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83" r:id="rId3"/>
  </p:sldMasterIdLst>
  <p:notesMasterIdLst>
    <p:notesMasterId r:id="rId23"/>
  </p:notesMasterIdLst>
  <p:sldIdLst>
    <p:sldId id="327" r:id="rId4"/>
    <p:sldId id="571" r:id="rId5"/>
    <p:sldId id="259" r:id="rId6"/>
    <p:sldId id="260" r:id="rId7"/>
    <p:sldId id="572" r:id="rId8"/>
    <p:sldId id="263" r:id="rId9"/>
    <p:sldId id="262" r:id="rId10"/>
    <p:sldId id="264" r:id="rId11"/>
    <p:sldId id="265" r:id="rId12"/>
    <p:sldId id="270" r:id="rId13"/>
    <p:sldId id="573" r:id="rId14"/>
    <p:sldId id="574" r:id="rId15"/>
    <p:sldId id="273" r:id="rId16"/>
    <p:sldId id="274" r:id="rId17"/>
    <p:sldId id="272" r:id="rId18"/>
    <p:sldId id="275" r:id="rId19"/>
    <p:sldId id="575" r:id="rId20"/>
    <p:sldId id="258" r:id="rId21"/>
    <p:sldId id="51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2F36073-54C8-46F1-9158-3BBA59CCD091}">
          <p14:sldIdLst>
            <p14:sldId id="327"/>
            <p14:sldId id="571"/>
            <p14:sldId id="259"/>
            <p14:sldId id="260"/>
            <p14:sldId id="572"/>
            <p14:sldId id="263"/>
            <p14:sldId id="262"/>
            <p14:sldId id="264"/>
            <p14:sldId id="265"/>
            <p14:sldId id="270"/>
            <p14:sldId id="573"/>
            <p14:sldId id="574"/>
            <p14:sldId id="273"/>
            <p14:sldId id="274"/>
            <p14:sldId id="272"/>
            <p14:sldId id="275"/>
            <p14:sldId id="575"/>
            <p14:sldId id="258"/>
            <p14:sldId id="5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9AEB80-238A-42B6-B841-46317963A02F}" v="5" dt="2024-01-27T18:37:51.038"/>
    <p1510:client id="{1853F1F3-BDB2-4CA8-8F9B-07178F3B2BB4}" v="7" dt="2024-01-27T19:04:24.955"/>
    <p1510:client id="{5705A25F-E1D1-4120-9783-3B71E4348EE3}" v="2" dt="2024-01-27T19:09:22.034"/>
    <p1510:client id="{8B06837D-49C1-45E1-B53C-9A76AF67C935}" v="2" dt="2024-01-27T18:47:44.036"/>
    <p1510:client id="{9B14AE0D-21E8-4937-8BA5-5CA49327EC4C}" v="36" dt="2024-01-27T18:31:21.246"/>
    <p1510:client id="{BE745BF3-47A4-4D2E-B234-61E48DABF1DA}" v="2" dt="2024-01-27T18:56:21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7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ikal Khidhr" userId="5b7e17f9e3b74d0c" providerId="LiveId" clId="{8B06837D-49C1-45E1-B53C-9A76AF67C935}"/>
    <pc:docChg chg="undo custSel addSld delSld modSld addMainMaster delMainMaster delSection modSection">
      <pc:chgData name="Zhikal Khidhr" userId="5b7e17f9e3b74d0c" providerId="LiveId" clId="{8B06837D-49C1-45E1-B53C-9A76AF67C935}" dt="2024-01-27T18:53:18.621" v="67" actId="17851"/>
      <pc:docMkLst>
        <pc:docMk/>
      </pc:docMkLst>
      <pc:sldChg chg="del">
        <pc:chgData name="Zhikal Khidhr" userId="5b7e17f9e3b74d0c" providerId="LiveId" clId="{8B06837D-49C1-45E1-B53C-9A76AF67C935}" dt="2024-01-27T18:52:55.575" v="41" actId="47"/>
        <pc:sldMkLst>
          <pc:docMk/>
          <pc:sldMk cId="4269188084" sldId="257"/>
        </pc:sldMkLst>
      </pc:sldChg>
      <pc:sldChg chg="add del">
        <pc:chgData name="Zhikal Khidhr" userId="5b7e17f9e3b74d0c" providerId="LiveId" clId="{8B06837D-49C1-45E1-B53C-9A76AF67C935}" dt="2024-01-27T18:53:10.790" v="66" actId="47"/>
        <pc:sldMkLst>
          <pc:docMk/>
          <pc:sldMk cId="2804339496" sldId="258"/>
        </pc:sldMkLst>
      </pc:sldChg>
      <pc:sldChg chg="delSp modSp mod">
        <pc:chgData name="Zhikal Khidhr" userId="5b7e17f9e3b74d0c" providerId="LiveId" clId="{8B06837D-49C1-45E1-B53C-9A76AF67C935}" dt="2024-01-27T18:48:06.275" v="15" actId="20577"/>
        <pc:sldMkLst>
          <pc:docMk/>
          <pc:sldMk cId="480454959" sldId="327"/>
        </pc:sldMkLst>
        <pc:spChg chg="mod">
          <ac:chgData name="Zhikal Khidhr" userId="5b7e17f9e3b74d0c" providerId="LiveId" clId="{8B06837D-49C1-45E1-B53C-9A76AF67C935}" dt="2024-01-27T18:48:06.275" v="15" actId="20577"/>
          <ac:spMkLst>
            <pc:docMk/>
            <pc:sldMk cId="480454959" sldId="327"/>
            <ac:spMk id="2" creationId="{9E3C1396-524A-62A2-8257-1B0D433BBE14}"/>
          </ac:spMkLst>
        </pc:spChg>
        <pc:spChg chg="mod">
          <ac:chgData name="Zhikal Khidhr" userId="5b7e17f9e3b74d0c" providerId="LiveId" clId="{8B06837D-49C1-45E1-B53C-9A76AF67C935}" dt="2024-01-27T18:47:57.453" v="3" actId="20577"/>
          <ac:spMkLst>
            <pc:docMk/>
            <pc:sldMk cId="480454959" sldId="327"/>
            <ac:spMk id="3" creationId="{4C497D5C-E785-D72F-C8CC-FA44B04E576B}"/>
          </ac:spMkLst>
        </pc:spChg>
        <pc:spChg chg="del">
          <ac:chgData name="Zhikal Khidhr" userId="5b7e17f9e3b74d0c" providerId="LiveId" clId="{8B06837D-49C1-45E1-B53C-9A76AF67C935}" dt="2024-01-27T18:47:51.857" v="1" actId="478"/>
          <ac:spMkLst>
            <pc:docMk/>
            <pc:sldMk cId="480454959" sldId="327"/>
            <ac:spMk id="6" creationId="{2885BD36-B19D-0E1D-45C4-1831F5FD5045}"/>
          </ac:spMkLst>
        </pc:spChg>
      </pc:sldChg>
      <pc:sldChg chg="addSp modSp mod setBg">
        <pc:chgData name="Zhikal Khidhr" userId="5b7e17f9e3b74d0c" providerId="LiveId" clId="{8B06837D-49C1-45E1-B53C-9A76AF67C935}" dt="2024-01-27T18:52:39.512" v="40" actId="26606"/>
        <pc:sldMkLst>
          <pc:docMk/>
          <pc:sldMk cId="0" sldId="386"/>
        </pc:sldMkLst>
        <pc:spChg chg="mod">
          <ac:chgData name="Zhikal Khidhr" userId="5b7e17f9e3b74d0c" providerId="LiveId" clId="{8B06837D-49C1-45E1-B53C-9A76AF67C935}" dt="2024-01-27T18:52:39.512" v="40" actId="26606"/>
          <ac:spMkLst>
            <pc:docMk/>
            <pc:sldMk cId="0" sldId="386"/>
            <ac:spMk id="2" creationId="{2856F825-240B-6EC9-735C-CB9A61947744}"/>
          </ac:spMkLst>
        </pc:spChg>
        <pc:spChg chg="add">
          <ac:chgData name="Zhikal Khidhr" userId="5b7e17f9e3b74d0c" providerId="LiveId" clId="{8B06837D-49C1-45E1-B53C-9A76AF67C935}" dt="2024-01-27T18:52:39.512" v="40" actId="26606"/>
          <ac:spMkLst>
            <pc:docMk/>
            <pc:sldMk cId="0" sldId="386"/>
            <ac:spMk id="25609" creationId="{C4879EFC-8E62-4E00-973C-C45EE9EC676D}"/>
          </ac:spMkLst>
        </pc:spChg>
        <pc:spChg chg="add">
          <ac:chgData name="Zhikal Khidhr" userId="5b7e17f9e3b74d0c" providerId="LiveId" clId="{8B06837D-49C1-45E1-B53C-9A76AF67C935}" dt="2024-01-27T18:52:39.512" v="40" actId="26606"/>
          <ac:spMkLst>
            <pc:docMk/>
            <pc:sldMk cId="0" sldId="386"/>
            <ac:spMk id="25611" creationId="{D6A9C53F-5F90-40A5-8C85-5412D39C8C68}"/>
          </ac:spMkLst>
        </pc:spChg>
        <pc:picChg chg="mod ord">
          <ac:chgData name="Zhikal Khidhr" userId="5b7e17f9e3b74d0c" providerId="LiveId" clId="{8B06837D-49C1-45E1-B53C-9A76AF67C935}" dt="2024-01-27T18:52:39.512" v="40" actId="26606"/>
          <ac:picMkLst>
            <pc:docMk/>
            <pc:sldMk cId="0" sldId="386"/>
            <ac:picMk id="25603" creationId="{AD89D76F-7C93-E6AA-96F7-82B4275808AB}"/>
          </ac:picMkLst>
        </pc:picChg>
        <pc:picChg chg="mod">
          <ac:chgData name="Zhikal Khidhr" userId="5b7e17f9e3b74d0c" providerId="LiveId" clId="{8B06837D-49C1-45E1-B53C-9A76AF67C935}" dt="2024-01-27T18:52:39.512" v="40" actId="26606"/>
          <ac:picMkLst>
            <pc:docMk/>
            <pc:sldMk cId="0" sldId="386"/>
            <ac:picMk id="25604" creationId="{BDA9038B-52B4-8F36-C81B-EFADF2F97DC6}"/>
          </ac:picMkLst>
        </pc:picChg>
      </pc:sldChg>
      <pc:sldChg chg="add del">
        <pc:chgData name="Zhikal Khidhr" userId="5b7e17f9e3b74d0c" providerId="LiveId" clId="{8B06837D-49C1-45E1-B53C-9A76AF67C935}" dt="2024-01-27T18:53:05.991" v="64" actId="47"/>
        <pc:sldMkLst>
          <pc:docMk/>
          <pc:sldMk cId="0" sldId="387"/>
        </pc:sldMkLst>
      </pc:sldChg>
      <pc:sldChg chg="add del">
        <pc:chgData name="Zhikal Khidhr" userId="5b7e17f9e3b74d0c" providerId="LiveId" clId="{8B06837D-49C1-45E1-B53C-9A76AF67C935}" dt="2024-01-27T18:53:06.141" v="65" actId="47"/>
        <pc:sldMkLst>
          <pc:docMk/>
          <pc:sldMk cId="3662415385" sldId="513"/>
        </pc:sldMkLst>
      </pc:sldChg>
      <pc:sldChg chg="del">
        <pc:chgData name="Zhikal Khidhr" userId="5b7e17f9e3b74d0c" providerId="LiveId" clId="{8B06837D-49C1-45E1-B53C-9A76AF67C935}" dt="2024-01-27T18:52:57.268" v="42" actId="47"/>
        <pc:sldMkLst>
          <pc:docMk/>
          <pc:sldMk cId="1142531572" sldId="514"/>
        </pc:sldMkLst>
      </pc:sldChg>
      <pc:sldChg chg="del">
        <pc:chgData name="Zhikal Khidhr" userId="5b7e17f9e3b74d0c" providerId="LiveId" clId="{8B06837D-49C1-45E1-B53C-9A76AF67C935}" dt="2024-01-27T18:53:00.685" v="55" actId="47"/>
        <pc:sldMkLst>
          <pc:docMk/>
          <pc:sldMk cId="4147776503" sldId="515"/>
        </pc:sldMkLst>
      </pc:sldChg>
      <pc:sldChg chg="del">
        <pc:chgData name="Zhikal Khidhr" userId="5b7e17f9e3b74d0c" providerId="LiveId" clId="{8B06837D-49C1-45E1-B53C-9A76AF67C935}" dt="2024-01-27T18:53:02.053" v="59" actId="47"/>
        <pc:sldMkLst>
          <pc:docMk/>
          <pc:sldMk cId="758381131" sldId="516"/>
        </pc:sldMkLst>
      </pc:sldChg>
      <pc:sldChg chg="del">
        <pc:chgData name="Zhikal Khidhr" userId="5b7e17f9e3b74d0c" providerId="LiveId" clId="{8B06837D-49C1-45E1-B53C-9A76AF67C935}" dt="2024-01-27T18:52:58.275" v="44" actId="47"/>
        <pc:sldMkLst>
          <pc:docMk/>
          <pc:sldMk cId="2430962060" sldId="517"/>
        </pc:sldMkLst>
      </pc:sldChg>
      <pc:sldChg chg="del">
        <pc:chgData name="Zhikal Khidhr" userId="5b7e17f9e3b74d0c" providerId="LiveId" clId="{8B06837D-49C1-45E1-B53C-9A76AF67C935}" dt="2024-01-27T18:52:58.030" v="43" actId="47"/>
        <pc:sldMkLst>
          <pc:docMk/>
          <pc:sldMk cId="543492419" sldId="518"/>
        </pc:sldMkLst>
      </pc:sldChg>
      <pc:sldChg chg="del">
        <pc:chgData name="Zhikal Khidhr" userId="5b7e17f9e3b74d0c" providerId="LiveId" clId="{8B06837D-49C1-45E1-B53C-9A76AF67C935}" dt="2024-01-27T18:53:02.203" v="60" actId="47"/>
        <pc:sldMkLst>
          <pc:docMk/>
          <pc:sldMk cId="377037731" sldId="519"/>
        </pc:sldMkLst>
      </pc:sldChg>
      <pc:sldChg chg="del">
        <pc:chgData name="Zhikal Khidhr" userId="5b7e17f9e3b74d0c" providerId="LiveId" clId="{8B06837D-49C1-45E1-B53C-9A76AF67C935}" dt="2024-01-27T18:52:58.896" v="46" actId="47"/>
        <pc:sldMkLst>
          <pc:docMk/>
          <pc:sldMk cId="1632832165" sldId="520"/>
        </pc:sldMkLst>
      </pc:sldChg>
      <pc:sldChg chg="del">
        <pc:chgData name="Zhikal Khidhr" userId="5b7e17f9e3b74d0c" providerId="LiveId" clId="{8B06837D-49C1-45E1-B53C-9A76AF67C935}" dt="2024-01-27T18:53:00.050" v="54" actId="47"/>
        <pc:sldMkLst>
          <pc:docMk/>
          <pc:sldMk cId="403639153" sldId="521"/>
        </pc:sldMkLst>
      </pc:sldChg>
      <pc:sldChg chg="del">
        <pc:chgData name="Zhikal Khidhr" userId="5b7e17f9e3b74d0c" providerId="LiveId" clId="{8B06837D-49C1-45E1-B53C-9A76AF67C935}" dt="2024-01-27T18:53:01.887" v="58" actId="47"/>
        <pc:sldMkLst>
          <pc:docMk/>
          <pc:sldMk cId="3447058312" sldId="522"/>
        </pc:sldMkLst>
      </pc:sldChg>
      <pc:sldChg chg="del">
        <pc:chgData name="Zhikal Khidhr" userId="5b7e17f9e3b74d0c" providerId="LiveId" clId="{8B06837D-49C1-45E1-B53C-9A76AF67C935}" dt="2024-01-27T18:52:58.859" v="45" actId="47"/>
        <pc:sldMkLst>
          <pc:docMk/>
          <pc:sldMk cId="3412742694" sldId="523"/>
        </pc:sldMkLst>
      </pc:sldChg>
      <pc:sldChg chg="del">
        <pc:chgData name="Zhikal Khidhr" userId="5b7e17f9e3b74d0c" providerId="LiveId" clId="{8B06837D-49C1-45E1-B53C-9A76AF67C935}" dt="2024-01-27T18:52:58.918" v="47" actId="47"/>
        <pc:sldMkLst>
          <pc:docMk/>
          <pc:sldMk cId="315315081" sldId="524"/>
        </pc:sldMkLst>
      </pc:sldChg>
      <pc:sldChg chg="del">
        <pc:chgData name="Zhikal Khidhr" userId="5b7e17f9e3b74d0c" providerId="LiveId" clId="{8B06837D-49C1-45E1-B53C-9A76AF67C935}" dt="2024-01-27T18:52:59.478" v="48" actId="47"/>
        <pc:sldMkLst>
          <pc:docMk/>
          <pc:sldMk cId="223526976" sldId="525"/>
        </pc:sldMkLst>
      </pc:sldChg>
      <pc:sldChg chg="del">
        <pc:chgData name="Zhikal Khidhr" userId="5b7e17f9e3b74d0c" providerId="LiveId" clId="{8B06837D-49C1-45E1-B53C-9A76AF67C935}" dt="2024-01-27T18:52:59.492" v="49" actId="47"/>
        <pc:sldMkLst>
          <pc:docMk/>
          <pc:sldMk cId="1260092163" sldId="526"/>
        </pc:sldMkLst>
      </pc:sldChg>
      <pc:sldChg chg="del">
        <pc:chgData name="Zhikal Khidhr" userId="5b7e17f9e3b74d0c" providerId="LiveId" clId="{8B06837D-49C1-45E1-B53C-9A76AF67C935}" dt="2024-01-27T18:52:59.518" v="50" actId="47"/>
        <pc:sldMkLst>
          <pc:docMk/>
          <pc:sldMk cId="1636850136" sldId="527"/>
        </pc:sldMkLst>
      </pc:sldChg>
      <pc:sldChg chg="del">
        <pc:chgData name="Zhikal Khidhr" userId="5b7e17f9e3b74d0c" providerId="LiveId" clId="{8B06837D-49C1-45E1-B53C-9A76AF67C935}" dt="2024-01-27T18:52:59.576" v="51" actId="47"/>
        <pc:sldMkLst>
          <pc:docMk/>
          <pc:sldMk cId="173577753" sldId="528"/>
        </pc:sldMkLst>
      </pc:sldChg>
      <pc:sldChg chg="del">
        <pc:chgData name="Zhikal Khidhr" userId="5b7e17f9e3b74d0c" providerId="LiveId" clId="{8B06837D-49C1-45E1-B53C-9A76AF67C935}" dt="2024-01-27T18:52:59.735" v="52" actId="47"/>
        <pc:sldMkLst>
          <pc:docMk/>
          <pc:sldMk cId="191227274" sldId="529"/>
        </pc:sldMkLst>
      </pc:sldChg>
      <pc:sldChg chg="del">
        <pc:chgData name="Zhikal Khidhr" userId="5b7e17f9e3b74d0c" providerId="LiveId" clId="{8B06837D-49C1-45E1-B53C-9A76AF67C935}" dt="2024-01-27T18:52:59.898" v="53" actId="47"/>
        <pc:sldMkLst>
          <pc:docMk/>
          <pc:sldMk cId="3413232774" sldId="530"/>
        </pc:sldMkLst>
      </pc:sldChg>
      <pc:sldChg chg="del">
        <pc:chgData name="Zhikal Khidhr" userId="5b7e17f9e3b74d0c" providerId="LiveId" clId="{8B06837D-49C1-45E1-B53C-9A76AF67C935}" dt="2024-01-27T18:53:00.874" v="56" actId="47"/>
        <pc:sldMkLst>
          <pc:docMk/>
          <pc:sldMk cId="2922768551" sldId="531"/>
        </pc:sldMkLst>
      </pc:sldChg>
      <pc:sldChg chg="del">
        <pc:chgData name="Zhikal Khidhr" userId="5b7e17f9e3b74d0c" providerId="LiveId" clId="{8B06837D-49C1-45E1-B53C-9A76AF67C935}" dt="2024-01-27T18:53:01.721" v="57" actId="47"/>
        <pc:sldMkLst>
          <pc:docMk/>
          <pc:sldMk cId="4149517449" sldId="532"/>
        </pc:sldMkLst>
      </pc:sldChg>
      <pc:sldChg chg="del">
        <pc:chgData name="Zhikal Khidhr" userId="5b7e17f9e3b74d0c" providerId="LiveId" clId="{8B06837D-49C1-45E1-B53C-9A76AF67C935}" dt="2024-01-27T18:47:03.317" v="0" actId="47"/>
        <pc:sldMkLst>
          <pc:docMk/>
          <pc:sldMk cId="2345970161" sldId="533"/>
        </pc:sldMkLst>
      </pc:sldChg>
      <pc:sldChg chg="addSp modSp mod setBg">
        <pc:chgData name="Zhikal Khidhr" userId="5b7e17f9e3b74d0c" providerId="LiveId" clId="{8B06837D-49C1-45E1-B53C-9A76AF67C935}" dt="2024-01-27T18:49:55.113" v="17" actId="1076"/>
        <pc:sldMkLst>
          <pc:docMk/>
          <pc:sldMk cId="3173188058" sldId="534"/>
        </pc:sldMkLst>
        <pc:spChg chg="mod">
          <ac:chgData name="Zhikal Khidhr" userId="5b7e17f9e3b74d0c" providerId="LiveId" clId="{8B06837D-49C1-45E1-B53C-9A76AF67C935}" dt="2024-01-27T18:49:51.091" v="16" actId="26606"/>
          <ac:spMkLst>
            <pc:docMk/>
            <pc:sldMk cId="3173188058" sldId="534"/>
            <ac:spMk id="3" creationId="{87567FF6-73DE-0D02-BEE9-680A428BEE3A}"/>
          </ac:spMkLst>
        </pc:spChg>
        <pc:spChg chg="mod ord">
          <ac:chgData name="Zhikal Khidhr" userId="5b7e17f9e3b74d0c" providerId="LiveId" clId="{8B06837D-49C1-45E1-B53C-9A76AF67C935}" dt="2024-01-27T18:49:51.091" v="16" actId="26606"/>
          <ac:spMkLst>
            <pc:docMk/>
            <pc:sldMk cId="3173188058" sldId="534"/>
            <ac:spMk id="4" creationId="{00000000-0000-0000-0000-000000000000}"/>
          </ac:spMkLst>
        </pc:spChg>
        <pc:spChg chg="mod ord">
          <ac:chgData name="Zhikal Khidhr" userId="5b7e17f9e3b74d0c" providerId="LiveId" clId="{8B06837D-49C1-45E1-B53C-9A76AF67C935}" dt="2024-01-27T18:49:51.091" v="16" actId="26606"/>
          <ac:spMkLst>
            <pc:docMk/>
            <pc:sldMk cId="3173188058" sldId="534"/>
            <ac:spMk id="6" creationId="{00000000-0000-0000-0000-000000000000}"/>
          </ac:spMkLst>
        </pc:spChg>
        <pc:spChg chg="add mod">
          <ac:chgData name="Zhikal Khidhr" userId="5b7e17f9e3b74d0c" providerId="LiveId" clId="{8B06837D-49C1-45E1-B53C-9A76AF67C935}" dt="2024-01-27T18:49:51.091" v="16" actId="26606"/>
          <ac:spMkLst>
            <pc:docMk/>
            <pc:sldMk cId="3173188058" sldId="534"/>
            <ac:spMk id="7" creationId="{608DA07D-3297-432A-B0EF-7898508B7D81}"/>
          </ac:spMkLst>
        </pc:spChg>
        <pc:spChg chg="add mod">
          <ac:chgData name="Zhikal Khidhr" userId="5b7e17f9e3b74d0c" providerId="LiveId" clId="{8B06837D-49C1-45E1-B53C-9A76AF67C935}" dt="2024-01-27T18:49:55.113" v="17" actId="1076"/>
          <ac:spMkLst>
            <pc:docMk/>
            <pc:sldMk cId="3173188058" sldId="534"/>
            <ac:spMk id="8" creationId="{608DA07D-3297-432A-B0EF-7898508B7D81}"/>
          </ac:spMkLst>
        </pc:spChg>
        <pc:spChg chg="add">
          <ac:chgData name="Zhikal Khidhr" userId="5b7e17f9e3b74d0c" providerId="LiveId" clId="{8B06837D-49C1-45E1-B53C-9A76AF67C935}" dt="2024-01-27T18:49:51.091" v="16" actId="26606"/>
          <ac:spMkLst>
            <pc:docMk/>
            <pc:sldMk cId="3173188058" sldId="534"/>
            <ac:spMk id="1031" creationId="{201CC55D-ED54-4C5C-95E6-10947BD1103B}"/>
          </ac:spMkLst>
        </pc:spChg>
        <pc:spChg chg="add">
          <ac:chgData name="Zhikal Khidhr" userId="5b7e17f9e3b74d0c" providerId="LiveId" clId="{8B06837D-49C1-45E1-B53C-9A76AF67C935}" dt="2024-01-27T18:49:51.091" v="16" actId="26606"/>
          <ac:spMkLst>
            <pc:docMk/>
            <pc:sldMk cId="3173188058" sldId="534"/>
            <ac:spMk id="1037" creationId="{3873B707-463F-40B0-8227-E8CC6C67EB25}"/>
          </ac:spMkLst>
        </pc:spChg>
        <pc:spChg chg="add">
          <ac:chgData name="Zhikal Khidhr" userId="5b7e17f9e3b74d0c" providerId="LiveId" clId="{8B06837D-49C1-45E1-B53C-9A76AF67C935}" dt="2024-01-27T18:49:51.091" v="16" actId="26606"/>
          <ac:spMkLst>
            <pc:docMk/>
            <pc:sldMk cId="3173188058" sldId="534"/>
            <ac:spMk id="1039" creationId="{C13237C8-E62C-4F0D-A318-BD6FB6C2D138}"/>
          </ac:spMkLst>
        </pc:spChg>
        <pc:spChg chg="add">
          <ac:chgData name="Zhikal Khidhr" userId="5b7e17f9e3b74d0c" providerId="LiveId" clId="{8B06837D-49C1-45E1-B53C-9A76AF67C935}" dt="2024-01-27T18:49:51.091" v="16" actId="26606"/>
          <ac:spMkLst>
            <pc:docMk/>
            <pc:sldMk cId="3173188058" sldId="534"/>
            <ac:spMk id="1041" creationId="{19C9EAEA-39D0-4B0E-A0EB-51E7B26740B1}"/>
          </ac:spMkLst>
        </pc:spChg>
        <pc:grpChg chg="add">
          <ac:chgData name="Zhikal Khidhr" userId="5b7e17f9e3b74d0c" providerId="LiveId" clId="{8B06837D-49C1-45E1-B53C-9A76AF67C935}" dt="2024-01-27T18:49:51.091" v="16" actId="26606"/>
          <ac:grpSpMkLst>
            <pc:docMk/>
            <pc:sldMk cId="3173188058" sldId="534"/>
            <ac:grpSpMk id="1033" creationId="{1DE889C7-FAD6-4397-98E2-05D503484459}"/>
          </ac:grpSpMkLst>
        </pc:grpChg>
        <pc:picChg chg="ord">
          <ac:chgData name="Zhikal Khidhr" userId="5b7e17f9e3b74d0c" providerId="LiveId" clId="{8B06837D-49C1-45E1-B53C-9A76AF67C935}" dt="2024-01-27T18:49:51.091" v="16" actId="26606"/>
          <ac:picMkLst>
            <pc:docMk/>
            <pc:sldMk cId="3173188058" sldId="534"/>
            <ac:picMk id="2" creationId="{F08B37D7-2441-38EC-EB8A-E4AD4EC1AB9C}"/>
          </ac:picMkLst>
        </pc:picChg>
        <pc:picChg chg="mod">
          <ac:chgData name="Zhikal Khidhr" userId="5b7e17f9e3b74d0c" providerId="LiveId" clId="{8B06837D-49C1-45E1-B53C-9A76AF67C935}" dt="2024-01-27T18:49:51.091" v="16" actId="26606"/>
          <ac:picMkLst>
            <pc:docMk/>
            <pc:sldMk cId="3173188058" sldId="534"/>
            <ac:picMk id="1026" creationId="{C30C7DA3-79DD-696C-5E37-669DFDEEB7D0}"/>
          </ac:picMkLst>
        </pc:picChg>
      </pc:sldChg>
      <pc:sldChg chg="addSp modSp mod setBg">
        <pc:chgData name="Zhikal Khidhr" userId="5b7e17f9e3b74d0c" providerId="LiveId" clId="{8B06837D-49C1-45E1-B53C-9A76AF67C935}" dt="2024-01-27T18:50:04.078" v="19" actId="14100"/>
        <pc:sldMkLst>
          <pc:docMk/>
          <pc:sldMk cId="3126843359" sldId="535"/>
        </pc:sldMkLst>
        <pc:spChg chg="mod">
          <ac:chgData name="Zhikal Khidhr" userId="5b7e17f9e3b74d0c" providerId="LiveId" clId="{8B06837D-49C1-45E1-B53C-9A76AF67C935}" dt="2024-01-27T18:50:00.839" v="18" actId="26606"/>
          <ac:spMkLst>
            <pc:docMk/>
            <pc:sldMk cId="3126843359" sldId="535"/>
            <ac:spMk id="3" creationId="{D1298DF1-0F5F-DA0C-B9CD-1DC0ED39FA57}"/>
          </ac:spMkLst>
        </pc:spChg>
        <pc:spChg chg="mod ord">
          <ac:chgData name="Zhikal Khidhr" userId="5b7e17f9e3b74d0c" providerId="LiveId" clId="{8B06837D-49C1-45E1-B53C-9A76AF67C935}" dt="2024-01-27T18:50:00.839" v="18" actId="26606"/>
          <ac:spMkLst>
            <pc:docMk/>
            <pc:sldMk cId="3126843359" sldId="535"/>
            <ac:spMk id="4" creationId="{00000000-0000-0000-0000-000000000000}"/>
          </ac:spMkLst>
        </pc:spChg>
        <pc:spChg chg="mod ord">
          <ac:chgData name="Zhikal Khidhr" userId="5b7e17f9e3b74d0c" providerId="LiveId" clId="{8B06837D-49C1-45E1-B53C-9A76AF67C935}" dt="2024-01-27T18:50:00.839" v="18" actId="26606"/>
          <ac:spMkLst>
            <pc:docMk/>
            <pc:sldMk cId="3126843359" sldId="535"/>
            <ac:spMk id="6" creationId="{00000000-0000-0000-0000-000000000000}"/>
          </ac:spMkLst>
        </pc:spChg>
        <pc:spChg chg="add mod">
          <ac:chgData name="Zhikal Khidhr" userId="5b7e17f9e3b74d0c" providerId="LiveId" clId="{8B06837D-49C1-45E1-B53C-9A76AF67C935}" dt="2024-01-27T18:50:04.078" v="19" actId="14100"/>
          <ac:spMkLst>
            <pc:docMk/>
            <pc:sldMk cId="3126843359" sldId="535"/>
            <ac:spMk id="8" creationId="{608DA07D-3297-432A-B0EF-7898508B7D81}"/>
          </ac:spMkLst>
        </pc:spChg>
        <pc:spChg chg="add">
          <ac:chgData name="Zhikal Khidhr" userId="5b7e17f9e3b74d0c" providerId="LiveId" clId="{8B06837D-49C1-45E1-B53C-9A76AF67C935}" dt="2024-01-27T18:50:00.839" v="18" actId="26606"/>
          <ac:spMkLst>
            <pc:docMk/>
            <pc:sldMk cId="3126843359" sldId="535"/>
            <ac:spMk id="14" creationId="{47942995-B07F-4636-9A06-C6A104B260A8}"/>
          </ac:spMkLst>
        </pc:spChg>
        <pc:spChg chg="add">
          <ac:chgData name="Zhikal Khidhr" userId="5b7e17f9e3b74d0c" providerId="LiveId" clId="{8B06837D-49C1-45E1-B53C-9A76AF67C935}" dt="2024-01-27T18:50:00.839" v="18" actId="26606"/>
          <ac:spMkLst>
            <pc:docMk/>
            <pc:sldMk cId="3126843359" sldId="535"/>
            <ac:spMk id="21" creationId="{B81933D1-5615-42C7-9C0B-4EB7105CCE2D}"/>
          </ac:spMkLst>
        </pc:spChg>
        <pc:spChg chg="add">
          <ac:chgData name="Zhikal Khidhr" userId="5b7e17f9e3b74d0c" providerId="LiveId" clId="{8B06837D-49C1-45E1-B53C-9A76AF67C935}" dt="2024-01-27T18:50:00.839" v="18" actId="26606"/>
          <ac:spMkLst>
            <pc:docMk/>
            <pc:sldMk cId="3126843359" sldId="535"/>
            <ac:spMk id="23" creationId="{19C9EAEA-39D0-4B0E-A0EB-51E7B26740B1}"/>
          </ac:spMkLst>
        </pc:spChg>
        <pc:grpChg chg="add">
          <ac:chgData name="Zhikal Khidhr" userId="5b7e17f9e3b74d0c" providerId="LiveId" clId="{8B06837D-49C1-45E1-B53C-9A76AF67C935}" dt="2024-01-27T18:50:00.839" v="18" actId="26606"/>
          <ac:grpSpMkLst>
            <pc:docMk/>
            <pc:sldMk cId="3126843359" sldId="535"/>
            <ac:grpSpMk id="16" creationId="{032D8612-31EB-44CF-A1D0-14FD4C705424}"/>
          </ac:grpSpMkLst>
        </pc:grpChg>
        <pc:picChg chg="ord">
          <ac:chgData name="Zhikal Khidhr" userId="5b7e17f9e3b74d0c" providerId="LiveId" clId="{8B06837D-49C1-45E1-B53C-9A76AF67C935}" dt="2024-01-27T18:50:00.839" v="18" actId="26606"/>
          <ac:picMkLst>
            <pc:docMk/>
            <pc:sldMk cId="3126843359" sldId="535"/>
            <ac:picMk id="2" creationId="{F08B37D7-2441-38EC-EB8A-E4AD4EC1AB9C}"/>
          </ac:picMkLst>
        </pc:picChg>
        <pc:picChg chg="mod">
          <ac:chgData name="Zhikal Khidhr" userId="5b7e17f9e3b74d0c" providerId="LiveId" clId="{8B06837D-49C1-45E1-B53C-9A76AF67C935}" dt="2024-01-27T18:50:00.839" v="18" actId="26606"/>
          <ac:picMkLst>
            <pc:docMk/>
            <pc:sldMk cId="3126843359" sldId="535"/>
            <ac:picMk id="9" creationId="{607BB158-A0D4-4B8A-EAD0-AD22BBEE8EC0}"/>
          </ac:picMkLst>
        </pc:picChg>
      </pc:sldChg>
      <pc:sldChg chg="addSp delSp modSp mod setBg">
        <pc:chgData name="Zhikal Khidhr" userId="5b7e17f9e3b74d0c" providerId="LiveId" clId="{8B06837D-49C1-45E1-B53C-9A76AF67C935}" dt="2024-01-27T18:50:29.969" v="24" actId="1076"/>
        <pc:sldMkLst>
          <pc:docMk/>
          <pc:sldMk cId="2789681450" sldId="537"/>
        </pc:sldMkLst>
        <pc:spChg chg="mod">
          <ac:chgData name="Zhikal Khidhr" userId="5b7e17f9e3b74d0c" providerId="LiveId" clId="{8B06837D-49C1-45E1-B53C-9A76AF67C935}" dt="2024-01-27T18:50:22.428" v="22" actId="26606"/>
          <ac:spMkLst>
            <pc:docMk/>
            <pc:sldMk cId="2789681450" sldId="537"/>
            <ac:spMk id="3" creationId="{3CE8BFF0-1EA1-E8BF-4445-DD50CFA6CB78}"/>
          </ac:spMkLst>
        </pc:spChg>
        <pc:spChg chg="mod ord">
          <ac:chgData name="Zhikal Khidhr" userId="5b7e17f9e3b74d0c" providerId="LiveId" clId="{8B06837D-49C1-45E1-B53C-9A76AF67C935}" dt="2024-01-27T18:50:22.428" v="22" actId="26606"/>
          <ac:spMkLst>
            <pc:docMk/>
            <pc:sldMk cId="2789681450" sldId="537"/>
            <ac:spMk id="4" creationId="{00000000-0000-0000-0000-000000000000}"/>
          </ac:spMkLst>
        </pc:spChg>
        <pc:spChg chg="mod ord">
          <ac:chgData name="Zhikal Khidhr" userId="5b7e17f9e3b74d0c" providerId="LiveId" clId="{8B06837D-49C1-45E1-B53C-9A76AF67C935}" dt="2024-01-27T18:50:22.428" v="22" actId="26606"/>
          <ac:spMkLst>
            <pc:docMk/>
            <pc:sldMk cId="2789681450" sldId="537"/>
            <ac:spMk id="6" creationId="{00000000-0000-0000-0000-000000000000}"/>
          </ac:spMkLst>
        </pc:spChg>
        <pc:spChg chg="add mod">
          <ac:chgData name="Zhikal Khidhr" userId="5b7e17f9e3b74d0c" providerId="LiveId" clId="{8B06837D-49C1-45E1-B53C-9A76AF67C935}" dt="2024-01-27T18:50:29.969" v="24" actId="1076"/>
          <ac:spMkLst>
            <pc:docMk/>
            <pc:sldMk cId="2789681450" sldId="537"/>
            <ac:spMk id="7" creationId="{608DA07D-3297-432A-B0EF-7898508B7D81}"/>
          </ac:spMkLst>
        </pc:spChg>
        <pc:spChg chg="add mod">
          <ac:chgData name="Zhikal Khidhr" userId="5b7e17f9e3b74d0c" providerId="LiveId" clId="{8B06837D-49C1-45E1-B53C-9A76AF67C935}" dt="2024-01-27T18:50:26.317" v="23" actId="1076"/>
          <ac:spMkLst>
            <pc:docMk/>
            <pc:sldMk cId="2789681450" sldId="537"/>
            <ac:spMk id="8" creationId="{608DA07D-3297-432A-B0EF-7898508B7D81}"/>
          </ac:spMkLst>
        </pc:spChg>
        <pc:spChg chg="add del">
          <ac:chgData name="Zhikal Khidhr" userId="5b7e17f9e3b74d0c" providerId="LiveId" clId="{8B06837D-49C1-45E1-B53C-9A76AF67C935}" dt="2024-01-27T18:50:22.409" v="21" actId="26606"/>
          <ac:spMkLst>
            <pc:docMk/>
            <pc:sldMk cId="2789681450" sldId="537"/>
            <ac:spMk id="1031" creationId="{201CC55D-ED54-4C5C-95E6-10947BD1103B}"/>
          </ac:spMkLst>
        </pc:spChg>
        <pc:spChg chg="add del">
          <ac:chgData name="Zhikal Khidhr" userId="5b7e17f9e3b74d0c" providerId="LiveId" clId="{8B06837D-49C1-45E1-B53C-9A76AF67C935}" dt="2024-01-27T18:50:22.409" v="21" actId="26606"/>
          <ac:spMkLst>
            <pc:docMk/>
            <pc:sldMk cId="2789681450" sldId="537"/>
            <ac:spMk id="1037" creationId="{3873B707-463F-40B0-8227-E8CC6C67EB25}"/>
          </ac:spMkLst>
        </pc:spChg>
        <pc:spChg chg="add del">
          <ac:chgData name="Zhikal Khidhr" userId="5b7e17f9e3b74d0c" providerId="LiveId" clId="{8B06837D-49C1-45E1-B53C-9A76AF67C935}" dt="2024-01-27T18:50:22.409" v="21" actId="26606"/>
          <ac:spMkLst>
            <pc:docMk/>
            <pc:sldMk cId="2789681450" sldId="537"/>
            <ac:spMk id="1039" creationId="{C13237C8-E62C-4F0D-A318-BD6FB6C2D138}"/>
          </ac:spMkLst>
        </pc:spChg>
        <pc:spChg chg="add del">
          <ac:chgData name="Zhikal Khidhr" userId="5b7e17f9e3b74d0c" providerId="LiveId" clId="{8B06837D-49C1-45E1-B53C-9A76AF67C935}" dt="2024-01-27T18:50:22.409" v="21" actId="26606"/>
          <ac:spMkLst>
            <pc:docMk/>
            <pc:sldMk cId="2789681450" sldId="537"/>
            <ac:spMk id="1041" creationId="{19C9EAEA-39D0-4B0E-A0EB-51E7B26740B1}"/>
          </ac:spMkLst>
        </pc:spChg>
        <pc:spChg chg="add">
          <ac:chgData name="Zhikal Khidhr" userId="5b7e17f9e3b74d0c" providerId="LiveId" clId="{8B06837D-49C1-45E1-B53C-9A76AF67C935}" dt="2024-01-27T18:50:22.428" v="22" actId="26606"/>
          <ac:spMkLst>
            <pc:docMk/>
            <pc:sldMk cId="2789681450" sldId="537"/>
            <ac:spMk id="1043" creationId="{DBC6133C-0615-4CE4-9132-37E609A9BDFA}"/>
          </ac:spMkLst>
        </pc:spChg>
        <pc:spChg chg="add">
          <ac:chgData name="Zhikal Khidhr" userId="5b7e17f9e3b74d0c" providerId="LiveId" clId="{8B06837D-49C1-45E1-B53C-9A76AF67C935}" dt="2024-01-27T18:50:22.428" v="22" actId="26606"/>
          <ac:spMkLst>
            <pc:docMk/>
            <pc:sldMk cId="2789681450" sldId="537"/>
            <ac:spMk id="1044" creationId="{169CC832-2974-4E8D-90ED-3E2941BA7336}"/>
          </ac:spMkLst>
        </pc:spChg>
        <pc:spChg chg="add">
          <ac:chgData name="Zhikal Khidhr" userId="5b7e17f9e3b74d0c" providerId="LiveId" clId="{8B06837D-49C1-45E1-B53C-9A76AF67C935}" dt="2024-01-27T18:50:22.428" v="22" actId="26606"/>
          <ac:spMkLst>
            <pc:docMk/>
            <pc:sldMk cId="2789681450" sldId="537"/>
            <ac:spMk id="1045" creationId="{55222F96-971A-4F90-B841-6BAB416C7AC1}"/>
          </ac:spMkLst>
        </pc:spChg>
        <pc:spChg chg="add">
          <ac:chgData name="Zhikal Khidhr" userId="5b7e17f9e3b74d0c" providerId="LiveId" clId="{8B06837D-49C1-45E1-B53C-9A76AF67C935}" dt="2024-01-27T18:50:22.428" v="22" actId="26606"/>
          <ac:spMkLst>
            <pc:docMk/>
            <pc:sldMk cId="2789681450" sldId="537"/>
            <ac:spMk id="1046" creationId="{08980754-6F4B-43C9-B9BE-127B6BED6586}"/>
          </ac:spMkLst>
        </pc:spChg>
        <pc:spChg chg="add">
          <ac:chgData name="Zhikal Khidhr" userId="5b7e17f9e3b74d0c" providerId="LiveId" clId="{8B06837D-49C1-45E1-B53C-9A76AF67C935}" dt="2024-01-27T18:50:22.428" v="22" actId="26606"/>
          <ac:spMkLst>
            <pc:docMk/>
            <pc:sldMk cId="2789681450" sldId="537"/>
            <ac:spMk id="1047" creationId="{2C1BBA94-3F40-40AA-8BB9-E69E25E537C1}"/>
          </ac:spMkLst>
        </pc:spChg>
        <pc:grpChg chg="add del">
          <ac:chgData name="Zhikal Khidhr" userId="5b7e17f9e3b74d0c" providerId="LiveId" clId="{8B06837D-49C1-45E1-B53C-9A76AF67C935}" dt="2024-01-27T18:50:22.409" v="21" actId="26606"/>
          <ac:grpSpMkLst>
            <pc:docMk/>
            <pc:sldMk cId="2789681450" sldId="537"/>
            <ac:grpSpMk id="1033" creationId="{1DE889C7-FAD6-4397-98E2-05D503484459}"/>
          </ac:grpSpMkLst>
        </pc:grpChg>
        <pc:picChg chg="ord">
          <ac:chgData name="Zhikal Khidhr" userId="5b7e17f9e3b74d0c" providerId="LiveId" clId="{8B06837D-49C1-45E1-B53C-9A76AF67C935}" dt="2024-01-27T18:50:22.428" v="22" actId="26606"/>
          <ac:picMkLst>
            <pc:docMk/>
            <pc:sldMk cId="2789681450" sldId="537"/>
            <ac:picMk id="2" creationId="{F08B37D7-2441-38EC-EB8A-E4AD4EC1AB9C}"/>
          </ac:picMkLst>
        </pc:picChg>
        <pc:picChg chg="mod">
          <ac:chgData name="Zhikal Khidhr" userId="5b7e17f9e3b74d0c" providerId="LiveId" clId="{8B06837D-49C1-45E1-B53C-9A76AF67C935}" dt="2024-01-27T18:50:22.428" v="22" actId="26606"/>
          <ac:picMkLst>
            <pc:docMk/>
            <pc:sldMk cId="2789681450" sldId="537"/>
            <ac:picMk id="1026" creationId="{C30C7DA3-79DD-696C-5E37-669DFDEEB7D0}"/>
          </ac:picMkLst>
        </pc:picChg>
      </pc:sldChg>
      <pc:sldChg chg="addSp modSp mod setBg">
        <pc:chgData name="Zhikal Khidhr" userId="5b7e17f9e3b74d0c" providerId="LiveId" clId="{8B06837D-49C1-45E1-B53C-9A76AF67C935}" dt="2024-01-27T18:50:45.111" v="26" actId="1076"/>
        <pc:sldMkLst>
          <pc:docMk/>
          <pc:sldMk cId="448782646" sldId="538"/>
        </pc:sldMkLst>
        <pc:spChg chg="mod ord">
          <ac:chgData name="Zhikal Khidhr" userId="5b7e17f9e3b74d0c" providerId="LiveId" clId="{8B06837D-49C1-45E1-B53C-9A76AF67C935}" dt="2024-01-27T18:50:41.159" v="25" actId="26606"/>
          <ac:spMkLst>
            <pc:docMk/>
            <pc:sldMk cId="448782646" sldId="538"/>
            <ac:spMk id="4" creationId="{00000000-0000-0000-0000-000000000000}"/>
          </ac:spMkLst>
        </pc:spChg>
        <pc:spChg chg="mod">
          <ac:chgData name="Zhikal Khidhr" userId="5b7e17f9e3b74d0c" providerId="LiveId" clId="{8B06837D-49C1-45E1-B53C-9A76AF67C935}" dt="2024-01-27T18:50:41.159" v="25" actId="26606"/>
          <ac:spMkLst>
            <pc:docMk/>
            <pc:sldMk cId="448782646" sldId="538"/>
            <ac:spMk id="5" creationId="{3F394EF4-FD8A-068B-CE65-CC338F88F657}"/>
          </ac:spMkLst>
        </pc:spChg>
        <pc:spChg chg="mod ord">
          <ac:chgData name="Zhikal Khidhr" userId="5b7e17f9e3b74d0c" providerId="LiveId" clId="{8B06837D-49C1-45E1-B53C-9A76AF67C935}" dt="2024-01-27T18:50:41.159" v="25" actId="26606"/>
          <ac:spMkLst>
            <pc:docMk/>
            <pc:sldMk cId="448782646" sldId="538"/>
            <ac:spMk id="6" creationId="{00000000-0000-0000-0000-000000000000}"/>
          </ac:spMkLst>
        </pc:spChg>
        <pc:spChg chg="add mod">
          <ac:chgData name="Zhikal Khidhr" userId="5b7e17f9e3b74d0c" providerId="LiveId" clId="{8B06837D-49C1-45E1-B53C-9A76AF67C935}" dt="2024-01-27T18:50:41.159" v="25" actId="26606"/>
          <ac:spMkLst>
            <pc:docMk/>
            <pc:sldMk cId="448782646" sldId="538"/>
            <ac:spMk id="7" creationId="{608DA07D-3297-432A-B0EF-7898508B7D81}"/>
          </ac:spMkLst>
        </pc:spChg>
        <pc:spChg chg="add mod">
          <ac:chgData name="Zhikal Khidhr" userId="5b7e17f9e3b74d0c" providerId="LiveId" clId="{8B06837D-49C1-45E1-B53C-9A76AF67C935}" dt="2024-01-27T18:50:45.111" v="26" actId="1076"/>
          <ac:spMkLst>
            <pc:docMk/>
            <pc:sldMk cId="448782646" sldId="538"/>
            <ac:spMk id="8" creationId="{608DA07D-3297-432A-B0EF-7898508B7D81}"/>
          </ac:spMkLst>
        </pc:spChg>
        <pc:spChg chg="add">
          <ac:chgData name="Zhikal Khidhr" userId="5b7e17f9e3b74d0c" providerId="LiveId" clId="{8B06837D-49C1-45E1-B53C-9A76AF67C935}" dt="2024-01-27T18:50:41.159" v="25" actId="26606"/>
          <ac:spMkLst>
            <pc:docMk/>
            <pc:sldMk cId="448782646" sldId="538"/>
            <ac:spMk id="13" creationId="{32AEEBC8-9D30-42EF-95F2-386C2653FBF0}"/>
          </ac:spMkLst>
        </pc:spChg>
        <pc:spChg chg="add">
          <ac:chgData name="Zhikal Khidhr" userId="5b7e17f9e3b74d0c" providerId="LiveId" clId="{8B06837D-49C1-45E1-B53C-9A76AF67C935}" dt="2024-01-27T18:50:41.159" v="25" actId="26606"/>
          <ac:spMkLst>
            <pc:docMk/>
            <pc:sldMk cId="448782646" sldId="538"/>
            <ac:spMk id="15" creationId="{2E92FA66-67D7-4CB4-94D3-E643A9AD4757}"/>
          </ac:spMkLst>
        </pc:spChg>
        <pc:picChg chg="ord">
          <ac:chgData name="Zhikal Khidhr" userId="5b7e17f9e3b74d0c" providerId="LiveId" clId="{8B06837D-49C1-45E1-B53C-9A76AF67C935}" dt="2024-01-27T18:50:41.159" v="25" actId="26606"/>
          <ac:picMkLst>
            <pc:docMk/>
            <pc:sldMk cId="448782646" sldId="538"/>
            <ac:picMk id="2" creationId="{F08B37D7-2441-38EC-EB8A-E4AD4EC1AB9C}"/>
          </ac:picMkLst>
        </pc:picChg>
        <pc:picChg chg="mod">
          <ac:chgData name="Zhikal Khidhr" userId="5b7e17f9e3b74d0c" providerId="LiveId" clId="{8B06837D-49C1-45E1-B53C-9A76AF67C935}" dt="2024-01-27T18:50:41.159" v="25" actId="26606"/>
          <ac:picMkLst>
            <pc:docMk/>
            <pc:sldMk cId="448782646" sldId="538"/>
            <ac:picMk id="3" creationId="{FBD7370F-F949-65A8-7E6B-4A38AA187DDE}"/>
          </ac:picMkLst>
        </pc:picChg>
      </pc:sldChg>
      <pc:sldChg chg="addSp modSp mod setBg">
        <pc:chgData name="Zhikal Khidhr" userId="5b7e17f9e3b74d0c" providerId="LiveId" clId="{8B06837D-49C1-45E1-B53C-9A76AF67C935}" dt="2024-01-27T18:50:58.413" v="28" actId="1076"/>
        <pc:sldMkLst>
          <pc:docMk/>
          <pc:sldMk cId="726801074" sldId="539"/>
        </pc:sldMkLst>
        <pc:spChg chg="mod">
          <ac:chgData name="Zhikal Khidhr" userId="5b7e17f9e3b74d0c" providerId="LiveId" clId="{8B06837D-49C1-45E1-B53C-9A76AF67C935}" dt="2024-01-27T18:50:53.681" v="27" actId="26606"/>
          <ac:spMkLst>
            <pc:docMk/>
            <pc:sldMk cId="726801074" sldId="539"/>
            <ac:spMk id="3" creationId="{F333B72D-0E4A-3307-9C3D-49756904404A}"/>
          </ac:spMkLst>
        </pc:spChg>
        <pc:spChg chg="mod ord">
          <ac:chgData name="Zhikal Khidhr" userId="5b7e17f9e3b74d0c" providerId="LiveId" clId="{8B06837D-49C1-45E1-B53C-9A76AF67C935}" dt="2024-01-27T18:50:53.681" v="27" actId="26606"/>
          <ac:spMkLst>
            <pc:docMk/>
            <pc:sldMk cId="726801074" sldId="539"/>
            <ac:spMk id="4" creationId="{00000000-0000-0000-0000-000000000000}"/>
          </ac:spMkLst>
        </pc:spChg>
        <pc:spChg chg="mod ord">
          <ac:chgData name="Zhikal Khidhr" userId="5b7e17f9e3b74d0c" providerId="LiveId" clId="{8B06837D-49C1-45E1-B53C-9A76AF67C935}" dt="2024-01-27T18:50:53.681" v="27" actId="26606"/>
          <ac:spMkLst>
            <pc:docMk/>
            <pc:sldMk cId="726801074" sldId="539"/>
            <ac:spMk id="6" creationId="{00000000-0000-0000-0000-000000000000}"/>
          </ac:spMkLst>
        </pc:spChg>
        <pc:spChg chg="add mod">
          <ac:chgData name="Zhikal Khidhr" userId="5b7e17f9e3b74d0c" providerId="LiveId" clId="{8B06837D-49C1-45E1-B53C-9A76AF67C935}" dt="2024-01-27T18:50:53.681" v="27" actId="26606"/>
          <ac:spMkLst>
            <pc:docMk/>
            <pc:sldMk cId="726801074" sldId="539"/>
            <ac:spMk id="7" creationId="{608DA07D-3297-432A-B0EF-7898508B7D81}"/>
          </ac:spMkLst>
        </pc:spChg>
        <pc:spChg chg="add mod">
          <ac:chgData name="Zhikal Khidhr" userId="5b7e17f9e3b74d0c" providerId="LiveId" clId="{8B06837D-49C1-45E1-B53C-9A76AF67C935}" dt="2024-01-27T18:50:58.413" v="28" actId="1076"/>
          <ac:spMkLst>
            <pc:docMk/>
            <pc:sldMk cId="726801074" sldId="539"/>
            <ac:spMk id="8" creationId="{608DA07D-3297-432A-B0EF-7898508B7D81}"/>
          </ac:spMkLst>
        </pc:spChg>
        <pc:spChg chg="add">
          <ac:chgData name="Zhikal Khidhr" userId="5b7e17f9e3b74d0c" providerId="LiveId" clId="{8B06837D-49C1-45E1-B53C-9A76AF67C935}" dt="2024-01-27T18:50:53.681" v="27" actId="26606"/>
          <ac:spMkLst>
            <pc:docMk/>
            <pc:sldMk cId="726801074" sldId="539"/>
            <ac:spMk id="13" creationId="{B6CDA21F-E7AF-4C75-8395-33F58D5B0E45}"/>
          </ac:spMkLst>
        </pc:spChg>
        <pc:spChg chg="add">
          <ac:chgData name="Zhikal Khidhr" userId="5b7e17f9e3b74d0c" providerId="LiveId" clId="{8B06837D-49C1-45E1-B53C-9A76AF67C935}" dt="2024-01-27T18:50:53.681" v="27" actId="26606"/>
          <ac:spMkLst>
            <pc:docMk/>
            <pc:sldMk cId="726801074" sldId="539"/>
            <ac:spMk id="20" creationId="{D5B0017B-2ECA-49AF-B397-DC140825DF8D}"/>
          </ac:spMkLst>
        </pc:spChg>
        <pc:grpChg chg="add">
          <ac:chgData name="Zhikal Khidhr" userId="5b7e17f9e3b74d0c" providerId="LiveId" clId="{8B06837D-49C1-45E1-B53C-9A76AF67C935}" dt="2024-01-27T18:50:53.681" v="27" actId="26606"/>
          <ac:grpSpMkLst>
            <pc:docMk/>
            <pc:sldMk cId="726801074" sldId="539"/>
            <ac:grpSpMk id="15" creationId="{AE1C45F0-260A-458C-96ED-C1F6D2151219}"/>
          </ac:grpSpMkLst>
        </pc:grpChg>
        <pc:picChg chg="ord">
          <ac:chgData name="Zhikal Khidhr" userId="5b7e17f9e3b74d0c" providerId="LiveId" clId="{8B06837D-49C1-45E1-B53C-9A76AF67C935}" dt="2024-01-27T18:50:53.681" v="27" actId="26606"/>
          <ac:picMkLst>
            <pc:docMk/>
            <pc:sldMk cId="726801074" sldId="539"/>
            <ac:picMk id="2" creationId="{F08B37D7-2441-38EC-EB8A-E4AD4EC1AB9C}"/>
          </ac:picMkLst>
        </pc:picChg>
        <pc:cxnChg chg="add">
          <ac:chgData name="Zhikal Khidhr" userId="5b7e17f9e3b74d0c" providerId="LiveId" clId="{8B06837D-49C1-45E1-B53C-9A76AF67C935}" dt="2024-01-27T18:50:53.681" v="27" actId="26606"/>
          <ac:cxnSpMkLst>
            <pc:docMk/>
            <pc:sldMk cId="726801074" sldId="539"/>
            <ac:cxnSpMk id="22" creationId="{6CF1BAF6-AD41-4082-B212-8A1F9A2E8779}"/>
          </ac:cxnSpMkLst>
        </pc:cxnChg>
      </pc:sldChg>
      <pc:sldChg chg="addSp modSp mod setBg">
        <pc:chgData name="Zhikal Khidhr" userId="5b7e17f9e3b74d0c" providerId="LiveId" clId="{8B06837D-49C1-45E1-B53C-9A76AF67C935}" dt="2024-01-27T18:51:14.546" v="30" actId="1076"/>
        <pc:sldMkLst>
          <pc:docMk/>
          <pc:sldMk cId="936158867" sldId="541"/>
        </pc:sldMkLst>
        <pc:spChg chg="mod">
          <ac:chgData name="Zhikal Khidhr" userId="5b7e17f9e3b74d0c" providerId="LiveId" clId="{8B06837D-49C1-45E1-B53C-9A76AF67C935}" dt="2024-01-27T18:51:09.652" v="29" actId="26606"/>
          <ac:spMkLst>
            <pc:docMk/>
            <pc:sldMk cId="936158867" sldId="541"/>
            <ac:spMk id="4" creationId="{00000000-0000-0000-0000-000000000000}"/>
          </ac:spMkLst>
        </pc:spChg>
        <pc:spChg chg="mod">
          <ac:chgData name="Zhikal Khidhr" userId="5b7e17f9e3b74d0c" providerId="LiveId" clId="{8B06837D-49C1-45E1-B53C-9A76AF67C935}" dt="2024-01-27T18:51:09.652" v="29" actId="26606"/>
          <ac:spMkLst>
            <pc:docMk/>
            <pc:sldMk cId="936158867" sldId="541"/>
            <ac:spMk id="5" creationId="{00000000-0000-0000-0000-000000000000}"/>
          </ac:spMkLst>
        </pc:spChg>
        <pc:spChg chg="mod">
          <ac:chgData name="Zhikal Khidhr" userId="5b7e17f9e3b74d0c" providerId="LiveId" clId="{8B06837D-49C1-45E1-B53C-9A76AF67C935}" dt="2024-01-27T18:51:09.652" v="29" actId="26606"/>
          <ac:spMkLst>
            <pc:docMk/>
            <pc:sldMk cId="936158867" sldId="541"/>
            <ac:spMk id="6" creationId="{00000000-0000-0000-0000-000000000000}"/>
          </ac:spMkLst>
        </pc:spChg>
        <pc:spChg chg="add mod ord">
          <ac:chgData name="Zhikal Khidhr" userId="5b7e17f9e3b74d0c" providerId="LiveId" clId="{8B06837D-49C1-45E1-B53C-9A76AF67C935}" dt="2024-01-27T18:51:09.652" v="29" actId="26606"/>
          <ac:spMkLst>
            <pc:docMk/>
            <pc:sldMk cId="936158867" sldId="541"/>
            <ac:spMk id="7" creationId="{608DA07D-3297-432A-B0EF-7898508B7D81}"/>
          </ac:spMkLst>
        </pc:spChg>
        <pc:spChg chg="add mod ord">
          <ac:chgData name="Zhikal Khidhr" userId="5b7e17f9e3b74d0c" providerId="LiveId" clId="{8B06837D-49C1-45E1-B53C-9A76AF67C935}" dt="2024-01-27T18:51:14.546" v="30" actId="1076"/>
          <ac:spMkLst>
            <pc:docMk/>
            <pc:sldMk cId="936158867" sldId="541"/>
            <ac:spMk id="8" creationId="{608DA07D-3297-432A-B0EF-7898508B7D81}"/>
          </ac:spMkLst>
        </pc:spChg>
        <pc:spChg chg="add">
          <ac:chgData name="Zhikal Khidhr" userId="5b7e17f9e3b74d0c" providerId="LiveId" clId="{8B06837D-49C1-45E1-B53C-9A76AF67C935}" dt="2024-01-27T18:51:09.652" v="29" actId="26606"/>
          <ac:spMkLst>
            <pc:docMk/>
            <pc:sldMk cId="936158867" sldId="541"/>
            <ac:spMk id="13" creationId="{DBF61EA3-B236-439E-9C0B-340980D56BEE}"/>
          </ac:spMkLst>
        </pc:spChg>
        <pc:spChg chg="add">
          <ac:chgData name="Zhikal Khidhr" userId="5b7e17f9e3b74d0c" providerId="LiveId" clId="{8B06837D-49C1-45E1-B53C-9A76AF67C935}" dt="2024-01-27T18:51:09.652" v="29" actId="26606"/>
          <ac:spMkLst>
            <pc:docMk/>
            <pc:sldMk cId="936158867" sldId="541"/>
            <ac:spMk id="19" creationId="{E659831F-0D9A-4C63-9EBB-8435B85A440F}"/>
          </ac:spMkLst>
        </pc:spChg>
        <pc:grpChg chg="add">
          <ac:chgData name="Zhikal Khidhr" userId="5b7e17f9e3b74d0c" providerId="LiveId" clId="{8B06837D-49C1-45E1-B53C-9A76AF67C935}" dt="2024-01-27T18:51:09.652" v="29" actId="26606"/>
          <ac:grpSpMkLst>
            <pc:docMk/>
            <pc:sldMk cId="936158867" sldId="541"/>
            <ac:grpSpMk id="15" creationId="{28FAF094-D087-493F-8DF9-A486C2D6BBAA}"/>
          </ac:grpSpMkLst>
        </pc:grpChg>
      </pc:sldChg>
      <pc:sldChg chg="addSp modSp mod setBg">
        <pc:chgData name="Zhikal Khidhr" userId="5b7e17f9e3b74d0c" providerId="LiveId" clId="{8B06837D-49C1-45E1-B53C-9A76AF67C935}" dt="2024-01-27T18:51:33.107" v="32" actId="1076"/>
        <pc:sldMkLst>
          <pc:docMk/>
          <pc:sldMk cId="4159415211" sldId="544"/>
        </pc:sldMkLst>
        <pc:spChg chg="mod">
          <ac:chgData name="Zhikal Khidhr" userId="5b7e17f9e3b74d0c" providerId="LiveId" clId="{8B06837D-49C1-45E1-B53C-9A76AF67C935}" dt="2024-01-27T18:51:29.605" v="31" actId="26606"/>
          <ac:spMkLst>
            <pc:docMk/>
            <pc:sldMk cId="4159415211" sldId="544"/>
            <ac:spMk id="3" creationId="{5F170450-7445-AB67-5250-94223C92AFE3}"/>
          </ac:spMkLst>
        </pc:spChg>
        <pc:spChg chg="mod ord">
          <ac:chgData name="Zhikal Khidhr" userId="5b7e17f9e3b74d0c" providerId="LiveId" clId="{8B06837D-49C1-45E1-B53C-9A76AF67C935}" dt="2024-01-27T18:51:29.605" v="31" actId="26606"/>
          <ac:spMkLst>
            <pc:docMk/>
            <pc:sldMk cId="4159415211" sldId="544"/>
            <ac:spMk id="4" creationId="{00000000-0000-0000-0000-000000000000}"/>
          </ac:spMkLst>
        </pc:spChg>
        <pc:spChg chg="mod ord">
          <ac:chgData name="Zhikal Khidhr" userId="5b7e17f9e3b74d0c" providerId="LiveId" clId="{8B06837D-49C1-45E1-B53C-9A76AF67C935}" dt="2024-01-27T18:51:29.605" v="31" actId="26606"/>
          <ac:spMkLst>
            <pc:docMk/>
            <pc:sldMk cId="4159415211" sldId="544"/>
            <ac:spMk id="6" creationId="{00000000-0000-0000-0000-000000000000}"/>
          </ac:spMkLst>
        </pc:spChg>
        <pc:spChg chg="add mod">
          <ac:chgData name="Zhikal Khidhr" userId="5b7e17f9e3b74d0c" providerId="LiveId" clId="{8B06837D-49C1-45E1-B53C-9A76AF67C935}" dt="2024-01-27T18:51:33.107" v="32" actId="1076"/>
          <ac:spMkLst>
            <pc:docMk/>
            <pc:sldMk cId="4159415211" sldId="544"/>
            <ac:spMk id="8" creationId="{608DA07D-3297-432A-B0EF-7898508B7D81}"/>
          </ac:spMkLst>
        </pc:spChg>
        <pc:spChg chg="add mod">
          <ac:chgData name="Zhikal Khidhr" userId="5b7e17f9e3b74d0c" providerId="LiveId" clId="{8B06837D-49C1-45E1-B53C-9A76AF67C935}" dt="2024-01-27T18:51:29.605" v="31" actId="26606"/>
          <ac:spMkLst>
            <pc:docMk/>
            <pc:sldMk cId="4159415211" sldId="544"/>
            <ac:spMk id="10" creationId="{5ECAB1B6-923C-18F9-476F-58EA0DCADBC0}"/>
          </ac:spMkLst>
        </pc:spChg>
        <pc:spChg chg="add">
          <ac:chgData name="Zhikal Khidhr" userId="5b7e17f9e3b74d0c" providerId="LiveId" clId="{8B06837D-49C1-45E1-B53C-9A76AF67C935}" dt="2024-01-27T18:51:29.605" v="31" actId="26606"/>
          <ac:spMkLst>
            <pc:docMk/>
            <pc:sldMk cId="4159415211" sldId="544"/>
            <ac:spMk id="15" creationId="{201CC55D-ED54-4C5C-95E6-10947BD1103B}"/>
          </ac:spMkLst>
        </pc:spChg>
        <pc:spChg chg="add">
          <ac:chgData name="Zhikal Khidhr" userId="5b7e17f9e3b74d0c" providerId="LiveId" clId="{8B06837D-49C1-45E1-B53C-9A76AF67C935}" dt="2024-01-27T18:51:29.605" v="31" actId="26606"/>
          <ac:spMkLst>
            <pc:docMk/>
            <pc:sldMk cId="4159415211" sldId="544"/>
            <ac:spMk id="21" creationId="{3873B707-463F-40B0-8227-E8CC6C67EB25}"/>
          </ac:spMkLst>
        </pc:spChg>
        <pc:spChg chg="add">
          <ac:chgData name="Zhikal Khidhr" userId="5b7e17f9e3b74d0c" providerId="LiveId" clId="{8B06837D-49C1-45E1-B53C-9A76AF67C935}" dt="2024-01-27T18:51:29.605" v="31" actId="26606"/>
          <ac:spMkLst>
            <pc:docMk/>
            <pc:sldMk cId="4159415211" sldId="544"/>
            <ac:spMk id="23" creationId="{C13237C8-E62C-4F0D-A318-BD6FB6C2D138}"/>
          </ac:spMkLst>
        </pc:spChg>
        <pc:spChg chg="add">
          <ac:chgData name="Zhikal Khidhr" userId="5b7e17f9e3b74d0c" providerId="LiveId" clId="{8B06837D-49C1-45E1-B53C-9A76AF67C935}" dt="2024-01-27T18:51:29.605" v="31" actId="26606"/>
          <ac:spMkLst>
            <pc:docMk/>
            <pc:sldMk cId="4159415211" sldId="544"/>
            <ac:spMk id="25" creationId="{19C9EAEA-39D0-4B0E-A0EB-51E7B26740B1}"/>
          </ac:spMkLst>
        </pc:spChg>
        <pc:grpChg chg="add">
          <ac:chgData name="Zhikal Khidhr" userId="5b7e17f9e3b74d0c" providerId="LiveId" clId="{8B06837D-49C1-45E1-B53C-9A76AF67C935}" dt="2024-01-27T18:51:29.605" v="31" actId="26606"/>
          <ac:grpSpMkLst>
            <pc:docMk/>
            <pc:sldMk cId="4159415211" sldId="544"/>
            <ac:grpSpMk id="17" creationId="{1DE889C7-FAD6-4397-98E2-05D503484459}"/>
          </ac:grpSpMkLst>
        </pc:grpChg>
        <pc:picChg chg="ord">
          <ac:chgData name="Zhikal Khidhr" userId="5b7e17f9e3b74d0c" providerId="LiveId" clId="{8B06837D-49C1-45E1-B53C-9A76AF67C935}" dt="2024-01-27T18:51:29.605" v="31" actId="26606"/>
          <ac:picMkLst>
            <pc:docMk/>
            <pc:sldMk cId="4159415211" sldId="544"/>
            <ac:picMk id="2" creationId="{F08B37D7-2441-38EC-EB8A-E4AD4EC1AB9C}"/>
          </ac:picMkLst>
        </pc:picChg>
        <pc:picChg chg="mod ord">
          <ac:chgData name="Zhikal Khidhr" userId="5b7e17f9e3b74d0c" providerId="LiveId" clId="{8B06837D-49C1-45E1-B53C-9A76AF67C935}" dt="2024-01-27T18:51:29.605" v="31" actId="26606"/>
          <ac:picMkLst>
            <pc:docMk/>
            <pc:sldMk cId="4159415211" sldId="544"/>
            <ac:picMk id="7" creationId="{D80DB3F6-EDC2-B747-C4B2-56B2C70BBCB5}"/>
          </ac:picMkLst>
        </pc:picChg>
      </pc:sldChg>
      <pc:sldChg chg="addSp modSp mod setBg">
        <pc:chgData name="Zhikal Khidhr" userId="5b7e17f9e3b74d0c" providerId="LiveId" clId="{8B06837D-49C1-45E1-B53C-9A76AF67C935}" dt="2024-01-27T18:51:57.960" v="35" actId="13900"/>
        <pc:sldMkLst>
          <pc:docMk/>
          <pc:sldMk cId="1054286608" sldId="545"/>
        </pc:sldMkLst>
        <pc:spChg chg="mod ord">
          <ac:chgData name="Zhikal Khidhr" userId="5b7e17f9e3b74d0c" providerId="LiveId" clId="{8B06837D-49C1-45E1-B53C-9A76AF67C935}" dt="2024-01-27T18:51:43.006" v="33" actId="26606"/>
          <ac:spMkLst>
            <pc:docMk/>
            <pc:sldMk cId="1054286608" sldId="545"/>
            <ac:spMk id="3" creationId="{7C1C2CCA-A7BB-408E-0484-06B9BA3213C4}"/>
          </ac:spMkLst>
        </pc:spChg>
        <pc:spChg chg="mod">
          <ac:chgData name="Zhikal Khidhr" userId="5b7e17f9e3b74d0c" providerId="LiveId" clId="{8B06837D-49C1-45E1-B53C-9A76AF67C935}" dt="2024-01-27T18:51:43.006" v="33" actId="26606"/>
          <ac:spMkLst>
            <pc:docMk/>
            <pc:sldMk cId="1054286608" sldId="545"/>
            <ac:spMk id="4" creationId="{00000000-0000-0000-0000-000000000000}"/>
          </ac:spMkLst>
        </pc:spChg>
        <pc:spChg chg="mod">
          <ac:chgData name="Zhikal Khidhr" userId="5b7e17f9e3b74d0c" providerId="LiveId" clId="{8B06837D-49C1-45E1-B53C-9A76AF67C935}" dt="2024-01-27T18:51:43.006" v="33" actId="26606"/>
          <ac:spMkLst>
            <pc:docMk/>
            <pc:sldMk cId="1054286608" sldId="545"/>
            <ac:spMk id="6" creationId="{00000000-0000-0000-0000-000000000000}"/>
          </ac:spMkLst>
        </pc:spChg>
        <pc:spChg chg="add mod ord">
          <ac:chgData name="Zhikal Khidhr" userId="5b7e17f9e3b74d0c" providerId="LiveId" clId="{8B06837D-49C1-45E1-B53C-9A76AF67C935}" dt="2024-01-27T18:51:48.922" v="34" actId="1076"/>
          <ac:spMkLst>
            <pc:docMk/>
            <pc:sldMk cId="1054286608" sldId="545"/>
            <ac:spMk id="8" creationId="{608DA07D-3297-432A-B0EF-7898508B7D81}"/>
          </ac:spMkLst>
        </pc:spChg>
        <pc:spChg chg="mod ord">
          <ac:chgData name="Zhikal Khidhr" userId="5b7e17f9e3b74d0c" providerId="LiveId" clId="{8B06837D-49C1-45E1-B53C-9A76AF67C935}" dt="2024-01-27T18:51:57.960" v="35" actId="13900"/>
          <ac:spMkLst>
            <pc:docMk/>
            <pc:sldMk cId="1054286608" sldId="545"/>
            <ac:spMk id="12" creationId="{18C4EF0E-8562-3F9C-BD0C-F498AC1FA540}"/>
          </ac:spMkLst>
        </pc:spChg>
        <pc:spChg chg="add">
          <ac:chgData name="Zhikal Khidhr" userId="5b7e17f9e3b74d0c" providerId="LiveId" clId="{8B06837D-49C1-45E1-B53C-9A76AF67C935}" dt="2024-01-27T18:51:43.006" v="33" actId="26606"/>
          <ac:spMkLst>
            <pc:docMk/>
            <pc:sldMk cId="1054286608" sldId="545"/>
            <ac:spMk id="17" creationId="{DBC6133C-0615-4CE4-9132-37E609A9BDFA}"/>
          </ac:spMkLst>
        </pc:spChg>
        <pc:spChg chg="add">
          <ac:chgData name="Zhikal Khidhr" userId="5b7e17f9e3b74d0c" providerId="LiveId" clId="{8B06837D-49C1-45E1-B53C-9A76AF67C935}" dt="2024-01-27T18:51:43.006" v="33" actId="26606"/>
          <ac:spMkLst>
            <pc:docMk/>
            <pc:sldMk cId="1054286608" sldId="545"/>
            <ac:spMk id="19" creationId="{169CC832-2974-4E8D-90ED-3E2941BA7336}"/>
          </ac:spMkLst>
        </pc:spChg>
        <pc:spChg chg="add">
          <ac:chgData name="Zhikal Khidhr" userId="5b7e17f9e3b74d0c" providerId="LiveId" clId="{8B06837D-49C1-45E1-B53C-9A76AF67C935}" dt="2024-01-27T18:51:43.006" v="33" actId="26606"/>
          <ac:spMkLst>
            <pc:docMk/>
            <pc:sldMk cId="1054286608" sldId="545"/>
            <ac:spMk id="21" creationId="{55222F96-971A-4F90-B841-6BAB416C7AC1}"/>
          </ac:spMkLst>
        </pc:spChg>
        <pc:spChg chg="add">
          <ac:chgData name="Zhikal Khidhr" userId="5b7e17f9e3b74d0c" providerId="LiveId" clId="{8B06837D-49C1-45E1-B53C-9A76AF67C935}" dt="2024-01-27T18:51:43.006" v="33" actId="26606"/>
          <ac:spMkLst>
            <pc:docMk/>
            <pc:sldMk cId="1054286608" sldId="545"/>
            <ac:spMk id="23" creationId="{08980754-6F4B-43C9-B9BE-127B6BED6586}"/>
          </ac:spMkLst>
        </pc:spChg>
        <pc:spChg chg="add">
          <ac:chgData name="Zhikal Khidhr" userId="5b7e17f9e3b74d0c" providerId="LiveId" clId="{8B06837D-49C1-45E1-B53C-9A76AF67C935}" dt="2024-01-27T18:51:43.006" v="33" actId="26606"/>
          <ac:spMkLst>
            <pc:docMk/>
            <pc:sldMk cId="1054286608" sldId="545"/>
            <ac:spMk id="25" creationId="{2C1BBA94-3F40-40AA-8BB9-E69E25E537C1}"/>
          </ac:spMkLst>
        </pc:spChg>
        <pc:grpChg chg="add mod">
          <ac:chgData name="Zhikal Khidhr" userId="5b7e17f9e3b74d0c" providerId="LiveId" clId="{8B06837D-49C1-45E1-B53C-9A76AF67C935}" dt="2024-01-27T18:51:43.006" v="33" actId="26606"/>
          <ac:grpSpMkLst>
            <pc:docMk/>
            <pc:sldMk cId="1054286608" sldId="545"/>
            <ac:grpSpMk id="7" creationId="{DE33B51C-2D09-5024-3A2B-9AC52057CA9A}"/>
          </ac:grpSpMkLst>
        </pc:grpChg>
      </pc:sldChg>
      <pc:sldChg chg="addSp delSp modSp mod setBg">
        <pc:chgData name="Zhikal Khidhr" userId="5b7e17f9e3b74d0c" providerId="LiveId" clId="{8B06837D-49C1-45E1-B53C-9A76AF67C935}" dt="2024-01-27T18:52:27.749" v="39" actId="1076"/>
        <pc:sldMkLst>
          <pc:docMk/>
          <pc:sldMk cId="2187530496" sldId="547"/>
        </pc:sldMkLst>
        <pc:spChg chg="mod">
          <ac:chgData name="Zhikal Khidhr" userId="5b7e17f9e3b74d0c" providerId="LiveId" clId="{8B06837D-49C1-45E1-B53C-9A76AF67C935}" dt="2024-01-27T18:52:23.501" v="38" actId="26606"/>
          <ac:spMkLst>
            <pc:docMk/>
            <pc:sldMk cId="2187530496" sldId="547"/>
            <ac:spMk id="3" creationId="{E964E00B-0304-9DCE-8ADB-1A1668DE160E}"/>
          </ac:spMkLst>
        </pc:spChg>
        <pc:spChg chg="mod ord">
          <ac:chgData name="Zhikal Khidhr" userId="5b7e17f9e3b74d0c" providerId="LiveId" clId="{8B06837D-49C1-45E1-B53C-9A76AF67C935}" dt="2024-01-27T18:52:23.501" v="38" actId="26606"/>
          <ac:spMkLst>
            <pc:docMk/>
            <pc:sldMk cId="2187530496" sldId="547"/>
            <ac:spMk id="4" creationId="{00000000-0000-0000-0000-000000000000}"/>
          </ac:spMkLst>
        </pc:spChg>
        <pc:spChg chg="mod ord">
          <ac:chgData name="Zhikal Khidhr" userId="5b7e17f9e3b74d0c" providerId="LiveId" clId="{8B06837D-49C1-45E1-B53C-9A76AF67C935}" dt="2024-01-27T18:52:23.501" v="38" actId="26606"/>
          <ac:spMkLst>
            <pc:docMk/>
            <pc:sldMk cId="2187530496" sldId="547"/>
            <ac:spMk id="6" creationId="{00000000-0000-0000-0000-000000000000}"/>
          </ac:spMkLst>
        </pc:spChg>
        <pc:spChg chg="add mod">
          <ac:chgData name="Zhikal Khidhr" userId="5b7e17f9e3b74d0c" providerId="LiveId" clId="{8B06837D-49C1-45E1-B53C-9A76AF67C935}" dt="2024-01-27T18:52:23.501" v="38" actId="26606"/>
          <ac:spMkLst>
            <pc:docMk/>
            <pc:sldMk cId="2187530496" sldId="547"/>
            <ac:spMk id="7" creationId="{608DA07D-3297-432A-B0EF-7898508B7D81}"/>
          </ac:spMkLst>
        </pc:spChg>
        <pc:spChg chg="add mod">
          <ac:chgData name="Zhikal Khidhr" userId="5b7e17f9e3b74d0c" providerId="LiveId" clId="{8B06837D-49C1-45E1-B53C-9A76AF67C935}" dt="2024-01-27T18:52:27.749" v="39" actId="1076"/>
          <ac:spMkLst>
            <pc:docMk/>
            <pc:sldMk cId="2187530496" sldId="547"/>
            <ac:spMk id="8" creationId="{608DA07D-3297-432A-B0EF-7898508B7D81}"/>
          </ac:spMkLst>
        </pc:spChg>
        <pc:spChg chg="add del">
          <ac:chgData name="Zhikal Khidhr" userId="5b7e17f9e3b74d0c" providerId="LiveId" clId="{8B06837D-49C1-45E1-B53C-9A76AF67C935}" dt="2024-01-27T18:52:23.479" v="37" actId="26606"/>
          <ac:spMkLst>
            <pc:docMk/>
            <pc:sldMk cId="2187530496" sldId="547"/>
            <ac:spMk id="13" creationId="{DBF61EA3-B236-439E-9C0B-340980D56BEE}"/>
          </ac:spMkLst>
        </pc:spChg>
        <pc:spChg chg="add del">
          <ac:chgData name="Zhikal Khidhr" userId="5b7e17f9e3b74d0c" providerId="LiveId" clId="{8B06837D-49C1-45E1-B53C-9A76AF67C935}" dt="2024-01-27T18:52:23.479" v="37" actId="26606"/>
          <ac:spMkLst>
            <pc:docMk/>
            <pc:sldMk cId="2187530496" sldId="547"/>
            <ac:spMk id="19" creationId="{E659831F-0D9A-4C63-9EBB-8435B85A440F}"/>
          </ac:spMkLst>
        </pc:spChg>
        <pc:spChg chg="add">
          <ac:chgData name="Zhikal Khidhr" userId="5b7e17f9e3b74d0c" providerId="LiveId" clId="{8B06837D-49C1-45E1-B53C-9A76AF67C935}" dt="2024-01-27T18:52:23.501" v="38" actId="26606"/>
          <ac:spMkLst>
            <pc:docMk/>
            <pc:sldMk cId="2187530496" sldId="547"/>
            <ac:spMk id="20" creationId="{D5B0017B-2ECA-49AF-B397-DC140825DF8D}"/>
          </ac:spMkLst>
        </pc:spChg>
        <pc:spChg chg="add">
          <ac:chgData name="Zhikal Khidhr" userId="5b7e17f9e3b74d0c" providerId="LiveId" clId="{8B06837D-49C1-45E1-B53C-9A76AF67C935}" dt="2024-01-27T18:52:23.501" v="38" actId="26606"/>
          <ac:spMkLst>
            <pc:docMk/>
            <pc:sldMk cId="2187530496" sldId="547"/>
            <ac:spMk id="21" creationId="{B6CDA21F-E7AF-4C75-8395-33F58D5B0E45}"/>
          </ac:spMkLst>
        </pc:spChg>
        <pc:grpChg chg="add del">
          <ac:chgData name="Zhikal Khidhr" userId="5b7e17f9e3b74d0c" providerId="LiveId" clId="{8B06837D-49C1-45E1-B53C-9A76AF67C935}" dt="2024-01-27T18:52:23.479" v="37" actId="26606"/>
          <ac:grpSpMkLst>
            <pc:docMk/>
            <pc:sldMk cId="2187530496" sldId="547"/>
            <ac:grpSpMk id="15" creationId="{28FAF094-D087-493F-8DF9-A486C2D6BBAA}"/>
          </ac:grpSpMkLst>
        </pc:grpChg>
        <pc:grpChg chg="add">
          <ac:chgData name="Zhikal Khidhr" userId="5b7e17f9e3b74d0c" providerId="LiveId" clId="{8B06837D-49C1-45E1-B53C-9A76AF67C935}" dt="2024-01-27T18:52:23.501" v="38" actId="26606"/>
          <ac:grpSpMkLst>
            <pc:docMk/>
            <pc:sldMk cId="2187530496" sldId="547"/>
            <ac:grpSpMk id="23" creationId="{AE1C45F0-260A-458C-96ED-C1F6D2151219}"/>
          </ac:grpSpMkLst>
        </pc:grpChg>
        <pc:picChg chg="ord">
          <ac:chgData name="Zhikal Khidhr" userId="5b7e17f9e3b74d0c" providerId="LiveId" clId="{8B06837D-49C1-45E1-B53C-9A76AF67C935}" dt="2024-01-27T18:52:23.501" v="38" actId="26606"/>
          <ac:picMkLst>
            <pc:docMk/>
            <pc:sldMk cId="2187530496" sldId="547"/>
            <ac:picMk id="2" creationId="{F08B37D7-2441-38EC-EB8A-E4AD4EC1AB9C}"/>
          </ac:picMkLst>
        </pc:picChg>
        <pc:cxnChg chg="add">
          <ac:chgData name="Zhikal Khidhr" userId="5b7e17f9e3b74d0c" providerId="LiveId" clId="{8B06837D-49C1-45E1-B53C-9A76AF67C935}" dt="2024-01-27T18:52:23.501" v="38" actId="26606"/>
          <ac:cxnSpMkLst>
            <pc:docMk/>
            <pc:sldMk cId="2187530496" sldId="547"/>
            <ac:cxnSpMk id="22" creationId="{6CF1BAF6-AD41-4082-B212-8A1F9A2E8779}"/>
          </ac:cxnSpMkLst>
        </pc:cxnChg>
      </pc:sldChg>
      <pc:sldMasterChg chg="add del addSldLayout delSldLayout">
        <pc:chgData name="Zhikal Khidhr" userId="5b7e17f9e3b74d0c" providerId="LiveId" clId="{8B06837D-49C1-45E1-B53C-9A76AF67C935}" dt="2024-01-27T18:53:06.141" v="65" actId="47"/>
        <pc:sldMasterMkLst>
          <pc:docMk/>
          <pc:sldMasterMk cId="3612209049" sldId="2147483660"/>
        </pc:sldMasterMkLst>
        <pc:sldLayoutChg chg="add del">
          <pc:chgData name="Zhikal Khidhr" userId="5b7e17f9e3b74d0c" providerId="LiveId" clId="{8B06837D-49C1-45E1-B53C-9A76AF67C935}" dt="2024-01-27T18:53:06.141" v="65" actId="47"/>
          <pc:sldLayoutMkLst>
            <pc:docMk/>
            <pc:sldMasterMk cId="3612209049" sldId="2147483660"/>
            <pc:sldLayoutMk cId="1949787331" sldId="2147483661"/>
          </pc:sldLayoutMkLst>
        </pc:sldLayoutChg>
        <pc:sldLayoutChg chg="add del">
          <pc:chgData name="Zhikal Khidhr" userId="5b7e17f9e3b74d0c" providerId="LiveId" clId="{8B06837D-49C1-45E1-B53C-9A76AF67C935}" dt="2024-01-27T18:53:06.141" v="65" actId="47"/>
          <pc:sldLayoutMkLst>
            <pc:docMk/>
            <pc:sldMasterMk cId="3612209049" sldId="2147483660"/>
            <pc:sldLayoutMk cId="3657701365" sldId="2147483662"/>
          </pc:sldLayoutMkLst>
        </pc:sldLayoutChg>
        <pc:sldLayoutChg chg="add del">
          <pc:chgData name="Zhikal Khidhr" userId="5b7e17f9e3b74d0c" providerId="LiveId" clId="{8B06837D-49C1-45E1-B53C-9A76AF67C935}" dt="2024-01-27T18:53:06.141" v="65" actId="47"/>
          <pc:sldLayoutMkLst>
            <pc:docMk/>
            <pc:sldMasterMk cId="3612209049" sldId="2147483660"/>
            <pc:sldLayoutMk cId="1902861783" sldId="2147483663"/>
          </pc:sldLayoutMkLst>
        </pc:sldLayoutChg>
        <pc:sldLayoutChg chg="add del">
          <pc:chgData name="Zhikal Khidhr" userId="5b7e17f9e3b74d0c" providerId="LiveId" clId="{8B06837D-49C1-45E1-B53C-9A76AF67C935}" dt="2024-01-27T18:53:06.141" v="65" actId="47"/>
          <pc:sldLayoutMkLst>
            <pc:docMk/>
            <pc:sldMasterMk cId="3612209049" sldId="2147483660"/>
            <pc:sldLayoutMk cId="3655547233" sldId="2147483664"/>
          </pc:sldLayoutMkLst>
        </pc:sldLayoutChg>
        <pc:sldLayoutChg chg="add del">
          <pc:chgData name="Zhikal Khidhr" userId="5b7e17f9e3b74d0c" providerId="LiveId" clId="{8B06837D-49C1-45E1-B53C-9A76AF67C935}" dt="2024-01-27T18:53:06.141" v="65" actId="47"/>
          <pc:sldLayoutMkLst>
            <pc:docMk/>
            <pc:sldMasterMk cId="3612209049" sldId="2147483660"/>
            <pc:sldLayoutMk cId="2823313673" sldId="2147483665"/>
          </pc:sldLayoutMkLst>
        </pc:sldLayoutChg>
        <pc:sldLayoutChg chg="add del">
          <pc:chgData name="Zhikal Khidhr" userId="5b7e17f9e3b74d0c" providerId="LiveId" clId="{8B06837D-49C1-45E1-B53C-9A76AF67C935}" dt="2024-01-27T18:53:06.141" v="65" actId="47"/>
          <pc:sldLayoutMkLst>
            <pc:docMk/>
            <pc:sldMasterMk cId="3612209049" sldId="2147483660"/>
            <pc:sldLayoutMk cId="1251518337" sldId="2147483666"/>
          </pc:sldLayoutMkLst>
        </pc:sldLayoutChg>
        <pc:sldLayoutChg chg="add del">
          <pc:chgData name="Zhikal Khidhr" userId="5b7e17f9e3b74d0c" providerId="LiveId" clId="{8B06837D-49C1-45E1-B53C-9A76AF67C935}" dt="2024-01-27T18:53:06.141" v="65" actId="47"/>
          <pc:sldLayoutMkLst>
            <pc:docMk/>
            <pc:sldMasterMk cId="3612209049" sldId="2147483660"/>
            <pc:sldLayoutMk cId="3412956826" sldId="2147483667"/>
          </pc:sldLayoutMkLst>
        </pc:sldLayoutChg>
        <pc:sldLayoutChg chg="add del">
          <pc:chgData name="Zhikal Khidhr" userId="5b7e17f9e3b74d0c" providerId="LiveId" clId="{8B06837D-49C1-45E1-B53C-9A76AF67C935}" dt="2024-01-27T18:53:06.141" v="65" actId="47"/>
          <pc:sldLayoutMkLst>
            <pc:docMk/>
            <pc:sldMasterMk cId="3612209049" sldId="2147483660"/>
            <pc:sldLayoutMk cId="3567386560" sldId="2147483668"/>
          </pc:sldLayoutMkLst>
        </pc:sldLayoutChg>
        <pc:sldLayoutChg chg="add del">
          <pc:chgData name="Zhikal Khidhr" userId="5b7e17f9e3b74d0c" providerId="LiveId" clId="{8B06837D-49C1-45E1-B53C-9A76AF67C935}" dt="2024-01-27T18:53:06.141" v="65" actId="47"/>
          <pc:sldLayoutMkLst>
            <pc:docMk/>
            <pc:sldMasterMk cId="3612209049" sldId="2147483660"/>
            <pc:sldLayoutMk cId="1665655598" sldId="2147483669"/>
          </pc:sldLayoutMkLst>
        </pc:sldLayoutChg>
        <pc:sldLayoutChg chg="add del">
          <pc:chgData name="Zhikal Khidhr" userId="5b7e17f9e3b74d0c" providerId="LiveId" clId="{8B06837D-49C1-45E1-B53C-9A76AF67C935}" dt="2024-01-27T18:53:06.141" v="65" actId="47"/>
          <pc:sldLayoutMkLst>
            <pc:docMk/>
            <pc:sldMasterMk cId="3612209049" sldId="2147483660"/>
            <pc:sldLayoutMk cId="2018033161" sldId="2147483670"/>
          </pc:sldLayoutMkLst>
        </pc:sldLayoutChg>
        <pc:sldLayoutChg chg="add del">
          <pc:chgData name="Zhikal Khidhr" userId="5b7e17f9e3b74d0c" providerId="LiveId" clId="{8B06837D-49C1-45E1-B53C-9A76AF67C935}" dt="2024-01-27T18:53:06.141" v="65" actId="47"/>
          <pc:sldLayoutMkLst>
            <pc:docMk/>
            <pc:sldMasterMk cId="3612209049" sldId="2147483660"/>
            <pc:sldLayoutMk cId="3834615903" sldId="2147483671"/>
          </pc:sldLayoutMkLst>
        </pc:sldLayoutChg>
      </pc:sldMasterChg>
      <pc:sldMasterChg chg="del delSldLayout">
        <pc:chgData name="Zhikal Khidhr" userId="5b7e17f9e3b74d0c" providerId="LiveId" clId="{8B06837D-49C1-45E1-B53C-9A76AF67C935}" dt="2024-01-27T18:53:02.203" v="60" actId="47"/>
        <pc:sldMasterMkLst>
          <pc:docMk/>
          <pc:sldMasterMk cId="2488454244" sldId="2147483721"/>
        </pc:sldMasterMkLst>
        <pc:sldLayoutChg chg="del">
          <pc:chgData name="Zhikal Khidhr" userId="5b7e17f9e3b74d0c" providerId="LiveId" clId="{8B06837D-49C1-45E1-B53C-9A76AF67C935}" dt="2024-01-27T18:53:02.203" v="60" actId="47"/>
          <pc:sldLayoutMkLst>
            <pc:docMk/>
            <pc:sldMasterMk cId="2488454244" sldId="2147483721"/>
            <pc:sldLayoutMk cId="3586195204" sldId="2147483722"/>
          </pc:sldLayoutMkLst>
        </pc:sldLayoutChg>
        <pc:sldLayoutChg chg="del">
          <pc:chgData name="Zhikal Khidhr" userId="5b7e17f9e3b74d0c" providerId="LiveId" clId="{8B06837D-49C1-45E1-B53C-9A76AF67C935}" dt="2024-01-27T18:53:02.203" v="60" actId="47"/>
          <pc:sldLayoutMkLst>
            <pc:docMk/>
            <pc:sldMasterMk cId="2488454244" sldId="2147483721"/>
            <pc:sldLayoutMk cId="1343671385" sldId="2147483723"/>
          </pc:sldLayoutMkLst>
        </pc:sldLayoutChg>
        <pc:sldLayoutChg chg="del">
          <pc:chgData name="Zhikal Khidhr" userId="5b7e17f9e3b74d0c" providerId="LiveId" clId="{8B06837D-49C1-45E1-B53C-9A76AF67C935}" dt="2024-01-27T18:53:02.203" v="60" actId="47"/>
          <pc:sldLayoutMkLst>
            <pc:docMk/>
            <pc:sldMasterMk cId="2488454244" sldId="2147483721"/>
            <pc:sldLayoutMk cId="3219324872" sldId="2147483724"/>
          </pc:sldLayoutMkLst>
        </pc:sldLayoutChg>
        <pc:sldLayoutChg chg="del">
          <pc:chgData name="Zhikal Khidhr" userId="5b7e17f9e3b74d0c" providerId="LiveId" clId="{8B06837D-49C1-45E1-B53C-9A76AF67C935}" dt="2024-01-27T18:53:02.203" v="60" actId="47"/>
          <pc:sldLayoutMkLst>
            <pc:docMk/>
            <pc:sldMasterMk cId="2488454244" sldId="2147483721"/>
            <pc:sldLayoutMk cId="1182394208" sldId="2147483725"/>
          </pc:sldLayoutMkLst>
        </pc:sldLayoutChg>
        <pc:sldLayoutChg chg="del">
          <pc:chgData name="Zhikal Khidhr" userId="5b7e17f9e3b74d0c" providerId="LiveId" clId="{8B06837D-49C1-45E1-B53C-9A76AF67C935}" dt="2024-01-27T18:53:02.203" v="60" actId="47"/>
          <pc:sldLayoutMkLst>
            <pc:docMk/>
            <pc:sldMasterMk cId="2488454244" sldId="2147483721"/>
            <pc:sldLayoutMk cId="3740014334" sldId="2147483726"/>
          </pc:sldLayoutMkLst>
        </pc:sldLayoutChg>
        <pc:sldLayoutChg chg="del">
          <pc:chgData name="Zhikal Khidhr" userId="5b7e17f9e3b74d0c" providerId="LiveId" clId="{8B06837D-49C1-45E1-B53C-9A76AF67C935}" dt="2024-01-27T18:53:02.203" v="60" actId="47"/>
          <pc:sldLayoutMkLst>
            <pc:docMk/>
            <pc:sldMasterMk cId="2488454244" sldId="2147483721"/>
            <pc:sldLayoutMk cId="1477523465" sldId="2147483727"/>
          </pc:sldLayoutMkLst>
        </pc:sldLayoutChg>
        <pc:sldLayoutChg chg="del">
          <pc:chgData name="Zhikal Khidhr" userId="5b7e17f9e3b74d0c" providerId="LiveId" clId="{8B06837D-49C1-45E1-B53C-9A76AF67C935}" dt="2024-01-27T18:53:02.203" v="60" actId="47"/>
          <pc:sldLayoutMkLst>
            <pc:docMk/>
            <pc:sldMasterMk cId="2488454244" sldId="2147483721"/>
            <pc:sldLayoutMk cId="3588459209" sldId="2147483728"/>
          </pc:sldLayoutMkLst>
        </pc:sldLayoutChg>
        <pc:sldLayoutChg chg="del">
          <pc:chgData name="Zhikal Khidhr" userId="5b7e17f9e3b74d0c" providerId="LiveId" clId="{8B06837D-49C1-45E1-B53C-9A76AF67C935}" dt="2024-01-27T18:53:02.203" v="60" actId="47"/>
          <pc:sldLayoutMkLst>
            <pc:docMk/>
            <pc:sldMasterMk cId="2488454244" sldId="2147483721"/>
            <pc:sldLayoutMk cId="1240765473" sldId="2147483729"/>
          </pc:sldLayoutMkLst>
        </pc:sldLayoutChg>
        <pc:sldLayoutChg chg="del">
          <pc:chgData name="Zhikal Khidhr" userId="5b7e17f9e3b74d0c" providerId="LiveId" clId="{8B06837D-49C1-45E1-B53C-9A76AF67C935}" dt="2024-01-27T18:53:02.203" v="60" actId="47"/>
          <pc:sldLayoutMkLst>
            <pc:docMk/>
            <pc:sldMasterMk cId="2488454244" sldId="2147483721"/>
            <pc:sldLayoutMk cId="1550837300" sldId="2147483730"/>
          </pc:sldLayoutMkLst>
        </pc:sldLayoutChg>
        <pc:sldLayoutChg chg="del">
          <pc:chgData name="Zhikal Khidhr" userId="5b7e17f9e3b74d0c" providerId="LiveId" clId="{8B06837D-49C1-45E1-B53C-9A76AF67C935}" dt="2024-01-27T18:53:02.203" v="60" actId="47"/>
          <pc:sldLayoutMkLst>
            <pc:docMk/>
            <pc:sldMasterMk cId="2488454244" sldId="2147483721"/>
            <pc:sldLayoutMk cId="4002574761" sldId="2147483731"/>
          </pc:sldLayoutMkLst>
        </pc:sldLayoutChg>
        <pc:sldLayoutChg chg="del">
          <pc:chgData name="Zhikal Khidhr" userId="5b7e17f9e3b74d0c" providerId="LiveId" clId="{8B06837D-49C1-45E1-B53C-9A76AF67C935}" dt="2024-01-27T18:53:02.203" v="60" actId="47"/>
          <pc:sldLayoutMkLst>
            <pc:docMk/>
            <pc:sldMasterMk cId="2488454244" sldId="2147483721"/>
            <pc:sldLayoutMk cId="3090365769" sldId="2147483732"/>
          </pc:sldLayoutMkLst>
        </pc:sldLayoutChg>
      </pc:sldMasterChg>
    </pc:docChg>
  </pc:docChgLst>
  <pc:docChgLst>
    <pc:chgData name="Zhikal Khidhr" userId="5b7e17f9e3b74d0c" providerId="LiveId" clId="{9B14AE0D-21E8-4937-8BA5-5CA49327EC4C}"/>
    <pc:docChg chg="undo custSel addSld delSld modSld sldOrd modSection">
      <pc:chgData name="Zhikal Khidhr" userId="5b7e17f9e3b74d0c" providerId="LiveId" clId="{9B14AE0D-21E8-4937-8BA5-5CA49327EC4C}" dt="2024-01-27T18:32:23.626" v="369" actId="20577"/>
      <pc:docMkLst>
        <pc:docMk/>
      </pc:docMkLst>
      <pc:sldChg chg="add del">
        <pc:chgData name="Zhikal Khidhr" userId="5b7e17f9e3b74d0c" providerId="LiveId" clId="{9B14AE0D-21E8-4937-8BA5-5CA49327EC4C}" dt="2024-01-27T18:09:40.207" v="155" actId="47"/>
        <pc:sldMkLst>
          <pc:docMk/>
          <pc:sldMk cId="0" sldId="256"/>
        </pc:sldMkLst>
      </pc:sldChg>
      <pc:sldChg chg="del">
        <pc:chgData name="Zhikal Khidhr" userId="5b7e17f9e3b74d0c" providerId="LiveId" clId="{9B14AE0D-21E8-4937-8BA5-5CA49327EC4C}" dt="2024-01-27T18:30:52.453" v="336" actId="47"/>
        <pc:sldMkLst>
          <pc:docMk/>
          <pc:sldMk cId="322255643" sldId="257"/>
        </pc:sldMkLst>
      </pc:sldChg>
      <pc:sldChg chg="addSp delSp modSp mod">
        <pc:chgData name="Zhikal Khidhr" userId="5b7e17f9e3b74d0c" providerId="LiveId" clId="{9B14AE0D-21E8-4937-8BA5-5CA49327EC4C}" dt="2024-01-27T18:28:57.763" v="319" actId="27636"/>
        <pc:sldMkLst>
          <pc:docMk/>
          <pc:sldMk cId="2804339496" sldId="258"/>
        </pc:sldMkLst>
        <pc:spChg chg="mod">
          <ac:chgData name="Zhikal Khidhr" userId="5b7e17f9e3b74d0c" providerId="LiveId" clId="{9B14AE0D-21E8-4937-8BA5-5CA49327EC4C}" dt="2024-01-27T18:03:44.235" v="116" actId="20577"/>
          <ac:spMkLst>
            <pc:docMk/>
            <pc:sldMk cId="2804339496" sldId="258"/>
            <ac:spMk id="2" creationId="{E14BD3D2-BEF3-694E-BCCA-943A4CB23CB7}"/>
          </ac:spMkLst>
        </pc:spChg>
        <pc:spChg chg="mod">
          <ac:chgData name="Zhikal Khidhr" userId="5b7e17f9e3b74d0c" providerId="LiveId" clId="{9B14AE0D-21E8-4937-8BA5-5CA49327EC4C}" dt="2024-01-27T18:28:57.763" v="319" actId="27636"/>
          <ac:spMkLst>
            <pc:docMk/>
            <pc:sldMk cId="2804339496" sldId="258"/>
            <ac:spMk id="3" creationId="{144DA719-D71E-6746-824E-F14D09B8A513}"/>
          </ac:spMkLst>
        </pc:spChg>
        <pc:graphicFrameChg chg="add del mod">
          <ac:chgData name="Zhikal Khidhr" userId="5b7e17f9e3b74d0c" providerId="LiveId" clId="{9B14AE0D-21E8-4937-8BA5-5CA49327EC4C}" dt="2024-01-27T18:27:00.172" v="301"/>
          <ac:graphicFrameMkLst>
            <pc:docMk/>
            <pc:sldMk cId="2804339496" sldId="258"/>
            <ac:graphicFrameMk id="4" creationId="{0D6346C3-76F2-FB1B-44F4-11EF0055E3AD}"/>
          </ac:graphicFrameMkLst>
        </pc:graphicFrameChg>
        <pc:graphicFrameChg chg="add del mod">
          <ac:chgData name="Zhikal Khidhr" userId="5b7e17f9e3b74d0c" providerId="LiveId" clId="{9B14AE0D-21E8-4937-8BA5-5CA49327EC4C}" dt="2024-01-27T18:26:58.181" v="300"/>
          <ac:graphicFrameMkLst>
            <pc:docMk/>
            <pc:sldMk cId="2804339496" sldId="258"/>
            <ac:graphicFrameMk id="5" creationId="{759F64A6-1F56-1F0A-5A7A-1BDFD32F9BFD}"/>
          </ac:graphicFrameMkLst>
        </pc:graphicFrameChg>
        <pc:graphicFrameChg chg="add del mod">
          <ac:chgData name="Zhikal Khidhr" userId="5b7e17f9e3b74d0c" providerId="LiveId" clId="{9B14AE0D-21E8-4937-8BA5-5CA49327EC4C}" dt="2024-01-27T18:27:09.547" v="303"/>
          <ac:graphicFrameMkLst>
            <pc:docMk/>
            <pc:sldMk cId="2804339496" sldId="258"/>
            <ac:graphicFrameMk id="6" creationId="{8B6F6517-79DE-38B1-08F6-304277DB14FA}"/>
          </ac:graphicFrameMkLst>
        </pc:graphicFrameChg>
      </pc:sldChg>
      <pc:sldChg chg="modSp mod">
        <pc:chgData name="Zhikal Khidhr" userId="5b7e17f9e3b74d0c" providerId="LiveId" clId="{9B14AE0D-21E8-4937-8BA5-5CA49327EC4C}" dt="2024-01-27T18:02:14.780" v="90" actId="20577"/>
        <pc:sldMkLst>
          <pc:docMk/>
          <pc:sldMk cId="480454959" sldId="327"/>
        </pc:sldMkLst>
        <pc:spChg chg="mod">
          <ac:chgData name="Zhikal Khidhr" userId="5b7e17f9e3b74d0c" providerId="LiveId" clId="{9B14AE0D-21E8-4937-8BA5-5CA49327EC4C}" dt="2024-01-27T18:01:36.900" v="28" actId="20577"/>
          <ac:spMkLst>
            <pc:docMk/>
            <pc:sldMk cId="480454959" sldId="327"/>
            <ac:spMk id="2" creationId="{9E3C1396-524A-62A2-8257-1B0D433BBE14}"/>
          </ac:spMkLst>
        </pc:spChg>
        <pc:spChg chg="mod">
          <ac:chgData name="Zhikal Khidhr" userId="5b7e17f9e3b74d0c" providerId="LiveId" clId="{9B14AE0D-21E8-4937-8BA5-5CA49327EC4C}" dt="2024-01-27T18:02:14.780" v="90" actId="20577"/>
          <ac:spMkLst>
            <pc:docMk/>
            <pc:sldMk cId="480454959" sldId="327"/>
            <ac:spMk id="3" creationId="{4C497D5C-E785-D72F-C8CC-FA44B04E576B}"/>
          </ac:spMkLst>
        </pc:spChg>
      </pc:sldChg>
      <pc:sldChg chg="del">
        <pc:chgData name="Zhikal Khidhr" userId="5b7e17f9e3b74d0c" providerId="LiveId" clId="{9B14AE0D-21E8-4937-8BA5-5CA49327EC4C}" dt="2024-01-27T18:03:36.426" v="101" actId="47"/>
        <pc:sldMkLst>
          <pc:docMk/>
          <pc:sldMk cId="3989855003" sldId="365"/>
        </pc:sldMkLst>
      </pc:sldChg>
      <pc:sldChg chg="del">
        <pc:chgData name="Zhikal Khidhr" userId="5b7e17f9e3b74d0c" providerId="LiveId" clId="{9B14AE0D-21E8-4937-8BA5-5CA49327EC4C}" dt="2024-01-27T18:03:36.282" v="100" actId="47"/>
        <pc:sldMkLst>
          <pc:docMk/>
          <pc:sldMk cId="2070326810" sldId="366"/>
        </pc:sldMkLst>
      </pc:sldChg>
      <pc:sldChg chg="del">
        <pc:chgData name="Zhikal Khidhr" userId="5b7e17f9e3b74d0c" providerId="LiveId" clId="{9B14AE0D-21E8-4937-8BA5-5CA49327EC4C}" dt="2024-01-27T18:03:35.426" v="95" actId="47"/>
        <pc:sldMkLst>
          <pc:docMk/>
          <pc:sldMk cId="97706153" sldId="367"/>
        </pc:sldMkLst>
      </pc:sldChg>
      <pc:sldChg chg="del">
        <pc:chgData name="Zhikal Khidhr" userId="5b7e17f9e3b74d0c" providerId="LiveId" clId="{9B14AE0D-21E8-4937-8BA5-5CA49327EC4C}" dt="2024-01-27T18:03:34.517" v="93" actId="47"/>
        <pc:sldMkLst>
          <pc:docMk/>
          <pc:sldMk cId="3547517001" sldId="379"/>
        </pc:sldMkLst>
      </pc:sldChg>
      <pc:sldChg chg="addSp delSp modSp mod">
        <pc:chgData name="Zhikal Khidhr" userId="5b7e17f9e3b74d0c" providerId="LiveId" clId="{9B14AE0D-21E8-4937-8BA5-5CA49327EC4C}" dt="2024-01-27T18:11:03.222" v="170"/>
        <pc:sldMkLst>
          <pc:docMk/>
          <pc:sldMk cId="4269904540" sldId="380"/>
        </pc:sldMkLst>
        <pc:spChg chg="del">
          <ac:chgData name="Zhikal Khidhr" userId="5b7e17f9e3b74d0c" providerId="LiveId" clId="{9B14AE0D-21E8-4937-8BA5-5CA49327EC4C}" dt="2024-01-27T18:03:16.458" v="92" actId="478"/>
          <ac:spMkLst>
            <pc:docMk/>
            <pc:sldMk cId="4269904540" sldId="380"/>
            <ac:spMk id="2" creationId="{104548A1-84EB-6593-F758-3AAE0BEF631D}"/>
          </ac:spMkLst>
        </pc:spChg>
        <pc:picChg chg="add mod">
          <ac:chgData name="Zhikal Khidhr" userId="5b7e17f9e3b74d0c" providerId="LiveId" clId="{9B14AE0D-21E8-4937-8BA5-5CA49327EC4C}" dt="2024-01-27T18:03:52.866" v="119" actId="1076"/>
          <ac:picMkLst>
            <pc:docMk/>
            <pc:sldMk cId="4269904540" sldId="380"/>
            <ac:picMk id="4" creationId="{0FC67E07-7F46-DD81-FA90-4DF43F081A20}"/>
          </ac:picMkLst>
        </pc:picChg>
        <pc:picChg chg="add mod">
          <ac:chgData name="Zhikal Khidhr" userId="5b7e17f9e3b74d0c" providerId="LiveId" clId="{9B14AE0D-21E8-4937-8BA5-5CA49327EC4C}" dt="2024-01-27T18:11:03.222" v="170"/>
          <ac:picMkLst>
            <pc:docMk/>
            <pc:sldMk cId="4269904540" sldId="380"/>
            <ac:picMk id="5" creationId="{23D4520D-DD67-6F3D-3B1C-5DE505BF8D9E}"/>
          </ac:picMkLst>
        </pc:picChg>
      </pc:sldChg>
      <pc:sldChg chg="addSp delSp modSp new mod setBg">
        <pc:chgData name="Zhikal Khidhr" userId="5b7e17f9e3b74d0c" providerId="LiveId" clId="{9B14AE0D-21E8-4937-8BA5-5CA49327EC4C}" dt="2024-01-27T18:10:58.971" v="169"/>
        <pc:sldMkLst>
          <pc:docMk/>
          <pc:sldMk cId="1668224365" sldId="381"/>
        </pc:sldMkLst>
        <pc:spChg chg="del">
          <ac:chgData name="Zhikal Khidhr" userId="5b7e17f9e3b74d0c" providerId="LiveId" clId="{9B14AE0D-21E8-4937-8BA5-5CA49327EC4C}" dt="2024-01-27T18:04:51.605" v="127" actId="478"/>
          <ac:spMkLst>
            <pc:docMk/>
            <pc:sldMk cId="1668224365" sldId="381"/>
            <ac:spMk id="2" creationId="{0B44E0DB-AE95-F4FB-F65E-8F0F0E412B79}"/>
          </ac:spMkLst>
        </pc:spChg>
        <pc:spChg chg="del">
          <ac:chgData name="Zhikal Khidhr" userId="5b7e17f9e3b74d0c" providerId="LiveId" clId="{9B14AE0D-21E8-4937-8BA5-5CA49327EC4C}" dt="2024-01-27T18:04:41.648" v="123" actId="22"/>
          <ac:spMkLst>
            <pc:docMk/>
            <pc:sldMk cId="1668224365" sldId="381"/>
            <ac:spMk id="3" creationId="{33838A99-B17E-2A51-988E-688B71D074CF}"/>
          </ac:spMkLst>
        </pc:spChg>
        <pc:spChg chg="add">
          <ac:chgData name="Zhikal Khidhr" userId="5b7e17f9e3b74d0c" providerId="LiveId" clId="{9B14AE0D-21E8-4937-8BA5-5CA49327EC4C}" dt="2024-01-27T18:05:01.731" v="128" actId="26606"/>
          <ac:spMkLst>
            <pc:docMk/>
            <pc:sldMk cId="1668224365" sldId="381"/>
            <ac:spMk id="12" creationId="{F3060C83-F051-4F0E-ABAD-AA0DFC48B218}"/>
          </ac:spMkLst>
        </pc:spChg>
        <pc:spChg chg="add">
          <ac:chgData name="Zhikal Khidhr" userId="5b7e17f9e3b74d0c" providerId="LiveId" clId="{9B14AE0D-21E8-4937-8BA5-5CA49327EC4C}" dt="2024-01-27T18:05:01.731" v="128" actId="26606"/>
          <ac:spMkLst>
            <pc:docMk/>
            <pc:sldMk cId="1668224365" sldId="381"/>
            <ac:spMk id="14" creationId="{83C98ABE-055B-441F-B07E-44F97F083C39}"/>
          </ac:spMkLst>
        </pc:spChg>
        <pc:spChg chg="add">
          <ac:chgData name="Zhikal Khidhr" userId="5b7e17f9e3b74d0c" providerId="LiveId" clId="{9B14AE0D-21E8-4937-8BA5-5CA49327EC4C}" dt="2024-01-27T18:05:01.731" v="128" actId="26606"/>
          <ac:spMkLst>
            <pc:docMk/>
            <pc:sldMk cId="1668224365" sldId="381"/>
            <ac:spMk id="16" creationId="{29FDB030-9B49-4CED-8CCD-4D99382388AC}"/>
          </ac:spMkLst>
        </pc:spChg>
        <pc:spChg chg="add">
          <ac:chgData name="Zhikal Khidhr" userId="5b7e17f9e3b74d0c" providerId="LiveId" clId="{9B14AE0D-21E8-4937-8BA5-5CA49327EC4C}" dt="2024-01-27T18:05:01.731" v="128" actId="26606"/>
          <ac:spMkLst>
            <pc:docMk/>
            <pc:sldMk cId="1668224365" sldId="381"/>
            <ac:spMk id="18" creationId="{3783CA14-24A1-485C-8B30-D6A5D87987AD}"/>
          </ac:spMkLst>
        </pc:spChg>
        <pc:spChg chg="add">
          <ac:chgData name="Zhikal Khidhr" userId="5b7e17f9e3b74d0c" providerId="LiveId" clId="{9B14AE0D-21E8-4937-8BA5-5CA49327EC4C}" dt="2024-01-27T18:05:01.731" v="128" actId="26606"/>
          <ac:spMkLst>
            <pc:docMk/>
            <pc:sldMk cId="1668224365" sldId="381"/>
            <ac:spMk id="20" creationId="{9A97C86A-04D6-40F7-AE84-31AB43E6A846}"/>
          </ac:spMkLst>
        </pc:spChg>
        <pc:spChg chg="add">
          <ac:chgData name="Zhikal Khidhr" userId="5b7e17f9e3b74d0c" providerId="LiveId" clId="{9B14AE0D-21E8-4937-8BA5-5CA49327EC4C}" dt="2024-01-27T18:05:01.731" v="128" actId="26606"/>
          <ac:spMkLst>
            <pc:docMk/>
            <pc:sldMk cId="1668224365" sldId="381"/>
            <ac:spMk id="22" creationId="{FF9F2414-84E8-453E-B1F3-389FDE8192D9}"/>
          </ac:spMkLst>
        </pc:spChg>
        <pc:spChg chg="add">
          <ac:chgData name="Zhikal Khidhr" userId="5b7e17f9e3b74d0c" providerId="LiveId" clId="{9B14AE0D-21E8-4937-8BA5-5CA49327EC4C}" dt="2024-01-27T18:05:01.731" v="128" actId="26606"/>
          <ac:spMkLst>
            <pc:docMk/>
            <pc:sldMk cId="1668224365" sldId="381"/>
            <ac:spMk id="24" creationId="{3ECA69A1-7536-43AC-85EF-C7106179F5ED}"/>
          </ac:spMkLst>
        </pc:spChg>
        <pc:picChg chg="add del">
          <ac:chgData name="Zhikal Khidhr" userId="5b7e17f9e3b74d0c" providerId="LiveId" clId="{9B14AE0D-21E8-4937-8BA5-5CA49327EC4C}" dt="2024-01-27T18:04:39.532" v="122" actId="22"/>
          <ac:picMkLst>
            <pc:docMk/>
            <pc:sldMk cId="1668224365" sldId="381"/>
            <ac:picMk id="5" creationId="{BCB1371B-E543-7312-A94A-481826A38F1B}"/>
          </ac:picMkLst>
        </pc:picChg>
        <pc:picChg chg="add mod ord">
          <ac:chgData name="Zhikal Khidhr" userId="5b7e17f9e3b74d0c" providerId="LiveId" clId="{9B14AE0D-21E8-4937-8BA5-5CA49327EC4C}" dt="2024-01-27T18:05:01.731" v="128" actId="26606"/>
          <ac:picMkLst>
            <pc:docMk/>
            <pc:sldMk cId="1668224365" sldId="381"/>
            <ac:picMk id="7" creationId="{3DE0E8D3-F782-34D6-2E11-BDFAAD5D9B8D}"/>
          </ac:picMkLst>
        </pc:picChg>
        <pc:picChg chg="add mod">
          <ac:chgData name="Zhikal Khidhr" userId="5b7e17f9e3b74d0c" providerId="LiveId" clId="{9B14AE0D-21E8-4937-8BA5-5CA49327EC4C}" dt="2024-01-27T18:10:58.971" v="169"/>
          <ac:picMkLst>
            <pc:docMk/>
            <pc:sldMk cId="1668224365" sldId="381"/>
            <ac:picMk id="8" creationId="{C7D85229-F89F-7554-27D8-B17E25281451}"/>
          </ac:picMkLst>
        </pc:picChg>
      </pc:sldChg>
      <pc:sldChg chg="del">
        <pc:chgData name="Zhikal Khidhr" userId="5b7e17f9e3b74d0c" providerId="LiveId" clId="{9B14AE0D-21E8-4937-8BA5-5CA49327EC4C}" dt="2024-01-27T18:03:35.646" v="96" actId="47"/>
        <pc:sldMkLst>
          <pc:docMk/>
          <pc:sldMk cId="4191981426" sldId="381"/>
        </pc:sldMkLst>
      </pc:sldChg>
      <pc:sldChg chg="del">
        <pc:chgData name="Zhikal Khidhr" userId="5b7e17f9e3b74d0c" providerId="LiveId" clId="{9B14AE0D-21E8-4937-8BA5-5CA49327EC4C}" dt="2024-01-27T18:03:35.997" v="98" actId="47"/>
        <pc:sldMkLst>
          <pc:docMk/>
          <pc:sldMk cId="49240117" sldId="382"/>
        </pc:sldMkLst>
      </pc:sldChg>
      <pc:sldChg chg="addSp delSp modSp new mod setBg">
        <pc:chgData name="Zhikal Khidhr" userId="5b7e17f9e3b74d0c" providerId="LiveId" clId="{9B14AE0D-21E8-4937-8BA5-5CA49327EC4C}" dt="2024-01-27T18:10:55.833" v="168"/>
        <pc:sldMkLst>
          <pc:docMk/>
          <pc:sldMk cId="3596179315" sldId="382"/>
        </pc:sldMkLst>
        <pc:spChg chg="del">
          <ac:chgData name="Zhikal Khidhr" userId="5b7e17f9e3b74d0c" providerId="LiveId" clId="{9B14AE0D-21E8-4937-8BA5-5CA49327EC4C}" dt="2024-01-27T18:06:13.768" v="148" actId="26606"/>
          <ac:spMkLst>
            <pc:docMk/>
            <pc:sldMk cId="3596179315" sldId="382"/>
            <ac:spMk id="2" creationId="{4AE1DC27-81B6-348B-9472-826E3C5B93C2}"/>
          </ac:spMkLst>
        </pc:spChg>
        <pc:spChg chg="del">
          <ac:chgData name="Zhikal Khidhr" userId="5b7e17f9e3b74d0c" providerId="LiveId" clId="{9B14AE0D-21E8-4937-8BA5-5CA49327EC4C}" dt="2024-01-27T18:06:03.816" v="146" actId="22"/>
          <ac:spMkLst>
            <pc:docMk/>
            <pc:sldMk cId="3596179315" sldId="382"/>
            <ac:spMk id="3" creationId="{18634E1E-8204-C192-BDBE-871EFA8B4814}"/>
          </ac:spMkLst>
        </pc:spChg>
        <pc:spChg chg="add">
          <ac:chgData name="Zhikal Khidhr" userId="5b7e17f9e3b74d0c" providerId="LiveId" clId="{9B14AE0D-21E8-4937-8BA5-5CA49327EC4C}" dt="2024-01-27T18:06:13.768" v="148" actId="26606"/>
          <ac:spMkLst>
            <pc:docMk/>
            <pc:sldMk cId="3596179315" sldId="382"/>
            <ac:spMk id="10" creationId="{F3060C83-F051-4F0E-ABAD-AA0DFC48B218}"/>
          </ac:spMkLst>
        </pc:spChg>
        <pc:spChg chg="add">
          <ac:chgData name="Zhikal Khidhr" userId="5b7e17f9e3b74d0c" providerId="LiveId" clId="{9B14AE0D-21E8-4937-8BA5-5CA49327EC4C}" dt="2024-01-27T18:06:13.768" v="148" actId="26606"/>
          <ac:spMkLst>
            <pc:docMk/>
            <pc:sldMk cId="3596179315" sldId="382"/>
            <ac:spMk id="12" creationId="{83C98ABE-055B-441F-B07E-44F97F083C39}"/>
          </ac:spMkLst>
        </pc:spChg>
        <pc:spChg chg="add">
          <ac:chgData name="Zhikal Khidhr" userId="5b7e17f9e3b74d0c" providerId="LiveId" clId="{9B14AE0D-21E8-4937-8BA5-5CA49327EC4C}" dt="2024-01-27T18:06:13.768" v="148" actId="26606"/>
          <ac:spMkLst>
            <pc:docMk/>
            <pc:sldMk cId="3596179315" sldId="382"/>
            <ac:spMk id="14" creationId="{29FDB030-9B49-4CED-8CCD-4D99382388AC}"/>
          </ac:spMkLst>
        </pc:spChg>
        <pc:spChg chg="add">
          <ac:chgData name="Zhikal Khidhr" userId="5b7e17f9e3b74d0c" providerId="LiveId" clId="{9B14AE0D-21E8-4937-8BA5-5CA49327EC4C}" dt="2024-01-27T18:06:13.768" v="148" actId="26606"/>
          <ac:spMkLst>
            <pc:docMk/>
            <pc:sldMk cId="3596179315" sldId="382"/>
            <ac:spMk id="16" creationId="{3783CA14-24A1-485C-8B30-D6A5D87987AD}"/>
          </ac:spMkLst>
        </pc:spChg>
        <pc:spChg chg="add">
          <ac:chgData name="Zhikal Khidhr" userId="5b7e17f9e3b74d0c" providerId="LiveId" clId="{9B14AE0D-21E8-4937-8BA5-5CA49327EC4C}" dt="2024-01-27T18:06:13.768" v="148" actId="26606"/>
          <ac:spMkLst>
            <pc:docMk/>
            <pc:sldMk cId="3596179315" sldId="382"/>
            <ac:spMk id="18" creationId="{9A97C86A-04D6-40F7-AE84-31AB43E6A846}"/>
          </ac:spMkLst>
        </pc:spChg>
        <pc:spChg chg="add">
          <ac:chgData name="Zhikal Khidhr" userId="5b7e17f9e3b74d0c" providerId="LiveId" clId="{9B14AE0D-21E8-4937-8BA5-5CA49327EC4C}" dt="2024-01-27T18:06:13.768" v="148" actId="26606"/>
          <ac:spMkLst>
            <pc:docMk/>
            <pc:sldMk cId="3596179315" sldId="382"/>
            <ac:spMk id="20" creationId="{FF9F2414-84E8-453E-B1F3-389FDE8192D9}"/>
          </ac:spMkLst>
        </pc:spChg>
        <pc:spChg chg="add">
          <ac:chgData name="Zhikal Khidhr" userId="5b7e17f9e3b74d0c" providerId="LiveId" clId="{9B14AE0D-21E8-4937-8BA5-5CA49327EC4C}" dt="2024-01-27T18:06:13.768" v="148" actId="26606"/>
          <ac:spMkLst>
            <pc:docMk/>
            <pc:sldMk cId="3596179315" sldId="382"/>
            <ac:spMk id="22" creationId="{3ECA69A1-7536-43AC-85EF-C7106179F5ED}"/>
          </ac:spMkLst>
        </pc:spChg>
        <pc:picChg chg="add mod ord">
          <ac:chgData name="Zhikal Khidhr" userId="5b7e17f9e3b74d0c" providerId="LiveId" clId="{9B14AE0D-21E8-4937-8BA5-5CA49327EC4C}" dt="2024-01-27T18:06:13.768" v="148" actId="26606"/>
          <ac:picMkLst>
            <pc:docMk/>
            <pc:sldMk cId="3596179315" sldId="382"/>
            <ac:picMk id="5" creationId="{72D996AC-C1AF-1254-6260-9266E34FC184}"/>
          </ac:picMkLst>
        </pc:picChg>
        <pc:picChg chg="add mod">
          <ac:chgData name="Zhikal Khidhr" userId="5b7e17f9e3b74d0c" providerId="LiveId" clId="{9B14AE0D-21E8-4937-8BA5-5CA49327EC4C}" dt="2024-01-27T18:10:55.833" v="168"/>
          <ac:picMkLst>
            <pc:docMk/>
            <pc:sldMk cId="3596179315" sldId="382"/>
            <ac:picMk id="6" creationId="{967D1993-B80A-9614-0DA9-21CC9BC80E36}"/>
          </ac:picMkLst>
        </pc:picChg>
      </pc:sldChg>
      <pc:sldChg chg="addSp delSp modSp add mod setBg">
        <pc:chgData name="Zhikal Khidhr" userId="5b7e17f9e3b74d0c" providerId="LiveId" clId="{9B14AE0D-21E8-4937-8BA5-5CA49327EC4C}" dt="2024-01-27T18:10:53.091" v="167"/>
        <pc:sldMkLst>
          <pc:docMk/>
          <pc:sldMk cId="793905765" sldId="383"/>
        </pc:sldMkLst>
        <pc:spChg chg="del">
          <ac:chgData name="Zhikal Khidhr" userId="5b7e17f9e3b74d0c" providerId="LiveId" clId="{9B14AE0D-21E8-4937-8BA5-5CA49327EC4C}" dt="2024-01-27T18:10:35.715" v="165" actId="26606"/>
          <ac:spMkLst>
            <pc:docMk/>
            <pc:sldMk cId="793905765" sldId="383"/>
            <ac:spMk id="2" creationId="{4AE1DC27-81B6-348B-9472-826E3C5B93C2}"/>
          </ac:spMkLst>
        </pc:spChg>
        <pc:spChg chg="del">
          <ac:chgData name="Zhikal Khidhr" userId="5b7e17f9e3b74d0c" providerId="LiveId" clId="{9B14AE0D-21E8-4937-8BA5-5CA49327EC4C}" dt="2024-01-27T18:06:48.346" v="149" actId="22"/>
          <ac:spMkLst>
            <pc:docMk/>
            <pc:sldMk cId="793905765" sldId="383"/>
            <ac:spMk id="3" creationId="{18634E1E-8204-C192-BDBE-871EFA8B4814}"/>
          </ac:spMkLst>
        </pc:spChg>
        <pc:spChg chg="add">
          <ac:chgData name="Zhikal Khidhr" userId="5b7e17f9e3b74d0c" providerId="LiveId" clId="{9B14AE0D-21E8-4937-8BA5-5CA49327EC4C}" dt="2024-01-27T18:10:35.715" v="165" actId="26606"/>
          <ac:spMkLst>
            <pc:docMk/>
            <pc:sldMk cId="793905765" sldId="383"/>
            <ac:spMk id="10" creationId="{F3060C83-F051-4F0E-ABAD-AA0DFC48B218}"/>
          </ac:spMkLst>
        </pc:spChg>
        <pc:spChg chg="add">
          <ac:chgData name="Zhikal Khidhr" userId="5b7e17f9e3b74d0c" providerId="LiveId" clId="{9B14AE0D-21E8-4937-8BA5-5CA49327EC4C}" dt="2024-01-27T18:10:35.715" v="165" actId="26606"/>
          <ac:spMkLst>
            <pc:docMk/>
            <pc:sldMk cId="793905765" sldId="383"/>
            <ac:spMk id="12" creationId="{83C98ABE-055B-441F-B07E-44F97F083C39}"/>
          </ac:spMkLst>
        </pc:spChg>
        <pc:spChg chg="add">
          <ac:chgData name="Zhikal Khidhr" userId="5b7e17f9e3b74d0c" providerId="LiveId" clId="{9B14AE0D-21E8-4937-8BA5-5CA49327EC4C}" dt="2024-01-27T18:10:35.715" v="165" actId="26606"/>
          <ac:spMkLst>
            <pc:docMk/>
            <pc:sldMk cId="793905765" sldId="383"/>
            <ac:spMk id="14" creationId="{29FDB030-9B49-4CED-8CCD-4D99382388AC}"/>
          </ac:spMkLst>
        </pc:spChg>
        <pc:spChg chg="add">
          <ac:chgData name="Zhikal Khidhr" userId="5b7e17f9e3b74d0c" providerId="LiveId" clId="{9B14AE0D-21E8-4937-8BA5-5CA49327EC4C}" dt="2024-01-27T18:10:35.715" v="165" actId="26606"/>
          <ac:spMkLst>
            <pc:docMk/>
            <pc:sldMk cId="793905765" sldId="383"/>
            <ac:spMk id="16" creationId="{3783CA14-24A1-485C-8B30-D6A5D87987AD}"/>
          </ac:spMkLst>
        </pc:spChg>
        <pc:spChg chg="add">
          <ac:chgData name="Zhikal Khidhr" userId="5b7e17f9e3b74d0c" providerId="LiveId" clId="{9B14AE0D-21E8-4937-8BA5-5CA49327EC4C}" dt="2024-01-27T18:10:35.715" v="165" actId="26606"/>
          <ac:spMkLst>
            <pc:docMk/>
            <pc:sldMk cId="793905765" sldId="383"/>
            <ac:spMk id="18" creationId="{9A97C86A-04D6-40F7-AE84-31AB43E6A846}"/>
          </ac:spMkLst>
        </pc:spChg>
        <pc:spChg chg="add">
          <ac:chgData name="Zhikal Khidhr" userId="5b7e17f9e3b74d0c" providerId="LiveId" clId="{9B14AE0D-21E8-4937-8BA5-5CA49327EC4C}" dt="2024-01-27T18:10:35.715" v="165" actId="26606"/>
          <ac:spMkLst>
            <pc:docMk/>
            <pc:sldMk cId="793905765" sldId="383"/>
            <ac:spMk id="20" creationId="{FF9F2414-84E8-453E-B1F3-389FDE8192D9}"/>
          </ac:spMkLst>
        </pc:spChg>
        <pc:spChg chg="add">
          <ac:chgData name="Zhikal Khidhr" userId="5b7e17f9e3b74d0c" providerId="LiveId" clId="{9B14AE0D-21E8-4937-8BA5-5CA49327EC4C}" dt="2024-01-27T18:10:35.715" v="165" actId="26606"/>
          <ac:spMkLst>
            <pc:docMk/>
            <pc:sldMk cId="793905765" sldId="383"/>
            <ac:spMk id="22" creationId="{3ECA69A1-7536-43AC-85EF-C7106179F5ED}"/>
          </ac:spMkLst>
        </pc:spChg>
        <pc:picChg chg="add mod ord">
          <ac:chgData name="Zhikal Khidhr" userId="5b7e17f9e3b74d0c" providerId="LiveId" clId="{9B14AE0D-21E8-4937-8BA5-5CA49327EC4C}" dt="2024-01-27T18:10:35.715" v="165" actId="26606"/>
          <ac:picMkLst>
            <pc:docMk/>
            <pc:sldMk cId="793905765" sldId="383"/>
            <ac:picMk id="5" creationId="{EAA3CEEE-AC4E-E250-64D0-D85F52FEADC4}"/>
          </ac:picMkLst>
        </pc:picChg>
        <pc:picChg chg="add mod">
          <ac:chgData name="Zhikal Khidhr" userId="5b7e17f9e3b74d0c" providerId="LiveId" clId="{9B14AE0D-21E8-4937-8BA5-5CA49327EC4C}" dt="2024-01-27T18:10:53.091" v="167"/>
          <ac:picMkLst>
            <pc:docMk/>
            <pc:sldMk cId="793905765" sldId="383"/>
            <ac:picMk id="6" creationId="{9E02A630-DE2A-0C1E-F131-BD46D6221F9C}"/>
          </ac:picMkLst>
        </pc:picChg>
      </pc:sldChg>
      <pc:sldChg chg="del">
        <pc:chgData name="Zhikal Khidhr" userId="5b7e17f9e3b74d0c" providerId="LiveId" clId="{9B14AE0D-21E8-4937-8BA5-5CA49327EC4C}" dt="2024-01-27T18:03:35.773" v="97" actId="47"/>
        <pc:sldMkLst>
          <pc:docMk/>
          <pc:sldMk cId="3987238828" sldId="383"/>
        </pc:sldMkLst>
      </pc:sldChg>
      <pc:sldChg chg="del">
        <pc:chgData name="Zhikal Khidhr" userId="5b7e17f9e3b74d0c" providerId="LiveId" clId="{9B14AE0D-21E8-4937-8BA5-5CA49327EC4C}" dt="2024-01-27T18:03:36.109" v="99" actId="47"/>
        <pc:sldMkLst>
          <pc:docMk/>
          <pc:sldMk cId="318614857" sldId="384"/>
        </pc:sldMkLst>
      </pc:sldChg>
      <pc:sldChg chg="addSp delSp modSp add mod ord setBg">
        <pc:chgData name="Zhikal Khidhr" userId="5b7e17f9e3b74d0c" providerId="LiveId" clId="{9B14AE0D-21E8-4937-8BA5-5CA49327EC4C}" dt="2024-01-27T18:10:49.498" v="166"/>
        <pc:sldMkLst>
          <pc:docMk/>
          <pc:sldMk cId="1380677774" sldId="384"/>
        </pc:sldMkLst>
        <pc:spChg chg="del">
          <ac:chgData name="Zhikal Khidhr" userId="5b7e17f9e3b74d0c" providerId="LiveId" clId="{9B14AE0D-21E8-4937-8BA5-5CA49327EC4C}" dt="2024-01-27T18:07:30.846" v="153" actId="26606"/>
          <ac:spMkLst>
            <pc:docMk/>
            <pc:sldMk cId="1380677774" sldId="384"/>
            <ac:spMk id="2" creationId="{4AE1DC27-81B6-348B-9472-826E3C5B93C2}"/>
          </ac:spMkLst>
        </pc:spChg>
        <pc:spChg chg="del">
          <ac:chgData name="Zhikal Khidhr" userId="5b7e17f9e3b74d0c" providerId="LiveId" clId="{9B14AE0D-21E8-4937-8BA5-5CA49327EC4C}" dt="2024-01-27T18:07:27.998" v="152" actId="22"/>
          <ac:spMkLst>
            <pc:docMk/>
            <pc:sldMk cId="1380677774" sldId="384"/>
            <ac:spMk id="3" creationId="{18634E1E-8204-C192-BDBE-871EFA8B4814}"/>
          </ac:spMkLst>
        </pc:spChg>
        <pc:spChg chg="add">
          <ac:chgData name="Zhikal Khidhr" userId="5b7e17f9e3b74d0c" providerId="LiveId" clId="{9B14AE0D-21E8-4937-8BA5-5CA49327EC4C}" dt="2024-01-27T18:07:30.846" v="153" actId="26606"/>
          <ac:spMkLst>
            <pc:docMk/>
            <pc:sldMk cId="1380677774" sldId="384"/>
            <ac:spMk id="10" creationId="{F3060C83-F051-4F0E-ABAD-AA0DFC48B218}"/>
          </ac:spMkLst>
        </pc:spChg>
        <pc:spChg chg="add">
          <ac:chgData name="Zhikal Khidhr" userId="5b7e17f9e3b74d0c" providerId="LiveId" clId="{9B14AE0D-21E8-4937-8BA5-5CA49327EC4C}" dt="2024-01-27T18:07:30.846" v="153" actId="26606"/>
          <ac:spMkLst>
            <pc:docMk/>
            <pc:sldMk cId="1380677774" sldId="384"/>
            <ac:spMk id="12" creationId="{83C98ABE-055B-441F-B07E-44F97F083C39}"/>
          </ac:spMkLst>
        </pc:spChg>
        <pc:spChg chg="add">
          <ac:chgData name="Zhikal Khidhr" userId="5b7e17f9e3b74d0c" providerId="LiveId" clId="{9B14AE0D-21E8-4937-8BA5-5CA49327EC4C}" dt="2024-01-27T18:07:30.846" v="153" actId="26606"/>
          <ac:spMkLst>
            <pc:docMk/>
            <pc:sldMk cId="1380677774" sldId="384"/>
            <ac:spMk id="14" creationId="{29FDB030-9B49-4CED-8CCD-4D99382388AC}"/>
          </ac:spMkLst>
        </pc:spChg>
        <pc:spChg chg="add">
          <ac:chgData name="Zhikal Khidhr" userId="5b7e17f9e3b74d0c" providerId="LiveId" clId="{9B14AE0D-21E8-4937-8BA5-5CA49327EC4C}" dt="2024-01-27T18:07:30.846" v="153" actId="26606"/>
          <ac:spMkLst>
            <pc:docMk/>
            <pc:sldMk cId="1380677774" sldId="384"/>
            <ac:spMk id="16" creationId="{3783CA14-24A1-485C-8B30-D6A5D87987AD}"/>
          </ac:spMkLst>
        </pc:spChg>
        <pc:spChg chg="add">
          <ac:chgData name="Zhikal Khidhr" userId="5b7e17f9e3b74d0c" providerId="LiveId" clId="{9B14AE0D-21E8-4937-8BA5-5CA49327EC4C}" dt="2024-01-27T18:07:30.846" v="153" actId="26606"/>
          <ac:spMkLst>
            <pc:docMk/>
            <pc:sldMk cId="1380677774" sldId="384"/>
            <ac:spMk id="18" creationId="{9A97C86A-04D6-40F7-AE84-31AB43E6A846}"/>
          </ac:spMkLst>
        </pc:spChg>
        <pc:spChg chg="add">
          <ac:chgData name="Zhikal Khidhr" userId="5b7e17f9e3b74d0c" providerId="LiveId" clId="{9B14AE0D-21E8-4937-8BA5-5CA49327EC4C}" dt="2024-01-27T18:07:30.846" v="153" actId="26606"/>
          <ac:spMkLst>
            <pc:docMk/>
            <pc:sldMk cId="1380677774" sldId="384"/>
            <ac:spMk id="20" creationId="{FF9F2414-84E8-453E-B1F3-389FDE8192D9}"/>
          </ac:spMkLst>
        </pc:spChg>
        <pc:spChg chg="add">
          <ac:chgData name="Zhikal Khidhr" userId="5b7e17f9e3b74d0c" providerId="LiveId" clId="{9B14AE0D-21E8-4937-8BA5-5CA49327EC4C}" dt="2024-01-27T18:07:30.846" v="153" actId="26606"/>
          <ac:spMkLst>
            <pc:docMk/>
            <pc:sldMk cId="1380677774" sldId="384"/>
            <ac:spMk id="22" creationId="{3ECA69A1-7536-43AC-85EF-C7106179F5ED}"/>
          </ac:spMkLst>
        </pc:spChg>
        <pc:picChg chg="add mod ord">
          <ac:chgData name="Zhikal Khidhr" userId="5b7e17f9e3b74d0c" providerId="LiveId" clId="{9B14AE0D-21E8-4937-8BA5-5CA49327EC4C}" dt="2024-01-27T18:07:30.846" v="153" actId="26606"/>
          <ac:picMkLst>
            <pc:docMk/>
            <pc:sldMk cId="1380677774" sldId="384"/>
            <ac:picMk id="5" creationId="{69FB17A8-73A7-85D2-F14D-953CEC9717EC}"/>
          </ac:picMkLst>
        </pc:picChg>
        <pc:picChg chg="add mod">
          <ac:chgData name="Zhikal Khidhr" userId="5b7e17f9e3b74d0c" providerId="LiveId" clId="{9B14AE0D-21E8-4937-8BA5-5CA49327EC4C}" dt="2024-01-27T18:10:49.498" v="166"/>
          <ac:picMkLst>
            <pc:docMk/>
            <pc:sldMk cId="1380677774" sldId="384"/>
            <ac:picMk id="6" creationId="{76BEF9CD-1E09-1A21-30E9-EF0CC809BFA0}"/>
          </ac:picMkLst>
        </pc:picChg>
      </pc:sldChg>
      <pc:sldChg chg="modSp add mod">
        <pc:chgData name="Zhikal Khidhr" userId="5b7e17f9e3b74d0c" providerId="LiveId" clId="{9B14AE0D-21E8-4937-8BA5-5CA49327EC4C}" dt="2024-01-27T18:18:24.697" v="253" actId="14100"/>
        <pc:sldMkLst>
          <pc:docMk/>
          <pc:sldMk cId="2145098752" sldId="385"/>
        </pc:sldMkLst>
        <pc:spChg chg="mod">
          <ac:chgData name="Zhikal Khidhr" userId="5b7e17f9e3b74d0c" providerId="LiveId" clId="{9B14AE0D-21E8-4937-8BA5-5CA49327EC4C}" dt="2024-01-27T18:13:57.325" v="199" actId="20577"/>
          <ac:spMkLst>
            <pc:docMk/>
            <pc:sldMk cId="2145098752" sldId="385"/>
            <ac:spMk id="2" creationId="{4AE1DC27-81B6-348B-9472-826E3C5B93C2}"/>
          </ac:spMkLst>
        </pc:spChg>
        <pc:spChg chg="mod">
          <ac:chgData name="Zhikal Khidhr" userId="5b7e17f9e3b74d0c" providerId="LiveId" clId="{9B14AE0D-21E8-4937-8BA5-5CA49327EC4C}" dt="2024-01-27T18:18:24.697" v="253" actId="14100"/>
          <ac:spMkLst>
            <pc:docMk/>
            <pc:sldMk cId="2145098752" sldId="385"/>
            <ac:spMk id="3" creationId="{18634E1E-8204-C192-BDBE-871EFA8B4814}"/>
          </ac:spMkLst>
        </pc:spChg>
      </pc:sldChg>
      <pc:sldChg chg="delSp modSp add mod ord">
        <pc:chgData name="Zhikal Khidhr" userId="5b7e17f9e3b74d0c" providerId="LiveId" clId="{9B14AE0D-21E8-4937-8BA5-5CA49327EC4C}" dt="2024-01-27T18:25:01.409" v="297" actId="27636"/>
        <pc:sldMkLst>
          <pc:docMk/>
          <pc:sldMk cId="1361414874" sldId="386"/>
        </pc:sldMkLst>
        <pc:spChg chg="del mod">
          <ac:chgData name="Zhikal Khidhr" userId="5b7e17f9e3b74d0c" providerId="LiveId" clId="{9B14AE0D-21E8-4937-8BA5-5CA49327EC4C}" dt="2024-01-27T18:23:54.723" v="287" actId="478"/>
          <ac:spMkLst>
            <pc:docMk/>
            <pc:sldMk cId="1361414874" sldId="386"/>
            <ac:spMk id="2" creationId="{4AE1DC27-81B6-348B-9472-826E3C5B93C2}"/>
          </ac:spMkLst>
        </pc:spChg>
        <pc:spChg chg="mod">
          <ac:chgData name="Zhikal Khidhr" userId="5b7e17f9e3b74d0c" providerId="LiveId" clId="{9B14AE0D-21E8-4937-8BA5-5CA49327EC4C}" dt="2024-01-27T18:25:01.409" v="297" actId="27636"/>
          <ac:spMkLst>
            <pc:docMk/>
            <pc:sldMk cId="1361414874" sldId="386"/>
            <ac:spMk id="3" creationId="{18634E1E-8204-C192-BDBE-871EFA8B4814}"/>
          </ac:spMkLst>
        </pc:spChg>
      </pc:sldChg>
      <pc:sldChg chg="del">
        <pc:chgData name="Zhikal Khidhr" userId="5b7e17f9e3b74d0c" providerId="LiveId" clId="{9B14AE0D-21E8-4937-8BA5-5CA49327EC4C}" dt="2024-01-27T18:03:36.848" v="102" actId="47"/>
        <pc:sldMkLst>
          <pc:docMk/>
          <pc:sldMk cId="1503541163" sldId="387"/>
        </pc:sldMkLst>
      </pc:sldChg>
      <pc:sldChg chg="modSp add mod ord">
        <pc:chgData name="Zhikal Khidhr" userId="5b7e17f9e3b74d0c" providerId="LiveId" clId="{9B14AE0D-21E8-4937-8BA5-5CA49327EC4C}" dt="2024-01-27T18:20:51.550" v="268"/>
        <pc:sldMkLst>
          <pc:docMk/>
          <pc:sldMk cId="3570124031" sldId="387"/>
        </pc:sldMkLst>
        <pc:spChg chg="mod">
          <ac:chgData name="Zhikal Khidhr" userId="5b7e17f9e3b74d0c" providerId="LiveId" clId="{9B14AE0D-21E8-4937-8BA5-5CA49327EC4C}" dt="2024-01-27T18:20:51.550" v="268"/>
          <ac:spMkLst>
            <pc:docMk/>
            <pc:sldMk cId="3570124031" sldId="387"/>
            <ac:spMk id="3" creationId="{18634E1E-8204-C192-BDBE-871EFA8B4814}"/>
          </ac:spMkLst>
        </pc:spChg>
      </pc:sldChg>
      <pc:sldChg chg="modSp add mod ord">
        <pc:chgData name="Zhikal Khidhr" userId="5b7e17f9e3b74d0c" providerId="LiveId" clId="{9B14AE0D-21E8-4937-8BA5-5CA49327EC4C}" dt="2024-01-27T18:18:33.549" v="255" actId="27636"/>
        <pc:sldMkLst>
          <pc:docMk/>
          <pc:sldMk cId="3346987262" sldId="388"/>
        </pc:sldMkLst>
        <pc:spChg chg="mod">
          <ac:chgData name="Zhikal Khidhr" userId="5b7e17f9e3b74d0c" providerId="LiveId" clId="{9B14AE0D-21E8-4937-8BA5-5CA49327EC4C}" dt="2024-01-27T18:18:33.549" v="255" actId="27636"/>
          <ac:spMkLst>
            <pc:docMk/>
            <pc:sldMk cId="3346987262" sldId="388"/>
            <ac:spMk id="3" creationId="{18634E1E-8204-C192-BDBE-871EFA8B4814}"/>
          </ac:spMkLst>
        </pc:spChg>
      </pc:sldChg>
      <pc:sldChg chg="del">
        <pc:chgData name="Zhikal Khidhr" userId="5b7e17f9e3b74d0c" providerId="LiveId" clId="{9B14AE0D-21E8-4937-8BA5-5CA49327EC4C}" dt="2024-01-27T18:03:37.047" v="103" actId="47"/>
        <pc:sldMkLst>
          <pc:docMk/>
          <pc:sldMk cId="927098236" sldId="389"/>
        </pc:sldMkLst>
      </pc:sldChg>
      <pc:sldChg chg="modSp add del mod ord">
        <pc:chgData name="Zhikal Khidhr" userId="5b7e17f9e3b74d0c" providerId="LiveId" clId="{9B14AE0D-21E8-4937-8BA5-5CA49327EC4C}" dt="2024-01-27T18:20:59.827" v="269" actId="47"/>
        <pc:sldMkLst>
          <pc:docMk/>
          <pc:sldMk cId="3417539065" sldId="389"/>
        </pc:sldMkLst>
        <pc:spChg chg="mod">
          <ac:chgData name="Zhikal Khidhr" userId="5b7e17f9e3b74d0c" providerId="LiveId" clId="{9B14AE0D-21E8-4937-8BA5-5CA49327EC4C}" dt="2024-01-27T18:20:47.178" v="266" actId="21"/>
          <ac:spMkLst>
            <pc:docMk/>
            <pc:sldMk cId="3417539065" sldId="389"/>
            <ac:spMk id="3" creationId="{18634E1E-8204-C192-BDBE-871EFA8B4814}"/>
          </ac:spMkLst>
        </pc:spChg>
      </pc:sldChg>
      <pc:sldChg chg="del">
        <pc:chgData name="Zhikal Khidhr" userId="5b7e17f9e3b74d0c" providerId="LiveId" clId="{9B14AE0D-21E8-4937-8BA5-5CA49327EC4C}" dt="2024-01-27T18:03:37.761" v="106" actId="47"/>
        <pc:sldMkLst>
          <pc:docMk/>
          <pc:sldMk cId="2916888016" sldId="390"/>
        </pc:sldMkLst>
      </pc:sldChg>
      <pc:sldChg chg="modSp add mod ord">
        <pc:chgData name="Zhikal Khidhr" userId="5b7e17f9e3b74d0c" providerId="LiveId" clId="{9B14AE0D-21E8-4937-8BA5-5CA49327EC4C}" dt="2024-01-27T18:22:15.043" v="279" actId="20577"/>
        <pc:sldMkLst>
          <pc:docMk/>
          <pc:sldMk cId="3780203680" sldId="390"/>
        </pc:sldMkLst>
        <pc:spChg chg="mod">
          <ac:chgData name="Zhikal Khidhr" userId="5b7e17f9e3b74d0c" providerId="LiveId" clId="{9B14AE0D-21E8-4937-8BA5-5CA49327EC4C}" dt="2024-01-27T18:22:15.043" v="279" actId="20577"/>
          <ac:spMkLst>
            <pc:docMk/>
            <pc:sldMk cId="3780203680" sldId="390"/>
            <ac:spMk id="3" creationId="{18634E1E-8204-C192-BDBE-871EFA8B4814}"/>
          </ac:spMkLst>
        </pc:spChg>
      </pc:sldChg>
      <pc:sldChg chg="modSp add mod">
        <pc:chgData name="Zhikal Khidhr" userId="5b7e17f9e3b74d0c" providerId="LiveId" clId="{9B14AE0D-21E8-4937-8BA5-5CA49327EC4C}" dt="2024-01-27T18:16:00.298" v="234"/>
        <pc:sldMkLst>
          <pc:docMk/>
          <pc:sldMk cId="592463710" sldId="391"/>
        </pc:sldMkLst>
        <pc:spChg chg="mod">
          <ac:chgData name="Zhikal Khidhr" userId="5b7e17f9e3b74d0c" providerId="LiveId" clId="{9B14AE0D-21E8-4937-8BA5-5CA49327EC4C}" dt="2024-01-27T18:16:00.298" v="234"/>
          <ac:spMkLst>
            <pc:docMk/>
            <pc:sldMk cId="592463710" sldId="391"/>
            <ac:spMk id="3" creationId="{18634E1E-8204-C192-BDBE-871EFA8B4814}"/>
          </ac:spMkLst>
        </pc:spChg>
      </pc:sldChg>
      <pc:sldChg chg="del">
        <pc:chgData name="Zhikal Khidhr" userId="5b7e17f9e3b74d0c" providerId="LiveId" clId="{9B14AE0D-21E8-4937-8BA5-5CA49327EC4C}" dt="2024-01-27T18:03:37.407" v="105" actId="47"/>
        <pc:sldMkLst>
          <pc:docMk/>
          <pc:sldMk cId="4087162868" sldId="391"/>
        </pc:sldMkLst>
      </pc:sldChg>
      <pc:sldChg chg="addSp delSp modSp add mod">
        <pc:chgData name="Zhikal Khidhr" userId="5b7e17f9e3b74d0c" providerId="LiveId" clId="{9B14AE0D-21E8-4937-8BA5-5CA49327EC4C}" dt="2024-01-27T18:22:40.529" v="285" actId="27636"/>
        <pc:sldMkLst>
          <pc:docMk/>
          <pc:sldMk cId="3172104921" sldId="392"/>
        </pc:sldMkLst>
        <pc:spChg chg="del">
          <ac:chgData name="Zhikal Khidhr" userId="5b7e17f9e3b74d0c" providerId="LiveId" clId="{9B14AE0D-21E8-4937-8BA5-5CA49327EC4C}" dt="2024-01-27T18:22:31.608" v="280" actId="478"/>
          <ac:spMkLst>
            <pc:docMk/>
            <pc:sldMk cId="3172104921" sldId="392"/>
            <ac:spMk id="2" creationId="{4AE1DC27-81B6-348B-9472-826E3C5B93C2}"/>
          </ac:spMkLst>
        </pc:spChg>
        <pc:spChg chg="mod">
          <ac:chgData name="Zhikal Khidhr" userId="5b7e17f9e3b74d0c" providerId="LiveId" clId="{9B14AE0D-21E8-4937-8BA5-5CA49327EC4C}" dt="2024-01-27T18:22:40.529" v="285" actId="27636"/>
          <ac:spMkLst>
            <pc:docMk/>
            <pc:sldMk cId="3172104921" sldId="392"/>
            <ac:spMk id="3" creationId="{18634E1E-8204-C192-BDBE-871EFA8B4814}"/>
          </ac:spMkLst>
        </pc:spChg>
        <pc:spChg chg="add del">
          <ac:chgData name="Zhikal Khidhr" userId="5b7e17f9e3b74d0c" providerId="LiveId" clId="{9B14AE0D-21E8-4937-8BA5-5CA49327EC4C}" dt="2024-01-27T18:16:13.102" v="238" actId="22"/>
          <ac:spMkLst>
            <pc:docMk/>
            <pc:sldMk cId="3172104921" sldId="392"/>
            <ac:spMk id="5" creationId="{13E1CB81-51C7-8FE2-CF2C-C8D575ACA890}"/>
          </ac:spMkLst>
        </pc:spChg>
      </pc:sldChg>
      <pc:sldChg chg="del">
        <pc:chgData name="Zhikal Khidhr" userId="5b7e17f9e3b74d0c" providerId="LiveId" clId="{9B14AE0D-21E8-4937-8BA5-5CA49327EC4C}" dt="2024-01-27T18:03:37.205" v="104" actId="47"/>
        <pc:sldMkLst>
          <pc:docMk/>
          <pc:sldMk cId="1795063761" sldId="393"/>
        </pc:sldMkLst>
      </pc:sldChg>
      <pc:sldChg chg="modSp add mod">
        <pc:chgData name="Zhikal Khidhr" userId="5b7e17f9e3b74d0c" providerId="LiveId" clId="{9B14AE0D-21E8-4937-8BA5-5CA49327EC4C}" dt="2024-01-27T18:16:28.717" v="245"/>
        <pc:sldMkLst>
          <pc:docMk/>
          <pc:sldMk cId="1928054195" sldId="393"/>
        </pc:sldMkLst>
        <pc:spChg chg="mod">
          <ac:chgData name="Zhikal Khidhr" userId="5b7e17f9e3b74d0c" providerId="LiveId" clId="{9B14AE0D-21E8-4937-8BA5-5CA49327EC4C}" dt="2024-01-27T18:16:28.717" v="245"/>
          <ac:spMkLst>
            <pc:docMk/>
            <pc:sldMk cId="1928054195" sldId="393"/>
            <ac:spMk id="3" creationId="{18634E1E-8204-C192-BDBE-871EFA8B4814}"/>
          </ac:spMkLst>
        </pc:spChg>
      </pc:sldChg>
      <pc:sldChg chg="del">
        <pc:chgData name="Zhikal Khidhr" userId="5b7e17f9e3b74d0c" providerId="LiveId" clId="{9B14AE0D-21E8-4937-8BA5-5CA49327EC4C}" dt="2024-01-27T18:03:35.142" v="94" actId="47"/>
        <pc:sldMkLst>
          <pc:docMk/>
          <pc:sldMk cId="3161314645" sldId="394"/>
        </pc:sldMkLst>
      </pc:sldChg>
      <pc:sldChg chg="add del">
        <pc:chgData name="Zhikal Khidhr" userId="5b7e17f9e3b74d0c" providerId="LiveId" clId="{9B14AE0D-21E8-4937-8BA5-5CA49327EC4C}" dt="2024-01-27T18:30:28.355" v="321" actId="47"/>
        <pc:sldMkLst>
          <pc:docMk/>
          <pc:sldMk cId="4250411042" sldId="394"/>
        </pc:sldMkLst>
      </pc:sldChg>
      <pc:sldChg chg="add del">
        <pc:chgData name="Zhikal Khidhr" userId="5b7e17f9e3b74d0c" providerId="LiveId" clId="{9B14AE0D-21E8-4937-8BA5-5CA49327EC4C}" dt="2024-01-27T18:30:29.444" v="322" actId="47"/>
        <pc:sldMkLst>
          <pc:docMk/>
          <pc:sldMk cId="1304273094" sldId="395"/>
        </pc:sldMkLst>
      </pc:sldChg>
      <pc:sldChg chg="add del">
        <pc:chgData name="Zhikal Khidhr" userId="5b7e17f9e3b74d0c" providerId="LiveId" clId="{9B14AE0D-21E8-4937-8BA5-5CA49327EC4C}" dt="2024-01-27T18:30:30.197" v="323" actId="47"/>
        <pc:sldMkLst>
          <pc:docMk/>
          <pc:sldMk cId="3697004243" sldId="396"/>
        </pc:sldMkLst>
      </pc:sldChg>
      <pc:sldChg chg="add del">
        <pc:chgData name="Zhikal Khidhr" userId="5b7e17f9e3b74d0c" providerId="LiveId" clId="{9B14AE0D-21E8-4937-8BA5-5CA49327EC4C}" dt="2024-01-27T18:30:31.977" v="324" actId="47"/>
        <pc:sldMkLst>
          <pc:docMk/>
          <pc:sldMk cId="893521840" sldId="397"/>
        </pc:sldMkLst>
      </pc:sldChg>
      <pc:sldChg chg="add del">
        <pc:chgData name="Zhikal Khidhr" userId="5b7e17f9e3b74d0c" providerId="LiveId" clId="{9B14AE0D-21E8-4937-8BA5-5CA49327EC4C}" dt="2024-01-27T18:30:24.214" v="320" actId="47"/>
        <pc:sldMkLst>
          <pc:docMk/>
          <pc:sldMk cId="4026790367" sldId="398"/>
        </pc:sldMkLst>
      </pc:sldChg>
      <pc:sldChg chg="delSp modSp add mod ord">
        <pc:chgData name="Zhikal Khidhr" userId="5b7e17f9e3b74d0c" providerId="LiveId" clId="{9B14AE0D-21E8-4937-8BA5-5CA49327EC4C}" dt="2024-01-27T18:32:23.626" v="369" actId="20577"/>
        <pc:sldMkLst>
          <pc:docMk/>
          <pc:sldMk cId="20075996" sldId="482"/>
        </pc:sldMkLst>
        <pc:spChg chg="del">
          <ac:chgData name="Zhikal Khidhr" userId="5b7e17f9e3b74d0c" providerId="LiveId" clId="{9B14AE0D-21E8-4937-8BA5-5CA49327EC4C}" dt="2024-01-27T18:09:46.802" v="156" actId="478"/>
          <ac:spMkLst>
            <pc:docMk/>
            <pc:sldMk cId="20075996" sldId="482"/>
            <ac:spMk id="5" creationId="{00000000-0000-0000-0000-000000000000}"/>
          </ac:spMkLst>
        </pc:spChg>
        <pc:spChg chg="mod">
          <ac:chgData name="Zhikal Khidhr" userId="5b7e17f9e3b74d0c" providerId="LiveId" clId="{9B14AE0D-21E8-4937-8BA5-5CA49327EC4C}" dt="2024-01-27T18:32:23.626" v="369" actId="20577"/>
          <ac:spMkLst>
            <pc:docMk/>
            <pc:sldMk cId="20075996" sldId="482"/>
            <ac:spMk id="7" creationId="{608DA07D-3297-432A-B0EF-7898508B7D81}"/>
          </ac:spMkLst>
        </pc:spChg>
      </pc:sldChg>
      <pc:sldChg chg="delSp add mod">
        <pc:chgData name="Zhikal Khidhr" userId="5b7e17f9e3b74d0c" providerId="LiveId" clId="{9B14AE0D-21E8-4937-8BA5-5CA49327EC4C}" dt="2024-01-27T18:09:59.816" v="158" actId="478"/>
        <pc:sldMkLst>
          <pc:docMk/>
          <pc:sldMk cId="2300863228" sldId="491"/>
        </pc:sldMkLst>
        <pc:spChg chg="del">
          <ac:chgData name="Zhikal Khidhr" userId="5b7e17f9e3b74d0c" providerId="LiveId" clId="{9B14AE0D-21E8-4937-8BA5-5CA49327EC4C}" dt="2024-01-27T18:09:59.816" v="158" actId="478"/>
          <ac:spMkLst>
            <pc:docMk/>
            <pc:sldMk cId="2300863228" sldId="491"/>
            <ac:spMk id="5" creationId="{00000000-0000-0000-0000-000000000000}"/>
          </ac:spMkLst>
        </pc:spChg>
      </pc:sldChg>
      <pc:sldChg chg="add del">
        <pc:chgData name="Zhikal Khidhr" userId="5b7e17f9e3b74d0c" providerId="LiveId" clId="{9B14AE0D-21E8-4937-8BA5-5CA49327EC4C}" dt="2024-01-27T18:10:20.984" v="162" actId="47"/>
        <pc:sldMkLst>
          <pc:docMk/>
          <pc:sldMk cId="3866411002" sldId="506"/>
        </pc:sldMkLst>
      </pc:sldChg>
      <pc:sldChg chg="delSp add mod">
        <pc:chgData name="Zhikal Khidhr" userId="5b7e17f9e3b74d0c" providerId="LiveId" clId="{9B14AE0D-21E8-4937-8BA5-5CA49327EC4C}" dt="2024-01-27T18:09:52.686" v="157" actId="478"/>
        <pc:sldMkLst>
          <pc:docMk/>
          <pc:sldMk cId="534773881" sldId="507"/>
        </pc:sldMkLst>
        <pc:spChg chg="del">
          <ac:chgData name="Zhikal Khidhr" userId="5b7e17f9e3b74d0c" providerId="LiveId" clId="{9B14AE0D-21E8-4937-8BA5-5CA49327EC4C}" dt="2024-01-27T18:09:52.686" v="157" actId="478"/>
          <ac:spMkLst>
            <pc:docMk/>
            <pc:sldMk cId="534773881" sldId="507"/>
            <ac:spMk id="5" creationId="{00000000-0000-0000-0000-000000000000}"/>
          </ac:spMkLst>
        </pc:spChg>
      </pc:sldChg>
      <pc:sldChg chg="add">
        <pc:chgData name="Zhikal Khidhr" userId="5b7e17f9e3b74d0c" providerId="LiveId" clId="{9B14AE0D-21E8-4937-8BA5-5CA49327EC4C}" dt="2024-01-27T18:09:36.144" v="154"/>
        <pc:sldMkLst>
          <pc:docMk/>
          <pc:sldMk cId="87775940" sldId="508"/>
        </pc:sldMkLst>
      </pc:sldChg>
      <pc:sldChg chg="delSp add mod">
        <pc:chgData name="Zhikal Khidhr" userId="5b7e17f9e3b74d0c" providerId="LiveId" clId="{9B14AE0D-21E8-4937-8BA5-5CA49327EC4C}" dt="2024-01-27T18:10:12.356" v="160" actId="478"/>
        <pc:sldMkLst>
          <pc:docMk/>
          <pc:sldMk cId="1686591751" sldId="509"/>
        </pc:sldMkLst>
        <pc:spChg chg="del">
          <ac:chgData name="Zhikal Khidhr" userId="5b7e17f9e3b74d0c" providerId="LiveId" clId="{9B14AE0D-21E8-4937-8BA5-5CA49327EC4C}" dt="2024-01-27T18:10:12.356" v="160" actId="478"/>
          <ac:spMkLst>
            <pc:docMk/>
            <pc:sldMk cId="1686591751" sldId="509"/>
            <ac:spMk id="5" creationId="{00000000-0000-0000-0000-000000000000}"/>
          </ac:spMkLst>
        </pc:spChg>
      </pc:sldChg>
      <pc:sldChg chg="delSp add mod">
        <pc:chgData name="Zhikal Khidhr" userId="5b7e17f9e3b74d0c" providerId="LiveId" clId="{9B14AE0D-21E8-4937-8BA5-5CA49327EC4C}" dt="2024-01-27T18:10:16.235" v="161" actId="478"/>
        <pc:sldMkLst>
          <pc:docMk/>
          <pc:sldMk cId="3710600758" sldId="510"/>
        </pc:sldMkLst>
        <pc:spChg chg="del">
          <ac:chgData name="Zhikal Khidhr" userId="5b7e17f9e3b74d0c" providerId="LiveId" clId="{9B14AE0D-21E8-4937-8BA5-5CA49327EC4C}" dt="2024-01-27T18:10:16.235" v="161" actId="478"/>
          <ac:spMkLst>
            <pc:docMk/>
            <pc:sldMk cId="3710600758" sldId="510"/>
            <ac:spMk id="5" creationId="{00000000-0000-0000-0000-000000000000}"/>
          </ac:spMkLst>
        </pc:spChg>
      </pc:sldChg>
      <pc:sldChg chg="delSp add mod">
        <pc:chgData name="Zhikal Khidhr" userId="5b7e17f9e3b74d0c" providerId="LiveId" clId="{9B14AE0D-21E8-4937-8BA5-5CA49327EC4C}" dt="2024-01-27T18:10:06.527" v="159" actId="478"/>
        <pc:sldMkLst>
          <pc:docMk/>
          <pc:sldMk cId="3827683533" sldId="511"/>
        </pc:sldMkLst>
        <pc:spChg chg="del">
          <ac:chgData name="Zhikal Khidhr" userId="5b7e17f9e3b74d0c" providerId="LiveId" clId="{9B14AE0D-21E8-4937-8BA5-5CA49327EC4C}" dt="2024-01-27T18:10:06.527" v="159" actId="478"/>
          <ac:spMkLst>
            <pc:docMk/>
            <pc:sldMk cId="3827683533" sldId="511"/>
            <ac:spMk id="5" creationId="{00000000-0000-0000-0000-000000000000}"/>
          </ac:spMkLst>
        </pc:spChg>
      </pc:sldChg>
      <pc:sldChg chg="addSp delSp modSp add mod setBg">
        <pc:chgData name="Zhikal Khidhr" userId="5b7e17f9e3b74d0c" providerId="LiveId" clId="{9B14AE0D-21E8-4937-8BA5-5CA49327EC4C}" dt="2024-01-27T18:13:31.178" v="178" actId="1076"/>
        <pc:sldMkLst>
          <pc:docMk/>
          <pc:sldMk cId="2633965306" sldId="512"/>
        </pc:sldMkLst>
        <pc:spChg chg="mod">
          <ac:chgData name="Zhikal Khidhr" userId="5b7e17f9e3b74d0c" providerId="LiveId" clId="{9B14AE0D-21E8-4937-8BA5-5CA49327EC4C}" dt="2024-01-27T18:12:08.336" v="172" actId="26606"/>
          <ac:spMkLst>
            <pc:docMk/>
            <pc:sldMk cId="2633965306" sldId="512"/>
            <ac:spMk id="4" creationId="{00000000-0000-0000-0000-000000000000}"/>
          </ac:spMkLst>
        </pc:spChg>
        <pc:spChg chg="del">
          <ac:chgData name="Zhikal Khidhr" userId="5b7e17f9e3b74d0c" providerId="LiveId" clId="{9B14AE0D-21E8-4937-8BA5-5CA49327EC4C}" dt="2024-01-27T18:11:26.943" v="171" actId="478"/>
          <ac:spMkLst>
            <pc:docMk/>
            <pc:sldMk cId="2633965306" sldId="512"/>
            <ac:spMk id="5" creationId="{00000000-0000-0000-0000-000000000000}"/>
          </ac:spMkLst>
        </pc:spChg>
        <pc:spChg chg="mod">
          <ac:chgData name="Zhikal Khidhr" userId="5b7e17f9e3b74d0c" providerId="LiveId" clId="{9B14AE0D-21E8-4937-8BA5-5CA49327EC4C}" dt="2024-01-27T18:12:08.336" v="172" actId="26606"/>
          <ac:spMkLst>
            <pc:docMk/>
            <pc:sldMk cId="2633965306" sldId="512"/>
            <ac:spMk id="6" creationId="{00000000-0000-0000-0000-000000000000}"/>
          </ac:spMkLst>
        </pc:spChg>
        <pc:spChg chg="add mod ord">
          <ac:chgData name="Zhikal Khidhr" userId="5b7e17f9e3b74d0c" providerId="LiveId" clId="{9B14AE0D-21E8-4937-8BA5-5CA49327EC4C}" dt="2024-01-27T18:12:08.336" v="172" actId="26606"/>
          <ac:spMkLst>
            <pc:docMk/>
            <pc:sldMk cId="2633965306" sldId="512"/>
            <ac:spMk id="8" creationId="{608DA07D-3297-432A-B0EF-7898508B7D81}"/>
          </ac:spMkLst>
        </pc:spChg>
        <pc:spChg chg="add">
          <ac:chgData name="Zhikal Khidhr" userId="5b7e17f9e3b74d0c" providerId="LiveId" clId="{9B14AE0D-21E8-4937-8BA5-5CA49327EC4C}" dt="2024-01-27T18:12:08.336" v="172" actId="26606"/>
          <ac:spMkLst>
            <pc:docMk/>
            <pc:sldMk cId="2633965306" sldId="512"/>
            <ac:spMk id="16" creationId="{47942995-B07F-4636-9A06-C6A104B260A8}"/>
          </ac:spMkLst>
        </pc:spChg>
        <pc:spChg chg="add">
          <ac:chgData name="Zhikal Khidhr" userId="5b7e17f9e3b74d0c" providerId="LiveId" clId="{9B14AE0D-21E8-4937-8BA5-5CA49327EC4C}" dt="2024-01-27T18:12:08.336" v="172" actId="26606"/>
          <ac:spMkLst>
            <pc:docMk/>
            <pc:sldMk cId="2633965306" sldId="512"/>
            <ac:spMk id="23" creationId="{B81933D1-5615-42C7-9C0B-4EB7105CCE2D}"/>
          </ac:spMkLst>
        </pc:spChg>
        <pc:spChg chg="add">
          <ac:chgData name="Zhikal Khidhr" userId="5b7e17f9e3b74d0c" providerId="LiveId" clId="{9B14AE0D-21E8-4937-8BA5-5CA49327EC4C}" dt="2024-01-27T18:12:08.336" v="172" actId="26606"/>
          <ac:spMkLst>
            <pc:docMk/>
            <pc:sldMk cId="2633965306" sldId="512"/>
            <ac:spMk id="25" creationId="{19C9EAEA-39D0-4B0E-A0EB-51E7B26740B1}"/>
          </ac:spMkLst>
        </pc:spChg>
        <pc:grpChg chg="add">
          <ac:chgData name="Zhikal Khidhr" userId="5b7e17f9e3b74d0c" providerId="LiveId" clId="{9B14AE0D-21E8-4937-8BA5-5CA49327EC4C}" dt="2024-01-27T18:12:08.336" v="172" actId="26606"/>
          <ac:grpSpMkLst>
            <pc:docMk/>
            <pc:sldMk cId="2633965306" sldId="512"/>
            <ac:grpSpMk id="18" creationId="{032D8612-31EB-44CF-A1D0-14FD4C705424}"/>
          </ac:grpSpMkLst>
        </pc:grpChg>
        <pc:picChg chg="del mod ord">
          <ac:chgData name="Zhikal Khidhr" userId="5b7e17f9e3b74d0c" providerId="LiveId" clId="{9B14AE0D-21E8-4937-8BA5-5CA49327EC4C}" dt="2024-01-27T18:12:13.359" v="173" actId="478"/>
          <ac:picMkLst>
            <pc:docMk/>
            <pc:sldMk cId="2633965306" sldId="512"/>
            <ac:picMk id="11" creationId="{51D3B779-A877-B1FE-20BA-BCAC04445985}"/>
          </ac:picMkLst>
        </pc:picChg>
        <pc:picChg chg="add mod">
          <ac:chgData name="Zhikal Khidhr" userId="5b7e17f9e3b74d0c" providerId="LiveId" clId="{9B14AE0D-21E8-4937-8BA5-5CA49327EC4C}" dt="2024-01-27T18:13:31.178" v="178" actId="1076"/>
          <ac:picMkLst>
            <pc:docMk/>
            <pc:sldMk cId="2633965306" sldId="512"/>
            <ac:picMk id="1026" creationId="{53B79071-A035-0938-AF99-E1BCCA47ED1D}"/>
          </ac:picMkLst>
        </pc:picChg>
      </pc:sldChg>
      <pc:sldChg chg="addSp delSp modSp new add del mod setBg">
        <pc:chgData name="Zhikal Khidhr" userId="5b7e17f9e3b74d0c" providerId="LiveId" clId="{9B14AE0D-21E8-4937-8BA5-5CA49327EC4C}" dt="2024-01-27T18:31:31.699" v="344" actId="14100"/>
        <pc:sldMkLst>
          <pc:docMk/>
          <pc:sldMk cId="3662415385" sldId="513"/>
        </pc:sldMkLst>
        <pc:spChg chg="mod ord">
          <ac:chgData name="Zhikal Khidhr" userId="5b7e17f9e3b74d0c" providerId="LiveId" clId="{9B14AE0D-21E8-4937-8BA5-5CA49327EC4C}" dt="2024-01-27T18:31:31.699" v="344" actId="14100"/>
          <ac:spMkLst>
            <pc:docMk/>
            <pc:sldMk cId="3662415385" sldId="513"/>
            <ac:spMk id="2" creationId="{F48E3DA8-8549-7DB9-6F1A-EBE642AFFFD0}"/>
          </ac:spMkLst>
        </pc:spChg>
        <pc:spChg chg="del">
          <ac:chgData name="Zhikal Khidhr" userId="5b7e17f9e3b74d0c" providerId="LiveId" clId="{9B14AE0D-21E8-4937-8BA5-5CA49327EC4C}" dt="2024-01-27T18:30:42.227" v="326"/>
          <ac:spMkLst>
            <pc:docMk/>
            <pc:sldMk cId="3662415385" sldId="513"/>
            <ac:spMk id="3" creationId="{C259358D-A24F-A3D7-BE17-1168B78CA427}"/>
          </ac:spMkLst>
        </pc:spChg>
        <pc:spChg chg="add del">
          <ac:chgData name="Zhikal Khidhr" userId="5b7e17f9e3b74d0c" providerId="LiveId" clId="{9B14AE0D-21E8-4937-8BA5-5CA49327EC4C}" dt="2024-01-27T18:31:13.568" v="340" actId="26606"/>
          <ac:spMkLst>
            <pc:docMk/>
            <pc:sldMk cId="3662415385" sldId="513"/>
            <ac:spMk id="3078" creationId="{B386D305-A37A-71B5-B518-65B2EFF7F7A8}"/>
          </ac:spMkLst>
        </pc:spChg>
        <pc:spChg chg="add del">
          <ac:chgData name="Zhikal Khidhr" userId="5b7e17f9e3b74d0c" providerId="LiveId" clId="{9B14AE0D-21E8-4937-8BA5-5CA49327EC4C}" dt="2024-01-27T18:31:13.568" v="340" actId="26606"/>
          <ac:spMkLst>
            <pc:docMk/>
            <pc:sldMk cId="3662415385" sldId="513"/>
            <ac:spMk id="3081" creationId="{04812C46-200A-4DEB-A05E-3ED6C68C2387}"/>
          </ac:spMkLst>
        </pc:spChg>
        <pc:spChg chg="add del">
          <ac:chgData name="Zhikal Khidhr" userId="5b7e17f9e3b74d0c" providerId="LiveId" clId="{9B14AE0D-21E8-4937-8BA5-5CA49327EC4C}" dt="2024-01-27T18:31:13.568" v="340" actId="26606"/>
          <ac:spMkLst>
            <pc:docMk/>
            <pc:sldMk cId="3662415385" sldId="513"/>
            <ac:spMk id="3083" creationId="{D1EA859B-E555-4109-94F3-6700E046E008}"/>
          </ac:spMkLst>
        </pc:spChg>
        <pc:picChg chg="add mod">
          <ac:chgData name="Zhikal Khidhr" userId="5b7e17f9e3b74d0c" providerId="LiveId" clId="{9B14AE0D-21E8-4937-8BA5-5CA49327EC4C}" dt="2024-01-27T18:31:21.232" v="342" actId="1076"/>
          <ac:picMkLst>
            <pc:docMk/>
            <pc:sldMk cId="3662415385" sldId="513"/>
            <ac:picMk id="3074" creationId="{BC8F0F18-A151-D2C2-CFD2-E76DF45BAC8F}"/>
          </ac:picMkLst>
        </pc:picChg>
      </pc:sldChg>
      <pc:sldMasterChg chg="delSldLayout">
        <pc:chgData name="Zhikal Khidhr" userId="5b7e17f9e3b74d0c" providerId="LiveId" clId="{9B14AE0D-21E8-4937-8BA5-5CA49327EC4C}" dt="2024-01-27T18:10:20.984" v="162" actId="47"/>
        <pc:sldMasterMkLst>
          <pc:docMk/>
          <pc:sldMasterMk cId="1571083575" sldId="2147483709"/>
        </pc:sldMasterMkLst>
        <pc:sldLayoutChg chg="del">
          <pc:chgData name="Zhikal Khidhr" userId="5b7e17f9e3b74d0c" providerId="LiveId" clId="{9B14AE0D-21E8-4937-8BA5-5CA49327EC4C}" dt="2024-01-27T18:09:40.207" v="155" actId="47"/>
          <pc:sldLayoutMkLst>
            <pc:docMk/>
            <pc:sldMasterMk cId="1571083575" sldId="2147483709"/>
            <pc:sldLayoutMk cId="1971947625" sldId="2147483721"/>
          </pc:sldLayoutMkLst>
        </pc:sldLayoutChg>
        <pc:sldLayoutChg chg="del">
          <pc:chgData name="Zhikal Khidhr" userId="5b7e17f9e3b74d0c" providerId="LiveId" clId="{9B14AE0D-21E8-4937-8BA5-5CA49327EC4C}" dt="2024-01-27T18:10:20.984" v="162" actId="47"/>
          <pc:sldLayoutMkLst>
            <pc:docMk/>
            <pc:sldMasterMk cId="1571083575" sldId="2147483709"/>
            <pc:sldLayoutMk cId="2322711345" sldId="2147483722"/>
          </pc:sldLayoutMkLst>
        </pc:sldLayoutChg>
      </pc:sldMasterChg>
    </pc:docChg>
  </pc:docChgLst>
  <pc:docChgLst>
    <pc:chgData name="Zhikal Khidhr" userId="5b7e17f9e3b74d0c" providerId="LiveId" clId="{BE745BF3-47A4-4D2E-B234-61E48DABF1DA}"/>
    <pc:docChg chg="delSld modSld delMainMaster modSection">
      <pc:chgData name="Zhikal Khidhr" userId="5b7e17f9e3b74d0c" providerId="LiveId" clId="{BE745BF3-47A4-4D2E-B234-61E48DABF1DA}" dt="2024-01-27T18:57:42.184" v="43" actId="47"/>
      <pc:docMkLst>
        <pc:docMk/>
      </pc:docMkLst>
      <pc:sldChg chg="del">
        <pc:chgData name="Zhikal Khidhr" userId="5b7e17f9e3b74d0c" providerId="LiveId" clId="{BE745BF3-47A4-4D2E-B234-61E48DABF1DA}" dt="2024-01-27T18:56:00.285" v="20" actId="47"/>
        <pc:sldMkLst>
          <pc:docMk/>
          <pc:sldMk cId="0" sldId="256"/>
        </pc:sldMkLst>
      </pc:sldChg>
      <pc:sldChg chg="modSp mod">
        <pc:chgData name="Zhikal Khidhr" userId="5b7e17f9e3b74d0c" providerId="LiveId" clId="{BE745BF3-47A4-4D2E-B234-61E48DABF1DA}" dt="2024-01-27T18:55:29.442" v="19" actId="20577"/>
        <pc:sldMkLst>
          <pc:docMk/>
          <pc:sldMk cId="480454959" sldId="327"/>
        </pc:sldMkLst>
        <pc:spChg chg="mod">
          <ac:chgData name="Zhikal Khidhr" userId="5b7e17f9e3b74d0c" providerId="LiveId" clId="{BE745BF3-47A4-4D2E-B234-61E48DABF1DA}" dt="2024-01-27T18:55:25.120" v="17" actId="20577"/>
          <ac:spMkLst>
            <pc:docMk/>
            <pc:sldMk cId="480454959" sldId="327"/>
            <ac:spMk id="2" creationId="{9E3C1396-524A-62A2-8257-1B0D433BBE14}"/>
          </ac:spMkLst>
        </pc:spChg>
        <pc:spChg chg="mod">
          <ac:chgData name="Zhikal Khidhr" userId="5b7e17f9e3b74d0c" providerId="LiveId" clId="{BE745BF3-47A4-4D2E-B234-61E48DABF1DA}" dt="2024-01-27T18:55:29.442" v="19" actId="20577"/>
          <ac:spMkLst>
            <pc:docMk/>
            <pc:sldMk cId="480454959" sldId="327"/>
            <ac:spMk id="3" creationId="{4C497D5C-E785-D72F-C8CC-FA44B04E576B}"/>
          </ac:spMkLst>
        </pc:spChg>
      </pc:sldChg>
      <pc:sldChg chg="del">
        <pc:chgData name="Zhikal Khidhr" userId="5b7e17f9e3b74d0c" providerId="LiveId" clId="{BE745BF3-47A4-4D2E-B234-61E48DABF1DA}" dt="2024-01-27T18:57:36.892" v="38" actId="47"/>
        <pc:sldMkLst>
          <pc:docMk/>
          <pc:sldMk cId="0" sldId="372"/>
        </pc:sldMkLst>
      </pc:sldChg>
      <pc:sldChg chg="del">
        <pc:chgData name="Zhikal Khidhr" userId="5b7e17f9e3b74d0c" providerId="LiveId" clId="{BE745BF3-47A4-4D2E-B234-61E48DABF1DA}" dt="2024-01-27T18:57:37.801" v="40" actId="47"/>
        <pc:sldMkLst>
          <pc:docMk/>
          <pc:sldMk cId="0" sldId="376"/>
        </pc:sldMkLst>
      </pc:sldChg>
      <pc:sldChg chg="del">
        <pc:chgData name="Zhikal Khidhr" userId="5b7e17f9e3b74d0c" providerId="LiveId" clId="{BE745BF3-47A4-4D2E-B234-61E48DABF1DA}" dt="2024-01-27T18:57:39.374" v="41" actId="47"/>
        <pc:sldMkLst>
          <pc:docMk/>
          <pc:sldMk cId="0" sldId="379"/>
        </pc:sldMkLst>
      </pc:sldChg>
      <pc:sldChg chg="del">
        <pc:chgData name="Zhikal Khidhr" userId="5b7e17f9e3b74d0c" providerId="LiveId" clId="{BE745BF3-47A4-4D2E-B234-61E48DABF1DA}" dt="2024-01-27T18:57:40.897" v="42" actId="47"/>
        <pc:sldMkLst>
          <pc:docMk/>
          <pc:sldMk cId="0" sldId="383"/>
        </pc:sldMkLst>
      </pc:sldChg>
      <pc:sldChg chg="del">
        <pc:chgData name="Zhikal Khidhr" userId="5b7e17f9e3b74d0c" providerId="LiveId" clId="{BE745BF3-47A4-4D2E-B234-61E48DABF1DA}" dt="2024-01-27T18:57:37.579" v="39" actId="47"/>
        <pc:sldMkLst>
          <pc:docMk/>
          <pc:sldMk cId="0" sldId="386"/>
        </pc:sldMkLst>
      </pc:sldChg>
      <pc:sldChg chg="del">
        <pc:chgData name="Zhikal Khidhr" userId="5b7e17f9e3b74d0c" providerId="LiveId" clId="{BE745BF3-47A4-4D2E-B234-61E48DABF1DA}" dt="2024-01-27T18:57:42.184" v="43" actId="47"/>
        <pc:sldMkLst>
          <pc:docMk/>
          <pc:sldMk cId="0" sldId="387"/>
        </pc:sldMkLst>
      </pc:sldChg>
      <pc:sldChg chg="del">
        <pc:chgData name="Zhikal Khidhr" userId="5b7e17f9e3b74d0c" providerId="LiveId" clId="{BE745BF3-47A4-4D2E-B234-61E48DABF1DA}" dt="2024-01-27T18:57:25.790" v="22" actId="47"/>
        <pc:sldMkLst>
          <pc:docMk/>
          <pc:sldMk cId="20075996" sldId="482"/>
        </pc:sldMkLst>
      </pc:sldChg>
      <pc:sldChg chg="del">
        <pc:chgData name="Zhikal Khidhr" userId="5b7e17f9e3b74d0c" providerId="LiveId" clId="{BE745BF3-47A4-4D2E-B234-61E48DABF1DA}" dt="2024-01-27T18:57:22.104" v="21" actId="47"/>
        <pc:sldMkLst>
          <pc:docMk/>
          <pc:sldMk cId="3866411002" sldId="506"/>
        </pc:sldMkLst>
      </pc:sldChg>
      <pc:sldChg chg="del">
        <pc:chgData name="Zhikal Khidhr" userId="5b7e17f9e3b74d0c" providerId="LiveId" clId="{BE745BF3-47A4-4D2E-B234-61E48DABF1DA}" dt="2024-01-27T18:57:26.670" v="23" actId="47"/>
        <pc:sldMkLst>
          <pc:docMk/>
          <pc:sldMk cId="3173188058" sldId="534"/>
        </pc:sldMkLst>
      </pc:sldChg>
      <pc:sldChg chg="del">
        <pc:chgData name="Zhikal Khidhr" userId="5b7e17f9e3b74d0c" providerId="LiveId" clId="{BE745BF3-47A4-4D2E-B234-61E48DABF1DA}" dt="2024-01-27T18:57:26.913" v="24" actId="47"/>
        <pc:sldMkLst>
          <pc:docMk/>
          <pc:sldMk cId="3126843359" sldId="535"/>
        </pc:sldMkLst>
      </pc:sldChg>
      <pc:sldChg chg="del">
        <pc:chgData name="Zhikal Khidhr" userId="5b7e17f9e3b74d0c" providerId="LiveId" clId="{BE745BF3-47A4-4D2E-B234-61E48DABF1DA}" dt="2024-01-27T18:57:27.108" v="25" actId="47"/>
        <pc:sldMkLst>
          <pc:docMk/>
          <pc:sldMk cId="1977221495" sldId="536"/>
        </pc:sldMkLst>
      </pc:sldChg>
      <pc:sldChg chg="del">
        <pc:chgData name="Zhikal Khidhr" userId="5b7e17f9e3b74d0c" providerId="LiveId" clId="{BE745BF3-47A4-4D2E-B234-61E48DABF1DA}" dt="2024-01-27T18:57:27.400" v="26" actId="47"/>
        <pc:sldMkLst>
          <pc:docMk/>
          <pc:sldMk cId="2789681450" sldId="537"/>
        </pc:sldMkLst>
      </pc:sldChg>
      <pc:sldChg chg="del">
        <pc:chgData name="Zhikal Khidhr" userId="5b7e17f9e3b74d0c" providerId="LiveId" clId="{BE745BF3-47A4-4D2E-B234-61E48DABF1DA}" dt="2024-01-27T18:57:28.558" v="27" actId="47"/>
        <pc:sldMkLst>
          <pc:docMk/>
          <pc:sldMk cId="448782646" sldId="538"/>
        </pc:sldMkLst>
      </pc:sldChg>
      <pc:sldChg chg="del">
        <pc:chgData name="Zhikal Khidhr" userId="5b7e17f9e3b74d0c" providerId="LiveId" clId="{BE745BF3-47A4-4D2E-B234-61E48DABF1DA}" dt="2024-01-27T18:57:29.166" v="28" actId="47"/>
        <pc:sldMkLst>
          <pc:docMk/>
          <pc:sldMk cId="726801074" sldId="539"/>
        </pc:sldMkLst>
      </pc:sldChg>
      <pc:sldChg chg="del">
        <pc:chgData name="Zhikal Khidhr" userId="5b7e17f9e3b74d0c" providerId="LiveId" clId="{BE745BF3-47A4-4D2E-B234-61E48DABF1DA}" dt="2024-01-27T18:57:30.001" v="29" actId="47"/>
        <pc:sldMkLst>
          <pc:docMk/>
          <pc:sldMk cId="2705629152" sldId="540"/>
        </pc:sldMkLst>
      </pc:sldChg>
      <pc:sldChg chg="del">
        <pc:chgData name="Zhikal Khidhr" userId="5b7e17f9e3b74d0c" providerId="LiveId" clId="{BE745BF3-47A4-4D2E-B234-61E48DABF1DA}" dt="2024-01-27T18:57:30.783" v="30" actId="47"/>
        <pc:sldMkLst>
          <pc:docMk/>
          <pc:sldMk cId="936158867" sldId="541"/>
        </pc:sldMkLst>
      </pc:sldChg>
      <pc:sldChg chg="del">
        <pc:chgData name="Zhikal Khidhr" userId="5b7e17f9e3b74d0c" providerId="LiveId" clId="{BE745BF3-47A4-4D2E-B234-61E48DABF1DA}" dt="2024-01-27T18:57:31.310" v="31" actId="47"/>
        <pc:sldMkLst>
          <pc:docMk/>
          <pc:sldMk cId="485388690" sldId="542"/>
        </pc:sldMkLst>
      </pc:sldChg>
      <pc:sldChg chg="del">
        <pc:chgData name="Zhikal Khidhr" userId="5b7e17f9e3b74d0c" providerId="LiveId" clId="{BE745BF3-47A4-4D2E-B234-61E48DABF1DA}" dt="2024-01-27T18:57:31.906" v="32" actId="47"/>
        <pc:sldMkLst>
          <pc:docMk/>
          <pc:sldMk cId="4003781376" sldId="543"/>
        </pc:sldMkLst>
      </pc:sldChg>
      <pc:sldChg chg="del">
        <pc:chgData name="Zhikal Khidhr" userId="5b7e17f9e3b74d0c" providerId="LiveId" clId="{BE745BF3-47A4-4D2E-B234-61E48DABF1DA}" dt="2024-01-27T18:57:32.553" v="33" actId="47"/>
        <pc:sldMkLst>
          <pc:docMk/>
          <pc:sldMk cId="4159415211" sldId="544"/>
        </pc:sldMkLst>
      </pc:sldChg>
      <pc:sldChg chg="del">
        <pc:chgData name="Zhikal Khidhr" userId="5b7e17f9e3b74d0c" providerId="LiveId" clId="{BE745BF3-47A4-4D2E-B234-61E48DABF1DA}" dt="2024-01-27T18:57:33.082" v="34" actId="47"/>
        <pc:sldMkLst>
          <pc:docMk/>
          <pc:sldMk cId="1054286608" sldId="545"/>
        </pc:sldMkLst>
      </pc:sldChg>
      <pc:sldChg chg="del">
        <pc:chgData name="Zhikal Khidhr" userId="5b7e17f9e3b74d0c" providerId="LiveId" clId="{BE745BF3-47A4-4D2E-B234-61E48DABF1DA}" dt="2024-01-27T18:57:34.433" v="35" actId="47"/>
        <pc:sldMkLst>
          <pc:docMk/>
          <pc:sldMk cId="1061095968" sldId="546"/>
        </pc:sldMkLst>
      </pc:sldChg>
      <pc:sldChg chg="del">
        <pc:chgData name="Zhikal Khidhr" userId="5b7e17f9e3b74d0c" providerId="LiveId" clId="{BE745BF3-47A4-4D2E-B234-61E48DABF1DA}" dt="2024-01-27T18:57:36.230" v="36" actId="47"/>
        <pc:sldMkLst>
          <pc:docMk/>
          <pc:sldMk cId="2187530496" sldId="547"/>
        </pc:sldMkLst>
      </pc:sldChg>
      <pc:sldChg chg="del">
        <pc:chgData name="Zhikal Khidhr" userId="5b7e17f9e3b74d0c" providerId="LiveId" clId="{BE745BF3-47A4-4D2E-B234-61E48DABF1DA}" dt="2024-01-27T18:57:36.642" v="37" actId="47"/>
        <pc:sldMkLst>
          <pc:docMk/>
          <pc:sldMk cId="1026164882" sldId="548"/>
        </pc:sldMkLst>
      </pc:sldChg>
      <pc:sldMasterChg chg="del delSldLayout">
        <pc:chgData name="Zhikal Khidhr" userId="5b7e17f9e3b74d0c" providerId="LiveId" clId="{BE745BF3-47A4-4D2E-B234-61E48DABF1DA}" dt="2024-01-27T18:57:42.184" v="43" actId="47"/>
        <pc:sldMasterMkLst>
          <pc:docMk/>
          <pc:sldMasterMk cId="25931352" sldId="2147483733"/>
        </pc:sldMasterMkLst>
        <pc:sldLayoutChg chg="del">
          <pc:chgData name="Zhikal Khidhr" userId="5b7e17f9e3b74d0c" providerId="LiveId" clId="{BE745BF3-47A4-4D2E-B234-61E48DABF1DA}" dt="2024-01-27T18:57:42.184" v="43" actId="47"/>
          <pc:sldLayoutMkLst>
            <pc:docMk/>
            <pc:sldMasterMk cId="25931352" sldId="2147483733"/>
            <pc:sldLayoutMk cId="2312961486" sldId="2147483734"/>
          </pc:sldLayoutMkLst>
        </pc:sldLayoutChg>
        <pc:sldLayoutChg chg="del">
          <pc:chgData name="Zhikal Khidhr" userId="5b7e17f9e3b74d0c" providerId="LiveId" clId="{BE745BF3-47A4-4D2E-B234-61E48DABF1DA}" dt="2024-01-27T18:57:42.184" v="43" actId="47"/>
          <pc:sldLayoutMkLst>
            <pc:docMk/>
            <pc:sldMasterMk cId="25931352" sldId="2147483733"/>
            <pc:sldLayoutMk cId="2347927063" sldId="2147483735"/>
          </pc:sldLayoutMkLst>
        </pc:sldLayoutChg>
        <pc:sldLayoutChg chg="del">
          <pc:chgData name="Zhikal Khidhr" userId="5b7e17f9e3b74d0c" providerId="LiveId" clId="{BE745BF3-47A4-4D2E-B234-61E48DABF1DA}" dt="2024-01-27T18:57:42.184" v="43" actId="47"/>
          <pc:sldLayoutMkLst>
            <pc:docMk/>
            <pc:sldMasterMk cId="25931352" sldId="2147483733"/>
            <pc:sldLayoutMk cId="1854845399" sldId="2147483736"/>
          </pc:sldLayoutMkLst>
        </pc:sldLayoutChg>
        <pc:sldLayoutChg chg="del">
          <pc:chgData name="Zhikal Khidhr" userId="5b7e17f9e3b74d0c" providerId="LiveId" clId="{BE745BF3-47A4-4D2E-B234-61E48DABF1DA}" dt="2024-01-27T18:57:42.184" v="43" actId="47"/>
          <pc:sldLayoutMkLst>
            <pc:docMk/>
            <pc:sldMasterMk cId="25931352" sldId="2147483733"/>
            <pc:sldLayoutMk cId="2293236733" sldId="2147483737"/>
          </pc:sldLayoutMkLst>
        </pc:sldLayoutChg>
        <pc:sldLayoutChg chg="del">
          <pc:chgData name="Zhikal Khidhr" userId="5b7e17f9e3b74d0c" providerId="LiveId" clId="{BE745BF3-47A4-4D2E-B234-61E48DABF1DA}" dt="2024-01-27T18:57:42.184" v="43" actId="47"/>
          <pc:sldLayoutMkLst>
            <pc:docMk/>
            <pc:sldMasterMk cId="25931352" sldId="2147483733"/>
            <pc:sldLayoutMk cId="3824328762" sldId="2147483738"/>
          </pc:sldLayoutMkLst>
        </pc:sldLayoutChg>
        <pc:sldLayoutChg chg="del">
          <pc:chgData name="Zhikal Khidhr" userId="5b7e17f9e3b74d0c" providerId="LiveId" clId="{BE745BF3-47A4-4D2E-B234-61E48DABF1DA}" dt="2024-01-27T18:57:42.184" v="43" actId="47"/>
          <pc:sldLayoutMkLst>
            <pc:docMk/>
            <pc:sldMasterMk cId="25931352" sldId="2147483733"/>
            <pc:sldLayoutMk cId="1195064167" sldId="2147483739"/>
          </pc:sldLayoutMkLst>
        </pc:sldLayoutChg>
        <pc:sldLayoutChg chg="del">
          <pc:chgData name="Zhikal Khidhr" userId="5b7e17f9e3b74d0c" providerId="LiveId" clId="{BE745BF3-47A4-4D2E-B234-61E48DABF1DA}" dt="2024-01-27T18:57:42.184" v="43" actId="47"/>
          <pc:sldLayoutMkLst>
            <pc:docMk/>
            <pc:sldMasterMk cId="25931352" sldId="2147483733"/>
            <pc:sldLayoutMk cId="1003146250" sldId="2147483740"/>
          </pc:sldLayoutMkLst>
        </pc:sldLayoutChg>
        <pc:sldLayoutChg chg="del">
          <pc:chgData name="Zhikal Khidhr" userId="5b7e17f9e3b74d0c" providerId="LiveId" clId="{BE745BF3-47A4-4D2E-B234-61E48DABF1DA}" dt="2024-01-27T18:57:42.184" v="43" actId="47"/>
          <pc:sldLayoutMkLst>
            <pc:docMk/>
            <pc:sldMasterMk cId="25931352" sldId="2147483733"/>
            <pc:sldLayoutMk cId="349009666" sldId="2147483741"/>
          </pc:sldLayoutMkLst>
        </pc:sldLayoutChg>
        <pc:sldLayoutChg chg="del">
          <pc:chgData name="Zhikal Khidhr" userId="5b7e17f9e3b74d0c" providerId="LiveId" clId="{BE745BF3-47A4-4D2E-B234-61E48DABF1DA}" dt="2024-01-27T18:57:42.184" v="43" actId="47"/>
          <pc:sldLayoutMkLst>
            <pc:docMk/>
            <pc:sldMasterMk cId="25931352" sldId="2147483733"/>
            <pc:sldLayoutMk cId="2038481532" sldId="2147483742"/>
          </pc:sldLayoutMkLst>
        </pc:sldLayoutChg>
        <pc:sldLayoutChg chg="del">
          <pc:chgData name="Zhikal Khidhr" userId="5b7e17f9e3b74d0c" providerId="LiveId" clId="{BE745BF3-47A4-4D2E-B234-61E48DABF1DA}" dt="2024-01-27T18:57:42.184" v="43" actId="47"/>
          <pc:sldLayoutMkLst>
            <pc:docMk/>
            <pc:sldMasterMk cId="25931352" sldId="2147483733"/>
            <pc:sldLayoutMk cId="2405248628" sldId="2147483743"/>
          </pc:sldLayoutMkLst>
        </pc:sldLayoutChg>
        <pc:sldLayoutChg chg="del">
          <pc:chgData name="Zhikal Khidhr" userId="5b7e17f9e3b74d0c" providerId="LiveId" clId="{BE745BF3-47A4-4D2E-B234-61E48DABF1DA}" dt="2024-01-27T18:57:42.184" v="43" actId="47"/>
          <pc:sldLayoutMkLst>
            <pc:docMk/>
            <pc:sldMasterMk cId="25931352" sldId="2147483733"/>
            <pc:sldLayoutMk cId="213122898" sldId="2147483744"/>
          </pc:sldLayoutMkLst>
        </pc:sldLayoutChg>
        <pc:sldLayoutChg chg="del">
          <pc:chgData name="Zhikal Khidhr" userId="5b7e17f9e3b74d0c" providerId="LiveId" clId="{BE745BF3-47A4-4D2E-B234-61E48DABF1DA}" dt="2024-01-27T18:57:42.184" v="43" actId="47"/>
          <pc:sldLayoutMkLst>
            <pc:docMk/>
            <pc:sldMasterMk cId="25931352" sldId="2147483733"/>
            <pc:sldLayoutMk cId="2774039517" sldId="2147483745"/>
          </pc:sldLayoutMkLst>
        </pc:sldLayoutChg>
      </pc:sldMasterChg>
      <pc:sldMasterChg chg="delSldLayout">
        <pc:chgData name="Zhikal Khidhr" userId="5b7e17f9e3b74d0c" providerId="LiveId" clId="{BE745BF3-47A4-4D2E-B234-61E48DABF1DA}" dt="2024-01-27T18:57:22.104" v="21" actId="47"/>
        <pc:sldMasterMkLst>
          <pc:docMk/>
          <pc:sldMasterMk cId="3068065975" sldId="2147483746"/>
        </pc:sldMasterMkLst>
        <pc:sldLayoutChg chg="del">
          <pc:chgData name="Zhikal Khidhr" userId="5b7e17f9e3b74d0c" providerId="LiveId" clId="{BE745BF3-47A4-4D2E-B234-61E48DABF1DA}" dt="2024-01-27T18:56:00.285" v="20" actId="47"/>
          <pc:sldLayoutMkLst>
            <pc:docMk/>
            <pc:sldMasterMk cId="3068065975" sldId="2147483746"/>
            <pc:sldLayoutMk cId="1535285289" sldId="2147483758"/>
          </pc:sldLayoutMkLst>
        </pc:sldLayoutChg>
        <pc:sldLayoutChg chg="del">
          <pc:chgData name="Zhikal Khidhr" userId="5b7e17f9e3b74d0c" providerId="LiveId" clId="{BE745BF3-47A4-4D2E-B234-61E48DABF1DA}" dt="2024-01-27T18:57:22.104" v="21" actId="47"/>
          <pc:sldLayoutMkLst>
            <pc:docMk/>
            <pc:sldMasterMk cId="3068065975" sldId="2147483746"/>
            <pc:sldLayoutMk cId="3893948557" sldId="2147483759"/>
          </pc:sldLayoutMkLst>
        </pc:sldLayoutChg>
      </pc:sldMasterChg>
    </pc:docChg>
  </pc:docChgLst>
  <pc:docChgLst>
    <pc:chgData name="Zhikal Khidhr" userId="5b7e17f9e3b74d0c" providerId="LiveId" clId="{0A9AEB80-238A-42B6-B841-46317963A02F}"/>
    <pc:docChg chg="undo custSel addSld delSld modSld delMainMaster modSection">
      <pc:chgData name="Zhikal Khidhr" userId="5b7e17f9e3b74d0c" providerId="LiveId" clId="{0A9AEB80-238A-42B6-B841-46317963A02F}" dt="2024-01-27T18:44:47.801" v="69" actId="26606"/>
      <pc:docMkLst>
        <pc:docMk/>
      </pc:docMkLst>
      <pc:sldChg chg="delSp add del mod">
        <pc:chgData name="Zhikal Khidhr" userId="5b7e17f9e3b74d0c" providerId="LiveId" clId="{0A9AEB80-238A-42B6-B841-46317963A02F}" dt="2024-01-27T18:35:08.719" v="3" actId="47"/>
        <pc:sldMkLst>
          <pc:docMk/>
          <pc:sldMk cId="0" sldId="256"/>
        </pc:sldMkLst>
        <pc:picChg chg="del">
          <ac:chgData name="Zhikal Khidhr" userId="5b7e17f9e3b74d0c" providerId="LiveId" clId="{0A9AEB80-238A-42B6-B841-46317963A02F}" dt="2024-01-27T18:35:04.556" v="2" actId="478"/>
          <ac:picMkLst>
            <pc:docMk/>
            <pc:sldMk cId="0" sldId="256"/>
            <ac:picMk id="2" creationId="{00000000-0000-0000-0000-000000000000}"/>
          </ac:picMkLst>
        </pc:picChg>
      </pc:sldChg>
      <pc:sldChg chg="addSp modSp add del mod setBg">
        <pc:chgData name="Zhikal Khidhr" userId="5b7e17f9e3b74d0c" providerId="LiveId" clId="{0A9AEB80-238A-42B6-B841-46317963A02F}" dt="2024-01-27T18:44:47.801" v="69" actId="26606"/>
        <pc:sldMkLst>
          <pc:docMk/>
          <pc:sldMk cId="2804339496" sldId="258"/>
        </pc:sldMkLst>
        <pc:spChg chg="mod">
          <ac:chgData name="Zhikal Khidhr" userId="5b7e17f9e3b74d0c" providerId="LiveId" clId="{0A9AEB80-238A-42B6-B841-46317963A02F}" dt="2024-01-27T18:44:47.801" v="69" actId="26606"/>
          <ac:spMkLst>
            <pc:docMk/>
            <pc:sldMk cId="2804339496" sldId="258"/>
            <ac:spMk id="2" creationId="{E14BD3D2-BEF3-694E-BCCA-943A4CB23CB7}"/>
          </ac:spMkLst>
        </pc:spChg>
        <pc:spChg chg="mod">
          <ac:chgData name="Zhikal Khidhr" userId="5b7e17f9e3b74d0c" providerId="LiveId" clId="{0A9AEB80-238A-42B6-B841-46317963A02F}" dt="2024-01-27T18:44:47.801" v="69" actId="26606"/>
          <ac:spMkLst>
            <pc:docMk/>
            <pc:sldMk cId="2804339496" sldId="258"/>
            <ac:spMk id="3" creationId="{144DA719-D71E-6746-824E-F14D09B8A513}"/>
          </ac:spMkLst>
        </pc:spChg>
        <pc:spChg chg="mod">
          <ac:chgData name="Zhikal Khidhr" userId="5b7e17f9e3b74d0c" providerId="LiveId" clId="{0A9AEB80-238A-42B6-B841-46317963A02F}" dt="2024-01-27T18:44:47.801" v="69" actId="26606"/>
          <ac:spMkLst>
            <pc:docMk/>
            <pc:sldMk cId="2804339496" sldId="258"/>
            <ac:spMk id="4" creationId="{4D456F22-AA54-1E82-16A6-26778F087DF7}"/>
          </ac:spMkLst>
        </pc:spChg>
        <pc:spChg chg="mod">
          <ac:chgData name="Zhikal Khidhr" userId="5b7e17f9e3b74d0c" providerId="LiveId" clId="{0A9AEB80-238A-42B6-B841-46317963A02F}" dt="2024-01-27T18:44:47.801" v="69" actId="26606"/>
          <ac:spMkLst>
            <pc:docMk/>
            <pc:sldMk cId="2804339496" sldId="258"/>
            <ac:spMk id="5" creationId="{FB91057D-F424-BE3C-623E-544300092D55}"/>
          </ac:spMkLst>
        </pc:spChg>
        <pc:spChg chg="mod">
          <ac:chgData name="Zhikal Khidhr" userId="5b7e17f9e3b74d0c" providerId="LiveId" clId="{0A9AEB80-238A-42B6-B841-46317963A02F}" dt="2024-01-27T18:44:47.801" v="69" actId="26606"/>
          <ac:spMkLst>
            <pc:docMk/>
            <pc:sldMk cId="2804339496" sldId="258"/>
            <ac:spMk id="6" creationId="{906FEF49-E28C-F4B2-65DF-55E7C41F8F82}"/>
          </ac:spMkLst>
        </pc:spChg>
        <pc:spChg chg="add">
          <ac:chgData name="Zhikal Khidhr" userId="5b7e17f9e3b74d0c" providerId="LiveId" clId="{0A9AEB80-238A-42B6-B841-46317963A02F}" dt="2024-01-27T18:44:47.801" v="69" actId="26606"/>
          <ac:spMkLst>
            <pc:docMk/>
            <pc:sldMk cId="2804339496" sldId="258"/>
            <ac:spMk id="11" creationId="{B6CDA21F-E7AF-4C75-8395-33F58D5B0E45}"/>
          </ac:spMkLst>
        </pc:spChg>
        <pc:spChg chg="add">
          <ac:chgData name="Zhikal Khidhr" userId="5b7e17f9e3b74d0c" providerId="LiveId" clId="{0A9AEB80-238A-42B6-B841-46317963A02F}" dt="2024-01-27T18:44:47.801" v="69" actId="26606"/>
          <ac:spMkLst>
            <pc:docMk/>
            <pc:sldMk cId="2804339496" sldId="258"/>
            <ac:spMk id="18" creationId="{D5B0017B-2ECA-49AF-B397-DC140825DF8D}"/>
          </ac:spMkLst>
        </pc:spChg>
        <pc:grpChg chg="add">
          <ac:chgData name="Zhikal Khidhr" userId="5b7e17f9e3b74d0c" providerId="LiveId" clId="{0A9AEB80-238A-42B6-B841-46317963A02F}" dt="2024-01-27T18:44:47.801" v="69" actId="26606"/>
          <ac:grpSpMkLst>
            <pc:docMk/>
            <pc:sldMk cId="2804339496" sldId="258"/>
            <ac:grpSpMk id="13" creationId="{AE1C45F0-260A-458C-96ED-C1F6D2151219}"/>
          </ac:grpSpMkLst>
        </pc:grpChg>
        <pc:cxnChg chg="add">
          <ac:chgData name="Zhikal Khidhr" userId="5b7e17f9e3b74d0c" providerId="LiveId" clId="{0A9AEB80-238A-42B6-B841-46317963A02F}" dt="2024-01-27T18:44:47.801" v="69" actId="26606"/>
          <ac:cxnSpMkLst>
            <pc:docMk/>
            <pc:sldMk cId="2804339496" sldId="258"/>
            <ac:cxnSpMk id="20" creationId="{6CF1BAF6-AD41-4082-B212-8A1F9A2E8779}"/>
          </ac:cxnSpMkLst>
        </pc:cxnChg>
      </pc:sldChg>
      <pc:sldChg chg="delSp modSp mod">
        <pc:chgData name="Zhikal Khidhr" userId="5b7e17f9e3b74d0c" providerId="LiveId" clId="{0A9AEB80-238A-42B6-B841-46317963A02F}" dt="2024-01-27T18:38:24.840" v="12" actId="478"/>
        <pc:sldMkLst>
          <pc:docMk/>
          <pc:sldMk cId="480454959" sldId="327"/>
        </pc:sldMkLst>
        <pc:spChg chg="mod">
          <ac:chgData name="Zhikal Khidhr" userId="5b7e17f9e3b74d0c" providerId="LiveId" clId="{0A9AEB80-238A-42B6-B841-46317963A02F}" dt="2024-01-27T18:38:18.562" v="11" actId="20577"/>
          <ac:spMkLst>
            <pc:docMk/>
            <pc:sldMk cId="480454959" sldId="327"/>
            <ac:spMk id="3" creationId="{4C497D5C-E785-D72F-C8CC-FA44B04E576B}"/>
          </ac:spMkLst>
        </pc:spChg>
        <pc:spChg chg="del">
          <ac:chgData name="Zhikal Khidhr" userId="5b7e17f9e3b74d0c" providerId="LiveId" clId="{0A9AEB80-238A-42B6-B841-46317963A02F}" dt="2024-01-27T18:38:24.840" v="12" actId="478"/>
          <ac:spMkLst>
            <pc:docMk/>
            <pc:sldMk cId="480454959" sldId="327"/>
            <ac:spMk id="6" creationId="{F8CA3EA5-0507-29C8-0025-FDA83BD3DF93}"/>
          </ac:spMkLst>
        </pc:spChg>
        <pc:spChg chg="del">
          <ac:chgData name="Zhikal Khidhr" userId="5b7e17f9e3b74d0c" providerId="LiveId" clId="{0A9AEB80-238A-42B6-B841-46317963A02F}" dt="2024-01-27T18:38:10.138" v="6" actId="478"/>
          <ac:spMkLst>
            <pc:docMk/>
            <pc:sldMk cId="480454959" sldId="327"/>
            <ac:spMk id="7" creationId="{43B7DB02-43BD-D6F1-2675-5BE711C7AE08}"/>
          </ac:spMkLst>
        </pc:spChg>
      </pc:sldChg>
      <pc:sldChg chg="del">
        <pc:chgData name="Zhikal Khidhr" userId="5b7e17f9e3b74d0c" providerId="LiveId" clId="{0A9AEB80-238A-42B6-B841-46317963A02F}" dt="2024-01-27T18:39:09.967" v="19" actId="47"/>
        <pc:sldMkLst>
          <pc:docMk/>
          <pc:sldMk cId="4269904540" sldId="380"/>
        </pc:sldMkLst>
      </pc:sldChg>
      <pc:sldChg chg="del">
        <pc:chgData name="Zhikal Khidhr" userId="5b7e17f9e3b74d0c" providerId="LiveId" clId="{0A9AEB80-238A-42B6-B841-46317963A02F}" dt="2024-01-27T18:39:10.134" v="20" actId="47"/>
        <pc:sldMkLst>
          <pc:docMk/>
          <pc:sldMk cId="1668224365" sldId="381"/>
        </pc:sldMkLst>
      </pc:sldChg>
      <pc:sldChg chg="del">
        <pc:chgData name="Zhikal Khidhr" userId="5b7e17f9e3b74d0c" providerId="LiveId" clId="{0A9AEB80-238A-42B6-B841-46317963A02F}" dt="2024-01-27T18:39:10.281" v="21" actId="47"/>
        <pc:sldMkLst>
          <pc:docMk/>
          <pc:sldMk cId="3596179315" sldId="382"/>
        </pc:sldMkLst>
      </pc:sldChg>
      <pc:sldChg chg="del">
        <pc:chgData name="Zhikal Khidhr" userId="5b7e17f9e3b74d0c" providerId="LiveId" clId="{0A9AEB80-238A-42B6-B841-46317963A02F}" dt="2024-01-27T18:39:10.416" v="22" actId="47"/>
        <pc:sldMkLst>
          <pc:docMk/>
          <pc:sldMk cId="793905765" sldId="383"/>
        </pc:sldMkLst>
      </pc:sldChg>
      <pc:sldChg chg="del">
        <pc:chgData name="Zhikal Khidhr" userId="5b7e17f9e3b74d0c" providerId="LiveId" clId="{0A9AEB80-238A-42B6-B841-46317963A02F}" dt="2024-01-27T18:39:10.587" v="23" actId="47"/>
        <pc:sldMkLst>
          <pc:docMk/>
          <pc:sldMk cId="1380677774" sldId="384"/>
        </pc:sldMkLst>
      </pc:sldChg>
      <pc:sldChg chg="del">
        <pc:chgData name="Zhikal Khidhr" userId="5b7e17f9e3b74d0c" providerId="LiveId" clId="{0A9AEB80-238A-42B6-B841-46317963A02F}" dt="2024-01-27T18:39:14.166" v="31" actId="47"/>
        <pc:sldMkLst>
          <pc:docMk/>
          <pc:sldMk cId="2145098752" sldId="385"/>
        </pc:sldMkLst>
      </pc:sldChg>
      <pc:sldChg chg="del">
        <pc:chgData name="Zhikal Khidhr" userId="5b7e17f9e3b74d0c" providerId="LiveId" clId="{0A9AEB80-238A-42B6-B841-46317963A02F}" dt="2024-01-27T18:39:15.818" v="37" actId="47"/>
        <pc:sldMkLst>
          <pc:docMk/>
          <pc:sldMk cId="1361414874" sldId="386"/>
        </pc:sldMkLst>
      </pc:sldChg>
      <pc:sldChg chg="del">
        <pc:chgData name="Zhikal Khidhr" userId="5b7e17f9e3b74d0c" providerId="LiveId" clId="{0A9AEB80-238A-42B6-B841-46317963A02F}" dt="2024-01-27T18:39:14.320" v="32" actId="47"/>
        <pc:sldMkLst>
          <pc:docMk/>
          <pc:sldMk cId="3570124031" sldId="387"/>
        </pc:sldMkLst>
      </pc:sldChg>
      <pc:sldChg chg="del">
        <pc:chgData name="Zhikal Khidhr" userId="5b7e17f9e3b74d0c" providerId="LiveId" clId="{0A9AEB80-238A-42B6-B841-46317963A02F}" dt="2024-01-27T18:39:14.502" v="33" actId="47"/>
        <pc:sldMkLst>
          <pc:docMk/>
          <pc:sldMk cId="3346987262" sldId="388"/>
        </pc:sldMkLst>
      </pc:sldChg>
      <pc:sldChg chg="del">
        <pc:chgData name="Zhikal Khidhr" userId="5b7e17f9e3b74d0c" providerId="LiveId" clId="{0A9AEB80-238A-42B6-B841-46317963A02F}" dt="2024-01-27T18:39:14.899" v="34" actId="47"/>
        <pc:sldMkLst>
          <pc:docMk/>
          <pc:sldMk cId="3780203680" sldId="390"/>
        </pc:sldMkLst>
      </pc:sldChg>
      <pc:sldChg chg="del">
        <pc:chgData name="Zhikal Khidhr" userId="5b7e17f9e3b74d0c" providerId="LiveId" clId="{0A9AEB80-238A-42B6-B841-46317963A02F}" dt="2024-01-27T18:39:15.096" v="35" actId="47"/>
        <pc:sldMkLst>
          <pc:docMk/>
          <pc:sldMk cId="592463710" sldId="391"/>
        </pc:sldMkLst>
      </pc:sldChg>
      <pc:sldChg chg="del">
        <pc:chgData name="Zhikal Khidhr" userId="5b7e17f9e3b74d0c" providerId="LiveId" clId="{0A9AEB80-238A-42B6-B841-46317963A02F}" dt="2024-01-27T18:39:15.257" v="36" actId="47"/>
        <pc:sldMkLst>
          <pc:docMk/>
          <pc:sldMk cId="3172104921" sldId="392"/>
        </pc:sldMkLst>
      </pc:sldChg>
      <pc:sldChg chg="del">
        <pc:chgData name="Zhikal Khidhr" userId="5b7e17f9e3b74d0c" providerId="LiveId" clId="{0A9AEB80-238A-42B6-B841-46317963A02F}" dt="2024-01-27T18:39:15.994" v="38" actId="47"/>
        <pc:sldMkLst>
          <pc:docMk/>
          <pc:sldMk cId="1928054195" sldId="393"/>
        </pc:sldMkLst>
      </pc:sldChg>
      <pc:sldChg chg="add del">
        <pc:chgData name="Zhikal Khidhr" userId="5b7e17f9e3b74d0c" providerId="LiveId" clId="{0A9AEB80-238A-42B6-B841-46317963A02F}" dt="2024-01-27T18:39:09.767" v="18" actId="47"/>
        <pc:sldMkLst>
          <pc:docMk/>
          <pc:sldMk cId="20075996" sldId="482"/>
        </pc:sldMkLst>
      </pc:sldChg>
      <pc:sldChg chg="del">
        <pc:chgData name="Zhikal Khidhr" userId="5b7e17f9e3b74d0c" providerId="LiveId" clId="{0A9AEB80-238A-42B6-B841-46317963A02F}" dt="2024-01-27T18:39:10.865" v="25" actId="47"/>
        <pc:sldMkLst>
          <pc:docMk/>
          <pc:sldMk cId="2300863228" sldId="491"/>
        </pc:sldMkLst>
      </pc:sldChg>
      <pc:sldChg chg="add del">
        <pc:chgData name="Zhikal Khidhr" userId="5b7e17f9e3b74d0c" providerId="LiveId" clId="{0A9AEB80-238A-42B6-B841-46317963A02F}" dt="2024-01-27T18:39:09.178" v="17" actId="47"/>
        <pc:sldMkLst>
          <pc:docMk/>
          <pc:sldMk cId="3866411002" sldId="506"/>
        </pc:sldMkLst>
      </pc:sldChg>
      <pc:sldChg chg="del">
        <pc:chgData name="Zhikal Khidhr" userId="5b7e17f9e3b74d0c" providerId="LiveId" clId="{0A9AEB80-238A-42B6-B841-46317963A02F}" dt="2024-01-27T18:39:10.795" v="24" actId="47"/>
        <pc:sldMkLst>
          <pc:docMk/>
          <pc:sldMk cId="534773881" sldId="507"/>
        </pc:sldMkLst>
      </pc:sldChg>
      <pc:sldChg chg="del">
        <pc:chgData name="Zhikal Khidhr" userId="5b7e17f9e3b74d0c" providerId="LiveId" clId="{0A9AEB80-238A-42B6-B841-46317963A02F}" dt="2024-01-27T18:39:11.190" v="27" actId="47"/>
        <pc:sldMkLst>
          <pc:docMk/>
          <pc:sldMk cId="87775940" sldId="508"/>
        </pc:sldMkLst>
      </pc:sldChg>
      <pc:sldChg chg="del">
        <pc:chgData name="Zhikal Khidhr" userId="5b7e17f9e3b74d0c" providerId="LiveId" clId="{0A9AEB80-238A-42B6-B841-46317963A02F}" dt="2024-01-27T18:39:12" v="28" actId="47"/>
        <pc:sldMkLst>
          <pc:docMk/>
          <pc:sldMk cId="1686591751" sldId="509"/>
        </pc:sldMkLst>
      </pc:sldChg>
      <pc:sldChg chg="del">
        <pc:chgData name="Zhikal Khidhr" userId="5b7e17f9e3b74d0c" providerId="LiveId" clId="{0A9AEB80-238A-42B6-B841-46317963A02F}" dt="2024-01-27T18:39:12.819" v="29" actId="47"/>
        <pc:sldMkLst>
          <pc:docMk/>
          <pc:sldMk cId="3710600758" sldId="510"/>
        </pc:sldMkLst>
      </pc:sldChg>
      <pc:sldChg chg="del">
        <pc:chgData name="Zhikal Khidhr" userId="5b7e17f9e3b74d0c" providerId="LiveId" clId="{0A9AEB80-238A-42B6-B841-46317963A02F}" dt="2024-01-27T18:39:11.072" v="26" actId="47"/>
        <pc:sldMkLst>
          <pc:docMk/>
          <pc:sldMk cId="3827683533" sldId="511"/>
        </pc:sldMkLst>
      </pc:sldChg>
      <pc:sldChg chg="del">
        <pc:chgData name="Zhikal Khidhr" userId="5b7e17f9e3b74d0c" providerId="LiveId" clId="{0A9AEB80-238A-42B6-B841-46317963A02F}" dt="2024-01-27T18:39:13.047" v="30" actId="47"/>
        <pc:sldMkLst>
          <pc:docMk/>
          <pc:sldMk cId="2633965306" sldId="512"/>
        </pc:sldMkLst>
      </pc:sldChg>
      <pc:sldChg chg="addSp delSp modSp mod setBg">
        <pc:chgData name="Zhikal Khidhr" userId="5b7e17f9e3b74d0c" providerId="LiveId" clId="{0A9AEB80-238A-42B6-B841-46317963A02F}" dt="2024-01-27T18:41:23.682" v="41" actId="26606"/>
        <pc:sldMkLst>
          <pc:docMk/>
          <pc:sldMk cId="1142531572" sldId="514"/>
        </pc:sldMkLst>
        <pc:spChg chg="mod ord">
          <ac:chgData name="Zhikal Khidhr" userId="5b7e17f9e3b74d0c" providerId="LiveId" clId="{0A9AEB80-238A-42B6-B841-46317963A02F}" dt="2024-01-27T18:41:23.682" v="41" actId="26606"/>
          <ac:spMkLst>
            <pc:docMk/>
            <pc:sldMk cId="1142531572" sldId="514"/>
            <ac:spMk id="3" creationId="{5EBA5681-2631-C3E7-B394-8BC6663DB96E}"/>
          </ac:spMkLst>
        </pc:spChg>
        <pc:spChg chg="mod">
          <ac:chgData name="Zhikal Khidhr" userId="5b7e17f9e3b74d0c" providerId="LiveId" clId="{0A9AEB80-238A-42B6-B841-46317963A02F}" dt="2024-01-27T18:41:23.682" v="41" actId="26606"/>
          <ac:spMkLst>
            <pc:docMk/>
            <pc:sldMk cId="1142531572" sldId="514"/>
            <ac:spMk id="4" creationId="{00000000-0000-0000-0000-000000000000}"/>
          </ac:spMkLst>
        </pc:spChg>
        <pc:spChg chg="del">
          <ac:chgData name="Zhikal Khidhr" userId="5b7e17f9e3b74d0c" providerId="LiveId" clId="{0A9AEB80-238A-42B6-B841-46317963A02F}" dt="2024-01-27T18:35:21.610" v="4" actId="478"/>
          <ac:spMkLst>
            <pc:docMk/>
            <pc:sldMk cId="1142531572" sldId="514"/>
            <ac:spMk id="5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1:23.682" v="41" actId="26606"/>
          <ac:spMkLst>
            <pc:docMk/>
            <pc:sldMk cId="1142531572" sldId="514"/>
            <ac:spMk id="6" creationId="{00000000-0000-0000-0000-000000000000}"/>
          </ac:spMkLst>
        </pc:spChg>
        <pc:spChg chg="del">
          <ac:chgData name="Zhikal Khidhr" userId="5b7e17f9e3b74d0c" providerId="LiveId" clId="{0A9AEB80-238A-42B6-B841-46317963A02F}" dt="2024-01-27T18:41:23.682" v="41" actId="26606"/>
          <ac:spMkLst>
            <pc:docMk/>
            <pc:sldMk cId="1142531572" sldId="514"/>
            <ac:spMk id="7" creationId="{608DA07D-3297-432A-B0EF-7898508B7D81}"/>
          </ac:spMkLst>
        </pc:spChg>
        <pc:spChg chg="add mod ord">
          <ac:chgData name="Zhikal Khidhr" userId="5b7e17f9e3b74d0c" providerId="LiveId" clId="{0A9AEB80-238A-42B6-B841-46317963A02F}" dt="2024-01-27T18:41:23.682" v="41" actId="26606"/>
          <ac:spMkLst>
            <pc:docMk/>
            <pc:sldMk cId="1142531572" sldId="514"/>
            <ac:spMk id="8" creationId="{608DA07D-3297-432A-B0EF-7898508B7D81}"/>
          </ac:spMkLst>
        </pc:spChg>
        <pc:spChg chg="add">
          <ac:chgData name="Zhikal Khidhr" userId="5b7e17f9e3b74d0c" providerId="LiveId" clId="{0A9AEB80-238A-42B6-B841-46317963A02F}" dt="2024-01-27T18:41:23.682" v="41" actId="26606"/>
          <ac:spMkLst>
            <pc:docMk/>
            <pc:sldMk cId="1142531572" sldId="514"/>
            <ac:spMk id="14" creationId="{2E442304-DDBD-4F7B-8017-36BCC863FB40}"/>
          </ac:spMkLst>
        </pc:spChg>
        <pc:spChg chg="add">
          <ac:chgData name="Zhikal Khidhr" userId="5b7e17f9e3b74d0c" providerId="LiveId" clId="{0A9AEB80-238A-42B6-B841-46317963A02F}" dt="2024-01-27T18:41:23.682" v="41" actId="26606"/>
          <ac:spMkLst>
            <pc:docMk/>
            <pc:sldMk cId="1142531572" sldId="514"/>
            <ac:spMk id="16" creationId="{5E107275-3853-46FD-A241-DE4355A42675}"/>
          </ac:spMkLst>
        </pc:spChg>
        <pc:graphicFrameChg chg="add">
          <ac:chgData name="Zhikal Khidhr" userId="5b7e17f9e3b74d0c" providerId="LiveId" clId="{0A9AEB80-238A-42B6-B841-46317963A02F}" dt="2024-01-27T18:41:23.682" v="41" actId="26606"/>
          <ac:graphicFrameMkLst>
            <pc:docMk/>
            <pc:sldMk cId="1142531572" sldId="514"/>
            <ac:graphicFrameMk id="10" creationId="{B96E4456-DD55-AE8D-503D-E3CFE4D9AA69}"/>
          </ac:graphicFrameMkLst>
        </pc:graphicFrameChg>
      </pc:sldChg>
      <pc:sldChg chg="add del">
        <pc:chgData name="Zhikal Khidhr" userId="5b7e17f9e3b74d0c" providerId="LiveId" clId="{0A9AEB80-238A-42B6-B841-46317963A02F}" dt="2024-01-27T18:34:55.384" v="1"/>
        <pc:sldMkLst>
          <pc:docMk/>
          <pc:sldMk cId="1754395486" sldId="514"/>
        </pc:sldMkLst>
      </pc:sldChg>
      <pc:sldChg chg="addSp modSp add del mod setBg">
        <pc:chgData name="Zhikal Khidhr" userId="5b7e17f9e3b74d0c" providerId="LiveId" clId="{0A9AEB80-238A-42B6-B841-46317963A02F}" dt="2024-01-27T18:43:58.282" v="61" actId="1076"/>
        <pc:sldMkLst>
          <pc:docMk/>
          <pc:sldMk cId="4147776503" sldId="515"/>
        </pc:sldMkLst>
        <pc:spChg chg="mod">
          <ac:chgData name="Zhikal Khidhr" userId="5b7e17f9e3b74d0c" providerId="LiveId" clId="{0A9AEB80-238A-42B6-B841-46317963A02F}" dt="2024-01-27T18:43:53.868" v="60" actId="26606"/>
          <ac:spMkLst>
            <pc:docMk/>
            <pc:sldMk cId="4147776503" sldId="515"/>
            <ac:spMk id="4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3:53.868" v="60" actId="26606"/>
          <ac:spMkLst>
            <pc:docMk/>
            <pc:sldMk cId="4147776503" sldId="515"/>
            <ac:spMk id="5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3:53.868" v="60" actId="26606"/>
          <ac:spMkLst>
            <pc:docMk/>
            <pc:sldMk cId="4147776503" sldId="515"/>
            <ac:spMk id="6" creationId="{00000000-0000-0000-0000-000000000000}"/>
          </ac:spMkLst>
        </pc:spChg>
        <pc:spChg chg="add mod ord">
          <ac:chgData name="Zhikal Khidhr" userId="5b7e17f9e3b74d0c" providerId="LiveId" clId="{0A9AEB80-238A-42B6-B841-46317963A02F}" dt="2024-01-27T18:43:58.282" v="61" actId="1076"/>
          <ac:spMkLst>
            <pc:docMk/>
            <pc:sldMk cId="4147776503" sldId="515"/>
            <ac:spMk id="8" creationId="{608DA07D-3297-432A-B0EF-7898508B7D81}"/>
          </ac:spMkLst>
        </pc:spChg>
        <pc:spChg chg="mod ord">
          <ac:chgData name="Zhikal Khidhr" userId="5b7e17f9e3b74d0c" providerId="LiveId" clId="{0A9AEB80-238A-42B6-B841-46317963A02F}" dt="2024-01-27T18:43:53.868" v="60" actId="26606"/>
          <ac:spMkLst>
            <pc:docMk/>
            <pc:sldMk cId="4147776503" sldId="515"/>
            <ac:spMk id="13" creationId="{BE584F60-C949-76C0-4F0D-7D65443A2861}"/>
          </ac:spMkLst>
        </pc:spChg>
        <pc:spChg chg="add">
          <ac:chgData name="Zhikal Khidhr" userId="5b7e17f9e3b74d0c" providerId="LiveId" clId="{0A9AEB80-238A-42B6-B841-46317963A02F}" dt="2024-01-27T18:43:53.868" v="60" actId="26606"/>
          <ac:spMkLst>
            <pc:docMk/>
            <pc:sldMk cId="4147776503" sldId="515"/>
            <ac:spMk id="18" creationId="{DBF61EA3-B236-439E-9C0B-340980D56BEE}"/>
          </ac:spMkLst>
        </pc:spChg>
        <pc:spChg chg="add">
          <ac:chgData name="Zhikal Khidhr" userId="5b7e17f9e3b74d0c" providerId="LiveId" clId="{0A9AEB80-238A-42B6-B841-46317963A02F}" dt="2024-01-27T18:43:53.868" v="60" actId="26606"/>
          <ac:spMkLst>
            <pc:docMk/>
            <pc:sldMk cId="4147776503" sldId="515"/>
            <ac:spMk id="24" creationId="{E659831F-0D9A-4C63-9EBB-8435B85A440F}"/>
          </ac:spMkLst>
        </pc:spChg>
        <pc:grpChg chg="add">
          <ac:chgData name="Zhikal Khidhr" userId="5b7e17f9e3b74d0c" providerId="LiveId" clId="{0A9AEB80-238A-42B6-B841-46317963A02F}" dt="2024-01-27T18:43:53.868" v="60" actId="26606"/>
          <ac:grpSpMkLst>
            <pc:docMk/>
            <pc:sldMk cId="4147776503" sldId="515"/>
            <ac:grpSpMk id="20" creationId="{28FAF094-D087-493F-8DF9-A486C2D6BBAA}"/>
          </ac:grpSpMkLst>
        </pc:grpChg>
      </pc:sldChg>
      <pc:sldChg chg="addSp modSp add del mod setBg">
        <pc:chgData name="Zhikal Khidhr" userId="5b7e17f9e3b74d0c" providerId="LiveId" clId="{0A9AEB80-238A-42B6-B841-46317963A02F}" dt="2024-01-27T18:44:35.781" v="67" actId="26606"/>
        <pc:sldMkLst>
          <pc:docMk/>
          <pc:sldMk cId="758381131" sldId="516"/>
        </pc:sldMkLst>
        <pc:spChg chg="mod">
          <ac:chgData name="Zhikal Khidhr" userId="5b7e17f9e3b74d0c" providerId="LiveId" clId="{0A9AEB80-238A-42B6-B841-46317963A02F}" dt="2024-01-27T18:44:35.781" v="67" actId="26606"/>
          <ac:spMkLst>
            <pc:docMk/>
            <pc:sldMk cId="758381131" sldId="516"/>
            <ac:spMk id="4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4:35.781" v="67" actId="26606"/>
          <ac:spMkLst>
            <pc:docMk/>
            <pc:sldMk cId="758381131" sldId="516"/>
            <ac:spMk id="5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4:35.781" v="67" actId="26606"/>
          <ac:spMkLst>
            <pc:docMk/>
            <pc:sldMk cId="758381131" sldId="516"/>
            <ac:spMk id="6" creationId="{00000000-0000-0000-0000-000000000000}"/>
          </ac:spMkLst>
        </pc:spChg>
        <pc:spChg chg="mod ord">
          <ac:chgData name="Zhikal Khidhr" userId="5b7e17f9e3b74d0c" providerId="LiveId" clId="{0A9AEB80-238A-42B6-B841-46317963A02F}" dt="2024-01-27T18:44:35.781" v="67" actId="26606"/>
          <ac:spMkLst>
            <pc:docMk/>
            <pc:sldMk cId="758381131" sldId="516"/>
            <ac:spMk id="7" creationId="{6DC97A64-8359-D402-68A2-5B9B4C5BC0C1}"/>
          </ac:spMkLst>
        </pc:spChg>
        <pc:spChg chg="add mod ord">
          <ac:chgData name="Zhikal Khidhr" userId="5b7e17f9e3b74d0c" providerId="LiveId" clId="{0A9AEB80-238A-42B6-B841-46317963A02F}" dt="2024-01-27T18:44:35.781" v="67" actId="26606"/>
          <ac:spMkLst>
            <pc:docMk/>
            <pc:sldMk cId="758381131" sldId="516"/>
            <ac:spMk id="8" creationId="{608DA07D-3297-432A-B0EF-7898508B7D81}"/>
          </ac:spMkLst>
        </pc:spChg>
        <pc:spChg chg="add">
          <ac:chgData name="Zhikal Khidhr" userId="5b7e17f9e3b74d0c" providerId="LiveId" clId="{0A9AEB80-238A-42B6-B841-46317963A02F}" dt="2024-01-27T18:44:35.781" v="67" actId="26606"/>
          <ac:spMkLst>
            <pc:docMk/>
            <pc:sldMk cId="758381131" sldId="516"/>
            <ac:spMk id="13" creationId="{201CC55D-ED54-4C5C-95E6-10947BD1103B}"/>
          </ac:spMkLst>
        </pc:spChg>
        <pc:spChg chg="add">
          <ac:chgData name="Zhikal Khidhr" userId="5b7e17f9e3b74d0c" providerId="LiveId" clId="{0A9AEB80-238A-42B6-B841-46317963A02F}" dt="2024-01-27T18:44:35.781" v="67" actId="26606"/>
          <ac:spMkLst>
            <pc:docMk/>
            <pc:sldMk cId="758381131" sldId="516"/>
            <ac:spMk id="19" creationId="{3873B707-463F-40B0-8227-E8CC6C67EB25}"/>
          </ac:spMkLst>
        </pc:spChg>
        <pc:spChg chg="add">
          <ac:chgData name="Zhikal Khidhr" userId="5b7e17f9e3b74d0c" providerId="LiveId" clId="{0A9AEB80-238A-42B6-B841-46317963A02F}" dt="2024-01-27T18:44:35.781" v="67" actId="26606"/>
          <ac:spMkLst>
            <pc:docMk/>
            <pc:sldMk cId="758381131" sldId="516"/>
            <ac:spMk id="21" creationId="{C13237C8-E62C-4F0D-A318-BD6FB6C2D138}"/>
          </ac:spMkLst>
        </pc:spChg>
        <pc:spChg chg="add">
          <ac:chgData name="Zhikal Khidhr" userId="5b7e17f9e3b74d0c" providerId="LiveId" clId="{0A9AEB80-238A-42B6-B841-46317963A02F}" dt="2024-01-27T18:44:35.781" v="67" actId="26606"/>
          <ac:spMkLst>
            <pc:docMk/>
            <pc:sldMk cId="758381131" sldId="516"/>
            <ac:spMk id="23" creationId="{19C9EAEA-39D0-4B0E-A0EB-51E7B26740B1}"/>
          </ac:spMkLst>
        </pc:spChg>
        <pc:grpChg chg="add">
          <ac:chgData name="Zhikal Khidhr" userId="5b7e17f9e3b74d0c" providerId="LiveId" clId="{0A9AEB80-238A-42B6-B841-46317963A02F}" dt="2024-01-27T18:44:35.781" v="67" actId="26606"/>
          <ac:grpSpMkLst>
            <pc:docMk/>
            <pc:sldMk cId="758381131" sldId="516"/>
            <ac:grpSpMk id="15" creationId="{1DE889C7-FAD6-4397-98E2-05D503484459}"/>
          </ac:grpSpMkLst>
        </pc:grpChg>
        <pc:picChg chg="mod ord">
          <ac:chgData name="Zhikal Khidhr" userId="5b7e17f9e3b74d0c" providerId="LiveId" clId="{0A9AEB80-238A-42B6-B841-46317963A02F}" dt="2024-01-27T18:44:35.781" v="67" actId="26606"/>
          <ac:picMkLst>
            <pc:docMk/>
            <pc:sldMk cId="758381131" sldId="516"/>
            <ac:picMk id="3" creationId="{20AB5522-649B-9947-9EA3-A66EA38CBCBF}"/>
          </ac:picMkLst>
        </pc:picChg>
      </pc:sldChg>
      <pc:sldChg chg="addSp modSp add del mod setBg">
        <pc:chgData name="Zhikal Khidhr" userId="5b7e17f9e3b74d0c" providerId="LiveId" clId="{0A9AEB80-238A-42B6-B841-46317963A02F}" dt="2024-01-27T18:42:03.593" v="47" actId="26606"/>
        <pc:sldMkLst>
          <pc:docMk/>
          <pc:sldMk cId="2430962060" sldId="517"/>
        </pc:sldMkLst>
        <pc:spChg chg="mod">
          <ac:chgData name="Zhikal Khidhr" userId="5b7e17f9e3b74d0c" providerId="LiveId" clId="{0A9AEB80-238A-42B6-B841-46317963A02F}" dt="2024-01-27T18:42:03.593" v="47" actId="26606"/>
          <ac:spMkLst>
            <pc:docMk/>
            <pc:sldMk cId="2430962060" sldId="517"/>
            <ac:spMk id="4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2:03.593" v="47" actId="26606"/>
          <ac:spMkLst>
            <pc:docMk/>
            <pc:sldMk cId="2430962060" sldId="517"/>
            <ac:spMk id="5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2:03.593" v="47" actId="26606"/>
          <ac:spMkLst>
            <pc:docMk/>
            <pc:sldMk cId="2430962060" sldId="517"/>
            <ac:spMk id="6" creationId="{00000000-0000-0000-0000-000000000000}"/>
          </ac:spMkLst>
        </pc:spChg>
        <pc:spChg chg="mod ord">
          <ac:chgData name="Zhikal Khidhr" userId="5b7e17f9e3b74d0c" providerId="LiveId" clId="{0A9AEB80-238A-42B6-B841-46317963A02F}" dt="2024-01-27T18:42:03.593" v="47" actId="26606"/>
          <ac:spMkLst>
            <pc:docMk/>
            <pc:sldMk cId="2430962060" sldId="517"/>
            <ac:spMk id="7" creationId="{514D321E-C31F-CC70-431C-336069DC6B56}"/>
          </ac:spMkLst>
        </pc:spChg>
        <pc:spChg chg="add mod ord">
          <ac:chgData name="Zhikal Khidhr" userId="5b7e17f9e3b74d0c" providerId="LiveId" clId="{0A9AEB80-238A-42B6-B841-46317963A02F}" dt="2024-01-27T18:42:03.593" v="47" actId="26606"/>
          <ac:spMkLst>
            <pc:docMk/>
            <pc:sldMk cId="2430962060" sldId="517"/>
            <ac:spMk id="8" creationId="{608DA07D-3297-432A-B0EF-7898508B7D81}"/>
          </ac:spMkLst>
        </pc:spChg>
        <pc:spChg chg="add">
          <ac:chgData name="Zhikal Khidhr" userId="5b7e17f9e3b74d0c" providerId="LiveId" clId="{0A9AEB80-238A-42B6-B841-46317963A02F}" dt="2024-01-27T18:42:03.593" v="47" actId="26606"/>
          <ac:spMkLst>
            <pc:docMk/>
            <pc:sldMk cId="2430962060" sldId="517"/>
            <ac:spMk id="3079" creationId="{743AA782-23D1-4521-8CAD-47662984AA08}"/>
          </ac:spMkLst>
        </pc:spChg>
        <pc:spChg chg="add">
          <ac:chgData name="Zhikal Khidhr" userId="5b7e17f9e3b74d0c" providerId="LiveId" clId="{0A9AEB80-238A-42B6-B841-46317963A02F}" dt="2024-01-27T18:42:03.593" v="47" actId="26606"/>
          <ac:spMkLst>
            <pc:docMk/>
            <pc:sldMk cId="2430962060" sldId="517"/>
            <ac:spMk id="3081" creationId="{71877DBC-BB60-40F0-AC93-2ACDBAAE60CE}"/>
          </ac:spMkLst>
        </pc:spChg>
        <pc:picChg chg="mod ord">
          <ac:chgData name="Zhikal Khidhr" userId="5b7e17f9e3b74d0c" providerId="LiveId" clId="{0A9AEB80-238A-42B6-B841-46317963A02F}" dt="2024-01-27T18:42:03.593" v="47" actId="26606"/>
          <ac:picMkLst>
            <pc:docMk/>
            <pc:sldMk cId="2430962060" sldId="517"/>
            <ac:picMk id="3074" creationId="{3479B1DD-8251-3A3A-7841-F1DD1CE35826}"/>
          </ac:picMkLst>
        </pc:picChg>
      </pc:sldChg>
      <pc:sldChg chg="addSp delSp modSp add del mod setBg">
        <pc:chgData name="Zhikal Khidhr" userId="5b7e17f9e3b74d0c" providerId="LiveId" clId="{0A9AEB80-238A-42B6-B841-46317963A02F}" dt="2024-01-27T18:41:57.637" v="46" actId="26606"/>
        <pc:sldMkLst>
          <pc:docMk/>
          <pc:sldMk cId="543492419" sldId="518"/>
        </pc:sldMkLst>
        <pc:spChg chg="mod">
          <ac:chgData name="Zhikal Khidhr" userId="5b7e17f9e3b74d0c" providerId="LiveId" clId="{0A9AEB80-238A-42B6-B841-46317963A02F}" dt="2024-01-27T18:41:57.637" v="46" actId="26606"/>
          <ac:spMkLst>
            <pc:docMk/>
            <pc:sldMk cId="543492419" sldId="518"/>
            <ac:spMk id="4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1:57.637" v="46" actId="26606"/>
          <ac:spMkLst>
            <pc:docMk/>
            <pc:sldMk cId="543492419" sldId="518"/>
            <ac:spMk id="5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1:57.637" v="46" actId="26606"/>
          <ac:spMkLst>
            <pc:docMk/>
            <pc:sldMk cId="543492419" sldId="518"/>
            <ac:spMk id="6" creationId="{00000000-0000-0000-0000-000000000000}"/>
          </ac:spMkLst>
        </pc:spChg>
        <pc:spChg chg="add del">
          <ac:chgData name="Zhikal Khidhr" userId="5b7e17f9e3b74d0c" providerId="LiveId" clId="{0A9AEB80-238A-42B6-B841-46317963A02F}" dt="2024-01-27T18:41:57.637" v="46" actId="26606"/>
          <ac:spMkLst>
            <pc:docMk/>
            <pc:sldMk cId="543492419" sldId="518"/>
            <ac:spMk id="7" creationId="{608DA07D-3297-432A-B0EF-7898508B7D81}"/>
          </ac:spMkLst>
        </pc:spChg>
        <pc:spChg chg="add mod ord">
          <ac:chgData name="Zhikal Khidhr" userId="5b7e17f9e3b74d0c" providerId="LiveId" clId="{0A9AEB80-238A-42B6-B841-46317963A02F}" dt="2024-01-27T18:41:57.637" v="46" actId="26606"/>
          <ac:spMkLst>
            <pc:docMk/>
            <pc:sldMk cId="543492419" sldId="518"/>
            <ac:spMk id="8" creationId="{608DA07D-3297-432A-B0EF-7898508B7D81}"/>
          </ac:spMkLst>
        </pc:spChg>
        <pc:spChg chg="add del">
          <ac:chgData name="Zhikal Khidhr" userId="5b7e17f9e3b74d0c" providerId="LiveId" clId="{0A9AEB80-238A-42B6-B841-46317963A02F}" dt="2024-01-27T18:41:54.159" v="43" actId="26606"/>
          <ac:spMkLst>
            <pc:docMk/>
            <pc:sldMk cId="543492419" sldId="518"/>
            <ac:spMk id="14" creationId="{6C4028FD-8BAA-4A19-BFDE-594D991B7552}"/>
          </ac:spMkLst>
        </pc:spChg>
        <pc:spChg chg="add del">
          <ac:chgData name="Zhikal Khidhr" userId="5b7e17f9e3b74d0c" providerId="LiveId" clId="{0A9AEB80-238A-42B6-B841-46317963A02F}" dt="2024-01-27T18:41:57.590" v="45" actId="26606"/>
          <ac:spMkLst>
            <pc:docMk/>
            <pc:sldMk cId="543492419" sldId="518"/>
            <ac:spMk id="16" creationId="{6B6E033A-DB2E-49B8-B600-B38E0C280263}"/>
          </ac:spMkLst>
        </pc:spChg>
        <pc:spChg chg="add del">
          <ac:chgData name="Zhikal Khidhr" userId="5b7e17f9e3b74d0c" providerId="LiveId" clId="{0A9AEB80-238A-42B6-B841-46317963A02F}" dt="2024-01-27T18:41:57.590" v="45" actId="26606"/>
          <ac:spMkLst>
            <pc:docMk/>
            <pc:sldMk cId="543492419" sldId="518"/>
            <ac:spMk id="17" creationId="{98DED6BC-9A3E-48D4-AD7C-A56D63F547E8}"/>
          </ac:spMkLst>
        </pc:spChg>
        <pc:spChg chg="add">
          <ac:chgData name="Zhikal Khidhr" userId="5b7e17f9e3b74d0c" providerId="LiveId" clId="{0A9AEB80-238A-42B6-B841-46317963A02F}" dt="2024-01-27T18:41:57.637" v="46" actId="26606"/>
          <ac:spMkLst>
            <pc:docMk/>
            <pc:sldMk cId="543492419" sldId="518"/>
            <ac:spMk id="20" creationId="{9165109B-7036-4613-93D4-579E77F6EF3C}"/>
          </ac:spMkLst>
        </pc:spChg>
        <pc:spChg chg="add">
          <ac:chgData name="Zhikal Khidhr" userId="5b7e17f9e3b74d0c" providerId="LiveId" clId="{0A9AEB80-238A-42B6-B841-46317963A02F}" dt="2024-01-27T18:41:57.637" v="46" actId="26606"/>
          <ac:spMkLst>
            <pc:docMk/>
            <pc:sldMk cId="543492419" sldId="518"/>
            <ac:spMk id="21" creationId="{43E8FEA2-54EE-4F84-B5DB-A055A7D805EE}"/>
          </ac:spMkLst>
        </pc:spChg>
        <pc:graphicFrameChg chg="add del">
          <ac:chgData name="Zhikal Khidhr" userId="5b7e17f9e3b74d0c" providerId="LiveId" clId="{0A9AEB80-238A-42B6-B841-46317963A02F}" dt="2024-01-27T18:41:54.159" v="43" actId="26606"/>
          <ac:graphicFrameMkLst>
            <pc:docMk/>
            <pc:sldMk cId="543492419" sldId="518"/>
            <ac:graphicFrameMk id="10" creationId="{6697894C-16D4-D574-09E4-6852B221FA50}"/>
          </ac:graphicFrameMkLst>
        </pc:graphicFrameChg>
        <pc:graphicFrameChg chg="add del">
          <ac:chgData name="Zhikal Khidhr" userId="5b7e17f9e3b74d0c" providerId="LiveId" clId="{0A9AEB80-238A-42B6-B841-46317963A02F}" dt="2024-01-27T18:41:57.590" v="45" actId="26606"/>
          <ac:graphicFrameMkLst>
            <pc:docMk/>
            <pc:sldMk cId="543492419" sldId="518"/>
            <ac:graphicFrameMk id="18" creationId="{455EA7C6-F29C-579D-30A5-A3DAC65899B1}"/>
          </ac:graphicFrameMkLst>
        </pc:graphicFrameChg>
        <pc:graphicFrameChg chg="add">
          <ac:chgData name="Zhikal Khidhr" userId="5b7e17f9e3b74d0c" providerId="LiveId" clId="{0A9AEB80-238A-42B6-B841-46317963A02F}" dt="2024-01-27T18:41:57.637" v="46" actId="26606"/>
          <ac:graphicFrameMkLst>
            <pc:docMk/>
            <pc:sldMk cId="543492419" sldId="518"/>
            <ac:graphicFrameMk id="22" creationId="{3E2ACD07-783C-AD14-A3AA-E752A7D37865}"/>
          </ac:graphicFrameMkLst>
        </pc:graphicFrameChg>
      </pc:sldChg>
      <pc:sldChg chg="addSp modSp add del mod setBg">
        <pc:chgData name="Zhikal Khidhr" userId="5b7e17f9e3b74d0c" providerId="LiveId" clId="{0A9AEB80-238A-42B6-B841-46317963A02F}" dt="2024-01-27T18:44:42.208" v="68" actId="26606"/>
        <pc:sldMkLst>
          <pc:docMk/>
          <pc:sldMk cId="377037731" sldId="519"/>
        </pc:sldMkLst>
        <pc:spChg chg="mod">
          <ac:chgData name="Zhikal Khidhr" userId="5b7e17f9e3b74d0c" providerId="LiveId" clId="{0A9AEB80-238A-42B6-B841-46317963A02F}" dt="2024-01-27T18:44:42.208" v="68" actId="26606"/>
          <ac:spMkLst>
            <pc:docMk/>
            <pc:sldMk cId="377037731" sldId="519"/>
            <ac:spMk id="4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4:42.208" v="68" actId="26606"/>
          <ac:spMkLst>
            <pc:docMk/>
            <pc:sldMk cId="377037731" sldId="519"/>
            <ac:spMk id="5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4:42.208" v="68" actId="26606"/>
          <ac:spMkLst>
            <pc:docMk/>
            <pc:sldMk cId="377037731" sldId="519"/>
            <ac:spMk id="6" creationId="{00000000-0000-0000-0000-000000000000}"/>
          </ac:spMkLst>
        </pc:spChg>
        <pc:spChg chg="mod ord">
          <ac:chgData name="Zhikal Khidhr" userId="5b7e17f9e3b74d0c" providerId="LiveId" clId="{0A9AEB80-238A-42B6-B841-46317963A02F}" dt="2024-01-27T18:44:42.208" v="68" actId="26606"/>
          <ac:spMkLst>
            <pc:docMk/>
            <pc:sldMk cId="377037731" sldId="519"/>
            <ac:spMk id="7" creationId="{6DC97A64-8359-D402-68A2-5B9B4C5BC0C1}"/>
          </ac:spMkLst>
        </pc:spChg>
        <pc:spChg chg="add mod ord">
          <ac:chgData name="Zhikal Khidhr" userId="5b7e17f9e3b74d0c" providerId="LiveId" clId="{0A9AEB80-238A-42B6-B841-46317963A02F}" dt="2024-01-27T18:44:42.208" v="68" actId="26606"/>
          <ac:spMkLst>
            <pc:docMk/>
            <pc:sldMk cId="377037731" sldId="519"/>
            <ac:spMk id="8" creationId="{608DA07D-3297-432A-B0EF-7898508B7D81}"/>
          </ac:spMkLst>
        </pc:spChg>
        <pc:spChg chg="add">
          <ac:chgData name="Zhikal Khidhr" userId="5b7e17f9e3b74d0c" providerId="LiveId" clId="{0A9AEB80-238A-42B6-B841-46317963A02F}" dt="2024-01-27T18:44:42.208" v="68" actId="26606"/>
          <ac:spMkLst>
            <pc:docMk/>
            <pc:sldMk cId="377037731" sldId="519"/>
            <ac:spMk id="13" creationId="{B6CDA21F-E7AF-4C75-8395-33F58D5B0E45}"/>
          </ac:spMkLst>
        </pc:spChg>
        <pc:spChg chg="add">
          <ac:chgData name="Zhikal Khidhr" userId="5b7e17f9e3b74d0c" providerId="LiveId" clId="{0A9AEB80-238A-42B6-B841-46317963A02F}" dt="2024-01-27T18:44:42.208" v="68" actId="26606"/>
          <ac:spMkLst>
            <pc:docMk/>
            <pc:sldMk cId="377037731" sldId="519"/>
            <ac:spMk id="20" creationId="{D5B0017B-2ECA-49AF-B397-DC140825DF8D}"/>
          </ac:spMkLst>
        </pc:spChg>
        <pc:grpChg chg="add">
          <ac:chgData name="Zhikal Khidhr" userId="5b7e17f9e3b74d0c" providerId="LiveId" clId="{0A9AEB80-238A-42B6-B841-46317963A02F}" dt="2024-01-27T18:44:42.208" v="68" actId="26606"/>
          <ac:grpSpMkLst>
            <pc:docMk/>
            <pc:sldMk cId="377037731" sldId="519"/>
            <ac:grpSpMk id="15" creationId="{AE1C45F0-260A-458C-96ED-C1F6D2151219}"/>
          </ac:grpSpMkLst>
        </pc:grpChg>
        <pc:cxnChg chg="add">
          <ac:chgData name="Zhikal Khidhr" userId="5b7e17f9e3b74d0c" providerId="LiveId" clId="{0A9AEB80-238A-42B6-B841-46317963A02F}" dt="2024-01-27T18:44:42.208" v="68" actId="26606"/>
          <ac:cxnSpMkLst>
            <pc:docMk/>
            <pc:sldMk cId="377037731" sldId="519"/>
            <ac:cxnSpMk id="22" creationId="{6CF1BAF6-AD41-4082-B212-8A1F9A2E8779}"/>
          </ac:cxnSpMkLst>
        </pc:cxnChg>
      </pc:sldChg>
      <pc:sldChg chg="addSp modSp add del mod setBg">
        <pc:chgData name="Zhikal Khidhr" userId="5b7e17f9e3b74d0c" providerId="LiveId" clId="{0A9AEB80-238A-42B6-B841-46317963A02F}" dt="2024-01-27T18:42:19.829" v="49" actId="26606"/>
        <pc:sldMkLst>
          <pc:docMk/>
          <pc:sldMk cId="1632832165" sldId="520"/>
        </pc:sldMkLst>
        <pc:spChg chg="mod">
          <ac:chgData name="Zhikal Khidhr" userId="5b7e17f9e3b74d0c" providerId="LiveId" clId="{0A9AEB80-238A-42B6-B841-46317963A02F}" dt="2024-01-27T18:42:19.829" v="49" actId="26606"/>
          <ac:spMkLst>
            <pc:docMk/>
            <pc:sldMk cId="1632832165" sldId="520"/>
            <ac:spMk id="4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2:19.829" v="49" actId="26606"/>
          <ac:spMkLst>
            <pc:docMk/>
            <pc:sldMk cId="1632832165" sldId="520"/>
            <ac:spMk id="5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2:19.829" v="49" actId="26606"/>
          <ac:spMkLst>
            <pc:docMk/>
            <pc:sldMk cId="1632832165" sldId="520"/>
            <ac:spMk id="6" creationId="{00000000-0000-0000-0000-000000000000}"/>
          </ac:spMkLst>
        </pc:spChg>
        <pc:spChg chg="add mod ord">
          <ac:chgData name="Zhikal Khidhr" userId="5b7e17f9e3b74d0c" providerId="LiveId" clId="{0A9AEB80-238A-42B6-B841-46317963A02F}" dt="2024-01-27T18:42:19.829" v="49" actId="26606"/>
          <ac:spMkLst>
            <pc:docMk/>
            <pc:sldMk cId="1632832165" sldId="520"/>
            <ac:spMk id="7" creationId="{608DA07D-3297-432A-B0EF-7898508B7D81}"/>
          </ac:spMkLst>
        </pc:spChg>
        <pc:spChg chg="add mod ord">
          <ac:chgData name="Zhikal Khidhr" userId="5b7e17f9e3b74d0c" providerId="LiveId" clId="{0A9AEB80-238A-42B6-B841-46317963A02F}" dt="2024-01-27T18:42:19.829" v="49" actId="26606"/>
          <ac:spMkLst>
            <pc:docMk/>
            <pc:sldMk cId="1632832165" sldId="520"/>
            <ac:spMk id="8" creationId="{608DA07D-3297-432A-B0EF-7898508B7D81}"/>
          </ac:spMkLst>
        </pc:spChg>
        <pc:spChg chg="add">
          <ac:chgData name="Zhikal Khidhr" userId="5b7e17f9e3b74d0c" providerId="LiveId" clId="{0A9AEB80-238A-42B6-B841-46317963A02F}" dt="2024-01-27T18:42:19.829" v="49" actId="26606"/>
          <ac:spMkLst>
            <pc:docMk/>
            <pc:sldMk cId="1632832165" sldId="520"/>
            <ac:spMk id="13" creationId="{DBF61EA3-B236-439E-9C0B-340980D56BEE}"/>
          </ac:spMkLst>
        </pc:spChg>
        <pc:spChg chg="add">
          <ac:chgData name="Zhikal Khidhr" userId="5b7e17f9e3b74d0c" providerId="LiveId" clId="{0A9AEB80-238A-42B6-B841-46317963A02F}" dt="2024-01-27T18:42:19.829" v="49" actId="26606"/>
          <ac:spMkLst>
            <pc:docMk/>
            <pc:sldMk cId="1632832165" sldId="520"/>
            <ac:spMk id="19" creationId="{E659831F-0D9A-4C63-9EBB-8435B85A440F}"/>
          </ac:spMkLst>
        </pc:spChg>
        <pc:grpChg chg="add">
          <ac:chgData name="Zhikal Khidhr" userId="5b7e17f9e3b74d0c" providerId="LiveId" clId="{0A9AEB80-238A-42B6-B841-46317963A02F}" dt="2024-01-27T18:42:19.829" v="49" actId="26606"/>
          <ac:grpSpMkLst>
            <pc:docMk/>
            <pc:sldMk cId="1632832165" sldId="520"/>
            <ac:grpSpMk id="15" creationId="{28FAF094-D087-493F-8DF9-A486C2D6BBAA}"/>
          </ac:grpSpMkLst>
        </pc:grpChg>
      </pc:sldChg>
      <pc:sldChg chg="addSp modSp add del mod setBg">
        <pc:chgData name="Zhikal Khidhr" userId="5b7e17f9e3b74d0c" providerId="LiveId" clId="{0A9AEB80-238A-42B6-B841-46317963A02F}" dt="2024-01-27T18:43:49.123" v="59" actId="1076"/>
        <pc:sldMkLst>
          <pc:docMk/>
          <pc:sldMk cId="403639153" sldId="521"/>
        </pc:sldMkLst>
        <pc:spChg chg="mod">
          <ac:chgData name="Zhikal Khidhr" userId="5b7e17f9e3b74d0c" providerId="LiveId" clId="{0A9AEB80-238A-42B6-B841-46317963A02F}" dt="2024-01-27T18:43:44.633" v="58" actId="26606"/>
          <ac:spMkLst>
            <pc:docMk/>
            <pc:sldMk cId="403639153" sldId="521"/>
            <ac:spMk id="4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3:44.633" v="58" actId="26606"/>
          <ac:spMkLst>
            <pc:docMk/>
            <pc:sldMk cId="403639153" sldId="521"/>
            <ac:spMk id="5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3:44.633" v="58" actId="26606"/>
          <ac:spMkLst>
            <pc:docMk/>
            <pc:sldMk cId="403639153" sldId="521"/>
            <ac:spMk id="6" creationId="{00000000-0000-0000-0000-000000000000}"/>
          </ac:spMkLst>
        </pc:spChg>
        <pc:spChg chg="mod ord">
          <ac:chgData name="Zhikal Khidhr" userId="5b7e17f9e3b74d0c" providerId="LiveId" clId="{0A9AEB80-238A-42B6-B841-46317963A02F}" dt="2024-01-27T18:43:44.633" v="58" actId="26606"/>
          <ac:spMkLst>
            <pc:docMk/>
            <pc:sldMk cId="403639153" sldId="521"/>
            <ac:spMk id="7" creationId="{6DC97A64-8359-D402-68A2-5B9B4C5BC0C1}"/>
          </ac:spMkLst>
        </pc:spChg>
        <pc:spChg chg="add mod ord">
          <ac:chgData name="Zhikal Khidhr" userId="5b7e17f9e3b74d0c" providerId="LiveId" clId="{0A9AEB80-238A-42B6-B841-46317963A02F}" dt="2024-01-27T18:43:49.123" v="59" actId="1076"/>
          <ac:spMkLst>
            <pc:docMk/>
            <pc:sldMk cId="403639153" sldId="521"/>
            <ac:spMk id="8" creationId="{608DA07D-3297-432A-B0EF-7898508B7D81}"/>
          </ac:spMkLst>
        </pc:spChg>
        <pc:spChg chg="add">
          <ac:chgData name="Zhikal Khidhr" userId="5b7e17f9e3b74d0c" providerId="LiveId" clId="{0A9AEB80-238A-42B6-B841-46317963A02F}" dt="2024-01-27T18:43:44.633" v="58" actId="26606"/>
          <ac:spMkLst>
            <pc:docMk/>
            <pc:sldMk cId="403639153" sldId="521"/>
            <ac:spMk id="1031" creationId="{DBC6133C-0615-4CE4-9132-37E609A9BDFA}"/>
          </ac:spMkLst>
        </pc:spChg>
        <pc:spChg chg="add">
          <ac:chgData name="Zhikal Khidhr" userId="5b7e17f9e3b74d0c" providerId="LiveId" clId="{0A9AEB80-238A-42B6-B841-46317963A02F}" dt="2024-01-27T18:43:44.633" v="58" actId="26606"/>
          <ac:spMkLst>
            <pc:docMk/>
            <pc:sldMk cId="403639153" sldId="521"/>
            <ac:spMk id="1033" creationId="{169CC832-2974-4E8D-90ED-3E2941BA7336}"/>
          </ac:spMkLst>
        </pc:spChg>
        <pc:spChg chg="add">
          <ac:chgData name="Zhikal Khidhr" userId="5b7e17f9e3b74d0c" providerId="LiveId" clId="{0A9AEB80-238A-42B6-B841-46317963A02F}" dt="2024-01-27T18:43:44.633" v="58" actId="26606"/>
          <ac:spMkLst>
            <pc:docMk/>
            <pc:sldMk cId="403639153" sldId="521"/>
            <ac:spMk id="1035" creationId="{55222F96-971A-4F90-B841-6BAB416C7AC1}"/>
          </ac:spMkLst>
        </pc:spChg>
        <pc:spChg chg="add">
          <ac:chgData name="Zhikal Khidhr" userId="5b7e17f9e3b74d0c" providerId="LiveId" clId="{0A9AEB80-238A-42B6-B841-46317963A02F}" dt="2024-01-27T18:43:44.633" v="58" actId="26606"/>
          <ac:spMkLst>
            <pc:docMk/>
            <pc:sldMk cId="403639153" sldId="521"/>
            <ac:spMk id="1037" creationId="{08980754-6F4B-43C9-B9BE-127B6BED6586}"/>
          </ac:spMkLst>
        </pc:spChg>
        <pc:spChg chg="add">
          <ac:chgData name="Zhikal Khidhr" userId="5b7e17f9e3b74d0c" providerId="LiveId" clId="{0A9AEB80-238A-42B6-B841-46317963A02F}" dt="2024-01-27T18:43:44.633" v="58" actId="26606"/>
          <ac:spMkLst>
            <pc:docMk/>
            <pc:sldMk cId="403639153" sldId="521"/>
            <ac:spMk id="1039" creationId="{2C1BBA94-3F40-40AA-8BB9-E69E25E537C1}"/>
          </ac:spMkLst>
        </pc:spChg>
        <pc:picChg chg="mod ord">
          <ac:chgData name="Zhikal Khidhr" userId="5b7e17f9e3b74d0c" providerId="LiveId" clId="{0A9AEB80-238A-42B6-B841-46317963A02F}" dt="2024-01-27T18:43:44.633" v="58" actId="26606"/>
          <ac:picMkLst>
            <pc:docMk/>
            <pc:sldMk cId="403639153" sldId="521"/>
            <ac:picMk id="1026" creationId="{489037B1-E03C-24C9-7D4A-F15F3937B6CB}"/>
          </ac:picMkLst>
        </pc:picChg>
      </pc:sldChg>
      <pc:sldChg chg="add del">
        <pc:chgData name="Zhikal Khidhr" userId="5b7e17f9e3b74d0c" providerId="LiveId" clId="{0A9AEB80-238A-42B6-B841-46317963A02F}" dt="2024-01-27T18:34:55.384" v="1"/>
        <pc:sldMkLst>
          <pc:docMk/>
          <pc:sldMk cId="3447058312" sldId="522"/>
        </pc:sldMkLst>
      </pc:sldChg>
      <pc:sldChg chg="addSp modSp add del mod setBg">
        <pc:chgData name="Zhikal Khidhr" userId="5b7e17f9e3b74d0c" providerId="LiveId" clId="{0A9AEB80-238A-42B6-B841-46317963A02F}" dt="2024-01-27T18:42:10.976" v="48" actId="26606"/>
        <pc:sldMkLst>
          <pc:docMk/>
          <pc:sldMk cId="3412742694" sldId="523"/>
        </pc:sldMkLst>
        <pc:spChg chg="mod">
          <ac:chgData name="Zhikal Khidhr" userId="5b7e17f9e3b74d0c" providerId="LiveId" clId="{0A9AEB80-238A-42B6-B841-46317963A02F}" dt="2024-01-27T18:42:10.976" v="48" actId="26606"/>
          <ac:spMkLst>
            <pc:docMk/>
            <pc:sldMk cId="3412742694" sldId="523"/>
            <ac:spMk id="4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2:10.976" v="48" actId="26606"/>
          <ac:spMkLst>
            <pc:docMk/>
            <pc:sldMk cId="3412742694" sldId="523"/>
            <ac:spMk id="5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2:10.976" v="48" actId="26606"/>
          <ac:spMkLst>
            <pc:docMk/>
            <pc:sldMk cId="3412742694" sldId="523"/>
            <ac:spMk id="6" creationId="{00000000-0000-0000-0000-000000000000}"/>
          </ac:spMkLst>
        </pc:spChg>
        <pc:spChg chg="add mod ord">
          <ac:chgData name="Zhikal Khidhr" userId="5b7e17f9e3b74d0c" providerId="LiveId" clId="{0A9AEB80-238A-42B6-B841-46317963A02F}" dt="2024-01-27T18:42:10.976" v="48" actId="26606"/>
          <ac:spMkLst>
            <pc:docMk/>
            <pc:sldMk cId="3412742694" sldId="523"/>
            <ac:spMk id="8" creationId="{608DA07D-3297-432A-B0EF-7898508B7D81}"/>
          </ac:spMkLst>
        </pc:spChg>
        <pc:spChg chg="add">
          <ac:chgData name="Zhikal Khidhr" userId="5b7e17f9e3b74d0c" providerId="LiveId" clId="{0A9AEB80-238A-42B6-B841-46317963A02F}" dt="2024-01-27T18:42:10.976" v="48" actId="26606"/>
          <ac:spMkLst>
            <pc:docMk/>
            <pc:sldMk cId="3412742694" sldId="523"/>
            <ac:spMk id="17" creationId="{665DBBEF-238B-476B-96AB-8AAC3224ECEA}"/>
          </ac:spMkLst>
        </pc:spChg>
        <pc:spChg chg="add">
          <ac:chgData name="Zhikal Khidhr" userId="5b7e17f9e3b74d0c" providerId="LiveId" clId="{0A9AEB80-238A-42B6-B841-46317963A02F}" dt="2024-01-27T18:42:10.976" v="48" actId="26606"/>
          <ac:spMkLst>
            <pc:docMk/>
            <pc:sldMk cId="3412742694" sldId="523"/>
            <ac:spMk id="19" creationId="{3FCFB1DE-0B7E-48CC-BA90-B2AB0889F9D6}"/>
          </ac:spMkLst>
        </pc:spChg>
        <pc:grpChg chg="add mod">
          <ac:chgData name="Zhikal Khidhr" userId="5b7e17f9e3b74d0c" providerId="LiveId" clId="{0A9AEB80-238A-42B6-B841-46317963A02F}" dt="2024-01-27T18:42:10.976" v="48" actId="26606"/>
          <ac:grpSpMkLst>
            <pc:docMk/>
            <pc:sldMk cId="3412742694" sldId="523"/>
            <ac:grpSpMk id="12" creationId="{752BB0C2-EEC1-5308-0E78-092D529E8257}"/>
          </ac:grpSpMkLst>
        </pc:grpChg>
      </pc:sldChg>
      <pc:sldChg chg="add del">
        <pc:chgData name="Zhikal Khidhr" userId="5b7e17f9e3b74d0c" providerId="LiveId" clId="{0A9AEB80-238A-42B6-B841-46317963A02F}" dt="2024-01-27T18:34:55.384" v="1"/>
        <pc:sldMkLst>
          <pc:docMk/>
          <pc:sldMk cId="315315081" sldId="524"/>
        </pc:sldMkLst>
      </pc:sldChg>
      <pc:sldChg chg="addSp delSp modSp add del mod setBg">
        <pc:chgData name="Zhikal Khidhr" userId="5b7e17f9e3b74d0c" providerId="LiveId" clId="{0A9AEB80-238A-42B6-B841-46317963A02F}" dt="2024-01-27T18:42:57.677" v="55" actId="1076"/>
        <pc:sldMkLst>
          <pc:docMk/>
          <pc:sldMk cId="223526976" sldId="525"/>
        </pc:sldMkLst>
        <pc:spChg chg="mod">
          <ac:chgData name="Zhikal Khidhr" userId="5b7e17f9e3b74d0c" providerId="LiveId" clId="{0A9AEB80-238A-42B6-B841-46317963A02F}" dt="2024-01-27T18:42:51.954" v="54" actId="26606"/>
          <ac:spMkLst>
            <pc:docMk/>
            <pc:sldMk cId="223526976" sldId="525"/>
            <ac:spMk id="4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2:51.954" v="54" actId="26606"/>
          <ac:spMkLst>
            <pc:docMk/>
            <pc:sldMk cId="223526976" sldId="525"/>
            <ac:spMk id="5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2:51.954" v="54" actId="26606"/>
          <ac:spMkLst>
            <pc:docMk/>
            <pc:sldMk cId="223526976" sldId="525"/>
            <ac:spMk id="6" creationId="{00000000-0000-0000-0000-000000000000}"/>
          </ac:spMkLst>
        </pc:spChg>
        <pc:spChg chg="add mod ord">
          <ac:chgData name="Zhikal Khidhr" userId="5b7e17f9e3b74d0c" providerId="LiveId" clId="{0A9AEB80-238A-42B6-B841-46317963A02F}" dt="2024-01-27T18:42:51.954" v="54" actId="26606"/>
          <ac:spMkLst>
            <pc:docMk/>
            <pc:sldMk cId="223526976" sldId="525"/>
            <ac:spMk id="7" creationId="{608DA07D-3297-432A-B0EF-7898508B7D81}"/>
          </ac:spMkLst>
        </pc:spChg>
        <pc:spChg chg="add mod ord">
          <ac:chgData name="Zhikal Khidhr" userId="5b7e17f9e3b74d0c" providerId="LiveId" clId="{0A9AEB80-238A-42B6-B841-46317963A02F}" dt="2024-01-27T18:42:57.677" v="55" actId="1076"/>
          <ac:spMkLst>
            <pc:docMk/>
            <pc:sldMk cId="223526976" sldId="525"/>
            <ac:spMk id="8" creationId="{608DA07D-3297-432A-B0EF-7898508B7D81}"/>
          </ac:spMkLst>
        </pc:spChg>
        <pc:spChg chg="add del">
          <ac:chgData name="Zhikal Khidhr" userId="5b7e17f9e3b74d0c" providerId="LiveId" clId="{0A9AEB80-238A-42B6-B841-46317963A02F}" dt="2024-01-27T18:42:48.275" v="53" actId="26606"/>
          <ac:spMkLst>
            <pc:docMk/>
            <pc:sldMk cId="223526976" sldId="525"/>
            <ac:spMk id="10" creationId="{B6CDA21F-E7AF-4C75-8395-33F58D5B0E45}"/>
          </ac:spMkLst>
        </pc:spChg>
        <pc:spChg chg="add del">
          <ac:chgData name="Zhikal Khidhr" userId="5b7e17f9e3b74d0c" providerId="LiveId" clId="{0A9AEB80-238A-42B6-B841-46317963A02F}" dt="2024-01-27T18:42:41.090" v="51" actId="26606"/>
          <ac:spMkLst>
            <pc:docMk/>
            <pc:sldMk cId="223526976" sldId="525"/>
            <ac:spMk id="13" creationId="{DBF61EA3-B236-439E-9C0B-340980D56BEE}"/>
          </ac:spMkLst>
        </pc:spChg>
        <pc:spChg chg="add del">
          <ac:chgData name="Zhikal Khidhr" userId="5b7e17f9e3b74d0c" providerId="LiveId" clId="{0A9AEB80-238A-42B6-B841-46317963A02F}" dt="2024-01-27T18:42:41.090" v="51" actId="26606"/>
          <ac:spMkLst>
            <pc:docMk/>
            <pc:sldMk cId="223526976" sldId="525"/>
            <ac:spMk id="19" creationId="{E659831F-0D9A-4C63-9EBB-8435B85A440F}"/>
          </ac:spMkLst>
        </pc:spChg>
        <pc:spChg chg="add del">
          <ac:chgData name="Zhikal Khidhr" userId="5b7e17f9e3b74d0c" providerId="LiveId" clId="{0A9AEB80-238A-42B6-B841-46317963A02F}" dt="2024-01-27T18:42:48.275" v="53" actId="26606"/>
          <ac:spMkLst>
            <pc:docMk/>
            <pc:sldMk cId="223526976" sldId="525"/>
            <ac:spMk id="20" creationId="{D5B0017B-2ECA-49AF-B397-DC140825DF8D}"/>
          </ac:spMkLst>
        </pc:spChg>
        <pc:spChg chg="add">
          <ac:chgData name="Zhikal Khidhr" userId="5b7e17f9e3b74d0c" providerId="LiveId" clId="{0A9AEB80-238A-42B6-B841-46317963A02F}" dt="2024-01-27T18:42:51.954" v="54" actId="26606"/>
          <ac:spMkLst>
            <pc:docMk/>
            <pc:sldMk cId="223526976" sldId="525"/>
            <ac:spMk id="21" creationId="{B6CDA21F-E7AF-4C75-8395-33F58D5B0E45}"/>
          </ac:spMkLst>
        </pc:spChg>
        <pc:spChg chg="add">
          <ac:chgData name="Zhikal Khidhr" userId="5b7e17f9e3b74d0c" providerId="LiveId" clId="{0A9AEB80-238A-42B6-B841-46317963A02F}" dt="2024-01-27T18:42:51.954" v="54" actId="26606"/>
          <ac:spMkLst>
            <pc:docMk/>
            <pc:sldMk cId="223526976" sldId="525"/>
            <ac:spMk id="25" creationId="{D5B0017B-2ECA-49AF-B397-DC140825DF8D}"/>
          </ac:spMkLst>
        </pc:spChg>
        <pc:grpChg chg="add del">
          <ac:chgData name="Zhikal Khidhr" userId="5b7e17f9e3b74d0c" providerId="LiveId" clId="{0A9AEB80-238A-42B6-B841-46317963A02F}" dt="2024-01-27T18:42:48.275" v="53" actId="26606"/>
          <ac:grpSpMkLst>
            <pc:docMk/>
            <pc:sldMk cId="223526976" sldId="525"/>
            <ac:grpSpMk id="11" creationId="{AE1C45F0-260A-458C-96ED-C1F6D2151219}"/>
          </ac:grpSpMkLst>
        </pc:grpChg>
        <pc:grpChg chg="add del">
          <ac:chgData name="Zhikal Khidhr" userId="5b7e17f9e3b74d0c" providerId="LiveId" clId="{0A9AEB80-238A-42B6-B841-46317963A02F}" dt="2024-01-27T18:42:41.090" v="51" actId="26606"/>
          <ac:grpSpMkLst>
            <pc:docMk/>
            <pc:sldMk cId="223526976" sldId="525"/>
            <ac:grpSpMk id="15" creationId="{28FAF094-D087-493F-8DF9-A486C2D6BBAA}"/>
          </ac:grpSpMkLst>
        </pc:grpChg>
        <pc:grpChg chg="add">
          <ac:chgData name="Zhikal Khidhr" userId="5b7e17f9e3b74d0c" providerId="LiveId" clId="{0A9AEB80-238A-42B6-B841-46317963A02F}" dt="2024-01-27T18:42:51.954" v="54" actId="26606"/>
          <ac:grpSpMkLst>
            <pc:docMk/>
            <pc:sldMk cId="223526976" sldId="525"/>
            <ac:grpSpMk id="23" creationId="{AE1C45F0-260A-458C-96ED-C1F6D2151219}"/>
          </ac:grpSpMkLst>
        </pc:grpChg>
        <pc:cxnChg chg="add del">
          <ac:chgData name="Zhikal Khidhr" userId="5b7e17f9e3b74d0c" providerId="LiveId" clId="{0A9AEB80-238A-42B6-B841-46317963A02F}" dt="2024-01-27T18:42:48.275" v="53" actId="26606"/>
          <ac:cxnSpMkLst>
            <pc:docMk/>
            <pc:sldMk cId="223526976" sldId="525"/>
            <ac:cxnSpMk id="22" creationId="{6CF1BAF6-AD41-4082-B212-8A1F9A2E8779}"/>
          </ac:cxnSpMkLst>
        </pc:cxnChg>
        <pc:cxnChg chg="add">
          <ac:chgData name="Zhikal Khidhr" userId="5b7e17f9e3b74d0c" providerId="LiveId" clId="{0A9AEB80-238A-42B6-B841-46317963A02F}" dt="2024-01-27T18:42:51.954" v="54" actId="26606"/>
          <ac:cxnSpMkLst>
            <pc:docMk/>
            <pc:sldMk cId="223526976" sldId="525"/>
            <ac:cxnSpMk id="26" creationId="{6CF1BAF6-AD41-4082-B212-8A1F9A2E8779}"/>
          </ac:cxnSpMkLst>
        </pc:cxnChg>
      </pc:sldChg>
      <pc:sldChg chg="add del">
        <pc:chgData name="Zhikal Khidhr" userId="5b7e17f9e3b74d0c" providerId="LiveId" clId="{0A9AEB80-238A-42B6-B841-46317963A02F}" dt="2024-01-27T18:34:55.384" v="1"/>
        <pc:sldMkLst>
          <pc:docMk/>
          <pc:sldMk cId="1260092163" sldId="526"/>
        </pc:sldMkLst>
      </pc:sldChg>
      <pc:sldChg chg="addSp modSp add del mod setBg">
        <pc:chgData name="Zhikal Khidhr" userId="5b7e17f9e3b74d0c" providerId="LiveId" clId="{0A9AEB80-238A-42B6-B841-46317963A02F}" dt="2024-01-27T18:43:23.615" v="57" actId="1076"/>
        <pc:sldMkLst>
          <pc:docMk/>
          <pc:sldMk cId="1636850136" sldId="527"/>
        </pc:sldMkLst>
        <pc:spChg chg="mod">
          <ac:chgData name="Zhikal Khidhr" userId="5b7e17f9e3b74d0c" providerId="LiveId" clId="{0A9AEB80-238A-42B6-B841-46317963A02F}" dt="2024-01-27T18:43:16.359" v="56" actId="26606"/>
          <ac:spMkLst>
            <pc:docMk/>
            <pc:sldMk cId="1636850136" sldId="527"/>
            <ac:spMk id="4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3:16.359" v="56" actId="26606"/>
          <ac:spMkLst>
            <pc:docMk/>
            <pc:sldMk cId="1636850136" sldId="527"/>
            <ac:spMk id="5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3:16.359" v="56" actId="26606"/>
          <ac:spMkLst>
            <pc:docMk/>
            <pc:sldMk cId="1636850136" sldId="527"/>
            <ac:spMk id="6" creationId="{00000000-0000-0000-0000-000000000000}"/>
          </ac:spMkLst>
        </pc:spChg>
        <pc:spChg chg="add mod ord">
          <ac:chgData name="Zhikal Khidhr" userId="5b7e17f9e3b74d0c" providerId="LiveId" clId="{0A9AEB80-238A-42B6-B841-46317963A02F}" dt="2024-01-27T18:43:23.615" v="57" actId="1076"/>
          <ac:spMkLst>
            <pc:docMk/>
            <pc:sldMk cId="1636850136" sldId="527"/>
            <ac:spMk id="8" creationId="{608DA07D-3297-432A-B0EF-7898508B7D81}"/>
          </ac:spMkLst>
        </pc:spChg>
        <pc:spChg chg="add">
          <ac:chgData name="Zhikal Khidhr" userId="5b7e17f9e3b74d0c" providerId="LiveId" clId="{0A9AEB80-238A-42B6-B841-46317963A02F}" dt="2024-01-27T18:43:16.359" v="56" actId="26606"/>
          <ac:spMkLst>
            <pc:docMk/>
            <pc:sldMk cId="1636850136" sldId="527"/>
            <ac:spMk id="2055" creationId="{BCED4D40-4B67-4331-AC48-79B82B4A47D8}"/>
          </ac:spMkLst>
        </pc:spChg>
        <pc:spChg chg="add">
          <ac:chgData name="Zhikal Khidhr" userId="5b7e17f9e3b74d0c" providerId="LiveId" clId="{0A9AEB80-238A-42B6-B841-46317963A02F}" dt="2024-01-27T18:43:16.359" v="56" actId="26606"/>
          <ac:spMkLst>
            <pc:docMk/>
            <pc:sldMk cId="1636850136" sldId="527"/>
            <ac:spMk id="2057" creationId="{670CEDEF-4F34-412E-84EE-329C1E936AF5}"/>
          </ac:spMkLst>
        </pc:spChg>
        <pc:picChg chg="mod ord">
          <ac:chgData name="Zhikal Khidhr" userId="5b7e17f9e3b74d0c" providerId="LiveId" clId="{0A9AEB80-238A-42B6-B841-46317963A02F}" dt="2024-01-27T18:43:16.359" v="56" actId="26606"/>
          <ac:picMkLst>
            <pc:docMk/>
            <pc:sldMk cId="1636850136" sldId="527"/>
            <ac:picMk id="2050" creationId="{EC896F41-9CCF-A58D-828D-9DBD24093010}"/>
          </ac:picMkLst>
        </pc:picChg>
      </pc:sldChg>
      <pc:sldChg chg="add del">
        <pc:chgData name="Zhikal Khidhr" userId="5b7e17f9e3b74d0c" providerId="LiveId" clId="{0A9AEB80-238A-42B6-B841-46317963A02F}" dt="2024-01-27T18:34:55.384" v="1"/>
        <pc:sldMkLst>
          <pc:docMk/>
          <pc:sldMk cId="173577753" sldId="528"/>
        </pc:sldMkLst>
      </pc:sldChg>
      <pc:sldChg chg="add del">
        <pc:chgData name="Zhikal Khidhr" userId="5b7e17f9e3b74d0c" providerId="LiveId" clId="{0A9AEB80-238A-42B6-B841-46317963A02F}" dt="2024-01-27T18:34:55.384" v="1"/>
        <pc:sldMkLst>
          <pc:docMk/>
          <pc:sldMk cId="191227274" sldId="529"/>
        </pc:sldMkLst>
      </pc:sldChg>
      <pc:sldChg chg="add del">
        <pc:chgData name="Zhikal Khidhr" userId="5b7e17f9e3b74d0c" providerId="LiveId" clId="{0A9AEB80-238A-42B6-B841-46317963A02F}" dt="2024-01-27T18:34:55.384" v="1"/>
        <pc:sldMkLst>
          <pc:docMk/>
          <pc:sldMk cId="3413232774" sldId="530"/>
        </pc:sldMkLst>
      </pc:sldChg>
      <pc:sldChg chg="addSp delSp modSp add del mod setBg">
        <pc:chgData name="Zhikal Khidhr" userId="5b7e17f9e3b74d0c" providerId="LiveId" clId="{0A9AEB80-238A-42B6-B841-46317963A02F}" dt="2024-01-27T18:44:13.627" v="65" actId="26606"/>
        <pc:sldMkLst>
          <pc:docMk/>
          <pc:sldMk cId="2922768551" sldId="531"/>
        </pc:sldMkLst>
        <pc:spChg chg="mod">
          <ac:chgData name="Zhikal Khidhr" userId="5b7e17f9e3b74d0c" providerId="LiveId" clId="{0A9AEB80-238A-42B6-B841-46317963A02F}" dt="2024-01-27T18:44:13.627" v="65" actId="26606"/>
          <ac:spMkLst>
            <pc:docMk/>
            <pc:sldMk cId="2922768551" sldId="531"/>
            <ac:spMk id="4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4:13.627" v="65" actId="26606"/>
          <ac:spMkLst>
            <pc:docMk/>
            <pc:sldMk cId="2922768551" sldId="531"/>
            <ac:spMk id="5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4:13.627" v="65" actId="26606"/>
          <ac:spMkLst>
            <pc:docMk/>
            <pc:sldMk cId="2922768551" sldId="531"/>
            <ac:spMk id="6" creationId="{00000000-0000-0000-0000-000000000000}"/>
          </ac:spMkLst>
        </pc:spChg>
        <pc:spChg chg="mod ord">
          <ac:chgData name="Zhikal Khidhr" userId="5b7e17f9e3b74d0c" providerId="LiveId" clId="{0A9AEB80-238A-42B6-B841-46317963A02F}" dt="2024-01-27T18:44:13.627" v="65" actId="26606"/>
          <ac:spMkLst>
            <pc:docMk/>
            <pc:sldMk cId="2922768551" sldId="531"/>
            <ac:spMk id="7" creationId="{6DC97A64-8359-D402-68A2-5B9B4C5BC0C1}"/>
          </ac:spMkLst>
        </pc:spChg>
        <pc:spChg chg="add mod ord">
          <ac:chgData name="Zhikal Khidhr" userId="5b7e17f9e3b74d0c" providerId="LiveId" clId="{0A9AEB80-238A-42B6-B841-46317963A02F}" dt="2024-01-27T18:44:13.627" v="65" actId="26606"/>
          <ac:spMkLst>
            <pc:docMk/>
            <pc:sldMk cId="2922768551" sldId="531"/>
            <ac:spMk id="8" creationId="{608DA07D-3297-432A-B0EF-7898508B7D81}"/>
          </ac:spMkLst>
        </pc:spChg>
        <pc:spChg chg="add del">
          <ac:chgData name="Zhikal Khidhr" userId="5b7e17f9e3b74d0c" providerId="LiveId" clId="{0A9AEB80-238A-42B6-B841-46317963A02F}" dt="2024-01-27T18:44:10.883" v="63" actId="26606"/>
          <ac:spMkLst>
            <pc:docMk/>
            <pc:sldMk cId="2922768551" sldId="531"/>
            <ac:spMk id="1031" creationId="{201CC55D-ED54-4C5C-95E6-10947BD1103B}"/>
          </ac:spMkLst>
        </pc:spChg>
        <pc:spChg chg="add del">
          <ac:chgData name="Zhikal Khidhr" userId="5b7e17f9e3b74d0c" providerId="LiveId" clId="{0A9AEB80-238A-42B6-B841-46317963A02F}" dt="2024-01-27T18:44:10.883" v="63" actId="26606"/>
          <ac:spMkLst>
            <pc:docMk/>
            <pc:sldMk cId="2922768551" sldId="531"/>
            <ac:spMk id="1037" creationId="{3873B707-463F-40B0-8227-E8CC6C67EB25}"/>
          </ac:spMkLst>
        </pc:spChg>
        <pc:spChg chg="add del">
          <ac:chgData name="Zhikal Khidhr" userId="5b7e17f9e3b74d0c" providerId="LiveId" clId="{0A9AEB80-238A-42B6-B841-46317963A02F}" dt="2024-01-27T18:44:10.883" v="63" actId="26606"/>
          <ac:spMkLst>
            <pc:docMk/>
            <pc:sldMk cId="2922768551" sldId="531"/>
            <ac:spMk id="1039" creationId="{C13237C8-E62C-4F0D-A318-BD6FB6C2D138}"/>
          </ac:spMkLst>
        </pc:spChg>
        <pc:spChg chg="add del">
          <ac:chgData name="Zhikal Khidhr" userId="5b7e17f9e3b74d0c" providerId="LiveId" clId="{0A9AEB80-238A-42B6-B841-46317963A02F}" dt="2024-01-27T18:44:10.883" v="63" actId="26606"/>
          <ac:spMkLst>
            <pc:docMk/>
            <pc:sldMk cId="2922768551" sldId="531"/>
            <ac:spMk id="1041" creationId="{19C9EAEA-39D0-4B0E-A0EB-51E7B26740B1}"/>
          </ac:spMkLst>
        </pc:spChg>
        <pc:spChg chg="add del">
          <ac:chgData name="Zhikal Khidhr" userId="5b7e17f9e3b74d0c" providerId="LiveId" clId="{0A9AEB80-238A-42B6-B841-46317963A02F}" dt="2024-01-27T18:44:13.627" v="65" actId="26606"/>
          <ac:spMkLst>
            <pc:docMk/>
            <pc:sldMk cId="2922768551" sldId="531"/>
            <ac:spMk id="1043" creationId="{743AA782-23D1-4521-8CAD-47662984AA08}"/>
          </ac:spMkLst>
        </pc:spChg>
        <pc:spChg chg="add del">
          <ac:chgData name="Zhikal Khidhr" userId="5b7e17f9e3b74d0c" providerId="LiveId" clId="{0A9AEB80-238A-42B6-B841-46317963A02F}" dt="2024-01-27T18:44:13.627" v="65" actId="26606"/>
          <ac:spMkLst>
            <pc:docMk/>
            <pc:sldMk cId="2922768551" sldId="531"/>
            <ac:spMk id="1044" creationId="{71877DBC-BB60-40F0-AC93-2ACDBAAE60CE}"/>
          </ac:spMkLst>
        </pc:spChg>
        <pc:grpChg chg="add del">
          <ac:chgData name="Zhikal Khidhr" userId="5b7e17f9e3b74d0c" providerId="LiveId" clId="{0A9AEB80-238A-42B6-B841-46317963A02F}" dt="2024-01-27T18:44:10.883" v="63" actId="26606"/>
          <ac:grpSpMkLst>
            <pc:docMk/>
            <pc:sldMk cId="2922768551" sldId="531"/>
            <ac:grpSpMk id="1033" creationId="{1DE889C7-FAD6-4397-98E2-05D503484459}"/>
          </ac:grpSpMkLst>
        </pc:grpChg>
        <pc:picChg chg="mod ord">
          <ac:chgData name="Zhikal Khidhr" userId="5b7e17f9e3b74d0c" providerId="LiveId" clId="{0A9AEB80-238A-42B6-B841-46317963A02F}" dt="2024-01-27T18:44:13.627" v="65" actId="26606"/>
          <ac:picMkLst>
            <pc:docMk/>
            <pc:sldMk cId="2922768551" sldId="531"/>
            <ac:picMk id="1026" creationId="{0F4DA269-1987-2FE4-B19C-51CFF0AC9DDF}"/>
          </ac:picMkLst>
        </pc:picChg>
      </pc:sldChg>
      <pc:sldChg chg="addSp modSp add del mod setBg">
        <pc:chgData name="Zhikal Khidhr" userId="5b7e17f9e3b74d0c" providerId="LiveId" clId="{0A9AEB80-238A-42B6-B841-46317963A02F}" dt="2024-01-27T18:44:24.481" v="66" actId="26606"/>
        <pc:sldMkLst>
          <pc:docMk/>
          <pc:sldMk cId="4149517449" sldId="532"/>
        </pc:sldMkLst>
        <pc:spChg chg="mod">
          <ac:chgData name="Zhikal Khidhr" userId="5b7e17f9e3b74d0c" providerId="LiveId" clId="{0A9AEB80-238A-42B6-B841-46317963A02F}" dt="2024-01-27T18:44:24.481" v="66" actId="26606"/>
          <ac:spMkLst>
            <pc:docMk/>
            <pc:sldMk cId="4149517449" sldId="532"/>
            <ac:spMk id="4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4:24.481" v="66" actId="26606"/>
          <ac:spMkLst>
            <pc:docMk/>
            <pc:sldMk cId="4149517449" sldId="532"/>
            <ac:spMk id="5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4:24.481" v="66" actId="26606"/>
          <ac:spMkLst>
            <pc:docMk/>
            <pc:sldMk cId="4149517449" sldId="532"/>
            <ac:spMk id="6" creationId="{00000000-0000-0000-0000-000000000000}"/>
          </ac:spMkLst>
        </pc:spChg>
        <pc:spChg chg="mod ord">
          <ac:chgData name="Zhikal Khidhr" userId="5b7e17f9e3b74d0c" providerId="LiveId" clId="{0A9AEB80-238A-42B6-B841-46317963A02F}" dt="2024-01-27T18:44:24.481" v="66" actId="26606"/>
          <ac:spMkLst>
            <pc:docMk/>
            <pc:sldMk cId="4149517449" sldId="532"/>
            <ac:spMk id="7" creationId="{6DC97A64-8359-D402-68A2-5B9B4C5BC0C1}"/>
          </ac:spMkLst>
        </pc:spChg>
        <pc:spChg chg="add mod ord">
          <ac:chgData name="Zhikal Khidhr" userId="5b7e17f9e3b74d0c" providerId="LiveId" clId="{0A9AEB80-238A-42B6-B841-46317963A02F}" dt="2024-01-27T18:44:24.481" v="66" actId="26606"/>
          <ac:spMkLst>
            <pc:docMk/>
            <pc:sldMk cId="4149517449" sldId="532"/>
            <ac:spMk id="8" creationId="{608DA07D-3297-432A-B0EF-7898508B7D81}"/>
          </ac:spMkLst>
        </pc:spChg>
        <pc:spChg chg="add">
          <ac:chgData name="Zhikal Khidhr" userId="5b7e17f9e3b74d0c" providerId="LiveId" clId="{0A9AEB80-238A-42B6-B841-46317963A02F}" dt="2024-01-27T18:44:24.481" v="66" actId="26606"/>
          <ac:spMkLst>
            <pc:docMk/>
            <pc:sldMk cId="4149517449" sldId="532"/>
            <ac:spMk id="13" creationId="{B6CDA21F-E7AF-4C75-8395-33F58D5B0E45}"/>
          </ac:spMkLst>
        </pc:spChg>
        <pc:spChg chg="add">
          <ac:chgData name="Zhikal Khidhr" userId="5b7e17f9e3b74d0c" providerId="LiveId" clId="{0A9AEB80-238A-42B6-B841-46317963A02F}" dt="2024-01-27T18:44:24.481" v="66" actId="26606"/>
          <ac:spMkLst>
            <pc:docMk/>
            <pc:sldMk cId="4149517449" sldId="532"/>
            <ac:spMk id="20" creationId="{D5B0017B-2ECA-49AF-B397-DC140825DF8D}"/>
          </ac:spMkLst>
        </pc:spChg>
        <pc:grpChg chg="add">
          <ac:chgData name="Zhikal Khidhr" userId="5b7e17f9e3b74d0c" providerId="LiveId" clId="{0A9AEB80-238A-42B6-B841-46317963A02F}" dt="2024-01-27T18:44:24.481" v="66" actId="26606"/>
          <ac:grpSpMkLst>
            <pc:docMk/>
            <pc:sldMk cId="4149517449" sldId="532"/>
            <ac:grpSpMk id="15" creationId="{AE1C45F0-260A-458C-96ED-C1F6D2151219}"/>
          </ac:grpSpMkLst>
        </pc:grpChg>
        <pc:cxnChg chg="add">
          <ac:chgData name="Zhikal Khidhr" userId="5b7e17f9e3b74d0c" providerId="LiveId" clId="{0A9AEB80-238A-42B6-B841-46317963A02F}" dt="2024-01-27T18:44:24.481" v="66" actId="26606"/>
          <ac:cxnSpMkLst>
            <pc:docMk/>
            <pc:sldMk cId="4149517449" sldId="532"/>
            <ac:cxnSpMk id="22" creationId="{6CF1BAF6-AD41-4082-B212-8A1F9A2E8779}"/>
          </ac:cxnSpMkLst>
        </pc:cxnChg>
      </pc:sldChg>
      <pc:sldMasterChg chg="del delSldLayout">
        <pc:chgData name="Zhikal Khidhr" userId="5b7e17f9e3b74d0c" providerId="LiveId" clId="{0A9AEB80-238A-42B6-B841-46317963A02F}" dt="2024-01-27T18:39:09.967" v="19" actId="47"/>
        <pc:sldMasterMkLst>
          <pc:docMk/>
          <pc:sldMasterMk cId="0" sldId="2147483648"/>
        </pc:sldMasterMkLst>
        <pc:sldLayoutChg chg="del">
          <pc:chgData name="Zhikal Khidhr" userId="5b7e17f9e3b74d0c" providerId="LiveId" clId="{0A9AEB80-238A-42B6-B841-46317963A02F}" dt="2024-01-27T18:39:09.967" v="19" actId="47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Zhikal Khidhr" userId="5b7e17f9e3b74d0c" providerId="LiveId" clId="{0A9AEB80-238A-42B6-B841-46317963A02F}" dt="2024-01-27T18:39:09.967" v="19" actId="47"/>
          <pc:sldLayoutMkLst>
            <pc:docMk/>
            <pc:sldMasterMk cId="0" sldId="2147483648"/>
            <pc:sldLayoutMk cId="1709751162" sldId="2147483650"/>
          </pc:sldLayoutMkLst>
        </pc:sldLayoutChg>
      </pc:sldMasterChg>
      <pc:sldMasterChg chg="del delSldLayout">
        <pc:chgData name="Zhikal Khidhr" userId="5b7e17f9e3b74d0c" providerId="LiveId" clId="{0A9AEB80-238A-42B6-B841-46317963A02F}" dt="2024-01-27T18:39:13.047" v="30" actId="47"/>
        <pc:sldMasterMkLst>
          <pc:docMk/>
          <pc:sldMasterMk cId="1571083575" sldId="2147483709"/>
        </pc:sldMasterMkLst>
        <pc:sldLayoutChg chg="del">
          <pc:chgData name="Zhikal Khidhr" userId="5b7e17f9e3b74d0c" providerId="LiveId" clId="{0A9AEB80-238A-42B6-B841-46317963A02F}" dt="2024-01-27T18:39:13.047" v="30" actId="47"/>
          <pc:sldLayoutMkLst>
            <pc:docMk/>
            <pc:sldMasterMk cId="1571083575" sldId="2147483709"/>
            <pc:sldLayoutMk cId="1599907166" sldId="2147483710"/>
          </pc:sldLayoutMkLst>
        </pc:sldLayoutChg>
        <pc:sldLayoutChg chg="del">
          <pc:chgData name="Zhikal Khidhr" userId="5b7e17f9e3b74d0c" providerId="LiveId" clId="{0A9AEB80-238A-42B6-B841-46317963A02F}" dt="2024-01-27T18:39:13.047" v="30" actId="47"/>
          <pc:sldLayoutMkLst>
            <pc:docMk/>
            <pc:sldMasterMk cId="1571083575" sldId="2147483709"/>
            <pc:sldLayoutMk cId="2957821125" sldId="2147483711"/>
          </pc:sldLayoutMkLst>
        </pc:sldLayoutChg>
        <pc:sldLayoutChg chg="del">
          <pc:chgData name="Zhikal Khidhr" userId="5b7e17f9e3b74d0c" providerId="LiveId" clId="{0A9AEB80-238A-42B6-B841-46317963A02F}" dt="2024-01-27T18:39:13.047" v="30" actId="47"/>
          <pc:sldLayoutMkLst>
            <pc:docMk/>
            <pc:sldMasterMk cId="1571083575" sldId="2147483709"/>
            <pc:sldLayoutMk cId="4004981028" sldId="2147483712"/>
          </pc:sldLayoutMkLst>
        </pc:sldLayoutChg>
        <pc:sldLayoutChg chg="del">
          <pc:chgData name="Zhikal Khidhr" userId="5b7e17f9e3b74d0c" providerId="LiveId" clId="{0A9AEB80-238A-42B6-B841-46317963A02F}" dt="2024-01-27T18:39:13.047" v="30" actId="47"/>
          <pc:sldLayoutMkLst>
            <pc:docMk/>
            <pc:sldMasterMk cId="1571083575" sldId="2147483709"/>
            <pc:sldLayoutMk cId="3358695320" sldId="2147483713"/>
          </pc:sldLayoutMkLst>
        </pc:sldLayoutChg>
        <pc:sldLayoutChg chg="del">
          <pc:chgData name="Zhikal Khidhr" userId="5b7e17f9e3b74d0c" providerId="LiveId" clId="{0A9AEB80-238A-42B6-B841-46317963A02F}" dt="2024-01-27T18:39:13.047" v="30" actId="47"/>
          <pc:sldLayoutMkLst>
            <pc:docMk/>
            <pc:sldMasterMk cId="1571083575" sldId="2147483709"/>
            <pc:sldLayoutMk cId="2345611795" sldId="2147483714"/>
          </pc:sldLayoutMkLst>
        </pc:sldLayoutChg>
        <pc:sldLayoutChg chg="del">
          <pc:chgData name="Zhikal Khidhr" userId="5b7e17f9e3b74d0c" providerId="LiveId" clId="{0A9AEB80-238A-42B6-B841-46317963A02F}" dt="2024-01-27T18:39:13.047" v="30" actId="47"/>
          <pc:sldLayoutMkLst>
            <pc:docMk/>
            <pc:sldMasterMk cId="1571083575" sldId="2147483709"/>
            <pc:sldLayoutMk cId="2403929912" sldId="2147483715"/>
          </pc:sldLayoutMkLst>
        </pc:sldLayoutChg>
        <pc:sldLayoutChg chg="del">
          <pc:chgData name="Zhikal Khidhr" userId="5b7e17f9e3b74d0c" providerId="LiveId" clId="{0A9AEB80-238A-42B6-B841-46317963A02F}" dt="2024-01-27T18:39:13.047" v="30" actId="47"/>
          <pc:sldLayoutMkLst>
            <pc:docMk/>
            <pc:sldMasterMk cId="1571083575" sldId="2147483709"/>
            <pc:sldLayoutMk cId="3166404251" sldId="2147483716"/>
          </pc:sldLayoutMkLst>
        </pc:sldLayoutChg>
        <pc:sldLayoutChg chg="del">
          <pc:chgData name="Zhikal Khidhr" userId="5b7e17f9e3b74d0c" providerId="LiveId" clId="{0A9AEB80-238A-42B6-B841-46317963A02F}" dt="2024-01-27T18:39:13.047" v="30" actId="47"/>
          <pc:sldLayoutMkLst>
            <pc:docMk/>
            <pc:sldMasterMk cId="1571083575" sldId="2147483709"/>
            <pc:sldLayoutMk cId="3873075068" sldId="2147483717"/>
          </pc:sldLayoutMkLst>
        </pc:sldLayoutChg>
        <pc:sldLayoutChg chg="del">
          <pc:chgData name="Zhikal Khidhr" userId="5b7e17f9e3b74d0c" providerId="LiveId" clId="{0A9AEB80-238A-42B6-B841-46317963A02F}" dt="2024-01-27T18:39:13.047" v="30" actId="47"/>
          <pc:sldLayoutMkLst>
            <pc:docMk/>
            <pc:sldMasterMk cId="1571083575" sldId="2147483709"/>
            <pc:sldLayoutMk cId="3632046798" sldId="2147483718"/>
          </pc:sldLayoutMkLst>
        </pc:sldLayoutChg>
        <pc:sldLayoutChg chg="del">
          <pc:chgData name="Zhikal Khidhr" userId="5b7e17f9e3b74d0c" providerId="LiveId" clId="{0A9AEB80-238A-42B6-B841-46317963A02F}" dt="2024-01-27T18:39:13.047" v="30" actId="47"/>
          <pc:sldLayoutMkLst>
            <pc:docMk/>
            <pc:sldMasterMk cId="1571083575" sldId="2147483709"/>
            <pc:sldLayoutMk cId="1942252238" sldId="2147483719"/>
          </pc:sldLayoutMkLst>
        </pc:sldLayoutChg>
        <pc:sldLayoutChg chg="del">
          <pc:chgData name="Zhikal Khidhr" userId="5b7e17f9e3b74d0c" providerId="LiveId" clId="{0A9AEB80-238A-42B6-B841-46317963A02F}" dt="2024-01-27T18:39:13.047" v="30" actId="47"/>
          <pc:sldLayoutMkLst>
            <pc:docMk/>
            <pc:sldMasterMk cId="1571083575" sldId="2147483709"/>
            <pc:sldLayoutMk cId="926638652" sldId="2147483720"/>
          </pc:sldLayoutMkLst>
        </pc:sldLayoutChg>
      </pc:sldMasterChg>
      <pc:sldMasterChg chg="addSldLayout delSldLayout">
        <pc:chgData name="Zhikal Khidhr" userId="5b7e17f9e3b74d0c" providerId="LiveId" clId="{0A9AEB80-238A-42B6-B841-46317963A02F}" dt="2024-01-27T18:39:09.178" v="17" actId="47"/>
        <pc:sldMasterMkLst>
          <pc:docMk/>
          <pc:sldMasterMk cId="2488454244" sldId="2147483721"/>
        </pc:sldMasterMkLst>
        <pc:sldLayoutChg chg="del">
          <pc:chgData name="Zhikal Khidhr" userId="5b7e17f9e3b74d0c" providerId="LiveId" clId="{0A9AEB80-238A-42B6-B841-46317963A02F}" dt="2024-01-27T18:35:08.719" v="3" actId="47"/>
          <pc:sldLayoutMkLst>
            <pc:docMk/>
            <pc:sldMasterMk cId="2488454244" sldId="2147483721"/>
            <pc:sldLayoutMk cId="3930534231" sldId="2147483733"/>
          </pc:sldLayoutMkLst>
        </pc:sldLayoutChg>
        <pc:sldLayoutChg chg="add del">
          <pc:chgData name="Zhikal Khidhr" userId="5b7e17f9e3b74d0c" providerId="LiveId" clId="{0A9AEB80-238A-42B6-B841-46317963A02F}" dt="2024-01-27T18:39:09.178" v="17" actId="47"/>
          <pc:sldLayoutMkLst>
            <pc:docMk/>
            <pc:sldMasterMk cId="2488454244" sldId="2147483721"/>
            <pc:sldLayoutMk cId="3065808640" sldId="2147483734"/>
          </pc:sldLayoutMkLst>
        </pc:sldLayoutChg>
      </pc:sldMasterChg>
    </pc:docChg>
  </pc:docChgLst>
  <pc:docChgLst>
    <pc:chgData name="Zhikal Khidhr" userId="5b7e17f9e3b74d0c" providerId="LiveId" clId="{1853F1F3-BDB2-4CA8-8F9B-07178F3B2BB4}"/>
    <pc:docChg chg="undo custSel addSld delSld modSld sldOrd delSection modSection">
      <pc:chgData name="Zhikal Khidhr" userId="5b7e17f9e3b74d0c" providerId="LiveId" clId="{1853F1F3-BDB2-4CA8-8F9B-07178F3B2BB4}" dt="2024-01-27T19:05:30.309" v="101" actId="17851"/>
      <pc:docMkLst>
        <pc:docMk/>
      </pc:docMkLst>
      <pc:sldChg chg="addSp delSp modSp mod">
        <pc:chgData name="Zhikal Khidhr" userId="5b7e17f9e3b74d0c" providerId="LiveId" clId="{1853F1F3-BDB2-4CA8-8F9B-07178F3B2BB4}" dt="2024-01-27T19:04:24.954" v="80" actId="207"/>
        <pc:sldMkLst>
          <pc:docMk/>
          <pc:sldMk cId="2268590941" sldId="269"/>
        </pc:sldMkLst>
        <pc:spChg chg="mod">
          <ac:chgData name="Zhikal Khidhr" userId="5b7e17f9e3b74d0c" providerId="LiveId" clId="{1853F1F3-BDB2-4CA8-8F9B-07178F3B2BB4}" dt="2024-01-27T19:04:24.954" v="80" actId="207"/>
          <ac:spMkLst>
            <pc:docMk/>
            <pc:sldMk cId="2268590941" sldId="269"/>
            <ac:spMk id="2" creationId="{EC3E8F74-E6EA-E49E-909F-F058E08945DB}"/>
          </ac:spMkLst>
        </pc:spChg>
        <pc:spChg chg="add del">
          <ac:chgData name="Zhikal Khidhr" userId="5b7e17f9e3b74d0c" providerId="LiveId" clId="{1853F1F3-BDB2-4CA8-8F9B-07178F3B2BB4}" dt="2024-01-27T19:04:18.108" v="79" actId="26606"/>
          <ac:spMkLst>
            <pc:docMk/>
            <pc:sldMk cId="2268590941" sldId="269"/>
            <ac:spMk id="26632" creationId="{389FFE7C-E583-49D7-B92E-1EC8D6D4FC8F}"/>
          </ac:spMkLst>
        </pc:spChg>
        <pc:spChg chg="add del">
          <ac:chgData name="Zhikal Khidhr" userId="5b7e17f9e3b74d0c" providerId="LiveId" clId="{1853F1F3-BDB2-4CA8-8F9B-07178F3B2BB4}" dt="2024-01-27T19:04:18.108" v="79" actId="26606"/>
          <ac:spMkLst>
            <pc:docMk/>
            <pc:sldMk cId="2268590941" sldId="269"/>
            <ac:spMk id="26634" creationId="{D0D2945E-06BB-4ED7-B357-30CA7211CF17}"/>
          </ac:spMkLst>
        </pc:spChg>
        <pc:spChg chg="add del">
          <ac:chgData name="Zhikal Khidhr" userId="5b7e17f9e3b74d0c" providerId="LiveId" clId="{1853F1F3-BDB2-4CA8-8F9B-07178F3B2BB4}" dt="2024-01-27T19:04:18.098" v="78" actId="26606"/>
          <ac:spMkLst>
            <pc:docMk/>
            <pc:sldMk cId="2268590941" sldId="269"/>
            <ac:spMk id="26641" creationId="{54A5DE3F-DEBB-46AE-97AC-106BF0062072}"/>
          </ac:spMkLst>
        </pc:spChg>
        <pc:spChg chg="add">
          <ac:chgData name="Zhikal Khidhr" userId="5b7e17f9e3b74d0c" providerId="LiveId" clId="{1853F1F3-BDB2-4CA8-8F9B-07178F3B2BB4}" dt="2024-01-27T19:04:18.108" v="79" actId="26606"/>
          <ac:spMkLst>
            <pc:docMk/>
            <pc:sldMk cId="2268590941" sldId="269"/>
            <ac:spMk id="26645" creationId="{50367A81-30BE-4382-AC54-91DE34827C54}"/>
          </ac:spMkLst>
        </pc:spChg>
        <pc:picChg chg="mod">
          <ac:chgData name="Zhikal Khidhr" userId="5b7e17f9e3b74d0c" providerId="LiveId" clId="{1853F1F3-BDB2-4CA8-8F9B-07178F3B2BB4}" dt="2024-01-27T19:04:18.108" v="79" actId="26606"/>
          <ac:picMkLst>
            <pc:docMk/>
            <pc:sldMk cId="2268590941" sldId="269"/>
            <ac:picMk id="26627" creationId="{5EB184AB-D2CE-21C5-2525-AA34003DA544}"/>
          </ac:picMkLst>
        </pc:picChg>
        <pc:cxnChg chg="add del">
          <ac:chgData name="Zhikal Khidhr" userId="5b7e17f9e3b74d0c" providerId="LiveId" clId="{1853F1F3-BDB2-4CA8-8F9B-07178F3B2BB4}" dt="2024-01-27T19:04:18.108" v="79" actId="26606"/>
          <ac:cxnSpMkLst>
            <pc:docMk/>
            <pc:sldMk cId="2268590941" sldId="269"/>
            <ac:cxnSpMk id="26636" creationId="{F4C9872C-B3B3-4A61-B20E-F79415F455B3}"/>
          </ac:cxnSpMkLst>
        </pc:cxnChg>
        <pc:cxnChg chg="add del">
          <ac:chgData name="Zhikal Khidhr" userId="5b7e17f9e3b74d0c" providerId="LiveId" clId="{1853F1F3-BDB2-4CA8-8F9B-07178F3B2BB4}" dt="2024-01-27T19:04:18.098" v="78" actId="26606"/>
          <ac:cxnSpMkLst>
            <pc:docMk/>
            <pc:sldMk cId="2268590941" sldId="269"/>
            <ac:cxnSpMk id="26643" creationId="{ADF894D6-89B8-41BD-ADED-787505FE078F}"/>
          </ac:cxnSpMkLst>
        </pc:cxnChg>
        <pc:cxnChg chg="add">
          <ac:chgData name="Zhikal Khidhr" userId="5b7e17f9e3b74d0c" providerId="LiveId" clId="{1853F1F3-BDB2-4CA8-8F9B-07178F3B2BB4}" dt="2024-01-27T19:04:18.108" v="79" actId="26606"/>
          <ac:cxnSpMkLst>
            <pc:docMk/>
            <pc:sldMk cId="2268590941" sldId="269"/>
            <ac:cxnSpMk id="26646" creationId="{58E55502-A21B-4709-B554-098027577A9C}"/>
          </ac:cxnSpMkLst>
        </pc:cxnChg>
      </pc:sldChg>
      <pc:sldChg chg="delSp modSp mod">
        <pc:chgData name="Zhikal Khidhr" userId="5b7e17f9e3b74d0c" providerId="LiveId" clId="{1853F1F3-BDB2-4CA8-8F9B-07178F3B2BB4}" dt="2024-01-27T18:58:51.558" v="11" actId="478"/>
        <pc:sldMkLst>
          <pc:docMk/>
          <pc:sldMk cId="480454959" sldId="327"/>
        </pc:sldMkLst>
        <pc:spChg chg="mod">
          <ac:chgData name="Zhikal Khidhr" userId="5b7e17f9e3b74d0c" providerId="LiveId" clId="{1853F1F3-BDB2-4CA8-8F9B-07178F3B2BB4}" dt="2024-01-27T18:58:45.336" v="10" actId="20577"/>
          <ac:spMkLst>
            <pc:docMk/>
            <pc:sldMk cId="480454959" sldId="327"/>
            <ac:spMk id="2" creationId="{9E3C1396-524A-62A2-8257-1B0D433BBE14}"/>
          </ac:spMkLst>
        </pc:spChg>
        <pc:spChg chg="mod">
          <ac:chgData name="Zhikal Khidhr" userId="5b7e17f9e3b74d0c" providerId="LiveId" clId="{1853F1F3-BDB2-4CA8-8F9B-07178F3B2BB4}" dt="2024-01-27T18:58:37.504" v="1" actId="20577"/>
          <ac:spMkLst>
            <pc:docMk/>
            <pc:sldMk cId="480454959" sldId="327"/>
            <ac:spMk id="3" creationId="{4C497D5C-E785-D72F-C8CC-FA44B04E576B}"/>
          </ac:spMkLst>
        </pc:spChg>
        <pc:spChg chg="del">
          <ac:chgData name="Zhikal Khidhr" userId="5b7e17f9e3b74d0c" providerId="LiveId" clId="{1853F1F3-BDB2-4CA8-8F9B-07178F3B2BB4}" dt="2024-01-27T18:58:51.558" v="11" actId="478"/>
          <ac:spMkLst>
            <pc:docMk/>
            <pc:sldMk cId="480454959" sldId="327"/>
            <ac:spMk id="6" creationId="{CE85BE62-93AC-DA9C-D7D9-24F80E291329}"/>
          </ac:spMkLst>
        </pc:spChg>
      </pc:sldChg>
      <pc:sldChg chg="add">
        <pc:chgData name="Zhikal Khidhr" userId="5b7e17f9e3b74d0c" providerId="LiveId" clId="{1853F1F3-BDB2-4CA8-8F9B-07178F3B2BB4}" dt="2024-01-27T19:01:52.676" v="15"/>
        <pc:sldMkLst>
          <pc:docMk/>
          <pc:sldMk cId="0" sldId="372"/>
        </pc:sldMkLst>
      </pc:sldChg>
      <pc:sldChg chg="add">
        <pc:chgData name="Zhikal Khidhr" userId="5b7e17f9e3b74d0c" providerId="LiveId" clId="{1853F1F3-BDB2-4CA8-8F9B-07178F3B2BB4}" dt="2024-01-27T19:01:52.676" v="15"/>
        <pc:sldMkLst>
          <pc:docMk/>
          <pc:sldMk cId="0" sldId="376"/>
        </pc:sldMkLst>
      </pc:sldChg>
      <pc:sldChg chg="add">
        <pc:chgData name="Zhikal Khidhr" userId="5b7e17f9e3b74d0c" providerId="LiveId" clId="{1853F1F3-BDB2-4CA8-8F9B-07178F3B2BB4}" dt="2024-01-27T19:01:52.676" v="15"/>
        <pc:sldMkLst>
          <pc:docMk/>
          <pc:sldMk cId="0" sldId="379"/>
        </pc:sldMkLst>
      </pc:sldChg>
      <pc:sldChg chg="add">
        <pc:chgData name="Zhikal Khidhr" userId="5b7e17f9e3b74d0c" providerId="LiveId" clId="{1853F1F3-BDB2-4CA8-8F9B-07178F3B2BB4}" dt="2024-01-27T19:01:52.676" v="15"/>
        <pc:sldMkLst>
          <pc:docMk/>
          <pc:sldMk cId="0" sldId="383"/>
        </pc:sldMkLst>
      </pc:sldChg>
      <pc:sldChg chg="delSp add setBg delDesignElem">
        <pc:chgData name="Zhikal Khidhr" userId="5b7e17f9e3b74d0c" providerId="LiveId" clId="{1853F1F3-BDB2-4CA8-8F9B-07178F3B2BB4}" dt="2024-01-27T19:01:52.676" v="15"/>
        <pc:sldMkLst>
          <pc:docMk/>
          <pc:sldMk cId="0" sldId="386"/>
        </pc:sldMkLst>
        <pc:spChg chg="del">
          <ac:chgData name="Zhikal Khidhr" userId="5b7e17f9e3b74d0c" providerId="LiveId" clId="{1853F1F3-BDB2-4CA8-8F9B-07178F3B2BB4}" dt="2024-01-27T19:01:52.676" v="15"/>
          <ac:spMkLst>
            <pc:docMk/>
            <pc:sldMk cId="0" sldId="386"/>
            <ac:spMk id="25609" creationId="{C4879EFC-8E62-4E00-973C-C45EE9EC676D}"/>
          </ac:spMkLst>
        </pc:spChg>
        <pc:spChg chg="del">
          <ac:chgData name="Zhikal Khidhr" userId="5b7e17f9e3b74d0c" providerId="LiveId" clId="{1853F1F3-BDB2-4CA8-8F9B-07178F3B2BB4}" dt="2024-01-27T19:01:52.676" v="15"/>
          <ac:spMkLst>
            <pc:docMk/>
            <pc:sldMk cId="0" sldId="386"/>
            <ac:spMk id="25611" creationId="{D6A9C53F-5F90-40A5-8C85-5412D39C8C68}"/>
          </ac:spMkLst>
        </pc:spChg>
      </pc:sldChg>
      <pc:sldChg chg="add">
        <pc:chgData name="Zhikal Khidhr" userId="5b7e17f9e3b74d0c" providerId="LiveId" clId="{1853F1F3-BDB2-4CA8-8F9B-07178F3B2BB4}" dt="2024-01-27T19:01:52.676" v="15"/>
        <pc:sldMkLst>
          <pc:docMk/>
          <pc:sldMk cId="0" sldId="387"/>
        </pc:sldMkLst>
      </pc:sldChg>
      <pc:sldChg chg="del">
        <pc:chgData name="Zhikal Khidhr" userId="5b7e17f9e3b74d0c" providerId="LiveId" clId="{1853F1F3-BDB2-4CA8-8F9B-07178F3B2BB4}" dt="2024-01-27T19:04:49.421" v="81" actId="47"/>
        <pc:sldMkLst>
          <pc:docMk/>
          <pc:sldMk cId="543492419" sldId="518"/>
        </pc:sldMkLst>
      </pc:sldChg>
      <pc:sldChg chg="modSp mod ord">
        <pc:chgData name="Zhikal Khidhr" userId="5b7e17f9e3b74d0c" providerId="LiveId" clId="{1853F1F3-BDB2-4CA8-8F9B-07178F3B2BB4}" dt="2024-01-27T19:03:43.540" v="76" actId="20577"/>
        <pc:sldMkLst>
          <pc:docMk/>
          <pc:sldMk cId="3317313067" sldId="549"/>
        </pc:sldMkLst>
        <pc:spChg chg="mod">
          <ac:chgData name="Zhikal Khidhr" userId="5b7e17f9e3b74d0c" providerId="LiveId" clId="{1853F1F3-BDB2-4CA8-8F9B-07178F3B2BB4}" dt="2024-01-27T19:03:43.540" v="76" actId="20577"/>
          <ac:spMkLst>
            <pc:docMk/>
            <pc:sldMk cId="3317313067" sldId="549"/>
            <ac:spMk id="7" creationId="{608DA07D-3297-432A-B0EF-7898508B7D81}"/>
          </ac:spMkLst>
        </pc:spChg>
      </pc:sldChg>
      <pc:sldChg chg="del">
        <pc:chgData name="Zhikal Khidhr" userId="5b7e17f9e3b74d0c" providerId="LiveId" clId="{1853F1F3-BDB2-4CA8-8F9B-07178F3B2BB4}" dt="2024-01-27T19:04:49.631" v="82" actId="47"/>
        <pc:sldMkLst>
          <pc:docMk/>
          <pc:sldMk cId="1243800423" sldId="550"/>
        </pc:sldMkLst>
      </pc:sldChg>
      <pc:sldChg chg="del">
        <pc:chgData name="Zhikal Khidhr" userId="5b7e17f9e3b74d0c" providerId="LiveId" clId="{1853F1F3-BDB2-4CA8-8F9B-07178F3B2BB4}" dt="2024-01-27T19:05:12.996" v="84" actId="47"/>
        <pc:sldMkLst>
          <pc:docMk/>
          <pc:sldMk cId="3939023396" sldId="551"/>
        </pc:sldMkLst>
      </pc:sldChg>
      <pc:sldChg chg="del">
        <pc:chgData name="Zhikal Khidhr" userId="5b7e17f9e3b74d0c" providerId="LiveId" clId="{1853F1F3-BDB2-4CA8-8F9B-07178F3B2BB4}" dt="2024-01-27T19:05:13.660" v="85" actId="47"/>
        <pc:sldMkLst>
          <pc:docMk/>
          <pc:sldMk cId="3931533744" sldId="552"/>
        </pc:sldMkLst>
      </pc:sldChg>
      <pc:sldChg chg="del">
        <pc:chgData name="Zhikal Khidhr" userId="5b7e17f9e3b74d0c" providerId="LiveId" clId="{1853F1F3-BDB2-4CA8-8F9B-07178F3B2BB4}" dt="2024-01-27T19:05:13.863" v="86" actId="47"/>
        <pc:sldMkLst>
          <pc:docMk/>
          <pc:sldMk cId="3710973517" sldId="553"/>
        </pc:sldMkLst>
      </pc:sldChg>
      <pc:sldChg chg="del">
        <pc:chgData name="Zhikal Khidhr" userId="5b7e17f9e3b74d0c" providerId="LiveId" clId="{1853F1F3-BDB2-4CA8-8F9B-07178F3B2BB4}" dt="2024-01-27T19:05:14.039" v="87" actId="47"/>
        <pc:sldMkLst>
          <pc:docMk/>
          <pc:sldMk cId="2201751099" sldId="554"/>
        </pc:sldMkLst>
      </pc:sldChg>
      <pc:sldChg chg="del">
        <pc:chgData name="Zhikal Khidhr" userId="5b7e17f9e3b74d0c" providerId="LiveId" clId="{1853F1F3-BDB2-4CA8-8F9B-07178F3B2BB4}" dt="2024-01-27T19:05:14.210" v="88" actId="47"/>
        <pc:sldMkLst>
          <pc:docMk/>
          <pc:sldMk cId="3210816435" sldId="555"/>
        </pc:sldMkLst>
      </pc:sldChg>
      <pc:sldChg chg="del">
        <pc:chgData name="Zhikal Khidhr" userId="5b7e17f9e3b74d0c" providerId="LiveId" clId="{1853F1F3-BDB2-4CA8-8F9B-07178F3B2BB4}" dt="2024-01-27T19:05:14.417" v="89" actId="47"/>
        <pc:sldMkLst>
          <pc:docMk/>
          <pc:sldMk cId="574501890" sldId="556"/>
        </pc:sldMkLst>
      </pc:sldChg>
      <pc:sldChg chg="del">
        <pc:chgData name="Zhikal Khidhr" userId="5b7e17f9e3b74d0c" providerId="LiveId" clId="{1853F1F3-BDB2-4CA8-8F9B-07178F3B2BB4}" dt="2024-01-27T19:05:14.567" v="90" actId="47"/>
        <pc:sldMkLst>
          <pc:docMk/>
          <pc:sldMk cId="2397072466" sldId="557"/>
        </pc:sldMkLst>
      </pc:sldChg>
      <pc:sldChg chg="del">
        <pc:chgData name="Zhikal Khidhr" userId="5b7e17f9e3b74d0c" providerId="LiveId" clId="{1853F1F3-BDB2-4CA8-8F9B-07178F3B2BB4}" dt="2024-01-27T19:05:15.051" v="91" actId="47"/>
        <pc:sldMkLst>
          <pc:docMk/>
          <pc:sldMk cId="549242882" sldId="558"/>
        </pc:sldMkLst>
      </pc:sldChg>
      <pc:sldChg chg="del">
        <pc:chgData name="Zhikal Khidhr" userId="5b7e17f9e3b74d0c" providerId="LiveId" clId="{1853F1F3-BDB2-4CA8-8F9B-07178F3B2BB4}" dt="2024-01-27T19:05:15.313" v="92" actId="47"/>
        <pc:sldMkLst>
          <pc:docMk/>
          <pc:sldMk cId="128266310" sldId="559"/>
        </pc:sldMkLst>
      </pc:sldChg>
      <pc:sldChg chg="del">
        <pc:chgData name="Zhikal Khidhr" userId="5b7e17f9e3b74d0c" providerId="LiveId" clId="{1853F1F3-BDB2-4CA8-8F9B-07178F3B2BB4}" dt="2024-01-27T19:05:15.487" v="93" actId="47"/>
        <pc:sldMkLst>
          <pc:docMk/>
          <pc:sldMk cId="3106379630" sldId="560"/>
        </pc:sldMkLst>
      </pc:sldChg>
      <pc:sldChg chg="del">
        <pc:chgData name="Zhikal Khidhr" userId="5b7e17f9e3b74d0c" providerId="LiveId" clId="{1853F1F3-BDB2-4CA8-8F9B-07178F3B2BB4}" dt="2024-01-27T19:05:15.589" v="94" actId="47"/>
        <pc:sldMkLst>
          <pc:docMk/>
          <pc:sldMk cId="3401471934" sldId="561"/>
        </pc:sldMkLst>
      </pc:sldChg>
      <pc:sldChg chg="del">
        <pc:chgData name="Zhikal Khidhr" userId="5b7e17f9e3b74d0c" providerId="LiveId" clId="{1853F1F3-BDB2-4CA8-8F9B-07178F3B2BB4}" dt="2024-01-27T19:05:16.152" v="95" actId="47"/>
        <pc:sldMkLst>
          <pc:docMk/>
          <pc:sldMk cId="3393958885" sldId="562"/>
        </pc:sldMkLst>
      </pc:sldChg>
      <pc:sldChg chg="del">
        <pc:chgData name="Zhikal Khidhr" userId="5b7e17f9e3b74d0c" providerId="LiveId" clId="{1853F1F3-BDB2-4CA8-8F9B-07178F3B2BB4}" dt="2024-01-27T19:05:16.583" v="96" actId="47"/>
        <pc:sldMkLst>
          <pc:docMk/>
          <pc:sldMk cId="2025547926" sldId="563"/>
        </pc:sldMkLst>
      </pc:sldChg>
      <pc:sldChg chg="del">
        <pc:chgData name="Zhikal Khidhr" userId="5b7e17f9e3b74d0c" providerId="LiveId" clId="{1853F1F3-BDB2-4CA8-8F9B-07178F3B2BB4}" dt="2024-01-27T19:05:16.827" v="97" actId="47"/>
        <pc:sldMkLst>
          <pc:docMk/>
          <pc:sldMk cId="4174147474" sldId="564"/>
        </pc:sldMkLst>
      </pc:sldChg>
      <pc:sldChg chg="del">
        <pc:chgData name="Zhikal Khidhr" userId="5b7e17f9e3b74d0c" providerId="LiveId" clId="{1853F1F3-BDB2-4CA8-8F9B-07178F3B2BB4}" dt="2024-01-27T19:05:17.783" v="98" actId="47"/>
        <pc:sldMkLst>
          <pc:docMk/>
          <pc:sldMk cId="2707833657" sldId="565"/>
        </pc:sldMkLst>
      </pc:sldChg>
      <pc:sldChg chg="del">
        <pc:chgData name="Zhikal Khidhr" userId="5b7e17f9e3b74d0c" providerId="LiveId" clId="{1853F1F3-BDB2-4CA8-8F9B-07178F3B2BB4}" dt="2024-01-27T19:05:17.910" v="99" actId="47"/>
        <pc:sldMkLst>
          <pc:docMk/>
          <pc:sldMk cId="2549029930" sldId="566"/>
        </pc:sldMkLst>
      </pc:sldChg>
      <pc:sldChg chg="add del">
        <pc:chgData name="Zhikal Khidhr" userId="5b7e17f9e3b74d0c" providerId="LiveId" clId="{1853F1F3-BDB2-4CA8-8F9B-07178F3B2BB4}" dt="2024-01-27T19:00:58.725" v="13"/>
        <pc:sldMkLst>
          <pc:docMk/>
          <pc:sldMk cId="2164681563" sldId="567"/>
        </pc:sldMkLst>
      </pc:sldChg>
      <pc:sldChg chg="add del">
        <pc:chgData name="Zhikal Khidhr" userId="5b7e17f9e3b74d0c" providerId="LiveId" clId="{1853F1F3-BDB2-4CA8-8F9B-07178F3B2BB4}" dt="2024-01-27T19:00:58.725" v="13"/>
        <pc:sldMkLst>
          <pc:docMk/>
          <pc:sldMk cId="864500275" sldId="568"/>
        </pc:sldMkLst>
      </pc:sldChg>
      <pc:sldChg chg="add del">
        <pc:chgData name="Zhikal Khidhr" userId="5b7e17f9e3b74d0c" providerId="LiveId" clId="{1853F1F3-BDB2-4CA8-8F9B-07178F3B2BB4}" dt="2024-01-27T19:00:58.725" v="13"/>
        <pc:sldMkLst>
          <pc:docMk/>
          <pc:sldMk cId="873870589" sldId="569"/>
        </pc:sldMkLst>
      </pc:sldChg>
      <pc:sldChg chg="ord">
        <pc:chgData name="Zhikal Khidhr" userId="5b7e17f9e3b74d0c" providerId="LiveId" clId="{1853F1F3-BDB2-4CA8-8F9B-07178F3B2BB4}" dt="2024-01-27T19:02:08.445" v="17"/>
        <pc:sldMkLst>
          <pc:docMk/>
          <pc:sldMk cId="3704235870" sldId="569"/>
        </pc:sldMkLst>
      </pc:sldChg>
      <pc:sldChg chg="ord">
        <pc:chgData name="Zhikal Khidhr" userId="5b7e17f9e3b74d0c" providerId="LiveId" clId="{1853F1F3-BDB2-4CA8-8F9B-07178F3B2BB4}" dt="2024-01-27T19:02:08.445" v="17"/>
        <pc:sldMkLst>
          <pc:docMk/>
          <pc:sldMk cId="1042129635" sldId="570"/>
        </pc:sldMkLst>
      </pc:sldChg>
      <pc:sldChg chg="add del">
        <pc:chgData name="Zhikal Khidhr" userId="5b7e17f9e3b74d0c" providerId="LiveId" clId="{1853F1F3-BDB2-4CA8-8F9B-07178F3B2BB4}" dt="2024-01-27T19:00:58.725" v="13"/>
        <pc:sldMkLst>
          <pc:docMk/>
          <pc:sldMk cId="4098366024" sldId="570"/>
        </pc:sldMkLst>
      </pc:sldChg>
    </pc:docChg>
  </pc:docChgLst>
  <pc:docChgLst>
    <pc:chgData name="Zhikal Khidhr" userId="5b7e17f9e3b74d0c" providerId="LiveId" clId="{5705A25F-E1D1-4120-9783-3B71E4348EE3}"/>
    <pc:docChg chg="custSel delSld modSld delMainMaster modSection">
      <pc:chgData name="Zhikal Khidhr" userId="5b7e17f9e3b74d0c" providerId="LiveId" clId="{5705A25F-E1D1-4120-9783-3B71E4348EE3}" dt="2024-01-27T19:10:41.039" v="32" actId="20577"/>
      <pc:docMkLst>
        <pc:docMk/>
      </pc:docMkLst>
      <pc:sldChg chg="del">
        <pc:chgData name="Zhikal Khidhr" userId="5b7e17f9e3b74d0c" providerId="LiveId" clId="{5705A25F-E1D1-4120-9783-3B71E4348EE3}" dt="2024-01-27T19:08:25.505" v="14" actId="47"/>
        <pc:sldMkLst>
          <pc:docMk/>
          <pc:sldMk cId="3159894749" sldId="257"/>
        </pc:sldMkLst>
      </pc:sldChg>
      <pc:sldChg chg="del">
        <pc:chgData name="Zhikal Khidhr" userId="5b7e17f9e3b74d0c" providerId="LiveId" clId="{5705A25F-E1D1-4120-9783-3B71E4348EE3}" dt="2024-01-27T19:08:47.922" v="22" actId="47"/>
        <pc:sldMkLst>
          <pc:docMk/>
          <pc:sldMk cId="4005947332" sldId="261"/>
        </pc:sldMkLst>
      </pc:sldChg>
      <pc:sldChg chg="del">
        <pc:chgData name="Zhikal Khidhr" userId="5b7e17f9e3b74d0c" providerId="LiveId" clId="{5705A25F-E1D1-4120-9783-3B71E4348EE3}" dt="2024-01-27T19:08:47.365" v="21" actId="47"/>
        <pc:sldMkLst>
          <pc:docMk/>
          <pc:sldMk cId="4227313644" sldId="266"/>
        </pc:sldMkLst>
      </pc:sldChg>
      <pc:sldChg chg="del">
        <pc:chgData name="Zhikal Khidhr" userId="5b7e17f9e3b74d0c" providerId="LiveId" clId="{5705A25F-E1D1-4120-9783-3B71E4348EE3}" dt="2024-01-27T19:08:46.282" v="20" actId="47"/>
        <pc:sldMkLst>
          <pc:docMk/>
          <pc:sldMk cId="752382132" sldId="267"/>
        </pc:sldMkLst>
      </pc:sldChg>
      <pc:sldChg chg="del">
        <pc:chgData name="Zhikal Khidhr" userId="5b7e17f9e3b74d0c" providerId="LiveId" clId="{5705A25F-E1D1-4120-9783-3B71E4348EE3}" dt="2024-01-27T19:08:45.817" v="19" actId="47"/>
        <pc:sldMkLst>
          <pc:docMk/>
          <pc:sldMk cId="1137334326" sldId="268"/>
        </pc:sldMkLst>
      </pc:sldChg>
      <pc:sldChg chg="del">
        <pc:chgData name="Zhikal Khidhr" userId="5b7e17f9e3b74d0c" providerId="LiveId" clId="{5705A25F-E1D1-4120-9783-3B71E4348EE3}" dt="2024-01-27T19:08:45.170" v="18" actId="47"/>
        <pc:sldMkLst>
          <pc:docMk/>
          <pc:sldMk cId="2268590941" sldId="269"/>
        </pc:sldMkLst>
      </pc:sldChg>
      <pc:sldChg chg="modSp mod">
        <pc:chgData name="Zhikal Khidhr" userId="5b7e17f9e3b74d0c" providerId="LiveId" clId="{5705A25F-E1D1-4120-9783-3B71E4348EE3}" dt="2024-01-27T19:10:41.039" v="32" actId="20577"/>
        <pc:sldMkLst>
          <pc:docMk/>
          <pc:sldMk cId="480454959" sldId="327"/>
        </pc:sldMkLst>
        <pc:spChg chg="mod">
          <ac:chgData name="Zhikal Khidhr" userId="5b7e17f9e3b74d0c" providerId="LiveId" clId="{5705A25F-E1D1-4120-9783-3B71E4348EE3}" dt="2024-01-27T19:06:44" v="13" actId="20577"/>
          <ac:spMkLst>
            <pc:docMk/>
            <pc:sldMk cId="480454959" sldId="327"/>
            <ac:spMk id="2" creationId="{9E3C1396-524A-62A2-8257-1B0D433BBE14}"/>
          </ac:spMkLst>
        </pc:spChg>
        <pc:spChg chg="mod">
          <ac:chgData name="Zhikal Khidhr" userId="5b7e17f9e3b74d0c" providerId="LiveId" clId="{5705A25F-E1D1-4120-9783-3B71E4348EE3}" dt="2024-01-27T19:10:41.039" v="32" actId="20577"/>
          <ac:spMkLst>
            <pc:docMk/>
            <pc:sldMk cId="480454959" sldId="327"/>
            <ac:spMk id="3" creationId="{4C497D5C-E785-D72F-C8CC-FA44B04E576B}"/>
          </ac:spMkLst>
        </pc:spChg>
      </pc:sldChg>
      <pc:sldChg chg="del">
        <pc:chgData name="Zhikal Khidhr" userId="5b7e17f9e3b74d0c" providerId="LiveId" clId="{5705A25F-E1D1-4120-9783-3B71E4348EE3}" dt="2024-01-27T19:08:50.192" v="25" actId="47"/>
        <pc:sldMkLst>
          <pc:docMk/>
          <pc:sldMk cId="0" sldId="372"/>
        </pc:sldMkLst>
      </pc:sldChg>
      <pc:sldChg chg="del">
        <pc:chgData name="Zhikal Khidhr" userId="5b7e17f9e3b74d0c" providerId="LiveId" clId="{5705A25F-E1D1-4120-9783-3B71E4348EE3}" dt="2024-01-27T19:08:51.222" v="27" actId="47"/>
        <pc:sldMkLst>
          <pc:docMk/>
          <pc:sldMk cId="0" sldId="376"/>
        </pc:sldMkLst>
      </pc:sldChg>
      <pc:sldChg chg="del">
        <pc:chgData name="Zhikal Khidhr" userId="5b7e17f9e3b74d0c" providerId="LiveId" clId="{5705A25F-E1D1-4120-9783-3B71E4348EE3}" dt="2024-01-27T19:08:51.979" v="28" actId="47"/>
        <pc:sldMkLst>
          <pc:docMk/>
          <pc:sldMk cId="0" sldId="379"/>
        </pc:sldMkLst>
      </pc:sldChg>
      <pc:sldChg chg="del">
        <pc:chgData name="Zhikal Khidhr" userId="5b7e17f9e3b74d0c" providerId="LiveId" clId="{5705A25F-E1D1-4120-9783-3B71E4348EE3}" dt="2024-01-27T19:08:52.632" v="29" actId="47"/>
        <pc:sldMkLst>
          <pc:docMk/>
          <pc:sldMk cId="0" sldId="383"/>
        </pc:sldMkLst>
      </pc:sldChg>
      <pc:sldChg chg="del">
        <pc:chgData name="Zhikal Khidhr" userId="5b7e17f9e3b74d0c" providerId="LiveId" clId="{5705A25F-E1D1-4120-9783-3B71E4348EE3}" dt="2024-01-27T19:08:50.448" v="26" actId="47"/>
        <pc:sldMkLst>
          <pc:docMk/>
          <pc:sldMk cId="0" sldId="386"/>
        </pc:sldMkLst>
      </pc:sldChg>
      <pc:sldChg chg="del">
        <pc:chgData name="Zhikal Khidhr" userId="5b7e17f9e3b74d0c" providerId="LiveId" clId="{5705A25F-E1D1-4120-9783-3B71E4348EE3}" dt="2024-01-27T19:08:53.341" v="30" actId="47"/>
        <pc:sldMkLst>
          <pc:docMk/>
          <pc:sldMk cId="0" sldId="387"/>
        </pc:sldMkLst>
      </pc:sldChg>
      <pc:sldChg chg="del">
        <pc:chgData name="Zhikal Khidhr" userId="5b7e17f9e3b74d0c" providerId="LiveId" clId="{5705A25F-E1D1-4120-9783-3B71E4348EE3}" dt="2024-01-27T19:08:43.509" v="15" actId="47"/>
        <pc:sldMkLst>
          <pc:docMk/>
          <pc:sldMk cId="3317313067" sldId="549"/>
        </pc:sldMkLst>
      </pc:sldChg>
      <pc:sldChg chg="del">
        <pc:chgData name="Zhikal Khidhr" userId="5b7e17f9e3b74d0c" providerId="LiveId" clId="{5705A25F-E1D1-4120-9783-3B71E4348EE3}" dt="2024-01-27T19:08:43.951" v="16" actId="47"/>
        <pc:sldMkLst>
          <pc:docMk/>
          <pc:sldMk cId="10785123" sldId="567"/>
        </pc:sldMkLst>
      </pc:sldChg>
      <pc:sldChg chg="del">
        <pc:chgData name="Zhikal Khidhr" userId="5b7e17f9e3b74d0c" providerId="LiveId" clId="{5705A25F-E1D1-4120-9783-3B71E4348EE3}" dt="2024-01-27T19:08:44.665" v="17" actId="47"/>
        <pc:sldMkLst>
          <pc:docMk/>
          <pc:sldMk cId="3980165128" sldId="568"/>
        </pc:sldMkLst>
      </pc:sldChg>
      <pc:sldChg chg="del">
        <pc:chgData name="Zhikal Khidhr" userId="5b7e17f9e3b74d0c" providerId="LiveId" clId="{5705A25F-E1D1-4120-9783-3B71E4348EE3}" dt="2024-01-27T19:08:48.837" v="23" actId="47"/>
        <pc:sldMkLst>
          <pc:docMk/>
          <pc:sldMk cId="3704235870" sldId="569"/>
        </pc:sldMkLst>
      </pc:sldChg>
      <pc:sldChg chg="del">
        <pc:chgData name="Zhikal Khidhr" userId="5b7e17f9e3b74d0c" providerId="LiveId" clId="{5705A25F-E1D1-4120-9783-3B71E4348EE3}" dt="2024-01-27T19:08:49.539" v="24" actId="47"/>
        <pc:sldMkLst>
          <pc:docMk/>
          <pc:sldMk cId="1042129635" sldId="570"/>
        </pc:sldMkLst>
      </pc:sldChg>
      <pc:sldMasterChg chg="del delSldLayout">
        <pc:chgData name="Zhikal Khidhr" userId="5b7e17f9e3b74d0c" providerId="LiveId" clId="{5705A25F-E1D1-4120-9783-3B71E4348EE3}" dt="2024-01-27T19:08:49.539" v="24" actId="47"/>
        <pc:sldMasterMkLst>
          <pc:docMk/>
          <pc:sldMasterMk cId="3068065975" sldId="2147483746"/>
        </pc:sldMasterMkLst>
        <pc:sldLayoutChg chg="del">
          <pc:chgData name="Zhikal Khidhr" userId="5b7e17f9e3b74d0c" providerId="LiveId" clId="{5705A25F-E1D1-4120-9783-3B71E4348EE3}" dt="2024-01-27T19:08:49.539" v="24" actId="47"/>
          <pc:sldLayoutMkLst>
            <pc:docMk/>
            <pc:sldMasterMk cId="3068065975" sldId="2147483746"/>
            <pc:sldLayoutMk cId="3352364473" sldId="2147483747"/>
          </pc:sldLayoutMkLst>
        </pc:sldLayoutChg>
        <pc:sldLayoutChg chg="del">
          <pc:chgData name="Zhikal Khidhr" userId="5b7e17f9e3b74d0c" providerId="LiveId" clId="{5705A25F-E1D1-4120-9783-3B71E4348EE3}" dt="2024-01-27T19:08:49.539" v="24" actId="47"/>
          <pc:sldLayoutMkLst>
            <pc:docMk/>
            <pc:sldMasterMk cId="3068065975" sldId="2147483746"/>
            <pc:sldLayoutMk cId="1632043029" sldId="2147483748"/>
          </pc:sldLayoutMkLst>
        </pc:sldLayoutChg>
        <pc:sldLayoutChg chg="del">
          <pc:chgData name="Zhikal Khidhr" userId="5b7e17f9e3b74d0c" providerId="LiveId" clId="{5705A25F-E1D1-4120-9783-3B71E4348EE3}" dt="2024-01-27T19:08:49.539" v="24" actId="47"/>
          <pc:sldLayoutMkLst>
            <pc:docMk/>
            <pc:sldMasterMk cId="3068065975" sldId="2147483746"/>
            <pc:sldLayoutMk cId="2473613109" sldId="2147483749"/>
          </pc:sldLayoutMkLst>
        </pc:sldLayoutChg>
        <pc:sldLayoutChg chg="del">
          <pc:chgData name="Zhikal Khidhr" userId="5b7e17f9e3b74d0c" providerId="LiveId" clId="{5705A25F-E1D1-4120-9783-3B71E4348EE3}" dt="2024-01-27T19:08:49.539" v="24" actId="47"/>
          <pc:sldLayoutMkLst>
            <pc:docMk/>
            <pc:sldMasterMk cId="3068065975" sldId="2147483746"/>
            <pc:sldLayoutMk cId="2654353150" sldId="2147483750"/>
          </pc:sldLayoutMkLst>
        </pc:sldLayoutChg>
        <pc:sldLayoutChg chg="del">
          <pc:chgData name="Zhikal Khidhr" userId="5b7e17f9e3b74d0c" providerId="LiveId" clId="{5705A25F-E1D1-4120-9783-3B71E4348EE3}" dt="2024-01-27T19:08:49.539" v="24" actId="47"/>
          <pc:sldLayoutMkLst>
            <pc:docMk/>
            <pc:sldMasterMk cId="3068065975" sldId="2147483746"/>
            <pc:sldLayoutMk cId="763515197" sldId="2147483751"/>
          </pc:sldLayoutMkLst>
        </pc:sldLayoutChg>
        <pc:sldLayoutChg chg="del">
          <pc:chgData name="Zhikal Khidhr" userId="5b7e17f9e3b74d0c" providerId="LiveId" clId="{5705A25F-E1D1-4120-9783-3B71E4348EE3}" dt="2024-01-27T19:08:49.539" v="24" actId="47"/>
          <pc:sldLayoutMkLst>
            <pc:docMk/>
            <pc:sldMasterMk cId="3068065975" sldId="2147483746"/>
            <pc:sldLayoutMk cId="123255782" sldId="2147483752"/>
          </pc:sldLayoutMkLst>
        </pc:sldLayoutChg>
        <pc:sldLayoutChg chg="del">
          <pc:chgData name="Zhikal Khidhr" userId="5b7e17f9e3b74d0c" providerId="LiveId" clId="{5705A25F-E1D1-4120-9783-3B71E4348EE3}" dt="2024-01-27T19:08:49.539" v="24" actId="47"/>
          <pc:sldLayoutMkLst>
            <pc:docMk/>
            <pc:sldMasterMk cId="3068065975" sldId="2147483746"/>
            <pc:sldLayoutMk cId="1858576656" sldId="2147483753"/>
          </pc:sldLayoutMkLst>
        </pc:sldLayoutChg>
        <pc:sldLayoutChg chg="del">
          <pc:chgData name="Zhikal Khidhr" userId="5b7e17f9e3b74d0c" providerId="LiveId" clId="{5705A25F-E1D1-4120-9783-3B71E4348EE3}" dt="2024-01-27T19:08:49.539" v="24" actId="47"/>
          <pc:sldLayoutMkLst>
            <pc:docMk/>
            <pc:sldMasterMk cId="3068065975" sldId="2147483746"/>
            <pc:sldLayoutMk cId="1945540781" sldId="2147483754"/>
          </pc:sldLayoutMkLst>
        </pc:sldLayoutChg>
        <pc:sldLayoutChg chg="del">
          <pc:chgData name="Zhikal Khidhr" userId="5b7e17f9e3b74d0c" providerId="LiveId" clId="{5705A25F-E1D1-4120-9783-3B71E4348EE3}" dt="2024-01-27T19:08:49.539" v="24" actId="47"/>
          <pc:sldLayoutMkLst>
            <pc:docMk/>
            <pc:sldMasterMk cId="3068065975" sldId="2147483746"/>
            <pc:sldLayoutMk cId="4083511408" sldId="2147483755"/>
          </pc:sldLayoutMkLst>
        </pc:sldLayoutChg>
        <pc:sldLayoutChg chg="del">
          <pc:chgData name="Zhikal Khidhr" userId="5b7e17f9e3b74d0c" providerId="LiveId" clId="{5705A25F-E1D1-4120-9783-3B71E4348EE3}" dt="2024-01-27T19:08:49.539" v="24" actId="47"/>
          <pc:sldLayoutMkLst>
            <pc:docMk/>
            <pc:sldMasterMk cId="3068065975" sldId="2147483746"/>
            <pc:sldLayoutMk cId="2756797001" sldId="2147483756"/>
          </pc:sldLayoutMkLst>
        </pc:sldLayoutChg>
        <pc:sldLayoutChg chg="del">
          <pc:chgData name="Zhikal Khidhr" userId="5b7e17f9e3b74d0c" providerId="LiveId" clId="{5705A25F-E1D1-4120-9783-3B71E4348EE3}" dt="2024-01-27T19:08:49.539" v="24" actId="47"/>
          <pc:sldLayoutMkLst>
            <pc:docMk/>
            <pc:sldMasterMk cId="3068065975" sldId="2147483746"/>
            <pc:sldLayoutMk cId="3003722160" sldId="2147483757"/>
          </pc:sldLayoutMkLst>
        </pc:sldLayoutChg>
      </pc:sldMasterChg>
      <pc:sldMasterChg chg="del delSldLayout">
        <pc:chgData name="Zhikal Khidhr" userId="5b7e17f9e3b74d0c" providerId="LiveId" clId="{5705A25F-E1D1-4120-9783-3B71E4348EE3}" dt="2024-01-27T19:08:53.341" v="30" actId="47"/>
        <pc:sldMasterMkLst>
          <pc:docMk/>
          <pc:sldMasterMk cId="3780412594" sldId="2147483758"/>
        </pc:sldMasterMkLst>
        <pc:sldLayoutChg chg="del">
          <pc:chgData name="Zhikal Khidhr" userId="5b7e17f9e3b74d0c" providerId="LiveId" clId="{5705A25F-E1D1-4120-9783-3B71E4348EE3}" dt="2024-01-27T19:08:53.341" v="30" actId="47"/>
          <pc:sldLayoutMkLst>
            <pc:docMk/>
            <pc:sldMasterMk cId="3780412594" sldId="2147483758"/>
            <pc:sldLayoutMk cId="3359971018" sldId="2147483759"/>
          </pc:sldLayoutMkLst>
        </pc:sldLayoutChg>
        <pc:sldLayoutChg chg="del">
          <pc:chgData name="Zhikal Khidhr" userId="5b7e17f9e3b74d0c" providerId="LiveId" clId="{5705A25F-E1D1-4120-9783-3B71E4348EE3}" dt="2024-01-27T19:08:53.341" v="30" actId="47"/>
          <pc:sldLayoutMkLst>
            <pc:docMk/>
            <pc:sldMasterMk cId="3780412594" sldId="2147483758"/>
            <pc:sldLayoutMk cId="3262490045" sldId="2147483760"/>
          </pc:sldLayoutMkLst>
        </pc:sldLayoutChg>
        <pc:sldLayoutChg chg="del">
          <pc:chgData name="Zhikal Khidhr" userId="5b7e17f9e3b74d0c" providerId="LiveId" clId="{5705A25F-E1D1-4120-9783-3B71E4348EE3}" dt="2024-01-27T19:08:53.341" v="30" actId="47"/>
          <pc:sldLayoutMkLst>
            <pc:docMk/>
            <pc:sldMasterMk cId="3780412594" sldId="2147483758"/>
            <pc:sldLayoutMk cId="2299094100" sldId="2147483761"/>
          </pc:sldLayoutMkLst>
        </pc:sldLayoutChg>
        <pc:sldLayoutChg chg="del">
          <pc:chgData name="Zhikal Khidhr" userId="5b7e17f9e3b74d0c" providerId="LiveId" clId="{5705A25F-E1D1-4120-9783-3B71E4348EE3}" dt="2024-01-27T19:08:53.341" v="30" actId="47"/>
          <pc:sldLayoutMkLst>
            <pc:docMk/>
            <pc:sldMasterMk cId="3780412594" sldId="2147483758"/>
            <pc:sldLayoutMk cId="2037144244" sldId="2147483762"/>
          </pc:sldLayoutMkLst>
        </pc:sldLayoutChg>
        <pc:sldLayoutChg chg="del">
          <pc:chgData name="Zhikal Khidhr" userId="5b7e17f9e3b74d0c" providerId="LiveId" clId="{5705A25F-E1D1-4120-9783-3B71E4348EE3}" dt="2024-01-27T19:08:53.341" v="30" actId="47"/>
          <pc:sldLayoutMkLst>
            <pc:docMk/>
            <pc:sldMasterMk cId="3780412594" sldId="2147483758"/>
            <pc:sldLayoutMk cId="1943818505" sldId="2147483763"/>
          </pc:sldLayoutMkLst>
        </pc:sldLayoutChg>
        <pc:sldLayoutChg chg="del">
          <pc:chgData name="Zhikal Khidhr" userId="5b7e17f9e3b74d0c" providerId="LiveId" clId="{5705A25F-E1D1-4120-9783-3B71E4348EE3}" dt="2024-01-27T19:08:53.341" v="30" actId="47"/>
          <pc:sldLayoutMkLst>
            <pc:docMk/>
            <pc:sldMasterMk cId="3780412594" sldId="2147483758"/>
            <pc:sldLayoutMk cId="4091845366" sldId="2147483764"/>
          </pc:sldLayoutMkLst>
        </pc:sldLayoutChg>
        <pc:sldLayoutChg chg="del">
          <pc:chgData name="Zhikal Khidhr" userId="5b7e17f9e3b74d0c" providerId="LiveId" clId="{5705A25F-E1D1-4120-9783-3B71E4348EE3}" dt="2024-01-27T19:08:53.341" v="30" actId="47"/>
          <pc:sldLayoutMkLst>
            <pc:docMk/>
            <pc:sldMasterMk cId="3780412594" sldId="2147483758"/>
            <pc:sldLayoutMk cId="924322989" sldId="2147483765"/>
          </pc:sldLayoutMkLst>
        </pc:sldLayoutChg>
        <pc:sldLayoutChg chg="del">
          <pc:chgData name="Zhikal Khidhr" userId="5b7e17f9e3b74d0c" providerId="LiveId" clId="{5705A25F-E1D1-4120-9783-3B71E4348EE3}" dt="2024-01-27T19:08:53.341" v="30" actId="47"/>
          <pc:sldLayoutMkLst>
            <pc:docMk/>
            <pc:sldMasterMk cId="3780412594" sldId="2147483758"/>
            <pc:sldLayoutMk cId="3007534697" sldId="2147483766"/>
          </pc:sldLayoutMkLst>
        </pc:sldLayoutChg>
        <pc:sldLayoutChg chg="del">
          <pc:chgData name="Zhikal Khidhr" userId="5b7e17f9e3b74d0c" providerId="LiveId" clId="{5705A25F-E1D1-4120-9783-3B71E4348EE3}" dt="2024-01-27T19:08:53.341" v="30" actId="47"/>
          <pc:sldLayoutMkLst>
            <pc:docMk/>
            <pc:sldMasterMk cId="3780412594" sldId="2147483758"/>
            <pc:sldLayoutMk cId="709959235" sldId="2147483767"/>
          </pc:sldLayoutMkLst>
        </pc:sldLayoutChg>
        <pc:sldLayoutChg chg="del">
          <pc:chgData name="Zhikal Khidhr" userId="5b7e17f9e3b74d0c" providerId="LiveId" clId="{5705A25F-E1D1-4120-9783-3B71E4348EE3}" dt="2024-01-27T19:08:53.341" v="30" actId="47"/>
          <pc:sldLayoutMkLst>
            <pc:docMk/>
            <pc:sldMasterMk cId="3780412594" sldId="2147483758"/>
            <pc:sldLayoutMk cId="3269873056" sldId="2147483768"/>
          </pc:sldLayoutMkLst>
        </pc:sldLayoutChg>
        <pc:sldLayoutChg chg="del">
          <pc:chgData name="Zhikal Khidhr" userId="5b7e17f9e3b74d0c" providerId="LiveId" clId="{5705A25F-E1D1-4120-9783-3B71E4348EE3}" dt="2024-01-27T19:08:53.341" v="30" actId="47"/>
          <pc:sldLayoutMkLst>
            <pc:docMk/>
            <pc:sldMasterMk cId="3780412594" sldId="2147483758"/>
            <pc:sldLayoutMk cId="3720505111" sldId="2147483769"/>
          </pc:sldLayoutMkLst>
        </pc:sldLayoutChg>
        <pc:sldLayoutChg chg="del">
          <pc:chgData name="Zhikal Khidhr" userId="5b7e17f9e3b74d0c" providerId="LiveId" clId="{5705A25F-E1D1-4120-9783-3B71E4348EE3}" dt="2024-01-27T19:08:53.341" v="30" actId="47"/>
          <pc:sldLayoutMkLst>
            <pc:docMk/>
            <pc:sldMasterMk cId="3780412594" sldId="2147483758"/>
            <pc:sldLayoutMk cId="3735989183" sldId="2147483770"/>
          </pc:sldLayoutMkLst>
        </pc:sldLayoutChg>
      </pc:sldMasterChg>
      <pc:sldMasterChg chg="del delSldLayout">
        <pc:chgData name="Zhikal Khidhr" userId="5b7e17f9e3b74d0c" providerId="LiveId" clId="{5705A25F-E1D1-4120-9783-3B71E4348EE3}" dt="2024-01-27T19:08:25.505" v="14" actId="47"/>
        <pc:sldMasterMkLst>
          <pc:docMk/>
          <pc:sldMasterMk cId="1189747167" sldId="2147483771"/>
        </pc:sldMasterMkLst>
        <pc:sldLayoutChg chg="del">
          <pc:chgData name="Zhikal Khidhr" userId="5b7e17f9e3b74d0c" providerId="LiveId" clId="{5705A25F-E1D1-4120-9783-3B71E4348EE3}" dt="2024-01-27T19:08:25.505" v="14" actId="47"/>
          <pc:sldLayoutMkLst>
            <pc:docMk/>
            <pc:sldMasterMk cId="1189747167" sldId="2147483771"/>
            <pc:sldLayoutMk cId="2590310044" sldId="2147483772"/>
          </pc:sldLayoutMkLst>
        </pc:sldLayoutChg>
        <pc:sldLayoutChg chg="del">
          <pc:chgData name="Zhikal Khidhr" userId="5b7e17f9e3b74d0c" providerId="LiveId" clId="{5705A25F-E1D1-4120-9783-3B71E4348EE3}" dt="2024-01-27T19:08:25.505" v="14" actId="47"/>
          <pc:sldLayoutMkLst>
            <pc:docMk/>
            <pc:sldMasterMk cId="1189747167" sldId="2147483771"/>
            <pc:sldLayoutMk cId="4017894832" sldId="2147483773"/>
          </pc:sldLayoutMkLst>
        </pc:sldLayoutChg>
        <pc:sldLayoutChg chg="del">
          <pc:chgData name="Zhikal Khidhr" userId="5b7e17f9e3b74d0c" providerId="LiveId" clId="{5705A25F-E1D1-4120-9783-3B71E4348EE3}" dt="2024-01-27T19:08:25.505" v="14" actId="47"/>
          <pc:sldLayoutMkLst>
            <pc:docMk/>
            <pc:sldMasterMk cId="1189747167" sldId="2147483771"/>
            <pc:sldLayoutMk cId="4207464724" sldId="2147483774"/>
          </pc:sldLayoutMkLst>
        </pc:sldLayoutChg>
        <pc:sldLayoutChg chg="del">
          <pc:chgData name="Zhikal Khidhr" userId="5b7e17f9e3b74d0c" providerId="LiveId" clId="{5705A25F-E1D1-4120-9783-3B71E4348EE3}" dt="2024-01-27T19:08:25.505" v="14" actId="47"/>
          <pc:sldLayoutMkLst>
            <pc:docMk/>
            <pc:sldMasterMk cId="1189747167" sldId="2147483771"/>
            <pc:sldLayoutMk cId="2165854865" sldId="2147483775"/>
          </pc:sldLayoutMkLst>
        </pc:sldLayoutChg>
        <pc:sldLayoutChg chg="del">
          <pc:chgData name="Zhikal Khidhr" userId="5b7e17f9e3b74d0c" providerId="LiveId" clId="{5705A25F-E1D1-4120-9783-3B71E4348EE3}" dt="2024-01-27T19:08:25.505" v="14" actId="47"/>
          <pc:sldLayoutMkLst>
            <pc:docMk/>
            <pc:sldMasterMk cId="1189747167" sldId="2147483771"/>
            <pc:sldLayoutMk cId="999875440" sldId="2147483776"/>
          </pc:sldLayoutMkLst>
        </pc:sldLayoutChg>
        <pc:sldLayoutChg chg="del">
          <pc:chgData name="Zhikal Khidhr" userId="5b7e17f9e3b74d0c" providerId="LiveId" clId="{5705A25F-E1D1-4120-9783-3B71E4348EE3}" dt="2024-01-27T19:08:25.505" v="14" actId="47"/>
          <pc:sldLayoutMkLst>
            <pc:docMk/>
            <pc:sldMasterMk cId="1189747167" sldId="2147483771"/>
            <pc:sldLayoutMk cId="3446682000" sldId="2147483777"/>
          </pc:sldLayoutMkLst>
        </pc:sldLayoutChg>
        <pc:sldLayoutChg chg="del">
          <pc:chgData name="Zhikal Khidhr" userId="5b7e17f9e3b74d0c" providerId="LiveId" clId="{5705A25F-E1D1-4120-9783-3B71E4348EE3}" dt="2024-01-27T19:08:25.505" v="14" actId="47"/>
          <pc:sldLayoutMkLst>
            <pc:docMk/>
            <pc:sldMasterMk cId="1189747167" sldId="2147483771"/>
            <pc:sldLayoutMk cId="3663108595" sldId="2147483778"/>
          </pc:sldLayoutMkLst>
        </pc:sldLayoutChg>
        <pc:sldLayoutChg chg="del">
          <pc:chgData name="Zhikal Khidhr" userId="5b7e17f9e3b74d0c" providerId="LiveId" clId="{5705A25F-E1D1-4120-9783-3B71E4348EE3}" dt="2024-01-27T19:08:25.505" v="14" actId="47"/>
          <pc:sldLayoutMkLst>
            <pc:docMk/>
            <pc:sldMasterMk cId="1189747167" sldId="2147483771"/>
            <pc:sldLayoutMk cId="2900691251" sldId="2147483779"/>
          </pc:sldLayoutMkLst>
        </pc:sldLayoutChg>
        <pc:sldLayoutChg chg="del">
          <pc:chgData name="Zhikal Khidhr" userId="5b7e17f9e3b74d0c" providerId="LiveId" clId="{5705A25F-E1D1-4120-9783-3B71E4348EE3}" dt="2024-01-27T19:08:25.505" v="14" actId="47"/>
          <pc:sldLayoutMkLst>
            <pc:docMk/>
            <pc:sldMasterMk cId="1189747167" sldId="2147483771"/>
            <pc:sldLayoutMk cId="204136393" sldId="2147483780"/>
          </pc:sldLayoutMkLst>
        </pc:sldLayoutChg>
        <pc:sldLayoutChg chg="del">
          <pc:chgData name="Zhikal Khidhr" userId="5b7e17f9e3b74d0c" providerId="LiveId" clId="{5705A25F-E1D1-4120-9783-3B71E4348EE3}" dt="2024-01-27T19:08:25.505" v="14" actId="47"/>
          <pc:sldLayoutMkLst>
            <pc:docMk/>
            <pc:sldMasterMk cId="1189747167" sldId="2147483771"/>
            <pc:sldLayoutMk cId="2618287668" sldId="2147483781"/>
          </pc:sldLayoutMkLst>
        </pc:sldLayoutChg>
        <pc:sldLayoutChg chg="del">
          <pc:chgData name="Zhikal Khidhr" userId="5b7e17f9e3b74d0c" providerId="LiveId" clId="{5705A25F-E1D1-4120-9783-3B71E4348EE3}" dt="2024-01-27T19:08:25.505" v="14" actId="47"/>
          <pc:sldLayoutMkLst>
            <pc:docMk/>
            <pc:sldMasterMk cId="1189747167" sldId="2147483771"/>
            <pc:sldLayoutMk cId="2366916465" sldId="2147483782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A86547-CF2D-42E9-A141-24700B9A760A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1207AB2-2808-40B1-98F9-C21A2D1F994F}">
      <dgm:prSet phldr="0"/>
      <dgm:spPr/>
      <dgm:t>
        <a:bodyPr/>
        <a:lstStyle/>
        <a:p>
          <a:pPr rtl="0"/>
          <a:r>
            <a:rPr lang="en-US" dirty="0">
              <a:latin typeface="Calibri Light"/>
            </a:rPr>
            <a:t>Thyroid gland</a:t>
          </a:r>
          <a:endParaRPr lang="en-US" dirty="0"/>
        </a:p>
      </dgm:t>
    </dgm:pt>
    <dgm:pt modelId="{3C97325C-CF30-4561-8D36-B57CFFA7E9FB}" type="parTrans" cxnId="{20DCF3EB-7228-4E1D-8473-25E3D1BE5A64}">
      <dgm:prSet/>
      <dgm:spPr/>
      <dgm:t>
        <a:bodyPr/>
        <a:lstStyle/>
        <a:p>
          <a:endParaRPr lang="en-US"/>
        </a:p>
      </dgm:t>
    </dgm:pt>
    <dgm:pt modelId="{7FB3F658-B4A9-4623-88A7-B13E2AF4E3B6}" type="sibTrans" cxnId="{20DCF3EB-7228-4E1D-8473-25E3D1BE5A64}">
      <dgm:prSet/>
      <dgm:spPr/>
      <dgm:t>
        <a:bodyPr/>
        <a:lstStyle/>
        <a:p>
          <a:endParaRPr lang="en-US"/>
        </a:p>
      </dgm:t>
    </dgm:pt>
    <dgm:pt modelId="{2FD7C9BA-E4D6-4151-B4F6-C11F88CAC2A6}">
      <dgm:prSet/>
      <dgm:spPr/>
      <dgm:t>
        <a:bodyPr/>
        <a:lstStyle/>
        <a:p>
          <a:pPr rtl="0"/>
          <a:r>
            <a:rPr lang="en-US" b="0" dirty="0">
              <a:latin typeface="Calibri Light"/>
            </a:rPr>
            <a:t>Thyroid hormone synthesis</a:t>
          </a:r>
          <a:endParaRPr lang="en-US" dirty="0"/>
        </a:p>
      </dgm:t>
    </dgm:pt>
    <dgm:pt modelId="{90832E1B-2E50-4A7D-B083-EC04E7A32ACA}" type="parTrans" cxnId="{4414940B-6AB9-4C5E-B77F-CEC26A395116}">
      <dgm:prSet/>
      <dgm:spPr/>
      <dgm:t>
        <a:bodyPr/>
        <a:lstStyle/>
        <a:p>
          <a:endParaRPr lang="en-US"/>
        </a:p>
      </dgm:t>
    </dgm:pt>
    <dgm:pt modelId="{4A3303AD-63BB-4FF4-8970-4B88FCF91F08}" type="sibTrans" cxnId="{4414940B-6AB9-4C5E-B77F-CEC26A395116}">
      <dgm:prSet/>
      <dgm:spPr/>
      <dgm:t>
        <a:bodyPr/>
        <a:lstStyle/>
        <a:p>
          <a:endParaRPr lang="en-US"/>
        </a:p>
      </dgm:t>
    </dgm:pt>
    <dgm:pt modelId="{085BD0E8-71A7-4FA5-9AB7-ACCFEF9B1726}">
      <dgm:prSet/>
      <dgm:spPr/>
      <dgm:t>
        <a:bodyPr/>
        <a:lstStyle/>
        <a:p>
          <a:pPr rtl="0"/>
          <a:r>
            <a:rPr lang="en-US" b="0" dirty="0">
              <a:latin typeface="Calibri Light"/>
            </a:rPr>
            <a:t>Thyroid hormone function</a:t>
          </a:r>
        </a:p>
      </dgm:t>
    </dgm:pt>
    <dgm:pt modelId="{85D373AC-7E8F-47AC-A1DB-B05507892A09}" type="parTrans" cxnId="{54413F9C-DAD4-4856-87FA-F988504FF55C}">
      <dgm:prSet/>
      <dgm:spPr/>
      <dgm:t>
        <a:bodyPr/>
        <a:lstStyle/>
        <a:p>
          <a:endParaRPr lang="en-US"/>
        </a:p>
      </dgm:t>
    </dgm:pt>
    <dgm:pt modelId="{90976CEF-8F22-4B6A-8082-63FC1CF6A2E4}" type="sibTrans" cxnId="{54413F9C-DAD4-4856-87FA-F988504FF55C}">
      <dgm:prSet/>
      <dgm:spPr/>
      <dgm:t>
        <a:bodyPr/>
        <a:lstStyle/>
        <a:p>
          <a:endParaRPr lang="en-US"/>
        </a:p>
      </dgm:t>
    </dgm:pt>
    <dgm:pt modelId="{F935255F-CC4C-4917-9257-6DB6B17F8E48}">
      <dgm:prSet/>
      <dgm:spPr/>
      <dgm:t>
        <a:bodyPr/>
        <a:lstStyle/>
        <a:p>
          <a:pPr rtl="0"/>
          <a:r>
            <a:rPr lang="en-US" b="0" dirty="0">
              <a:latin typeface="Calibri Light"/>
            </a:rPr>
            <a:t>Calcitonin function</a:t>
          </a:r>
          <a:r>
            <a:rPr lang="en-US" dirty="0">
              <a:latin typeface="Calibri Light"/>
            </a:rPr>
            <a:t> and regulation</a:t>
          </a:r>
          <a:endParaRPr lang="en-US" dirty="0"/>
        </a:p>
      </dgm:t>
    </dgm:pt>
    <dgm:pt modelId="{B915C6BB-1D72-4748-8485-84412AEC4F31}" type="parTrans" cxnId="{A44420B8-00AA-4572-9210-A36DBF6817EC}">
      <dgm:prSet/>
      <dgm:spPr/>
      <dgm:t>
        <a:bodyPr/>
        <a:lstStyle/>
        <a:p>
          <a:endParaRPr lang="en-US"/>
        </a:p>
      </dgm:t>
    </dgm:pt>
    <dgm:pt modelId="{188EBA03-23CC-4C02-B2C2-5FD81883C836}" type="sibTrans" cxnId="{A44420B8-00AA-4572-9210-A36DBF6817EC}">
      <dgm:prSet/>
      <dgm:spPr/>
      <dgm:t>
        <a:bodyPr/>
        <a:lstStyle/>
        <a:p>
          <a:endParaRPr lang="en-US"/>
        </a:p>
      </dgm:t>
    </dgm:pt>
    <dgm:pt modelId="{A2F54E68-EA55-4878-93A6-94209702A272}">
      <dgm:prSet phldr="0"/>
      <dgm:spPr/>
      <dgm:t>
        <a:bodyPr/>
        <a:lstStyle/>
        <a:p>
          <a:pPr rtl="0"/>
          <a:r>
            <a:rPr lang="en-US" b="0" dirty="0">
              <a:latin typeface="Calibri Light"/>
            </a:rPr>
            <a:t> Thyroid hormone</a:t>
          </a:r>
          <a:r>
            <a:rPr lang="en-US" dirty="0">
              <a:latin typeface="Calibri Light"/>
            </a:rPr>
            <a:t> regulation</a:t>
          </a:r>
          <a:endParaRPr lang="en-US" dirty="0"/>
        </a:p>
      </dgm:t>
    </dgm:pt>
    <dgm:pt modelId="{9948A595-0E98-4E3C-8735-A28874D2F39A}" type="parTrans" cxnId="{B784FDDE-9B82-4577-AB4D-2412F6E9DC84}">
      <dgm:prSet/>
      <dgm:spPr/>
    </dgm:pt>
    <dgm:pt modelId="{BDA2CACA-065D-4386-9FF2-C0B9AA317787}" type="sibTrans" cxnId="{B784FDDE-9B82-4577-AB4D-2412F6E9DC84}">
      <dgm:prSet/>
      <dgm:spPr/>
      <dgm:t>
        <a:bodyPr/>
        <a:lstStyle/>
        <a:p>
          <a:endParaRPr lang="en-US"/>
        </a:p>
      </dgm:t>
    </dgm:pt>
    <dgm:pt modelId="{E6249492-8DB6-4D10-A5DE-731F72F5C555}" type="pres">
      <dgm:prSet presAssocID="{FAA86547-CF2D-42E9-A141-24700B9A760A}" presName="outerComposite" presStyleCnt="0">
        <dgm:presLayoutVars>
          <dgm:chMax val="5"/>
          <dgm:dir/>
          <dgm:resizeHandles val="exact"/>
        </dgm:presLayoutVars>
      </dgm:prSet>
      <dgm:spPr/>
    </dgm:pt>
    <dgm:pt modelId="{ADCCD27A-3983-467E-A5C2-2754077B6FA9}" type="pres">
      <dgm:prSet presAssocID="{FAA86547-CF2D-42E9-A141-24700B9A760A}" presName="dummyMaxCanvas" presStyleCnt="0">
        <dgm:presLayoutVars/>
      </dgm:prSet>
      <dgm:spPr/>
    </dgm:pt>
    <dgm:pt modelId="{D144D1DE-55A9-4695-B44B-563B8BE79BAE}" type="pres">
      <dgm:prSet presAssocID="{FAA86547-CF2D-42E9-A141-24700B9A760A}" presName="FiveNodes_1" presStyleLbl="node1" presStyleIdx="0" presStyleCnt="5">
        <dgm:presLayoutVars>
          <dgm:bulletEnabled val="1"/>
        </dgm:presLayoutVars>
      </dgm:prSet>
      <dgm:spPr/>
    </dgm:pt>
    <dgm:pt modelId="{F70C2594-BC26-41BE-98F3-F227B89C733B}" type="pres">
      <dgm:prSet presAssocID="{FAA86547-CF2D-42E9-A141-24700B9A760A}" presName="FiveNodes_2" presStyleLbl="node1" presStyleIdx="1" presStyleCnt="5">
        <dgm:presLayoutVars>
          <dgm:bulletEnabled val="1"/>
        </dgm:presLayoutVars>
      </dgm:prSet>
      <dgm:spPr/>
    </dgm:pt>
    <dgm:pt modelId="{A7CA0F8D-87B6-4B8E-84A2-D1FEE123EED4}" type="pres">
      <dgm:prSet presAssocID="{FAA86547-CF2D-42E9-A141-24700B9A760A}" presName="FiveNodes_3" presStyleLbl="node1" presStyleIdx="2" presStyleCnt="5">
        <dgm:presLayoutVars>
          <dgm:bulletEnabled val="1"/>
        </dgm:presLayoutVars>
      </dgm:prSet>
      <dgm:spPr/>
    </dgm:pt>
    <dgm:pt modelId="{DF9E729E-E6B3-4D63-973E-0199AB4342BA}" type="pres">
      <dgm:prSet presAssocID="{FAA86547-CF2D-42E9-A141-24700B9A760A}" presName="FiveNodes_4" presStyleLbl="node1" presStyleIdx="3" presStyleCnt="5">
        <dgm:presLayoutVars>
          <dgm:bulletEnabled val="1"/>
        </dgm:presLayoutVars>
      </dgm:prSet>
      <dgm:spPr/>
    </dgm:pt>
    <dgm:pt modelId="{8C20E43A-EDBD-4E54-8E53-5BBC6B724D96}" type="pres">
      <dgm:prSet presAssocID="{FAA86547-CF2D-42E9-A141-24700B9A760A}" presName="FiveNodes_5" presStyleLbl="node1" presStyleIdx="4" presStyleCnt="5">
        <dgm:presLayoutVars>
          <dgm:bulletEnabled val="1"/>
        </dgm:presLayoutVars>
      </dgm:prSet>
      <dgm:spPr/>
    </dgm:pt>
    <dgm:pt modelId="{9D8D7C35-AB99-4B33-91A5-8201B86BB0DE}" type="pres">
      <dgm:prSet presAssocID="{FAA86547-CF2D-42E9-A141-24700B9A760A}" presName="FiveConn_1-2" presStyleLbl="fgAccFollowNode1" presStyleIdx="0" presStyleCnt="4">
        <dgm:presLayoutVars>
          <dgm:bulletEnabled val="1"/>
        </dgm:presLayoutVars>
      </dgm:prSet>
      <dgm:spPr/>
    </dgm:pt>
    <dgm:pt modelId="{1DD9686C-95FF-4138-8B2E-D990966AFF14}" type="pres">
      <dgm:prSet presAssocID="{FAA86547-CF2D-42E9-A141-24700B9A760A}" presName="FiveConn_2-3" presStyleLbl="fgAccFollowNode1" presStyleIdx="1" presStyleCnt="4">
        <dgm:presLayoutVars>
          <dgm:bulletEnabled val="1"/>
        </dgm:presLayoutVars>
      </dgm:prSet>
      <dgm:spPr/>
    </dgm:pt>
    <dgm:pt modelId="{AB319449-6080-4A04-9614-809B97A88B50}" type="pres">
      <dgm:prSet presAssocID="{FAA86547-CF2D-42E9-A141-24700B9A760A}" presName="FiveConn_3-4" presStyleLbl="fgAccFollowNode1" presStyleIdx="2" presStyleCnt="4">
        <dgm:presLayoutVars>
          <dgm:bulletEnabled val="1"/>
        </dgm:presLayoutVars>
      </dgm:prSet>
      <dgm:spPr/>
    </dgm:pt>
    <dgm:pt modelId="{11D7C9D0-F4D0-4844-A506-8F79E067C4ED}" type="pres">
      <dgm:prSet presAssocID="{FAA86547-CF2D-42E9-A141-24700B9A760A}" presName="FiveConn_4-5" presStyleLbl="fgAccFollowNode1" presStyleIdx="3" presStyleCnt="4">
        <dgm:presLayoutVars>
          <dgm:bulletEnabled val="1"/>
        </dgm:presLayoutVars>
      </dgm:prSet>
      <dgm:spPr/>
    </dgm:pt>
    <dgm:pt modelId="{2846FC48-00F1-48CC-9874-B188961F21EF}" type="pres">
      <dgm:prSet presAssocID="{FAA86547-CF2D-42E9-A141-24700B9A760A}" presName="FiveNodes_1_text" presStyleLbl="node1" presStyleIdx="4" presStyleCnt="5">
        <dgm:presLayoutVars>
          <dgm:bulletEnabled val="1"/>
        </dgm:presLayoutVars>
      </dgm:prSet>
      <dgm:spPr/>
    </dgm:pt>
    <dgm:pt modelId="{E3F7DCF5-A6BC-408F-B7C9-A748183A4E81}" type="pres">
      <dgm:prSet presAssocID="{FAA86547-CF2D-42E9-A141-24700B9A760A}" presName="FiveNodes_2_text" presStyleLbl="node1" presStyleIdx="4" presStyleCnt="5">
        <dgm:presLayoutVars>
          <dgm:bulletEnabled val="1"/>
        </dgm:presLayoutVars>
      </dgm:prSet>
      <dgm:spPr/>
    </dgm:pt>
    <dgm:pt modelId="{0FA3F20B-040D-4259-A002-9A7614D30375}" type="pres">
      <dgm:prSet presAssocID="{FAA86547-CF2D-42E9-A141-24700B9A760A}" presName="FiveNodes_3_text" presStyleLbl="node1" presStyleIdx="4" presStyleCnt="5">
        <dgm:presLayoutVars>
          <dgm:bulletEnabled val="1"/>
        </dgm:presLayoutVars>
      </dgm:prSet>
      <dgm:spPr/>
    </dgm:pt>
    <dgm:pt modelId="{D2970966-A42D-4D40-8342-B7D6DC76A610}" type="pres">
      <dgm:prSet presAssocID="{FAA86547-CF2D-42E9-A141-24700B9A760A}" presName="FiveNodes_4_text" presStyleLbl="node1" presStyleIdx="4" presStyleCnt="5">
        <dgm:presLayoutVars>
          <dgm:bulletEnabled val="1"/>
        </dgm:presLayoutVars>
      </dgm:prSet>
      <dgm:spPr/>
    </dgm:pt>
    <dgm:pt modelId="{5F7A261E-0902-40CF-839E-29986E10FB14}" type="pres">
      <dgm:prSet presAssocID="{FAA86547-CF2D-42E9-A141-24700B9A760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414940B-6AB9-4C5E-B77F-CEC26A395116}" srcId="{FAA86547-CF2D-42E9-A141-24700B9A760A}" destId="{2FD7C9BA-E4D6-4151-B4F6-C11F88CAC2A6}" srcOrd="1" destOrd="0" parTransId="{90832E1B-2E50-4A7D-B083-EC04E7A32ACA}" sibTransId="{4A3303AD-63BB-4FF4-8970-4B88FCF91F08}"/>
    <dgm:cxn modelId="{884BFB3E-C80B-4CD8-9C54-23C0F9BF48E0}" type="presOf" srcId="{A2F54E68-EA55-4878-93A6-94209702A272}" destId="{DF9E729E-E6B3-4D63-973E-0199AB4342BA}" srcOrd="0" destOrd="0" presId="urn:microsoft.com/office/officeart/2005/8/layout/vProcess5"/>
    <dgm:cxn modelId="{14A1CC5B-1057-4701-9418-02B9D89B4A37}" type="presOf" srcId="{A1207AB2-2808-40B1-98F9-C21A2D1F994F}" destId="{2846FC48-00F1-48CC-9874-B188961F21EF}" srcOrd="1" destOrd="0" presId="urn:microsoft.com/office/officeart/2005/8/layout/vProcess5"/>
    <dgm:cxn modelId="{34C0DE60-263D-4AE2-99B8-C62C480F4A33}" type="presOf" srcId="{A1207AB2-2808-40B1-98F9-C21A2D1F994F}" destId="{D144D1DE-55A9-4695-B44B-563B8BE79BAE}" srcOrd="0" destOrd="0" presId="urn:microsoft.com/office/officeart/2005/8/layout/vProcess5"/>
    <dgm:cxn modelId="{EC4CE772-98C2-4C0C-89A6-D1B37A0DFE4F}" type="presOf" srcId="{BDA2CACA-065D-4386-9FF2-C0B9AA317787}" destId="{11D7C9D0-F4D0-4844-A506-8F79E067C4ED}" srcOrd="0" destOrd="0" presId="urn:microsoft.com/office/officeart/2005/8/layout/vProcess5"/>
    <dgm:cxn modelId="{FA056386-3959-410F-8419-1CD2E680D46E}" type="presOf" srcId="{4A3303AD-63BB-4FF4-8970-4B88FCF91F08}" destId="{1DD9686C-95FF-4138-8B2E-D990966AFF14}" srcOrd="0" destOrd="0" presId="urn:microsoft.com/office/officeart/2005/8/layout/vProcess5"/>
    <dgm:cxn modelId="{F5132F91-964F-41D1-8CD9-CD264CD61224}" type="presOf" srcId="{2FD7C9BA-E4D6-4151-B4F6-C11F88CAC2A6}" destId="{E3F7DCF5-A6BC-408F-B7C9-A748183A4E81}" srcOrd="1" destOrd="0" presId="urn:microsoft.com/office/officeart/2005/8/layout/vProcess5"/>
    <dgm:cxn modelId="{54413F9C-DAD4-4856-87FA-F988504FF55C}" srcId="{FAA86547-CF2D-42E9-A141-24700B9A760A}" destId="{085BD0E8-71A7-4FA5-9AB7-ACCFEF9B1726}" srcOrd="2" destOrd="0" parTransId="{85D373AC-7E8F-47AC-A1DB-B05507892A09}" sibTransId="{90976CEF-8F22-4B6A-8082-63FC1CF6A2E4}"/>
    <dgm:cxn modelId="{55EE0DA0-B274-4C2B-8D07-B21FF5CC5455}" type="presOf" srcId="{085BD0E8-71A7-4FA5-9AB7-ACCFEF9B1726}" destId="{A7CA0F8D-87B6-4B8E-84A2-D1FEE123EED4}" srcOrd="0" destOrd="0" presId="urn:microsoft.com/office/officeart/2005/8/layout/vProcess5"/>
    <dgm:cxn modelId="{AD4AC9A0-07F1-47BA-A6DB-3365EC60E667}" type="presOf" srcId="{085BD0E8-71A7-4FA5-9AB7-ACCFEF9B1726}" destId="{0FA3F20B-040D-4259-A002-9A7614D30375}" srcOrd="1" destOrd="0" presId="urn:microsoft.com/office/officeart/2005/8/layout/vProcess5"/>
    <dgm:cxn modelId="{8DD5F9A3-14B1-4C10-9F15-00221BD54641}" type="presOf" srcId="{F935255F-CC4C-4917-9257-6DB6B17F8E48}" destId="{5F7A261E-0902-40CF-839E-29986E10FB14}" srcOrd="1" destOrd="0" presId="urn:microsoft.com/office/officeart/2005/8/layout/vProcess5"/>
    <dgm:cxn modelId="{A44420B8-00AA-4572-9210-A36DBF6817EC}" srcId="{FAA86547-CF2D-42E9-A141-24700B9A760A}" destId="{F935255F-CC4C-4917-9257-6DB6B17F8E48}" srcOrd="4" destOrd="0" parTransId="{B915C6BB-1D72-4748-8485-84412AEC4F31}" sibTransId="{188EBA03-23CC-4C02-B2C2-5FD81883C836}"/>
    <dgm:cxn modelId="{3F372DBB-E724-4B13-8CD4-5B42177076A0}" type="presOf" srcId="{FAA86547-CF2D-42E9-A141-24700B9A760A}" destId="{E6249492-8DB6-4D10-A5DE-731F72F5C555}" srcOrd="0" destOrd="0" presId="urn:microsoft.com/office/officeart/2005/8/layout/vProcess5"/>
    <dgm:cxn modelId="{8C8CD1BB-CEE3-4FF7-B9D4-79801B93DB7F}" type="presOf" srcId="{7FB3F658-B4A9-4623-88A7-B13E2AF4E3B6}" destId="{9D8D7C35-AB99-4B33-91A5-8201B86BB0DE}" srcOrd="0" destOrd="0" presId="urn:microsoft.com/office/officeart/2005/8/layout/vProcess5"/>
    <dgm:cxn modelId="{2D6BA3C6-ACE5-43B9-BB46-1A504E8396CD}" type="presOf" srcId="{A2F54E68-EA55-4878-93A6-94209702A272}" destId="{D2970966-A42D-4D40-8342-B7D6DC76A610}" srcOrd="1" destOrd="0" presId="urn:microsoft.com/office/officeart/2005/8/layout/vProcess5"/>
    <dgm:cxn modelId="{851769C7-CB01-41CB-A233-D8D229A81214}" type="presOf" srcId="{F935255F-CC4C-4917-9257-6DB6B17F8E48}" destId="{8C20E43A-EDBD-4E54-8E53-5BBC6B724D96}" srcOrd="0" destOrd="0" presId="urn:microsoft.com/office/officeart/2005/8/layout/vProcess5"/>
    <dgm:cxn modelId="{B784FDDE-9B82-4577-AB4D-2412F6E9DC84}" srcId="{FAA86547-CF2D-42E9-A141-24700B9A760A}" destId="{A2F54E68-EA55-4878-93A6-94209702A272}" srcOrd="3" destOrd="0" parTransId="{9948A595-0E98-4E3C-8735-A28874D2F39A}" sibTransId="{BDA2CACA-065D-4386-9FF2-C0B9AA317787}"/>
    <dgm:cxn modelId="{BCDA14E7-6440-43A5-A20F-8291F12E9C2F}" type="presOf" srcId="{90976CEF-8F22-4B6A-8082-63FC1CF6A2E4}" destId="{AB319449-6080-4A04-9614-809B97A88B50}" srcOrd="0" destOrd="0" presId="urn:microsoft.com/office/officeart/2005/8/layout/vProcess5"/>
    <dgm:cxn modelId="{20DCF3EB-7228-4E1D-8473-25E3D1BE5A64}" srcId="{FAA86547-CF2D-42E9-A141-24700B9A760A}" destId="{A1207AB2-2808-40B1-98F9-C21A2D1F994F}" srcOrd="0" destOrd="0" parTransId="{3C97325C-CF30-4561-8D36-B57CFFA7E9FB}" sibTransId="{7FB3F658-B4A9-4623-88A7-B13E2AF4E3B6}"/>
    <dgm:cxn modelId="{757D82FE-8D7B-447C-878D-5668DB041F9B}" type="presOf" srcId="{2FD7C9BA-E4D6-4151-B4F6-C11F88CAC2A6}" destId="{F70C2594-BC26-41BE-98F3-F227B89C733B}" srcOrd="0" destOrd="0" presId="urn:microsoft.com/office/officeart/2005/8/layout/vProcess5"/>
    <dgm:cxn modelId="{21FF4531-D58C-4900-BFF4-2CC9518539DB}" type="presParOf" srcId="{E6249492-8DB6-4D10-A5DE-731F72F5C555}" destId="{ADCCD27A-3983-467E-A5C2-2754077B6FA9}" srcOrd="0" destOrd="0" presId="urn:microsoft.com/office/officeart/2005/8/layout/vProcess5"/>
    <dgm:cxn modelId="{3F7E0BB1-6AD7-4134-BD45-FC33761E09B0}" type="presParOf" srcId="{E6249492-8DB6-4D10-A5DE-731F72F5C555}" destId="{D144D1DE-55A9-4695-B44B-563B8BE79BAE}" srcOrd="1" destOrd="0" presId="urn:microsoft.com/office/officeart/2005/8/layout/vProcess5"/>
    <dgm:cxn modelId="{AE067C16-3581-4913-8E56-A09AB540051C}" type="presParOf" srcId="{E6249492-8DB6-4D10-A5DE-731F72F5C555}" destId="{F70C2594-BC26-41BE-98F3-F227B89C733B}" srcOrd="2" destOrd="0" presId="urn:microsoft.com/office/officeart/2005/8/layout/vProcess5"/>
    <dgm:cxn modelId="{75CB4D0C-A63A-4868-80AC-77D573091FCB}" type="presParOf" srcId="{E6249492-8DB6-4D10-A5DE-731F72F5C555}" destId="{A7CA0F8D-87B6-4B8E-84A2-D1FEE123EED4}" srcOrd="3" destOrd="0" presId="urn:microsoft.com/office/officeart/2005/8/layout/vProcess5"/>
    <dgm:cxn modelId="{7A2CCDCD-C1B4-4BFA-AA6F-93D97FE5BC8A}" type="presParOf" srcId="{E6249492-8DB6-4D10-A5DE-731F72F5C555}" destId="{DF9E729E-E6B3-4D63-973E-0199AB4342BA}" srcOrd="4" destOrd="0" presId="urn:microsoft.com/office/officeart/2005/8/layout/vProcess5"/>
    <dgm:cxn modelId="{377C1DDA-B73B-48F0-A26F-68C02E721DE8}" type="presParOf" srcId="{E6249492-8DB6-4D10-A5DE-731F72F5C555}" destId="{8C20E43A-EDBD-4E54-8E53-5BBC6B724D96}" srcOrd="5" destOrd="0" presId="urn:microsoft.com/office/officeart/2005/8/layout/vProcess5"/>
    <dgm:cxn modelId="{F4CF4087-3E9B-4385-9D7D-37AD26891A00}" type="presParOf" srcId="{E6249492-8DB6-4D10-A5DE-731F72F5C555}" destId="{9D8D7C35-AB99-4B33-91A5-8201B86BB0DE}" srcOrd="6" destOrd="0" presId="urn:microsoft.com/office/officeart/2005/8/layout/vProcess5"/>
    <dgm:cxn modelId="{F725A314-1DD0-4682-9292-997315E8AAC6}" type="presParOf" srcId="{E6249492-8DB6-4D10-A5DE-731F72F5C555}" destId="{1DD9686C-95FF-4138-8B2E-D990966AFF14}" srcOrd="7" destOrd="0" presId="urn:microsoft.com/office/officeart/2005/8/layout/vProcess5"/>
    <dgm:cxn modelId="{176216E8-9E34-452A-92F0-861CFB918FC8}" type="presParOf" srcId="{E6249492-8DB6-4D10-A5DE-731F72F5C555}" destId="{AB319449-6080-4A04-9614-809B97A88B50}" srcOrd="8" destOrd="0" presId="urn:microsoft.com/office/officeart/2005/8/layout/vProcess5"/>
    <dgm:cxn modelId="{1F2A9A8D-A76E-4573-AA42-1418CC66A2BD}" type="presParOf" srcId="{E6249492-8DB6-4D10-A5DE-731F72F5C555}" destId="{11D7C9D0-F4D0-4844-A506-8F79E067C4ED}" srcOrd="9" destOrd="0" presId="urn:microsoft.com/office/officeart/2005/8/layout/vProcess5"/>
    <dgm:cxn modelId="{EEC4E35F-E495-44A5-9B8F-CE2052E199D7}" type="presParOf" srcId="{E6249492-8DB6-4D10-A5DE-731F72F5C555}" destId="{2846FC48-00F1-48CC-9874-B188961F21EF}" srcOrd="10" destOrd="0" presId="urn:microsoft.com/office/officeart/2005/8/layout/vProcess5"/>
    <dgm:cxn modelId="{BBB3D971-F619-458F-8004-FB35C57EE032}" type="presParOf" srcId="{E6249492-8DB6-4D10-A5DE-731F72F5C555}" destId="{E3F7DCF5-A6BC-408F-B7C9-A748183A4E81}" srcOrd="11" destOrd="0" presId="urn:microsoft.com/office/officeart/2005/8/layout/vProcess5"/>
    <dgm:cxn modelId="{1271AD48-94B2-4A93-8A1E-F38C0B5971D3}" type="presParOf" srcId="{E6249492-8DB6-4D10-A5DE-731F72F5C555}" destId="{0FA3F20B-040D-4259-A002-9A7614D30375}" srcOrd="12" destOrd="0" presId="urn:microsoft.com/office/officeart/2005/8/layout/vProcess5"/>
    <dgm:cxn modelId="{D5485B1E-0B6D-4FDF-BEF5-480CEE3A0824}" type="presParOf" srcId="{E6249492-8DB6-4D10-A5DE-731F72F5C555}" destId="{D2970966-A42D-4D40-8342-B7D6DC76A610}" srcOrd="13" destOrd="0" presId="urn:microsoft.com/office/officeart/2005/8/layout/vProcess5"/>
    <dgm:cxn modelId="{3BA5FFBF-3312-4578-9599-7528480EFC0A}" type="presParOf" srcId="{E6249492-8DB6-4D10-A5DE-731F72F5C555}" destId="{5F7A261E-0902-40CF-839E-29986E10FB1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4D1DE-55A9-4695-B44B-563B8BE79BAE}">
      <dsp:nvSpPr>
        <dsp:cNvPr id="0" name=""/>
        <dsp:cNvSpPr/>
      </dsp:nvSpPr>
      <dsp:spPr>
        <a:xfrm>
          <a:off x="0" y="0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Calibri Light"/>
            </a:rPr>
            <a:t>Thyroid gland</a:t>
          </a:r>
          <a:endParaRPr lang="en-US" sz="3400" kern="1200" dirty="0"/>
        </a:p>
      </dsp:txBody>
      <dsp:txXfrm>
        <a:off x="22940" y="22940"/>
        <a:ext cx="7160195" cy="737360"/>
      </dsp:txXfrm>
    </dsp:sp>
    <dsp:sp modelId="{F70C2594-BC26-41BE-98F3-F227B89C733B}">
      <dsp:nvSpPr>
        <dsp:cNvPr id="0" name=""/>
        <dsp:cNvSpPr/>
      </dsp:nvSpPr>
      <dsp:spPr>
        <a:xfrm>
          <a:off x="604647" y="892024"/>
          <a:ext cx="8097012" cy="7832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 dirty="0">
              <a:latin typeface="Calibri Light"/>
            </a:rPr>
            <a:t>Thyroid hormone synthesis</a:t>
          </a:r>
          <a:endParaRPr lang="en-US" sz="3400" kern="1200" dirty="0"/>
        </a:p>
      </dsp:txBody>
      <dsp:txXfrm>
        <a:off x="627587" y="914964"/>
        <a:ext cx="6937378" cy="737360"/>
      </dsp:txXfrm>
    </dsp:sp>
    <dsp:sp modelId="{A7CA0F8D-87B6-4B8E-84A2-D1FEE123EED4}">
      <dsp:nvSpPr>
        <dsp:cNvPr id="0" name=""/>
        <dsp:cNvSpPr/>
      </dsp:nvSpPr>
      <dsp:spPr>
        <a:xfrm>
          <a:off x="1209293" y="1784048"/>
          <a:ext cx="8097012" cy="7832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 dirty="0">
              <a:latin typeface="Calibri Light"/>
            </a:rPr>
            <a:t>Thyroid hormone function</a:t>
          </a:r>
        </a:p>
      </dsp:txBody>
      <dsp:txXfrm>
        <a:off x="1232233" y="1806988"/>
        <a:ext cx="6937378" cy="737360"/>
      </dsp:txXfrm>
    </dsp:sp>
    <dsp:sp modelId="{DF9E729E-E6B3-4D63-973E-0199AB4342BA}">
      <dsp:nvSpPr>
        <dsp:cNvPr id="0" name=""/>
        <dsp:cNvSpPr/>
      </dsp:nvSpPr>
      <dsp:spPr>
        <a:xfrm>
          <a:off x="1813940" y="2676072"/>
          <a:ext cx="8097012" cy="7832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 dirty="0">
              <a:latin typeface="Calibri Light"/>
            </a:rPr>
            <a:t> Thyroid hormone</a:t>
          </a:r>
          <a:r>
            <a:rPr lang="en-US" sz="3400" kern="1200" dirty="0">
              <a:latin typeface="Calibri Light"/>
            </a:rPr>
            <a:t> regulation</a:t>
          </a:r>
          <a:endParaRPr lang="en-US" sz="3400" kern="1200" dirty="0"/>
        </a:p>
      </dsp:txBody>
      <dsp:txXfrm>
        <a:off x="1836880" y="2699012"/>
        <a:ext cx="6937378" cy="737360"/>
      </dsp:txXfrm>
    </dsp:sp>
    <dsp:sp modelId="{8C20E43A-EDBD-4E54-8E53-5BBC6B724D96}">
      <dsp:nvSpPr>
        <dsp:cNvPr id="0" name=""/>
        <dsp:cNvSpPr/>
      </dsp:nvSpPr>
      <dsp:spPr>
        <a:xfrm>
          <a:off x="2418587" y="3568097"/>
          <a:ext cx="8097012" cy="7832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 dirty="0">
              <a:latin typeface="Calibri Light"/>
            </a:rPr>
            <a:t>Calcitonin function</a:t>
          </a:r>
          <a:r>
            <a:rPr lang="en-US" sz="3400" kern="1200" dirty="0">
              <a:latin typeface="Calibri Light"/>
            </a:rPr>
            <a:t> and regulation</a:t>
          </a:r>
          <a:endParaRPr lang="en-US" sz="3400" kern="1200" dirty="0"/>
        </a:p>
      </dsp:txBody>
      <dsp:txXfrm>
        <a:off x="2441527" y="3591037"/>
        <a:ext cx="6937378" cy="737360"/>
      </dsp:txXfrm>
    </dsp:sp>
    <dsp:sp modelId="{9D8D7C35-AB99-4B33-91A5-8201B86BB0DE}">
      <dsp:nvSpPr>
        <dsp:cNvPr id="0" name=""/>
        <dsp:cNvSpPr/>
      </dsp:nvSpPr>
      <dsp:spPr>
        <a:xfrm>
          <a:off x="7587905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702454" y="572200"/>
        <a:ext cx="280008" cy="383102"/>
      </dsp:txXfrm>
    </dsp:sp>
    <dsp:sp modelId="{1DD9686C-95FF-4138-8B2E-D990966AFF14}">
      <dsp:nvSpPr>
        <dsp:cNvPr id="0" name=""/>
        <dsp:cNvSpPr/>
      </dsp:nvSpPr>
      <dsp:spPr>
        <a:xfrm>
          <a:off x="8192552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307101" y="1464225"/>
        <a:ext cx="280008" cy="383102"/>
      </dsp:txXfrm>
    </dsp:sp>
    <dsp:sp modelId="{AB319449-6080-4A04-9614-809B97A88B50}">
      <dsp:nvSpPr>
        <dsp:cNvPr id="0" name=""/>
        <dsp:cNvSpPr/>
      </dsp:nvSpPr>
      <dsp:spPr>
        <a:xfrm>
          <a:off x="8797199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911748" y="2343195"/>
        <a:ext cx="280008" cy="383102"/>
      </dsp:txXfrm>
    </dsp:sp>
    <dsp:sp modelId="{11D7C9D0-F4D0-4844-A506-8F79E067C4ED}">
      <dsp:nvSpPr>
        <dsp:cNvPr id="0" name=""/>
        <dsp:cNvSpPr/>
      </dsp:nvSpPr>
      <dsp:spPr>
        <a:xfrm>
          <a:off x="9401846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516395" y="3243922"/>
        <a:ext cx="280008" cy="383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F8399-AC4A-40C9-9D23-A8A9735EF090}" type="datetimeFigureOut">
              <a:t>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89808-D149-4D65-ACFF-78707E3E8E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7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F9CAD-0AE4-4D27-A8BE-46A828B50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92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35C3D-F8CF-48FB-BFB1-E14938E9DB02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8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E706-B7F1-418C-93CB-1C05BB644034}" type="datetime1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8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31315-A628-4E7D-BDA1-05F7F76C026F}" type="datetime1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3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7A06-D71C-45D6-98ED-5267514B1AF8}" type="datetime1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15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1620E67-F4F8-40BC-9295-C315BE3D9D9F}" type="datetime1">
              <a:rPr lang="en-US" smtClean="0"/>
              <a:t>1/27/2024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99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4F74-BBB7-494A-AE81-1341A3F4730A}" type="datetime1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677" y="449420"/>
            <a:ext cx="1187046" cy="107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60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555DCC5-3F90-49F5-8642-D4FE114D869E}" type="datetime1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52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937B-AB58-4171-AFB1-09655679543A}" type="datetime1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2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5295-4A82-40D9-90C5-38EDFA3F5B2B}" type="datetime1">
              <a:rPr lang="en-US" smtClean="0"/>
              <a:t>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CF7F-6462-43B2-8E2C-728A23105700}" type="datetime1">
              <a:rPr lang="en-US" smtClean="0"/>
              <a:t>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0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A0AA-BF30-47A0-803E-210947AF35D4}" type="datetime1">
              <a:rPr lang="en-US" smtClean="0"/>
              <a:t>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85150977-5E29-47E6-A88C-1CBF980F511D}" type="datetime1">
              <a:rPr lang="en-US" smtClean="0"/>
              <a:t>1/27/2024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3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BE52-D44E-4390-8EEE-00F65C464921}" type="datetime1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01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CC7C087-1ED5-4FF0-9076-0601F38F617C}" type="datetime1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en-US"/>
              <a:t>Zhikal Omar Khudhur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6566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A8D4-0CB2-4F7F-B5CE-57E003879A4D}" type="datetime1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69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22E9-DCAB-4983-99E3-6CAC4F2D4EE8}" type="datetime1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84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Zhikal Omar Khudhur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0EC38-78FE-4D65-82A1-7D29DA1564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63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EF12F-D662-4D1B-9038-EACA16E00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B03C78-BB6B-4654-920B-7883018F6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797A3B-A22F-493B-BE7B-A4BB9A230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F348-EB20-4AAC-9F35-CB6A39175540}" type="datetime1">
              <a:rPr lang="en-US" smtClean="0"/>
              <a:t>1/27/2024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530AAD-0CBA-41D8-AA5A-EF48ECECE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4004D-BC37-40E6-BE52-AAE31035A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390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D6C4D0-25DF-44F8-8156-A03815D9E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714AE2-DB85-475B-AF68-AF50FCECB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FB039F-A4F6-48DC-81F2-170E4F039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15EC-1AC5-4B32-BADF-327F6A8B841D}" type="datetime1">
              <a:rPr lang="en-US" smtClean="0"/>
              <a:t>1/27/2024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DAD545-F9B5-4EC6-9F3C-76CB4ECFA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CE7AF8-1B0F-47F4-80D6-3AADA77A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03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408AF-03E4-4550-A1EE-38E543FE0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8D512C-EF8D-4A23-A39C-7DFBD3071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86C1E3-6ABD-4A41-96A6-97AA69AAB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538F-BA1D-4EDB-88C9-08E9739402F9}" type="datetime1">
              <a:rPr lang="en-US" smtClean="0"/>
              <a:t>1/27/2024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1917D8-F7F6-4F0D-AD99-77EE85B53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7D77EA-DF18-4003-9492-44293202B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56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EA8CC9-C799-4D00-9C65-79EEE30B1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DC3BB2-DC67-45DA-95BC-01B9880CD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5239F55-50E1-42A2-BF4F-7857ABA61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2CE4A62-0F66-4C5D-8007-9F38324C8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7D7-1C74-47E0-9564-23562050958B}" type="datetime1">
              <a:rPr lang="en-US" smtClean="0"/>
              <a:t>1/27/2024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988837-C5A3-42B9-8433-75C2AA252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5FED66-6CD3-4C6E-BFA0-5CEC11DF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09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D7AE3F-7FD6-4449-A4A6-F1B4B029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21F163-77B4-47B3-8148-3881CBB1C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FBCDA2B-B971-41F7-BDD8-92F66C800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DCD1138-F90C-4CC0-9799-23254D387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642FFC8-CF41-4D9D-9735-B19452186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D67AA58-45E5-4EA9-BE7C-8A253147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E480-23D3-403E-868A-F00BAC500371}" type="datetime1">
              <a:rPr lang="en-US" smtClean="0"/>
              <a:t>1/27/2024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1F09BB3-A29B-405A-A265-F9FC61D76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2EC90B5-57DB-4410-8C8E-191E3031D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81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B978B7-5E1E-4A9A-B24D-926D55CE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3438A7-FD0E-40B9-AD51-C872BE96C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15D1-64FC-4D28-BB5B-A01255F2A8A8}" type="datetime1">
              <a:rPr lang="en-US" smtClean="0"/>
              <a:t>1/27/2024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E9CF1F-5994-4ABC-B1DC-467A55FDA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1E53DE-8FF0-44E1-8B07-0C70735DB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0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E98A-CDFB-4D0C-9A5A-A45B6A297A27}" type="datetime1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61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5466365-7C1B-4C69-B161-C5195AC85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D811-E47C-4DE0-94B0-2211A0D94B07}" type="datetime1">
              <a:rPr lang="en-US" smtClean="0"/>
              <a:t>1/27/2024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EF249A3-5D9F-43DE-9E7A-315A4B138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7F51F7-0770-4281-9068-678854D5E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76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A4493-DE49-489A-9BE0-E0B8B40A8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89D458-3687-46FB-B0CC-4A088D57B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44F4AB-2EC6-4BBA-B923-2267EE3D9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3280E0E-7F40-4F89-AE06-03B14B71E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7742-CAF9-4A3B-8864-0455CB58E5B0}" type="datetime1">
              <a:rPr lang="en-US" smtClean="0"/>
              <a:t>1/27/2024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A9F3C3-5C80-46E7-9B3D-C318309A2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8AADD4-FD75-4350-B232-4E2652B37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16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BA8A8B-B5EC-4DD5-AC77-D77FD1422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03F10A1-0FE0-4A08-9036-016D94CB0D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F59318C-8529-4477-BC10-144B63429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205F3A0-2088-479E-B072-40C15F1A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D914-D4B3-448F-8F58-81003F4DCEFA}" type="datetime1">
              <a:rPr lang="en-US" smtClean="0"/>
              <a:t>1/27/2024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2B3310-F786-4F84-AB67-2ADBF709A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5EA76AE-CB58-4039-9D9A-65C2E15F3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10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31E80-B63A-41E4-A93A-E326214B0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38CB899-541D-4DFE-A14D-4DF1CBDEC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1DA7FF-9FBC-4D8E-9387-6F26F0AF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8D9D-C673-44B0-ADA7-ABF422128BEF}" type="datetime1">
              <a:rPr lang="en-US" smtClean="0"/>
              <a:t>1/27/2024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7CC56A-1568-457A-93E7-690A1D688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C819F2-7FF2-4C4B-8AE4-18A9741FF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020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A7DC0FA-4158-4787-8945-B0A81C08E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AA5A5D2-598A-4533-9C33-73C611608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E4BF1A-4E64-42F6-A6F3-06E75AC5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9BFD-7EE5-424F-B966-95D5A4A5E148}" type="datetime1">
              <a:rPr lang="en-US" smtClean="0"/>
              <a:t>1/27/2024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722C55-C601-414C-A0B6-6604B0C3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38AA63-F8D2-4F4B-90CE-AECA2E2E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73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541371"/>
            <a:ext cx="10363200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E5A08-EB59-4930-A129-B10EF6E299F1}" type="datetime1">
              <a:rPr lang="en-US" smtClean="0"/>
              <a:t>1/27/2024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6767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7" y="719"/>
            <a:ext cx="12128027" cy="68565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94739-05C9-427C-8CC4-C0944FB0ADF1}" type="datetime1">
              <a:rPr lang="en-US" smtClean="0"/>
              <a:t>1/27/2024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279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6629-A4CC-45E3-B4C7-E281AC37C4DC}" type="datetime1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4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19C5-4693-47B5-81C5-E3A0AF55B742}" type="datetime1">
              <a:rPr lang="en-US" smtClean="0"/>
              <a:t>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1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6BC3-8B30-417F-A7CC-469262520AD9}" type="datetime1">
              <a:rPr lang="en-US" smtClean="0"/>
              <a:t>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1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CB8D-D990-418D-8275-F0A30E39EDCE}" type="datetime1">
              <a:rPr lang="en-US" smtClean="0"/>
              <a:t>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5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56D6-1335-4CF3-AF12-403F7A79CBD3}" type="datetime1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8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AE66-9A5F-4527-8425-E2278B693288}" type="datetime1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5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D107E-322D-45B1-A068-128011756338}" type="datetime1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0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E0797A9-814A-4AC2-AB63-D27249F205A5}" type="datetime1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5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527949B-5AE1-4517-A5DC-26860EFA9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11DDC0-CDD8-4F2E-9993-AA1699C90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2FE386-FE98-4934-B4DB-148C45C23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14A53-2D25-4355-9A93-3A81AAD8566A}" type="datetime1">
              <a:rPr lang="en-US" smtClean="0"/>
              <a:t>1/27/2024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C3FD87-DCEB-41AA-AFB7-67F80D9E2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3807E1-CF47-4241-8616-FE20E4E5B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6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042" y="1026059"/>
            <a:ext cx="5716338" cy="304270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Thyroid gland</a:t>
            </a:r>
            <a:br>
              <a:rPr lang="en-US" sz="4800" dirty="0">
                <a:latin typeface="Times New Roman"/>
                <a:ea typeface="Calibri"/>
                <a:cs typeface="Times New Roman"/>
              </a:rPr>
            </a:br>
            <a:endParaRPr lang="en-US" sz="4800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3919928"/>
            <a:ext cx="5355264" cy="160304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b="1" dirty="0"/>
              <a:t>Zhikal O. Khudhur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Endocrinology BIO 414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Spring Semester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Week number</a:t>
            </a:r>
            <a:r>
              <a:rPr lang="en-US" sz="1400"/>
              <a:t>: 6</a:t>
            </a: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Date:   2/ 2024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C1ABB78-EF74-C7B7-918D-F0A3A94F1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84" y="1297576"/>
            <a:ext cx="3475263" cy="341207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7DEC4-E57A-FF95-5B73-4C2E60D00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D09A1A-9791-7DB1-BF0E-20E620DED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</p:spTree>
    <p:extLst>
      <p:ext uri="{BB962C8B-B14F-4D97-AF65-F5344CB8AC3E}">
        <p14:creationId xmlns:p14="http://schemas.microsoft.com/office/powerpoint/2010/main" val="480454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4" descr="Diagram, text, letter&#10;&#10;Description automatically generated">
            <a:extLst>
              <a:ext uri="{FF2B5EF4-FFF2-40B4-BE49-F238E27FC236}">
                <a16:creationId xmlns:a16="http://schemas.microsoft.com/office/drawing/2014/main" id="{7160D128-F72E-63BD-3F61-F8E212610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99" r="1" b="1"/>
          <a:stretch/>
        </p:blipFill>
        <p:spPr>
          <a:xfrm>
            <a:off x="838199" y="735153"/>
            <a:ext cx="10515602" cy="538769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B5B625-832C-910C-DEA8-0E8D453F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9A328B-6022-4EA9-8C5B-5147C0BE7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13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33C43B85-0E21-4DE6-F3DD-0CD461A91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835" y="643466"/>
            <a:ext cx="10662329" cy="557106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2042A5-2E98-6E1A-6480-67D6C41A2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14E645-452F-01F4-4385-9612F867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65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meline&#10;&#10;Description automatically generated">
            <a:extLst>
              <a:ext uri="{FF2B5EF4-FFF2-40B4-BE49-F238E27FC236}">
                <a16:creationId xmlns:a16="http://schemas.microsoft.com/office/drawing/2014/main" id="{B21B1750-3CCE-A9B8-55BF-1CB6BFEAD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5369" y="643466"/>
            <a:ext cx="10561262" cy="557106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8A1496-4DB6-145E-C710-E2397B8E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5BE47C-6836-58C7-20B7-8D1A28BD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04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531B1877-B8F1-7E1D-E2CD-0E775A6C3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57258"/>
            <a:ext cx="10905066" cy="534348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946ED5-2CC1-B239-8C09-0FC4588D6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443D71-9B7B-47EB-EA16-3889D202A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74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0EB8C88-72BC-F9CD-63E2-1DD2C587D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393018"/>
            <a:ext cx="10905066" cy="2071962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F44EF8-89BD-CDBA-A2D4-FCB76FC6E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D07B4C-93BA-DE9B-EF27-16F75506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15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D3A29-A2F2-79DE-1300-12A88029B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NEXT LECTURE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A0BFE-1F98-648C-75C4-AEAA12BF4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Parathyroid hormone and calcitonin.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25688D-40BA-79D0-F406-13D0D1BF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A6FAD-E995-4D5E-78E0-60D38249B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18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729FB2D-7F3E-A964-BC49-7A4764ED0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52678"/>
            <a:ext cx="10905066" cy="515264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E919A7-BF7A-519C-905F-2DA83344C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E8BCCD-DDF8-B7F1-AC37-AEEB3FC3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19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2FE47E-F834-FAEB-7A68-9D3CE527D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>
                <a:cs typeface="Calibri Light"/>
              </a:rPr>
              <a:t>ASSIGNMENT</a:t>
            </a:r>
            <a:br>
              <a:rPr lang="en-US" sz="5400" dirty="0">
                <a:cs typeface="Calibri Light"/>
              </a:rPr>
            </a:b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3B456-5E9F-6FAB-B72A-0E5373EE2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cs typeface="Calibri"/>
              </a:rPr>
              <a:t>PREPARE POST ABOUT HORMONAL DISORDERS (HYPOTHYRODISM, HYPERTHYRODISM, DIABETES........</a:t>
            </a:r>
            <a:endParaRPr lang="en-US" sz="2200"/>
          </a:p>
          <a:p>
            <a:r>
              <a:rPr lang="en-US" dirty="0">
                <a:cs typeface="Calibri"/>
              </a:rPr>
              <a:t>.</a:t>
            </a:r>
            <a:endParaRPr lang="en-US" dirty="0"/>
          </a:p>
        </p:txBody>
      </p:sp>
      <p:pic>
        <p:nvPicPr>
          <p:cNvPr id="5" name="Picture 4" descr="Close-up unopened pill packets">
            <a:extLst>
              <a:ext uri="{FF2B5EF4-FFF2-40B4-BE49-F238E27FC236}">
                <a16:creationId xmlns:a16="http://schemas.microsoft.com/office/drawing/2014/main" id="{055884E1-4791-1B9A-BB6D-ACB7A9F385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02" r="16923" b="-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A2EF6C-14BF-3D36-A970-87BE04B17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951AB-49E9-98BD-0964-F1245846D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42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4BD3D2-BEF3-694E-BCCA-943A4CB23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>
                <a:latin typeface="Arial Rounded MT Bold" panose="020F0704030504030204" pitchFamily="34" charset="77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DA719-D71E-6746-824E-F14D09B8A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1900" b="0" i="0">
                <a:effectLst/>
                <a:latin typeface="Arial" panose="020B0604020202020204" pitchFamily="34" charset="0"/>
              </a:rPr>
              <a:t>Greenstein B. &amp; Wood D. F. (2011). The endocrine system at a glance (3rd ed.). Wiley-Blackwell</a:t>
            </a:r>
          </a:p>
          <a:p>
            <a:pPr lvl="0"/>
            <a:r>
              <a:rPr lang="en-US" sz="1900" b="0" i="0">
                <a:effectLst/>
                <a:latin typeface="Arial" panose="020B0604020202020204" pitchFamily="34" charset="0"/>
              </a:rPr>
              <a:t>Melmed S. Auchus R. J. Goldfine A. B. Koenig R. Rosen C. J. &amp; Williams R. H. (2020). Williams textbook of endocrinology (14th ed.). Elsevier. Boron W. F. &amp; Boulpaep E. L. (2021). </a:t>
            </a:r>
          </a:p>
          <a:p>
            <a:pPr lvl="0"/>
            <a:r>
              <a:rPr lang="en-US" sz="1900" b="0" i="0">
                <a:effectLst/>
                <a:latin typeface="Arial" panose="020B0604020202020204" pitchFamily="34" charset="0"/>
              </a:rPr>
              <a:t>Boron &amp; boulpaep concise medical physiology. Elsevier. Barrett K. E. Barman S. M. Yuan J. X.-J. &amp; Brooks H. (2019). </a:t>
            </a:r>
          </a:p>
          <a:p>
            <a:pPr lvl="0"/>
            <a:r>
              <a:rPr lang="en-US" sz="1900" b="0" i="0">
                <a:effectLst/>
                <a:latin typeface="Arial" panose="020B0604020202020204" pitchFamily="34" charset="0"/>
              </a:rPr>
              <a:t>Ganong's review of medical physiology (review questions) (26th ed.). McGraw-Hill Education LLC Molina P. E. (2018). Endocrine physiology (Fifth). McGraw-Hill Education.</a:t>
            </a:r>
            <a:endParaRPr lang="en-US" sz="1900"/>
          </a:p>
          <a:p>
            <a:endParaRPr lang="en-US" sz="190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1057D-F424-BE3C-623E-544300092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Zhikal Omar Khudhur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FEF49-E28C-F4B2-65DF-55E7C41F8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30061B-0EDB-429C-953C-9AA53C3A2E63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39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E3DA8-8549-7DB9-6F1A-EBE642AFF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97966" cy="1325563"/>
          </a:xfrm>
        </p:spPr>
        <p:txBody>
          <a:bodyPr/>
          <a:lstStyle/>
          <a:p>
            <a:pPr algn="r"/>
            <a:r>
              <a:rPr lang="en-US" dirty="0"/>
              <a:t>Thank you</a:t>
            </a:r>
          </a:p>
        </p:txBody>
      </p:sp>
      <p:pic>
        <p:nvPicPr>
          <p:cNvPr id="3074" name="Picture 2" descr="Thyroid Surgery | Yeditepe Üniversitesi Hastanesi">
            <a:extLst>
              <a:ext uri="{FF2B5EF4-FFF2-40B4-BE49-F238E27FC236}">
                <a16:creationId xmlns:a16="http://schemas.microsoft.com/office/drawing/2014/main" id="{BC8F0F18-A151-D2C2-CFD2-E76DF45BAC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020"/>
            <a:ext cx="9055763" cy="503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68D94-D71A-E251-AA1B-BAB79D009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3B90B-619B-E87C-8FF1-AF967A7D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15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608DA07D-3297-432A-B0EF-7898508B7D81}"/>
              </a:ext>
            </a:extLst>
          </p:cNvPr>
          <p:cNvSpPr txBox="1">
            <a:spLocks/>
          </p:cNvSpPr>
          <p:nvPr/>
        </p:nvSpPr>
        <p:spPr bwMode="auto">
          <a:xfrm>
            <a:off x="672222" y="1026225"/>
            <a:ext cx="10905066" cy="11357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等线 Light"/>
              <a:cs typeface="Calibri Light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Objectives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等线 Light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等线 Light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等线 Light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等线 Light" panose="02010600030101010101" pitchFamily="2" charset="-122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en-US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08B37D7-2441-38EC-EB8A-E4AD4EC1A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804" y="69081"/>
            <a:ext cx="1477196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标题 1">
            <a:extLst>
              <a:ext uri="{FF2B5EF4-FFF2-40B4-BE49-F238E27FC236}">
                <a16:creationId xmlns:a16="http://schemas.microsoft.com/office/drawing/2014/main" id="{5ABDF754-0C8B-06AC-83DF-FA20CFBCFF44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A0BEA6-FED1-0517-2420-781EA95DE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</p:spTree>
    <p:extLst>
      <p:ext uri="{BB962C8B-B14F-4D97-AF65-F5344CB8AC3E}">
        <p14:creationId xmlns:p14="http://schemas.microsoft.com/office/powerpoint/2010/main" val="329633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E3009-DB0C-B08D-58A3-22511DF6B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1DCAC37B-0C9B-DAD0-F723-6BF5BADCA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733" y="359135"/>
            <a:ext cx="11845968" cy="6220394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2511B7-8D2F-2339-69AD-D5B7A8A1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77478-33FB-6D02-47C1-3424E449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01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B1D50-410B-8626-BB9C-71D46271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268151B-C843-746D-745B-2453E5720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188" y="531663"/>
            <a:ext cx="11446982" cy="5918469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713006-95CD-1165-1CA5-ED16E0669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1E76D-DC04-9620-7ADD-105344C14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5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2BF94-2823-278C-B5D3-25B93D849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BD020BE-6D16-32F4-F6DE-BEE6AB649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5579" y="502909"/>
            <a:ext cx="12149987" cy="600473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F49297-E828-FB62-A1AE-EA6FB8E0D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6FF7B-E520-5919-AC8B-55F569DF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05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83965A8F-D130-E968-2177-DF215BCE3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84521"/>
            <a:ext cx="10905066" cy="5288956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23235D-FEE1-79C4-CFB2-FCF31DFA7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583499-B235-7797-3579-2FB539D8D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0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32D74-840D-5239-D123-E6C99C331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956A90E3-0CB7-56A4-91DB-ED8387DA5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617" y="143475"/>
            <a:ext cx="9183671" cy="6191639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581912-8483-DDA4-9A63-8105E0D13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4C5DE-8E5E-BEEA-C68A-09A93486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9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, text, letter&#10;&#10;Description automatically generated">
            <a:extLst>
              <a:ext uri="{FF2B5EF4-FFF2-40B4-BE49-F238E27FC236}">
                <a16:creationId xmlns:a16="http://schemas.microsoft.com/office/drawing/2014/main" id="{26F8778A-0F15-8425-5358-A3DA08C41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835" y="643466"/>
            <a:ext cx="10662329" cy="557106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86F5C8-40CB-3041-3B4A-1D25246D5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E0B846-1B34-ECF2-6E5D-AEDDE7B15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6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, text&#10;&#10;Description automatically generated">
            <a:extLst>
              <a:ext uri="{FF2B5EF4-FFF2-40B4-BE49-F238E27FC236}">
                <a16:creationId xmlns:a16="http://schemas.microsoft.com/office/drawing/2014/main" id="{E8D67B35-0342-621A-3521-4E9B10129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70890"/>
            <a:ext cx="10905066" cy="53162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715639-BFF9-F7F3-70C7-5CE85BAE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F7F065-9C9E-FF13-9B48-6A2121F54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3143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283</Words>
  <Application>Microsoft Office PowerPoint</Application>
  <PresentationFormat>Widescreen</PresentationFormat>
  <Paragraphs>66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Arial Rounded MT Bold</vt:lpstr>
      <vt:lpstr>Calibri</vt:lpstr>
      <vt:lpstr>Calibri Light</vt:lpstr>
      <vt:lpstr>Century Schoolbook</vt:lpstr>
      <vt:lpstr>Franklin Gothic Book</vt:lpstr>
      <vt:lpstr>Garamond</vt:lpstr>
      <vt:lpstr>Times New Roman</vt:lpstr>
      <vt:lpstr>Office Theme</vt:lpstr>
      <vt:lpstr>SavonVTI</vt:lpstr>
      <vt:lpstr>Office</vt:lpstr>
      <vt:lpstr>Thyroid gland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LECTURE</vt:lpstr>
      <vt:lpstr>PowerPoint Presentation</vt:lpstr>
      <vt:lpstr>ASSIGNMENT 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Zhikal Khidhr</cp:lastModifiedBy>
  <cp:revision>53</cp:revision>
  <dcterms:created xsi:type="dcterms:W3CDTF">2022-10-25T13:41:35Z</dcterms:created>
  <dcterms:modified xsi:type="dcterms:W3CDTF">2024-01-27T19:10:46Z</dcterms:modified>
</cp:coreProperties>
</file>