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 id="2147483687" r:id="rId2"/>
    <p:sldMasterId id="2147483711" r:id="rId3"/>
    <p:sldMasterId id="2147483723" r:id="rId4"/>
    <p:sldMasterId id="2147483735" r:id="rId5"/>
    <p:sldMasterId id="2147483747" r:id="rId6"/>
    <p:sldMasterId id="2147483759" r:id="rId7"/>
  </p:sldMasterIdLst>
  <p:notesMasterIdLst>
    <p:notesMasterId r:id="rId31"/>
  </p:notesMasterIdLst>
  <p:sldIdLst>
    <p:sldId id="256" r:id="rId8"/>
    <p:sldId id="381" r:id="rId9"/>
    <p:sldId id="259" r:id="rId10"/>
    <p:sldId id="337" r:id="rId11"/>
    <p:sldId id="338" r:id="rId12"/>
    <p:sldId id="339" r:id="rId13"/>
    <p:sldId id="367" r:id="rId14"/>
    <p:sldId id="368" r:id="rId15"/>
    <p:sldId id="263"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18" r:id="rId29"/>
    <p:sldId id="336" r:id="rId30"/>
  </p:sldIdLst>
  <p:sldSz cx="10160000" cy="76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1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39085019"/>
      </p:ext>
    </p:extLst>
  </p:cSld>
  <p:clrMap bg1="lt1" tx1="dk1" bg2="lt2" tx2="dk2" accent1="accent1" accent2="accent2" accent3="accent3" accent4="accent4" accent5="accent5" accent6="accent6" hlink="hlink" folHlink="folHlink"/>
  <p:notesStyle>
    <a:lvl1pPr defTabSz="584200">
      <a:defRPr sz="2200">
        <a:latin typeface="+mn-lt"/>
        <a:ea typeface="+mn-ea"/>
        <a:cs typeface="+mn-cs"/>
        <a:sym typeface="Lucida Grande"/>
      </a:defRPr>
    </a:lvl1pPr>
    <a:lvl2pPr indent="228600" defTabSz="584200">
      <a:defRPr sz="2200">
        <a:latin typeface="+mn-lt"/>
        <a:ea typeface="+mn-ea"/>
        <a:cs typeface="+mn-cs"/>
        <a:sym typeface="Lucida Grande"/>
      </a:defRPr>
    </a:lvl2pPr>
    <a:lvl3pPr indent="457200" defTabSz="584200">
      <a:defRPr sz="2200">
        <a:latin typeface="+mn-lt"/>
        <a:ea typeface="+mn-ea"/>
        <a:cs typeface="+mn-cs"/>
        <a:sym typeface="Lucida Grande"/>
      </a:defRPr>
    </a:lvl3pPr>
    <a:lvl4pPr indent="685800" defTabSz="584200">
      <a:defRPr sz="2200">
        <a:latin typeface="+mn-lt"/>
        <a:ea typeface="+mn-ea"/>
        <a:cs typeface="+mn-cs"/>
        <a:sym typeface="Lucida Grande"/>
      </a:defRPr>
    </a:lvl4pPr>
    <a:lvl5pPr indent="914400" defTabSz="584200">
      <a:defRPr sz="2200">
        <a:latin typeface="+mn-lt"/>
        <a:ea typeface="+mn-ea"/>
        <a:cs typeface="+mn-cs"/>
        <a:sym typeface="Lucida Grande"/>
      </a:defRPr>
    </a:lvl5pPr>
    <a:lvl6pPr indent="1143000" defTabSz="584200">
      <a:defRPr sz="2200">
        <a:latin typeface="+mn-lt"/>
        <a:ea typeface="+mn-ea"/>
        <a:cs typeface="+mn-cs"/>
        <a:sym typeface="Lucida Grande"/>
      </a:defRPr>
    </a:lvl6pPr>
    <a:lvl7pPr indent="1371600" defTabSz="584200">
      <a:defRPr sz="2200">
        <a:latin typeface="+mn-lt"/>
        <a:ea typeface="+mn-ea"/>
        <a:cs typeface="+mn-cs"/>
        <a:sym typeface="Lucida Grande"/>
      </a:defRPr>
    </a:lvl7pPr>
    <a:lvl8pPr indent="1600200" defTabSz="584200">
      <a:defRPr sz="2200">
        <a:latin typeface="+mn-lt"/>
        <a:ea typeface="+mn-ea"/>
        <a:cs typeface="+mn-cs"/>
        <a:sym typeface="Lucida Grande"/>
      </a:defRPr>
    </a:lvl8pPr>
    <a:lvl9pPr indent="1828800" defTabSz="58420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10" name="Rectangle 9"/>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4279900" y="1408589"/>
            <a:ext cx="1600200" cy="81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4375150" y="1408590"/>
            <a:ext cx="1409700" cy="684371"/>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357586" y="2494255"/>
            <a:ext cx="7444830" cy="2708036"/>
          </a:xfrm>
        </p:spPr>
        <p:txBody>
          <a:bodyPr tIns="45720" bIns="45720" anchor="ctr">
            <a:normAutofit/>
          </a:bodyPr>
          <a:lstStyle>
            <a:lvl1pPr algn="ctr">
              <a:lnSpc>
                <a:spcPct val="83000"/>
              </a:lnSpc>
              <a:defRPr lang="en-US" sz="5668" b="0"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357584" y="5202292"/>
            <a:ext cx="7447372" cy="508001"/>
          </a:xfrm>
        </p:spPr>
        <p:txBody>
          <a:bodyPr>
            <a:normAutofit/>
          </a:bodyPr>
          <a:lstStyle>
            <a:lvl1pPr marL="0" indent="0" algn="ctr">
              <a:spcBef>
                <a:spcPts val="0"/>
              </a:spcBef>
              <a:buNone/>
              <a:defRPr sz="1500" spc="66" baseline="0">
                <a:solidFill>
                  <a:schemeClr val="tx1">
                    <a:lumMod val="95000"/>
                    <a:lumOff val="5000"/>
                  </a:schemeClr>
                </a:solidFill>
              </a:defRPr>
            </a:lvl1pPr>
            <a:lvl2pPr marL="381036" indent="0" algn="ctr">
              <a:buNone/>
              <a:defRPr sz="1334"/>
            </a:lvl2pPr>
            <a:lvl3pPr marL="762072" indent="0" algn="ctr">
              <a:buNone/>
              <a:defRPr sz="1334"/>
            </a:lvl3pPr>
            <a:lvl4pPr marL="1143109" indent="0" algn="ctr">
              <a:buNone/>
              <a:defRPr sz="1334"/>
            </a:lvl4pPr>
            <a:lvl5pPr marL="1524145" indent="0" algn="ctr">
              <a:buNone/>
              <a:defRPr sz="1334"/>
            </a:lvl5pPr>
            <a:lvl6pPr marL="1905181" indent="0" algn="ctr">
              <a:buNone/>
              <a:defRPr sz="1334"/>
            </a:lvl6pPr>
            <a:lvl7pPr marL="2286217" indent="0" algn="ctr">
              <a:buNone/>
              <a:defRPr sz="1334"/>
            </a:lvl7pPr>
            <a:lvl8pPr marL="2667254" indent="0" algn="ctr">
              <a:buNone/>
              <a:defRPr sz="1334"/>
            </a:lvl8pPr>
            <a:lvl9pPr marL="3048290" indent="0" algn="ctr">
              <a:buNone/>
              <a:defRPr sz="1334"/>
            </a:lvl9pPr>
          </a:lstStyle>
          <a:p>
            <a:r>
              <a:rPr lang="en-US"/>
              <a:t>Click to edit Master subtitle style</a:t>
            </a:r>
            <a:endParaRPr lang="en-US" dirty="0"/>
          </a:p>
        </p:txBody>
      </p:sp>
      <p:sp>
        <p:nvSpPr>
          <p:cNvPr id="20" name="Date Placeholder 19"/>
          <p:cNvSpPr>
            <a:spLocks noGrp="1"/>
          </p:cNvSpPr>
          <p:nvPr>
            <p:ph type="dt" sz="half" idx="10"/>
          </p:nvPr>
        </p:nvSpPr>
        <p:spPr>
          <a:xfrm>
            <a:off x="4432300" y="1490285"/>
            <a:ext cx="1295400" cy="539495"/>
          </a:xfrm>
        </p:spPr>
        <p:txBody>
          <a:bodyPr/>
          <a:lstStyle>
            <a:lvl1pPr algn="ctr">
              <a:defRPr sz="1084" spc="0" baseline="0">
                <a:solidFill>
                  <a:srgbClr val="FFFFFF"/>
                </a:solidFill>
                <a:latin typeface="+mn-lt"/>
              </a:defRPr>
            </a:lvl1pPr>
          </a:lstStyle>
          <a:p>
            <a:fld id="{EA0C0817-A112-4847-8014-A94B7D2A4EA3}" type="datetime1">
              <a:rPr lang="en-US" smtClean="0"/>
              <a:t>3/3/2024</a:t>
            </a:fld>
            <a:endParaRPr lang="en-US" dirty="0"/>
          </a:p>
        </p:txBody>
      </p:sp>
      <p:sp>
        <p:nvSpPr>
          <p:cNvPr id="21" name="Footer Placeholder 20"/>
          <p:cNvSpPr>
            <a:spLocks noGrp="1"/>
          </p:cNvSpPr>
          <p:nvPr>
            <p:ph type="ftr" sz="quarter" idx="11"/>
          </p:nvPr>
        </p:nvSpPr>
        <p:spPr>
          <a:xfrm>
            <a:off x="1357584" y="5752676"/>
            <a:ext cx="4775246" cy="2540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7172434" y="5752676"/>
            <a:ext cx="1629984"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9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21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3000" y="846666"/>
            <a:ext cx="1968500" cy="584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846666"/>
            <a:ext cx="67310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27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9786F851-13D4-9E1F-C0A2-BE3735D3529E}"/>
              </a:ext>
            </a:extLst>
          </p:cNvPr>
          <p:cNvSpPr txBox="1">
            <a:spLocks noGrp="1" noChangeArrowheads="1"/>
          </p:cNvSpPr>
          <p:nvPr>
            <p:ph type="sldNum" sz="quarter" idx="10"/>
          </p:nvPr>
        </p:nvSpPr>
        <p:spPr>
          <a:ln/>
        </p:spPr>
        <p:txBody>
          <a:bodyPr/>
          <a:lstStyle>
            <a:lvl1pPr>
              <a:defRPr/>
            </a:lvl1pPr>
          </a:lstStyle>
          <a:p>
            <a:pPr>
              <a:defRPr/>
            </a:pPr>
            <a:fld id="{67057FC9-2E16-47B9-9FCB-2D17BF0A1CD7}" type="slidenum">
              <a:rPr lang="en-US" altLang="en-US"/>
              <a:pPr>
                <a:defRPr/>
              </a:pPr>
              <a:t>‹#›</a:t>
            </a:fld>
            <a:endParaRPr lang="en-US" altLang="en-US"/>
          </a:p>
        </p:txBody>
      </p:sp>
    </p:spTree>
    <p:extLst>
      <p:ext uri="{BB962C8B-B14F-4D97-AF65-F5344CB8AC3E}">
        <p14:creationId xmlns:p14="http://schemas.microsoft.com/office/powerpoint/2010/main" val="20771170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B104C5C-BEE1-0589-AACC-2BDF5B49DC28}"/>
              </a:ext>
            </a:extLst>
          </p:cNvPr>
          <p:cNvSpPr txBox="1">
            <a:spLocks noGrp="1" noChangeArrowheads="1"/>
          </p:cNvSpPr>
          <p:nvPr>
            <p:ph type="sldNum" sz="quarter" idx="10"/>
          </p:nvPr>
        </p:nvSpPr>
        <p:spPr>
          <a:ln/>
        </p:spPr>
        <p:txBody>
          <a:bodyPr/>
          <a:lstStyle>
            <a:lvl1pPr>
              <a:defRPr/>
            </a:lvl1pPr>
          </a:lstStyle>
          <a:p>
            <a:pPr>
              <a:defRPr/>
            </a:pPr>
            <a:fld id="{744AD777-8BF4-4AB5-B1F6-02C03C80F048}" type="slidenum">
              <a:rPr lang="en-US" altLang="en-US"/>
              <a:pPr>
                <a:defRPr/>
              </a:pPr>
              <a:t>‹#›</a:t>
            </a:fld>
            <a:endParaRPr lang="en-US" altLang="en-US"/>
          </a:p>
        </p:txBody>
      </p:sp>
    </p:spTree>
    <p:extLst>
      <p:ext uri="{BB962C8B-B14F-4D97-AF65-F5344CB8AC3E}">
        <p14:creationId xmlns:p14="http://schemas.microsoft.com/office/powerpoint/2010/main" val="26142589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C6B2C90F-EFCF-F8FD-8000-2CE15C6CFA3B}"/>
              </a:ext>
            </a:extLst>
          </p:cNvPr>
          <p:cNvSpPr txBox="1">
            <a:spLocks noGrp="1" noChangeArrowheads="1"/>
          </p:cNvSpPr>
          <p:nvPr>
            <p:ph type="sldNum" sz="quarter" idx="10"/>
          </p:nvPr>
        </p:nvSpPr>
        <p:spPr>
          <a:ln/>
        </p:spPr>
        <p:txBody>
          <a:bodyPr/>
          <a:lstStyle>
            <a:lvl1pPr>
              <a:defRPr/>
            </a:lvl1pPr>
          </a:lstStyle>
          <a:p>
            <a:pPr>
              <a:defRPr/>
            </a:pPr>
            <a:fld id="{32F4BFD5-9376-43C5-8B4F-479F3336498C}" type="slidenum">
              <a:rPr lang="en-US" altLang="en-US"/>
              <a:pPr>
                <a:defRPr/>
              </a:pPr>
              <a:t>‹#›</a:t>
            </a:fld>
            <a:endParaRPr lang="en-US" altLang="en-US"/>
          </a:p>
        </p:txBody>
      </p:sp>
    </p:spTree>
    <p:extLst>
      <p:ext uri="{BB962C8B-B14F-4D97-AF65-F5344CB8AC3E}">
        <p14:creationId xmlns:p14="http://schemas.microsoft.com/office/powerpoint/2010/main" val="34761838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8AB3757B-294A-1AF1-A24F-62D19EA382D7}"/>
              </a:ext>
            </a:extLst>
          </p:cNvPr>
          <p:cNvSpPr txBox="1">
            <a:spLocks noGrp="1" noChangeArrowheads="1"/>
          </p:cNvSpPr>
          <p:nvPr>
            <p:ph type="sldNum" sz="quarter" idx="10"/>
          </p:nvPr>
        </p:nvSpPr>
        <p:spPr>
          <a:ln/>
        </p:spPr>
        <p:txBody>
          <a:bodyPr/>
          <a:lstStyle>
            <a:lvl1pPr>
              <a:defRPr/>
            </a:lvl1pPr>
          </a:lstStyle>
          <a:p>
            <a:pPr>
              <a:defRPr/>
            </a:pPr>
            <a:fld id="{D6218E8D-9F10-450D-9799-FCA5C49497AD}" type="slidenum">
              <a:rPr lang="en-US" altLang="en-US"/>
              <a:pPr>
                <a:defRPr/>
              </a:pPr>
              <a:t>‹#›</a:t>
            </a:fld>
            <a:endParaRPr lang="en-US" altLang="en-US"/>
          </a:p>
        </p:txBody>
      </p:sp>
    </p:spTree>
    <p:extLst>
      <p:ext uri="{BB962C8B-B14F-4D97-AF65-F5344CB8AC3E}">
        <p14:creationId xmlns:p14="http://schemas.microsoft.com/office/powerpoint/2010/main" val="20304608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D114AAE2-523C-6C4B-7451-24ED62FFAD52}"/>
              </a:ext>
            </a:extLst>
          </p:cNvPr>
          <p:cNvSpPr txBox="1">
            <a:spLocks noGrp="1" noChangeArrowheads="1"/>
          </p:cNvSpPr>
          <p:nvPr>
            <p:ph type="sldNum" sz="quarter" idx="10"/>
          </p:nvPr>
        </p:nvSpPr>
        <p:spPr>
          <a:ln/>
        </p:spPr>
        <p:txBody>
          <a:bodyPr/>
          <a:lstStyle>
            <a:lvl1pPr>
              <a:defRPr/>
            </a:lvl1pPr>
          </a:lstStyle>
          <a:p>
            <a:pPr>
              <a:defRPr/>
            </a:pPr>
            <a:fld id="{28580A7F-678E-4D10-B697-18AE9C48D21E}" type="slidenum">
              <a:rPr lang="en-US" altLang="en-US"/>
              <a:pPr>
                <a:defRPr/>
              </a:pPr>
              <a:t>‹#›</a:t>
            </a:fld>
            <a:endParaRPr lang="en-US" altLang="en-US"/>
          </a:p>
        </p:txBody>
      </p:sp>
    </p:spTree>
    <p:extLst>
      <p:ext uri="{BB962C8B-B14F-4D97-AF65-F5344CB8AC3E}">
        <p14:creationId xmlns:p14="http://schemas.microsoft.com/office/powerpoint/2010/main" val="6545050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6C9FE9A4-5548-7DD7-E894-7EA7C93F445D}"/>
              </a:ext>
            </a:extLst>
          </p:cNvPr>
          <p:cNvSpPr txBox="1">
            <a:spLocks noGrp="1" noChangeArrowheads="1"/>
          </p:cNvSpPr>
          <p:nvPr>
            <p:ph type="sldNum" sz="quarter" idx="10"/>
          </p:nvPr>
        </p:nvSpPr>
        <p:spPr>
          <a:ln/>
        </p:spPr>
        <p:txBody>
          <a:bodyPr/>
          <a:lstStyle>
            <a:lvl1pPr>
              <a:defRPr/>
            </a:lvl1pPr>
          </a:lstStyle>
          <a:p>
            <a:pPr>
              <a:defRPr/>
            </a:pPr>
            <a:fld id="{BD7055CA-E69B-4E0A-B539-15559A6051C5}" type="slidenum">
              <a:rPr lang="en-US" altLang="en-US"/>
              <a:pPr>
                <a:defRPr/>
              </a:pPr>
              <a:t>‹#›</a:t>
            </a:fld>
            <a:endParaRPr lang="en-US" altLang="en-US"/>
          </a:p>
        </p:txBody>
      </p:sp>
    </p:spTree>
    <p:extLst>
      <p:ext uri="{BB962C8B-B14F-4D97-AF65-F5344CB8AC3E}">
        <p14:creationId xmlns:p14="http://schemas.microsoft.com/office/powerpoint/2010/main" val="15015116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83D2B7B-1055-8AC8-E879-2AC25448952F}"/>
              </a:ext>
            </a:extLst>
          </p:cNvPr>
          <p:cNvSpPr txBox="1">
            <a:spLocks noGrp="1" noChangeArrowheads="1"/>
          </p:cNvSpPr>
          <p:nvPr>
            <p:ph type="sldNum" sz="quarter" idx="10"/>
          </p:nvPr>
        </p:nvSpPr>
        <p:spPr>
          <a:ln/>
        </p:spPr>
        <p:txBody>
          <a:bodyPr/>
          <a:lstStyle>
            <a:lvl1pPr>
              <a:defRPr/>
            </a:lvl1pPr>
          </a:lstStyle>
          <a:p>
            <a:pPr>
              <a:defRPr/>
            </a:pPr>
            <a:fld id="{5EFDB625-C426-41E9-98E9-23D99562B6A1}" type="slidenum">
              <a:rPr lang="en-US" altLang="en-US"/>
              <a:pPr>
                <a:defRPr/>
              </a:pPr>
              <a:t>‹#›</a:t>
            </a:fld>
            <a:endParaRPr lang="en-US" altLang="en-US"/>
          </a:p>
        </p:txBody>
      </p:sp>
    </p:spTree>
    <p:extLst>
      <p:ext uri="{BB962C8B-B14F-4D97-AF65-F5344CB8AC3E}">
        <p14:creationId xmlns:p14="http://schemas.microsoft.com/office/powerpoint/2010/main" val="17577982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B86EB984-5F5E-D821-5B8D-4407E7EAA2AB}"/>
              </a:ext>
            </a:extLst>
          </p:cNvPr>
          <p:cNvSpPr txBox="1">
            <a:spLocks noGrp="1" noChangeArrowheads="1"/>
          </p:cNvSpPr>
          <p:nvPr>
            <p:ph type="sldNum" sz="quarter" idx="10"/>
          </p:nvPr>
        </p:nvSpPr>
        <p:spPr>
          <a:ln/>
        </p:spPr>
        <p:txBody>
          <a:bodyPr/>
          <a:lstStyle>
            <a:lvl1pPr>
              <a:defRPr/>
            </a:lvl1pPr>
          </a:lstStyle>
          <a:p>
            <a:pPr>
              <a:defRPr/>
            </a:pPr>
            <a:fld id="{37D43286-4079-41C0-9EF9-68BF6B7A2955}" type="slidenum">
              <a:rPr lang="en-US" altLang="en-US"/>
              <a:pPr>
                <a:defRPr/>
              </a:pPr>
              <a:t>‹#›</a:t>
            </a:fld>
            <a:endParaRPr lang="en-US" altLang="en-US"/>
          </a:p>
        </p:txBody>
      </p:sp>
    </p:spTree>
    <p:extLst>
      <p:ext uri="{BB962C8B-B14F-4D97-AF65-F5344CB8AC3E}">
        <p14:creationId xmlns:p14="http://schemas.microsoft.com/office/powerpoint/2010/main" val="28514407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43465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2D4B4DDF-853D-2FAD-A00C-C3AFA696614F}"/>
              </a:ext>
            </a:extLst>
          </p:cNvPr>
          <p:cNvSpPr txBox="1">
            <a:spLocks noGrp="1" noChangeArrowheads="1"/>
          </p:cNvSpPr>
          <p:nvPr>
            <p:ph type="sldNum" sz="quarter" idx="10"/>
          </p:nvPr>
        </p:nvSpPr>
        <p:spPr>
          <a:ln/>
        </p:spPr>
        <p:txBody>
          <a:bodyPr/>
          <a:lstStyle>
            <a:lvl1pPr>
              <a:defRPr/>
            </a:lvl1pPr>
          </a:lstStyle>
          <a:p>
            <a:pPr>
              <a:defRPr/>
            </a:pPr>
            <a:fld id="{7BFD1236-BD15-490D-8C67-361439F8FFDA}" type="slidenum">
              <a:rPr lang="en-US" altLang="en-US"/>
              <a:pPr>
                <a:defRPr/>
              </a:pPr>
              <a:t>‹#›</a:t>
            </a:fld>
            <a:endParaRPr lang="en-US" altLang="en-US"/>
          </a:p>
        </p:txBody>
      </p:sp>
    </p:spTree>
    <p:extLst>
      <p:ext uri="{BB962C8B-B14F-4D97-AF65-F5344CB8AC3E}">
        <p14:creationId xmlns:p14="http://schemas.microsoft.com/office/powerpoint/2010/main" val="21831918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EB25279B-3418-0641-BE1A-6967D20DB507}"/>
              </a:ext>
            </a:extLst>
          </p:cNvPr>
          <p:cNvSpPr txBox="1">
            <a:spLocks noGrp="1" noChangeArrowheads="1"/>
          </p:cNvSpPr>
          <p:nvPr>
            <p:ph type="sldNum" sz="quarter" idx="10"/>
          </p:nvPr>
        </p:nvSpPr>
        <p:spPr>
          <a:ln/>
        </p:spPr>
        <p:txBody>
          <a:bodyPr/>
          <a:lstStyle>
            <a:lvl1pPr>
              <a:defRPr/>
            </a:lvl1pPr>
          </a:lstStyle>
          <a:p>
            <a:pPr>
              <a:defRPr/>
            </a:pPr>
            <a:fld id="{58AADA1F-0B8A-49C4-BE3A-E8AA8600A951}" type="slidenum">
              <a:rPr lang="en-US" altLang="en-US"/>
              <a:pPr>
                <a:defRPr/>
              </a:pPr>
              <a:t>‹#›</a:t>
            </a:fld>
            <a:endParaRPr lang="en-US" altLang="en-US"/>
          </a:p>
        </p:txBody>
      </p:sp>
    </p:spTree>
    <p:extLst>
      <p:ext uri="{BB962C8B-B14F-4D97-AF65-F5344CB8AC3E}">
        <p14:creationId xmlns:p14="http://schemas.microsoft.com/office/powerpoint/2010/main" val="9493558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F72CF65-7C30-4088-8F41-6EE7916E6949}"/>
              </a:ext>
            </a:extLst>
          </p:cNvPr>
          <p:cNvSpPr txBox="1">
            <a:spLocks noGrp="1" noChangeArrowheads="1"/>
          </p:cNvSpPr>
          <p:nvPr>
            <p:ph type="sldNum" sz="quarter" idx="10"/>
          </p:nvPr>
        </p:nvSpPr>
        <p:spPr>
          <a:ln/>
        </p:spPr>
        <p:txBody>
          <a:bodyPr/>
          <a:lstStyle>
            <a:lvl1pPr>
              <a:defRPr/>
            </a:lvl1pPr>
          </a:lstStyle>
          <a:p>
            <a:pPr>
              <a:defRPr/>
            </a:pPr>
            <a:fld id="{37484905-18DB-4471-AAD5-8E76DC8CC55A}" type="slidenum">
              <a:rPr lang="en-US" altLang="en-US"/>
              <a:pPr>
                <a:defRPr/>
              </a:pPr>
              <a:t>‹#›</a:t>
            </a:fld>
            <a:endParaRPr lang="en-US" altLang="en-US"/>
          </a:p>
        </p:txBody>
      </p:sp>
    </p:spTree>
    <p:extLst>
      <p:ext uri="{BB962C8B-B14F-4D97-AF65-F5344CB8AC3E}">
        <p14:creationId xmlns:p14="http://schemas.microsoft.com/office/powerpoint/2010/main" val="26095798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2FD5FAA4-1157-0249-DBF5-9067E59D16B6}"/>
              </a:ext>
            </a:extLst>
          </p:cNvPr>
          <p:cNvSpPr txBox="1">
            <a:spLocks noGrp="1" noChangeArrowheads="1"/>
          </p:cNvSpPr>
          <p:nvPr>
            <p:ph type="sldNum" sz="quarter" idx="10"/>
          </p:nvPr>
        </p:nvSpPr>
        <p:spPr>
          <a:ln/>
        </p:spPr>
        <p:txBody>
          <a:bodyPr/>
          <a:lstStyle>
            <a:lvl1pPr>
              <a:defRPr/>
            </a:lvl1pPr>
          </a:lstStyle>
          <a:p>
            <a:pPr>
              <a:defRPr/>
            </a:pPr>
            <a:fld id="{2D4550D9-A959-42D1-AECD-1A47B8319D2F}" type="slidenum">
              <a:rPr lang="en-US" altLang="en-US"/>
              <a:pPr>
                <a:defRPr/>
              </a:pPr>
              <a:t>‹#›</a:t>
            </a:fld>
            <a:endParaRPr lang="en-US" altLang="en-US"/>
          </a:p>
        </p:txBody>
      </p:sp>
    </p:spTree>
    <p:extLst>
      <p:ext uri="{BB962C8B-B14F-4D97-AF65-F5344CB8AC3E}">
        <p14:creationId xmlns:p14="http://schemas.microsoft.com/office/powerpoint/2010/main" val="20017822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C6E59BEE-8261-7655-CDB9-7254CB0F7A33}"/>
              </a:ext>
            </a:extLst>
          </p:cNvPr>
          <p:cNvSpPr txBox="1">
            <a:spLocks noGrp="1" noChangeArrowheads="1"/>
          </p:cNvSpPr>
          <p:nvPr>
            <p:ph type="sldNum" sz="quarter" idx="10"/>
          </p:nvPr>
        </p:nvSpPr>
        <p:spPr>
          <a:ln/>
        </p:spPr>
        <p:txBody>
          <a:bodyPr/>
          <a:lstStyle>
            <a:lvl1pPr>
              <a:defRPr/>
            </a:lvl1pPr>
          </a:lstStyle>
          <a:p>
            <a:pPr>
              <a:defRPr/>
            </a:pPr>
            <a:fld id="{AFC63761-D444-471A-9E60-02046C154483}" type="slidenum">
              <a:rPr lang="en-US" altLang="en-US"/>
              <a:pPr>
                <a:defRPr/>
              </a:pPr>
              <a:t>‹#›</a:t>
            </a:fld>
            <a:endParaRPr lang="en-US" altLang="en-US"/>
          </a:p>
        </p:txBody>
      </p:sp>
    </p:spTree>
    <p:extLst>
      <p:ext uri="{BB962C8B-B14F-4D97-AF65-F5344CB8AC3E}">
        <p14:creationId xmlns:p14="http://schemas.microsoft.com/office/powerpoint/2010/main" val="40098547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9C710890-D55D-6B9D-405F-CC7A46131DF1}"/>
              </a:ext>
            </a:extLst>
          </p:cNvPr>
          <p:cNvSpPr txBox="1">
            <a:spLocks noGrp="1" noChangeArrowheads="1"/>
          </p:cNvSpPr>
          <p:nvPr>
            <p:ph type="sldNum" sz="quarter" idx="10"/>
          </p:nvPr>
        </p:nvSpPr>
        <p:spPr>
          <a:ln/>
        </p:spPr>
        <p:txBody>
          <a:bodyPr/>
          <a:lstStyle>
            <a:lvl1pPr>
              <a:defRPr/>
            </a:lvl1pPr>
          </a:lstStyle>
          <a:p>
            <a:pPr>
              <a:defRPr/>
            </a:pPr>
            <a:fld id="{DACC8E9B-9943-4F0C-B124-FC816DE6A8D2}" type="slidenum">
              <a:rPr lang="en-US" altLang="en-US"/>
              <a:pPr>
                <a:defRPr/>
              </a:pPr>
              <a:t>‹#›</a:t>
            </a:fld>
            <a:endParaRPr lang="en-US" altLang="en-US"/>
          </a:p>
        </p:txBody>
      </p:sp>
    </p:spTree>
    <p:extLst>
      <p:ext uri="{BB962C8B-B14F-4D97-AF65-F5344CB8AC3E}">
        <p14:creationId xmlns:p14="http://schemas.microsoft.com/office/powerpoint/2010/main" val="17277740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91475925-96EB-A8BD-E5FD-4CD144FD9D69}"/>
              </a:ext>
            </a:extLst>
          </p:cNvPr>
          <p:cNvSpPr txBox="1">
            <a:spLocks noGrp="1" noChangeArrowheads="1"/>
          </p:cNvSpPr>
          <p:nvPr>
            <p:ph type="sldNum" sz="quarter" idx="10"/>
          </p:nvPr>
        </p:nvSpPr>
        <p:spPr>
          <a:ln/>
        </p:spPr>
        <p:txBody>
          <a:bodyPr/>
          <a:lstStyle>
            <a:lvl1pPr>
              <a:defRPr/>
            </a:lvl1pPr>
          </a:lstStyle>
          <a:p>
            <a:pPr>
              <a:defRPr/>
            </a:pPr>
            <a:fld id="{267D62DD-EBE6-461A-B459-76AD11D895FF}" type="slidenum">
              <a:rPr lang="en-US" altLang="en-US"/>
              <a:pPr>
                <a:defRPr/>
              </a:pPr>
              <a:t>‹#›</a:t>
            </a:fld>
            <a:endParaRPr lang="en-US" altLang="en-US"/>
          </a:p>
        </p:txBody>
      </p:sp>
    </p:spTree>
    <p:extLst>
      <p:ext uri="{BB962C8B-B14F-4D97-AF65-F5344CB8AC3E}">
        <p14:creationId xmlns:p14="http://schemas.microsoft.com/office/powerpoint/2010/main" val="38925116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6C2DE0B9-10DF-15C9-1D6B-53B129DDF34F}"/>
              </a:ext>
            </a:extLst>
          </p:cNvPr>
          <p:cNvSpPr txBox="1">
            <a:spLocks noGrp="1" noChangeArrowheads="1"/>
          </p:cNvSpPr>
          <p:nvPr>
            <p:ph type="sldNum" sz="quarter" idx="10"/>
          </p:nvPr>
        </p:nvSpPr>
        <p:spPr>
          <a:ln/>
        </p:spPr>
        <p:txBody>
          <a:bodyPr/>
          <a:lstStyle>
            <a:lvl1pPr>
              <a:defRPr/>
            </a:lvl1pPr>
          </a:lstStyle>
          <a:p>
            <a:pPr>
              <a:defRPr/>
            </a:pPr>
            <a:fld id="{32AB3268-E292-459D-8277-17A4201DAF37}" type="slidenum">
              <a:rPr lang="en-US" altLang="en-US"/>
              <a:pPr>
                <a:defRPr/>
              </a:pPr>
              <a:t>‹#›</a:t>
            </a:fld>
            <a:endParaRPr lang="en-US" altLang="en-US"/>
          </a:p>
        </p:txBody>
      </p:sp>
    </p:spTree>
    <p:extLst>
      <p:ext uri="{BB962C8B-B14F-4D97-AF65-F5344CB8AC3E}">
        <p14:creationId xmlns:p14="http://schemas.microsoft.com/office/powerpoint/2010/main" val="18810200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22CC9D5A-C0EC-8825-17D7-5F06DD9E7540}"/>
              </a:ext>
            </a:extLst>
          </p:cNvPr>
          <p:cNvSpPr txBox="1">
            <a:spLocks noGrp="1" noChangeArrowheads="1"/>
          </p:cNvSpPr>
          <p:nvPr>
            <p:ph type="sldNum" sz="quarter" idx="10"/>
          </p:nvPr>
        </p:nvSpPr>
        <p:spPr>
          <a:ln/>
        </p:spPr>
        <p:txBody>
          <a:bodyPr/>
          <a:lstStyle>
            <a:lvl1pPr>
              <a:defRPr/>
            </a:lvl1pPr>
          </a:lstStyle>
          <a:p>
            <a:pPr>
              <a:defRPr/>
            </a:pPr>
            <a:fld id="{4AFC83B8-C22B-4610-BCDE-6768D23A7D45}" type="slidenum">
              <a:rPr lang="en-US" altLang="en-US"/>
              <a:pPr>
                <a:defRPr/>
              </a:pPr>
              <a:t>‹#›</a:t>
            </a:fld>
            <a:endParaRPr lang="en-US" altLang="en-US"/>
          </a:p>
        </p:txBody>
      </p:sp>
    </p:spTree>
    <p:extLst>
      <p:ext uri="{BB962C8B-B14F-4D97-AF65-F5344CB8AC3E}">
        <p14:creationId xmlns:p14="http://schemas.microsoft.com/office/powerpoint/2010/main" val="250806851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7DF82D0-87D0-BCD0-F41C-9CBCFF88DDE5}"/>
              </a:ext>
            </a:extLst>
          </p:cNvPr>
          <p:cNvSpPr txBox="1">
            <a:spLocks noGrp="1" noChangeArrowheads="1"/>
          </p:cNvSpPr>
          <p:nvPr>
            <p:ph type="sldNum" sz="quarter" idx="10"/>
          </p:nvPr>
        </p:nvSpPr>
        <p:spPr>
          <a:ln/>
        </p:spPr>
        <p:txBody>
          <a:bodyPr/>
          <a:lstStyle>
            <a:lvl1pPr>
              <a:defRPr/>
            </a:lvl1pPr>
          </a:lstStyle>
          <a:p>
            <a:pPr>
              <a:defRPr/>
            </a:pPr>
            <a:fld id="{9E8D37BD-2F93-4F04-A561-185C0A7B6AE8}" type="slidenum">
              <a:rPr lang="en-US" altLang="en-US"/>
              <a:pPr>
                <a:defRPr/>
              </a:pPr>
              <a:t>‹#›</a:t>
            </a:fld>
            <a:endParaRPr lang="en-US" altLang="en-US"/>
          </a:p>
        </p:txBody>
      </p:sp>
    </p:spTree>
    <p:extLst>
      <p:ext uri="{BB962C8B-B14F-4D97-AF65-F5344CB8AC3E}">
        <p14:creationId xmlns:p14="http://schemas.microsoft.com/office/powerpoint/2010/main" val="19080771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23" name="Rectangle 22"/>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4279900" y="1408589"/>
            <a:ext cx="1600200"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57631" y="2527962"/>
            <a:ext cx="7444740" cy="2674328"/>
          </a:xfrm>
        </p:spPr>
        <p:txBody>
          <a:bodyPr anchor="ctr">
            <a:normAutofit/>
          </a:bodyPr>
          <a:lstStyle>
            <a:lvl1pPr algn="ctr">
              <a:lnSpc>
                <a:spcPct val="83000"/>
              </a:lnSpc>
              <a:defRPr lang="en-US" sz="5668"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4375150" y="1408590"/>
            <a:ext cx="1409700" cy="684371"/>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357630" y="5202291"/>
            <a:ext cx="7449820" cy="508000"/>
          </a:xfrm>
        </p:spPr>
        <p:txBody>
          <a:bodyPr anchor="t">
            <a:normAutofit/>
          </a:bodyPr>
          <a:lstStyle>
            <a:lvl1pPr marL="0" indent="0" algn="ctr">
              <a:buNone/>
              <a:tabLst>
                <a:tab pos="2194928" algn="l"/>
              </a:tabLst>
              <a:defRPr sz="1500">
                <a:solidFill>
                  <a:schemeClr val="tx1">
                    <a:lumMod val="95000"/>
                    <a:lumOff val="5000"/>
                  </a:schemeClr>
                </a:solidFill>
                <a:effectLst/>
              </a:defRPr>
            </a:lvl1pPr>
            <a:lvl2pPr marL="381036" indent="0">
              <a:buNone/>
              <a:defRPr sz="1334">
                <a:solidFill>
                  <a:schemeClr val="tx1">
                    <a:tint val="75000"/>
                  </a:schemeClr>
                </a:solidFill>
              </a:defRPr>
            </a:lvl2pPr>
            <a:lvl3pPr marL="762072" indent="0">
              <a:buNone/>
              <a:defRPr sz="1334">
                <a:solidFill>
                  <a:schemeClr val="tx1">
                    <a:tint val="75000"/>
                  </a:schemeClr>
                </a:solidFill>
              </a:defRPr>
            </a:lvl3pPr>
            <a:lvl4pPr marL="1143109" indent="0">
              <a:buNone/>
              <a:defRPr sz="1166">
                <a:solidFill>
                  <a:schemeClr val="tx1">
                    <a:tint val="75000"/>
                  </a:schemeClr>
                </a:solidFill>
              </a:defRPr>
            </a:lvl4pPr>
            <a:lvl5pPr marL="1524145" indent="0">
              <a:buNone/>
              <a:defRPr sz="1166">
                <a:solidFill>
                  <a:schemeClr val="tx1">
                    <a:tint val="75000"/>
                  </a:schemeClr>
                </a:solidFill>
              </a:defRPr>
            </a:lvl5pPr>
            <a:lvl6pPr marL="1905181" indent="0">
              <a:buNone/>
              <a:defRPr sz="1166">
                <a:solidFill>
                  <a:schemeClr val="tx1">
                    <a:tint val="75000"/>
                  </a:schemeClr>
                </a:solidFill>
              </a:defRPr>
            </a:lvl6pPr>
            <a:lvl7pPr marL="2286217" indent="0">
              <a:buNone/>
              <a:defRPr sz="1166">
                <a:solidFill>
                  <a:schemeClr val="tx1">
                    <a:tint val="75000"/>
                  </a:schemeClr>
                </a:solidFill>
              </a:defRPr>
            </a:lvl7pPr>
            <a:lvl8pPr marL="2667254" indent="0">
              <a:buNone/>
              <a:defRPr sz="1166">
                <a:solidFill>
                  <a:schemeClr val="tx1">
                    <a:tint val="75000"/>
                  </a:schemeClr>
                </a:solidFill>
              </a:defRPr>
            </a:lvl8pPr>
            <a:lvl9pPr marL="3048290" indent="0">
              <a:buNone/>
              <a:defRPr sz="11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432300" y="1493892"/>
            <a:ext cx="1295400" cy="554201"/>
          </a:xfrm>
        </p:spPr>
        <p:txBody>
          <a:bodyPr/>
          <a:lstStyle>
            <a:lvl1pPr algn="ctr">
              <a:defRPr lang="en-US" sz="1084" kern="1200" spc="0" baseline="0">
                <a:solidFill>
                  <a:srgbClr val="FFFFFF"/>
                </a:solidFill>
                <a:latin typeface="+mn-lt"/>
                <a:ea typeface="+mn-ea"/>
                <a:cs typeface="+mn-cs"/>
              </a:defRPr>
            </a:lvl1pPr>
          </a:lstStyle>
          <a:p>
            <a:fld id="{D9C646AA-F36E-4540-911D-FFFC0A0EF24A}" type="datetime1">
              <a:rPr lang="en-US" smtClean="0"/>
              <a:t>3/3/2024</a:t>
            </a:fld>
            <a:endParaRPr lang="en-US" dirty="0"/>
          </a:p>
        </p:txBody>
      </p:sp>
      <p:sp>
        <p:nvSpPr>
          <p:cNvPr id="5" name="Footer Placeholder 4"/>
          <p:cNvSpPr>
            <a:spLocks noGrp="1"/>
          </p:cNvSpPr>
          <p:nvPr>
            <p:ph type="ftr" sz="quarter" idx="11"/>
          </p:nvPr>
        </p:nvSpPr>
        <p:spPr>
          <a:xfrm>
            <a:off x="1357631" y="5752676"/>
            <a:ext cx="4716778" cy="2540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7170421" y="5752676"/>
            <a:ext cx="1631949"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17207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95783A35-ABC4-8B13-3EB1-6D5E965CF29F}"/>
              </a:ext>
            </a:extLst>
          </p:cNvPr>
          <p:cNvSpPr txBox="1">
            <a:spLocks noGrp="1" noChangeArrowheads="1"/>
          </p:cNvSpPr>
          <p:nvPr>
            <p:ph type="sldNum" sz="quarter" idx="10"/>
          </p:nvPr>
        </p:nvSpPr>
        <p:spPr>
          <a:ln/>
        </p:spPr>
        <p:txBody>
          <a:bodyPr/>
          <a:lstStyle>
            <a:lvl1pPr>
              <a:defRPr/>
            </a:lvl1pPr>
          </a:lstStyle>
          <a:p>
            <a:pPr>
              <a:defRPr/>
            </a:pPr>
            <a:fld id="{F0F16B37-B5DD-4B04-ACB2-FE4DF43A7404}" type="slidenum">
              <a:rPr lang="en-US" altLang="en-US"/>
              <a:pPr>
                <a:defRPr/>
              </a:pPr>
              <a:t>‹#›</a:t>
            </a:fld>
            <a:endParaRPr lang="en-US" altLang="en-US"/>
          </a:p>
        </p:txBody>
      </p:sp>
    </p:spTree>
    <p:extLst>
      <p:ext uri="{BB962C8B-B14F-4D97-AF65-F5344CB8AC3E}">
        <p14:creationId xmlns:p14="http://schemas.microsoft.com/office/powerpoint/2010/main" val="50688196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D46F3F5D-61F8-3405-2BBA-0A0EA9D42CD5}"/>
              </a:ext>
            </a:extLst>
          </p:cNvPr>
          <p:cNvSpPr txBox="1">
            <a:spLocks noGrp="1" noChangeArrowheads="1"/>
          </p:cNvSpPr>
          <p:nvPr>
            <p:ph type="sldNum" sz="quarter" idx="10"/>
          </p:nvPr>
        </p:nvSpPr>
        <p:spPr>
          <a:ln/>
        </p:spPr>
        <p:txBody>
          <a:bodyPr/>
          <a:lstStyle>
            <a:lvl1pPr>
              <a:defRPr/>
            </a:lvl1pPr>
          </a:lstStyle>
          <a:p>
            <a:pPr>
              <a:defRPr/>
            </a:pPr>
            <a:fld id="{7E5C2342-0AB5-48CD-9808-E6AA8012D77C}" type="slidenum">
              <a:rPr lang="en-US" altLang="en-US"/>
              <a:pPr>
                <a:defRPr/>
              </a:pPr>
              <a:t>‹#›</a:t>
            </a:fld>
            <a:endParaRPr lang="en-US" altLang="en-US"/>
          </a:p>
        </p:txBody>
      </p:sp>
    </p:spTree>
    <p:extLst>
      <p:ext uri="{BB962C8B-B14F-4D97-AF65-F5344CB8AC3E}">
        <p14:creationId xmlns:p14="http://schemas.microsoft.com/office/powerpoint/2010/main" val="410069941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89D8529-CD34-E6EC-8C5B-3DA8C5B7EE53}"/>
              </a:ext>
            </a:extLst>
          </p:cNvPr>
          <p:cNvSpPr txBox="1">
            <a:spLocks noGrp="1" noChangeArrowheads="1"/>
          </p:cNvSpPr>
          <p:nvPr>
            <p:ph type="sldNum" sz="quarter" idx="10"/>
          </p:nvPr>
        </p:nvSpPr>
        <p:spPr>
          <a:ln/>
        </p:spPr>
        <p:txBody>
          <a:bodyPr/>
          <a:lstStyle>
            <a:lvl1pPr>
              <a:defRPr/>
            </a:lvl1pPr>
          </a:lstStyle>
          <a:p>
            <a:pPr>
              <a:defRPr/>
            </a:pPr>
            <a:fld id="{C4717951-25A8-4D40-8FDD-474D32C96BF2}" type="slidenum">
              <a:rPr lang="en-US" altLang="en-US"/>
              <a:pPr>
                <a:defRPr/>
              </a:pPr>
              <a:t>‹#›</a:t>
            </a:fld>
            <a:endParaRPr lang="en-US" altLang="en-US"/>
          </a:p>
        </p:txBody>
      </p:sp>
    </p:spTree>
    <p:extLst>
      <p:ext uri="{BB962C8B-B14F-4D97-AF65-F5344CB8AC3E}">
        <p14:creationId xmlns:p14="http://schemas.microsoft.com/office/powerpoint/2010/main" val="197457197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C773FE4-45FE-CFF7-858A-A6BF43D0FEE9}"/>
              </a:ext>
            </a:extLst>
          </p:cNvPr>
          <p:cNvSpPr txBox="1">
            <a:spLocks noGrp="1" noChangeArrowheads="1"/>
          </p:cNvSpPr>
          <p:nvPr>
            <p:ph type="sldNum" sz="quarter" idx="10"/>
          </p:nvPr>
        </p:nvSpPr>
        <p:spPr>
          <a:ln/>
        </p:spPr>
        <p:txBody>
          <a:bodyPr/>
          <a:lstStyle>
            <a:lvl1pPr>
              <a:defRPr/>
            </a:lvl1pPr>
          </a:lstStyle>
          <a:p>
            <a:pPr>
              <a:defRPr/>
            </a:pPr>
            <a:fld id="{95767F49-6C37-42F4-AEE4-2548A3F0A571}" type="slidenum">
              <a:rPr lang="en-US" altLang="en-US"/>
              <a:pPr>
                <a:defRPr/>
              </a:pPr>
              <a:t>‹#›</a:t>
            </a:fld>
            <a:endParaRPr lang="en-US" altLang="en-US"/>
          </a:p>
        </p:txBody>
      </p:sp>
    </p:spTree>
    <p:extLst>
      <p:ext uri="{BB962C8B-B14F-4D97-AF65-F5344CB8AC3E}">
        <p14:creationId xmlns:p14="http://schemas.microsoft.com/office/powerpoint/2010/main" val="143519855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9D6254AD-1A59-7C1F-E501-0247DCF973EC}"/>
              </a:ext>
            </a:extLst>
          </p:cNvPr>
          <p:cNvSpPr txBox="1">
            <a:spLocks noGrp="1" noChangeArrowheads="1"/>
          </p:cNvSpPr>
          <p:nvPr>
            <p:ph type="sldNum" sz="quarter" idx="10"/>
          </p:nvPr>
        </p:nvSpPr>
        <p:spPr>
          <a:ln/>
        </p:spPr>
        <p:txBody>
          <a:bodyPr/>
          <a:lstStyle>
            <a:lvl1pPr>
              <a:defRPr/>
            </a:lvl1pPr>
          </a:lstStyle>
          <a:p>
            <a:pPr>
              <a:defRPr/>
            </a:pPr>
            <a:fld id="{5A050672-FB87-41C5-BCF5-72B6E5886E50}" type="slidenum">
              <a:rPr lang="en-US" altLang="en-US"/>
              <a:pPr>
                <a:defRPr/>
              </a:pPr>
              <a:t>‹#›</a:t>
            </a:fld>
            <a:endParaRPr lang="en-US" altLang="en-US"/>
          </a:p>
        </p:txBody>
      </p:sp>
    </p:spTree>
    <p:extLst>
      <p:ext uri="{BB962C8B-B14F-4D97-AF65-F5344CB8AC3E}">
        <p14:creationId xmlns:p14="http://schemas.microsoft.com/office/powerpoint/2010/main" val="313861788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73A83F6-FEDA-AC66-029E-75BBA096D103}"/>
              </a:ext>
            </a:extLst>
          </p:cNvPr>
          <p:cNvSpPr txBox="1">
            <a:spLocks noGrp="1" noChangeArrowheads="1"/>
          </p:cNvSpPr>
          <p:nvPr>
            <p:ph type="sldNum" sz="quarter" idx="10"/>
          </p:nvPr>
        </p:nvSpPr>
        <p:spPr>
          <a:ln/>
        </p:spPr>
        <p:txBody>
          <a:bodyPr/>
          <a:lstStyle>
            <a:lvl1pPr>
              <a:defRPr/>
            </a:lvl1pPr>
          </a:lstStyle>
          <a:p>
            <a:pPr>
              <a:defRPr/>
            </a:pPr>
            <a:fld id="{9B636CD2-1992-44ED-B67C-9B75B99AE74B}" type="slidenum">
              <a:rPr lang="en-US" altLang="en-US"/>
              <a:pPr>
                <a:defRPr/>
              </a:pPr>
              <a:t>‹#›</a:t>
            </a:fld>
            <a:endParaRPr lang="en-US" altLang="en-US"/>
          </a:p>
        </p:txBody>
      </p:sp>
    </p:spTree>
    <p:extLst>
      <p:ext uri="{BB962C8B-B14F-4D97-AF65-F5344CB8AC3E}">
        <p14:creationId xmlns:p14="http://schemas.microsoft.com/office/powerpoint/2010/main" val="32025935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9AF8652F-92BC-8F75-6CB6-8728BF4F9CD5}"/>
              </a:ext>
            </a:extLst>
          </p:cNvPr>
          <p:cNvSpPr txBox="1">
            <a:spLocks noGrp="1" noChangeArrowheads="1"/>
          </p:cNvSpPr>
          <p:nvPr>
            <p:ph type="sldNum" sz="quarter" idx="10"/>
          </p:nvPr>
        </p:nvSpPr>
        <p:spPr>
          <a:ln/>
        </p:spPr>
        <p:txBody>
          <a:bodyPr/>
          <a:lstStyle>
            <a:lvl1pPr>
              <a:defRPr/>
            </a:lvl1pPr>
          </a:lstStyle>
          <a:p>
            <a:pPr>
              <a:defRPr/>
            </a:pPr>
            <a:fld id="{762ED501-B54F-4002-B999-E3045B17933B}" type="slidenum">
              <a:rPr lang="en-US" altLang="en-US"/>
              <a:pPr>
                <a:defRPr/>
              </a:pPr>
              <a:t>‹#›</a:t>
            </a:fld>
            <a:endParaRPr lang="en-US" altLang="en-US"/>
          </a:p>
        </p:txBody>
      </p:sp>
    </p:spTree>
    <p:extLst>
      <p:ext uri="{BB962C8B-B14F-4D97-AF65-F5344CB8AC3E}">
        <p14:creationId xmlns:p14="http://schemas.microsoft.com/office/powerpoint/2010/main" val="29661760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20134C34-FED6-B2B5-BC36-6E811F63921C}"/>
              </a:ext>
            </a:extLst>
          </p:cNvPr>
          <p:cNvSpPr txBox="1">
            <a:spLocks noGrp="1" noChangeArrowheads="1"/>
          </p:cNvSpPr>
          <p:nvPr>
            <p:ph type="sldNum" sz="quarter" idx="10"/>
          </p:nvPr>
        </p:nvSpPr>
        <p:spPr>
          <a:ln/>
        </p:spPr>
        <p:txBody>
          <a:bodyPr/>
          <a:lstStyle>
            <a:lvl1pPr>
              <a:defRPr/>
            </a:lvl1pPr>
          </a:lstStyle>
          <a:p>
            <a:pPr>
              <a:defRPr/>
            </a:pPr>
            <a:fld id="{BB5F04ED-06F9-4E35-B3AD-DEC40BD614EF}" type="slidenum">
              <a:rPr lang="en-US" altLang="en-US"/>
              <a:pPr>
                <a:defRPr/>
              </a:pPr>
              <a:t>‹#›</a:t>
            </a:fld>
            <a:endParaRPr lang="en-US" altLang="en-US"/>
          </a:p>
        </p:txBody>
      </p:sp>
    </p:spTree>
    <p:extLst>
      <p:ext uri="{BB962C8B-B14F-4D97-AF65-F5344CB8AC3E}">
        <p14:creationId xmlns:p14="http://schemas.microsoft.com/office/powerpoint/2010/main" val="119550880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5ECC2113-F094-BECA-58C0-117E9D97F8D4}"/>
              </a:ext>
            </a:extLst>
          </p:cNvPr>
          <p:cNvSpPr txBox="1">
            <a:spLocks noGrp="1" noChangeArrowheads="1"/>
          </p:cNvSpPr>
          <p:nvPr>
            <p:ph type="sldNum" sz="quarter" idx="10"/>
          </p:nvPr>
        </p:nvSpPr>
        <p:spPr>
          <a:ln/>
        </p:spPr>
        <p:txBody>
          <a:bodyPr/>
          <a:lstStyle>
            <a:lvl1pPr>
              <a:defRPr/>
            </a:lvl1pPr>
          </a:lstStyle>
          <a:p>
            <a:pPr>
              <a:defRPr/>
            </a:pPr>
            <a:fld id="{3461B7CE-FEEE-49A2-8281-4E04347FD634}" type="slidenum">
              <a:rPr lang="en-US" altLang="en-US"/>
              <a:pPr>
                <a:defRPr/>
              </a:pPr>
              <a:t>‹#›</a:t>
            </a:fld>
            <a:endParaRPr lang="en-US" altLang="en-US"/>
          </a:p>
        </p:txBody>
      </p:sp>
    </p:spTree>
    <p:extLst>
      <p:ext uri="{BB962C8B-B14F-4D97-AF65-F5344CB8AC3E}">
        <p14:creationId xmlns:p14="http://schemas.microsoft.com/office/powerpoint/2010/main" val="207353913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AF8D0F25-2243-8657-DC79-32144897C329}"/>
              </a:ext>
            </a:extLst>
          </p:cNvPr>
          <p:cNvSpPr txBox="1">
            <a:spLocks noGrp="1" noChangeArrowheads="1"/>
          </p:cNvSpPr>
          <p:nvPr>
            <p:ph type="sldNum" sz="quarter" idx="10"/>
          </p:nvPr>
        </p:nvSpPr>
        <p:spPr>
          <a:ln/>
        </p:spPr>
        <p:txBody>
          <a:bodyPr/>
          <a:lstStyle>
            <a:lvl1pPr>
              <a:defRPr/>
            </a:lvl1pPr>
          </a:lstStyle>
          <a:p>
            <a:pPr>
              <a:defRPr/>
            </a:pPr>
            <a:fld id="{0DF86CA8-E85C-4FAA-8401-9F16527E56A7}" type="slidenum">
              <a:rPr lang="en-US" altLang="en-US"/>
              <a:pPr>
                <a:defRPr/>
              </a:pPr>
              <a:t>‹#›</a:t>
            </a:fld>
            <a:endParaRPr lang="en-US" altLang="en-US"/>
          </a:p>
        </p:txBody>
      </p:sp>
    </p:spTree>
    <p:extLst>
      <p:ext uri="{BB962C8B-B14F-4D97-AF65-F5344CB8AC3E}">
        <p14:creationId xmlns:p14="http://schemas.microsoft.com/office/powerpoint/2010/main" val="2626114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90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848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5530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F542D480-91A2-8AA9-6B6A-D3F751F57358}"/>
              </a:ext>
            </a:extLst>
          </p:cNvPr>
          <p:cNvSpPr txBox="1">
            <a:spLocks noGrp="1" noChangeArrowheads="1"/>
          </p:cNvSpPr>
          <p:nvPr>
            <p:ph type="sldNum" sz="quarter" idx="10"/>
          </p:nvPr>
        </p:nvSpPr>
        <p:spPr>
          <a:ln/>
        </p:spPr>
        <p:txBody>
          <a:bodyPr/>
          <a:lstStyle>
            <a:lvl1pPr>
              <a:defRPr/>
            </a:lvl1pPr>
          </a:lstStyle>
          <a:p>
            <a:pPr>
              <a:defRPr/>
            </a:pPr>
            <a:fld id="{F07B4C15-F7F3-4CD9-AF0B-CEF85BF18BCD}" type="slidenum">
              <a:rPr lang="en-US" altLang="en-US"/>
              <a:pPr>
                <a:defRPr/>
              </a:pPr>
              <a:t>‹#›</a:t>
            </a:fld>
            <a:endParaRPr lang="en-US" altLang="en-US"/>
          </a:p>
        </p:txBody>
      </p:sp>
    </p:spTree>
    <p:extLst>
      <p:ext uri="{BB962C8B-B14F-4D97-AF65-F5344CB8AC3E}">
        <p14:creationId xmlns:p14="http://schemas.microsoft.com/office/powerpoint/2010/main" val="28253514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B3863BCC-E129-4254-EDD2-FD1F6D565493}"/>
              </a:ext>
            </a:extLst>
          </p:cNvPr>
          <p:cNvSpPr txBox="1">
            <a:spLocks noGrp="1" noChangeArrowheads="1"/>
          </p:cNvSpPr>
          <p:nvPr>
            <p:ph type="sldNum" sz="quarter" idx="10"/>
          </p:nvPr>
        </p:nvSpPr>
        <p:spPr>
          <a:ln/>
        </p:spPr>
        <p:txBody>
          <a:bodyPr/>
          <a:lstStyle>
            <a:lvl1pPr>
              <a:defRPr/>
            </a:lvl1pPr>
          </a:lstStyle>
          <a:p>
            <a:pPr>
              <a:defRPr/>
            </a:pPr>
            <a:fld id="{740E0E4A-F171-4B3A-818C-57A7A6AFE7B1}" type="slidenum">
              <a:rPr lang="en-US" altLang="en-US"/>
              <a:pPr>
                <a:defRPr/>
              </a:pPr>
              <a:t>‹#›</a:t>
            </a:fld>
            <a:endParaRPr lang="en-US" altLang="en-US"/>
          </a:p>
        </p:txBody>
      </p:sp>
    </p:spTree>
    <p:extLst>
      <p:ext uri="{BB962C8B-B14F-4D97-AF65-F5344CB8AC3E}">
        <p14:creationId xmlns:p14="http://schemas.microsoft.com/office/powerpoint/2010/main" val="11588902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48FF87D6-C4ED-29D8-F386-88B2FD6DB9EB}"/>
              </a:ext>
            </a:extLst>
          </p:cNvPr>
          <p:cNvSpPr txBox="1">
            <a:spLocks noGrp="1" noChangeArrowheads="1"/>
          </p:cNvSpPr>
          <p:nvPr>
            <p:ph type="sldNum" sz="quarter" idx="10"/>
          </p:nvPr>
        </p:nvSpPr>
        <p:spPr>
          <a:ln/>
        </p:spPr>
        <p:txBody>
          <a:bodyPr/>
          <a:lstStyle>
            <a:lvl1pPr>
              <a:defRPr/>
            </a:lvl1pPr>
          </a:lstStyle>
          <a:p>
            <a:pPr>
              <a:defRPr/>
            </a:pPr>
            <a:fld id="{35B9793E-C27D-4DF4-BE14-1C1D44A03457}" type="slidenum">
              <a:rPr lang="en-US" altLang="en-US"/>
              <a:pPr>
                <a:defRPr/>
              </a:pPr>
              <a:t>‹#›</a:t>
            </a:fld>
            <a:endParaRPr lang="en-US" altLang="en-US"/>
          </a:p>
        </p:txBody>
      </p:sp>
    </p:spTree>
    <p:extLst>
      <p:ext uri="{BB962C8B-B14F-4D97-AF65-F5344CB8AC3E}">
        <p14:creationId xmlns:p14="http://schemas.microsoft.com/office/powerpoint/2010/main" val="8069640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6EE91213-1246-F7DC-F1F8-3B02C899271A}"/>
              </a:ext>
            </a:extLst>
          </p:cNvPr>
          <p:cNvSpPr txBox="1">
            <a:spLocks noGrp="1" noChangeArrowheads="1"/>
          </p:cNvSpPr>
          <p:nvPr>
            <p:ph type="sldNum" sz="quarter" idx="10"/>
          </p:nvPr>
        </p:nvSpPr>
        <p:spPr>
          <a:ln/>
        </p:spPr>
        <p:txBody>
          <a:bodyPr/>
          <a:lstStyle>
            <a:lvl1pPr>
              <a:defRPr/>
            </a:lvl1pPr>
          </a:lstStyle>
          <a:p>
            <a:pPr>
              <a:defRPr/>
            </a:pPr>
            <a:fld id="{C3FA6C55-783B-4803-9B40-059CCB1E4C0A}" type="slidenum">
              <a:rPr lang="en-US" altLang="en-US"/>
              <a:pPr>
                <a:defRPr/>
              </a:pPr>
              <a:t>‹#›</a:t>
            </a:fld>
            <a:endParaRPr lang="en-US" altLang="en-US"/>
          </a:p>
        </p:txBody>
      </p:sp>
    </p:spTree>
    <p:extLst>
      <p:ext uri="{BB962C8B-B14F-4D97-AF65-F5344CB8AC3E}">
        <p14:creationId xmlns:p14="http://schemas.microsoft.com/office/powerpoint/2010/main" val="259373027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65CA176D-4814-5F5E-A5A9-160FCA9AD4E9}"/>
              </a:ext>
            </a:extLst>
          </p:cNvPr>
          <p:cNvSpPr txBox="1">
            <a:spLocks noGrp="1" noChangeArrowheads="1"/>
          </p:cNvSpPr>
          <p:nvPr>
            <p:ph type="sldNum" sz="quarter" idx="10"/>
          </p:nvPr>
        </p:nvSpPr>
        <p:spPr>
          <a:ln/>
        </p:spPr>
        <p:txBody>
          <a:bodyPr/>
          <a:lstStyle>
            <a:lvl1pPr>
              <a:defRPr/>
            </a:lvl1pPr>
          </a:lstStyle>
          <a:p>
            <a:pPr>
              <a:defRPr/>
            </a:pPr>
            <a:fld id="{FC9C9C62-DC93-422B-9A8F-EABD9D2528E9}" type="slidenum">
              <a:rPr lang="en-US" altLang="en-US"/>
              <a:pPr>
                <a:defRPr/>
              </a:pPr>
              <a:t>‹#›</a:t>
            </a:fld>
            <a:endParaRPr lang="en-US" altLang="en-US"/>
          </a:p>
        </p:txBody>
      </p:sp>
    </p:spTree>
    <p:extLst>
      <p:ext uri="{BB962C8B-B14F-4D97-AF65-F5344CB8AC3E}">
        <p14:creationId xmlns:p14="http://schemas.microsoft.com/office/powerpoint/2010/main" val="250403766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33EDED1A-C36F-F06B-6124-2F3A0BD82971}"/>
              </a:ext>
            </a:extLst>
          </p:cNvPr>
          <p:cNvSpPr txBox="1">
            <a:spLocks noGrp="1" noChangeArrowheads="1"/>
          </p:cNvSpPr>
          <p:nvPr>
            <p:ph type="sldNum" sz="quarter" idx="10"/>
          </p:nvPr>
        </p:nvSpPr>
        <p:spPr>
          <a:ln/>
        </p:spPr>
        <p:txBody>
          <a:bodyPr/>
          <a:lstStyle>
            <a:lvl1pPr>
              <a:defRPr/>
            </a:lvl1pPr>
          </a:lstStyle>
          <a:p>
            <a:pPr>
              <a:defRPr/>
            </a:pPr>
            <a:fld id="{0414773C-CC91-4410-826F-5E9A5710BB86}" type="slidenum">
              <a:rPr lang="en-US" altLang="en-US"/>
              <a:pPr>
                <a:defRPr/>
              </a:pPr>
              <a:t>‹#›</a:t>
            </a:fld>
            <a:endParaRPr lang="en-US" altLang="en-US"/>
          </a:p>
        </p:txBody>
      </p:sp>
    </p:spTree>
    <p:extLst>
      <p:ext uri="{BB962C8B-B14F-4D97-AF65-F5344CB8AC3E}">
        <p14:creationId xmlns:p14="http://schemas.microsoft.com/office/powerpoint/2010/main" val="78390884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1EF3F88-B00E-9984-D647-5454E4BB9634}"/>
              </a:ext>
            </a:extLst>
          </p:cNvPr>
          <p:cNvSpPr txBox="1">
            <a:spLocks noGrp="1" noChangeArrowheads="1"/>
          </p:cNvSpPr>
          <p:nvPr>
            <p:ph type="sldNum" sz="quarter" idx="10"/>
          </p:nvPr>
        </p:nvSpPr>
        <p:spPr>
          <a:ln/>
        </p:spPr>
        <p:txBody>
          <a:bodyPr/>
          <a:lstStyle>
            <a:lvl1pPr>
              <a:defRPr/>
            </a:lvl1pPr>
          </a:lstStyle>
          <a:p>
            <a:pPr>
              <a:defRPr/>
            </a:pPr>
            <a:fld id="{504F785E-0F92-49F5-9B81-D26BC8656749}" type="slidenum">
              <a:rPr lang="en-US" altLang="en-US"/>
              <a:pPr>
                <a:defRPr/>
              </a:pPr>
              <a:t>‹#›</a:t>
            </a:fld>
            <a:endParaRPr lang="en-US" altLang="en-US"/>
          </a:p>
        </p:txBody>
      </p:sp>
    </p:spTree>
    <p:extLst>
      <p:ext uri="{BB962C8B-B14F-4D97-AF65-F5344CB8AC3E}">
        <p14:creationId xmlns:p14="http://schemas.microsoft.com/office/powerpoint/2010/main" val="100941570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2EEFCA84-71CB-FFF7-6826-806BC46454DF}"/>
              </a:ext>
            </a:extLst>
          </p:cNvPr>
          <p:cNvSpPr txBox="1">
            <a:spLocks noGrp="1" noChangeArrowheads="1"/>
          </p:cNvSpPr>
          <p:nvPr>
            <p:ph type="sldNum" sz="quarter" idx="10"/>
          </p:nvPr>
        </p:nvSpPr>
        <p:spPr>
          <a:ln/>
        </p:spPr>
        <p:txBody>
          <a:bodyPr/>
          <a:lstStyle>
            <a:lvl1pPr>
              <a:defRPr/>
            </a:lvl1pPr>
          </a:lstStyle>
          <a:p>
            <a:pPr>
              <a:defRPr/>
            </a:pPr>
            <a:fld id="{F250738E-BE4A-4BEE-AEA8-E8D648B52057}" type="slidenum">
              <a:rPr lang="en-US" altLang="en-US"/>
              <a:pPr>
                <a:defRPr/>
              </a:pPr>
              <a:t>‹#›</a:t>
            </a:fld>
            <a:endParaRPr lang="en-US" altLang="en-US"/>
          </a:p>
        </p:txBody>
      </p:sp>
    </p:spTree>
    <p:extLst>
      <p:ext uri="{BB962C8B-B14F-4D97-AF65-F5344CB8AC3E}">
        <p14:creationId xmlns:p14="http://schemas.microsoft.com/office/powerpoint/2010/main" val="414828892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DBBC7887-31AB-C85D-E5BF-A7E55008AD5F}"/>
              </a:ext>
            </a:extLst>
          </p:cNvPr>
          <p:cNvSpPr txBox="1">
            <a:spLocks noGrp="1" noChangeArrowheads="1"/>
          </p:cNvSpPr>
          <p:nvPr>
            <p:ph type="sldNum" sz="quarter" idx="10"/>
          </p:nvPr>
        </p:nvSpPr>
        <p:spPr>
          <a:ln/>
        </p:spPr>
        <p:txBody>
          <a:bodyPr/>
          <a:lstStyle>
            <a:lvl1pPr>
              <a:defRPr/>
            </a:lvl1pPr>
          </a:lstStyle>
          <a:p>
            <a:pPr>
              <a:defRPr/>
            </a:pPr>
            <a:fld id="{392CDE13-BFE8-46C0-B02F-26320EA78163}" type="slidenum">
              <a:rPr lang="en-US" altLang="en-US"/>
              <a:pPr>
                <a:defRPr/>
              </a:pPr>
              <a:t>‹#›</a:t>
            </a:fld>
            <a:endParaRPr lang="en-US" altLang="en-US"/>
          </a:p>
        </p:txBody>
      </p:sp>
    </p:spTree>
    <p:extLst>
      <p:ext uri="{BB962C8B-B14F-4D97-AF65-F5344CB8AC3E}">
        <p14:creationId xmlns:p14="http://schemas.microsoft.com/office/powerpoint/2010/main" val="252973400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31F04B4A-24B7-5FE3-724F-E25F9D6F8913}"/>
              </a:ext>
            </a:extLst>
          </p:cNvPr>
          <p:cNvSpPr txBox="1">
            <a:spLocks noGrp="1" noChangeArrowheads="1"/>
          </p:cNvSpPr>
          <p:nvPr>
            <p:ph type="sldNum" sz="quarter" idx="10"/>
          </p:nvPr>
        </p:nvSpPr>
        <p:spPr>
          <a:ln/>
        </p:spPr>
        <p:txBody>
          <a:bodyPr/>
          <a:lstStyle>
            <a:lvl1pPr>
              <a:defRPr/>
            </a:lvl1pPr>
          </a:lstStyle>
          <a:p>
            <a:pPr>
              <a:defRPr/>
            </a:pPr>
            <a:fld id="{FEAF3FF9-6F25-43BB-91A8-3D923C05E2BA}" type="slidenum">
              <a:rPr lang="en-US" altLang="en-US"/>
              <a:pPr>
                <a:defRPr/>
              </a:pPr>
              <a:t>‹#›</a:t>
            </a:fld>
            <a:endParaRPr lang="en-US" altLang="en-US"/>
          </a:p>
        </p:txBody>
      </p:sp>
    </p:spTree>
    <p:extLst>
      <p:ext uri="{BB962C8B-B14F-4D97-AF65-F5344CB8AC3E}">
        <p14:creationId xmlns:p14="http://schemas.microsoft.com/office/powerpoint/2010/main" val="3100453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91540" y="2304816"/>
            <a:ext cx="3886200" cy="711200"/>
          </a:xfrm>
        </p:spPr>
        <p:txBody>
          <a:bodyPr anchor="ctr">
            <a:normAutofit/>
          </a:bodyPr>
          <a:lstStyle>
            <a:lvl1pPr marL="0" indent="0" algn="l">
              <a:spcBef>
                <a:spcPts val="0"/>
              </a:spcBef>
              <a:buNone/>
              <a:defRPr sz="1584" b="1" i="0">
                <a:solidFill>
                  <a:schemeClr val="tx1"/>
                </a:solidFill>
                <a:latin typeface="+mn-lt"/>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4" name="Content Placeholder 3"/>
          <p:cNvSpPr>
            <a:spLocks noGrp="1"/>
          </p:cNvSpPr>
          <p:nvPr>
            <p:ph sz="half" idx="2"/>
          </p:nvPr>
        </p:nvSpPr>
        <p:spPr>
          <a:xfrm>
            <a:off x="891540" y="3102748"/>
            <a:ext cx="3886200" cy="351536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82260" y="2304816"/>
            <a:ext cx="3886200" cy="711200"/>
          </a:xfrm>
        </p:spPr>
        <p:txBody>
          <a:bodyPr anchor="ctr">
            <a:normAutofit/>
          </a:bodyPr>
          <a:lstStyle>
            <a:lvl1pPr marL="0" indent="0" algn="l">
              <a:spcBef>
                <a:spcPts val="0"/>
              </a:spcBef>
              <a:buNone/>
              <a:defRPr sz="1584" b="1">
                <a:solidFill>
                  <a:schemeClr val="tx1"/>
                </a:solidFill>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6" name="Content Placeholder 5"/>
          <p:cNvSpPr>
            <a:spLocks noGrp="1"/>
          </p:cNvSpPr>
          <p:nvPr>
            <p:ph sz="quarter" idx="4"/>
          </p:nvPr>
        </p:nvSpPr>
        <p:spPr>
          <a:xfrm>
            <a:off x="5382260" y="3102747"/>
            <a:ext cx="3886200" cy="351612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1672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E8128F88-C6E1-10D7-71F8-BDF07DF64F9D}"/>
              </a:ext>
            </a:extLst>
          </p:cNvPr>
          <p:cNvSpPr txBox="1">
            <a:spLocks noGrp="1" noChangeArrowheads="1"/>
          </p:cNvSpPr>
          <p:nvPr>
            <p:ph type="sldNum" sz="quarter" idx="10"/>
          </p:nvPr>
        </p:nvSpPr>
        <p:spPr>
          <a:ln/>
        </p:spPr>
        <p:txBody>
          <a:bodyPr/>
          <a:lstStyle>
            <a:lvl1pPr>
              <a:defRPr/>
            </a:lvl1pPr>
          </a:lstStyle>
          <a:p>
            <a:pPr>
              <a:defRPr/>
            </a:pPr>
            <a:fld id="{820BE5B2-1CB5-43B7-832B-13F265EED6D5}" type="slidenum">
              <a:rPr lang="en-US" altLang="en-US"/>
              <a:pPr>
                <a:defRPr/>
              </a:pPr>
              <a:t>‹#›</a:t>
            </a:fld>
            <a:endParaRPr lang="en-US" altLang="en-US"/>
          </a:p>
        </p:txBody>
      </p:sp>
    </p:spTree>
    <p:extLst>
      <p:ext uri="{BB962C8B-B14F-4D97-AF65-F5344CB8AC3E}">
        <p14:creationId xmlns:p14="http://schemas.microsoft.com/office/powerpoint/2010/main" val="384729467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347691E-9344-57EA-9440-BB812CC59148}"/>
              </a:ext>
            </a:extLst>
          </p:cNvPr>
          <p:cNvSpPr txBox="1">
            <a:spLocks noGrp="1" noChangeArrowheads="1"/>
          </p:cNvSpPr>
          <p:nvPr>
            <p:ph type="sldNum" sz="quarter" idx="10"/>
          </p:nvPr>
        </p:nvSpPr>
        <p:spPr>
          <a:ln/>
        </p:spPr>
        <p:txBody>
          <a:bodyPr/>
          <a:lstStyle>
            <a:lvl1pPr>
              <a:defRPr/>
            </a:lvl1pPr>
          </a:lstStyle>
          <a:p>
            <a:pPr>
              <a:defRPr/>
            </a:pPr>
            <a:fld id="{24236F69-B35D-4709-8ECF-F04F8041A4FF}" type="slidenum">
              <a:rPr lang="en-US" altLang="en-US"/>
              <a:pPr>
                <a:defRPr/>
              </a:pPr>
              <a:t>‹#›</a:t>
            </a:fld>
            <a:endParaRPr lang="en-US" altLang="en-US"/>
          </a:p>
        </p:txBody>
      </p:sp>
    </p:spTree>
    <p:extLst>
      <p:ext uri="{BB962C8B-B14F-4D97-AF65-F5344CB8AC3E}">
        <p14:creationId xmlns:p14="http://schemas.microsoft.com/office/powerpoint/2010/main" val="421052578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BCD868DD-6590-C833-584E-67455E206D85}"/>
              </a:ext>
            </a:extLst>
          </p:cNvPr>
          <p:cNvSpPr txBox="1">
            <a:spLocks noGrp="1" noChangeArrowheads="1"/>
          </p:cNvSpPr>
          <p:nvPr>
            <p:ph type="sldNum" sz="quarter" idx="10"/>
          </p:nvPr>
        </p:nvSpPr>
        <p:spPr>
          <a:ln/>
        </p:spPr>
        <p:txBody>
          <a:bodyPr/>
          <a:lstStyle>
            <a:lvl1pPr>
              <a:defRPr/>
            </a:lvl1pPr>
          </a:lstStyle>
          <a:p>
            <a:pPr>
              <a:defRPr/>
            </a:pPr>
            <a:fld id="{159A1B02-3ED6-4DAF-B4E1-4CB7C4EC3059}" type="slidenum">
              <a:rPr lang="en-US" altLang="en-US"/>
              <a:pPr>
                <a:defRPr/>
              </a:pPr>
              <a:t>‹#›</a:t>
            </a:fld>
            <a:endParaRPr lang="en-US" altLang="en-US"/>
          </a:p>
        </p:txBody>
      </p:sp>
    </p:spTree>
    <p:extLst>
      <p:ext uri="{BB962C8B-B14F-4D97-AF65-F5344CB8AC3E}">
        <p14:creationId xmlns:p14="http://schemas.microsoft.com/office/powerpoint/2010/main" val="395700597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99784B61-341C-4A7E-E220-EEEB6BC1D9F8}"/>
              </a:ext>
            </a:extLst>
          </p:cNvPr>
          <p:cNvSpPr txBox="1">
            <a:spLocks noGrp="1" noChangeArrowheads="1"/>
          </p:cNvSpPr>
          <p:nvPr>
            <p:ph type="sldNum" sz="quarter" idx="10"/>
          </p:nvPr>
        </p:nvSpPr>
        <p:spPr>
          <a:ln/>
        </p:spPr>
        <p:txBody>
          <a:bodyPr/>
          <a:lstStyle>
            <a:lvl1pPr>
              <a:defRPr/>
            </a:lvl1pPr>
          </a:lstStyle>
          <a:p>
            <a:pPr>
              <a:defRPr/>
            </a:pPr>
            <a:fld id="{29E2983E-C36D-4131-8CA8-FD66A428B5F7}" type="slidenum">
              <a:rPr lang="en-US" altLang="en-US"/>
              <a:pPr>
                <a:defRPr/>
              </a:pPr>
              <a:t>‹#›</a:t>
            </a:fld>
            <a:endParaRPr lang="en-US" altLang="en-US"/>
          </a:p>
        </p:txBody>
      </p:sp>
    </p:spTree>
    <p:extLst>
      <p:ext uri="{BB962C8B-B14F-4D97-AF65-F5344CB8AC3E}">
        <p14:creationId xmlns:p14="http://schemas.microsoft.com/office/powerpoint/2010/main" val="344273335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A01AC5E-AF70-E111-5ABA-80F281AAB449}"/>
              </a:ext>
            </a:extLst>
          </p:cNvPr>
          <p:cNvSpPr txBox="1">
            <a:spLocks noGrp="1" noChangeArrowheads="1"/>
          </p:cNvSpPr>
          <p:nvPr>
            <p:ph type="sldNum" sz="quarter" idx="10"/>
          </p:nvPr>
        </p:nvSpPr>
        <p:spPr>
          <a:ln/>
        </p:spPr>
        <p:txBody>
          <a:bodyPr/>
          <a:lstStyle>
            <a:lvl1pPr>
              <a:defRPr/>
            </a:lvl1pPr>
          </a:lstStyle>
          <a:p>
            <a:pPr>
              <a:defRPr/>
            </a:pPr>
            <a:fld id="{47FC7398-FC69-4364-A8CC-F7A0684C0CA3}" type="slidenum">
              <a:rPr lang="en-US" altLang="en-US"/>
              <a:pPr>
                <a:defRPr/>
              </a:pPr>
              <a:t>‹#›</a:t>
            </a:fld>
            <a:endParaRPr lang="en-US" altLang="en-US"/>
          </a:p>
        </p:txBody>
      </p:sp>
    </p:spTree>
    <p:extLst>
      <p:ext uri="{BB962C8B-B14F-4D97-AF65-F5344CB8AC3E}">
        <p14:creationId xmlns:p14="http://schemas.microsoft.com/office/powerpoint/2010/main" val="63752590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EC140B3B-822C-B8A5-D5D6-D3BE6D114462}"/>
              </a:ext>
            </a:extLst>
          </p:cNvPr>
          <p:cNvSpPr txBox="1">
            <a:spLocks noGrp="1" noChangeArrowheads="1"/>
          </p:cNvSpPr>
          <p:nvPr>
            <p:ph type="sldNum" sz="quarter" idx="10"/>
          </p:nvPr>
        </p:nvSpPr>
        <p:spPr>
          <a:ln/>
        </p:spPr>
        <p:txBody>
          <a:bodyPr/>
          <a:lstStyle>
            <a:lvl1pPr>
              <a:defRPr/>
            </a:lvl1pPr>
          </a:lstStyle>
          <a:p>
            <a:pPr>
              <a:defRPr/>
            </a:pPr>
            <a:fld id="{BDBACF69-C3EA-41E7-B464-86382CD8258D}" type="slidenum">
              <a:rPr lang="en-US" altLang="en-US"/>
              <a:pPr>
                <a:defRPr/>
              </a:pPr>
              <a:t>‹#›</a:t>
            </a:fld>
            <a:endParaRPr lang="en-US" altLang="en-US"/>
          </a:p>
        </p:txBody>
      </p:sp>
    </p:spTree>
    <p:extLst>
      <p:ext uri="{BB962C8B-B14F-4D97-AF65-F5344CB8AC3E}">
        <p14:creationId xmlns:p14="http://schemas.microsoft.com/office/powerpoint/2010/main" val="280223414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7FC149B0-ECD5-4AEE-6C57-532DAFCE20F5}"/>
              </a:ext>
            </a:extLst>
          </p:cNvPr>
          <p:cNvSpPr txBox="1">
            <a:spLocks noGrp="1" noChangeArrowheads="1"/>
          </p:cNvSpPr>
          <p:nvPr>
            <p:ph type="sldNum" sz="quarter" idx="10"/>
          </p:nvPr>
        </p:nvSpPr>
        <p:spPr>
          <a:ln/>
        </p:spPr>
        <p:txBody>
          <a:bodyPr/>
          <a:lstStyle>
            <a:lvl1pPr>
              <a:defRPr/>
            </a:lvl1pPr>
          </a:lstStyle>
          <a:p>
            <a:pPr>
              <a:defRPr/>
            </a:pPr>
            <a:fld id="{21AF2826-E0C4-4F1E-BD92-34BAD30EE6CA}" type="slidenum">
              <a:rPr lang="en-US" altLang="en-US"/>
              <a:pPr>
                <a:defRPr/>
              </a:pPr>
              <a:t>‹#›</a:t>
            </a:fld>
            <a:endParaRPr lang="en-US" altLang="en-US"/>
          </a:p>
        </p:txBody>
      </p:sp>
    </p:spTree>
    <p:extLst>
      <p:ext uri="{BB962C8B-B14F-4D97-AF65-F5344CB8AC3E}">
        <p14:creationId xmlns:p14="http://schemas.microsoft.com/office/powerpoint/2010/main" val="137157857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9ABB12B-3B2F-2AB7-948E-9B035B5EDA61}"/>
              </a:ext>
            </a:extLst>
          </p:cNvPr>
          <p:cNvSpPr txBox="1">
            <a:spLocks noGrp="1" noChangeArrowheads="1"/>
          </p:cNvSpPr>
          <p:nvPr>
            <p:ph type="sldNum" sz="quarter" idx="10"/>
          </p:nvPr>
        </p:nvSpPr>
        <p:spPr>
          <a:ln/>
        </p:spPr>
        <p:txBody>
          <a:bodyPr/>
          <a:lstStyle>
            <a:lvl1pPr>
              <a:defRPr/>
            </a:lvl1pPr>
          </a:lstStyle>
          <a:p>
            <a:pPr>
              <a:defRPr/>
            </a:pPr>
            <a:fld id="{37DE5B92-F16B-49EA-815A-798B0D660271}" type="slidenum">
              <a:rPr lang="en-US" altLang="en-US"/>
              <a:pPr>
                <a:defRPr/>
              </a:pPr>
              <a:t>‹#›</a:t>
            </a:fld>
            <a:endParaRPr lang="en-US" altLang="en-US"/>
          </a:p>
        </p:txBody>
      </p:sp>
    </p:spTree>
    <p:extLst>
      <p:ext uri="{BB962C8B-B14F-4D97-AF65-F5344CB8AC3E}">
        <p14:creationId xmlns:p14="http://schemas.microsoft.com/office/powerpoint/2010/main" val="392614092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C161D132-E48E-32EA-1579-625FEB3A3097}"/>
              </a:ext>
            </a:extLst>
          </p:cNvPr>
          <p:cNvSpPr txBox="1">
            <a:spLocks noGrp="1" noChangeArrowheads="1"/>
          </p:cNvSpPr>
          <p:nvPr>
            <p:ph type="sldNum" sz="quarter" idx="10"/>
          </p:nvPr>
        </p:nvSpPr>
        <p:spPr>
          <a:ln/>
        </p:spPr>
        <p:txBody>
          <a:bodyPr/>
          <a:lstStyle>
            <a:lvl1pPr>
              <a:defRPr/>
            </a:lvl1pPr>
          </a:lstStyle>
          <a:p>
            <a:pPr>
              <a:defRPr/>
            </a:pPr>
            <a:fld id="{D8C9E025-8934-4CE9-A542-42D9A5BDBF9B}" type="slidenum">
              <a:rPr lang="en-US" altLang="en-US"/>
              <a:pPr>
                <a:defRPr/>
              </a:pPr>
              <a:t>‹#›</a:t>
            </a:fld>
            <a:endParaRPr lang="en-US" altLang="en-US"/>
          </a:p>
        </p:txBody>
      </p:sp>
    </p:spTree>
    <p:extLst>
      <p:ext uri="{BB962C8B-B14F-4D97-AF65-F5344CB8AC3E}">
        <p14:creationId xmlns:p14="http://schemas.microsoft.com/office/powerpoint/2010/main" val="358789391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4A225C70-DC23-E9DB-25FB-4AA9DE98524D}"/>
              </a:ext>
            </a:extLst>
          </p:cNvPr>
          <p:cNvSpPr txBox="1">
            <a:spLocks noGrp="1" noChangeArrowheads="1"/>
          </p:cNvSpPr>
          <p:nvPr>
            <p:ph type="sldNum" sz="quarter" idx="10"/>
          </p:nvPr>
        </p:nvSpPr>
        <p:spPr>
          <a:ln/>
        </p:spPr>
        <p:txBody>
          <a:bodyPr/>
          <a:lstStyle>
            <a:lvl1pPr>
              <a:defRPr/>
            </a:lvl1pPr>
          </a:lstStyle>
          <a:p>
            <a:pPr>
              <a:defRPr/>
            </a:pPr>
            <a:fld id="{BE0EFA4D-EC40-4E2B-8213-CD68AADEC804}" type="slidenum">
              <a:rPr lang="en-US" altLang="en-US"/>
              <a:pPr>
                <a:defRPr/>
              </a:pPr>
              <a:t>‹#›</a:t>
            </a:fld>
            <a:endParaRPr lang="en-US" altLang="en-US"/>
          </a:p>
        </p:txBody>
      </p:sp>
    </p:spTree>
    <p:extLst>
      <p:ext uri="{BB962C8B-B14F-4D97-AF65-F5344CB8AC3E}">
        <p14:creationId xmlns:p14="http://schemas.microsoft.com/office/powerpoint/2010/main" val="10061664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1091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2299018F-2AAE-9FB3-97F1-1983369C76A0}"/>
              </a:ext>
            </a:extLst>
          </p:cNvPr>
          <p:cNvSpPr txBox="1">
            <a:spLocks noGrp="1" noChangeArrowheads="1"/>
          </p:cNvSpPr>
          <p:nvPr>
            <p:ph type="sldNum" sz="quarter" idx="10"/>
          </p:nvPr>
        </p:nvSpPr>
        <p:spPr>
          <a:ln/>
        </p:spPr>
        <p:txBody>
          <a:bodyPr/>
          <a:lstStyle>
            <a:lvl1pPr>
              <a:defRPr/>
            </a:lvl1pPr>
          </a:lstStyle>
          <a:p>
            <a:pPr>
              <a:defRPr/>
            </a:pPr>
            <a:fld id="{AFBA482F-11F7-4E76-A53A-C217843929A1}" type="slidenum">
              <a:rPr lang="en-US" altLang="en-US"/>
              <a:pPr>
                <a:defRPr/>
              </a:pPr>
              <a:t>‹#›</a:t>
            </a:fld>
            <a:endParaRPr lang="en-US" altLang="en-US"/>
          </a:p>
        </p:txBody>
      </p:sp>
    </p:spTree>
    <p:extLst>
      <p:ext uri="{BB962C8B-B14F-4D97-AF65-F5344CB8AC3E}">
        <p14:creationId xmlns:p14="http://schemas.microsoft.com/office/powerpoint/2010/main" val="11345707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7F9D49F6-7EE4-F671-FABC-5921F8F91B6B}"/>
              </a:ext>
            </a:extLst>
          </p:cNvPr>
          <p:cNvSpPr txBox="1">
            <a:spLocks noGrp="1" noChangeArrowheads="1"/>
          </p:cNvSpPr>
          <p:nvPr>
            <p:ph type="sldNum" sz="quarter" idx="10"/>
          </p:nvPr>
        </p:nvSpPr>
        <p:spPr>
          <a:ln/>
        </p:spPr>
        <p:txBody>
          <a:bodyPr/>
          <a:lstStyle>
            <a:lvl1pPr>
              <a:defRPr/>
            </a:lvl1pPr>
          </a:lstStyle>
          <a:p>
            <a:pPr>
              <a:defRPr/>
            </a:pPr>
            <a:fld id="{66D1B393-7E42-45E1-A93A-08ED5628CEDE}" type="slidenum">
              <a:rPr lang="en-US" altLang="en-US"/>
              <a:pPr>
                <a:defRPr/>
              </a:pPr>
              <a:t>‹#›</a:t>
            </a:fld>
            <a:endParaRPr lang="en-US" altLang="en-US"/>
          </a:p>
        </p:txBody>
      </p:sp>
    </p:spTree>
    <p:extLst>
      <p:ext uri="{BB962C8B-B14F-4D97-AF65-F5344CB8AC3E}">
        <p14:creationId xmlns:p14="http://schemas.microsoft.com/office/powerpoint/2010/main" val="360231000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C8BC589C-1DE2-58AB-B465-A4B0C17CCE78}"/>
              </a:ext>
            </a:extLst>
          </p:cNvPr>
          <p:cNvSpPr txBox="1">
            <a:spLocks noGrp="1" noChangeArrowheads="1"/>
          </p:cNvSpPr>
          <p:nvPr>
            <p:ph type="sldNum" sz="quarter" idx="10"/>
          </p:nvPr>
        </p:nvSpPr>
        <p:spPr>
          <a:ln/>
        </p:spPr>
        <p:txBody>
          <a:bodyPr/>
          <a:lstStyle>
            <a:lvl1pPr>
              <a:defRPr/>
            </a:lvl1pPr>
          </a:lstStyle>
          <a:p>
            <a:pPr>
              <a:defRPr/>
            </a:pPr>
            <a:fld id="{0AA4D13E-974E-4D98-8605-5E82326E41B5}" type="slidenum">
              <a:rPr lang="en-US" altLang="en-US"/>
              <a:pPr>
                <a:defRPr/>
              </a:pPr>
              <a:t>‹#›</a:t>
            </a:fld>
            <a:endParaRPr lang="en-US" altLang="en-US"/>
          </a:p>
        </p:txBody>
      </p:sp>
    </p:spTree>
    <p:extLst>
      <p:ext uri="{BB962C8B-B14F-4D97-AF65-F5344CB8AC3E}">
        <p14:creationId xmlns:p14="http://schemas.microsoft.com/office/powerpoint/2010/main" val="68068156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179ADEFE-70D0-BCA6-E214-EB22F552A2F6}"/>
              </a:ext>
            </a:extLst>
          </p:cNvPr>
          <p:cNvSpPr txBox="1">
            <a:spLocks noGrp="1" noChangeArrowheads="1"/>
          </p:cNvSpPr>
          <p:nvPr>
            <p:ph type="sldNum" sz="quarter" idx="10"/>
          </p:nvPr>
        </p:nvSpPr>
        <p:spPr>
          <a:ln/>
        </p:spPr>
        <p:txBody>
          <a:bodyPr/>
          <a:lstStyle>
            <a:lvl1pPr>
              <a:defRPr/>
            </a:lvl1pPr>
          </a:lstStyle>
          <a:p>
            <a:pPr>
              <a:defRPr/>
            </a:pPr>
            <a:fld id="{81CB08C6-95FB-43C3-AFB6-B240AF3981C7}" type="slidenum">
              <a:rPr lang="en-US" altLang="en-US"/>
              <a:pPr>
                <a:defRPr/>
              </a:pPr>
              <a:t>‹#›</a:t>
            </a:fld>
            <a:endParaRPr lang="en-US" altLang="en-US"/>
          </a:p>
        </p:txBody>
      </p:sp>
    </p:spTree>
    <p:extLst>
      <p:ext uri="{BB962C8B-B14F-4D97-AF65-F5344CB8AC3E}">
        <p14:creationId xmlns:p14="http://schemas.microsoft.com/office/powerpoint/2010/main" val="335618926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92F13885-D463-BB57-2DF0-37CD61713CD2}"/>
              </a:ext>
            </a:extLst>
          </p:cNvPr>
          <p:cNvSpPr txBox="1">
            <a:spLocks noGrp="1" noChangeArrowheads="1"/>
          </p:cNvSpPr>
          <p:nvPr>
            <p:ph type="sldNum" sz="quarter" idx="10"/>
          </p:nvPr>
        </p:nvSpPr>
        <p:spPr>
          <a:ln/>
        </p:spPr>
        <p:txBody>
          <a:bodyPr/>
          <a:lstStyle>
            <a:lvl1pPr>
              <a:defRPr/>
            </a:lvl1pPr>
          </a:lstStyle>
          <a:p>
            <a:pPr>
              <a:defRPr/>
            </a:pPr>
            <a:fld id="{0436F7BF-6E78-48A1-8107-B46450914B6B}" type="slidenum">
              <a:rPr lang="en-US" altLang="en-US"/>
              <a:pPr>
                <a:defRPr/>
              </a:pPr>
              <a:t>‹#›</a:t>
            </a:fld>
            <a:endParaRPr lang="en-US" altLang="en-US"/>
          </a:p>
        </p:txBody>
      </p:sp>
    </p:spTree>
    <p:extLst>
      <p:ext uri="{BB962C8B-B14F-4D97-AF65-F5344CB8AC3E}">
        <p14:creationId xmlns:p14="http://schemas.microsoft.com/office/powerpoint/2010/main" val="210181560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1433E97-B5A6-292C-04C6-09B5821B5B77}"/>
              </a:ext>
            </a:extLst>
          </p:cNvPr>
          <p:cNvSpPr txBox="1">
            <a:spLocks noGrp="1" noChangeArrowheads="1"/>
          </p:cNvSpPr>
          <p:nvPr>
            <p:ph type="sldNum" sz="quarter" idx="10"/>
          </p:nvPr>
        </p:nvSpPr>
        <p:spPr>
          <a:ln/>
        </p:spPr>
        <p:txBody>
          <a:bodyPr/>
          <a:lstStyle>
            <a:lvl1pPr>
              <a:defRPr/>
            </a:lvl1pPr>
          </a:lstStyle>
          <a:p>
            <a:pPr>
              <a:defRPr/>
            </a:pPr>
            <a:fld id="{F10FEB12-C02E-43F3-B316-E1E2C206DA27}" type="slidenum">
              <a:rPr lang="en-US" altLang="en-US"/>
              <a:pPr>
                <a:defRPr/>
              </a:pPr>
              <a:t>‹#›</a:t>
            </a:fld>
            <a:endParaRPr lang="en-US" altLang="en-US"/>
          </a:p>
        </p:txBody>
      </p:sp>
    </p:spTree>
    <p:extLst>
      <p:ext uri="{BB962C8B-B14F-4D97-AF65-F5344CB8AC3E}">
        <p14:creationId xmlns:p14="http://schemas.microsoft.com/office/powerpoint/2010/main" val="97270755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FB2B78B-BA46-AED0-CF4D-BB8B11FA710C}"/>
              </a:ext>
            </a:extLst>
          </p:cNvPr>
          <p:cNvSpPr txBox="1">
            <a:spLocks noGrp="1" noChangeArrowheads="1"/>
          </p:cNvSpPr>
          <p:nvPr>
            <p:ph type="sldNum" sz="quarter" idx="10"/>
          </p:nvPr>
        </p:nvSpPr>
        <p:spPr>
          <a:ln/>
        </p:spPr>
        <p:txBody>
          <a:bodyPr/>
          <a:lstStyle>
            <a:lvl1pPr>
              <a:defRPr/>
            </a:lvl1pPr>
          </a:lstStyle>
          <a:p>
            <a:pPr>
              <a:defRPr/>
            </a:pPr>
            <a:fld id="{EA4911D4-5366-4235-98BB-F045595A04E2}" type="slidenum">
              <a:rPr lang="en-US" altLang="en-US"/>
              <a:pPr>
                <a:defRPr/>
              </a:pPr>
              <a:t>‹#›</a:t>
            </a:fld>
            <a:endParaRPr lang="en-US" altLang="en-US"/>
          </a:p>
        </p:txBody>
      </p:sp>
    </p:spTree>
    <p:extLst>
      <p:ext uri="{BB962C8B-B14F-4D97-AF65-F5344CB8AC3E}">
        <p14:creationId xmlns:p14="http://schemas.microsoft.com/office/powerpoint/2010/main" val="267196590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40D39050-4DF3-5ED3-5FD6-86809CDC7FAD}"/>
              </a:ext>
            </a:extLst>
          </p:cNvPr>
          <p:cNvSpPr txBox="1">
            <a:spLocks noGrp="1" noChangeArrowheads="1"/>
          </p:cNvSpPr>
          <p:nvPr>
            <p:ph type="sldNum" sz="quarter" idx="10"/>
          </p:nvPr>
        </p:nvSpPr>
        <p:spPr>
          <a:ln/>
        </p:spPr>
        <p:txBody>
          <a:bodyPr/>
          <a:lstStyle>
            <a:lvl1pPr>
              <a:defRPr/>
            </a:lvl1pPr>
          </a:lstStyle>
          <a:p>
            <a:pPr>
              <a:defRPr/>
            </a:pPr>
            <a:fld id="{1A94DD2D-70B5-4C74-A52E-019DD4BCFAB5}" type="slidenum">
              <a:rPr lang="en-US" altLang="en-US"/>
              <a:pPr>
                <a:defRPr/>
              </a:pPr>
              <a:t>‹#›</a:t>
            </a:fld>
            <a:endParaRPr lang="en-US" altLang="en-US"/>
          </a:p>
        </p:txBody>
      </p:sp>
    </p:spTree>
    <p:extLst>
      <p:ext uri="{BB962C8B-B14F-4D97-AF65-F5344CB8AC3E}">
        <p14:creationId xmlns:p14="http://schemas.microsoft.com/office/powerpoint/2010/main" val="55857248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F075C97F-20B8-559F-DA51-7A4D9798913B}"/>
              </a:ext>
            </a:extLst>
          </p:cNvPr>
          <p:cNvSpPr txBox="1">
            <a:spLocks noGrp="1" noChangeArrowheads="1"/>
          </p:cNvSpPr>
          <p:nvPr>
            <p:ph type="sldNum" sz="quarter" idx="10"/>
          </p:nvPr>
        </p:nvSpPr>
        <p:spPr>
          <a:ln/>
        </p:spPr>
        <p:txBody>
          <a:bodyPr/>
          <a:lstStyle>
            <a:lvl1pPr>
              <a:defRPr/>
            </a:lvl1pPr>
          </a:lstStyle>
          <a:p>
            <a:pPr>
              <a:defRPr/>
            </a:pPr>
            <a:fld id="{3291FE4E-139F-428E-ACD7-DE61E659A11B}" type="slidenum">
              <a:rPr lang="en-US" altLang="en-US"/>
              <a:pPr>
                <a:defRPr/>
              </a:pPr>
              <a:t>‹#›</a:t>
            </a:fld>
            <a:endParaRPr lang="en-US" altLang="en-US"/>
          </a:p>
        </p:txBody>
      </p:sp>
    </p:spTree>
    <p:extLst>
      <p:ext uri="{BB962C8B-B14F-4D97-AF65-F5344CB8AC3E}">
        <p14:creationId xmlns:p14="http://schemas.microsoft.com/office/powerpoint/2010/main" val="322903658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AA49E9D9-69A3-547D-DA61-64CBD50D2639}"/>
              </a:ext>
            </a:extLst>
          </p:cNvPr>
          <p:cNvSpPr txBox="1">
            <a:spLocks noGrp="1" noChangeArrowheads="1"/>
          </p:cNvSpPr>
          <p:nvPr>
            <p:ph type="sldNum" sz="quarter" idx="10"/>
          </p:nvPr>
        </p:nvSpPr>
        <p:spPr>
          <a:ln/>
        </p:spPr>
        <p:txBody>
          <a:bodyPr/>
          <a:lstStyle>
            <a:lvl1pPr>
              <a:defRPr/>
            </a:lvl1pPr>
          </a:lstStyle>
          <a:p>
            <a:pPr>
              <a:defRPr/>
            </a:pPr>
            <a:fld id="{703B707D-26B2-4B16-B34F-0741178287F2}" type="slidenum">
              <a:rPr lang="en-US" altLang="en-US"/>
              <a:pPr>
                <a:defRPr/>
              </a:pPr>
              <a:t>‹#›</a:t>
            </a:fld>
            <a:endParaRPr lang="en-US" altLang="en-US"/>
          </a:p>
        </p:txBody>
      </p:sp>
    </p:spTree>
    <p:extLst>
      <p:ext uri="{BB962C8B-B14F-4D97-AF65-F5344CB8AC3E}">
        <p14:creationId xmlns:p14="http://schemas.microsoft.com/office/powerpoint/2010/main" val="1311482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12617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9475"/>
            <a:ext cx="4495800" cy="547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9475"/>
            <a:ext cx="4495800" cy="547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48ADE158-FD72-0A75-8CAC-E83ECCBDA0E4}"/>
              </a:ext>
            </a:extLst>
          </p:cNvPr>
          <p:cNvSpPr txBox="1">
            <a:spLocks noGrp="1" noChangeArrowheads="1"/>
          </p:cNvSpPr>
          <p:nvPr>
            <p:ph type="sldNum" sz="quarter" idx="10"/>
          </p:nvPr>
        </p:nvSpPr>
        <p:spPr>
          <a:ln/>
        </p:spPr>
        <p:txBody>
          <a:bodyPr/>
          <a:lstStyle>
            <a:lvl1pPr>
              <a:defRPr/>
            </a:lvl1pPr>
          </a:lstStyle>
          <a:p>
            <a:pPr>
              <a:defRPr/>
            </a:pPr>
            <a:fld id="{2C5EEE18-8255-4647-9E57-5D32E558B749}" type="slidenum">
              <a:rPr lang="en-US" altLang="en-US"/>
              <a:pPr>
                <a:defRPr/>
              </a:pPr>
              <a:t>‹#›</a:t>
            </a:fld>
            <a:endParaRPr lang="en-US" altLang="en-US"/>
          </a:p>
        </p:txBody>
      </p:sp>
    </p:spTree>
    <p:extLst>
      <p:ext uri="{BB962C8B-B14F-4D97-AF65-F5344CB8AC3E}">
        <p14:creationId xmlns:p14="http://schemas.microsoft.com/office/powerpoint/2010/main" val="134847975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71F96ADF-E65F-3FE4-A83D-6458D0FB031E}"/>
              </a:ext>
            </a:extLst>
          </p:cNvPr>
          <p:cNvSpPr txBox="1">
            <a:spLocks noGrp="1" noChangeArrowheads="1"/>
          </p:cNvSpPr>
          <p:nvPr>
            <p:ph type="sldNum" sz="quarter" idx="10"/>
          </p:nvPr>
        </p:nvSpPr>
        <p:spPr>
          <a:ln/>
        </p:spPr>
        <p:txBody>
          <a:bodyPr/>
          <a:lstStyle>
            <a:lvl1pPr>
              <a:defRPr/>
            </a:lvl1pPr>
          </a:lstStyle>
          <a:p>
            <a:pPr>
              <a:defRPr/>
            </a:pPr>
            <a:fld id="{65193CD9-FA79-4179-BFBF-190D05DBA974}" type="slidenum">
              <a:rPr lang="en-US" altLang="en-US"/>
              <a:pPr>
                <a:defRPr/>
              </a:pPr>
              <a:t>‹#›</a:t>
            </a:fld>
            <a:endParaRPr lang="en-US" altLang="en-US"/>
          </a:p>
        </p:txBody>
      </p:sp>
    </p:spTree>
    <p:extLst>
      <p:ext uri="{BB962C8B-B14F-4D97-AF65-F5344CB8AC3E}">
        <p14:creationId xmlns:p14="http://schemas.microsoft.com/office/powerpoint/2010/main" val="132438688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823EAD55-EDAF-67A7-FA2E-FC88C1B2D2B8}"/>
              </a:ext>
            </a:extLst>
          </p:cNvPr>
          <p:cNvSpPr txBox="1">
            <a:spLocks noGrp="1" noChangeArrowheads="1"/>
          </p:cNvSpPr>
          <p:nvPr>
            <p:ph type="sldNum" sz="quarter" idx="10"/>
          </p:nvPr>
        </p:nvSpPr>
        <p:spPr>
          <a:ln/>
        </p:spPr>
        <p:txBody>
          <a:bodyPr/>
          <a:lstStyle>
            <a:lvl1pPr>
              <a:defRPr/>
            </a:lvl1pPr>
          </a:lstStyle>
          <a:p>
            <a:pPr>
              <a:defRPr/>
            </a:pPr>
            <a:fld id="{452B6767-CEB9-4B0A-B279-D8E9803B2637}" type="slidenum">
              <a:rPr lang="en-US" altLang="en-US"/>
              <a:pPr>
                <a:defRPr/>
              </a:pPr>
              <a:t>‹#›</a:t>
            </a:fld>
            <a:endParaRPr lang="en-US" altLang="en-US"/>
          </a:p>
        </p:txBody>
      </p:sp>
    </p:spTree>
    <p:extLst>
      <p:ext uri="{BB962C8B-B14F-4D97-AF65-F5344CB8AC3E}">
        <p14:creationId xmlns:p14="http://schemas.microsoft.com/office/powerpoint/2010/main" val="212511783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9AE9E43-B4C5-04DC-103F-E36BE79120CD}"/>
              </a:ext>
            </a:extLst>
          </p:cNvPr>
          <p:cNvSpPr txBox="1">
            <a:spLocks noGrp="1" noChangeArrowheads="1"/>
          </p:cNvSpPr>
          <p:nvPr>
            <p:ph type="sldNum" sz="quarter" idx="10"/>
          </p:nvPr>
        </p:nvSpPr>
        <p:spPr>
          <a:ln/>
        </p:spPr>
        <p:txBody>
          <a:bodyPr/>
          <a:lstStyle>
            <a:lvl1pPr>
              <a:defRPr/>
            </a:lvl1pPr>
          </a:lstStyle>
          <a:p>
            <a:pPr>
              <a:defRPr/>
            </a:pPr>
            <a:fld id="{05FFF774-7D3A-4EE0-897F-DB11180C2003}" type="slidenum">
              <a:rPr lang="en-US" altLang="en-US"/>
              <a:pPr>
                <a:defRPr/>
              </a:pPr>
              <a:t>‹#›</a:t>
            </a:fld>
            <a:endParaRPr lang="en-US" altLang="en-US"/>
          </a:p>
        </p:txBody>
      </p:sp>
    </p:spTree>
    <p:extLst>
      <p:ext uri="{BB962C8B-B14F-4D97-AF65-F5344CB8AC3E}">
        <p14:creationId xmlns:p14="http://schemas.microsoft.com/office/powerpoint/2010/main" val="259564525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5E36126C-D746-6AF8-0234-0B4F4F9E2D72}"/>
              </a:ext>
            </a:extLst>
          </p:cNvPr>
          <p:cNvSpPr txBox="1">
            <a:spLocks noGrp="1" noChangeArrowheads="1"/>
          </p:cNvSpPr>
          <p:nvPr>
            <p:ph type="sldNum" sz="quarter" idx="10"/>
          </p:nvPr>
        </p:nvSpPr>
        <p:spPr>
          <a:ln/>
        </p:spPr>
        <p:txBody>
          <a:bodyPr/>
          <a:lstStyle>
            <a:lvl1pPr>
              <a:defRPr/>
            </a:lvl1pPr>
          </a:lstStyle>
          <a:p>
            <a:pPr>
              <a:defRPr/>
            </a:pPr>
            <a:fld id="{3B7B1CC0-1647-45F5-B087-08DA39C3BC35}" type="slidenum">
              <a:rPr lang="en-US" altLang="en-US"/>
              <a:pPr>
                <a:defRPr/>
              </a:pPr>
              <a:t>‹#›</a:t>
            </a:fld>
            <a:endParaRPr lang="en-US" altLang="en-US"/>
          </a:p>
        </p:txBody>
      </p:sp>
    </p:spTree>
    <p:extLst>
      <p:ext uri="{BB962C8B-B14F-4D97-AF65-F5344CB8AC3E}">
        <p14:creationId xmlns:p14="http://schemas.microsoft.com/office/powerpoint/2010/main" val="24656150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18D8837E-7E78-0756-4839-CA2DDF138C92}"/>
              </a:ext>
            </a:extLst>
          </p:cNvPr>
          <p:cNvSpPr txBox="1">
            <a:spLocks noGrp="1" noChangeArrowheads="1"/>
          </p:cNvSpPr>
          <p:nvPr>
            <p:ph type="sldNum" sz="quarter" idx="10"/>
          </p:nvPr>
        </p:nvSpPr>
        <p:spPr>
          <a:ln/>
        </p:spPr>
        <p:txBody>
          <a:bodyPr/>
          <a:lstStyle>
            <a:lvl1pPr>
              <a:defRPr/>
            </a:lvl1pPr>
          </a:lstStyle>
          <a:p>
            <a:pPr>
              <a:defRPr/>
            </a:pPr>
            <a:fld id="{D77DF996-61F8-4D9B-A8F8-8632DB12B853}" type="slidenum">
              <a:rPr lang="en-US" altLang="en-US"/>
              <a:pPr>
                <a:defRPr/>
              </a:pPr>
              <a:t>‹#›</a:t>
            </a:fld>
            <a:endParaRPr lang="en-US" altLang="en-US"/>
          </a:p>
        </p:txBody>
      </p:sp>
    </p:spTree>
    <p:extLst>
      <p:ext uri="{BB962C8B-B14F-4D97-AF65-F5344CB8AC3E}">
        <p14:creationId xmlns:p14="http://schemas.microsoft.com/office/powerpoint/2010/main" val="134660587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8B338D5-19E8-0094-9263-02BB0201AA6B}"/>
              </a:ext>
            </a:extLst>
          </p:cNvPr>
          <p:cNvSpPr txBox="1">
            <a:spLocks noGrp="1" noChangeArrowheads="1"/>
          </p:cNvSpPr>
          <p:nvPr>
            <p:ph type="sldNum" sz="quarter" idx="10"/>
          </p:nvPr>
        </p:nvSpPr>
        <p:spPr>
          <a:ln/>
        </p:spPr>
        <p:txBody>
          <a:bodyPr/>
          <a:lstStyle>
            <a:lvl1pPr>
              <a:defRPr/>
            </a:lvl1pPr>
          </a:lstStyle>
          <a:p>
            <a:pPr>
              <a:defRPr/>
            </a:pPr>
            <a:fld id="{2E5820DF-2A7A-43AB-B48C-6FDC47BD9AD3}" type="slidenum">
              <a:rPr lang="en-US" altLang="en-US"/>
              <a:pPr>
                <a:defRPr/>
              </a:pPr>
              <a:t>‹#›</a:t>
            </a:fld>
            <a:endParaRPr lang="en-US" altLang="en-US"/>
          </a:p>
        </p:txBody>
      </p:sp>
    </p:spTree>
    <p:extLst>
      <p:ext uri="{BB962C8B-B14F-4D97-AF65-F5344CB8AC3E}">
        <p14:creationId xmlns:p14="http://schemas.microsoft.com/office/powerpoint/2010/main" val="177948114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BC34F3C-C980-6933-D9A2-7BE440972288}"/>
              </a:ext>
            </a:extLst>
          </p:cNvPr>
          <p:cNvSpPr txBox="1">
            <a:spLocks noGrp="1" noChangeArrowheads="1"/>
          </p:cNvSpPr>
          <p:nvPr>
            <p:ph type="sldNum" sz="quarter" idx="10"/>
          </p:nvPr>
        </p:nvSpPr>
        <p:spPr>
          <a:ln/>
        </p:spPr>
        <p:txBody>
          <a:bodyPr/>
          <a:lstStyle>
            <a:lvl1pPr>
              <a:defRPr/>
            </a:lvl1pPr>
          </a:lstStyle>
          <a:p>
            <a:pPr>
              <a:defRPr/>
            </a:pPr>
            <a:fld id="{40BF33DD-6239-41BB-9870-DB0E3F3D30B9}" type="slidenum">
              <a:rPr lang="en-US" altLang="en-US"/>
              <a:pPr>
                <a:defRPr/>
              </a:pPr>
              <a:t>‹#›</a:t>
            </a:fld>
            <a:endParaRPr lang="en-US" altLang="en-US"/>
          </a:p>
        </p:txBody>
      </p:sp>
    </p:spTree>
    <p:extLst>
      <p:ext uri="{BB962C8B-B14F-4D97-AF65-F5344CB8AC3E}">
        <p14:creationId xmlns:p14="http://schemas.microsoft.com/office/powerpoint/2010/main" val="35002976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48500" y="674880"/>
            <a:ext cx="2634970" cy="1828800"/>
          </a:xfrm>
        </p:spPr>
        <p:txBody>
          <a:bodyPr anchor="b">
            <a:normAutofit/>
          </a:bodyPr>
          <a:lstStyle>
            <a:lvl1pPr algn="l" defTabSz="762072" rtl="0" eaLnBrk="1" latinLnBrk="0" hangingPunct="1">
              <a:lnSpc>
                <a:spcPct val="100000"/>
              </a:lnSpc>
              <a:spcBef>
                <a:spcPct val="0"/>
              </a:spcBef>
              <a:buNone/>
              <a:defRPr lang="en-US" sz="2667"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71500" y="677334"/>
            <a:ext cx="5715000" cy="5926666"/>
          </a:xfrm>
        </p:spPr>
        <p:txBody>
          <a:bodyPr/>
          <a:lstStyle>
            <a:lvl1pPr>
              <a:defRPr sz="1584"/>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48500" y="2596445"/>
            <a:ext cx="2634970" cy="4007555"/>
          </a:xfrm>
        </p:spPr>
        <p:txBody>
          <a:bodyPr>
            <a:normAutofit/>
          </a:bodyPr>
          <a:lstStyle>
            <a:lvl1pPr marL="0" indent="0">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
        <p:nvSpPr>
          <p:cNvPr id="8" name="Date Placeholder 7"/>
          <p:cNvSpPr>
            <a:spLocks noGrp="1"/>
          </p:cNvSpPr>
          <p:nvPr>
            <p:ph type="dt" sz="half" idx="10"/>
          </p:nvPr>
        </p:nvSpPr>
        <p:spPr>
          <a:xfrm>
            <a:off x="4656667" y="6705600"/>
            <a:ext cx="1629834" cy="406400"/>
          </a:xfrm>
        </p:spPr>
        <p:txBody>
          <a:bodyPr/>
          <a:lstStyle>
            <a:lvl1pPr>
              <a:defRPr>
                <a:solidFill>
                  <a:schemeClr val="tx1">
                    <a:lumMod val="85000"/>
                    <a:lumOff val="15000"/>
                  </a:schemeClr>
                </a:solidFill>
              </a:defRPr>
            </a:lvl1pPr>
          </a:lstStyle>
          <a:p>
            <a:fld id="{7E8D12A6-918A-48BD-8CB9-CA713993B0EA}" type="datetime1">
              <a:rPr lang="en-US" smtClean="0"/>
              <a:t>3/3/2024</a:t>
            </a:fld>
            <a:endParaRPr lang="en-US"/>
          </a:p>
        </p:txBody>
      </p:sp>
      <p:sp>
        <p:nvSpPr>
          <p:cNvPr id="9" name="Footer Placeholder 8"/>
          <p:cNvSpPr>
            <a:spLocks noGrp="1"/>
          </p:cNvSpPr>
          <p:nvPr>
            <p:ph type="ftr" sz="quarter" idx="11"/>
          </p:nvPr>
        </p:nvSpPr>
        <p:spPr>
          <a:xfrm>
            <a:off x="571501" y="6705600"/>
            <a:ext cx="3820584" cy="40640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8663941" y="6705600"/>
            <a:ext cx="1019529" cy="4064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84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90500" y="264160"/>
            <a:ext cx="6413501" cy="7091680"/>
          </a:xfrm>
          <a:solidFill>
            <a:schemeClr val="accent1">
              <a:lumMod val="60000"/>
              <a:lumOff val="40000"/>
            </a:schemeClr>
          </a:solidFill>
          <a:ln>
            <a:noFill/>
          </a:ln>
        </p:spPr>
        <p:txBody>
          <a:bodyPr anchor="t"/>
          <a:lstStyle>
            <a:lvl1pPr marL="0" indent="0">
              <a:buNone/>
              <a:defRPr sz="2667"/>
            </a:lvl1pPr>
            <a:lvl2pPr marL="381036" indent="0">
              <a:buNone/>
              <a:defRPr sz="2334"/>
            </a:lvl2pPr>
            <a:lvl3pPr marL="762072" indent="0">
              <a:buNone/>
              <a:defRPr sz="2000"/>
            </a:lvl3pPr>
            <a:lvl4pPr marL="1143109" indent="0">
              <a:buNone/>
              <a:defRPr sz="1667"/>
            </a:lvl4pPr>
            <a:lvl5pPr marL="1524145" indent="0">
              <a:buNone/>
              <a:defRPr sz="1667"/>
            </a:lvl5pPr>
            <a:lvl6pPr marL="1905181" indent="0">
              <a:buNone/>
              <a:defRPr sz="1667"/>
            </a:lvl6pPr>
            <a:lvl7pPr marL="2286217" indent="0">
              <a:buNone/>
              <a:defRPr sz="1667"/>
            </a:lvl7pPr>
            <a:lvl8pPr marL="2667254" indent="0">
              <a:buNone/>
              <a:defRPr sz="1667"/>
            </a:lvl8pPr>
            <a:lvl9pPr marL="3048290" indent="0">
              <a:buNone/>
              <a:defRPr sz="1667"/>
            </a:lvl9pPr>
          </a:lstStyle>
          <a:p>
            <a:r>
              <a:rPr lang="en-US"/>
              <a:t>Click icon to add picture</a:t>
            </a:r>
            <a:endParaRPr lang="en-US" dirty="0"/>
          </a:p>
        </p:txBody>
      </p:sp>
      <p:sp>
        <p:nvSpPr>
          <p:cNvPr id="5" name="Date Placeholder 4"/>
          <p:cNvSpPr>
            <a:spLocks noGrp="1"/>
          </p:cNvSpPr>
          <p:nvPr>
            <p:ph type="dt" sz="half" idx="10"/>
          </p:nvPr>
        </p:nvSpPr>
        <p:spPr>
          <a:xfrm>
            <a:off x="4718615" y="6705600"/>
            <a:ext cx="1726636" cy="40640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3/3/2024</a:t>
            </a:fld>
            <a:endParaRPr lang="en-US" dirty="0"/>
          </a:p>
        </p:txBody>
      </p:sp>
      <p:sp>
        <p:nvSpPr>
          <p:cNvPr id="6" name="Footer Placeholder 5"/>
          <p:cNvSpPr>
            <a:spLocks noGrp="1"/>
          </p:cNvSpPr>
          <p:nvPr>
            <p:ph type="ftr" sz="quarter" idx="11"/>
          </p:nvPr>
        </p:nvSpPr>
        <p:spPr>
          <a:xfrm>
            <a:off x="510540" y="6705600"/>
            <a:ext cx="3823335" cy="406400"/>
          </a:xfrm>
        </p:spPr>
        <p:txBody>
          <a:bodyPr/>
          <a:lstStyle>
            <a:lvl1pPr marL="0" algn="r" defTabSz="762072" rtl="0" eaLnBrk="1" latinLnBrk="0" hangingPunct="1">
              <a:defRPr lang="en-US" sz="834"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8663940" y="6705600"/>
            <a:ext cx="1021080" cy="40640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64375" y="670560"/>
            <a:ext cx="2620645" cy="1828800"/>
          </a:xfrm>
        </p:spPr>
        <p:txBody>
          <a:bodyPr anchor="b">
            <a:noAutofit/>
          </a:bodyPr>
          <a:lstStyle>
            <a:lvl1pPr algn="l">
              <a:lnSpc>
                <a:spcPct val="100000"/>
              </a:lnSpc>
              <a:defRPr sz="2667"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7064375" y="2651760"/>
            <a:ext cx="2620645" cy="3901440"/>
          </a:xfrm>
        </p:spPr>
        <p:txBody>
          <a:bodyPr>
            <a:normAutofit/>
          </a:bodyPr>
          <a:lstStyle>
            <a:lvl1pPr marL="0" indent="0" algn="l">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Tree>
    <p:extLst>
      <p:ext uri="{BB962C8B-B14F-4D97-AF65-F5344CB8AC3E}">
        <p14:creationId xmlns:p14="http://schemas.microsoft.com/office/powerpoint/2010/main" val="366183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p:cNvSpPr/>
          <p:nvPr/>
        </p:nvSpPr>
        <p:spPr>
          <a:xfrm>
            <a:off x="195581" y="264160"/>
            <a:ext cx="9768840" cy="709168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09881" y="416560"/>
            <a:ext cx="9540240" cy="6786880"/>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89000" y="713993"/>
            <a:ext cx="8382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9000" y="2336800"/>
            <a:ext cx="8382000" cy="427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47329" y="6705600"/>
            <a:ext cx="2410871"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F6FA2B21-3FCD-4721-B95C-427943F61125}" type="datetime1">
              <a:rPr lang="en-US" smtClean="0"/>
              <a:t>3/3/2024</a:t>
            </a:fld>
            <a:endParaRPr lang="en-US"/>
          </a:p>
        </p:txBody>
      </p:sp>
      <p:sp>
        <p:nvSpPr>
          <p:cNvPr id="5" name="Footer Placeholder 4"/>
          <p:cNvSpPr>
            <a:spLocks noGrp="1"/>
          </p:cNvSpPr>
          <p:nvPr>
            <p:ph type="ftr" sz="quarter" idx="3"/>
          </p:nvPr>
        </p:nvSpPr>
        <p:spPr>
          <a:xfrm>
            <a:off x="889001" y="6705600"/>
            <a:ext cx="4847166" cy="406400"/>
          </a:xfrm>
          <a:prstGeom prst="rect">
            <a:avLst/>
          </a:prstGeom>
        </p:spPr>
        <p:txBody>
          <a:bodyPr vert="horz" lIns="91440" tIns="45720" rIns="91440" bIns="45720" rtlCol="0" anchor="b"/>
          <a:lstStyle>
            <a:lvl1pPr algn="l">
              <a:defRPr sz="834">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8572500" y="6705600"/>
            <a:ext cx="698500"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91187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762072" rtl="0" eaLnBrk="1" latinLnBrk="0" hangingPunct="1">
        <a:lnSpc>
          <a:spcPct val="90000"/>
        </a:lnSpc>
        <a:spcBef>
          <a:spcPct val="0"/>
        </a:spcBef>
        <a:buNone/>
        <a:defRPr lang="en-US" sz="3500" i="0" kern="1200" cap="none" spc="0" baseline="0" dirty="0">
          <a:solidFill>
            <a:schemeClr val="tx1">
              <a:lumMod val="85000"/>
              <a:lumOff val="15000"/>
            </a:schemeClr>
          </a:solidFill>
          <a:effectLst/>
          <a:latin typeface="+mj-lt"/>
          <a:ea typeface="+mn-ea"/>
          <a:cs typeface="+mn-cs"/>
        </a:defRPr>
      </a:lvl1pPr>
    </p:titleStyle>
    <p:bodyStyle>
      <a:lvl1pPr marL="152414" indent="-152414" algn="l" defTabSz="762072" rtl="0" eaLnBrk="1" latinLnBrk="0" hangingPunct="1">
        <a:lnSpc>
          <a:spcPct val="110000"/>
        </a:lnSpc>
        <a:spcBef>
          <a:spcPts val="750"/>
        </a:spcBef>
        <a:spcAft>
          <a:spcPts val="0"/>
        </a:spcAft>
        <a:buClr>
          <a:schemeClr val="tx1">
            <a:lumMod val="85000"/>
            <a:lumOff val="15000"/>
          </a:schemeClr>
        </a:buClr>
        <a:buFont typeface="Garamond" pitchFamily="18" charset="0"/>
        <a:buChar char="◦"/>
        <a:defRPr sz="1250" kern="1200">
          <a:solidFill>
            <a:schemeClr val="tx1"/>
          </a:solidFill>
          <a:latin typeface="+mn-lt"/>
          <a:ea typeface="+mn-ea"/>
          <a:cs typeface="+mn-cs"/>
        </a:defRPr>
      </a:lvl1pPr>
      <a:lvl2pPr marL="381036"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84" kern="1200">
          <a:solidFill>
            <a:schemeClr val="tx1"/>
          </a:solidFill>
          <a:latin typeface="+mn-lt"/>
          <a:ea typeface="+mn-ea"/>
          <a:cs typeface="+mn-cs"/>
        </a:defRPr>
      </a:lvl2pPr>
      <a:lvl3pPr marL="609658"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3pPr>
      <a:lvl4pPr marL="838280"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4pPr>
      <a:lvl5pPr marL="1066902"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5pPr>
      <a:lvl6pPr marL="1333460"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6pPr>
      <a:lvl7pPr marL="1583484"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7pPr>
      <a:lvl8pPr marL="1833508"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8pPr>
      <a:lvl9pPr marL="2083532"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9pPr>
    </p:bodyStyle>
    <p:otherStyle>
      <a:defPPr>
        <a:defRPr lang="en-US"/>
      </a:defPPr>
      <a:lvl1pPr marL="0" algn="l" defTabSz="762072" rtl="0" eaLnBrk="1" latinLnBrk="0" hangingPunct="1">
        <a:defRPr sz="1500" kern="1200">
          <a:solidFill>
            <a:schemeClr val="tx1"/>
          </a:solidFill>
          <a:latin typeface="+mn-lt"/>
          <a:ea typeface="+mn-ea"/>
          <a:cs typeface="+mn-cs"/>
        </a:defRPr>
      </a:lvl1pPr>
      <a:lvl2pPr marL="381036" algn="l" defTabSz="762072" rtl="0" eaLnBrk="1" latinLnBrk="0" hangingPunct="1">
        <a:defRPr sz="1500" kern="1200">
          <a:solidFill>
            <a:schemeClr val="tx1"/>
          </a:solidFill>
          <a:latin typeface="+mn-lt"/>
          <a:ea typeface="+mn-ea"/>
          <a:cs typeface="+mn-cs"/>
        </a:defRPr>
      </a:lvl2pPr>
      <a:lvl3pPr marL="762072" algn="l" defTabSz="762072" rtl="0" eaLnBrk="1" latinLnBrk="0" hangingPunct="1">
        <a:defRPr sz="1500" kern="1200">
          <a:solidFill>
            <a:schemeClr val="tx1"/>
          </a:solidFill>
          <a:latin typeface="+mn-lt"/>
          <a:ea typeface="+mn-ea"/>
          <a:cs typeface="+mn-cs"/>
        </a:defRPr>
      </a:lvl3pPr>
      <a:lvl4pPr marL="1143109" algn="l" defTabSz="762072" rtl="0" eaLnBrk="1" latinLnBrk="0" hangingPunct="1">
        <a:defRPr sz="1500" kern="1200">
          <a:solidFill>
            <a:schemeClr val="tx1"/>
          </a:solidFill>
          <a:latin typeface="+mn-lt"/>
          <a:ea typeface="+mn-ea"/>
          <a:cs typeface="+mn-cs"/>
        </a:defRPr>
      </a:lvl4pPr>
      <a:lvl5pPr marL="1524145" algn="l" defTabSz="762072" rtl="0" eaLnBrk="1" latinLnBrk="0" hangingPunct="1">
        <a:defRPr sz="1500" kern="1200">
          <a:solidFill>
            <a:schemeClr val="tx1"/>
          </a:solidFill>
          <a:latin typeface="+mn-lt"/>
          <a:ea typeface="+mn-ea"/>
          <a:cs typeface="+mn-cs"/>
        </a:defRPr>
      </a:lvl5pPr>
      <a:lvl6pPr marL="1905181" algn="l" defTabSz="762072" rtl="0" eaLnBrk="1" latinLnBrk="0" hangingPunct="1">
        <a:defRPr sz="1500" kern="1200">
          <a:solidFill>
            <a:schemeClr val="tx1"/>
          </a:solidFill>
          <a:latin typeface="+mn-lt"/>
          <a:ea typeface="+mn-ea"/>
          <a:cs typeface="+mn-cs"/>
        </a:defRPr>
      </a:lvl6pPr>
      <a:lvl7pPr marL="2286217" algn="l" defTabSz="762072" rtl="0" eaLnBrk="1" latinLnBrk="0" hangingPunct="1">
        <a:defRPr sz="1500" kern="1200">
          <a:solidFill>
            <a:schemeClr val="tx1"/>
          </a:solidFill>
          <a:latin typeface="+mn-lt"/>
          <a:ea typeface="+mn-ea"/>
          <a:cs typeface="+mn-cs"/>
        </a:defRPr>
      </a:lvl7pPr>
      <a:lvl8pPr marL="2667254" algn="l" defTabSz="762072" rtl="0" eaLnBrk="1" latinLnBrk="0" hangingPunct="1">
        <a:defRPr sz="1500" kern="1200">
          <a:solidFill>
            <a:schemeClr val="tx1"/>
          </a:solidFill>
          <a:latin typeface="+mn-lt"/>
          <a:ea typeface="+mn-ea"/>
          <a:cs typeface="+mn-cs"/>
        </a:defRPr>
      </a:lvl8pPr>
      <a:lvl9pPr marL="3048290" algn="l" defTabSz="76207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25ABFCE-DB75-8839-211D-8476A97BF912}"/>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2051" name="Rectangle 2">
            <a:extLst>
              <a:ext uri="{FF2B5EF4-FFF2-40B4-BE49-F238E27FC236}">
                <a16:creationId xmlns:a16="http://schemas.microsoft.com/office/drawing/2014/main" id="{92717843-DA0F-5418-D0A4-842BBEAF4A05}"/>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97D5AF4C-FAC1-EC08-B2D6-E3E344884A3F}"/>
              </a:ext>
            </a:extLst>
          </p:cNvPr>
          <p:cNvSpPr txBox="1">
            <a:spLocks noGrp="1" noChangeArrowheads="1"/>
          </p:cNvSpPr>
          <p:nvPr>
            <p:ph type="sldNum" sz="quarter" idx="4"/>
          </p:nvPr>
        </p:nvSpPr>
        <p:spPr bwMode="auto">
          <a:xfrm>
            <a:off x="9110663" y="7251700"/>
            <a:ext cx="211137" cy="2032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sz="700">
                <a:solidFill>
                  <a:srgbClr val="045C75"/>
                </a:solidFill>
                <a:cs typeface="Tahoma" panose="020B0604030504040204" pitchFamily="34" charset="0"/>
              </a:defRPr>
            </a:lvl1pPr>
          </a:lstStyle>
          <a:p>
            <a:pPr>
              <a:defRPr/>
            </a:pPr>
            <a:fld id="{3414900E-B1D2-486F-9D9E-7E2E696E08E6}" type="slidenum">
              <a:rPr lang="en-US" altLang="en-US"/>
              <a:pPr>
                <a:defRPr/>
              </a:pPr>
              <a:t>‹#›</a:t>
            </a:fld>
            <a:endParaRPr lang="en-US" altLang="en-US"/>
          </a:p>
        </p:txBody>
      </p:sp>
    </p:spTree>
    <p:extLst>
      <p:ext uri="{BB962C8B-B14F-4D97-AF65-F5344CB8AC3E}">
        <p14:creationId xmlns:p14="http://schemas.microsoft.com/office/powerpoint/2010/main" val="9718484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sz="2000"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kern="1200">
          <a:solidFill>
            <a:schemeClr val="tx1"/>
          </a:solidFill>
          <a:latin typeface="+mn-lt"/>
          <a:ea typeface="+mn-ea"/>
          <a:cs typeface="+mn-cs"/>
          <a:sym typeface="Lucida Grande" charset="0"/>
        </a:defRPr>
      </a:lvl2pPr>
      <a:lvl3pPr marL="395288" indent="-246063" algn="r" rtl="0" eaLnBrk="0" fontAlgn="base" hangingPunct="0">
        <a:spcBef>
          <a:spcPts val="500"/>
        </a:spcBef>
        <a:spcAft>
          <a:spcPct val="0"/>
        </a:spcAft>
        <a:buClr>
          <a:srgbClr val="009DD9"/>
        </a:buClr>
        <a:buSzPct val="68000"/>
        <a:buFont typeface="Wingdings 2" panose="05020102010507070707" pitchFamily="18" charset="2"/>
        <a:buChar char=""/>
        <a:defRPr sz="1200" kern="1200">
          <a:solidFill>
            <a:schemeClr val="tx1"/>
          </a:solidFill>
          <a:latin typeface="+mn-lt"/>
          <a:ea typeface="+mn-ea"/>
          <a:cs typeface="+mn-cs"/>
          <a:sym typeface="Lucida Grande" charset="0"/>
        </a:defRPr>
      </a:lvl3pPr>
      <a:lvl4pPr marL="668338" indent="-209550" algn="r" rtl="0" eaLnBrk="0" fontAlgn="base" hangingPunct="0">
        <a:spcBef>
          <a:spcPts val="500"/>
        </a:spcBef>
        <a:spcAft>
          <a:spcPct val="0"/>
        </a:spcAft>
        <a:buClr>
          <a:srgbClr val="0BD0D9"/>
        </a:buClr>
        <a:buSzPct val="62000"/>
        <a:buFont typeface="Wingdings 2" panose="05020102010507070707" pitchFamily="18" charset="2"/>
        <a:buChar char=""/>
        <a:defRPr sz="1200" kern="1200">
          <a:solidFill>
            <a:schemeClr val="tx1"/>
          </a:solidFill>
          <a:latin typeface="+mn-lt"/>
          <a:ea typeface="+mn-ea"/>
          <a:cs typeface="+mn-cs"/>
          <a:sym typeface="Lucida Grande" charset="0"/>
        </a:defRPr>
      </a:lvl4pPr>
      <a:lvl5pPr marL="942975" indent="-209550" algn="r" rtl="0" eaLnBrk="0" fontAlgn="base" hangingPunct="0">
        <a:spcBef>
          <a:spcPts val="500"/>
        </a:spcBef>
        <a:spcAft>
          <a:spcPct val="0"/>
        </a:spcAft>
        <a:buClr>
          <a:srgbClr val="10CF9B"/>
        </a:buClr>
        <a:buSzPct val="62000"/>
        <a:buFont typeface="Wingdings 2" panose="05020102010507070707" pitchFamily="18" charset="2"/>
        <a:buChar char=""/>
        <a:defRPr sz="12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78B7C6DB-C2F9-DBD0-8A0D-988F3045B4E1}"/>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3075" name="Rectangle 2">
            <a:extLst>
              <a:ext uri="{FF2B5EF4-FFF2-40B4-BE49-F238E27FC236}">
                <a16:creationId xmlns:a16="http://schemas.microsoft.com/office/drawing/2014/main" id="{68E5331F-8899-F822-EBB9-ED0A96C34431}"/>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5AD4DC41-4ACE-8C1F-802E-C3DB64AE212A}"/>
              </a:ext>
            </a:extLst>
          </p:cNvPr>
          <p:cNvSpPr txBox="1">
            <a:spLocks noGrp="1" noChangeArrowheads="1"/>
          </p:cNvSpPr>
          <p:nvPr>
            <p:ph type="sldNum" sz="quarter" idx="4"/>
          </p:nvPr>
        </p:nvSpPr>
        <p:spPr bwMode="auto">
          <a:xfrm>
            <a:off x="9117013" y="7264400"/>
            <a:ext cx="198437" cy="1905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a:solidFill>
                  <a:srgbClr val="045C75"/>
                </a:solidFill>
                <a:cs typeface="Tahoma" panose="020B0604030504040204" pitchFamily="34" charset="0"/>
              </a:defRPr>
            </a:lvl1pPr>
          </a:lstStyle>
          <a:p>
            <a:pPr>
              <a:defRPr/>
            </a:pPr>
            <a:fld id="{333771FB-7892-4608-BEDE-40F457B9C05F}" type="slidenum">
              <a:rPr lang="en-US" altLang="en-US"/>
              <a:pPr>
                <a:defRPr/>
              </a:pPr>
              <a:t>‹#›</a:t>
            </a:fld>
            <a:endParaRPr lang="en-US" altLang="en-US"/>
          </a:p>
        </p:txBody>
      </p:sp>
    </p:spTree>
    <p:extLst>
      <p:ext uri="{BB962C8B-B14F-4D97-AF65-F5344CB8AC3E}">
        <p14:creationId xmlns:p14="http://schemas.microsoft.com/office/powerpoint/2010/main" val="2163649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sz="1600" kern="1200">
          <a:solidFill>
            <a:schemeClr val="tx1"/>
          </a:solidFill>
          <a:latin typeface="+mn-lt"/>
          <a:ea typeface="+mn-ea"/>
          <a:cs typeface="+mn-cs"/>
          <a:sym typeface="Lucida Grande" charset="0"/>
        </a:defRPr>
      </a:lvl2pPr>
      <a:lvl3pPr marL="395288" indent="-246063" algn="r" rtl="0" eaLnBrk="0" fontAlgn="base" hangingPunct="0">
        <a:spcBef>
          <a:spcPts val="500"/>
        </a:spcBef>
        <a:spcAft>
          <a:spcPct val="0"/>
        </a:spcAft>
        <a:buClr>
          <a:srgbClr val="009DD9"/>
        </a:buClr>
        <a:buSzPct val="68000"/>
        <a:buFont typeface="Wingdings 2" panose="05020102010507070707" pitchFamily="18" charset="2"/>
        <a:buChar char=""/>
        <a:defRPr sz="1000" kern="1200">
          <a:solidFill>
            <a:schemeClr val="tx1"/>
          </a:solidFill>
          <a:latin typeface="+mn-lt"/>
          <a:ea typeface="+mn-ea"/>
          <a:cs typeface="+mn-cs"/>
          <a:sym typeface="Lucida Grande" charset="0"/>
        </a:defRPr>
      </a:lvl3pPr>
      <a:lvl4pPr marL="668338" indent="-209550" algn="r" rtl="0" eaLnBrk="0" fontAlgn="base" hangingPunct="0">
        <a:spcBef>
          <a:spcPts val="500"/>
        </a:spcBef>
        <a:spcAft>
          <a:spcPct val="0"/>
        </a:spcAft>
        <a:buClr>
          <a:srgbClr val="0BD0D9"/>
        </a:buClr>
        <a:buSzPct val="62000"/>
        <a:buFont typeface="Wingdings 2" panose="05020102010507070707" pitchFamily="18" charset="2"/>
        <a:buChar char=""/>
        <a:defRPr sz="1000" kern="1200">
          <a:solidFill>
            <a:schemeClr val="tx1"/>
          </a:solidFill>
          <a:latin typeface="+mn-lt"/>
          <a:ea typeface="+mn-ea"/>
          <a:cs typeface="+mn-cs"/>
          <a:sym typeface="Lucida Grande" charset="0"/>
        </a:defRPr>
      </a:lvl4pPr>
      <a:lvl5pPr marL="942975" indent="-209550" algn="r" rtl="0" eaLnBrk="0" fontAlgn="base" hangingPunct="0">
        <a:spcBef>
          <a:spcPts val="500"/>
        </a:spcBef>
        <a:spcAft>
          <a:spcPct val="0"/>
        </a:spcAft>
        <a:buClr>
          <a:srgbClr val="10CF9B"/>
        </a:buClr>
        <a:buSzPct val="62000"/>
        <a:buFont typeface="Wingdings 2" panose="05020102010507070707" pitchFamily="18" charset="2"/>
        <a:buChar char=""/>
        <a:defRPr sz="10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7119D5C5-C0FD-F6B4-6EE6-463D1D85E37A}"/>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5123" name="Rectangle 2">
            <a:extLst>
              <a:ext uri="{FF2B5EF4-FFF2-40B4-BE49-F238E27FC236}">
                <a16:creationId xmlns:a16="http://schemas.microsoft.com/office/drawing/2014/main" id="{7789DD3A-3D1D-D3F3-D698-3059AA2DDC71}"/>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F16E6289-5BCC-5190-A4A7-9F3FDE5A8C13}"/>
              </a:ext>
            </a:extLst>
          </p:cNvPr>
          <p:cNvSpPr txBox="1">
            <a:spLocks noGrp="1" noChangeArrowheads="1"/>
          </p:cNvSpPr>
          <p:nvPr>
            <p:ph type="sldNum" sz="quarter" idx="4"/>
          </p:nvPr>
        </p:nvSpPr>
        <p:spPr bwMode="auto">
          <a:xfrm>
            <a:off x="9117013" y="7264400"/>
            <a:ext cx="198437" cy="1905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a:solidFill>
                  <a:srgbClr val="045C75"/>
                </a:solidFill>
                <a:cs typeface="Tahoma" panose="020B0604030504040204" pitchFamily="34" charset="0"/>
              </a:defRPr>
            </a:lvl1pPr>
          </a:lstStyle>
          <a:p>
            <a:pPr>
              <a:defRPr/>
            </a:pPr>
            <a:fld id="{E2365F04-E2BE-4AB3-9D53-49C97B9C6073}" type="slidenum">
              <a:rPr lang="en-US" altLang="en-US"/>
              <a:pPr>
                <a:defRPr/>
              </a:pPr>
              <a:t>‹#›</a:t>
            </a:fld>
            <a:endParaRPr lang="en-US" altLang="en-US"/>
          </a:p>
        </p:txBody>
      </p:sp>
    </p:spTree>
    <p:extLst>
      <p:ext uri="{BB962C8B-B14F-4D97-AF65-F5344CB8AC3E}">
        <p14:creationId xmlns:p14="http://schemas.microsoft.com/office/powerpoint/2010/main" val="257743118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sz="1600" kern="1200">
          <a:solidFill>
            <a:schemeClr val="tx1"/>
          </a:solidFill>
          <a:latin typeface="+mn-lt"/>
          <a:ea typeface="+mn-ea"/>
          <a:cs typeface="+mn-cs"/>
          <a:sym typeface="Lucida Grande" charset="0"/>
        </a:defRPr>
      </a:lvl2pPr>
      <a:lvl3pPr marL="395288" indent="-246063" algn="r" rtl="0" eaLnBrk="0" fontAlgn="base" hangingPunct="0">
        <a:spcBef>
          <a:spcPts val="500"/>
        </a:spcBef>
        <a:spcAft>
          <a:spcPct val="0"/>
        </a:spcAft>
        <a:buClr>
          <a:srgbClr val="009DD9"/>
        </a:buClr>
        <a:buSzPct val="68000"/>
        <a:buFont typeface="Wingdings 2" panose="05020102010507070707" pitchFamily="18" charset="2"/>
        <a:buChar char=""/>
        <a:defRPr sz="1000" kern="1200">
          <a:solidFill>
            <a:schemeClr val="tx1"/>
          </a:solidFill>
          <a:latin typeface="+mn-lt"/>
          <a:ea typeface="+mn-ea"/>
          <a:cs typeface="+mn-cs"/>
          <a:sym typeface="Lucida Grande" charset="0"/>
        </a:defRPr>
      </a:lvl3pPr>
      <a:lvl4pPr marL="668338" indent="-209550" algn="r" rtl="0" eaLnBrk="0" fontAlgn="base" hangingPunct="0">
        <a:spcBef>
          <a:spcPts val="500"/>
        </a:spcBef>
        <a:spcAft>
          <a:spcPct val="0"/>
        </a:spcAft>
        <a:buClr>
          <a:srgbClr val="0BD0D9"/>
        </a:buClr>
        <a:buSzPct val="62000"/>
        <a:buFont typeface="Wingdings 2" panose="05020102010507070707" pitchFamily="18" charset="2"/>
        <a:buChar char=""/>
        <a:defRPr sz="1000" kern="1200">
          <a:solidFill>
            <a:schemeClr val="tx1"/>
          </a:solidFill>
          <a:latin typeface="+mn-lt"/>
          <a:ea typeface="+mn-ea"/>
          <a:cs typeface="+mn-cs"/>
          <a:sym typeface="Lucida Grande" charset="0"/>
        </a:defRPr>
      </a:lvl4pPr>
      <a:lvl5pPr marL="942975" indent="-209550" algn="r" rtl="0" eaLnBrk="0" fontAlgn="base" hangingPunct="0">
        <a:spcBef>
          <a:spcPts val="500"/>
        </a:spcBef>
        <a:spcAft>
          <a:spcPct val="0"/>
        </a:spcAft>
        <a:buClr>
          <a:srgbClr val="10CF9B"/>
        </a:buClr>
        <a:buSzPct val="62000"/>
        <a:buFont typeface="Wingdings 2" panose="05020102010507070707" pitchFamily="18" charset="2"/>
        <a:buChar char=""/>
        <a:defRPr sz="10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C65253E-29C2-CD48-BC1D-0CB1DB41B32F}"/>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6147" name="Rectangle 2">
            <a:extLst>
              <a:ext uri="{FF2B5EF4-FFF2-40B4-BE49-F238E27FC236}">
                <a16:creationId xmlns:a16="http://schemas.microsoft.com/office/drawing/2014/main" id="{E990A999-CE1E-8718-B8B1-C3BF77A16D78}"/>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042BE711-9E5A-6A51-0AC7-DB4004F33BF6}"/>
              </a:ext>
            </a:extLst>
          </p:cNvPr>
          <p:cNvSpPr txBox="1">
            <a:spLocks noGrp="1" noChangeArrowheads="1"/>
          </p:cNvSpPr>
          <p:nvPr>
            <p:ph type="sldNum" sz="quarter" idx="4"/>
          </p:nvPr>
        </p:nvSpPr>
        <p:spPr bwMode="auto">
          <a:xfrm>
            <a:off x="9110663" y="7251700"/>
            <a:ext cx="211137" cy="2032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sz="700">
                <a:solidFill>
                  <a:srgbClr val="045C75"/>
                </a:solidFill>
                <a:cs typeface="Tahoma" panose="020B0604030504040204" pitchFamily="34" charset="0"/>
              </a:defRPr>
            </a:lvl1pPr>
          </a:lstStyle>
          <a:p>
            <a:pPr>
              <a:defRPr/>
            </a:pPr>
            <a:fld id="{A27BF501-2121-4EBE-AF7B-0B3D70EBD110}" type="slidenum">
              <a:rPr lang="en-US" altLang="en-US"/>
              <a:pPr>
                <a:defRPr/>
              </a:pPr>
              <a:t>‹#›</a:t>
            </a:fld>
            <a:endParaRPr lang="en-US" altLang="en-US"/>
          </a:p>
        </p:txBody>
      </p:sp>
    </p:spTree>
    <p:extLst>
      <p:ext uri="{BB962C8B-B14F-4D97-AF65-F5344CB8AC3E}">
        <p14:creationId xmlns:p14="http://schemas.microsoft.com/office/powerpoint/2010/main" val="62326977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sz="2000"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kern="1200">
          <a:solidFill>
            <a:schemeClr val="tx1"/>
          </a:solidFill>
          <a:latin typeface="+mn-lt"/>
          <a:ea typeface="+mn-ea"/>
          <a:cs typeface="+mn-cs"/>
          <a:sym typeface="Lucida Grande" charset="0"/>
        </a:defRPr>
      </a:lvl2pPr>
      <a:lvl3pPr marL="395288" indent="-246063" algn="r" rtl="0" eaLnBrk="0" fontAlgn="base" hangingPunct="0">
        <a:spcBef>
          <a:spcPts val="500"/>
        </a:spcBef>
        <a:spcAft>
          <a:spcPct val="0"/>
        </a:spcAft>
        <a:buClr>
          <a:srgbClr val="009DD9"/>
        </a:buClr>
        <a:buSzPct val="68000"/>
        <a:buFont typeface="Wingdings 2" panose="05020102010507070707" pitchFamily="18" charset="2"/>
        <a:buChar char=""/>
        <a:defRPr sz="1200" kern="1200">
          <a:solidFill>
            <a:schemeClr val="tx1"/>
          </a:solidFill>
          <a:latin typeface="+mn-lt"/>
          <a:ea typeface="+mn-ea"/>
          <a:cs typeface="+mn-cs"/>
          <a:sym typeface="Lucida Grande" charset="0"/>
        </a:defRPr>
      </a:lvl3pPr>
      <a:lvl4pPr marL="668338" indent="-209550" algn="r" rtl="0" eaLnBrk="0" fontAlgn="base" hangingPunct="0">
        <a:spcBef>
          <a:spcPts val="500"/>
        </a:spcBef>
        <a:spcAft>
          <a:spcPct val="0"/>
        </a:spcAft>
        <a:buClr>
          <a:srgbClr val="0BD0D9"/>
        </a:buClr>
        <a:buSzPct val="62000"/>
        <a:buFont typeface="Wingdings 2" panose="05020102010507070707" pitchFamily="18" charset="2"/>
        <a:buChar char=""/>
        <a:defRPr sz="1200" kern="1200">
          <a:solidFill>
            <a:schemeClr val="tx1"/>
          </a:solidFill>
          <a:latin typeface="+mn-lt"/>
          <a:ea typeface="+mn-ea"/>
          <a:cs typeface="+mn-cs"/>
          <a:sym typeface="Lucida Grande" charset="0"/>
        </a:defRPr>
      </a:lvl4pPr>
      <a:lvl5pPr marL="942975" indent="-209550" algn="r" rtl="0" eaLnBrk="0" fontAlgn="base" hangingPunct="0">
        <a:spcBef>
          <a:spcPts val="500"/>
        </a:spcBef>
        <a:spcAft>
          <a:spcPct val="0"/>
        </a:spcAft>
        <a:buClr>
          <a:srgbClr val="10CF9B"/>
        </a:buClr>
        <a:buSzPct val="62000"/>
        <a:buFont typeface="Wingdings 2" panose="05020102010507070707" pitchFamily="18" charset="2"/>
        <a:buChar char=""/>
        <a:defRPr sz="12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04DAD0AF-CC6B-B469-7ADD-172ADE72D56C}"/>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7171" name="Rectangle 2">
            <a:extLst>
              <a:ext uri="{FF2B5EF4-FFF2-40B4-BE49-F238E27FC236}">
                <a16:creationId xmlns:a16="http://schemas.microsoft.com/office/drawing/2014/main" id="{50A0B580-F97A-E46E-89DF-0070B4BB25C3}"/>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7CB39E2E-1F2E-AC16-2197-A60BF28C3725}"/>
              </a:ext>
            </a:extLst>
          </p:cNvPr>
          <p:cNvSpPr txBox="1">
            <a:spLocks noGrp="1" noChangeArrowheads="1"/>
          </p:cNvSpPr>
          <p:nvPr>
            <p:ph type="sldNum" sz="quarter" idx="4"/>
          </p:nvPr>
        </p:nvSpPr>
        <p:spPr bwMode="auto">
          <a:xfrm>
            <a:off x="9117013" y="7264400"/>
            <a:ext cx="198437" cy="1905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a:solidFill>
                  <a:srgbClr val="045C75"/>
                </a:solidFill>
                <a:cs typeface="Tahoma" panose="020B0604030504040204" pitchFamily="34" charset="0"/>
              </a:defRPr>
            </a:lvl1pPr>
          </a:lstStyle>
          <a:p>
            <a:pPr>
              <a:defRPr/>
            </a:pPr>
            <a:fld id="{EC9AE668-4B94-4C82-AED9-23C13ACFF9FC}" type="slidenum">
              <a:rPr lang="en-US" altLang="en-US"/>
              <a:pPr>
                <a:defRPr/>
              </a:pPr>
              <a:t>‹#›</a:t>
            </a:fld>
            <a:endParaRPr lang="en-US" altLang="en-US"/>
          </a:p>
        </p:txBody>
      </p:sp>
    </p:spTree>
    <p:extLst>
      <p:ext uri="{BB962C8B-B14F-4D97-AF65-F5344CB8AC3E}">
        <p14:creationId xmlns:p14="http://schemas.microsoft.com/office/powerpoint/2010/main" val="411077335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sz="1600" kern="1200">
          <a:solidFill>
            <a:schemeClr val="tx1"/>
          </a:solidFill>
          <a:latin typeface="+mn-lt"/>
          <a:ea typeface="+mn-ea"/>
          <a:cs typeface="+mn-cs"/>
          <a:sym typeface="Lucida Grande" charset="0"/>
        </a:defRPr>
      </a:lvl2pPr>
      <a:lvl3pPr marL="395288" indent="-246063" algn="r" rtl="0" eaLnBrk="0" fontAlgn="base" hangingPunct="0">
        <a:spcBef>
          <a:spcPts val="500"/>
        </a:spcBef>
        <a:spcAft>
          <a:spcPct val="0"/>
        </a:spcAft>
        <a:buClr>
          <a:srgbClr val="009DD9"/>
        </a:buClr>
        <a:buSzPct val="68000"/>
        <a:buFont typeface="Wingdings 2" panose="05020102010507070707" pitchFamily="18" charset="2"/>
        <a:buChar char=""/>
        <a:defRPr sz="1000" kern="1200">
          <a:solidFill>
            <a:schemeClr val="tx1"/>
          </a:solidFill>
          <a:latin typeface="+mn-lt"/>
          <a:ea typeface="+mn-ea"/>
          <a:cs typeface="+mn-cs"/>
          <a:sym typeface="Lucida Grande" charset="0"/>
        </a:defRPr>
      </a:lvl3pPr>
      <a:lvl4pPr marL="668338" indent="-209550" algn="r" rtl="0" eaLnBrk="0" fontAlgn="base" hangingPunct="0">
        <a:spcBef>
          <a:spcPts val="500"/>
        </a:spcBef>
        <a:spcAft>
          <a:spcPct val="0"/>
        </a:spcAft>
        <a:buClr>
          <a:srgbClr val="0BD0D9"/>
        </a:buClr>
        <a:buSzPct val="62000"/>
        <a:buFont typeface="Wingdings 2" panose="05020102010507070707" pitchFamily="18" charset="2"/>
        <a:buChar char=""/>
        <a:defRPr sz="1000" kern="1200">
          <a:solidFill>
            <a:schemeClr val="tx1"/>
          </a:solidFill>
          <a:latin typeface="+mn-lt"/>
          <a:ea typeface="+mn-ea"/>
          <a:cs typeface="+mn-cs"/>
          <a:sym typeface="Lucida Grande" charset="0"/>
        </a:defRPr>
      </a:lvl4pPr>
      <a:lvl5pPr marL="942975" indent="-209550" algn="r" rtl="0" eaLnBrk="0" fontAlgn="base" hangingPunct="0">
        <a:spcBef>
          <a:spcPts val="500"/>
        </a:spcBef>
        <a:spcAft>
          <a:spcPct val="0"/>
        </a:spcAft>
        <a:buClr>
          <a:srgbClr val="10CF9B"/>
        </a:buClr>
        <a:buSzPct val="62000"/>
        <a:buFont typeface="Wingdings 2" panose="05020102010507070707" pitchFamily="18" charset="2"/>
        <a:buChar char=""/>
        <a:defRPr sz="10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901DE88F-9C23-0B9E-5FCA-1E3B3350EF75}"/>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8195" name="Rectangle 2">
            <a:extLst>
              <a:ext uri="{FF2B5EF4-FFF2-40B4-BE49-F238E27FC236}">
                <a16:creationId xmlns:a16="http://schemas.microsoft.com/office/drawing/2014/main" id="{9A29B622-C288-80F0-F963-17360D15B0C3}"/>
              </a:ext>
            </a:extLst>
          </p:cNvPr>
          <p:cNvSpPr>
            <a:spLocks noGrp="1" noChangeArrowheads="1"/>
          </p:cNvSpPr>
          <p:nvPr>
            <p:ph type="body" idx="1"/>
          </p:nvPr>
        </p:nvSpPr>
        <p:spPr bwMode="auto">
          <a:xfrm>
            <a:off x="508000" y="2149475"/>
            <a:ext cx="9144000" cy="547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6E227BD5-ED8B-B44E-A207-C5FD36EEDC88}"/>
              </a:ext>
            </a:extLst>
          </p:cNvPr>
          <p:cNvSpPr txBox="1">
            <a:spLocks noGrp="1" noChangeArrowheads="1"/>
          </p:cNvSpPr>
          <p:nvPr>
            <p:ph type="sldNum" sz="quarter" idx="4"/>
          </p:nvPr>
        </p:nvSpPr>
        <p:spPr bwMode="auto">
          <a:xfrm>
            <a:off x="9101138" y="7224713"/>
            <a:ext cx="239712" cy="2413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sz="900">
                <a:solidFill>
                  <a:srgbClr val="045C75"/>
                </a:solidFill>
                <a:cs typeface="Tahoma" panose="020B0604030504040204" pitchFamily="34" charset="0"/>
              </a:defRPr>
            </a:lvl1pPr>
          </a:lstStyle>
          <a:p>
            <a:pPr>
              <a:defRPr/>
            </a:pPr>
            <a:fld id="{BEE55745-4455-42EA-A95B-CD3C5CEF0AC9}" type="slidenum">
              <a:rPr lang="en-US" altLang="en-US"/>
              <a:pPr>
                <a:defRPr/>
              </a:pPr>
              <a:t>‹#›</a:t>
            </a:fld>
            <a:endParaRPr lang="en-US" altLang="en-US"/>
          </a:p>
        </p:txBody>
      </p:sp>
    </p:spTree>
    <p:extLst>
      <p:ext uri="{BB962C8B-B14F-4D97-AF65-F5344CB8AC3E}">
        <p14:creationId xmlns:p14="http://schemas.microsoft.com/office/powerpoint/2010/main" val="31099029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sz="2400"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sz="2200" kern="1200">
          <a:solidFill>
            <a:schemeClr val="tx1"/>
          </a:solidFill>
          <a:latin typeface="+mn-lt"/>
          <a:ea typeface="+mn-ea"/>
          <a:cs typeface="+mn-cs"/>
          <a:sym typeface="Lucida Grande" charset="0"/>
        </a:defRPr>
      </a:lvl2pPr>
      <a:lvl3pPr marL="496888" indent="-246063" algn="r" rtl="0" eaLnBrk="0" fontAlgn="base" hangingPunct="0">
        <a:spcBef>
          <a:spcPts val="600"/>
        </a:spcBef>
        <a:spcAft>
          <a:spcPct val="0"/>
        </a:spcAft>
        <a:buClr>
          <a:srgbClr val="009DD9"/>
        </a:buClr>
        <a:buSzPct val="68000"/>
        <a:buFont typeface="Wingdings 2" panose="05020102010507070707" pitchFamily="18" charset="2"/>
        <a:buChar char=""/>
        <a:defRPr kern="1200">
          <a:solidFill>
            <a:schemeClr val="tx1"/>
          </a:solidFill>
          <a:latin typeface="+mn-lt"/>
          <a:ea typeface="+mn-ea"/>
          <a:cs typeface="+mn-cs"/>
          <a:sym typeface="Lucida Grande" charset="0"/>
        </a:defRPr>
      </a:lvl3pPr>
      <a:lvl4pPr marL="769938" indent="-209550" algn="r" rtl="0" eaLnBrk="0" fontAlgn="base" hangingPunct="0">
        <a:spcBef>
          <a:spcPts val="600"/>
        </a:spcBef>
        <a:spcAft>
          <a:spcPct val="0"/>
        </a:spcAft>
        <a:buClr>
          <a:srgbClr val="0BD0D9"/>
        </a:buClr>
        <a:buSzPct val="62000"/>
        <a:buFont typeface="Wingdings 2" panose="05020102010507070707" pitchFamily="18" charset="2"/>
        <a:buChar char=""/>
        <a:defRPr kern="1200">
          <a:solidFill>
            <a:schemeClr val="tx1"/>
          </a:solidFill>
          <a:latin typeface="+mn-lt"/>
          <a:ea typeface="+mn-ea"/>
          <a:cs typeface="+mn-cs"/>
          <a:sym typeface="Lucida Grande" charset="0"/>
        </a:defRPr>
      </a:lvl4pPr>
      <a:lvl5pPr marL="1044575" indent="-209550" algn="r" rtl="0" eaLnBrk="0" fontAlgn="base" hangingPunct="0">
        <a:spcBef>
          <a:spcPts val="600"/>
        </a:spcBef>
        <a:spcAft>
          <a:spcPct val="0"/>
        </a:spcAft>
        <a:buClr>
          <a:srgbClr val="10CF9B"/>
        </a:buClr>
        <a:buSzPct val="62000"/>
        <a:buFont typeface="Wingdings 2" panose="05020102010507070707" pitchFamily="18" charset="2"/>
        <a:buChar char=""/>
        <a:defRPr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952500"/>
            <a:ext cx="10160001" cy="5715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658" y="1333501"/>
            <a:ext cx="9401341" cy="495300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762072"/>
            <a:endParaRPr lang="en-US" sz="150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49" y="1470661"/>
            <a:ext cx="9128760" cy="4678680"/>
          </a:xfrm>
          <a:prstGeom prst="rect">
            <a:avLst/>
          </a:prstGeom>
          <a:ln w="6350" cap="sq" cmpd="sng" algn="ctr">
            <a:solidFill>
              <a:schemeClr val="tx1"/>
            </a:solidFill>
            <a:prstDash val="solid"/>
            <a:miter lim="800000"/>
          </a:ln>
          <a:effectLst/>
        </p:spPr>
        <p:txBody>
          <a:bodyPr/>
          <a:lstStyle/>
          <a:p>
            <a:pPr defTabSz="762072"/>
            <a:endParaRPr lang="en-US" sz="150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2614279" y="2109190"/>
            <a:ext cx="6958746" cy="1363991"/>
          </a:xfrm>
        </p:spPr>
        <p:txBody>
          <a:bodyPr>
            <a:normAutofit/>
          </a:bodyPr>
          <a:lstStyle/>
          <a:p>
            <a:pPr>
              <a:lnSpc>
                <a:spcPct val="150000"/>
              </a:lnSpc>
            </a:pPr>
            <a:r>
              <a:rPr lang="en-US" sz="2500" b="1" dirty="0">
                <a:solidFill>
                  <a:schemeClr val="tx1"/>
                </a:solidFill>
              </a:rPr>
              <a:t>Molecular Typing of bacteria</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3595327" y="3850753"/>
            <a:ext cx="5478881" cy="974911"/>
          </a:xfrm>
        </p:spPr>
        <p:txBody>
          <a:bodyPr>
            <a:noAutofit/>
          </a:bodyPr>
          <a:lstStyle/>
          <a:p>
            <a:pPr>
              <a:lnSpc>
                <a:spcPct val="100000"/>
              </a:lnSpc>
              <a:spcAft>
                <a:spcPts val="500"/>
              </a:spcAft>
            </a:pPr>
            <a:r>
              <a:rPr lang="en-US" sz="2188" b="1" dirty="0"/>
              <a:t>Dr. Salah </a:t>
            </a:r>
            <a:r>
              <a:rPr lang="en-US" sz="2188" b="1" dirty="0" err="1"/>
              <a:t>Tofik</a:t>
            </a:r>
            <a:r>
              <a:rPr lang="en-US" sz="2188" b="1" dirty="0"/>
              <a:t> Balaky</a:t>
            </a:r>
          </a:p>
          <a:p>
            <a:pPr>
              <a:lnSpc>
                <a:spcPct val="100000"/>
              </a:lnSpc>
              <a:spcAft>
                <a:spcPts val="500"/>
              </a:spcAft>
            </a:pPr>
            <a:r>
              <a:rPr lang="en-US" sz="2188" b="1" dirty="0"/>
              <a:t>Course: Molecular Biotechnology</a:t>
            </a:r>
          </a:p>
          <a:p>
            <a:pPr>
              <a:lnSpc>
                <a:spcPct val="100000"/>
              </a:lnSpc>
              <a:spcAft>
                <a:spcPts val="500"/>
              </a:spcAft>
            </a:pPr>
            <a:r>
              <a:rPr lang="en-US" sz="2188" b="1" dirty="0"/>
              <a:t> MA Code408 </a:t>
            </a:r>
          </a:p>
          <a:p>
            <a:pPr>
              <a:lnSpc>
                <a:spcPct val="100000"/>
              </a:lnSpc>
              <a:spcAft>
                <a:spcPts val="500"/>
              </a:spcAft>
            </a:pPr>
            <a:r>
              <a:rPr lang="en-US" sz="2188" b="1" dirty="0"/>
              <a:t>Semester 8: Week 6</a:t>
            </a:r>
          </a:p>
          <a:p>
            <a:pPr>
              <a:lnSpc>
                <a:spcPct val="100000"/>
              </a:lnSpc>
              <a:spcAft>
                <a:spcPts val="500"/>
              </a:spcAft>
            </a:pPr>
            <a:r>
              <a:rPr lang="en-US" sz="2188" b="1" dirty="0"/>
              <a:t>Date 7/3/2024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748" y="1324853"/>
            <a:ext cx="160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62072"/>
            <a:endParaRPr lang="en-US" sz="150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76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862598"/>
            <a:ext cx="140970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562986" y="2033814"/>
            <a:ext cx="1915003" cy="1880185"/>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B101C584-763D-F6FC-0AE3-94618354879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FA5E358F-C4DC-4E32-96F0-A0650AA58C8C}" type="slidenum">
              <a:rPr lang="en-US" altLang="en-US" sz="700">
                <a:solidFill>
                  <a:srgbClr val="045C75"/>
                </a:solidFill>
                <a:cs typeface="Tahoma" panose="020B0604030504040204" pitchFamily="34" charset="0"/>
              </a:rPr>
              <a:pPr defTabSz="914459" fontAlgn="base">
                <a:spcBef>
                  <a:spcPct val="0"/>
                </a:spcBef>
                <a:spcAft>
                  <a:spcPct val="0"/>
                </a:spcAft>
                <a:defRPr/>
              </a:pPr>
              <a:t>10</a:t>
            </a:fld>
            <a:endParaRPr lang="en-US" altLang="en-US" sz="700">
              <a:solidFill>
                <a:srgbClr val="045C75"/>
              </a:solidFill>
              <a:cs typeface="Tahoma" panose="020B0604030504040204" pitchFamily="34" charset="0"/>
            </a:endParaRPr>
          </a:p>
        </p:txBody>
      </p:sp>
      <p:sp>
        <p:nvSpPr>
          <p:cNvPr id="20486" name="Rectangle 6">
            <a:extLst>
              <a:ext uri="{FF2B5EF4-FFF2-40B4-BE49-F238E27FC236}">
                <a16:creationId xmlns:a16="http://schemas.microsoft.com/office/drawing/2014/main" id="{0DE8FDE8-F2D6-A2C4-8FCB-EFF048B1230C}"/>
              </a:ext>
            </a:extLst>
          </p:cNvPr>
          <p:cNvSpPr>
            <a:spLocks/>
          </p:cNvSpPr>
          <p:nvPr/>
        </p:nvSpPr>
        <p:spPr bwMode="auto">
          <a:xfrm>
            <a:off x="311221" y="481444"/>
            <a:ext cx="9346406" cy="375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algn="just" defTabSz="914459" fontAlgn="base">
              <a:lnSpc>
                <a:spcPct val="150000"/>
              </a:lnSpc>
              <a:spcBef>
                <a:spcPts val="1200"/>
              </a:spcBef>
              <a:spcAft>
                <a:spcPct val="0"/>
              </a:spcAft>
              <a:defRPr/>
            </a:pPr>
            <a:r>
              <a:rPr lang="en-US" altLang="en-US" sz="2500" b="1" dirty="0" err="1">
                <a:latin typeface="Arial" panose="020B0604020202020204" pitchFamily="34" charset="0"/>
                <a:cs typeface="Arial" panose="020B0604020202020204" pitchFamily="34" charset="0"/>
                <a:sym typeface="Arial" panose="020B0604020202020204" pitchFamily="34" charset="0"/>
              </a:rPr>
              <a:t>Multilocus</a:t>
            </a:r>
            <a:r>
              <a:rPr lang="en-US" altLang="en-US" sz="2500" b="1" dirty="0">
                <a:latin typeface="Arial" panose="020B0604020202020204" pitchFamily="34" charset="0"/>
                <a:cs typeface="Arial" panose="020B0604020202020204" pitchFamily="34" charset="0"/>
                <a:sym typeface="Arial" panose="020B0604020202020204" pitchFamily="34" charset="0"/>
              </a:rPr>
              <a:t> sequence typing (MLST)</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Each sequence for a given locus then screened for identity with already known sequences for that locus. If the sequence is different, it is considered to be a new allele and is assigned a unique allele number. The allelic profiles can be considered as a character set of 7 digit number.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C189FF41-7CEA-A458-203E-7E30D33D689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0E9370C6-296E-4A44-B8C9-C7CB5D806617}" type="slidenum">
              <a:rPr lang="en-US" altLang="en-US">
                <a:solidFill>
                  <a:srgbClr val="045C75"/>
                </a:solidFill>
                <a:cs typeface="Tahoma" panose="020B0604030504040204" pitchFamily="34" charset="0"/>
              </a:rPr>
              <a:pPr defTabSz="914459" fontAlgn="base">
                <a:spcBef>
                  <a:spcPct val="0"/>
                </a:spcBef>
                <a:spcAft>
                  <a:spcPct val="0"/>
                </a:spcAft>
                <a:defRPr/>
              </a:pPr>
              <a:t>11</a:t>
            </a:fld>
            <a:endParaRPr lang="en-US" altLang="en-US">
              <a:solidFill>
                <a:srgbClr val="045C75"/>
              </a:solidFill>
              <a:cs typeface="Tahoma" panose="020B0604030504040204" pitchFamily="34" charset="0"/>
            </a:endParaRPr>
          </a:p>
        </p:txBody>
      </p:sp>
      <p:sp>
        <p:nvSpPr>
          <p:cNvPr id="22534" name="Rectangle 6">
            <a:extLst>
              <a:ext uri="{FF2B5EF4-FFF2-40B4-BE49-F238E27FC236}">
                <a16:creationId xmlns:a16="http://schemas.microsoft.com/office/drawing/2014/main" id="{54486449-53A5-9774-0172-EAFFD9F2DFC2}"/>
              </a:ext>
            </a:extLst>
          </p:cNvPr>
          <p:cNvSpPr>
            <a:spLocks/>
          </p:cNvSpPr>
          <p:nvPr/>
        </p:nvSpPr>
        <p:spPr bwMode="auto">
          <a:xfrm>
            <a:off x="279400" y="300038"/>
            <a:ext cx="750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r>
              <a:rPr lang="en-US" altLang="en-US" sz="2500" dirty="0">
                <a:latin typeface="Arial Bold Italic" panose="020B0704020202090204" pitchFamily="34" charset="0"/>
                <a:cs typeface="Arial Bold Italic" panose="020B0704020202090204" pitchFamily="34" charset="0"/>
                <a:sym typeface="Arial Bold Italic" panose="020B0704020202090204" pitchFamily="34" charset="0"/>
              </a:rPr>
              <a:t>S. aureus</a:t>
            </a:r>
            <a:r>
              <a:rPr lang="en-US" altLang="en-US" sz="2500" dirty="0">
                <a:latin typeface="Arial Bold" panose="020B0704020202020204" pitchFamily="34" charset="0"/>
                <a:cs typeface="Arial Bold" panose="020B0704020202020204" pitchFamily="34" charset="0"/>
                <a:sym typeface="Arial Bold" panose="020B0704020202020204" pitchFamily="34" charset="0"/>
              </a:rPr>
              <a:t> genes used in MLST </a:t>
            </a:r>
          </a:p>
        </p:txBody>
      </p:sp>
      <p:graphicFrame>
        <p:nvGraphicFramePr>
          <p:cNvPr id="3" name="Group 7">
            <a:extLst>
              <a:ext uri="{FF2B5EF4-FFF2-40B4-BE49-F238E27FC236}">
                <a16:creationId xmlns:a16="http://schemas.microsoft.com/office/drawing/2014/main" id="{86DFC68F-48F3-8500-EB5C-AF02A6637D3F}"/>
              </a:ext>
            </a:extLst>
          </p:cNvPr>
          <p:cNvGraphicFramePr>
            <a:graphicFrameLocks noGrp="1"/>
          </p:cNvGraphicFramePr>
          <p:nvPr/>
        </p:nvGraphicFramePr>
        <p:xfrm>
          <a:off x="317500" y="1012031"/>
          <a:ext cx="8215313" cy="4762500"/>
        </p:xfrm>
        <a:graphic>
          <a:graphicData uri="http://schemas.openxmlformats.org/drawingml/2006/table">
            <a:tbl>
              <a:tblPr/>
              <a:tblGrid>
                <a:gridCol w="5812091">
                  <a:extLst>
                    <a:ext uri="{9D8B030D-6E8A-4147-A177-3AD203B41FA5}">
                      <a16:colId xmlns:a16="http://schemas.microsoft.com/office/drawing/2014/main" val="20000"/>
                    </a:ext>
                  </a:extLst>
                </a:gridCol>
                <a:gridCol w="2403222">
                  <a:extLst>
                    <a:ext uri="{9D8B030D-6E8A-4147-A177-3AD203B41FA5}">
                      <a16:colId xmlns:a16="http://schemas.microsoft.com/office/drawing/2014/main" val="20001"/>
                    </a:ext>
                  </a:extLst>
                </a:gridCol>
              </a:tblGrid>
              <a:tr h="661638">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1" i="0" u="none" strike="noStrike" cap="none" normalizeH="0" baseline="0" dirty="0">
                          <a:ln>
                            <a:noFill/>
                          </a:ln>
                          <a:solidFill>
                            <a:schemeClr val="tx1"/>
                          </a:solidFill>
                          <a:effectLst/>
                          <a:latin typeface="Arial Bold" panose="020B0704020202020204" pitchFamily="34" charset="0"/>
                          <a:cs typeface="Arial Bold" panose="020B0704020202020204" pitchFamily="34" charset="0"/>
                          <a:sym typeface="Arial Bold" panose="020B0704020202020204" pitchFamily="34" charset="0"/>
                        </a:rPr>
                        <a:t>Gene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1" i="0" u="none" strike="noStrike" cap="none" normalizeH="0" baseline="0" dirty="0" err="1">
                          <a:ln>
                            <a:noFill/>
                          </a:ln>
                          <a:solidFill>
                            <a:schemeClr val="tx1"/>
                          </a:solidFill>
                          <a:effectLst/>
                          <a:latin typeface="Arial Bold" panose="020B0704020202020204" pitchFamily="34" charset="0"/>
                          <a:cs typeface="Arial Bold" panose="020B0704020202020204" pitchFamily="34" charset="0"/>
                          <a:sym typeface="Arial Bold" panose="020B0704020202020204" pitchFamily="34" charset="0"/>
                        </a:rPr>
                        <a:t>Amplicon</a:t>
                      </a:r>
                      <a:r>
                        <a:rPr kumimoji="0" lang="en-US" sz="1900" b="1" i="0" u="none" strike="noStrike" cap="none" normalizeH="0" baseline="0" dirty="0">
                          <a:ln>
                            <a:noFill/>
                          </a:ln>
                          <a:solidFill>
                            <a:schemeClr val="tx1"/>
                          </a:solidFill>
                          <a:effectLst/>
                          <a:latin typeface="Arial Bold" panose="020B0704020202020204" pitchFamily="34" charset="0"/>
                          <a:cs typeface="Arial Bold" panose="020B0704020202020204" pitchFamily="34" charset="0"/>
                          <a:sym typeface="Arial Bold" panose="020B0704020202020204" pitchFamily="34" charset="0"/>
                        </a:rPr>
                        <a:t> size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34448">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Carbamate</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kinase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arcC</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456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34448">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Shikimate dehydrogenase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aroE</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456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02330">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Glycerol kinase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glpF</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465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71915">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Guanylate kinase (</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gmk</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429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34448">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Phosphate acetyltransferase (</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pta</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474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34448">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Triosephosphate isomerase (</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tpi</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402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788825">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Acetyl coenzyme A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acetyltransferase</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yqiL</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516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bp</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90E936EB-F24C-FB3F-42D1-4C36183E55F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D54AA4B5-912D-44AA-BCA7-B85679A0E7FF}" type="slidenum">
              <a:rPr lang="en-US" altLang="en-US" sz="700">
                <a:solidFill>
                  <a:srgbClr val="045C75"/>
                </a:solidFill>
                <a:cs typeface="Tahoma" panose="020B0604030504040204" pitchFamily="34" charset="0"/>
              </a:rPr>
              <a:pPr defTabSz="914459" fontAlgn="base">
                <a:spcBef>
                  <a:spcPct val="0"/>
                </a:spcBef>
                <a:spcAft>
                  <a:spcPct val="0"/>
                </a:spcAft>
                <a:defRPr/>
              </a:pPr>
              <a:t>12</a:t>
            </a:fld>
            <a:endParaRPr lang="en-US" altLang="en-US" sz="700">
              <a:solidFill>
                <a:srgbClr val="045C75"/>
              </a:solidFill>
              <a:cs typeface="Tahoma" panose="020B0604030504040204" pitchFamily="34" charset="0"/>
            </a:endParaRPr>
          </a:p>
        </p:txBody>
      </p:sp>
      <p:pic>
        <p:nvPicPr>
          <p:cNvPr id="23558" name="Picture 6">
            <a:extLst>
              <a:ext uri="{FF2B5EF4-FFF2-40B4-BE49-F238E27FC236}">
                <a16:creationId xmlns:a16="http://schemas.microsoft.com/office/drawing/2014/main" id="{96636F1C-4C33-2FE0-AFB0-A7AE1E521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6" y="852488"/>
            <a:ext cx="1011237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2A9F0B5E-FDF6-88A4-47A9-82E1BCDB1D4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9D945080-8FE8-43D7-9A35-962F9FB1F3B1}" type="slidenum">
              <a:rPr lang="en-US" altLang="en-US">
                <a:solidFill>
                  <a:srgbClr val="045C75"/>
                </a:solidFill>
                <a:cs typeface="Tahoma" panose="020B0604030504040204" pitchFamily="34" charset="0"/>
              </a:rPr>
              <a:pPr defTabSz="914459" fontAlgn="base">
                <a:spcBef>
                  <a:spcPct val="0"/>
                </a:spcBef>
                <a:spcAft>
                  <a:spcPct val="0"/>
                </a:spcAft>
                <a:defRPr/>
              </a:pPr>
              <a:t>13</a:t>
            </a:fld>
            <a:endParaRPr lang="en-US" altLang="en-US">
              <a:solidFill>
                <a:srgbClr val="045C75"/>
              </a:solidFill>
              <a:cs typeface="Tahoma" panose="020B0604030504040204" pitchFamily="34" charset="0"/>
            </a:endParaRPr>
          </a:p>
        </p:txBody>
      </p:sp>
      <p:sp>
        <p:nvSpPr>
          <p:cNvPr id="24582" name="Rectangle 6">
            <a:extLst>
              <a:ext uri="{FF2B5EF4-FFF2-40B4-BE49-F238E27FC236}">
                <a16:creationId xmlns:a16="http://schemas.microsoft.com/office/drawing/2014/main" id="{B31A77A2-82FC-8F4F-9882-4996BFD99863}"/>
              </a:ext>
            </a:extLst>
          </p:cNvPr>
          <p:cNvSpPr>
            <a:spLocks/>
          </p:cNvSpPr>
          <p:nvPr/>
        </p:nvSpPr>
        <p:spPr bwMode="auto">
          <a:xfrm>
            <a:off x="793750" y="178594"/>
            <a:ext cx="8166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ts val="120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PCR of seven house keeping genes</a:t>
            </a:r>
          </a:p>
        </p:txBody>
      </p:sp>
      <p:pic>
        <p:nvPicPr>
          <p:cNvPr id="24583" name="Picture 7">
            <a:extLst>
              <a:ext uri="{FF2B5EF4-FFF2-40B4-BE49-F238E27FC236}">
                <a16:creationId xmlns:a16="http://schemas.microsoft.com/office/drawing/2014/main" id="{BBA9B195-96F9-A402-F0FD-5FF952204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80" y="773906"/>
            <a:ext cx="6978651" cy="496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99BA0D80-28E3-AF52-2CA4-6C59B49536C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95E79676-B1D8-455D-8DB2-8EA7AF2BC0DC}" type="slidenum">
              <a:rPr lang="en-US" altLang="en-US">
                <a:solidFill>
                  <a:srgbClr val="045C75"/>
                </a:solidFill>
                <a:cs typeface="Tahoma" panose="020B0604030504040204" pitchFamily="34" charset="0"/>
              </a:rPr>
              <a:pPr defTabSz="914459" fontAlgn="base">
                <a:spcBef>
                  <a:spcPct val="0"/>
                </a:spcBef>
                <a:spcAft>
                  <a:spcPct val="0"/>
                </a:spcAft>
                <a:defRPr/>
              </a:pPr>
              <a:t>14</a:t>
            </a:fld>
            <a:endParaRPr lang="en-US" altLang="en-US">
              <a:solidFill>
                <a:srgbClr val="045C75"/>
              </a:solidFill>
              <a:cs typeface="Tahoma" panose="020B0604030504040204" pitchFamily="34" charset="0"/>
            </a:endParaRPr>
          </a:p>
        </p:txBody>
      </p:sp>
      <p:sp>
        <p:nvSpPr>
          <p:cNvPr id="25607" name="Rectangle 7">
            <a:extLst>
              <a:ext uri="{FF2B5EF4-FFF2-40B4-BE49-F238E27FC236}">
                <a16:creationId xmlns:a16="http://schemas.microsoft.com/office/drawing/2014/main" id="{65606C95-E4D1-D839-8B1B-473A8F906024}"/>
              </a:ext>
            </a:extLst>
          </p:cNvPr>
          <p:cNvSpPr>
            <a:spLocks/>
          </p:cNvSpPr>
          <p:nvPr/>
        </p:nvSpPr>
        <p:spPr bwMode="auto">
          <a:xfrm>
            <a:off x="436562" y="437356"/>
            <a:ext cx="8989219"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algn="just" defTabSz="914459" fontAlgn="base">
              <a:lnSpc>
                <a:spcPct val="150000"/>
              </a:lnSpc>
              <a:spcBef>
                <a:spcPct val="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Sequencing the PCR product </a:t>
            </a:r>
          </a:p>
          <a:p>
            <a:pPr algn="just" defTabSz="914459" fontAlgn="base">
              <a:lnSpc>
                <a:spcPct val="150000"/>
              </a:lnSpc>
              <a:spcBef>
                <a:spcPct val="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The first and most important factor in automated DNA sequencing is clean, pure template. For a sequencing reaction to be successful all excess primers, dNTPs, salts and residual RNA and proteins must be removed from the sample. A cycle sequencing reaction is very similar to a PCR reaction. Note that only one primer is used for a sequencing reaction.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91C3812B-4167-1905-2273-691D60D2D94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F4CBE590-07C4-4F77-941C-A9B1C5D8ACA9}" type="slidenum">
              <a:rPr lang="en-US" altLang="en-US">
                <a:solidFill>
                  <a:srgbClr val="045C75"/>
                </a:solidFill>
                <a:cs typeface="Tahoma" panose="020B0604030504040204" pitchFamily="34" charset="0"/>
              </a:rPr>
              <a:pPr defTabSz="914459" fontAlgn="base">
                <a:spcBef>
                  <a:spcPct val="0"/>
                </a:spcBef>
                <a:spcAft>
                  <a:spcPct val="0"/>
                </a:spcAft>
                <a:defRPr/>
              </a:pPr>
              <a:t>15</a:t>
            </a:fld>
            <a:endParaRPr lang="en-US" altLang="en-US">
              <a:solidFill>
                <a:srgbClr val="045C75"/>
              </a:solidFill>
              <a:cs typeface="Tahoma" panose="020B0604030504040204" pitchFamily="34" charset="0"/>
            </a:endParaRPr>
          </a:p>
        </p:txBody>
      </p:sp>
      <p:sp>
        <p:nvSpPr>
          <p:cNvPr id="26630" name="Rectangle 6">
            <a:extLst>
              <a:ext uri="{FF2B5EF4-FFF2-40B4-BE49-F238E27FC236}">
                <a16:creationId xmlns:a16="http://schemas.microsoft.com/office/drawing/2014/main" id="{490B80BF-3E40-825B-D3FB-A7D044AD0064}"/>
              </a:ext>
            </a:extLst>
          </p:cNvPr>
          <p:cNvSpPr>
            <a:spLocks/>
          </p:cNvSpPr>
          <p:nvPr/>
        </p:nvSpPr>
        <p:spPr bwMode="auto">
          <a:xfrm>
            <a:off x="496094" y="359569"/>
            <a:ext cx="673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Sequencing the PCR product </a:t>
            </a:r>
          </a:p>
        </p:txBody>
      </p:sp>
      <p:grpSp>
        <p:nvGrpSpPr>
          <p:cNvPr id="26631" name="Group 9">
            <a:extLst>
              <a:ext uri="{FF2B5EF4-FFF2-40B4-BE49-F238E27FC236}">
                <a16:creationId xmlns:a16="http://schemas.microsoft.com/office/drawing/2014/main" id="{4180E02C-5338-1A9E-16B7-F95C276A243B}"/>
              </a:ext>
            </a:extLst>
          </p:cNvPr>
          <p:cNvGrpSpPr>
            <a:grpSpLocks/>
          </p:cNvGrpSpPr>
          <p:nvPr/>
        </p:nvGrpSpPr>
        <p:grpSpPr bwMode="auto">
          <a:xfrm>
            <a:off x="496094" y="1369219"/>
            <a:ext cx="8335170" cy="3675856"/>
            <a:chOff x="0" y="0"/>
            <a:chExt cx="6065" cy="2857"/>
          </a:xfrm>
        </p:grpSpPr>
        <p:pic>
          <p:nvPicPr>
            <p:cNvPr id="26632" name="Picture 7">
              <a:extLst>
                <a:ext uri="{FF2B5EF4-FFF2-40B4-BE49-F238E27FC236}">
                  <a16:creationId xmlns:a16="http://schemas.microsoft.com/office/drawing/2014/main" id="{79DB9B5D-6574-3AC9-7CDD-E71BC3D4F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65" cy="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6633" name="Rectangle 8">
              <a:extLst>
                <a:ext uri="{FF2B5EF4-FFF2-40B4-BE49-F238E27FC236}">
                  <a16:creationId xmlns:a16="http://schemas.microsoft.com/office/drawing/2014/main" id="{F0F9180F-A699-742A-268D-E606A4C6C25C}"/>
                </a:ext>
              </a:extLst>
            </p:cNvPr>
            <p:cNvSpPr>
              <a:spLocks/>
            </p:cNvSpPr>
            <p:nvPr/>
          </p:nvSpPr>
          <p:spPr bwMode="auto">
            <a:xfrm>
              <a:off x="0" y="0"/>
              <a:ext cx="3496" cy="216"/>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39691" defTabSz="914459" fontAlgn="base">
                <a:spcBef>
                  <a:spcPct val="0"/>
                </a:spcBef>
                <a:spcAft>
                  <a:spcPct val="0"/>
                </a:spcAft>
                <a:defRPr/>
              </a:pPr>
              <a:r>
                <a:rPr lang="en-US" altLang="en-US" sz="1600">
                  <a:solidFill>
                    <a:srgbClr val="FFFFFF"/>
                  </a:solidFill>
                  <a:cs typeface="Tahoma" panose="020B0604030504040204" pitchFamily="34" charset="0"/>
                </a:rPr>
                <a:t>Text</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79A807A3-81CF-060B-5101-ACBA0B5286D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89017829-6C6C-4F30-8546-A32C80844F69}" type="slidenum">
              <a:rPr lang="en-US" altLang="en-US" sz="900">
                <a:solidFill>
                  <a:srgbClr val="045C75"/>
                </a:solidFill>
                <a:cs typeface="Tahoma" panose="020B0604030504040204" pitchFamily="34" charset="0"/>
              </a:rPr>
              <a:pPr defTabSz="914459" fontAlgn="base">
                <a:spcBef>
                  <a:spcPct val="0"/>
                </a:spcBef>
                <a:spcAft>
                  <a:spcPct val="0"/>
                </a:spcAft>
                <a:defRPr/>
              </a:pPr>
              <a:t>16</a:t>
            </a:fld>
            <a:endParaRPr lang="en-US" altLang="en-US" sz="900">
              <a:solidFill>
                <a:srgbClr val="045C75"/>
              </a:solidFill>
              <a:cs typeface="Tahoma" panose="020B0604030504040204" pitchFamily="34" charset="0"/>
            </a:endParaRPr>
          </a:p>
        </p:txBody>
      </p:sp>
      <p:pic>
        <p:nvPicPr>
          <p:cNvPr id="27656" name="Picture 6">
            <a:extLst>
              <a:ext uri="{FF2B5EF4-FFF2-40B4-BE49-F238E27FC236}">
                <a16:creationId xmlns:a16="http://schemas.microsoft.com/office/drawing/2014/main" id="{F3D36D26-0542-E148-90D9-4B132FA94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19" y="416719"/>
            <a:ext cx="7807325" cy="61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0A893A09-1952-A84E-B6C4-4DF0FADBB64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93387F44-EC62-461B-AA29-C29FB56132D5}" type="slidenum">
              <a:rPr lang="en-US" altLang="en-US" sz="900">
                <a:solidFill>
                  <a:srgbClr val="045C75"/>
                </a:solidFill>
                <a:cs typeface="Tahoma" panose="020B0604030504040204" pitchFamily="34" charset="0"/>
              </a:rPr>
              <a:pPr defTabSz="914459" fontAlgn="base">
                <a:spcBef>
                  <a:spcPct val="0"/>
                </a:spcBef>
                <a:spcAft>
                  <a:spcPct val="0"/>
                </a:spcAft>
                <a:defRPr/>
              </a:pPr>
              <a:t>17</a:t>
            </a:fld>
            <a:endParaRPr lang="en-US" altLang="en-US" sz="900">
              <a:solidFill>
                <a:srgbClr val="045C75"/>
              </a:solidFill>
              <a:cs typeface="Tahoma" panose="020B0604030504040204" pitchFamily="34" charset="0"/>
            </a:endParaRPr>
          </a:p>
        </p:txBody>
      </p:sp>
      <p:pic>
        <p:nvPicPr>
          <p:cNvPr id="28680" name="Picture 6">
            <a:extLst>
              <a:ext uri="{FF2B5EF4-FFF2-40B4-BE49-F238E27FC236}">
                <a16:creationId xmlns:a16="http://schemas.microsoft.com/office/drawing/2014/main" id="{C27A25F6-E38A-8920-E344-626941561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9" y="342900"/>
            <a:ext cx="8669337"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B1343E2D-B863-0ACD-1AF3-041430B81BF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252066D9-5106-477F-BDB6-22A12C7A584A}" type="slidenum">
              <a:rPr lang="en-US" altLang="en-US" sz="900">
                <a:solidFill>
                  <a:srgbClr val="045C75"/>
                </a:solidFill>
                <a:cs typeface="Tahoma" panose="020B0604030504040204" pitchFamily="34" charset="0"/>
              </a:rPr>
              <a:pPr defTabSz="914459" fontAlgn="base">
                <a:spcBef>
                  <a:spcPct val="0"/>
                </a:spcBef>
                <a:spcAft>
                  <a:spcPct val="0"/>
                </a:spcAft>
                <a:defRPr/>
              </a:pPr>
              <a:t>18</a:t>
            </a:fld>
            <a:endParaRPr lang="en-US" altLang="en-US" sz="900">
              <a:solidFill>
                <a:srgbClr val="045C75"/>
              </a:solidFill>
              <a:cs typeface="Tahoma" panose="020B0604030504040204" pitchFamily="34" charset="0"/>
            </a:endParaRPr>
          </a:p>
        </p:txBody>
      </p:sp>
      <p:pic>
        <p:nvPicPr>
          <p:cNvPr id="29704" name="Picture 6">
            <a:extLst>
              <a:ext uri="{FF2B5EF4-FFF2-40B4-BE49-F238E27FC236}">
                <a16:creationId xmlns:a16="http://schemas.microsoft.com/office/drawing/2014/main" id="{CA19D74A-B544-4395-AA7E-917D09A98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9" y="330200"/>
            <a:ext cx="9196387"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A246EEEE-7D78-E2AF-22C4-FA66B0E4C33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1FE2E111-F7A2-442A-864A-E57D2D7C140C}" type="slidenum">
              <a:rPr lang="en-US" altLang="en-US" sz="900">
                <a:solidFill>
                  <a:srgbClr val="045C75"/>
                </a:solidFill>
                <a:cs typeface="Tahoma" panose="020B0604030504040204" pitchFamily="34" charset="0"/>
              </a:rPr>
              <a:pPr defTabSz="914459" fontAlgn="base">
                <a:spcBef>
                  <a:spcPct val="0"/>
                </a:spcBef>
                <a:spcAft>
                  <a:spcPct val="0"/>
                </a:spcAft>
                <a:defRPr/>
              </a:pPr>
              <a:t>19</a:t>
            </a:fld>
            <a:endParaRPr lang="en-US" altLang="en-US" sz="900">
              <a:solidFill>
                <a:srgbClr val="045C75"/>
              </a:solidFill>
              <a:cs typeface="Tahoma" panose="020B0604030504040204" pitchFamily="34" charset="0"/>
            </a:endParaRPr>
          </a:p>
        </p:txBody>
      </p:sp>
      <p:pic>
        <p:nvPicPr>
          <p:cNvPr id="30728" name="Picture 6">
            <a:extLst>
              <a:ext uri="{FF2B5EF4-FFF2-40B4-BE49-F238E27FC236}">
                <a16:creationId xmlns:a16="http://schemas.microsoft.com/office/drawing/2014/main" id="{1DA994C8-D339-27E2-591B-0C05985ED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04814"/>
            <a:ext cx="8890000" cy="706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E88B794F-545C-DD78-D081-963183E42EB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ctr" defTabSz="914459" rtl="0" eaLnBrk="1" fontAlgn="base" latinLnBrk="0" hangingPunct="1">
              <a:lnSpc>
                <a:spcPct val="100000"/>
              </a:lnSpc>
              <a:spcBef>
                <a:spcPct val="0"/>
              </a:spcBef>
              <a:spcAft>
                <a:spcPct val="0"/>
              </a:spcAft>
              <a:buClrTx/>
              <a:buSzTx/>
              <a:buFontTx/>
              <a:buNone/>
              <a:tabLst/>
              <a:defRPr/>
            </a:pPr>
            <a:fld id="{72CA51DE-C54D-4A26-AA43-2BA12F2215F1}" type="slidenum">
              <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59" rtl="0" eaLnBrk="1" fontAlgn="base" latinLnBrk="0" hangingPunct="1">
                <a:lnSpc>
                  <a:spcPct val="100000"/>
                </a:lnSpc>
                <a:spcBef>
                  <a:spcPct val="0"/>
                </a:spcBef>
                <a:spcAft>
                  <a:spcPct val="0"/>
                </a:spcAft>
                <a:buClrTx/>
                <a:buSzTx/>
                <a:buFontTx/>
                <a:buNone/>
                <a:tabLst/>
                <a:defRPr/>
              </a:pPr>
              <a:t>2</a:t>
            </a:fld>
            <a:endPar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1271" name="Rectangle 7">
            <a:extLst>
              <a:ext uri="{FF2B5EF4-FFF2-40B4-BE49-F238E27FC236}">
                <a16:creationId xmlns:a16="http://schemas.microsoft.com/office/drawing/2014/main" id="{0D2C17E2-D3E0-3E83-C3CE-EEB0DDE65827}"/>
              </a:ext>
            </a:extLst>
          </p:cNvPr>
          <p:cNvSpPr>
            <a:spLocks/>
          </p:cNvSpPr>
          <p:nvPr/>
        </p:nvSpPr>
        <p:spPr bwMode="auto">
          <a:xfrm>
            <a:off x="431800" y="142585"/>
            <a:ext cx="92837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just" defTabSz="914459" rtl="0" eaLnBrk="1" fontAlgn="base" latinLnBrk="0" hangingPunct="1">
              <a:lnSpc>
                <a:spcPct val="150000"/>
              </a:lnSpc>
              <a:spcBef>
                <a:spcPts val="12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Molecular typing</a:t>
            </a:r>
          </a:p>
          <a:p>
            <a:pPr marL="0" marR="0" lvl="0" indent="0" algn="just" defTabSz="914459" rtl="0" eaLnBrk="1" fontAlgn="base" latinLnBrk="0" hangingPunct="1">
              <a:lnSpc>
                <a:spcPct val="150000"/>
              </a:lnSpc>
              <a:spcBef>
                <a:spcPts val="12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Molecular typing, can be defined as strain-specific identification. The objective of typing studies is to ascertain if two or more strains are derived from a single parent organism. Such investigations are usually performed to clarify whether two isolates from different sources represent the same strain or distinct ones. </a:t>
            </a:r>
          </a:p>
        </p:txBody>
      </p:sp>
    </p:spTree>
    <p:extLst>
      <p:ext uri="{BB962C8B-B14F-4D97-AF65-F5344CB8AC3E}">
        <p14:creationId xmlns:p14="http://schemas.microsoft.com/office/powerpoint/2010/main" val="156492738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60EB84BC-16CD-0662-C602-52AB9275D0C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31E6E7E1-576D-4872-9E01-8A97D9D0514D}" type="slidenum">
              <a:rPr lang="en-US" altLang="en-US" sz="900">
                <a:solidFill>
                  <a:srgbClr val="045C75"/>
                </a:solidFill>
                <a:cs typeface="Tahoma" panose="020B0604030504040204" pitchFamily="34" charset="0"/>
              </a:rPr>
              <a:pPr defTabSz="914459" fontAlgn="base">
                <a:spcBef>
                  <a:spcPct val="0"/>
                </a:spcBef>
                <a:spcAft>
                  <a:spcPct val="0"/>
                </a:spcAft>
                <a:defRPr/>
              </a:pPr>
              <a:t>20</a:t>
            </a:fld>
            <a:endParaRPr lang="en-US" altLang="en-US" sz="900">
              <a:solidFill>
                <a:srgbClr val="045C75"/>
              </a:solidFill>
              <a:cs typeface="Tahoma" panose="020B0604030504040204" pitchFamily="34" charset="0"/>
            </a:endParaRPr>
          </a:p>
        </p:txBody>
      </p:sp>
      <p:pic>
        <p:nvPicPr>
          <p:cNvPr id="31752" name="Picture 6">
            <a:extLst>
              <a:ext uri="{FF2B5EF4-FFF2-40B4-BE49-F238E27FC236}">
                <a16:creationId xmlns:a16="http://schemas.microsoft.com/office/drawing/2014/main" id="{DAAC465C-DCF4-0FB9-86B7-549F6AB30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381000"/>
            <a:ext cx="9004300"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5D2BD995-81B0-7ED9-2280-D222AF0A556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647DEB1A-99C1-4242-80A8-DA749C92AF9A}" type="slidenum">
              <a:rPr lang="en-US" altLang="en-US" sz="900">
                <a:solidFill>
                  <a:srgbClr val="045C75"/>
                </a:solidFill>
                <a:cs typeface="Tahoma" panose="020B0604030504040204" pitchFamily="34" charset="0"/>
              </a:rPr>
              <a:pPr defTabSz="914459" fontAlgn="base">
                <a:spcBef>
                  <a:spcPct val="0"/>
                </a:spcBef>
                <a:spcAft>
                  <a:spcPct val="0"/>
                </a:spcAft>
                <a:defRPr/>
              </a:pPr>
              <a:t>21</a:t>
            </a:fld>
            <a:endParaRPr lang="en-US" altLang="en-US" sz="900">
              <a:solidFill>
                <a:srgbClr val="045C75"/>
              </a:solidFill>
              <a:cs typeface="Tahoma" panose="020B0604030504040204" pitchFamily="34" charset="0"/>
            </a:endParaRPr>
          </a:p>
        </p:txBody>
      </p:sp>
      <p:pic>
        <p:nvPicPr>
          <p:cNvPr id="32776" name="Picture 6">
            <a:extLst>
              <a:ext uri="{FF2B5EF4-FFF2-40B4-BE49-F238E27FC236}">
                <a16:creationId xmlns:a16="http://schemas.microsoft.com/office/drawing/2014/main" id="{697ACBD4-1BE6-6BC7-496B-04324FDF0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196850"/>
            <a:ext cx="9080500"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ABE2CE51-1BDB-7230-EF99-4998807A87F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C224D88-4C33-4107-95A1-D75B84CA7385}" type="slidenum">
              <a:rPr kumimoji="0" lang="en-US" altLang="en-US" sz="7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33800" name="Rectangle 6">
            <a:extLst>
              <a:ext uri="{FF2B5EF4-FFF2-40B4-BE49-F238E27FC236}">
                <a16:creationId xmlns:a16="http://schemas.microsoft.com/office/drawing/2014/main" id="{576BC4D1-9028-D33C-EEA0-2B73182F3C6C}"/>
              </a:ext>
            </a:extLst>
          </p:cNvPr>
          <p:cNvSpPr>
            <a:spLocks/>
          </p:cNvSpPr>
          <p:nvPr/>
        </p:nvSpPr>
        <p:spPr bwMode="auto">
          <a:xfrm>
            <a:off x="259775" y="587670"/>
            <a:ext cx="951807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
                <a:srgbClr val="008080"/>
              </a:buClr>
              <a:buSzPct val="125000"/>
              <a:tabLst>
                <a:tab pos="139700" algn="l"/>
                <a:tab pos="457200" algn="l"/>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Advantages and applications of MLST</a:t>
            </a:r>
          </a:p>
          <a:p>
            <a:pPr marL="0" marR="0" lvl="0" indent="0" algn="just" defTabSz="914400" rtl="0" eaLnBrk="1" fontAlgn="base" latinLnBrk="0" hangingPunct="1">
              <a:lnSpc>
                <a:spcPct val="150000"/>
              </a:lnSpc>
              <a:spcBef>
                <a:spcPct val="0"/>
              </a:spcBef>
              <a:spcAft>
                <a:spcPct val="0"/>
              </a:spcAft>
              <a:buClr>
                <a:srgbClr val="008080"/>
              </a:buClr>
              <a:buSzPct val="125000"/>
              <a:buFont typeface="Arial" panose="020B0604020202020204" pitchFamily="34" charset="0"/>
              <a:buChar char="•"/>
              <a:tabLst>
                <a:tab pos="1397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The technique suitable for global and local epidemiology of many bacterial pathogens.</a:t>
            </a:r>
          </a:p>
          <a:p>
            <a:pPr marL="0" marR="0" lvl="0" indent="0" algn="just" defTabSz="914400" rtl="0" eaLnBrk="1" fontAlgn="base" latinLnBrk="0" hangingPunct="1">
              <a:lnSpc>
                <a:spcPct val="150000"/>
              </a:lnSpc>
              <a:spcBef>
                <a:spcPct val="0"/>
              </a:spcBef>
              <a:spcAft>
                <a:spcPct val="0"/>
              </a:spcAft>
              <a:buClr>
                <a:srgbClr val="008080"/>
              </a:buClr>
              <a:buSzPct val="125000"/>
              <a:buFont typeface="Arial" panose="020B0604020202020204" pitchFamily="34" charset="0"/>
              <a:buChar char="•"/>
              <a:tabLst>
                <a:tab pos="1397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 The ability to compare sequence data between laboratories via the MLST website.</a:t>
            </a:r>
          </a:p>
          <a:p>
            <a:pPr marL="0" marR="0" lvl="0" indent="0" algn="just" defTabSz="914400" rtl="0" eaLnBrk="1" fontAlgn="base" latinLnBrk="0" hangingPunct="1">
              <a:lnSpc>
                <a:spcPct val="150000"/>
              </a:lnSpc>
              <a:spcBef>
                <a:spcPct val="0"/>
              </a:spcBef>
              <a:spcAft>
                <a:spcPct val="0"/>
              </a:spcAft>
              <a:buClr>
                <a:srgbClr val="008080"/>
              </a:buClr>
              <a:buSzPct val="125000"/>
              <a:buFont typeface="Arial" panose="020B0604020202020204" pitchFamily="34" charset="0"/>
              <a:buChar char="•"/>
              <a:tabLst>
                <a:tab pos="1397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 MLST has already been used to characterize a number of pathogenic bacteria such as </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Italic" panose="020B0604020202090204" pitchFamily="34" charset="0"/>
              </a:rPr>
              <a:t>S. aureus</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a:t>
            </a:r>
          </a:p>
          <a:p>
            <a:pPr marL="0" marR="0" lvl="0" indent="0" algn="just" defTabSz="914400" rtl="0" eaLnBrk="1" fontAlgn="base" latinLnBrk="0" hangingPunct="1">
              <a:lnSpc>
                <a:spcPct val="150000"/>
              </a:lnSpc>
              <a:spcBef>
                <a:spcPct val="0"/>
              </a:spcBef>
              <a:spcAft>
                <a:spcPct val="0"/>
              </a:spcAft>
              <a:buClr>
                <a:srgbClr val="008080"/>
              </a:buClr>
              <a:buSzPct val="125000"/>
              <a:buFont typeface="Arial" panose="020B0604020202020204" pitchFamily="34" charset="0"/>
              <a:buChar char="•"/>
              <a:tabLst>
                <a:tab pos="1397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The data obtained by MLST permits investigation of the population structure and evolutionary hypotheses.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Questions and comments?</a:t>
            </a:r>
          </a:p>
        </p:txBody>
      </p:sp>
    </p:spTree>
    <p:extLst>
      <p:ext uri="{BB962C8B-B14F-4D97-AF65-F5344CB8AC3E}">
        <p14:creationId xmlns:p14="http://schemas.microsoft.com/office/powerpoint/2010/main" val="394469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62DDE404-B902-0A4F-C65D-AB4A634467F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A05C35C9-E2D7-4FEF-AD3E-67E1472DA401}" type="slidenum">
              <a:rPr kumimoji="0" lang="en-US" altLang="en-US" sz="7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2295" name="Rectangle 7">
            <a:extLst>
              <a:ext uri="{FF2B5EF4-FFF2-40B4-BE49-F238E27FC236}">
                <a16:creationId xmlns:a16="http://schemas.microsoft.com/office/drawing/2014/main" id="{907F57D4-0389-177F-4111-717ADBFCDD6B}"/>
              </a:ext>
            </a:extLst>
          </p:cNvPr>
          <p:cNvSpPr>
            <a:spLocks/>
          </p:cNvSpPr>
          <p:nvPr/>
        </p:nvSpPr>
        <p:spPr bwMode="auto">
          <a:xfrm>
            <a:off x="206667" y="108390"/>
            <a:ext cx="970280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457200" indent="-317500">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9pPr>
          </a:lstStyle>
          <a:p>
            <a:pPr marL="139700" marR="0" lvl="0" indent="0" algn="just" defTabSz="914400" rtl="0" eaLnBrk="1" fontAlgn="base" latinLnBrk="0" hangingPunct="1">
              <a:lnSpc>
                <a:spcPct val="150000"/>
              </a:lnSpc>
              <a:spcBef>
                <a:spcPct val="0"/>
              </a:spcBef>
              <a:spcAft>
                <a:spcPct val="0"/>
              </a:spcAft>
              <a:buClr>
                <a:srgbClr val="008080"/>
              </a:buClr>
              <a:buSzPct val="129000"/>
              <a:tabLst>
                <a:tab pos="114300" algn="l"/>
                <a:tab pos="139700" algn="l"/>
                <a:tab pos="355600" algn="l"/>
                <a:tab pos="457200" algn="l"/>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Applications of molecular typing</a:t>
            </a:r>
          </a:p>
          <a:p>
            <a:pPr marL="457200" marR="0" lvl="0" indent="-317500" algn="just" defTabSz="914400" rtl="0" eaLnBrk="1" fontAlgn="base" latinLnBrk="0" hangingPunct="1">
              <a:lnSpc>
                <a:spcPct val="150000"/>
              </a:lnSpc>
              <a:spcBef>
                <a:spcPct val="0"/>
              </a:spcBef>
              <a:spcAft>
                <a:spcPct val="0"/>
              </a:spcAft>
              <a:buClr>
                <a:srgbClr val="008080"/>
              </a:buClr>
              <a:buSzPct val="129000"/>
              <a:buFont typeface="Arial" panose="020B0604020202020204" pitchFamily="34" charset="0"/>
              <a:buChar char="•"/>
              <a:tabLst>
                <a:tab pos="114300" algn="l"/>
                <a:tab pos="139700" algn="l"/>
                <a:tab pos="3556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Microbial identification beyond species level.</a:t>
            </a:r>
          </a:p>
          <a:p>
            <a:pPr marL="457200" marR="0" lvl="0" indent="-317500" algn="just" defTabSz="914400" rtl="0" eaLnBrk="1" fontAlgn="base" latinLnBrk="0" hangingPunct="1">
              <a:lnSpc>
                <a:spcPct val="150000"/>
              </a:lnSpc>
              <a:spcBef>
                <a:spcPct val="0"/>
              </a:spcBef>
              <a:spcAft>
                <a:spcPct val="0"/>
              </a:spcAft>
              <a:buClr>
                <a:srgbClr val="008080"/>
              </a:buClr>
              <a:buSzPct val="133000"/>
              <a:buFont typeface="Arial" panose="020B0604020202020204" pitchFamily="34" charset="0"/>
              <a:buChar char="•"/>
              <a:tabLst>
                <a:tab pos="114300" algn="l"/>
                <a:tab pos="139700" algn="l"/>
                <a:tab pos="3556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To relate individual cases to an outbreak of infectious disease in both global or local epidemiology</a:t>
            </a:r>
          </a:p>
          <a:p>
            <a:pPr marL="457200" marR="0" lvl="0" indent="-317500" algn="just" defTabSz="914400" rtl="0" eaLnBrk="1" fontAlgn="base" latinLnBrk="0" hangingPunct="1">
              <a:lnSpc>
                <a:spcPct val="150000"/>
              </a:lnSpc>
              <a:spcBef>
                <a:spcPct val="0"/>
              </a:spcBef>
              <a:spcAft>
                <a:spcPct val="0"/>
              </a:spcAft>
              <a:buClr>
                <a:srgbClr val="008080"/>
              </a:buClr>
              <a:buSzPct val="133000"/>
              <a:buFont typeface="Arial" panose="020B0604020202020204" pitchFamily="34" charset="0"/>
              <a:buChar char="•"/>
              <a:tabLst>
                <a:tab pos="114300" algn="l"/>
                <a:tab pos="139700" algn="l"/>
                <a:tab pos="3556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To study variations in the pathogenicity, virulence and antibiotic resistance of individual strains.</a:t>
            </a:r>
          </a:p>
          <a:p>
            <a:pPr marL="457200" marR="0" lvl="0" indent="-317500" algn="just" defTabSz="914400" rtl="0" eaLnBrk="1" fontAlgn="base" latinLnBrk="0" hangingPunct="1">
              <a:lnSpc>
                <a:spcPct val="150000"/>
              </a:lnSpc>
              <a:spcBef>
                <a:spcPct val="0"/>
              </a:spcBef>
              <a:spcAft>
                <a:spcPct val="0"/>
              </a:spcAft>
              <a:buClr>
                <a:srgbClr val="008080"/>
              </a:buClr>
              <a:buSzPct val="133000"/>
              <a:buFont typeface="Arial" panose="020B0604020202020204" pitchFamily="34" charset="0"/>
              <a:buChar char="•"/>
              <a:tabLst>
                <a:tab pos="114300" algn="l"/>
                <a:tab pos="139700" algn="l"/>
                <a:tab pos="3556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Microorganisms with important industrial applications in </a:t>
            </a:r>
            <a:r>
              <a:rPr lang="en-US" altLang="en-US" sz="2800" dirty="0">
                <a:latin typeface="Arial" panose="020B0604020202020204" pitchFamily="34" charset="0"/>
                <a:cs typeface="Arial" panose="020B0604020202020204" pitchFamily="34" charset="0"/>
                <a:sym typeface="Arial" panose="020B0604020202020204" pitchFamily="34" charset="0"/>
              </a:rPr>
              <a:t>M</a:t>
            </a:r>
            <a:r>
              <a:rPr kumimoji="0" lang="en-US" alt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olecular</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 Biotechnology</a:t>
            </a:r>
          </a:p>
        </p:txBody>
      </p:sp>
    </p:spTree>
    <p:extLst>
      <p:ext uri="{BB962C8B-B14F-4D97-AF65-F5344CB8AC3E}">
        <p14:creationId xmlns:p14="http://schemas.microsoft.com/office/powerpoint/2010/main" val="7725839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E88B794F-545C-DD78-D081-963183E42EB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72CA51DE-C54D-4A26-AA43-2BA12F2215F1}" type="slidenum">
              <a:rPr lang="en-US" altLang="en-US" sz="700">
                <a:solidFill>
                  <a:srgbClr val="045C75"/>
                </a:solidFill>
                <a:cs typeface="Tahoma" panose="020B0604030504040204" pitchFamily="34" charset="0"/>
              </a:rPr>
              <a:pPr defTabSz="914459" fontAlgn="base">
                <a:spcBef>
                  <a:spcPct val="0"/>
                </a:spcBef>
                <a:spcAft>
                  <a:spcPct val="0"/>
                </a:spcAft>
                <a:defRPr/>
              </a:pPr>
              <a:t>4</a:t>
            </a:fld>
            <a:endParaRPr lang="en-US" altLang="en-US" sz="700">
              <a:solidFill>
                <a:srgbClr val="045C75"/>
              </a:solidFill>
              <a:cs typeface="Tahoma" panose="020B0604030504040204" pitchFamily="34" charset="0"/>
            </a:endParaRPr>
          </a:p>
        </p:txBody>
      </p:sp>
      <p:sp>
        <p:nvSpPr>
          <p:cNvPr id="11271" name="Rectangle 7">
            <a:extLst>
              <a:ext uri="{FF2B5EF4-FFF2-40B4-BE49-F238E27FC236}">
                <a16:creationId xmlns:a16="http://schemas.microsoft.com/office/drawing/2014/main" id="{0D2C17E2-D3E0-3E83-C3CE-EEB0DDE65827}"/>
              </a:ext>
            </a:extLst>
          </p:cNvPr>
          <p:cNvSpPr>
            <a:spLocks/>
          </p:cNvSpPr>
          <p:nvPr/>
        </p:nvSpPr>
        <p:spPr bwMode="auto">
          <a:xfrm>
            <a:off x="431800" y="412750"/>
            <a:ext cx="9283700" cy="31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algn="just" defTabSz="914459" fontAlgn="base">
              <a:lnSpc>
                <a:spcPct val="150000"/>
              </a:lnSpc>
              <a:spcBef>
                <a:spcPts val="120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Molecular typing Main Methods</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1. Band-based typing, such as PFGE</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2. Sequence-based typing, such as MLST</a:t>
            </a:r>
          </a:p>
          <a:p>
            <a:pPr algn="just" defTabSz="914459" fontAlgn="base">
              <a:lnSpc>
                <a:spcPct val="150000"/>
              </a:lnSpc>
              <a:spcBef>
                <a:spcPts val="1200"/>
              </a:spcBef>
              <a:spcAft>
                <a:spcPct val="0"/>
              </a:spcAft>
              <a:defRPr/>
            </a:pPr>
            <a:endParaRPr lang="en-US" altLang="en-US" sz="25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2FD9CBA2-265D-DC5E-8694-677919CC61A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A08F161F-C1FE-4E64-8D83-94088502F103}" type="slidenum">
              <a:rPr lang="en-US" altLang="en-US" sz="700">
                <a:solidFill>
                  <a:srgbClr val="045C75"/>
                </a:solidFill>
                <a:cs typeface="Tahoma" panose="020B0604030504040204" pitchFamily="34" charset="0"/>
              </a:rPr>
              <a:pPr defTabSz="914459" fontAlgn="base">
                <a:spcBef>
                  <a:spcPct val="0"/>
                </a:spcBef>
                <a:spcAft>
                  <a:spcPct val="0"/>
                </a:spcAft>
                <a:defRPr/>
              </a:pPr>
              <a:t>5</a:t>
            </a:fld>
            <a:endParaRPr lang="en-US" altLang="en-US" sz="700">
              <a:solidFill>
                <a:srgbClr val="045C75"/>
              </a:solidFill>
              <a:cs typeface="Tahoma" panose="020B0604030504040204" pitchFamily="34" charset="0"/>
            </a:endParaRPr>
          </a:p>
        </p:txBody>
      </p:sp>
      <p:sp>
        <p:nvSpPr>
          <p:cNvPr id="14342" name="Rectangle 6">
            <a:extLst>
              <a:ext uri="{FF2B5EF4-FFF2-40B4-BE49-F238E27FC236}">
                <a16:creationId xmlns:a16="http://schemas.microsoft.com/office/drawing/2014/main" id="{560BF9FC-1918-BAD8-7251-E4D8DF21A61F}"/>
              </a:ext>
            </a:extLst>
          </p:cNvPr>
          <p:cNvSpPr>
            <a:spLocks/>
          </p:cNvSpPr>
          <p:nvPr/>
        </p:nvSpPr>
        <p:spPr bwMode="auto">
          <a:xfrm>
            <a:off x="279400" y="892969"/>
            <a:ext cx="94488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algn="just" defTabSz="914459" fontAlgn="base">
              <a:lnSpc>
                <a:spcPct val="150000"/>
              </a:lnSpc>
              <a:spcBef>
                <a:spcPts val="120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Pulsed-field gel electrophoresis (PFGE)</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PFGE is a technique that allows the electrophoretic separation of low numbers of large DNA restriction fragments produced using restriction enzymes called molecular scissors to cut bacterial DNA and generate a highly discriminatory genetic fingerprint.</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By comparing the fingerprints of any two isolates, one can investigate if they belong to the same strain (i.e. the two isolates are clonal) or if they are genetically unrelated. PFGE is relatively costly and requires at least three days to obtain a result. The degree of discrimination also depends on the choice of restriction enzymes.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A78CE362-3AD9-81B4-4DEF-4790C215DA6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A952A445-F1DF-4678-B27C-C129C3656E92}" type="slidenum">
              <a:rPr lang="en-US" altLang="en-US" sz="700">
                <a:solidFill>
                  <a:srgbClr val="045C75"/>
                </a:solidFill>
                <a:cs typeface="Tahoma" panose="020B0604030504040204" pitchFamily="34" charset="0"/>
              </a:rPr>
              <a:pPr defTabSz="914459" fontAlgn="base">
                <a:spcBef>
                  <a:spcPct val="0"/>
                </a:spcBef>
                <a:spcAft>
                  <a:spcPct val="0"/>
                </a:spcAft>
                <a:defRPr/>
              </a:pPr>
              <a:t>6</a:t>
            </a:fld>
            <a:endParaRPr lang="en-US" altLang="en-US" sz="700">
              <a:solidFill>
                <a:srgbClr val="045C75"/>
              </a:solidFill>
              <a:cs typeface="Tahoma" panose="020B0604030504040204" pitchFamily="34" charset="0"/>
            </a:endParaRPr>
          </a:p>
        </p:txBody>
      </p:sp>
      <p:sp>
        <p:nvSpPr>
          <p:cNvPr id="16390" name="Rectangle 6">
            <a:extLst>
              <a:ext uri="{FF2B5EF4-FFF2-40B4-BE49-F238E27FC236}">
                <a16:creationId xmlns:a16="http://schemas.microsoft.com/office/drawing/2014/main" id="{F105F183-86C5-DB61-D8C5-AEEFED2EC60F}"/>
              </a:ext>
            </a:extLst>
          </p:cNvPr>
          <p:cNvSpPr>
            <a:spLocks/>
          </p:cNvSpPr>
          <p:nvPr/>
        </p:nvSpPr>
        <p:spPr bwMode="auto">
          <a:xfrm>
            <a:off x="370682" y="238125"/>
            <a:ext cx="9412287"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algn="just" defTabSz="914459" fontAlgn="base">
              <a:lnSpc>
                <a:spcPct val="150000"/>
              </a:lnSpc>
              <a:spcBef>
                <a:spcPts val="120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PFGE methodology steps</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1. Bacterial samples are loaded into an agarose suspension to release the DNA.</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2. The agarose and DNA suspension, also known as a plug, is treated with restriction enzymes. </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3. The treated plugs are then loaded onto an agarose gel and fragments are separated based on size using an electric field. </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4. Result patterns will be analyses.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8EF055DC-C78D-E6C5-29AD-D9DDF57B9B0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4B1E7782-39CE-42EA-A989-36B550EAC222}" type="slidenum">
              <a:rPr lang="en-US" altLang="en-US">
                <a:solidFill>
                  <a:srgbClr val="045C75"/>
                </a:solidFill>
                <a:cs typeface="Tahoma" panose="020B0604030504040204" pitchFamily="34" charset="0"/>
              </a:rPr>
              <a:pPr defTabSz="914459" fontAlgn="base">
                <a:spcBef>
                  <a:spcPct val="0"/>
                </a:spcBef>
                <a:spcAft>
                  <a:spcPct val="0"/>
                </a:spcAft>
                <a:defRPr/>
              </a:pPr>
              <a:t>7</a:t>
            </a:fld>
            <a:endParaRPr lang="en-US" altLang="en-US">
              <a:solidFill>
                <a:srgbClr val="045C75"/>
              </a:solidFill>
              <a:cs typeface="Tahoma" panose="020B0604030504040204" pitchFamily="34" charset="0"/>
            </a:endParaRPr>
          </a:p>
        </p:txBody>
      </p:sp>
      <p:sp>
        <p:nvSpPr>
          <p:cNvPr id="17414" name="Rectangle 6">
            <a:extLst>
              <a:ext uri="{FF2B5EF4-FFF2-40B4-BE49-F238E27FC236}">
                <a16:creationId xmlns:a16="http://schemas.microsoft.com/office/drawing/2014/main" id="{DC325A77-E2A0-56C9-7A8B-15A12C27E61F}"/>
              </a:ext>
            </a:extLst>
          </p:cNvPr>
          <p:cNvSpPr>
            <a:spLocks/>
          </p:cNvSpPr>
          <p:nvPr/>
        </p:nvSpPr>
        <p:spPr bwMode="auto">
          <a:xfrm>
            <a:off x="317500" y="535781"/>
            <a:ext cx="3834606" cy="6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PFGE Methodology</a:t>
            </a:r>
          </a:p>
        </p:txBody>
      </p:sp>
      <p:pic>
        <p:nvPicPr>
          <p:cNvPr id="17415" name="Picture 7">
            <a:extLst>
              <a:ext uri="{FF2B5EF4-FFF2-40B4-BE49-F238E27FC236}">
                <a16:creationId xmlns:a16="http://schemas.microsoft.com/office/drawing/2014/main" id="{5133E34F-1251-35DC-C5CA-1B3DC4308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782" y="437358"/>
            <a:ext cx="5877421" cy="700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FAF2EDD8-A044-3DB1-D7F3-7432E63EFDB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22D10F46-511D-45F1-AD9C-3102AA61305D}" type="slidenum">
              <a:rPr lang="en-US" altLang="en-US">
                <a:solidFill>
                  <a:srgbClr val="045C75"/>
                </a:solidFill>
                <a:cs typeface="Tahoma" panose="020B0604030504040204" pitchFamily="34" charset="0"/>
              </a:rPr>
              <a:pPr defTabSz="914459" fontAlgn="base">
                <a:spcBef>
                  <a:spcPct val="0"/>
                </a:spcBef>
                <a:spcAft>
                  <a:spcPct val="0"/>
                </a:spcAft>
                <a:defRPr/>
              </a:pPr>
              <a:t>8</a:t>
            </a:fld>
            <a:endParaRPr lang="en-US" altLang="en-US">
              <a:solidFill>
                <a:srgbClr val="045C75"/>
              </a:solidFill>
              <a:cs typeface="Tahoma" panose="020B0604030504040204" pitchFamily="34" charset="0"/>
            </a:endParaRPr>
          </a:p>
        </p:txBody>
      </p:sp>
      <p:sp>
        <p:nvSpPr>
          <p:cNvPr id="18440" name="Rectangle 6">
            <a:extLst>
              <a:ext uri="{FF2B5EF4-FFF2-40B4-BE49-F238E27FC236}">
                <a16:creationId xmlns:a16="http://schemas.microsoft.com/office/drawing/2014/main" id="{6E324AA2-51EF-B1BB-158D-6A2C81F03242}"/>
              </a:ext>
            </a:extLst>
          </p:cNvPr>
          <p:cNvSpPr>
            <a:spLocks/>
          </p:cNvSpPr>
          <p:nvPr/>
        </p:nvSpPr>
        <p:spPr bwMode="auto">
          <a:xfrm>
            <a:off x="198438" y="178594"/>
            <a:ext cx="6769100" cy="53340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Example of PFGE data </a:t>
            </a:r>
          </a:p>
        </p:txBody>
      </p:sp>
      <p:pic>
        <p:nvPicPr>
          <p:cNvPr id="18441" name="Picture 7">
            <a:extLst>
              <a:ext uri="{FF2B5EF4-FFF2-40B4-BE49-F238E27FC236}">
                <a16:creationId xmlns:a16="http://schemas.microsoft.com/office/drawing/2014/main" id="{8B849DB0-A42C-1DE1-CA36-81111F07A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9" y="892969"/>
            <a:ext cx="8721845"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B101C584-763D-F6FC-0AE3-94618354879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FA5E358F-C4DC-4E32-96F0-A0650AA58C8C}" type="slidenum">
              <a:rPr kumimoji="0" lang="en-US" altLang="en-US" sz="7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20486" name="Rectangle 6">
            <a:extLst>
              <a:ext uri="{FF2B5EF4-FFF2-40B4-BE49-F238E27FC236}">
                <a16:creationId xmlns:a16="http://schemas.microsoft.com/office/drawing/2014/main" id="{0DE8FDE8-F2D6-A2C4-8FCB-EFF048B1230C}"/>
              </a:ext>
            </a:extLst>
          </p:cNvPr>
          <p:cNvSpPr>
            <a:spLocks/>
          </p:cNvSpPr>
          <p:nvPr/>
        </p:nvSpPr>
        <p:spPr bwMode="auto">
          <a:xfrm>
            <a:off x="417944" y="348680"/>
            <a:ext cx="926292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just" defTabSz="914400" rtl="0" eaLnBrk="1" fontAlgn="base" latinLnBrk="0" hangingPunct="1">
              <a:lnSpc>
                <a:spcPct val="150000"/>
              </a:lnSpc>
              <a:spcBef>
                <a:spcPts val="1200"/>
              </a:spcBef>
              <a:spcAft>
                <a:spcPct val="0"/>
              </a:spcAft>
              <a:buClrTx/>
              <a:buSzTx/>
              <a:buFontTx/>
              <a:buNone/>
              <a:tabLst/>
              <a:defRPr/>
            </a:pPr>
            <a:r>
              <a:rPr kumimoji="0" lang="en-US" altLang="en-US" sz="28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Multilocus</a:t>
            </a: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 sequence typing (MLST)</a:t>
            </a:r>
          </a:p>
          <a:p>
            <a:pPr marL="0" marR="0" lvl="0" indent="0" algn="just" defTabSz="914400" rtl="0" eaLnBrk="1" fontAlgn="base" latinLnBrk="0" hangingPunct="1">
              <a:lnSpc>
                <a:spcPct val="150000"/>
              </a:lnSpc>
              <a:spcBef>
                <a:spcPts val="12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MLST is a technique in which sequencing of 400-500 base pair fragments of DNA at seven different conserved genes performed. This allow small variations within a species to be detected. Quite time consuming and costly, but can be highly discriminatory if the genes are correctly chosen.</a:t>
            </a:r>
          </a:p>
        </p:txBody>
      </p:sp>
    </p:spTree>
    <p:extLst>
      <p:ext uri="{BB962C8B-B14F-4D97-AF65-F5344CB8AC3E}">
        <p14:creationId xmlns:p14="http://schemas.microsoft.com/office/powerpoint/2010/main" val="349954626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تدفق">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تدفق copy">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copy">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تدفق copy 1">
  <a:themeElements>
    <a:clrScheme name="">
      <a:dk1>
        <a:srgbClr val="000000"/>
      </a:dk1>
      <a:lt1>
        <a:srgbClr val="FFFFFF"/>
      </a:lt1>
      <a:dk2>
        <a:srgbClr val="000000"/>
      </a:dk2>
      <a:lt2>
        <a:srgbClr val="00000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copy 1">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تدفق">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تدفق">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تدفق copy 1">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copy 1">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1838</TotalTime>
  <Words>680</Words>
  <Application>Microsoft Office PowerPoint</Application>
  <PresentationFormat>Custom</PresentationFormat>
  <Paragraphs>80</Paragraphs>
  <Slides>23</Slides>
  <Notes>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23</vt:i4>
      </vt:variant>
    </vt:vector>
  </HeadingPairs>
  <TitlesOfParts>
    <vt:vector size="40" baseType="lpstr">
      <vt:lpstr>Arial</vt:lpstr>
      <vt:lpstr>Arial Bold</vt:lpstr>
      <vt:lpstr>Arial Bold Italic</vt:lpstr>
      <vt:lpstr>Calibri</vt:lpstr>
      <vt:lpstr>Century Schoolbook</vt:lpstr>
      <vt:lpstr>Franklin Gothic Book</vt:lpstr>
      <vt:lpstr>Garamond</vt:lpstr>
      <vt:lpstr>Lucida Grande</vt:lpstr>
      <vt:lpstr>Tahoma</vt:lpstr>
      <vt:lpstr>Wingdings 2</vt:lpstr>
      <vt:lpstr>SavonVTI</vt:lpstr>
      <vt:lpstr>تدفق</vt:lpstr>
      <vt:lpstr>تدفق copy</vt:lpstr>
      <vt:lpstr>تدفق copy 1</vt:lpstr>
      <vt:lpstr>2_تدفق</vt:lpstr>
      <vt:lpstr>3_تدفق</vt:lpstr>
      <vt:lpstr>1_تدفق copy 1</vt:lpstr>
      <vt:lpstr>Molecular Typing of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127</cp:revision>
  <dcterms:modified xsi:type="dcterms:W3CDTF">2024-03-03T17:43:30Z</dcterms:modified>
</cp:coreProperties>
</file>