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833" r:id="rId3"/>
    <p:sldMasterId id="2147483845" r:id="rId4"/>
  </p:sldMasterIdLst>
  <p:notesMasterIdLst>
    <p:notesMasterId r:id="rId25"/>
  </p:notesMasterIdLst>
  <p:sldIdLst>
    <p:sldId id="327" r:id="rId5"/>
    <p:sldId id="514" r:id="rId6"/>
    <p:sldId id="518" r:id="rId7"/>
    <p:sldId id="520" r:id="rId8"/>
    <p:sldId id="519" r:id="rId9"/>
    <p:sldId id="521" r:id="rId10"/>
    <p:sldId id="489" r:id="rId11"/>
    <p:sldId id="522" r:id="rId12"/>
    <p:sldId id="523" r:id="rId13"/>
    <p:sldId id="275" r:id="rId14"/>
    <p:sldId id="524" r:id="rId15"/>
    <p:sldId id="525" r:id="rId16"/>
    <p:sldId id="527" r:id="rId17"/>
    <p:sldId id="526" r:id="rId18"/>
    <p:sldId id="496" r:id="rId19"/>
    <p:sldId id="493" r:id="rId20"/>
    <p:sldId id="492" r:id="rId21"/>
    <p:sldId id="495" r:id="rId22"/>
    <p:sldId id="258" r:id="rId23"/>
    <p:sldId id="51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F36073-54C8-46F1-9158-3BBA59CCD091}">
          <p14:sldIdLst>
            <p14:sldId id="327"/>
          </p14:sldIdLst>
        </p14:section>
        <p14:section name="Default Section" id="{A2D8020E-C310-459A-A081-459788BA98C6}">
          <p14:sldIdLst>
            <p14:sldId id="514"/>
            <p14:sldId id="518"/>
            <p14:sldId id="520"/>
            <p14:sldId id="519"/>
            <p14:sldId id="521"/>
            <p14:sldId id="489"/>
            <p14:sldId id="522"/>
            <p14:sldId id="523"/>
            <p14:sldId id="275"/>
            <p14:sldId id="524"/>
            <p14:sldId id="525"/>
            <p14:sldId id="527"/>
            <p14:sldId id="526"/>
            <p14:sldId id="496"/>
            <p14:sldId id="493"/>
            <p14:sldId id="492"/>
            <p14:sldId id="495"/>
            <p14:sldId id="258"/>
            <p14:sldId id="5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3B8323-483E-4363-B3A6-19516B1BFE4E}" v="9" dt="2024-03-22T16:58:01.9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1" d="100"/>
          <a:sy n="61" d="100"/>
        </p:scale>
        <p:origin x="8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ikal Khidhr" userId="5b7e17f9e3b74d0c" providerId="LiveId" clId="{B03B8323-483E-4363-B3A6-19516B1BFE4E}"/>
    <pc:docChg chg="undo custSel addSld delSld modSld sldOrd addMainMaster delMainMaster modMainMaster addSection delSection modSection">
      <pc:chgData name="Zhikal Khidhr" userId="5b7e17f9e3b74d0c" providerId="LiveId" clId="{B03B8323-483E-4363-B3A6-19516B1BFE4E}" dt="2024-03-24T06:34:23.587" v="196" actId="47"/>
      <pc:docMkLst>
        <pc:docMk/>
      </pc:docMkLst>
      <pc:sldChg chg="add del">
        <pc:chgData name="Zhikal Khidhr" userId="5b7e17f9e3b74d0c" providerId="LiveId" clId="{B03B8323-483E-4363-B3A6-19516B1BFE4E}" dt="2024-03-22T13:54:48.290" v="92" actId="47"/>
        <pc:sldMkLst>
          <pc:docMk/>
          <pc:sldMk cId="0" sldId="256"/>
        </pc:sldMkLst>
      </pc:sldChg>
      <pc:sldChg chg="del">
        <pc:chgData name="Zhikal Khidhr" userId="5b7e17f9e3b74d0c" providerId="LiveId" clId="{B03B8323-483E-4363-B3A6-19516B1BFE4E}" dt="2024-03-22T13:53:27.088" v="77" actId="47"/>
        <pc:sldMkLst>
          <pc:docMk/>
          <pc:sldMk cId="2804339496" sldId="258"/>
        </pc:sldMkLst>
      </pc:sldChg>
      <pc:sldChg chg="add del">
        <pc:chgData name="Zhikal Khidhr" userId="5b7e17f9e3b74d0c" providerId="LiveId" clId="{B03B8323-483E-4363-B3A6-19516B1BFE4E}" dt="2024-03-22T13:53:41.687" v="90" actId="47"/>
        <pc:sldMkLst>
          <pc:docMk/>
          <pc:sldMk cId="3453893567" sldId="259"/>
        </pc:sldMkLst>
      </pc:sldChg>
      <pc:sldChg chg="add ord setBg">
        <pc:chgData name="Zhikal Khidhr" userId="5b7e17f9e3b74d0c" providerId="LiveId" clId="{B03B8323-483E-4363-B3A6-19516B1BFE4E}" dt="2024-03-22T16:57:33.218" v="158"/>
        <pc:sldMkLst>
          <pc:docMk/>
          <pc:sldMk cId="796819440" sldId="275"/>
        </pc:sldMkLst>
      </pc:sldChg>
      <pc:sldChg chg="modSp mod">
        <pc:chgData name="Zhikal Khidhr" userId="5b7e17f9e3b74d0c" providerId="LiveId" clId="{B03B8323-483E-4363-B3A6-19516B1BFE4E}" dt="2024-03-22T13:52:48.689" v="29" actId="20577"/>
        <pc:sldMkLst>
          <pc:docMk/>
          <pc:sldMk cId="480454959" sldId="327"/>
        </pc:sldMkLst>
        <pc:spChg chg="mod">
          <ac:chgData name="Zhikal Khidhr" userId="5b7e17f9e3b74d0c" providerId="LiveId" clId="{B03B8323-483E-4363-B3A6-19516B1BFE4E}" dt="2024-03-22T13:52:44.360" v="26" actId="20577"/>
          <ac:spMkLst>
            <pc:docMk/>
            <pc:sldMk cId="480454959" sldId="327"/>
            <ac:spMk id="2" creationId="{9E3C1396-524A-62A2-8257-1B0D433BBE14}"/>
          </ac:spMkLst>
        </pc:spChg>
        <pc:spChg chg="mod">
          <ac:chgData name="Zhikal Khidhr" userId="5b7e17f9e3b74d0c" providerId="LiveId" clId="{B03B8323-483E-4363-B3A6-19516B1BFE4E}" dt="2024-03-22T13:52:48.689" v="29" actId="20577"/>
          <ac:spMkLst>
            <pc:docMk/>
            <pc:sldMk cId="480454959" sldId="327"/>
            <ac:spMk id="3" creationId="{4C497D5C-E785-D72F-C8CC-FA44B04E576B}"/>
          </ac:spMkLst>
        </pc:spChg>
      </pc:sldChg>
      <pc:sldChg chg="modSp del mod">
        <pc:chgData name="Zhikal Khidhr" userId="5b7e17f9e3b74d0c" providerId="LiveId" clId="{B03B8323-483E-4363-B3A6-19516B1BFE4E}" dt="2024-03-22T13:54:53.408" v="95" actId="47"/>
        <pc:sldMkLst>
          <pc:docMk/>
          <pc:sldMk cId="20075996" sldId="482"/>
        </pc:sldMkLst>
        <pc:spChg chg="mod">
          <ac:chgData name="Zhikal Khidhr" userId="5b7e17f9e3b74d0c" providerId="LiveId" clId="{B03B8323-483E-4363-B3A6-19516B1BFE4E}" dt="2024-03-22T13:53:06.275" v="52" actId="5793"/>
          <ac:spMkLst>
            <pc:docMk/>
            <pc:sldMk cId="20075996" sldId="482"/>
            <ac:spMk id="7" creationId="{608DA07D-3297-432A-B0EF-7898508B7D81}"/>
          </ac:spMkLst>
        </pc:spChg>
      </pc:sldChg>
      <pc:sldChg chg="del ord">
        <pc:chgData name="Zhikal Khidhr" userId="5b7e17f9e3b74d0c" providerId="LiveId" clId="{B03B8323-483E-4363-B3A6-19516B1BFE4E}" dt="2024-03-24T06:14:46.055" v="194" actId="47"/>
        <pc:sldMkLst>
          <pc:docMk/>
          <pc:sldMk cId="4184105453" sldId="484"/>
        </pc:sldMkLst>
      </pc:sldChg>
      <pc:sldChg chg="add del">
        <pc:chgData name="Zhikal Khidhr" userId="5b7e17f9e3b74d0c" providerId="LiveId" clId="{B03B8323-483E-4363-B3A6-19516B1BFE4E}" dt="2024-03-22T13:56:55.915" v="101" actId="47"/>
        <pc:sldMkLst>
          <pc:docMk/>
          <pc:sldMk cId="650326006" sldId="487"/>
        </pc:sldMkLst>
      </pc:sldChg>
      <pc:sldChg chg="del">
        <pc:chgData name="Zhikal Khidhr" userId="5b7e17f9e3b74d0c" providerId="LiveId" clId="{B03B8323-483E-4363-B3A6-19516B1BFE4E}" dt="2024-03-22T13:56:31.985" v="100" actId="47"/>
        <pc:sldMkLst>
          <pc:docMk/>
          <pc:sldMk cId="3551728280" sldId="488"/>
        </pc:sldMkLst>
      </pc:sldChg>
      <pc:sldChg chg="modSp mod ord">
        <pc:chgData name="Zhikal Khidhr" userId="5b7e17f9e3b74d0c" providerId="LiveId" clId="{B03B8323-483E-4363-B3A6-19516B1BFE4E}" dt="2024-03-24T06:21:01.061" v="195" actId="1036"/>
        <pc:sldMkLst>
          <pc:docMk/>
          <pc:sldMk cId="1688725978" sldId="489"/>
        </pc:sldMkLst>
        <pc:picChg chg="mod">
          <ac:chgData name="Zhikal Khidhr" userId="5b7e17f9e3b74d0c" providerId="LiveId" clId="{B03B8323-483E-4363-B3A6-19516B1BFE4E}" dt="2024-03-24T06:21:01.061" v="195" actId="1036"/>
          <ac:picMkLst>
            <pc:docMk/>
            <pc:sldMk cId="1688725978" sldId="489"/>
            <ac:picMk id="9" creationId="{051E2F52-BAAD-0F9E-486D-A4EEFC30BD43}"/>
          </ac:picMkLst>
        </pc:picChg>
      </pc:sldChg>
      <pc:sldChg chg="del">
        <pc:chgData name="Zhikal Khidhr" userId="5b7e17f9e3b74d0c" providerId="LiveId" clId="{B03B8323-483E-4363-B3A6-19516B1BFE4E}" dt="2024-03-24T06:34:23.587" v="196" actId="47"/>
        <pc:sldMkLst>
          <pc:docMk/>
          <pc:sldMk cId="3086394528" sldId="490"/>
        </pc:sldMkLst>
      </pc:sldChg>
      <pc:sldChg chg="del">
        <pc:chgData name="Zhikal Khidhr" userId="5b7e17f9e3b74d0c" providerId="LiveId" clId="{B03B8323-483E-4363-B3A6-19516B1BFE4E}" dt="2024-03-22T13:55:38.023" v="98" actId="47"/>
        <pc:sldMkLst>
          <pc:docMk/>
          <pc:sldMk cId="2784555159" sldId="491"/>
        </pc:sldMkLst>
      </pc:sldChg>
      <pc:sldChg chg="add del">
        <pc:chgData name="Zhikal Khidhr" userId="5b7e17f9e3b74d0c" providerId="LiveId" clId="{B03B8323-483E-4363-B3A6-19516B1BFE4E}" dt="2024-03-22T13:53:29.910" v="85" actId="47"/>
        <pc:sldMkLst>
          <pc:docMk/>
          <pc:sldMk cId="872990262" sldId="492"/>
        </pc:sldMkLst>
      </pc:sldChg>
      <pc:sldChg chg="add del">
        <pc:chgData name="Zhikal Khidhr" userId="5b7e17f9e3b74d0c" providerId="LiveId" clId="{B03B8323-483E-4363-B3A6-19516B1BFE4E}" dt="2024-03-22T13:53:29.648" v="84" actId="47"/>
        <pc:sldMkLst>
          <pc:docMk/>
          <pc:sldMk cId="2717497410" sldId="493"/>
        </pc:sldMkLst>
      </pc:sldChg>
      <pc:sldChg chg="add del">
        <pc:chgData name="Zhikal Khidhr" userId="5b7e17f9e3b74d0c" providerId="LiveId" clId="{B03B8323-483E-4363-B3A6-19516B1BFE4E}" dt="2024-03-22T13:53:30.196" v="86" actId="47"/>
        <pc:sldMkLst>
          <pc:docMk/>
          <pc:sldMk cId="989030415" sldId="495"/>
        </pc:sldMkLst>
      </pc:sldChg>
      <pc:sldChg chg="add del">
        <pc:chgData name="Zhikal Khidhr" userId="5b7e17f9e3b74d0c" providerId="LiveId" clId="{B03B8323-483E-4363-B3A6-19516B1BFE4E}" dt="2024-03-22T13:56:26.948" v="99" actId="47"/>
        <pc:sldMkLst>
          <pc:docMk/>
          <pc:sldMk cId="3866411002" sldId="506"/>
        </pc:sldMkLst>
      </pc:sldChg>
      <pc:sldChg chg="add del">
        <pc:chgData name="Zhikal Khidhr" userId="5b7e17f9e3b74d0c" providerId="LiveId" clId="{B03B8323-483E-4363-B3A6-19516B1BFE4E}" dt="2024-03-22T13:53:32.367" v="89" actId="47"/>
        <pc:sldMkLst>
          <pc:docMk/>
          <pc:sldMk cId="3662415385" sldId="513"/>
        </pc:sldMkLst>
      </pc:sldChg>
      <pc:sldChg chg="modSp add mod ord">
        <pc:chgData name="Zhikal Khidhr" userId="5b7e17f9e3b74d0c" providerId="LiveId" clId="{B03B8323-483E-4363-B3A6-19516B1BFE4E}" dt="2024-03-22T18:17:34.629" v="193" actId="14100"/>
        <pc:sldMkLst>
          <pc:docMk/>
          <pc:sldMk cId="2371414049" sldId="514"/>
        </pc:sldMkLst>
        <pc:spChg chg="mod">
          <ac:chgData name="Zhikal Khidhr" userId="5b7e17f9e3b74d0c" providerId="LiveId" clId="{B03B8323-483E-4363-B3A6-19516B1BFE4E}" dt="2024-03-22T18:17:34.629" v="193" actId="14100"/>
          <ac:spMkLst>
            <pc:docMk/>
            <pc:sldMk cId="2371414049" sldId="514"/>
            <ac:spMk id="7" creationId="{608DA07D-3297-432A-B0EF-7898508B7D81}"/>
          </ac:spMkLst>
        </pc:spChg>
      </pc:sldChg>
      <pc:sldChg chg="add">
        <pc:chgData name="Zhikal Khidhr" userId="5b7e17f9e3b74d0c" providerId="LiveId" clId="{B03B8323-483E-4363-B3A6-19516B1BFE4E}" dt="2024-03-22T13:54:45.485" v="91"/>
        <pc:sldMkLst>
          <pc:docMk/>
          <pc:sldMk cId="543492419" sldId="518"/>
        </pc:sldMkLst>
      </pc:sldChg>
      <pc:sldChg chg="add">
        <pc:chgData name="Zhikal Khidhr" userId="5b7e17f9e3b74d0c" providerId="LiveId" clId="{B03B8323-483E-4363-B3A6-19516B1BFE4E}" dt="2024-03-22T13:54:45.485" v="91"/>
        <pc:sldMkLst>
          <pc:docMk/>
          <pc:sldMk cId="2253304095" sldId="519"/>
        </pc:sldMkLst>
      </pc:sldChg>
      <pc:sldChg chg="add">
        <pc:chgData name="Zhikal Khidhr" userId="5b7e17f9e3b74d0c" providerId="LiveId" clId="{B03B8323-483E-4363-B3A6-19516B1BFE4E}" dt="2024-03-22T13:54:45.485" v="91"/>
        <pc:sldMkLst>
          <pc:docMk/>
          <pc:sldMk cId="4092855442" sldId="520"/>
        </pc:sldMkLst>
      </pc:sldChg>
      <pc:sldChg chg="add">
        <pc:chgData name="Zhikal Khidhr" userId="5b7e17f9e3b74d0c" providerId="LiveId" clId="{B03B8323-483E-4363-B3A6-19516B1BFE4E}" dt="2024-03-22T13:54:45.485" v="91"/>
        <pc:sldMkLst>
          <pc:docMk/>
          <pc:sldMk cId="1496114521" sldId="521"/>
        </pc:sldMkLst>
      </pc:sldChg>
      <pc:sldChg chg="add">
        <pc:chgData name="Zhikal Khidhr" userId="5b7e17f9e3b74d0c" providerId="LiveId" clId="{B03B8323-483E-4363-B3A6-19516B1BFE4E}" dt="2024-03-22T13:54:45.485" v="91"/>
        <pc:sldMkLst>
          <pc:docMk/>
          <pc:sldMk cId="1914612797" sldId="522"/>
        </pc:sldMkLst>
      </pc:sldChg>
      <pc:sldChg chg="add">
        <pc:chgData name="Zhikal Khidhr" userId="5b7e17f9e3b74d0c" providerId="LiveId" clId="{B03B8323-483E-4363-B3A6-19516B1BFE4E}" dt="2024-03-22T13:54:45.485" v="91"/>
        <pc:sldMkLst>
          <pc:docMk/>
          <pc:sldMk cId="2266828565" sldId="523"/>
        </pc:sldMkLst>
      </pc:sldChg>
      <pc:sldChg chg="add">
        <pc:chgData name="Zhikal Khidhr" userId="5b7e17f9e3b74d0c" providerId="LiveId" clId="{B03B8323-483E-4363-B3A6-19516B1BFE4E}" dt="2024-03-22T13:54:45.485" v="91"/>
        <pc:sldMkLst>
          <pc:docMk/>
          <pc:sldMk cId="2087653563" sldId="524"/>
        </pc:sldMkLst>
      </pc:sldChg>
      <pc:sldChg chg="add">
        <pc:chgData name="Zhikal Khidhr" userId="5b7e17f9e3b74d0c" providerId="LiveId" clId="{B03B8323-483E-4363-B3A6-19516B1BFE4E}" dt="2024-03-22T13:54:45.485" v="91"/>
        <pc:sldMkLst>
          <pc:docMk/>
          <pc:sldMk cId="3936592486" sldId="525"/>
        </pc:sldMkLst>
      </pc:sldChg>
      <pc:sldChg chg="add">
        <pc:chgData name="Zhikal Khidhr" userId="5b7e17f9e3b74d0c" providerId="LiveId" clId="{B03B8323-483E-4363-B3A6-19516B1BFE4E}" dt="2024-03-22T13:54:45.485" v="91"/>
        <pc:sldMkLst>
          <pc:docMk/>
          <pc:sldMk cId="3560038470" sldId="526"/>
        </pc:sldMkLst>
      </pc:sldChg>
      <pc:sldChg chg="add">
        <pc:chgData name="Zhikal Khidhr" userId="5b7e17f9e3b74d0c" providerId="LiveId" clId="{B03B8323-483E-4363-B3A6-19516B1BFE4E}" dt="2024-03-22T13:54:45.485" v="91"/>
        <pc:sldMkLst>
          <pc:docMk/>
          <pc:sldMk cId="4217022050" sldId="527"/>
        </pc:sldMkLst>
      </pc:sldChg>
      <pc:sldChg chg="del">
        <pc:chgData name="Zhikal Khidhr" userId="5b7e17f9e3b74d0c" providerId="LiveId" clId="{B03B8323-483E-4363-B3A6-19516B1BFE4E}" dt="2024-03-22T13:53:25.339" v="67" actId="47"/>
        <pc:sldMkLst>
          <pc:docMk/>
          <pc:sldMk cId="2936129988" sldId="565"/>
        </pc:sldMkLst>
      </pc:sldChg>
      <pc:sldChg chg="del">
        <pc:chgData name="Zhikal Khidhr" userId="5b7e17f9e3b74d0c" providerId="LiveId" clId="{B03B8323-483E-4363-B3A6-19516B1BFE4E}" dt="2024-03-22T13:53:25.277" v="66" actId="47"/>
        <pc:sldMkLst>
          <pc:docMk/>
          <pc:sldMk cId="3389340810" sldId="566"/>
        </pc:sldMkLst>
      </pc:sldChg>
      <pc:sldChg chg="del">
        <pc:chgData name="Zhikal Khidhr" userId="5b7e17f9e3b74d0c" providerId="LiveId" clId="{B03B8323-483E-4363-B3A6-19516B1BFE4E}" dt="2024-03-22T13:53:25.123" v="63" actId="47"/>
        <pc:sldMkLst>
          <pc:docMk/>
          <pc:sldMk cId="590606725" sldId="567"/>
        </pc:sldMkLst>
      </pc:sldChg>
      <pc:sldChg chg="del">
        <pc:chgData name="Zhikal Khidhr" userId="5b7e17f9e3b74d0c" providerId="LiveId" clId="{B03B8323-483E-4363-B3A6-19516B1BFE4E}" dt="2024-03-22T13:53:25.229" v="65" actId="47"/>
        <pc:sldMkLst>
          <pc:docMk/>
          <pc:sldMk cId="305145673" sldId="568"/>
        </pc:sldMkLst>
      </pc:sldChg>
      <pc:sldChg chg="del">
        <pc:chgData name="Zhikal Khidhr" userId="5b7e17f9e3b74d0c" providerId="LiveId" clId="{B03B8323-483E-4363-B3A6-19516B1BFE4E}" dt="2024-03-22T13:53:25.399" v="68" actId="47"/>
        <pc:sldMkLst>
          <pc:docMk/>
          <pc:sldMk cId="1229062356" sldId="569"/>
        </pc:sldMkLst>
      </pc:sldChg>
      <pc:sldChg chg="del">
        <pc:chgData name="Zhikal Khidhr" userId="5b7e17f9e3b74d0c" providerId="LiveId" clId="{B03B8323-483E-4363-B3A6-19516B1BFE4E}" dt="2024-03-22T13:53:25.442" v="69" actId="47"/>
        <pc:sldMkLst>
          <pc:docMk/>
          <pc:sldMk cId="1899056494" sldId="570"/>
        </pc:sldMkLst>
      </pc:sldChg>
      <pc:sldChg chg="del">
        <pc:chgData name="Zhikal Khidhr" userId="5b7e17f9e3b74d0c" providerId="LiveId" clId="{B03B8323-483E-4363-B3A6-19516B1BFE4E}" dt="2024-03-22T13:53:25.503" v="70" actId="47"/>
        <pc:sldMkLst>
          <pc:docMk/>
          <pc:sldMk cId="1181540468" sldId="572"/>
        </pc:sldMkLst>
      </pc:sldChg>
      <pc:sldChg chg="del">
        <pc:chgData name="Zhikal Khidhr" userId="5b7e17f9e3b74d0c" providerId="LiveId" clId="{B03B8323-483E-4363-B3A6-19516B1BFE4E}" dt="2024-03-22T13:53:25.563" v="71" actId="47"/>
        <pc:sldMkLst>
          <pc:docMk/>
          <pc:sldMk cId="2397909983" sldId="573"/>
        </pc:sldMkLst>
      </pc:sldChg>
      <pc:sldChg chg="del">
        <pc:chgData name="Zhikal Khidhr" userId="5b7e17f9e3b74d0c" providerId="LiveId" clId="{B03B8323-483E-4363-B3A6-19516B1BFE4E}" dt="2024-03-22T13:53:26.458" v="74" actId="47"/>
        <pc:sldMkLst>
          <pc:docMk/>
          <pc:sldMk cId="3034351712" sldId="574"/>
        </pc:sldMkLst>
      </pc:sldChg>
      <pc:sldChg chg="del">
        <pc:chgData name="Zhikal Khidhr" userId="5b7e17f9e3b74d0c" providerId="LiveId" clId="{B03B8323-483E-4363-B3A6-19516B1BFE4E}" dt="2024-03-22T13:53:24.450" v="61" actId="47"/>
        <pc:sldMkLst>
          <pc:docMk/>
          <pc:sldMk cId="3733019594" sldId="575"/>
        </pc:sldMkLst>
      </pc:sldChg>
      <pc:sldChg chg="del">
        <pc:chgData name="Zhikal Khidhr" userId="5b7e17f9e3b74d0c" providerId="LiveId" clId="{B03B8323-483E-4363-B3A6-19516B1BFE4E}" dt="2024-03-22T13:53:20.338" v="53" actId="47"/>
        <pc:sldMkLst>
          <pc:docMk/>
          <pc:sldMk cId="3394761626" sldId="576"/>
        </pc:sldMkLst>
      </pc:sldChg>
      <pc:sldChg chg="del">
        <pc:chgData name="Zhikal Khidhr" userId="5b7e17f9e3b74d0c" providerId="LiveId" clId="{B03B8323-483E-4363-B3A6-19516B1BFE4E}" dt="2024-03-22T13:53:27.040" v="76" actId="47"/>
        <pc:sldMkLst>
          <pc:docMk/>
          <pc:sldMk cId="1350700422" sldId="577"/>
        </pc:sldMkLst>
      </pc:sldChg>
      <pc:sldChg chg="del">
        <pc:chgData name="Zhikal Khidhr" userId="5b7e17f9e3b74d0c" providerId="LiveId" clId="{B03B8323-483E-4363-B3A6-19516B1BFE4E}" dt="2024-03-22T13:53:26.981" v="75" actId="47"/>
        <pc:sldMkLst>
          <pc:docMk/>
          <pc:sldMk cId="2402582136" sldId="578"/>
        </pc:sldMkLst>
      </pc:sldChg>
      <pc:sldChg chg="del">
        <pc:chgData name="Zhikal Khidhr" userId="5b7e17f9e3b74d0c" providerId="LiveId" clId="{B03B8323-483E-4363-B3A6-19516B1BFE4E}" dt="2024-03-22T13:53:25.175" v="64" actId="47"/>
        <pc:sldMkLst>
          <pc:docMk/>
          <pc:sldMk cId="3749338834" sldId="579"/>
        </pc:sldMkLst>
      </pc:sldChg>
      <pc:sldChg chg="del">
        <pc:chgData name="Zhikal Khidhr" userId="5b7e17f9e3b74d0c" providerId="LiveId" clId="{B03B8323-483E-4363-B3A6-19516B1BFE4E}" dt="2024-03-22T13:53:25.622" v="72" actId="47"/>
        <pc:sldMkLst>
          <pc:docMk/>
          <pc:sldMk cId="3544083354" sldId="580"/>
        </pc:sldMkLst>
      </pc:sldChg>
      <pc:sldChg chg="del">
        <pc:chgData name="Zhikal Khidhr" userId="5b7e17f9e3b74d0c" providerId="LiveId" clId="{B03B8323-483E-4363-B3A6-19516B1BFE4E}" dt="2024-03-22T13:53:25.678" v="73" actId="47"/>
        <pc:sldMkLst>
          <pc:docMk/>
          <pc:sldMk cId="230303905" sldId="581"/>
        </pc:sldMkLst>
      </pc:sldChg>
      <pc:sldChg chg="del">
        <pc:chgData name="Zhikal Khidhr" userId="5b7e17f9e3b74d0c" providerId="LiveId" clId="{B03B8323-483E-4363-B3A6-19516B1BFE4E}" dt="2024-03-22T13:53:21.299" v="54" actId="47"/>
        <pc:sldMkLst>
          <pc:docMk/>
          <pc:sldMk cId="4182461562" sldId="582"/>
        </pc:sldMkLst>
      </pc:sldChg>
      <pc:sldChg chg="del">
        <pc:chgData name="Zhikal Khidhr" userId="5b7e17f9e3b74d0c" providerId="LiveId" clId="{B03B8323-483E-4363-B3A6-19516B1BFE4E}" dt="2024-03-22T13:53:22.971" v="55" actId="47"/>
        <pc:sldMkLst>
          <pc:docMk/>
          <pc:sldMk cId="55970463" sldId="583"/>
        </pc:sldMkLst>
      </pc:sldChg>
      <pc:sldChg chg="del">
        <pc:chgData name="Zhikal Khidhr" userId="5b7e17f9e3b74d0c" providerId="LiveId" clId="{B03B8323-483E-4363-B3A6-19516B1BFE4E}" dt="2024-03-22T13:53:23.501" v="56" actId="47"/>
        <pc:sldMkLst>
          <pc:docMk/>
          <pc:sldMk cId="496386554" sldId="584"/>
        </pc:sldMkLst>
      </pc:sldChg>
      <pc:sldChg chg="del">
        <pc:chgData name="Zhikal Khidhr" userId="5b7e17f9e3b74d0c" providerId="LiveId" clId="{B03B8323-483E-4363-B3A6-19516B1BFE4E}" dt="2024-03-22T13:53:23.730" v="57" actId="47"/>
        <pc:sldMkLst>
          <pc:docMk/>
          <pc:sldMk cId="163058471" sldId="585"/>
        </pc:sldMkLst>
      </pc:sldChg>
      <pc:sldChg chg="del">
        <pc:chgData name="Zhikal Khidhr" userId="5b7e17f9e3b74d0c" providerId="LiveId" clId="{B03B8323-483E-4363-B3A6-19516B1BFE4E}" dt="2024-03-22T13:53:23.914" v="58" actId="47"/>
        <pc:sldMkLst>
          <pc:docMk/>
          <pc:sldMk cId="2392520193" sldId="586"/>
        </pc:sldMkLst>
      </pc:sldChg>
      <pc:sldChg chg="del">
        <pc:chgData name="Zhikal Khidhr" userId="5b7e17f9e3b74d0c" providerId="LiveId" clId="{B03B8323-483E-4363-B3A6-19516B1BFE4E}" dt="2024-03-22T13:53:24.133" v="59" actId="47"/>
        <pc:sldMkLst>
          <pc:docMk/>
          <pc:sldMk cId="1752394193" sldId="587"/>
        </pc:sldMkLst>
      </pc:sldChg>
      <pc:sldChg chg="del">
        <pc:chgData name="Zhikal Khidhr" userId="5b7e17f9e3b74d0c" providerId="LiveId" clId="{B03B8323-483E-4363-B3A6-19516B1BFE4E}" dt="2024-03-22T13:53:24.286" v="60" actId="47"/>
        <pc:sldMkLst>
          <pc:docMk/>
          <pc:sldMk cId="714224267" sldId="588"/>
        </pc:sldMkLst>
      </pc:sldChg>
      <pc:sldChg chg="del">
        <pc:chgData name="Zhikal Khidhr" userId="5b7e17f9e3b74d0c" providerId="LiveId" clId="{B03B8323-483E-4363-B3A6-19516B1BFE4E}" dt="2024-03-22T13:53:24.652" v="62" actId="47"/>
        <pc:sldMkLst>
          <pc:docMk/>
          <pc:sldMk cId="3608505753" sldId="589"/>
        </pc:sldMkLst>
      </pc:sldChg>
      <pc:sldMasterChg chg="add del addSldLayout delSldLayout">
        <pc:chgData name="Zhikal Khidhr" userId="5b7e17f9e3b74d0c" providerId="LiveId" clId="{B03B8323-483E-4363-B3A6-19516B1BFE4E}" dt="2024-03-22T13:53:32.367" v="89" actId="47"/>
        <pc:sldMasterMkLst>
          <pc:docMk/>
          <pc:sldMasterMk cId="3612209049" sldId="2147483660"/>
        </pc:sldMasterMkLst>
        <pc:sldLayoutChg chg="add del">
          <pc:chgData name="Zhikal Khidhr" userId="5b7e17f9e3b74d0c" providerId="LiveId" clId="{B03B8323-483E-4363-B3A6-19516B1BFE4E}" dt="2024-03-22T13:53:32.367" v="89" actId="47"/>
          <pc:sldLayoutMkLst>
            <pc:docMk/>
            <pc:sldMasterMk cId="3612209049" sldId="2147483660"/>
            <pc:sldLayoutMk cId="1949787331" sldId="2147483661"/>
          </pc:sldLayoutMkLst>
        </pc:sldLayoutChg>
        <pc:sldLayoutChg chg="add del">
          <pc:chgData name="Zhikal Khidhr" userId="5b7e17f9e3b74d0c" providerId="LiveId" clId="{B03B8323-483E-4363-B3A6-19516B1BFE4E}" dt="2024-03-22T13:53:32.367" v="89" actId="47"/>
          <pc:sldLayoutMkLst>
            <pc:docMk/>
            <pc:sldMasterMk cId="3612209049" sldId="2147483660"/>
            <pc:sldLayoutMk cId="3657701365" sldId="2147483662"/>
          </pc:sldLayoutMkLst>
        </pc:sldLayoutChg>
        <pc:sldLayoutChg chg="add del">
          <pc:chgData name="Zhikal Khidhr" userId="5b7e17f9e3b74d0c" providerId="LiveId" clId="{B03B8323-483E-4363-B3A6-19516B1BFE4E}" dt="2024-03-22T13:53:32.367" v="89" actId="47"/>
          <pc:sldLayoutMkLst>
            <pc:docMk/>
            <pc:sldMasterMk cId="3612209049" sldId="2147483660"/>
            <pc:sldLayoutMk cId="1902861783" sldId="2147483663"/>
          </pc:sldLayoutMkLst>
        </pc:sldLayoutChg>
        <pc:sldLayoutChg chg="add del">
          <pc:chgData name="Zhikal Khidhr" userId="5b7e17f9e3b74d0c" providerId="LiveId" clId="{B03B8323-483E-4363-B3A6-19516B1BFE4E}" dt="2024-03-22T13:53:32.367" v="89" actId="47"/>
          <pc:sldLayoutMkLst>
            <pc:docMk/>
            <pc:sldMasterMk cId="3612209049" sldId="2147483660"/>
            <pc:sldLayoutMk cId="3655547233" sldId="2147483664"/>
          </pc:sldLayoutMkLst>
        </pc:sldLayoutChg>
        <pc:sldLayoutChg chg="add del">
          <pc:chgData name="Zhikal Khidhr" userId="5b7e17f9e3b74d0c" providerId="LiveId" clId="{B03B8323-483E-4363-B3A6-19516B1BFE4E}" dt="2024-03-22T13:53:32.367" v="89" actId="47"/>
          <pc:sldLayoutMkLst>
            <pc:docMk/>
            <pc:sldMasterMk cId="3612209049" sldId="2147483660"/>
            <pc:sldLayoutMk cId="2823313673" sldId="2147483665"/>
          </pc:sldLayoutMkLst>
        </pc:sldLayoutChg>
        <pc:sldLayoutChg chg="add del">
          <pc:chgData name="Zhikal Khidhr" userId="5b7e17f9e3b74d0c" providerId="LiveId" clId="{B03B8323-483E-4363-B3A6-19516B1BFE4E}" dt="2024-03-22T13:53:32.367" v="89" actId="47"/>
          <pc:sldLayoutMkLst>
            <pc:docMk/>
            <pc:sldMasterMk cId="3612209049" sldId="2147483660"/>
            <pc:sldLayoutMk cId="1251518337" sldId="2147483666"/>
          </pc:sldLayoutMkLst>
        </pc:sldLayoutChg>
        <pc:sldLayoutChg chg="add del">
          <pc:chgData name="Zhikal Khidhr" userId="5b7e17f9e3b74d0c" providerId="LiveId" clId="{B03B8323-483E-4363-B3A6-19516B1BFE4E}" dt="2024-03-22T13:53:32.367" v="89" actId="47"/>
          <pc:sldLayoutMkLst>
            <pc:docMk/>
            <pc:sldMasterMk cId="3612209049" sldId="2147483660"/>
            <pc:sldLayoutMk cId="3412956826" sldId="2147483667"/>
          </pc:sldLayoutMkLst>
        </pc:sldLayoutChg>
        <pc:sldLayoutChg chg="add del">
          <pc:chgData name="Zhikal Khidhr" userId="5b7e17f9e3b74d0c" providerId="LiveId" clId="{B03B8323-483E-4363-B3A6-19516B1BFE4E}" dt="2024-03-22T13:53:32.367" v="89" actId="47"/>
          <pc:sldLayoutMkLst>
            <pc:docMk/>
            <pc:sldMasterMk cId="3612209049" sldId="2147483660"/>
            <pc:sldLayoutMk cId="3567386560" sldId="2147483668"/>
          </pc:sldLayoutMkLst>
        </pc:sldLayoutChg>
        <pc:sldLayoutChg chg="add del">
          <pc:chgData name="Zhikal Khidhr" userId="5b7e17f9e3b74d0c" providerId="LiveId" clId="{B03B8323-483E-4363-B3A6-19516B1BFE4E}" dt="2024-03-22T13:53:32.367" v="89" actId="47"/>
          <pc:sldLayoutMkLst>
            <pc:docMk/>
            <pc:sldMasterMk cId="3612209049" sldId="2147483660"/>
            <pc:sldLayoutMk cId="1665655598" sldId="2147483669"/>
          </pc:sldLayoutMkLst>
        </pc:sldLayoutChg>
        <pc:sldLayoutChg chg="add del">
          <pc:chgData name="Zhikal Khidhr" userId="5b7e17f9e3b74d0c" providerId="LiveId" clId="{B03B8323-483E-4363-B3A6-19516B1BFE4E}" dt="2024-03-22T13:53:32.367" v="89" actId="47"/>
          <pc:sldLayoutMkLst>
            <pc:docMk/>
            <pc:sldMasterMk cId="3612209049" sldId="2147483660"/>
            <pc:sldLayoutMk cId="2018033161" sldId="2147483670"/>
          </pc:sldLayoutMkLst>
        </pc:sldLayoutChg>
        <pc:sldLayoutChg chg="add del">
          <pc:chgData name="Zhikal Khidhr" userId="5b7e17f9e3b74d0c" providerId="LiveId" clId="{B03B8323-483E-4363-B3A6-19516B1BFE4E}" dt="2024-03-22T13:53:32.367" v="89" actId="47"/>
          <pc:sldLayoutMkLst>
            <pc:docMk/>
            <pc:sldMasterMk cId="3612209049" sldId="2147483660"/>
            <pc:sldLayoutMk cId="3834615903" sldId="2147483671"/>
          </pc:sldLayoutMkLst>
        </pc:sldLayoutChg>
      </pc:sldMasterChg>
      <pc:sldMasterChg chg="del delSldLayout">
        <pc:chgData name="Zhikal Khidhr" userId="5b7e17f9e3b74d0c" providerId="LiveId" clId="{B03B8323-483E-4363-B3A6-19516B1BFE4E}" dt="2024-03-22T13:53:27.040" v="76" actId="47"/>
        <pc:sldMasterMkLst>
          <pc:docMk/>
          <pc:sldMasterMk cId="3166613984" sldId="2147483809"/>
        </pc:sldMasterMkLst>
        <pc:sldLayoutChg chg="del">
          <pc:chgData name="Zhikal Khidhr" userId="5b7e17f9e3b74d0c" providerId="LiveId" clId="{B03B8323-483E-4363-B3A6-19516B1BFE4E}" dt="2024-03-22T13:53:27.040" v="76" actId="47"/>
          <pc:sldLayoutMkLst>
            <pc:docMk/>
            <pc:sldMasterMk cId="3166613984" sldId="2147483809"/>
            <pc:sldLayoutMk cId="3128669303" sldId="2147483810"/>
          </pc:sldLayoutMkLst>
        </pc:sldLayoutChg>
        <pc:sldLayoutChg chg="del">
          <pc:chgData name="Zhikal Khidhr" userId="5b7e17f9e3b74d0c" providerId="LiveId" clId="{B03B8323-483E-4363-B3A6-19516B1BFE4E}" dt="2024-03-22T13:53:27.040" v="76" actId="47"/>
          <pc:sldLayoutMkLst>
            <pc:docMk/>
            <pc:sldMasterMk cId="3166613984" sldId="2147483809"/>
            <pc:sldLayoutMk cId="3549097007" sldId="2147483811"/>
          </pc:sldLayoutMkLst>
        </pc:sldLayoutChg>
        <pc:sldLayoutChg chg="del">
          <pc:chgData name="Zhikal Khidhr" userId="5b7e17f9e3b74d0c" providerId="LiveId" clId="{B03B8323-483E-4363-B3A6-19516B1BFE4E}" dt="2024-03-22T13:53:27.040" v="76" actId="47"/>
          <pc:sldLayoutMkLst>
            <pc:docMk/>
            <pc:sldMasterMk cId="3166613984" sldId="2147483809"/>
            <pc:sldLayoutMk cId="875397113" sldId="2147483812"/>
          </pc:sldLayoutMkLst>
        </pc:sldLayoutChg>
        <pc:sldLayoutChg chg="del">
          <pc:chgData name="Zhikal Khidhr" userId="5b7e17f9e3b74d0c" providerId="LiveId" clId="{B03B8323-483E-4363-B3A6-19516B1BFE4E}" dt="2024-03-22T13:53:27.040" v="76" actId="47"/>
          <pc:sldLayoutMkLst>
            <pc:docMk/>
            <pc:sldMasterMk cId="3166613984" sldId="2147483809"/>
            <pc:sldLayoutMk cId="1173891437" sldId="2147483813"/>
          </pc:sldLayoutMkLst>
        </pc:sldLayoutChg>
        <pc:sldLayoutChg chg="del">
          <pc:chgData name="Zhikal Khidhr" userId="5b7e17f9e3b74d0c" providerId="LiveId" clId="{B03B8323-483E-4363-B3A6-19516B1BFE4E}" dt="2024-03-22T13:53:27.040" v="76" actId="47"/>
          <pc:sldLayoutMkLst>
            <pc:docMk/>
            <pc:sldMasterMk cId="3166613984" sldId="2147483809"/>
            <pc:sldLayoutMk cId="333659588" sldId="2147483814"/>
          </pc:sldLayoutMkLst>
        </pc:sldLayoutChg>
        <pc:sldLayoutChg chg="del">
          <pc:chgData name="Zhikal Khidhr" userId="5b7e17f9e3b74d0c" providerId="LiveId" clId="{B03B8323-483E-4363-B3A6-19516B1BFE4E}" dt="2024-03-22T13:53:27.040" v="76" actId="47"/>
          <pc:sldLayoutMkLst>
            <pc:docMk/>
            <pc:sldMasterMk cId="3166613984" sldId="2147483809"/>
            <pc:sldLayoutMk cId="2231883478" sldId="2147483815"/>
          </pc:sldLayoutMkLst>
        </pc:sldLayoutChg>
        <pc:sldLayoutChg chg="del">
          <pc:chgData name="Zhikal Khidhr" userId="5b7e17f9e3b74d0c" providerId="LiveId" clId="{B03B8323-483E-4363-B3A6-19516B1BFE4E}" dt="2024-03-22T13:53:27.040" v="76" actId="47"/>
          <pc:sldLayoutMkLst>
            <pc:docMk/>
            <pc:sldMasterMk cId="3166613984" sldId="2147483809"/>
            <pc:sldLayoutMk cId="3074452328" sldId="2147483816"/>
          </pc:sldLayoutMkLst>
        </pc:sldLayoutChg>
        <pc:sldLayoutChg chg="del">
          <pc:chgData name="Zhikal Khidhr" userId="5b7e17f9e3b74d0c" providerId="LiveId" clId="{B03B8323-483E-4363-B3A6-19516B1BFE4E}" dt="2024-03-22T13:53:27.040" v="76" actId="47"/>
          <pc:sldLayoutMkLst>
            <pc:docMk/>
            <pc:sldMasterMk cId="3166613984" sldId="2147483809"/>
            <pc:sldLayoutMk cId="1630871265" sldId="2147483817"/>
          </pc:sldLayoutMkLst>
        </pc:sldLayoutChg>
        <pc:sldLayoutChg chg="del">
          <pc:chgData name="Zhikal Khidhr" userId="5b7e17f9e3b74d0c" providerId="LiveId" clId="{B03B8323-483E-4363-B3A6-19516B1BFE4E}" dt="2024-03-22T13:53:27.040" v="76" actId="47"/>
          <pc:sldLayoutMkLst>
            <pc:docMk/>
            <pc:sldMasterMk cId="3166613984" sldId="2147483809"/>
            <pc:sldLayoutMk cId="2984446680" sldId="2147483818"/>
          </pc:sldLayoutMkLst>
        </pc:sldLayoutChg>
        <pc:sldLayoutChg chg="del">
          <pc:chgData name="Zhikal Khidhr" userId="5b7e17f9e3b74d0c" providerId="LiveId" clId="{B03B8323-483E-4363-B3A6-19516B1BFE4E}" dt="2024-03-22T13:53:27.040" v="76" actId="47"/>
          <pc:sldLayoutMkLst>
            <pc:docMk/>
            <pc:sldMasterMk cId="3166613984" sldId="2147483809"/>
            <pc:sldLayoutMk cId="2028832872" sldId="2147483819"/>
          </pc:sldLayoutMkLst>
        </pc:sldLayoutChg>
        <pc:sldLayoutChg chg="del">
          <pc:chgData name="Zhikal Khidhr" userId="5b7e17f9e3b74d0c" providerId="LiveId" clId="{B03B8323-483E-4363-B3A6-19516B1BFE4E}" dt="2024-03-22T13:53:27.040" v="76" actId="47"/>
          <pc:sldLayoutMkLst>
            <pc:docMk/>
            <pc:sldMasterMk cId="3166613984" sldId="2147483809"/>
            <pc:sldLayoutMk cId="1889342990" sldId="2147483820"/>
          </pc:sldLayoutMkLst>
        </pc:sldLayoutChg>
      </pc:sldMasterChg>
      <pc:sldMasterChg chg="del delSldLayout">
        <pc:chgData name="Zhikal Khidhr" userId="5b7e17f9e3b74d0c" providerId="LiveId" clId="{B03B8323-483E-4363-B3A6-19516B1BFE4E}" dt="2024-03-22T13:53:24.652" v="62" actId="47"/>
        <pc:sldMasterMkLst>
          <pc:docMk/>
          <pc:sldMasterMk cId="1670834338" sldId="2147483821"/>
        </pc:sldMasterMkLst>
        <pc:sldLayoutChg chg="del">
          <pc:chgData name="Zhikal Khidhr" userId="5b7e17f9e3b74d0c" providerId="LiveId" clId="{B03B8323-483E-4363-B3A6-19516B1BFE4E}" dt="2024-03-22T13:53:24.652" v="62" actId="47"/>
          <pc:sldLayoutMkLst>
            <pc:docMk/>
            <pc:sldMasterMk cId="1670834338" sldId="2147483821"/>
            <pc:sldLayoutMk cId="3055504358" sldId="2147483822"/>
          </pc:sldLayoutMkLst>
        </pc:sldLayoutChg>
        <pc:sldLayoutChg chg="del">
          <pc:chgData name="Zhikal Khidhr" userId="5b7e17f9e3b74d0c" providerId="LiveId" clId="{B03B8323-483E-4363-B3A6-19516B1BFE4E}" dt="2024-03-22T13:53:24.652" v="62" actId="47"/>
          <pc:sldLayoutMkLst>
            <pc:docMk/>
            <pc:sldMasterMk cId="1670834338" sldId="2147483821"/>
            <pc:sldLayoutMk cId="4291152665" sldId="2147483823"/>
          </pc:sldLayoutMkLst>
        </pc:sldLayoutChg>
        <pc:sldLayoutChg chg="del">
          <pc:chgData name="Zhikal Khidhr" userId="5b7e17f9e3b74d0c" providerId="LiveId" clId="{B03B8323-483E-4363-B3A6-19516B1BFE4E}" dt="2024-03-22T13:53:24.652" v="62" actId="47"/>
          <pc:sldLayoutMkLst>
            <pc:docMk/>
            <pc:sldMasterMk cId="1670834338" sldId="2147483821"/>
            <pc:sldLayoutMk cId="1211842178" sldId="2147483824"/>
          </pc:sldLayoutMkLst>
        </pc:sldLayoutChg>
        <pc:sldLayoutChg chg="del">
          <pc:chgData name="Zhikal Khidhr" userId="5b7e17f9e3b74d0c" providerId="LiveId" clId="{B03B8323-483E-4363-B3A6-19516B1BFE4E}" dt="2024-03-22T13:53:24.652" v="62" actId="47"/>
          <pc:sldLayoutMkLst>
            <pc:docMk/>
            <pc:sldMasterMk cId="1670834338" sldId="2147483821"/>
            <pc:sldLayoutMk cId="307974050" sldId="2147483825"/>
          </pc:sldLayoutMkLst>
        </pc:sldLayoutChg>
        <pc:sldLayoutChg chg="del">
          <pc:chgData name="Zhikal Khidhr" userId="5b7e17f9e3b74d0c" providerId="LiveId" clId="{B03B8323-483E-4363-B3A6-19516B1BFE4E}" dt="2024-03-22T13:53:24.652" v="62" actId="47"/>
          <pc:sldLayoutMkLst>
            <pc:docMk/>
            <pc:sldMasterMk cId="1670834338" sldId="2147483821"/>
            <pc:sldLayoutMk cId="1633340086" sldId="2147483826"/>
          </pc:sldLayoutMkLst>
        </pc:sldLayoutChg>
        <pc:sldLayoutChg chg="del">
          <pc:chgData name="Zhikal Khidhr" userId="5b7e17f9e3b74d0c" providerId="LiveId" clId="{B03B8323-483E-4363-B3A6-19516B1BFE4E}" dt="2024-03-22T13:53:24.652" v="62" actId="47"/>
          <pc:sldLayoutMkLst>
            <pc:docMk/>
            <pc:sldMasterMk cId="1670834338" sldId="2147483821"/>
            <pc:sldLayoutMk cId="3611316356" sldId="2147483827"/>
          </pc:sldLayoutMkLst>
        </pc:sldLayoutChg>
        <pc:sldLayoutChg chg="del">
          <pc:chgData name="Zhikal Khidhr" userId="5b7e17f9e3b74d0c" providerId="LiveId" clId="{B03B8323-483E-4363-B3A6-19516B1BFE4E}" dt="2024-03-22T13:53:24.652" v="62" actId="47"/>
          <pc:sldLayoutMkLst>
            <pc:docMk/>
            <pc:sldMasterMk cId="1670834338" sldId="2147483821"/>
            <pc:sldLayoutMk cId="169346806" sldId="2147483828"/>
          </pc:sldLayoutMkLst>
        </pc:sldLayoutChg>
        <pc:sldLayoutChg chg="del">
          <pc:chgData name="Zhikal Khidhr" userId="5b7e17f9e3b74d0c" providerId="LiveId" clId="{B03B8323-483E-4363-B3A6-19516B1BFE4E}" dt="2024-03-22T13:53:24.652" v="62" actId="47"/>
          <pc:sldLayoutMkLst>
            <pc:docMk/>
            <pc:sldMasterMk cId="1670834338" sldId="2147483821"/>
            <pc:sldLayoutMk cId="3565811476" sldId="2147483829"/>
          </pc:sldLayoutMkLst>
        </pc:sldLayoutChg>
        <pc:sldLayoutChg chg="del">
          <pc:chgData name="Zhikal Khidhr" userId="5b7e17f9e3b74d0c" providerId="LiveId" clId="{B03B8323-483E-4363-B3A6-19516B1BFE4E}" dt="2024-03-22T13:53:24.652" v="62" actId="47"/>
          <pc:sldLayoutMkLst>
            <pc:docMk/>
            <pc:sldMasterMk cId="1670834338" sldId="2147483821"/>
            <pc:sldLayoutMk cId="4049566345" sldId="2147483830"/>
          </pc:sldLayoutMkLst>
        </pc:sldLayoutChg>
        <pc:sldLayoutChg chg="del">
          <pc:chgData name="Zhikal Khidhr" userId="5b7e17f9e3b74d0c" providerId="LiveId" clId="{B03B8323-483E-4363-B3A6-19516B1BFE4E}" dt="2024-03-22T13:53:24.652" v="62" actId="47"/>
          <pc:sldLayoutMkLst>
            <pc:docMk/>
            <pc:sldMasterMk cId="1670834338" sldId="2147483821"/>
            <pc:sldLayoutMk cId="907765368" sldId="2147483831"/>
          </pc:sldLayoutMkLst>
        </pc:sldLayoutChg>
        <pc:sldLayoutChg chg="del">
          <pc:chgData name="Zhikal Khidhr" userId="5b7e17f9e3b74d0c" providerId="LiveId" clId="{B03B8323-483E-4363-B3A6-19516B1BFE4E}" dt="2024-03-22T13:53:24.652" v="62" actId="47"/>
          <pc:sldLayoutMkLst>
            <pc:docMk/>
            <pc:sldMasterMk cId="1670834338" sldId="2147483821"/>
            <pc:sldLayoutMk cId="1321939063" sldId="2147483832"/>
          </pc:sldLayoutMkLst>
        </pc:sldLayoutChg>
      </pc:sldMasterChg>
      <pc:sldMasterChg chg="addSldLayout delSldLayout modSldLayout">
        <pc:chgData name="Zhikal Khidhr" userId="5b7e17f9e3b74d0c" providerId="LiveId" clId="{B03B8323-483E-4363-B3A6-19516B1BFE4E}" dt="2024-03-22T14:03:42.305" v="152" actId="11236"/>
        <pc:sldMasterMkLst>
          <pc:docMk/>
          <pc:sldMasterMk cId="3705783051" sldId="2147483833"/>
        </pc:sldMasterMkLst>
        <pc:sldLayoutChg chg="modSp mod">
          <pc:chgData name="Zhikal Khidhr" userId="5b7e17f9e3b74d0c" providerId="LiveId" clId="{B03B8323-483E-4363-B3A6-19516B1BFE4E}" dt="2024-03-22T13:58:47.608" v="121" actId="20577"/>
          <pc:sldLayoutMkLst>
            <pc:docMk/>
            <pc:sldMasterMk cId="3705783051" sldId="2147483833"/>
            <pc:sldLayoutMk cId="3770771705" sldId="2147483835"/>
          </pc:sldLayoutMkLst>
          <pc:spChg chg="mod">
            <ac:chgData name="Zhikal Khidhr" userId="5b7e17f9e3b74d0c" providerId="LiveId" clId="{B03B8323-483E-4363-B3A6-19516B1BFE4E}" dt="2024-03-22T13:58:47.608" v="121" actId="20577"/>
            <ac:spMkLst>
              <pc:docMk/>
              <pc:sldMasterMk cId="3705783051" sldId="2147483833"/>
              <pc:sldLayoutMk cId="3770771705" sldId="2147483835"/>
              <ac:spMk id="5" creationId="{CCDAD545-F9B5-4EC6-9F3C-76CB4ECFA7F9}"/>
            </ac:spMkLst>
          </pc:spChg>
        </pc:sldLayoutChg>
        <pc:sldLayoutChg chg="del">
          <pc:chgData name="Zhikal Khidhr" userId="5b7e17f9e3b74d0c" providerId="LiveId" clId="{B03B8323-483E-4363-B3A6-19516B1BFE4E}" dt="2024-03-22T13:54:48.290" v="92" actId="47"/>
          <pc:sldLayoutMkLst>
            <pc:docMk/>
            <pc:sldMasterMk cId="3705783051" sldId="2147483833"/>
            <pc:sldLayoutMk cId="1067753587" sldId="2147483845"/>
          </pc:sldLayoutMkLst>
        </pc:sldLayoutChg>
        <pc:sldLayoutChg chg="del">
          <pc:chgData name="Zhikal Khidhr" userId="5b7e17f9e3b74d0c" providerId="LiveId" clId="{B03B8323-483E-4363-B3A6-19516B1BFE4E}" dt="2024-03-22T13:52:32.027" v="0" actId="47"/>
          <pc:sldLayoutMkLst>
            <pc:docMk/>
            <pc:sldMasterMk cId="3705783051" sldId="2147483833"/>
            <pc:sldLayoutMk cId="3376204265" sldId="2147483845"/>
          </pc:sldLayoutMkLst>
        </pc:sldLayoutChg>
        <pc:sldLayoutChg chg="addSp delSp modSp new del mod">
          <pc:chgData name="Zhikal Khidhr" userId="5b7e17f9e3b74d0c" providerId="LiveId" clId="{B03B8323-483E-4363-B3A6-19516B1BFE4E}" dt="2024-03-22T14:03:42.305" v="152" actId="11236"/>
          <pc:sldLayoutMkLst>
            <pc:docMk/>
            <pc:sldMasterMk cId="3705783051" sldId="2147483833"/>
            <pc:sldLayoutMk cId="4166965972" sldId="2147483845"/>
          </pc:sldLayoutMkLst>
          <pc:spChg chg="add del">
            <ac:chgData name="Zhikal Khidhr" userId="5b7e17f9e3b74d0c" providerId="LiveId" clId="{B03B8323-483E-4363-B3A6-19516B1BFE4E}" dt="2024-03-22T14:03:41.283" v="151"/>
            <ac:spMkLst>
              <pc:docMk/>
              <pc:sldMasterMk cId="3705783051" sldId="2147483833"/>
              <pc:sldLayoutMk cId="4166965972" sldId="2147483845"/>
              <ac:spMk id="3" creationId="{52FC5C01-2736-372A-705C-164BE5CF2E4D}"/>
            </ac:spMkLst>
          </pc:spChg>
          <pc:spChg chg="add del">
            <ac:chgData name="Zhikal Khidhr" userId="5b7e17f9e3b74d0c" providerId="LiveId" clId="{B03B8323-483E-4363-B3A6-19516B1BFE4E}" dt="2024-03-22T14:03:41.283" v="151"/>
            <ac:spMkLst>
              <pc:docMk/>
              <pc:sldMasterMk cId="3705783051" sldId="2147483833"/>
              <pc:sldLayoutMk cId="4166965972" sldId="2147483845"/>
              <ac:spMk id="4" creationId="{48528B11-6A55-4305-F267-67E4432CDC25}"/>
            </ac:spMkLst>
          </pc:spChg>
          <pc:spChg chg="add del">
            <ac:chgData name="Zhikal Khidhr" userId="5b7e17f9e3b74d0c" providerId="LiveId" clId="{B03B8323-483E-4363-B3A6-19516B1BFE4E}" dt="2024-03-22T14:03:41.283" v="151"/>
            <ac:spMkLst>
              <pc:docMk/>
              <pc:sldMasterMk cId="3705783051" sldId="2147483833"/>
              <pc:sldLayoutMk cId="4166965972" sldId="2147483845"/>
              <ac:spMk id="5" creationId="{41051B1C-A279-22F9-0C8F-EE1C9BA641ED}"/>
            </ac:spMkLst>
          </pc:spChg>
          <pc:spChg chg="add del mod">
            <ac:chgData name="Zhikal Khidhr" userId="5b7e17f9e3b74d0c" providerId="LiveId" clId="{B03B8323-483E-4363-B3A6-19516B1BFE4E}" dt="2024-03-22T14:03:40.688" v="150"/>
            <ac:spMkLst>
              <pc:docMk/>
              <pc:sldMasterMk cId="3705783051" sldId="2147483833"/>
              <pc:sldLayoutMk cId="4166965972" sldId="2147483845"/>
              <ac:spMk id="6" creationId="{6161779F-3659-5352-003C-E97AA46C632B}"/>
            </ac:spMkLst>
          </pc:spChg>
          <pc:spChg chg="add del mod">
            <ac:chgData name="Zhikal Khidhr" userId="5b7e17f9e3b74d0c" providerId="LiveId" clId="{B03B8323-483E-4363-B3A6-19516B1BFE4E}" dt="2024-03-22T14:03:40.688" v="150"/>
            <ac:spMkLst>
              <pc:docMk/>
              <pc:sldMasterMk cId="3705783051" sldId="2147483833"/>
              <pc:sldLayoutMk cId="4166965972" sldId="2147483845"/>
              <ac:spMk id="7" creationId="{D258A2EE-C6E8-14EE-FC37-ADBE0C3400C0}"/>
            </ac:spMkLst>
          </pc:spChg>
          <pc:spChg chg="add del mod">
            <ac:chgData name="Zhikal Khidhr" userId="5b7e17f9e3b74d0c" providerId="LiveId" clId="{B03B8323-483E-4363-B3A6-19516B1BFE4E}" dt="2024-03-22T14:03:40.688" v="150"/>
            <ac:spMkLst>
              <pc:docMk/>
              <pc:sldMasterMk cId="3705783051" sldId="2147483833"/>
              <pc:sldLayoutMk cId="4166965972" sldId="2147483845"/>
              <ac:spMk id="8" creationId="{2EDC7DBD-9EE8-D345-BAD3-D7CC4840CC79}"/>
            </ac:spMkLst>
          </pc:spChg>
        </pc:sldLayoutChg>
        <pc:sldLayoutChg chg="add del">
          <pc:chgData name="Zhikal Khidhr" userId="5b7e17f9e3b74d0c" providerId="LiveId" clId="{B03B8323-483E-4363-B3A6-19516B1BFE4E}" dt="2024-03-22T13:53:41.687" v="90" actId="47"/>
          <pc:sldLayoutMkLst>
            <pc:docMk/>
            <pc:sldMasterMk cId="3705783051" sldId="2147483833"/>
            <pc:sldLayoutMk cId="545787672" sldId="2147483846"/>
          </pc:sldLayoutMkLst>
        </pc:sldLayoutChg>
        <pc:sldLayoutChg chg="del">
          <pc:chgData name="Zhikal Khidhr" userId="5b7e17f9e3b74d0c" providerId="LiveId" clId="{B03B8323-483E-4363-B3A6-19516B1BFE4E}" dt="2024-03-22T13:56:26.948" v="99" actId="47"/>
          <pc:sldLayoutMkLst>
            <pc:docMk/>
            <pc:sldMasterMk cId="3705783051" sldId="2147483833"/>
            <pc:sldLayoutMk cId="716400547" sldId="2147483846"/>
          </pc:sldLayoutMkLst>
        </pc:sldLayoutChg>
      </pc:sldMasterChg>
    </pc:docChg>
  </pc:docChgLst>
  <pc:docChgLst>
    <pc:chgData name="Zhikal Khidhr" userId="5b7e17f9e3b74d0c" providerId="LiveId" clId="{8B06837D-49C1-45E1-B53C-9A76AF67C935}"/>
    <pc:docChg chg="undo custSel addSld delSld modSld addMainMaster delMainMaster delSection modSection">
      <pc:chgData name="Zhikal Khidhr" userId="5b7e17f9e3b74d0c" providerId="LiveId" clId="{8B06837D-49C1-45E1-B53C-9A76AF67C935}" dt="2024-01-27T18:53:18.621" v="67" actId="17851"/>
      <pc:docMkLst>
        <pc:docMk/>
      </pc:docMkLst>
      <pc:sldChg chg="del">
        <pc:chgData name="Zhikal Khidhr" userId="5b7e17f9e3b74d0c" providerId="LiveId" clId="{8B06837D-49C1-45E1-B53C-9A76AF67C935}" dt="2024-01-27T18:52:55.575" v="41" actId="47"/>
        <pc:sldMkLst>
          <pc:docMk/>
          <pc:sldMk cId="4269188084" sldId="257"/>
        </pc:sldMkLst>
      </pc:sldChg>
      <pc:sldChg chg="add del">
        <pc:chgData name="Zhikal Khidhr" userId="5b7e17f9e3b74d0c" providerId="LiveId" clId="{8B06837D-49C1-45E1-B53C-9A76AF67C935}" dt="2024-01-27T18:53:10.790" v="66" actId="47"/>
        <pc:sldMkLst>
          <pc:docMk/>
          <pc:sldMk cId="2804339496" sldId="258"/>
        </pc:sldMkLst>
      </pc:sldChg>
      <pc:sldChg chg="delSp modSp mod">
        <pc:chgData name="Zhikal Khidhr" userId="5b7e17f9e3b74d0c" providerId="LiveId" clId="{8B06837D-49C1-45E1-B53C-9A76AF67C935}" dt="2024-01-27T18:48:06.275" v="15" actId="20577"/>
        <pc:sldMkLst>
          <pc:docMk/>
          <pc:sldMk cId="480454959" sldId="327"/>
        </pc:sldMkLst>
        <pc:spChg chg="mod">
          <ac:chgData name="Zhikal Khidhr" userId="5b7e17f9e3b74d0c" providerId="LiveId" clId="{8B06837D-49C1-45E1-B53C-9A76AF67C935}" dt="2024-01-27T18:48:06.275" v="15" actId="20577"/>
          <ac:spMkLst>
            <pc:docMk/>
            <pc:sldMk cId="480454959" sldId="327"/>
            <ac:spMk id="2" creationId="{9E3C1396-524A-62A2-8257-1B0D433BBE14}"/>
          </ac:spMkLst>
        </pc:spChg>
        <pc:spChg chg="mod">
          <ac:chgData name="Zhikal Khidhr" userId="5b7e17f9e3b74d0c" providerId="LiveId" clId="{8B06837D-49C1-45E1-B53C-9A76AF67C935}" dt="2024-01-27T18:47:57.453" v="3" actId="20577"/>
          <ac:spMkLst>
            <pc:docMk/>
            <pc:sldMk cId="480454959" sldId="327"/>
            <ac:spMk id="3" creationId="{4C497D5C-E785-D72F-C8CC-FA44B04E576B}"/>
          </ac:spMkLst>
        </pc:spChg>
        <pc:spChg chg="del">
          <ac:chgData name="Zhikal Khidhr" userId="5b7e17f9e3b74d0c" providerId="LiveId" clId="{8B06837D-49C1-45E1-B53C-9A76AF67C935}" dt="2024-01-27T18:47:51.857" v="1" actId="478"/>
          <ac:spMkLst>
            <pc:docMk/>
            <pc:sldMk cId="480454959" sldId="327"/>
            <ac:spMk id="6" creationId="{2885BD36-B19D-0E1D-45C4-1831F5FD5045}"/>
          </ac:spMkLst>
        </pc:spChg>
      </pc:sldChg>
      <pc:sldChg chg="addSp modSp mod setBg">
        <pc:chgData name="Zhikal Khidhr" userId="5b7e17f9e3b74d0c" providerId="LiveId" clId="{8B06837D-49C1-45E1-B53C-9A76AF67C935}" dt="2024-01-27T18:52:39.512" v="40" actId="26606"/>
        <pc:sldMkLst>
          <pc:docMk/>
          <pc:sldMk cId="0" sldId="386"/>
        </pc:sldMkLst>
        <pc:spChg chg="mod">
          <ac:chgData name="Zhikal Khidhr" userId="5b7e17f9e3b74d0c" providerId="LiveId" clId="{8B06837D-49C1-45E1-B53C-9A76AF67C935}" dt="2024-01-27T18:52:39.512" v="40" actId="26606"/>
          <ac:spMkLst>
            <pc:docMk/>
            <pc:sldMk cId="0" sldId="386"/>
            <ac:spMk id="2" creationId="{2856F825-240B-6EC9-735C-CB9A61947744}"/>
          </ac:spMkLst>
        </pc:spChg>
        <pc:spChg chg="add">
          <ac:chgData name="Zhikal Khidhr" userId="5b7e17f9e3b74d0c" providerId="LiveId" clId="{8B06837D-49C1-45E1-B53C-9A76AF67C935}" dt="2024-01-27T18:52:39.512" v="40" actId="26606"/>
          <ac:spMkLst>
            <pc:docMk/>
            <pc:sldMk cId="0" sldId="386"/>
            <ac:spMk id="25609" creationId="{C4879EFC-8E62-4E00-973C-C45EE9EC676D}"/>
          </ac:spMkLst>
        </pc:spChg>
        <pc:spChg chg="add">
          <ac:chgData name="Zhikal Khidhr" userId="5b7e17f9e3b74d0c" providerId="LiveId" clId="{8B06837D-49C1-45E1-B53C-9A76AF67C935}" dt="2024-01-27T18:52:39.512" v="40" actId="26606"/>
          <ac:spMkLst>
            <pc:docMk/>
            <pc:sldMk cId="0" sldId="386"/>
            <ac:spMk id="25611" creationId="{D6A9C53F-5F90-40A5-8C85-5412D39C8C68}"/>
          </ac:spMkLst>
        </pc:spChg>
        <pc:picChg chg="mod ord">
          <ac:chgData name="Zhikal Khidhr" userId="5b7e17f9e3b74d0c" providerId="LiveId" clId="{8B06837D-49C1-45E1-B53C-9A76AF67C935}" dt="2024-01-27T18:52:39.512" v="40" actId="26606"/>
          <ac:picMkLst>
            <pc:docMk/>
            <pc:sldMk cId="0" sldId="386"/>
            <ac:picMk id="25603" creationId="{AD89D76F-7C93-E6AA-96F7-82B4275808AB}"/>
          </ac:picMkLst>
        </pc:picChg>
        <pc:picChg chg="mod">
          <ac:chgData name="Zhikal Khidhr" userId="5b7e17f9e3b74d0c" providerId="LiveId" clId="{8B06837D-49C1-45E1-B53C-9A76AF67C935}" dt="2024-01-27T18:52:39.512" v="40" actId="26606"/>
          <ac:picMkLst>
            <pc:docMk/>
            <pc:sldMk cId="0" sldId="386"/>
            <ac:picMk id="25604" creationId="{BDA9038B-52B4-8F36-C81B-EFADF2F97DC6}"/>
          </ac:picMkLst>
        </pc:picChg>
      </pc:sldChg>
      <pc:sldChg chg="add del">
        <pc:chgData name="Zhikal Khidhr" userId="5b7e17f9e3b74d0c" providerId="LiveId" clId="{8B06837D-49C1-45E1-B53C-9A76AF67C935}" dt="2024-01-27T18:53:05.991" v="64" actId="47"/>
        <pc:sldMkLst>
          <pc:docMk/>
          <pc:sldMk cId="0" sldId="387"/>
        </pc:sldMkLst>
      </pc:sldChg>
      <pc:sldChg chg="add del">
        <pc:chgData name="Zhikal Khidhr" userId="5b7e17f9e3b74d0c" providerId="LiveId" clId="{8B06837D-49C1-45E1-B53C-9A76AF67C935}" dt="2024-01-27T18:53:06.141" v="65" actId="47"/>
        <pc:sldMkLst>
          <pc:docMk/>
          <pc:sldMk cId="3662415385" sldId="513"/>
        </pc:sldMkLst>
      </pc:sldChg>
      <pc:sldChg chg="del">
        <pc:chgData name="Zhikal Khidhr" userId="5b7e17f9e3b74d0c" providerId="LiveId" clId="{8B06837D-49C1-45E1-B53C-9A76AF67C935}" dt="2024-01-27T18:52:57.268" v="42" actId="47"/>
        <pc:sldMkLst>
          <pc:docMk/>
          <pc:sldMk cId="1142531572" sldId="514"/>
        </pc:sldMkLst>
      </pc:sldChg>
      <pc:sldChg chg="del">
        <pc:chgData name="Zhikal Khidhr" userId="5b7e17f9e3b74d0c" providerId="LiveId" clId="{8B06837D-49C1-45E1-B53C-9A76AF67C935}" dt="2024-01-27T18:53:00.685" v="55" actId="47"/>
        <pc:sldMkLst>
          <pc:docMk/>
          <pc:sldMk cId="4147776503" sldId="515"/>
        </pc:sldMkLst>
      </pc:sldChg>
      <pc:sldChg chg="del">
        <pc:chgData name="Zhikal Khidhr" userId="5b7e17f9e3b74d0c" providerId="LiveId" clId="{8B06837D-49C1-45E1-B53C-9A76AF67C935}" dt="2024-01-27T18:53:02.053" v="59" actId="47"/>
        <pc:sldMkLst>
          <pc:docMk/>
          <pc:sldMk cId="758381131" sldId="516"/>
        </pc:sldMkLst>
      </pc:sldChg>
      <pc:sldChg chg="del">
        <pc:chgData name="Zhikal Khidhr" userId="5b7e17f9e3b74d0c" providerId="LiveId" clId="{8B06837D-49C1-45E1-B53C-9A76AF67C935}" dt="2024-01-27T18:52:58.275" v="44" actId="47"/>
        <pc:sldMkLst>
          <pc:docMk/>
          <pc:sldMk cId="2430962060" sldId="517"/>
        </pc:sldMkLst>
      </pc:sldChg>
      <pc:sldChg chg="del">
        <pc:chgData name="Zhikal Khidhr" userId="5b7e17f9e3b74d0c" providerId="LiveId" clId="{8B06837D-49C1-45E1-B53C-9A76AF67C935}" dt="2024-01-27T18:52:58.030" v="43" actId="47"/>
        <pc:sldMkLst>
          <pc:docMk/>
          <pc:sldMk cId="543492419" sldId="518"/>
        </pc:sldMkLst>
      </pc:sldChg>
      <pc:sldChg chg="del">
        <pc:chgData name="Zhikal Khidhr" userId="5b7e17f9e3b74d0c" providerId="LiveId" clId="{8B06837D-49C1-45E1-B53C-9A76AF67C935}" dt="2024-01-27T18:53:02.203" v="60" actId="47"/>
        <pc:sldMkLst>
          <pc:docMk/>
          <pc:sldMk cId="377037731" sldId="519"/>
        </pc:sldMkLst>
      </pc:sldChg>
      <pc:sldChg chg="del">
        <pc:chgData name="Zhikal Khidhr" userId="5b7e17f9e3b74d0c" providerId="LiveId" clId="{8B06837D-49C1-45E1-B53C-9A76AF67C935}" dt="2024-01-27T18:52:58.896" v="46" actId="47"/>
        <pc:sldMkLst>
          <pc:docMk/>
          <pc:sldMk cId="1632832165" sldId="520"/>
        </pc:sldMkLst>
      </pc:sldChg>
      <pc:sldChg chg="del">
        <pc:chgData name="Zhikal Khidhr" userId="5b7e17f9e3b74d0c" providerId="LiveId" clId="{8B06837D-49C1-45E1-B53C-9A76AF67C935}" dt="2024-01-27T18:53:00.050" v="54" actId="47"/>
        <pc:sldMkLst>
          <pc:docMk/>
          <pc:sldMk cId="403639153" sldId="521"/>
        </pc:sldMkLst>
      </pc:sldChg>
      <pc:sldChg chg="del">
        <pc:chgData name="Zhikal Khidhr" userId="5b7e17f9e3b74d0c" providerId="LiveId" clId="{8B06837D-49C1-45E1-B53C-9A76AF67C935}" dt="2024-01-27T18:53:01.887" v="58" actId="47"/>
        <pc:sldMkLst>
          <pc:docMk/>
          <pc:sldMk cId="3447058312" sldId="522"/>
        </pc:sldMkLst>
      </pc:sldChg>
      <pc:sldChg chg="del">
        <pc:chgData name="Zhikal Khidhr" userId="5b7e17f9e3b74d0c" providerId="LiveId" clId="{8B06837D-49C1-45E1-B53C-9A76AF67C935}" dt="2024-01-27T18:52:58.859" v="45" actId="47"/>
        <pc:sldMkLst>
          <pc:docMk/>
          <pc:sldMk cId="3412742694" sldId="523"/>
        </pc:sldMkLst>
      </pc:sldChg>
      <pc:sldChg chg="del">
        <pc:chgData name="Zhikal Khidhr" userId="5b7e17f9e3b74d0c" providerId="LiveId" clId="{8B06837D-49C1-45E1-B53C-9A76AF67C935}" dt="2024-01-27T18:52:58.918" v="47" actId="47"/>
        <pc:sldMkLst>
          <pc:docMk/>
          <pc:sldMk cId="315315081" sldId="524"/>
        </pc:sldMkLst>
      </pc:sldChg>
      <pc:sldChg chg="del">
        <pc:chgData name="Zhikal Khidhr" userId="5b7e17f9e3b74d0c" providerId="LiveId" clId="{8B06837D-49C1-45E1-B53C-9A76AF67C935}" dt="2024-01-27T18:52:59.478" v="48" actId="47"/>
        <pc:sldMkLst>
          <pc:docMk/>
          <pc:sldMk cId="223526976" sldId="525"/>
        </pc:sldMkLst>
      </pc:sldChg>
      <pc:sldChg chg="del">
        <pc:chgData name="Zhikal Khidhr" userId="5b7e17f9e3b74d0c" providerId="LiveId" clId="{8B06837D-49C1-45E1-B53C-9A76AF67C935}" dt="2024-01-27T18:52:59.492" v="49" actId="47"/>
        <pc:sldMkLst>
          <pc:docMk/>
          <pc:sldMk cId="1260092163" sldId="526"/>
        </pc:sldMkLst>
      </pc:sldChg>
      <pc:sldChg chg="del">
        <pc:chgData name="Zhikal Khidhr" userId="5b7e17f9e3b74d0c" providerId="LiveId" clId="{8B06837D-49C1-45E1-B53C-9A76AF67C935}" dt="2024-01-27T18:52:59.518" v="50" actId="47"/>
        <pc:sldMkLst>
          <pc:docMk/>
          <pc:sldMk cId="1636850136" sldId="527"/>
        </pc:sldMkLst>
      </pc:sldChg>
      <pc:sldChg chg="del">
        <pc:chgData name="Zhikal Khidhr" userId="5b7e17f9e3b74d0c" providerId="LiveId" clId="{8B06837D-49C1-45E1-B53C-9A76AF67C935}" dt="2024-01-27T18:52:59.576" v="51" actId="47"/>
        <pc:sldMkLst>
          <pc:docMk/>
          <pc:sldMk cId="173577753" sldId="528"/>
        </pc:sldMkLst>
      </pc:sldChg>
      <pc:sldChg chg="del">
        <pc:chgData name="Zhikal Khidhr" userId="5b7e17f9e3b74d0c" providerId="LiveId" clId="{8B06837D-49C1-45E1-B53C-9A76AF67C935}" dt="2024-01-27T18:52:59.735" v="52" actId="47"/>
        <pc:sldMkLst>
          <pc:docMk/>
          <pc:sldMk cId="191227274" sldId="529"/>
        </pc:sldMkLst>
      </pc:sldChg>
      <pc:sldChg chg="del">
        <pc:chgData name="Zhikal Khidhr" userId="5b7e17f9e3b74d0c" providerId="LiveId" clId="{8B06837D-49C1-45E1-B53C-9A76AF67C935}" dt="2024-01-27T18:52:59.898" v="53" actId="47"/>
        <pc:sldMkLst>
          <pc:docMk/>
          <pc:sldMk cId="3413232774" sldId="530"/>
        </pc:sldMkLst>
      </pc:sldChg>
      <pc:sldChg chg="del">
        <pc:chgData name="Zhikal Khidhr" userId="5b7e17f9e3b74d0c" providerId="LiveId" clId="{8B06837D-49C1-45E1-B53C-9A76AF67C935}" dt="2024-01-27T18:53:00.874" v="56" actId="47"/>
        <pc:sldMkLst>
          <pc:docMk/>
          <pc:sldMk cId="2922768551" sldId="531"/>
        </pc:sldMkLst>
      </pc:sldChg>
      <pc:sldChg chg="del">
        <pc:chgData name="Zhikal Khidhr" userId="5b7e17f9e3b74d0c" providerId="LiveId" clId="{8B06837D-49C1-45E1-B53C-9A76AF67C935}" dt="2024-01-27T18:53:01.721" v="57" actId="47"/>
        <pc:sldMkLst>
          <pc:docMk/>
          <pc:sldMk cId="4149517449" sldId="532"/>
        </pc:sldMkLst>
      </pc:sldChg>
      <pc:sldChg chg="del">
        <pc:chgData name="Zhikal Khidhr" userId="5b7e17f9e3b74d0c" providerId="LiveId" clId="{8B06837D-49C1-45E1-B53C-9A76AF67C935}" dt="2024-01-27T18:47:03.317" v="0" actId="47"/>
        <pc:sldMkLst>
          <pc:docMk/>
          <pc:sldMk cId="2345970161" sldId="533"/>
        </pc:sldMkLst>
      </pc:sldChg>
      <pc:sldChg chg="addSp modSp mod setBg">
        <pc:chgData name="Zhikal Khidhr" userId="5b7e17f9e3b74d0c" providerId="LiveId" clId="{8B06837D-49C1-45E1-B53C-9A76AF67C935}" dt="2024-01-27T18:49:55.113" v="17" actId="1076"/>
        <pc:sldMkLst>
          <pc:docMk/>
          <pc:sldMk cId="3173188058" sldId="534"/>
        </pc:sldMkLst>
        <pc:spChg chg="mod">
          <ac:chgData name="Zhikal Khidhr" userId="5b7e17f9e3b74d0c" providerId="LiveId" clId="{8B06837D-49C1-45E1-B53C-9A76AF67C935}" dt="2024-01-27T18:49:51.091" v="16" actId="26606"/>
          <ac:spMkLst>
            <pc:docMk/>
            <pc:sldMk cId="3173188058" sldId="534"/>
            <ac:spMk id="3" creationId="{87567FF6-73DE-0D02-BEE9-680A428BEE3A}"/>
          </ac:spMkLst>
        </pc:spChg>
        <pc:spChg chg="mod ord">
          <ac:chgData name="Zhikal Khidhr" userId="5b7e17f9e3b74d0c" providerId="LiveId" clId="{8B06837D-49C1-45E1-B53C-9A76AF67C935}" dt="2024-01-27T18:49:51.091" v="16" actId="26606"/>
          <ac:spMkLst>
            <pc:docMk/>
            <pc:sldMk cId="3173188058" sldId="534"/>
            <ac:spMk id="4" creationId="{00000000-0000-0000-0000-000000000000}"/>
          </ac:spMkLst>
        </pc:spChg>
        <pc:spChg chg="mod ord">
          <ac:chgData name="Zhikal Khidhr" userId="5b7e17f9e3b74d0c" providerId="LiveId" clId="{8B06837D-49C1-45E1-B53C-9A76AF67C935}" dt="2024-01-27T18:49:51.091" v="16" actId="26606"/>
          <ac:spMkLst>
            <pc:docMk/>
            <pc:sldMk cId="3173188058" sldId="534"/>
            <ac:spMk id="6" creationId="{00000000-0000-0000-0000-000000000000}"/>
          </ac:spMkLst>
        </pc:spChg>
        <pc:spChg chg="add mod">
          <ac:chgData name="Zhikal Khidhr" userId="5b7e17f9e3b74d0c" providerId="LiveId" clId="{8B06837D-49C1-45E1-B53C-9A76AF67C935}" dt="2024-01-27T18:49:51.091" v="16" actId="26606"/>
          <ac:spMkLst>
            <pc:docMk/>
            <pc:sldMk cId="3173188058" sldId="534"/>
            <ac:spMk id="7" creationId="{608DA07D-3297-432A-B0EF-7898508B7D81}"/>
          </ac:spMkLst>
        </pc:spChg>
        <pc:spChg chg="add mod">
          <ac:chgData name="Zhikal Khidhr" userId="5b7e17f9e3b74d0c" providerId="LiveId" clId="{8B06837D-49C1-45E1-B53C-9A76AF67C935}" dt="2024-01-27T18:49:55.113" v="17" actId="1076"/>
          <ac:spMkLst>
            <pc:docMk/>
            <pc:sldMk cId="3173188058" sldId="534"/>
            <ac:spMk id="8" creationId="{608DA07D-3297-432A-B0EF-7898508B7D81}"/>
          </ac:spMkLst>
        </pc:spChg>
        <pc:spChg chg="add">
          <ac:chgData name="Zhikal Khidhr" userId="5b7e17f9e3b74d0c" providerId="LiveId" clId="{8B06837D-49C1-45E1-B53C-9A76AF67C935}" dt="2024-01-27T18:49:51.091" v="16" actId="26606"/>
          <ac:spMkLst>
            <pc:docMk/>
            <pc:sldMk cId="3173188058" sldId="534"/>
            <ac:spMk id="1031" creationId="{201CC55D-ED54-4C5C-95E6-10947BD1103B}"/>
          </ac:spMkLst>
        </pc:spChg>
        <pc:spChg chg="add">
          <ac:chgData name="Zhikal Khidhr" userId="5b7e17f9e3b74d0c" providerId="LiveId" clId="{8B06837D-49C1-45E1-B53C-9A76AF67C935}" dt="2024-01-27T18:49:51.091" v="16" actId="26606"/>
          <ac:spMkLst>
            <pc:docMk/>
            <pc:sldMk cId="3173188058" sldId="534"/>
            <ac:spMk id="1037" creationId="{3873B707-463F-40B0-8227-E8CC6C67EB25}"/>
          </ac:spMkLst>
        </pc:spChg>
        <pc:spChg chg="add">
          <ac:chgData name="Zhikal Khidhr" userId="5b7e17f9e3b74d0c" providerId="LiveId" clId="{8B06837D-49C1-45E1-B53C-9A76AF67C935}" dt="2024-01-27T18:49:51.091" v="16" actId="26606"/>
          <ac:spMkLst>
            <pc:docMk/>
            <pc:sldMk cId="3173188058" sldId="534"/>
            <ac:spMk id="1039" creationId="{C13237C8-E62C-4F0D-A318-BD6FB6C2D138}"/>
          </ac:spMkLst>
        </pc:spChg>
        <pc:spChg chg="add">
          <ac:chgData name="Zhikal Khidhr" userId="5b7e17f9e3b74d0c" providerId="LiveId" clId="{8B06837D-49C1-45E1-B53C-9A76AF67C935}" dt="2024-01-27T18:49:51.091" v="16" actId="26606"/>
          <ac:spMkLst>
            <pc:docMk/>
            <pc:sldMk cId="3173188058" sldId="534"/>
            <ac:spMk id="1041" creationId="{19C9EAEA-39D0-4B0E-A0EB-51E7B26740B1}"/>
          </ac:spMkLst>
        </pc:spChg>
        <pc:grpChg chg="add">
          <ac:chgData name="Zhikal Khidhr" userId="5b7e17f9e3b74d0c" providerId="LiveId" clId="{8B06837D-49C1-45E1-B53C-9A76AF67C935}" dt="2024-01-27T18:49:51.091" v="16" actId="26606"/>
          <ac:grpSpMkLst>
            <pc:docMk/>
            <pc:sldMk cId="3173188058" sldId="534"/>
            <ac:grpSpMk id="1033" creationId="{1DE889C7-FAD6-4397-98E2-05D503484459}"/>
          </ac:grpSpMkLst>
        </pc:grpChg>
        <pc:picChg chg="ord">
          <ac:chgData name="Zhikal Khidhr" userId="5b7e17f9e3b74d0c" providerId="LiveId" clId="{8B06837D-49C1-45E1-B53C-9A76AF67C935}" dt="2024-01-27T18:49:51.091" v="16" actId="26606"/>
          <ac:picMkLst>
            <pc:docMk/>
            <pc:sldMk cId="3173188058" sldId="534"/>
            <ac:picMk id="2" creationId="{F08B37D7-2441-38EC-EB8A-E4AD4EC1AB9C}"/>
          </ac:picMkLst>
        </pc:picChg>
        <pc:picChg chg="mod">
          <ac:chgData name="Zhikal Khidhr" userId="5b7e17f9e3b74d0c" providerId="LiveId" clId="{8B06837D-49C1-45E1-B53C-9A76AF67C935}" dt="2024-01-27T18:49:51.091" v="16" actId="26606"/>
          <ac:picMkLst>
            <pc:docMk/>
            <pc:sldMk cId="3173188058" sldId="534"/>
            <ac:picMk id="1026" creationId="{C30C7DA3-79DD-696C-5E37-669DFDEEB7D0}"/>
          </ac:picMkLst>
        </pc:picChg>
      </pc:sldChg>
      <pc:sldChg chg="addSp modSp mod setBg">
        <pc:chgData name="Zhikal Khidhr" userId="5b7e17f9e3b74d0c" providerId="LiveId" clId="{8B06837D-49C1-45E1-B53C-9A76AF67C935}" dt="2024-01-27T18:50:04.078" v="19" actId="14100"/>
        <pc:sldMkLst>
          <pc:docMk/>
          <pc:sldMk cId="3126843359" sldId="535"/>
        </pc:sldMkLst>
        <pc:spChg chg="mod">
          <ac:chgData name="Zhikal Khidhr" userId="5b7e17f9e3b74d0c" providerId="LiveId" clId="{8B06837D-49C1-45E1-B53C-9A76AF67C935}" dt="2024-01-27T18:50:00.839" v="18" actId="26606"/>
          <ac:spMkLst>
            <pc:docMk/>
            <pc:sldMk cId="3126843359" sldId="535"/>
            <ac:spMk id="3" creationId="{D1298DF1-0F5F-DA0C-B9CD-1DC0ED39FA57}"/>
          </ac:spMkLst>
        </pc:spChg>
        <pc:spChg chg="mod ord">
          <ac:chgData name="Zhikal Khidhr" userId="5b7e17f9e3b74d0c" providerId="LiveId" clId="{8B06837D-49C1-45E1-B53C-9A76AF67C935}" dt="2024-01-27T18:50:00.839" v="18" actId="26606"/>
          <ac:spMkLst>
            <pc:docMk/>
            <pc:sldMk cId="3126843359" sldId="535"/>
            <ac:spMk id="4" creationId="{00000000-0000-0000-0000-000000000000}"/>
          </ac:spMkLst>
        </pc:spChg>
        <pc:spChg chg="mod ord">
          <ac:chgData name="Zhikal Khidhr" userId="5b7e17f9e3b74d0c" providerId="LiveId" clId="{8B06837D-49C1-45E1-B53C-9A76AF67C935}" dt="2024-01-27T18:50:00.839" v="18" actId="26606"/>
          <ac:spMkLst>
            <pc:docMk/>
            <pc:sldMk cId="3126843359" sldId="535"/>
            <ac:spMk id="6" creationId="{00000000-0000-0000-0000-000000000000}"/>
          </ac:spMkLst>
        </pc:spChg>
        <pc:spChg chg="add mod">
          <ac:chgData name="Zhikal Khidhr" userId="5b7e17f9e3b74d0c" providerId="LiveId" clId="{8B06837D-49C1-45E1-B53C-9A76AF67C935}" dt="2024-01-27T18:50:04.078" v="19" actId="14100"/>
          <ac:spMkLst>
            <pc:docMk/>
            <pc:sldMk cId="3126843359" sldId="535"/>
            <ac:spMk id="8" creationId="{608DA07D-3297-432A-B0EF-7898508B7D81}"/>
          </ac:spMkLst>
        </pc:spChg>
        <pc:spChg chg="add">
          <ac:chgData name="Zhikal Khidhr" userId="5b7e17f9e3b74d0c" providerId="LiveId" clId="{8B06837D-49C1-45E1-B53C-9A76AF67C935}" dt="2024-01-27T18:50:00.839" v="18" actId="26606"/>
          <ac:spMkLst>
            <pc:docMk/>
            <pc:sldMk cId="3126843359" sldId="535"/>
            <ac:spMk id="14" creationId="{47942995-B07F-4636-9A06-C6A104B260A8}"/>
          </ac:spMkLst>
        </pc:spChg>
        <pc:spChg chg="add">
          <ac:chgData name="Zhikal Khidhr" userId="5b7e17f9e3b74d0c" providerId="LiveId" clId="{8B06837D-49C1-45E1-B53C-9A76AF67C935}" dt="2024-01-27T18:50:00.839" v="18" actId="26606"/>
          <ac:spMkLst>
            <pc:docMk/>
            <pc:sldMk cId="3126843359" sldId="535"/>
            <ac:spMk id="21" creationId="{B81933D1-5615-42C7-9C0B-4EB7105CCE2D}"/>
          </ac:spMkLst>
        </pc:spChg>
        <pc:spChg chg="add">
          <ac:chgData name="Zhikal Khidhr" userId="5b7e17f9e3b74d0c" providerId="LiveId" clId="{8B06837D-49C1-45E1-B53C-9A76AF67C935}" dt="2024-01-27T18:50:00.839" v="18" actId="26606"/>
          <ac:spMkLst>
            <pc:docMk/>
            <pc:sldMk cId="3126843359" sldId="535"/>
            <ac:spMk id="23" creationId="{19C9EAEA-39D0-4B0E-A0EB-51E7B26740B1}"/>
          </ac:spMkLst>
        </pc:spChg>
        <pc:grpChg chg="add">
          <ac:chgData name="Zhikal Khidhr" userId="5b7e17f9e3b74d0c" providerId="LiveId" clId="{8B06837D-49C1-45E1-B53C-9A76AF67C935}" dt="2024-01-27T18:50:00.839" v="18" actId="26606"/>
          <ac:grpSpMkLst>
            <pc:docMk/>
            <pc:sldMk cId="3126843359" sldId="535"/>
            <ac:grpSpMk id="16" creationId="{032D8612-31EB-44CF-A1D0-14FD4C705424}"/>
          </ac:grpSpMkLst>
        </pc:grpChg>
        <pc:picChg chg="ord">
          <ac:chgData name="Zhikal Khidhr" userId="5b7e17f9e3b74d0c" providerId="LiveId" clId="{8B06837D-49C1-45E1-B53C-9A76AF67C935}" dt="2024-01-27T18:50:00.839" v="18" actId="26606"/>
          <ac:picMkLst>
            <pc:docMk/>
            <pc:sldMk cId="3126843359" sldId="535"/>
            <ac:picMk id="2" creationId="{F08B37D7-2441-38EC-EB8A-E4AD4EC1AB9C}"/>
          </ac:picMkLst>
        </pc:picChg>
        <pc:picChg chg="mod">
          <ac:chgData name="Zhikal Khidhr" userId="5b7e17f9e3b74d0c" providerId="LiveId" clId="{8B06837D-49C1-45E1-B53C-9A76AF67C935}" dt="2024-01-27T18:50:00.839" v="18" actId="26606"/>
          <ac:picMkLst>
            <pc:docMk/>
            <pc:sldMk cId="3126843359" sldId="535"/>
            <ac:picMk id="9" creationId="{607BB158-A0D4-4B8A-EAD0-AD22BBEE8EC0}"/>
          </ac:picMkLst>
        </pc:picChg>
      </pc:sldChg>
      <pc:sldChg chg="addSp delSp modSp mod setBg">
        <pc:chgData name="Zhikal Khidhr" userId="5b7e17f9e3b74d0c" providerId="LiveId" clId="{8B06837D-49C1-45E1-B53C-9A76AF67C935}" dt="2024-01-27T18:50:29.969" v="24" actId="1076"/>
        <pc:sldMkLst>
          <pc:docMk/>
          <pc:sldMk cId="2789681450" sldId="537"/>
        </pc:sldMkLst>
        <pc:spChg chg="mod">
          <ac:chgData name="Zhikal Khidhr" userId="5b7e17f9e3b74d0c" providerId="LiveId" clId="{8B06837D-49C1-45E1-B53C-9A76AF67C935}" dt="2024-01-27T18:50:22.428" v="22" actId="26606"/>
          <ac:spMkLst>
            <pc:docMk/>
            <pc:sldMk cId="2789681450" sldId="537"/>
            <ac:spMk id="3" creationId="{3CE8BFF0-1EA1-E8BF-4445-DD50CFA6CB78}"/>
          </ac:spMkLst>
        </pc:spChg>
        <pc:spChg chg="mod ord">
          <ac:chgData name="Zhikal Khidhr" userId="5b7e17f9e3b74d0c" providerId="LiveId" clId="{8B06837D-49C1-45E1-B53C-9A76AF67C935}" dt="2024-01-27T18:50:22.428" v="22" actId="26606"/>
          <ac:spMkLst>
            <pc:docMk/>
            <pc:sldMk cId="2789681450" sldId="537"/>
            <ac:spMk id="4" creationId="{00000000-0000-0000-0000-000000000000}"/>
          </ac:spMkLst>
        </pc:spChg>
        <pc:spChg chg="mod ord">
          <ac:chgData name="Zhikal Khidhr" userId="5b7e17f9e3b74d0c" providerId="LiveId" clId="{8B06837D-49C1-45E1-B53C-9A76AF67C935}" dt="2024-01-27T18:50:22.428" v="22" actId="26606"/>
          <ac:spMkLst>
            <pc:docMk/>
            <pc:sldMk cId="2789681450" sldId="537"/>
            <ac:spMk id="6" creationId="{00000000-0000-0000-0000-000000000000}"/>
          </ac:spMkLst>
        </pc:spChg>
        <pc:spChg chg="add mod">
          <ac:chgData name="Zhikal Khidhr" userId="5b7e17f9e3b74d0c" providerId="LiveId" clId="{8B06837D-49C1-45E1-B53C-9A76AF67C935}" dt="2024-01-27T18:50:29.969" v="24" actId="1076"/>
          <ac:spMkLst>
            <pc:docMk/>
            <pc:sldMk cId="2789681450" sldId="537"/>
            <ac:spMk id="7" creationId="{608DA07D-3297-432A-B0EF-7898508B7D81}"/>
          </ac:spMkLst>
        </pc:spChg>
        <pc:spChg chg="add mod">
          <ac:chgData name="Zhikal Khidhr" userId="5b7e17f9e3b74d0c" providerId="LiveId" clId="{8B06837D-49C1-45E1-B53C-9A76AF67C935}" dt="2024-01-27T18:50:26.317" v="23" actId="1076"/>
          <ac:spMkLst>
            <pc:docMk/>
            <pc:sldMk cId="2789681450" sldId="537"/>
            <ac:spMk id="8" creationId="{608DA07D-3297-432A-B0EF-7898508B7D81}"/>
          </ac:spMkLst>
        </pc:spChg>
        <pc:spChg chg="add del">
          <ac:chgData name="Zhikal Khidhr" userId="5b7e17f9e3b74d0c" providerId="LiveId" clId="{8B06837D-49C1-45E1-B53C-9A76AF67C935}" dt="2024-01-27T18:50:22.409" v="21" actId="26606"/>
          <ac:spMkLst>
            <pc:docMk/>
            <pc:sldMk cId="2789681450" sldId="537"/>
            <ac:spMk id="1031" creationId="{201CC55D-ED54-4C5C-95E6-10947BD1103B}"/>
          </ac:spMkLst>
        </pc:spChg>
        <pc:spChg chg="add del">
          <ac:chgData name="Zhikal Khidhr" userId="5b7e17f9e3b74d0c" providerId="LiveId" clId="{8B06837D-49C1-45E1-B53C-9A76AF67C935}" dt="2024-01-27T18:50:22.409" v="21" actId="26606"/>
          <ac:spMkLst>
            <pc:docMk/>
            <pc:sldMk cId="2789681450" sldId="537"/>
            <ac:spMk id="1037" creationId="{3873B707-463F-40B0-8227-E8CC6C67EB25}"/>
          </ac:spMkLst>
        </pc:spChg>
        <pc:spChg chg="add del">
          <ac:chgData name="Zhikal Khidhr" userId="5b7e17f9e3b74d0c" providerId="LiveId" clId="{8B06837D-49C1-45E1-B53C-9A76AF67C935}" dt="2024-01-27T18:50:22.409" v="21" actId="26606"/>
          <ac:spMkLst>
            <pc:docMk/>
            <pc:sldMk cId="2789681450" sldId="537"/>
            <ac:spMk id="1039" creationId="{C13237C8-E62C-4F0D-A318-BD6FB6C2D138}"/>
          </ac:spMkLst>
        </pc:spChg>
        <pc:spChg chg="add del">
          <ac:chgData name="Zhikal Khidhr" userId="5b7e17f9e3b74d0c" providerId="LiveId" clId="{8B06837D-49C1-45E1-B53C-9A76AF67C935}" dt="2024-01-27T18:50:22.409" v="21" actId="26606"/>
          <ac:spMkLst>
            <pc:docMk/>
            <pc:sldMk cId="2789681450" sldId="537"/>
            <ac:spMk id="1041" creationId="{19C9EAEA-39D0-4B0E-A0EB-51E7B26740B1}"/>
          </ac:spMkLst>
        </pc:spChg>
        <pc:spChg chg="add">
          <ac:chgData name="Zhikal Khidhr" userId="5b7e17f9e3b74d0c" providerId="LiveId" clId="{8B06837D-49C1-45E1-B53C-9A76AF67C935}" dt="2024-01-27T18:50:22.428" v="22" actId="26606"/>
          <ac:spMkLst>
            <pc:docMk/>
            <pc:sldMk cId="2789681450" sldId="537"/>
            <ac:spMk id="1043" creationId="{DBC6133C-0615-4CE4-9132-37E609A9BDFA}"/>
          </ac:spMkLst>
        </pc:spChg>
        <pc:spChg chg="add">
          <ac:chgData name="Zhikal Khidhr" userId="5b7e17f9e3b74d0c" providerId="LiveId" clId="{8B06837D-49C1-45E1-B53C-9A76AF67C935}" dt="2024-01-27T18:50:22.428" v="22" actId="26606"/>
          <ac:spMkLst>
            <pc:docMk/>
            <pc:sldMk cId="2789681450" sldId="537"/>
            <ac:spMk id="1044" creationId="{169CC832-2974-4E8D-90ED-3E2941BA7336}"/>
          </ac:spMkLst>
        </pc:spChg>
        <pc:spChg chg="add">
          <ac:chgData name="Zhikal Khidhr" userId="5b7e17f9e3b74d0c" providerId="LiveId" clId="{8B06837D-49C1-45E1-B53C-9A76AF67C935}" dt="2024-01-27T18:50:22.428" v="22" actId="26606"/>
          <ac:spMkLst>
            <pc:docMk/>
            <pc:sldMk cId="2789681450" sldId="537"/>
            <ac:spMk id="1045" creationId="{55222F96-971A-4F90-B841-6BAB416C7AC1}"/>
          </ac:spMkLst>
        </pc:spChg>
        <pc:spChg chg="add">
          <ac:chgData name="Zhikal Khidhr" userId="5b7e17f9e3b74d0c" providerId="LiveId" clId="{8B06837D-49C1-45E1-B53C-9A76AF67C935}" dt="2024-01-27T18:50:22.428" v="22" actId="26606"/>
          <ac:spMkLst>
            <pc:docMk/>
            <pc:sldMk cId="2789681450" sldId="537"/>
            <ac:spMk id="1046" creationId="{08980754-6F4B-43C9-B9BE-127B6BED6586}"/>
          </ac:spMkLst>
        </pc:spChg>
        <pc:spChg chg="add">
          <ac:chgData name="Zhikal Khidhr" userId="5b7e17f9e3b74d0c" providerId="LiveId" clId="{8B06837D-49C1-45E1-B53C-9A76AF67C935}" dt="2024-01-27T18:50:22.428" v="22" actId="26606"/>
          <ac:spMkLst>
            <pc:docMk/>
            <pc:sldMk cId="2789681450" sldId="537"/>
            <ac:spMk id="1047" creationId="{2C1BBA94-3F40-40AA-8BB9-E69E25E537C1}"/>
          </ac:spMkLst>
        </pc:spChg>
        <pc:grpChg chg="add del">
          <ac:chgData name="Zhikal Khidhr" userId="5b7e17f9e3b74d0c" providerId="LiveId" clId="{8B06837D-49C1-45E1-B53C-9A76AF67C935}" dt="2024-01-27T18:50:22.409" v="21" actId="26606"/>
          <ac:grpSpMkLst>
            <pc:docMk/>
            <pc:sldMk cId="2789681450" sldId="537"/>
            <ac:grpSpMk id="1033" creationId="{1DE889C7-FAD6-4397-98E2-05D503484459}"/>
          </ac:grpSpMkLst>
        </pc:grpChg>
        <pc:picChg chg="ord">
          <ac:chgData name="Zhikal Khidhr" userId="5b7e17f9e3b74d0c" providerId="LiveId" clId="{8B06837D-49C1-45E1-B53C-9A76AF67C935}" dt="2024-01-27T18:50:22.428" v="22" actId="26606"/>
          <ac:picMkLst>
            <pc:docMk/>
            <pc:sldMk cId="2789681450" sldId="537"/>
            <ac:picMk id="2" creationId="{F08B37D7-2441-38EC-EB8A-E4AD4EC1AB9C}"/>
          </ac:picMkLst>
        </pc:picChg>
        <pc:picChg chg="mod">
          <ac:chgData name="Zhikal Khidhr" userId="5b7e17f9e3b74d0c" providerId="LiveId" clId="{8B06837D-49C1-45E1-B53C-9A76AF67C935}" dt="2024-01-27T18:50:22.428" v="22" actId="26606"/>
          <ac:picMkLst>
            <pc:docMk/>
            <pc:sldMk cId="2789681450" sldId="537"/>
            <ac:picMk id="1026" creationId="{C30C7DA3-79DD-696C-5E37-669DFDEEB7D0}"/>
          </ac:picMkLst>
        </pc:picChg>
      </pc:sldChg>
      <pc:sldChg chg="addSp modSp mod setBg">
        <pc:chgData name="Zhikal Khidhr" userId="5b7e17f9e3b74d0c" providerId="LiveId" clId="{8B06837D-49C1-45E1-B53C-9A76AF67C935}" dt="2024-01-27T18:50:45.111" v="26" actId="1076"/>
        <pc:sldMkLst>
          <pc:docMk/>
          <pc:sldMk cId="448782646" sldId="538"/>
        </pc:sldMkLst>
        <pc:spChg chg="mod ord">
          <ac:chgData name="Zhikal Khidhr" userId="5b7e17f9e3b74d0c" providerId="LiveId" clId="{8B06837D-49C1-45E1-B53C-9A76AF67C935}" dt="2024-01-27T18:50:41.159" v="25" actId="26606"/>
          <ac:spMkLst>
            <pc:docMk/>
            <pc:sldMk cId="448782646" sldId="538"/>
            <ac:spMk id="4" creationId="{00000000-0000-0000-0000-000000000000}"/>
          </ac:spMkLst>
        </pc:spChg>
        <pc:spChg chg="mod">
          <ac:chgData name="Zhikal Khidhr" userId="5b7e17f9e3b74d0c" providerId="LiveId" clId="{8B06837D-49C1-45E1-B53C-9A76AF67C935}" dt="2024-01-27T18:50:41.159" v="25" actId="26606"/>
          <ac:spMkLst>
            <pc:docMk/>
            <pc:sldMk cId="448782646" sldId="538"/>
            <ac:spMk id="5" creationId="{3F394EF4-FD8A-068B-CE65-CC338F88F657}"/>
          </ac:spMkLst>
        </pc:spChg>
        <pc:spChg chg="mod ord">
          <ac:chgData name="Zhikal Khidhr" userId="5b7e17f9e3b74d0c" providerId="LiveId" clId="{8B06837D-49C1-45E1-B53C-9A76AF67C935}" dt="2024-01-27T18:50:41.159" v="25" actId="26606"/>
          <ac:spMkLst>
            <pc:docMk/>
            <pc:sldMk cId="448782646" sldId="538"/>
            <ac:spMk id="6" creationId="{00000000-0000-0000-0000-000000000000}"/>
          </ac:spMkLst>
        </pc:spChg>
        <pc:spChg chg="add mod">
          <ac:chgData name="Zhikal Khidhr" userId="5b7e17f9e3b74d0c" providerId="LiveId" clId="{8B06837D-49C1-45E1-B53C-9A76AF67C935}" dt="2024-01-27T18:50:41.159" v="25" actId="26606"/>
          <ac:spMkLst>
            <pc:docMk/>
            <pc:sldMk cId="448782646" sldId="538"/>
            <ac:spMk id="7" creationId="{608DA07D-3297-432A-B0EF-7898508B7D81}"/>
          </ac:spMkLst>
        </pc:spChg>
        <pc:spChg chg="add mod">
          <ac:chgData name="Zhikal Khidhr" userId="5b7e17f9e3b74d0c" providerId="LiveId" clId="{8B06837D-49C1-45E1-B53C-9A76AF67C935}" dt="2024-01-27T18:50:45.111" v="26" actId="1076"/>
          <ac:spMkLst>
            <pc:docMk/>
            <pc:sldMk cId="448782646" sldId="538"/>
            <ac:spMk id="8" creationId="{608DA07D-3297-432A-B0EF-7898508B7D81}"/>
          </ac:spMkLst>
        </pc:spChg>
        <pc:spChg chg="add">
          <ac:chgData name="Zhikal Khidhr" userId="5b7e17f9e3b74d0c" providerId="LiveId" clId="{8B06837D-49C1-45E1-B53C-9A76AF67C935}" dt="2024-01-27T18:50:41.159" v="25" actId="26606"/>
          <ac:spMkLst>
            <pc:docMk/>
            <pc:sldMk cId="448782646" sldId="538"/>
            <ac:spMk id="13" creationId="{32AEEBC8-9D30-42EF-95F2-386C2653FBF0}"/>
          </ac:spMkLst>
        </pc:spChg>
        <pc:spChg chg="add">
          <ac:chgData name="Zhikal Khidhr" userId="5b7e17f9e3b74d0c" providerId="LiveId" clId="{8B06837D-49C1-45E1-B53C-9A76AF67C935}" dt="2024-01-27T18:50:41.159" v="25" actId="26606"/>
          <ac:spMkLst>
            <pc:docMk/>
            <pc:sldMk cId="448782646" sldId="538"/>
            <ac:spMk id="15" creationId="{2E92FA66-67D7-4CB4-94D3-E643A9AD4757}"/>
          </ac:spMkLst>
        </pc:spChg>
        <pc:picChg chg="ord">
          <ac:chgData name="Zhikal Khidhr" userId="5b7e17f9e3b74d0c" providerId="LiveId" clId="{8B06837D-49C1-45E1-B53C-9A76AF67C935}" dt="2024-01-27T18:50:41.159" v="25" actId="26606"/>
          <ac:picMkLst>
            <pc:docMk/>
            <pc:sldMk cId="448782646" sldId="538"/>
            <ac:picMk id="2" creationId="{F08B37D7-2441-38EC-EB8A-E4AD4EC1AB9C}"/>
          </ac:picMkLst>
        </pc:picChg>
        <pc:picChg chg="mod">
          <ac:chgData name="Zhikal Khidhr" userId="5b7e17f9e3b74d0c" providerId="LiveId" clId="{8B06837D-49C1-45E1-B53C-9A76AF67C935}" dt="2024-01-27T18:50:41.159" v="25" actId="26606"/>
          <ac:picMkLst>
            <pc:docMk/>
            <pc:sldMk cId="448782646" sldId="538"/>
            <ac:picMk id="3" creationId="{FBD7370F-F949-65A8-7E6B-4A38AA187DDE}"/>
          </ac:picMkLst>
        </pc:picChg>
      </pc:sldChg>
      <pc:sldChg chg="addSp modSp mod setBg">
        <pc:chgData name="Zhikal Khidhr" userId="5b7e17f9e3b74d0c" providerId="LiveId" clId="{8B06837D-49C1-45E1-B53C-9A76AF67C935}" dt="2024-01-27T18:50:58.413" v="28" actId="1076"/>
        <pc:sldMkLst>
          <pc:docMk/>
          <pc:sldMk cId="726801074" sldId="539"/>
        </pc:sldMkLst>
        <pc:spChg chg="mod">
          <ac:chgData name="Zhikal Khidhr" userId="5b7e17f9e3b74d0c" providerId="LiveId" clId="{8B06837D-49C1-45E1-B53C-9A76AF67C935}" dt="2024-01-27T18:50:53.681" v="27" actId="26606"/>
          <ac:spMkLst>
            <pc:docMk/>
            <pc:sldMk cId="726801074" sldId="539"/>
            <ac:spMk id="3" creationId="{F333B72D-0E4A-3307-9C3D-49756904404A}"/>
          </ac:spMkLst>
        </pc:spChg>
        <pc:spChg chg="mod ord">
          <ac:chgData name="Zhikal Khidhr" userId="5b7e17f9e3b74d0c" providerId="LiveId" clId="{8B06837D-49C1-45E1-B53C-9A76AF67C935}" dt="2024-01-27T18:50:53.681" v="27" actId="26606"/>
          <ac:spMkLst>
            <pc:docMk/>
            <pc:sldMk cId="726801074" sldId="539"/>
            <ac:spMk id="4" creationId="{00000000-0000-0000-0000-000000000000}"/>
          </ac:spMkLst>
        </pc:spChg>
        <pc:spChg chg="mod ord">
          <ac:chgData name="Zhikal Khidhr" userId="5b7e17f9e3b74d0c" providerId="LiveId" clId="{8B06837D-49C1-45E1-B53C-9A76AF67C935}" dt="2024-01-27T18:50:53.681" v="27" actId="26606"/>
          <ac:spMkLst>
            <pc:docMk/>
            <pc:sldMk cId="726801074" sldId="539"/>
            <ac:spMk id="6" creationId="{00000000-0000-0000-0000-000000000000}"/>
          </ac:spMkLst>
        </pc:spChg>
        <pc:spChg chg="add mod">
          <ac:chgData name="Zhikal Khidhr" userId="5b7e17f9e3b74d0c" providerId="LiveId" clId="{8B06837D-49C1-45E1-B53C-9A76AF67C935}" dt="2024-01-27T18:50:53.681" v="27" actId="26606"/>
          <ac:spMkLst>
            <pc:docMk/>
            <pc:sldMk cId="726801074" sldId="539"/>
            <ac:spMk id="7" creationId="{608DA07D-3297-432A-B0EF-7898508B7D81}"/>
          </ac:spMkLst>
        </pc:spChg>
        <pc:spChg chg="add mod">
          <ac:chgData name="Zhikal Khidhr" userId="5b7e17f9e3b74d0c" providerId="LiveId" clId="{8B06837D-49C1-45E1-B53C-9A76AF67C935}" dt="2024-01-27T18:50:58.413" v="28" actId="1076"/>
          <ac:spMkLst>
            <pc:docMk/>
            <pc:sldMk cId="726801074" sldId="539"/>
            <ac:spMk id="8" creationId="{608DA07D-3297-432A-B0EF-7898508B7D81}"/>
          </ac:spMkLst>
        </pc:spChg>
        <pc:spChg chg="add">
          <ac:chgData name="Zhikal Khidhr" userId="5b7e17f9e3b74d0c" providerId="LiveId" clId="{8B06837D-49C1-45E1-B53C-9A76AF67C935}" dt="2024-01-27T18:50:53.681" v="27" actId="26606"/>
          <ac:spMkLst>
            <pc:docMk/>
            <pc:sldMk cId="726801074" sldId="539"/>
            <ac:spMk id="13" creationId="{B6CDA21F-E7AF-4C75-8395-33F58D5B0E45}"/>
          </ac:spMkLst>
        </pc:spChg>
        <pc:spChg chg="add">
          <ac:chgData name="Zhikal Khidhr" userId="5b7e17f9e3b74d0c" providerId="LiveId" clId="{8B06837D-49C1-45E1-B53C-9A76AF67C935}" dt="2024-01-27T18:50:53.681" v="27" actId="26606"/>
          <ac:spMkLst>
            <pc:docMk/>
            <pc:sldMk cId="726801074" sldId="539"/>
            <ac:spMk id="20" creationId="{D5B0017B-2ECA-49AF-B397-DC140825DF8D}"/>
          </ac:spMkLst>
        </pc:spChg>
        <pc:grpChg chg="add">
          <ac:chgData name="Zhikal Khidhr" userId="5b7e17f9e3b74d0c" providerId="LiveId" clId="{8B06837D-49C1-45E1-B53C-9A76AF67C935}" dt="2024-01-27T18:50:53.681" v="27" actId="26606"/>
          <ac:grpSpMkLst>
            <pc:docMk/>
            <pc:sldMk cId="726801074" sldId="539"/>
            <ac:grpSpMk id="15" creationId="{AE1C45F0-260A-458C-96ED-C1F6D2151219}"/>
          </ac:grpSpMkLst>
        </pc:grpChg>
        <pc:picChg chg="ord">
          <ac:chgData name="Zhikal Khidhr" userId="5b7e17f9e3b74d0c" providerId="LiveId" clId="{8B06837D-49C1-45E1-B53C-9A76AF67C935}" dt="2024-01-27T18:50:53.681" v="27" actId="26606"/>
          <ac:picMkLst>
            <pc:docMk/>
            <pc:sldMk cId="726801074" sldId="539"/>
            <ac:picMk id="2" creationId="{F08B37D7-2441-38EC-EB8A-E4AD4EC1AB9C}"/>
          </ac:picMkLst>
        </pc:picChg>
        <pc:cxnChg chg="add">
          <ac:chgData name="Zhikal Khidhr" userId="5b7e17f9e3b74d0c" providerId="LiveId" clId="{8B06837D-49C1-45E1-B53C-9A76AF67C935}" dt="2024-01-27T18:50:53.681" v="27" actId="26606"/>
          <ac:cxnSpMkLst>
            <pc:docMk/>
            <pc:sldMk cId="726801074" sldId="539"/>
            <ac:cxnSpMk id="22" creationId="{6CF1BAF6-AD41-4082-B212-8A1F9A2E8779}"/>
          </ac:cxnSpMkLst>
        </pc:cxnChg>
      </pc:sldChg>
      <pc:sldChg chg="addSp modSp mod setBg">
        <pc:chgData name="Zhikal Khidhr" userId="5b7e17f9e3b74d0c" providerId="LiveId" clId="{8B06837D-49C1-45E1-B53C-9A76AF67C935}" dt="2024-01-27T18:51:14.546" v="30" actId="1076"/>
        <pc:sldMkLst>
          <pc:docMk/>
          <pc:sldMk cId="936158867" sldId="541"/>
        </pc:sldMkLst>
        <pc:spChg chg="mod">
          <ac:chgData name="Zhikal Khidhr" userId="5b7e17f9e3b74d0c" providerId="LiveId" clId="{8B06837D-49C1-45E1-B53C-9A76AF67C935}" dt="2024-01-27T18:51:09.652" v="29" actId="26606"/>
          <ac:spMkLst>
            <pc:docMk/>
            <pc:sldMk cId="936158867" sldId="541"/>
            <ac:spMk id="4" creationId="{00000000-0000-0000-0000-000000000000}"/>
          </ac:spMkLst>
        </pc:spChg>
        <pc:spChg chg="mod">
          <ac:chgData name="Zhikal Khidhr" userId="5b7e17f9e3b74d0c" providerId="LiveId" clId="{8B06837D-49C1-45E1-B53C-9A76AF67C935}" dt="2024-01-27T18:51:09.652" v="29" actId="26606"/>
          <ac:spMkLst>
            <pc:docMk/>
            <pc:sldMk cId="936158867" sldId="541"/>
            <ac:spMk id="5" creationId="{00000000-0000-0000-0000-000000000000}"/>
          </ac:spMkLst>
        </pc:spChg>
        <pc:spChg chg="mod">
          <ac:chgData name="Zhikal Khidhr" userId="5b7e17f9e3b74d0c" providerId="LiveId" clId="{8B06837D-49C1-45E1-B53C-9A76AF67C935}" dt="2024-01-27T18:51:09.652" v="29" actId="26606"/>
          <ac:spMkLst>
            <pc:docMk/>
            <pc:sldMk cId="936158867" sldId="541"/>
            <ac:spMk id="6" creationId="{00000000-0000-0000-0000-000000000000}"/>
          </ac:spMkLst>
        </pc:spChg>
        <pc:spChg chg="add mod ord">
          <ac:chgData name="Zhikal Khidhr" userId="5b7e17f9e3b74d0c" providerId="LiveId" clId="{8B06837D-49C1-45E1-B53C-9A76AF67C935}" dt="2024-01-27T18:51:09.652" v="29" actId="26606"/>
          <ac:spMkLst>
            <pc:docMk/>
            <pc:sldMk cId="936158867" sldId="541"/>
            <ac:spMk id="7" creationId="{608DA07D-3297-432A-B0EF-7898508B7D81}"/>
          </ac:spMkLst>
        </pc:spChg>
        <pc:spChg chg="add mod ord">
          <ac:chgData name="Zhikal Khidhr" userId="5b7e17f9e3b74d0c" providerId="LiveId" clId="{8B06837D-49C1-45E1-B53C-9A76AF67C935}" dt="2024-01-27T18:51:14.546" v="30" actId="1076"/>
          <ac:spMkLst>
            <pc:docMk/>
            <pc:sldMk cId="936158867" sldId="541"/>
            <ac:spMk id="8" creationId="{608DA07D-3297-432A-B0EF-7898508B7D81}"/>
          </ac:spMkLst>
        </pc:spChg>
        <pc:spChg chg="add">
          <ac:chgData name="Zhikal Khidhr" userId="5b7e17f9e3b74d0c" providerId="LiveId" clId="{8B06837D-49C1-45E1-B53C-9A76AF67C935}" dt="2024-01-27T18:51:09.652" v="29" actId="26606"/>
          <ac:spMkLst>
            <pc:docMk/>
            <pc:sldMk cId="936158867" sldId="541"/>
            <ac:spMk id="13" creationId="{DBF61EA3-B236-439E-9C0B-340980D56BEE}"/>
          </ac:spMkLst>
        </pc:spChg>
        <pc:spChg chg="add">
          <ac:chgData name="Zhikal Khidhr" userId="5b7e17f9e3b74d0c" providerId="LiveId" clId="{8B06837D-49C1-45E1-B53C-9A76AF67C935}" dt="2024-01-27T18:51:09.652" v="29" actId="26606"/>
          <ac:spMkLst>
            <pc:docMk/>
            <pc:sldMk cId="936158867" sldId="541"/>
            <ac:spMk id="19" creationId="{E659831F-0D9A-4C63-9EBB-8435B85A440F}"/>
          </ac:spMkLst>
        </pc:spChg>
        <pc:grpChg chg="add">
          <ac:chgData name="Zhikal Khidhr" userId="5b7e17f9e3b74d0c" providerId="LiveId" clId="{8B06837D-49C1-45E1-B53C-9A76AF67C935}" dt="2024-01-27T18:51:09.652" v="29" actId="26606"/>
          <ac:grpSpMkLst>
            <pc:docMk/>
            <pc:sldMk cId="936158867" sldId="541"/>
            <ac:grpSpMk id="15" creationId="{28FAF094-D087-493F-8DF9-A486C2D6BBAA}"/>
          </ac:grpSpMkLst>
        </pc:grpChg>
      </pc:sldChg>
      <pc:sldChg chg="addSp modSp mod setBg">
        <pc:chgData name="Zhikal Khidhr" userId="5b7e17f9e3b74d0c" providerId="LiveId" clId="{8B06837D-49C1-45E1-B53C-9A76AF67C935}" dt="2024-01-27T18:51:33.107" v="32" actId="1076"/>
        <pc:sldMkLst>
          <pc:docMk/>
          <pc:sldMk cId="4159415211" sldId="544"/>
        </pc:sldMkLst>
        <pc:spChg chg="mod">
          <ac:chgData name="Zhikal Khidhr" userId="5b7e17f9e3b74d0c" providerId="LiveId" clId="{8B06837D-49C1-45E1-B53C-9A76AF67C935}" dt="2024-01-27T18:51:29.605" v="31" actId="26606"/>
          <ac:spMkLst>
            <pc:docMk/>
            <pc:sldMk cId="4159415211" sldId="544"/>
            <ac:spMk id="3" creationId="{5F170450-7445-AB67-5250-94223C92AFE3}"/>
          </ac:spMkLst>
        </pc:spChg>
        <pc:spChg chg="mod ord">
          <ac:chgData name="Zhikal Khidhr" userId="5b7e17f9e3b74d0c" providerId="LiveId" clId="{8B06837D-49C1-45E1-B53C-9A76AF67C935}" dt="2024-01-27T18:51:29.605" v="31" actId="26606"/>
          <ac:spMkLst>
            <pc:docMk/>
            <pc:sldMk cId="4159415211" sldId="544"/>
            <ac:spMk id="4" creationId="{00000000-0000-0000-0000-000000000000}"/>
          </ac:spMkLst>
        </pc:spChg>
        <pc:spChg chg="mod ord">
          <ac:chgData name="Zhikal Khidhr" userId="5b7e17f9e3b74d0c" providerId="LiveId" clId="{8B06837D-49C1-45E1-B53C-9A76AF67C935}" dt="2024-01-27T18:51:29.605" v="31" actId="26606"/>
          <ac:spMkLst>
            <pc:docMk/>
            <pc:sldMk cId="4159415211" sldId="544"/>
            <ac:spMk id="6" creationId="{00000000-0000-0000-0000-000000000000}"/>
          </ac:spMkLst>
        </pc:spChg>
        <pc:spChg chg="add mod">
          <ac:chgData name="Zhikal Khidhr" userId="5b7e17f9e3b74d0c" providerId="LiveId" clId="{8B06837D-49C1-45E1-B53C-9A76AF67C935}" dt="2024-01-27T18:51:33.107" v="32" actId="1076"/>
          <ac:spMkLst>
            <pc:docMk/>
            <pc:sldMk cId="4159415211" sldId="544"/>
            <ac:spMk id="8" creationId="{608DA07D-3297-432A-B0EF-7898508B7D81}"/>
          </ac:spMkLst>
        </pc:spChg>
        <pc:spChg chg="add mod">
          <ac:chgData name="Zhikal Khidhr" userId="5b7e17f9e3b74d0c" providerId="LiveId" clId="{8B06837D-49C1-45E1-B53C-9A76AF67C935}" dt="2024-01-27T18:51:29.605" v="31" actId="26606"/>
          <ac:spMkLst>
            <pc:docMk/>
            <pc:sldMk cId="4159415211" sldId="544"/>
            <ac:spMk id="10" creationId="{5ECAB1B6-923C-18F9-476F-58EA0DCADBC0}"/>
          </ac:spMkLst>
        </pc:spChg>
        <pc:spChg chg="add">
          <ac:chgData name="Zhikal Khidhr" userId="5b7e17f9e3b74d0c" providerId="LiveId" clId="{8B06837D-49C1-45E1-B53C-9A76AF67C935}" dt="2024-01-27T18:51:29.605" v="31" actId="26606"/>
          <ac:spMkLst>
            <pc:docMk/>
            <pc:sldMk cId="4159415211" sldId="544"/>
            <ac:spMk id="15" creationId="{201CC55D-ED54-4C5C-95E6-10947BD1103B}"/>
          </ac:spMkLst>
        </pc:spChg>
        <pc:spChg chg="add">
          <ac:chgData name="Zhikal Khidhr" userId="5b7e17f9e3b74d0c" providerId="LiveId" clId="{8B06837D-49C1-45E1-B53C-9A76AF67C935}" dt="2024-01-27T18:51:29.605" v="31" actId="26606"/>
          <ac:spMkLst>
            <pc:docMk/>
            <pc:sldMk cId="4159415211" sldId="544"/>
            <ac:spMk id="21" creationId="{3873B707-463F-40B0-8227-E8CC6C67EB25}"/>
          </ac:spMkLst>
        </pc:spChg>
        <pc:spChg chg="add">
          <ac:chgData name="Zhikal Khidhr" userId="5b7e17f9e3b74d0c" providerId="LiveId" clId="{8B06837D-49C1-45E1-B53C-9A76AF67C935}" dt="2024-01-27T18:51:29.605" v="31" actId="26606"/>
          <ac:spMkLst>
            <pc:docMk/>
            <pc:sldMk cId="4159415211" sldId="544"/>
            <ac:spMk id="23" creationId="{C13237C8-E62C-4F0D-A318-BD6FB6C2D138}"/>
          </ac:spMkLst>
        </pc:spChg>
        <pc:spChg chg="add">
          <ac:chgData name="Zhikal Khidhr" userId="5b7e17f9e3b74d0c" providerId="LiveId" clId="{8B06837D-49C1-45E1-B53C-9A76AF67C935}" dt="2024-01-27T18:51:29.605" v="31" actId="26606"/>
          <ac:spMkLst>
            <pc:docMk/>
            <pc:sldMk cId="4159415211" sldId="544"/>
            <ac:spMk id="25" creationId="{19C9EAEA-39D0-4B0E-A0EB-51E7B26740B1}"/>
          </ac:spMkLst>
        </pc:spChg>
        <pc:grpChg chg="add">
          <ac:chgData name="Zhikal Khidhr" userId="5b7e17f9e3b74d0c" providerId="LiveId" clId="{8B06837D-49C1-45E1-B53C-9A76AF67C935}" dt="2024-01-27T18:51:29.605" v="31" actId="26606"/>
          <ac:grpSpMkLst>
            <pc:docMk/>
            <pc:sldMk cId="4159415211" sldId="544"/>
            <ac:grpSpMk id="17" creationId="{1DE889C7-FAD6-4397-98E2-05D503484459}"/>
          </ac:grpSpMkLst>
        </pc:grpChg>
        <pc:picChg chg="ord">
          <ac:chgData name="Zhikal Khidhr" userId="5b7e17f9e3b74d0c" providerId="LiveId" clId="{8B06837D-49C1-45E1-B53C-9A76AF67C935}" dt="2024-01-27T18:51:29.605" v="31" actId="26606"/>
          <ac:picMkLst>
            <pc:docMk/>
            <pc:sldMk cId="4159415211" sldId="544"/>
            <ac:picMk id="2" creationId="{F08B37D7-2441-38EC-EB8A-E4AD4EC1AB9C}"/>
          </ac:picMkLst>
        </pc:picChg>
        <pc:picChg chg="mod ord">
          <ac:chgData name="Zhikal Khidhr" userId="5b7e17f9e3b74d0c" providerId="LiveId" clId="{8B06837D-49C1-45E1-B53C-9A76AF67C935}" dt="2024-01-27T18:51:29.605" v="31" actId="26606"/>
          <ac:picMkLst>
            <pc:docMk/>
            <pc:sldMk cId="4159415211" sldId="544"/>
            <ac:picMk id="7" creationId="{D80DB3F6-EDC2-B747-C4B2-56B2C70BBCB5}"/>
          </ac:picMkLst>
        </pc:picChg>
      </pc:sldChg>
      <pc:sldChg chg="addSp modSp mod setBg">
        <pc:chgData name="Zhikal Khidhr" userId="5b7e17f9e3b74d0c" providerId="LiveId" clId="{8B06837D-49C1-45E1-B53C-9A76AF67C935}" dt="2024-01-27T18:51:57.960" v="35" actId="13900"/>
        <pc:sldMkLst>
          <pc:docMk/>
          <pc:sldMk cId="1054286608" sldId="545"/>
        </pc:sldMkLst>
        <pc:spChg chg="mod ord">
          <ac:chgData name="Zhikal Khidhr" userId="5b7e17f9e3b74d0c" providerId="LiveId" clId="{8B06837D-49C1-45E1-B53C-9A76AF67C935}" dt="2024-01-27T18:51:43.006" v="33" actId="26606"/>
          <ac:spMkLst>
            <pc:docMk/>
            <pc:sldMk cId="1054286608" sldId="545"/>
            <ac:spMk id="3" creationId="{7C1C2CCA-A7BB-408E-0484-06B9BA3213C4}"/>
          </ac:spMkLst>
        </pc:spChg>
        <pc:spChg chg="mod">
          <ac:chgData name="Zhikal Khidhr" userId="5b7e17f9e3b74d0c" providerId="LiveId" clId="{8B06837D-49C1-45E1-B53C-9A76AF67C935}" dt="2024-01-27T18:51:43.006" v="33" actId="26606"/>
          <ac:spMkLst>
            <pc:docMk/>
            <pc:sldMk cId="1054286608" sldId="545"/>
            <ac:spMk id="4" creationId="{00000000-0000-0000-0000-000000000000}"/>
          </ac:spMkLst>
        </pc:spChg>
        <pc:spChg chg="mod">
          <ac:chgData name="Zhikal Khidhr" userId="5b7e17f9e3b74d0c" providerId="LiveId" clId="{8B06837D-49C1-45E1-B53C-9A76AF67C935}" dt="2024-01-27T18:51:43.006" v="33" actId="26606"/>
          <ac:spMkLst>
            <pc:docMk/>
            <pc:sldMk cId="1054286608" sldId="545"/>
            <ac:spMk id="6" creationId="{00000000-0000-0000-0000-000000000000}"/>
          </ac:spMkLst>
        </pc:spChg>
        <pc:spChg chg="add mod ord">
          <ac:chgData name="Zhikal Khidhr" userId="5b7e17f9e3b74d0c" providerId="LiveId" clId="{8B06837D-49C1-45E1-B53C-9A76AF67C935}" dt="2024-01-27T18:51:48.922" v="34" actId="1076"/>
          <ac:spMkLst>
            <pc:docMk/>
            <pc:sldMk cId="1054286608" sldId="545"/>
            <ac:spMk id="8" creationId="{608DA07D-3297-432A-B0EF-7898508B7D81}"/>
          </ac:spMkLst>
        </pc:spChg>
        <pc:spChg chg="mod ord">
          <ac:chgData name="Zhikal Khidhr" userId="5b7e17f9e3b74d0c" providerId="LiveId" clId="{8B06837D-49C1-45E1-B53C-9A76AF67C935}" dt="2024-01-27T18:51:57.960" v="35" actId="13900"/>
          <ac:spMkLst>
            <pc:docMk/>
            <pc:sldMk cId="1054286608" sldId="545"/>
            <ac:spMk id="12" creationId="{18C4EF0E-8562-3F9C-BD0C-F498AC1FA540}"/>
          </ac:spMkLst>
        </pc:spChg>
        <pc:spChg chg="add">
          <ac:chgData name="Zhikal Khidhr" userId="5b7e17f9e3b74d0c" providerId="LiveId" clId="{8B06837D-49C1-45E1-B53C-9A76AF67C935}" dt="2024-01-27T18:51:43.006" v="33" actId="26606"/>
          <ac:spMkLst>
            <pc:docMk/>
            <pc:sldMk cId="1054286608" sldId="545"/>
            <ac:spMk id="17" creationId="{DBC6133C-0615-4CE4-9132-37E609A9BDFA}"/>
          </ac:spMkLst>
        </pc:spChg>
        <pc:spChg chg="add">
          <ac:chgData name="Zhikal Khidhr" userId="5b7e17f9e3b74d0c" providerId="LiveId" clId="{8B06837D-49C1-45E1-B53C-9A76AF67C935}" dt="2024-01-27T18:51:43.006" v="33" actId="26606"/>
          <ac:spMkLst>
            <pc:docMk/>
            <pc:sldMk cId="1054286608" sldId="545"/>
            <ac:spMk id="19" creationId="{169CC832-2974-4E8D-90ED-3E2941BA7336}"/>
          </ac:spMkLst>
        </pc:spChg>
        <pc:spChg chg="add">
          <ac:chgData name="Zhikal Khidhr" userId="5b7e17f9e3b74d0c" providerId="LiveId" clId="{8B06837D-49C1-45E1-B53C-9A76AF67C935}" dt="2024-01-27T18:51:43.006" v="33" actId="26606"/>
          <ac:spMkLst>
            <pc:docMk/>
            <pc:sldMk cId="1054286608" sldId="545"/>
            <ac:spMk id="21" creationId="{55222F96-971A-4F90-B841-6BAB416C7AC1}"/>
          </ac:spMkLst>
        </pc:spChg>
        <pc:spChg chg="add">
          <ac:chgData name="Zhikal Khidhr" userId="5b7e17f9e3b74d0c" providerId="LiveId" clId="{8B06837D-49C1-45E1-B53C-9A76AF67C935}" dt="2024-01-27T18:51:43.006" v="33" actId="26606"/>
          <ac:spMkLst>
            <pc:docMk/>
            <pc:sldMk cId="1054286608" sldId="545"/>
            <ac:spMk id="23" creationId="{08980754-6F4B-43C9-B9BE-127B6BED6586}"/>
          </ac:spMkLst>
        </pc:spChg>
        <pc:spChg chg="add">
          <ac:chgData name="Zhikal Khidhr" userId="5b7e17f9e3b74d0c" providerId="LiveId" clId="{8B06837D-49C1-45E1-B53C-9A76AF67C935}" dt="2024-01-27T18:51:43.006" v="33" actId="26606"/>
          <ac:spMkLst>
            <pc:docMk/>
            <pc:sldMk cId="1054286608" sldId="545"/>
            <ac:spMk id="25" creationId="{2C1BBA94-3F40-40AA-8BB9-E69E25E537C1}"/>
          </ac:spMkLst>
        </pc:spChg>
        <pc:grpChg chg="add mod">
          <ac:chgData name="Zhikal Khidhr" userId="5b7e17f9e3b74d0c" providerId="LiveId" clId="{8B06837D-49C1-45E1-B53C-9A76AF67C935}" dt="2024-01-27T18:51:43.006" v="33" actId="26606"/>
          <ac:grpSpMkLst>
            <pc:docMk/>
            <pc:sldMk cId="1054286608" sldId="545"/>
            <ac:grpSpMk id="7" creationId="{DE33B51C-2D09-5024-3A2B-9AC52057CA9A}"/>
          </ac:grpSpMkLst>
        </pc:grpChg>
      </pc:sldChg>
      <pc:sldChg chg="addSp delSp modSp mod setBg">
        <pc:chgData name="Zhikal Khidhr" userId="5b7e17f9e3b74d0c" providerId="LiveId" clId="{8B06837D-49C1-45E1-B53C-9A76AF67C935}" dt="2024-01-27T18:52:27.749" v="39" actId="1076"/>
        <pc:sldMkLst>
          <pc:docMk/>
          <pc:sldMk cId="2187530496" sldId="547"/>
        </pc:sldMkLst>
        <pc:spChg chg="mod">
          <ac:chgData name="Zhikal Khidhr" userId="5b7e17f9e3b74d0c" providerId="LiveId" clId="{8B06837D-49C1-45E1-B53C-9A76AF67C935}" dt="2024-01-27T18:52:23.501" v="38" actId="26606"/>
          <ac:spMkLst>
            <pc:docMk/>
            <pc:sldMk cId="2187530496" sldId="547"/>
            <ac:spMk id="3" creationId="{E964E00B-0304-9DCE-8ADB-1A1668DE160E}"/>
          </ac:spMkLst>
        </pc:spChg>
        <pc:spChg chg="mod ord">
          <ac:chgData name="Zhikal Khidhr" userId="5b7e17f9e3b74d0c" providerId="LiveId" clId="{8B06837D-49C1-45E1-B53C-9A76AF67C935}" dt="2024-01-27T18:52:23.501" v="38" actId="26606"/>
          <ac:spMkLst>
            <pc:docMk/>
            <pc:sldMk cId="2187530496" sldId="547"/>
            <ac:spMk id="4" creationId="{00000000-0000-0000-0000-000000000000}"/>
          </ac:spMkLst>
        </pc:spChg>
        <pc:spChg chg="mod ord">
          <ac:chgData name="Zhikal Khidhr" userId="5b7e17f9e3b74d0c" providerId="LiveId" clId="{8B06837D-49C1-45E1-B53C-9A76AF67C935}" dt="2024-01-27T18:52:23.501" v="38" actId="26606"/>
          <ac:spMkLst>
            <pc:docMk/>
            <pc:sldMk cId="2187530496" sldId="547"/>
            <ac:spMk id="6" creationId="{00000000-0000-0000-0000-000000000000}"/>
          </ac:spMkLst>
        </pc:spChg>
        <pc:spChg chg="add mod">
          <ac:chgData name="Zhikal Khidhr" userId="5b7e17f9e3b74d0c" providerId="LiveId" clId="{8B06837D-49C1-45E1-B53C-9A76AF67C935}" dt="2024-01-27T18:52:23.501" v="38" actId="26606"/>
          <ac:spMkLst>
            <pc:docMk/>
            <pc:sldMk cId="2187530496" sldId="547"/>
            <ac:spMk id="7" creationId="{608DA07D-3297-432A-B0EF-7898508B7D81}"/>
          </ac:spMkLst>
        </pc:spChg>
        <pc:spChg chg="add mod">
          <ac:chgData name="Zhikal Khidhr" userId="5b7e17f9e3b74d0c" providerId="LiveId" clId="{8B06837D-49C1-45E1-B53C-9A76AF67C935}" dt="2024-01-27T18:52:27.749" v="39" actId="1076"/>
          <ac:spMkLst>
            <pc:docMk/>
            <pc:sldMk cId="2187530496" sldId="547"/>
            <ac:spMk id="8" creationId="{608DA07D-3297-432A-B0EF-7898508B7D81}"/>
          </ac:spMkLst>
        </pc:spChg>
        <pc:spChg chg="add del">
          <ac:chgData name="Zhikal Khidhr" userId="5b7e17f9e3b74d0c" providerId="LiveId" clId="{8B06837D-49C1-45E1-B53C-9A76AF67C935}" dt="2024-01-27T18:52:23.479" v="37" actId="26606"/>
          <ac:spMkLst>
            <pc:docMk/>
            <pc:sldMk cId="2187530496" sldId="547"/>
            <ac:spMk id="13" creationId="{DBF61EA3-B236-439E-9C0B-340980D56BEE}"/>
          </ac:spMkLst>
        </pc:spChg>
        <pc:spChg chg="add del">
          <ac:chgData name="Zhikal Khidhr" userId="5b7e17f9e3b74d0c" providerId="LiveId" clId="{8B06837D-49C1-45E1-B53C-9A76AF67C935}" dt="2024-01-27T18:52:23.479" v="37" actId="26606"/>
          <ac:spMkLst>
            <pc:docMk/>
            <pc:sldMk cId="2187530496" sldId="547"/>
            <ac:spMk id="19" creationId="{E659831F-0D9A-4C63-9EBB-8435B85A440F}"/>
          </ac:spMkLst>
        </pc:spChg>
        <pc:spChg chg="add">
          <ac:chgData name="Zhikal Khidhr" userId="5b7e17f9e3b74d0c" providerId="LiveId" clId="{8B06837D-49C1-45E1-B53C-9A76AF67C935}" dt="2024-01-27T18:52:23.501" v="38" actId="26606"/>
          <ac:spMkLst>
            <pc:docMk/>
            <pc:sldMk cId="2187530496" sldId="547"/>
            <ac:spMk id="20" creationId="{D5B0017B-2ECA-49AF-B397-DC140825DF8D}"/>
          </ac:spMkLst>
        </pc:spChg>
        <pc:spChg chg="add">
          <ac:chgData name="Zhikal Khidhr" userId="5b7e17f9e3b74d0c" providerId="LiveId" clId="{8B06837D-49C1-45E1-B53C-9A76AF67C935}" dt="2024-01-27T18:52:23.501" v="38" actId="26606"/>
          <ac:spMkLst>
            <pc:docMk/>
            <pc:sldMk cId="2187530496" sldId="547"/>
            <ac:spMk id="21" creationId="{B6CDA21F-E7AF-4C75-8395-33F58D5B0E45}"/>
          </ac:spMkLst>
        </pc:spChg>
        <pc:grpChg chg="add del">
          <ac:chgData name="Zhikal Khidhr" userId="5b7e17f9e3b74d0c" providerId="LiveId" clId="{8B06837D-49C1-45E1-B53C-9A76AF67C935}" dt="2024-01-27T18:52:23.479" v="37" actId="26606"/>
          <ac:grpSpMkLst>
            <pc:docMk/>
            <pc:sldMk cId="2187530496" sldId="547"/>
            <ac:grpSpMk id="15" creationId="{28FAF094-D087-493F-8DF9-A486C2D6BBAA}"/>
          </ac:grpSpMkLst>
        </pc:grpChg>
        <pc:grpChg chg="add">
          <ac:chgData name="Zhikal Khidhr" userId="5b7e17f9e3b74d0c" providerId="LiveId" clId="{8B06837D-49C1-45E1-B53C-9A76AF67C935}" dt="2024-01-27T18:52:23.501" v="38" actId="26606"/>
          <ac:grpSpMkLst>
            <pc:docMk/>
            <pc:sldMk cId="2187530496" sldId="547"/>
            <ac:grpSpMk id="23" creationId="{AE1C45F0-260A-458C-96ED-C1F6D2151219}"/>
          </ac:grpSpMkLst>
        </pc:grpChg>
        <pc:picChg chg="ord">
          <ac:chgData name="Zhikal Khidhr" userId="5b7e17f9e3b74d0c" providerId="LiveId" clId="{8B06837D-49C1-45E1-B53C-9A76AF67C935}" dt="2024-01-27T18:52:23.501" v="38" actId="26606"/>
          <ac:picMkLst>
            <pc:docMk/>
            <pc:sldMk cId="2187530496" sldId="547"/>
            <ac:picMk id="2" creationId="{F08B37D7-2441-38EC-EB8A-E4AD4EC1AB9C}"/>
          </ac:picMkLst>
        </pc:picChg>
        <pc:cxnChg chg="add">
          <ac:chgData name="Zhikal Khidhr" userId="5b7e17f9e3b74d0c" providerId="LiveId" clId="{8B06837D-49C1-45E1-B53C-9A76AF67C935}" dt="2024-01-27T18:52:23.501" v="38" actId="26606"/>
          <ac:cxnSpMkLst>
            <pc:docMk/>
            <pc:sldMk cId="2187530496" sldId="547"/>
            <ac:cxnSpMk id="22" creationId="{6CF1BAF6-AD41-4082-B212-8A1F9A2E8779}"/>
          </ac:cxnSpMkLst>
        </pc:cxnChg>
      </pc:sldChg>
      <pc:sldMasterChg chg="add del addSldLayout delSldLayout">
        <pc:chgData name="Zhikal Khidhr" userId="5b7e17f9e3b74d0c" providerId="LiveId" clId="{8B06837D-49C1-45E1-B53C-9A76AF67C935}" dt="2024-01-27T18:53:06.141" v="65" actId="47"/>
        <pc:sldMasterMkLst>
          <pc:docMk/>
          <pc:sldMasterMk cId="3612209049" sldId="2147483660"/>
        </pc:sldMasterMkLst>
        <pc:sldLayoutChg chg="add del">
          <pc:chgData name="Zhikal Khidhr" userId="5b7e17f9e3b74d0c" providerId="LiveId" clId="{8B06837D-49C1-45E1-B53C-9A76AF67C935}" dt="2024-01-27T18:53:06.141" v="65" actId="47"/>
          <pc:sldLayoutMkLst>
            <pc:docMk/>
            <pc:sldMasterMk cId="3612209049" sldId="2147483660"/>
            <pc:sldLayoutMk cId="1949787331" sldId="2147483661"/>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657701365" sldId="2147483662"/>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1902861783" sldId="2147483663"/>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655547233" sldId="2147483664"/>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2823313673" sldId="2147483665"/>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1251518337" sldId="2147483666"/>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412956826" sldId="2147483667"/>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567386560" sldId="2147483668"/>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1665655598" sldId="2147483669"/>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2018033161" sldId="2147483670"/>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834615903" sldId="2147483671"/>
          </pc:sldLayoutMkLst>
        </pc:sldLayoutChg>
      </pc:sldMasterChg>
      <pc:sldMasterChg chg="del delSldLayout">
        <pc:chgData name="Zhikal Khidhr" userId="5b7e17f9e3b74d0c" providerId="LiveId" clId="{8B06837D-49C1-45E1-B53C-9A76AF67C935}" dt="2024-01-27T18:53:02.203" v="60" actId="47"/>
        <pc:sldMasterMkLst>
          <pc:docMk/>
          <pc:sldMasterMk cId="2488454244" sldId="2147483721"/>
        </pc:sldMasterMkLst>
        <pc:sldLayoutChg chg="del">
          <pc:chgData name="Zhikal Khidhr" userId="5b7e17f9e3b74d0c" providerId="LiveId" clId="{8B06837D-49C1-45E1-B53C-9A76AF67C935}" dt="2024-01-27T18:53:02.203" v="60" actId="47"/>
          <pc:sldLayoutMkLst>
            <pc:docMk/>
            <pc:sldMasterMk cId="2488454244" sldId="2147483721"/>
            <pc:sldLayoutMk cId="3586195204" sldId="2147483722"/>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343671385" sldId="2147483723"/>
          </pc:sldLayoutMkLst>
        </pc:sldLayoutChg>
        <pc:sldLayoutChg chg="del">
          <pc:chgData name="Zhikal Khidhr" userId="5b7e17f9e3b74d0c" providerId="LiveId" clId="{8B06837D-49C1-45E1-B53C-9A76AF67C935}" dt="2024-01-27T18:53:02.203" v="60" actId="47"/>
          <pc:sldLayoutMkLst>
            <pc:docMk/>
            <pc:sldMasterMk cId="2488454244" sldId="2147483721"/>
            <pc:sldLayoutMk cId="3219324872" sldId="2147483724"/>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182394208" sldId="2147483725"/>
          </pc:sldLayoutMkLst>
        </pc:sldLayoutChg>
        <pc:sldLayoutChg chg="del">
          <pc:chgData name="Zhikal Khidhr" userId="5b7e17f9e3b74d0c" providerId="LiveId" clId="{8B06837D-49C1-45E1-B53C-9A76AF67C935}" dt="2024-01-27T18:53:02.203" v="60" actId="47"/>
          <pc:sldLayoutMkLst>
            <pc:docMk/>
            <pc:sldMasterMk cId="2488454244" sldId="2147483721"/>
            <pc:sldLayoutMk cId="3740014334" sldId="2147483726"/>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477523465" sldId="2147483727"/>
          </pc:sldLayoutMkLst>
        </pc:sldLayoutChg>
        <pc:sldLayoutChg chg="del">
          <pc:chgData name="Zhikal Khidhr" userId="5b7e17f9e3b74d0c" providerId="LiveId" clId="{8B06837D-49C1-45E1-B53C-9A76AF67C935}" dt="2024-01-27T18:53:02.203" v="60" actId="47"/>
          <pc:sldLayoutMkLst>
            <pc:docMk/>
            <pc:sldMasterMk cId="2488454244" sldId="2147483721"/>
            <pc:sldLayoutMk cId="3588459209" sldId="2147483728"/>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240765473" sldId="2147483729"/>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550837300" sldId="2147483730"/>
          </pc:sldLayoutMkLst>
        </pc:sldLayoutChg>
        <pc:sldLayoutChg chg="del">
          <pc:chgData name="Zhikal Khidhr" userId="5b7e17f9e3b74d0c" providerId="LiveId" clId="{8B06837D-49C1-45E1-B53C-9A76AF67C935}" dt="2024-01-27T18:53:02.203" v="60" actId="47"/>
          <pc:sldLayoutMkLst>
            <pc:docMk/>
            <pc:sldMasterMk cId="2488454244" sldId="2147483721"/>
            <pc:sldLayoutMk cId="4002574761" sldId="2147483731"/>
          </pc:sldLayoutMkLst>
        </pc:sldLayoutChg>
        <pc:sldLayoutChg chg="del">
          <pc:chgData name="Zhikal Khidhr" userId="5b7e17f9e3b74d0c" providerId="LiveId" clId="{8B06837D-49C1-45E1-B53C-9A76AF67C935}" dt="2024-01-27T18:53:02.203" v="60" actId="47"/>
          <pc:sldLayoutMkLst>
            <pc:docMk/>
            <pc:sldMasterMk cId="2488454244" sldId="2147483721"/>
            <pc:sldLayoutMk cId="3090365769" sldId="2147483732"/>
          </pc:sldLayoutMkLst>
        </pc:sldLayoutChg>
      </pc:sldMasterChg>
    </pc:docChg>
  </pc:docChgLst>
  <pc:docChgLst>
    <pc:chgData name="Zhikal Khidhr" userId="5b7e17f9e3b74d0c" providerId="LiveId" clId="{9B14AE0D-21E8-4937-8BA5-5CA49327EC4C}"/>
    <pc:docChg chg="undo custSel addSld delSld modSld sldOrd modSection">
      <pc:chgData name="Zhikal Khidhr" userId="5b7e17f9e3b74d0c" providerId="LiveId" clId="{9B14AE0D-21E8-4937-8BA5-5CA49327EC4C}" dt="2024-01-27T18:32:23.626" v="369" actId="20577"/>
      <pc:docMkLst>
        <pc:docMk/>
      </pc:docMkLst>
      <pc:sldChg chg="add del">
        <pc:chgData name="Zhikal Khidhr" userId="5b7e17f9e3b74d0c" providerId="LiveId" clId="{9B14AE0D-21E8-4937-8BA5-5CA49327EC4C}" dt="2024-01-27T18:09:40.207" v="155" actId="47"/>
        <pc:sldMkLst>
          <pc:docMk/>
          <pc:sldMk cId="0" sldId="256"/>
        </pc:sldMkLst>
      </pc:sldChg>
      <pc:sldChg chg="del">
        <pc:chgData name="Zhikal Khidhr" userId="5b7e17f9e3b74d0c" providerId="LiveId" clId="{9B14AE0D-21E8-4937-8BA5-5CA49327EC4C}" dt="2024-01-27T18:30:52.453" v="336" actId="47"/>
        <pc:sldMkLst>
          <pc:docMk/>
          <pc:sldMk cId="322255643" sldId="257"/>
        </pc:sldMkLst>
      </pc:sldChg>
      <pc:sldChg chg="addSp delSp modSp mod">
        <pc:chgData name="Zhikal Khidhr" userId="5b7e17f9e3b74d0c" providerId="LiveId" clId="{9B14AE0D-21E8-4937-8BA5-5CA49327EC4C}" dt="2024-01-27T18:28:57.763" v="319" actId="27636"/>
        <pc:sldMkLst>
          <pc:docMk/>
          <pc:sldMk cId="2804339496" sldId="258"/>
        </pc:sldMkLst>
        <pc:spChg chg="mod">
          <ac:chgData name="Zhikal Khidhr" userId="5b7e17f9e3b74d0c" providerId="LiveId" clId="{9B14AE0D-21E8-4937-8BA5-5CA49327EC4C}" dt="2024-01-27T18:03:44.235" v="116" actId="20577"/>
          <ac:spMkLst>
            <pc:docMk/>
            <pc:sldMk cId="2804339496" sldId="258"/>
            <ac:spMk id="2" creationId="{E14BD3D2-BEF3-694E-BCCA-943A4CB23CB7}"/>
          </ac:spMkLst>
        </pc:spChg>
        <pc:spChg chg="mod">
          <ac:chgData name="Zhikal Khidhr" userId="5b7e17f9e3b74d0c" providerId="LiveId" clId="{9B14AE0D-21E8-4937-8BA5-5CA49327EC4C}" dt="2024-01-27T18:28:57.763" v="319" actId="27636"/>
          <ac:spMkLst>
            <pc:docMk/>
            <pc:sldMk cId="2804339496" sldId="258"/>
            <ac:spMk id="3" creationId="{144DA719-D71E-6746-824E-F14D09B8A513}"/>
          </ac:spMkLst>
        </pc:spChg>
        <pc:graphicFrameChg chg="add del mod">
          <ac:chgData name="Zhikal Khidhr" userId="5b7e17f9e3b74d0c" providerId="LiveId" clId="{9B14AE0D-21E8-4937-8BA5-5CA49327EC4C}" dt="2024-01-27T18:27:00.172" v="301"/>
          <ac:graphicFrameMkLst>
            <pc:docMk/>
            <pc:sldMk cId="2804339496" sldId="258"/>
            <ac:graphicFrameMk id="4" creationId="{0D6346C3-76F2-FB1B-44F4-11EF0055E3AD}"/>
          </ac:graphicFrameMkLst>
        </pc:graphicFrameChg>
        <pc:graphicFrameChg chg="add del mod">
          <ac:chgData name="Zhikal Khidhr" userId="5b7e17f9e3b74d0c" providerId="LiveId" clId="{9B14AE0D-21E8-4937-8BA5-5CA49327EC4C}" dt="2024-01-27T18:26:58.181" v="300"/>
          <ac:graphicFrameMkLst>
            <pc:docMk/>
            <pc:sldMk cId="2804339496" sldId="258"/>
            <ac:graphicFrameMk id="5" creationId="{759F64A6-1F56-1F0A-5A7A-1BDFD32F9BFD}"/>
          </ac:graphicFrameMkLst>
        </pc:graphicFrameChg>
        <pc:graphicFrameChg chg="add del mod">
          <ac:chgData name="Zhikal Khidhr" userId="5b7e17f9e3b74d0c" providerId="LiveId" clId="{9B14AE0D-21E8-4937-8BA5-5CA49327EC4C}" dt="2024-01-27T18:27:09.547" v="303"/>
          <ac:graphicFrameMkLst>
            <pc:docMk/>
            <pc:sldMk cId="2804339496" sldId="258"/>
            <ac:graphicFrameMk id="6" creationId="{8B6F6517-79DE-38B1-08F6-304277DB14FA}"/>
          </ac:graphicFrameMkLst>
        </pc:graphicFrameChg>
      </pc:sldChg>
      <pc:sldChg chg="modSp mod">
        <pc:chgData name="Zhikal Khidhr" userId="5b7e17f9e3b74d0c" providerId="LiveId" clId="{9B14AE0D-21E8-4937-8BA5-5CA49327EC4C}" dt="2024-01-27T18:02:14.780" v="90" actId="20577"/>
        <pc:sldMkLst>
          <pc:docMk/>
          <pc:sldMk cId="480454959" sldId="327"/>
        </pc:sldMkLst>
        <pc:spChg chg="mod">
          <ac:chgData name="Zhikal Khidhr" userId="5b7e17f9e3b74d0c" providerId="LiveId" clId="{9B14AE0D-21E8-4937-8BA5-5CA49327EC4C}" dt="2024-01-27T18:01:36.900" v="28" actId="20577"/>
          <ac:spMkLst>
            <pc:docMk/>
            <pc:sldMk cId="480454959" sldId="327"/>
            <ac:spMk id="2" creationId="{9E3C1396-524A-62A2-8257-1B0D433BBE14}"/>
          </ac:spMkLst>
        </pc:spChg>
        <pc:spChg chg="mod">
          <ac:chgData name="Zhikal Khidhr" userId="5b7e17f9e3b74d0c" providerId="LiveId" clId="{9B14AE0D-21E8-4937-8BA5-5CA49327EC4C}" dt="2024-01-27T18:02:14.780" v="90" actId="20577"/>
          <ac:spMkLst>
            <pc:docMk/>
            <pc:sldMk cId="480454959" sldId="327"/>
            <ac:spMk id="3" creationId="{4C497D5C-E785-D72F-C8CC-FA44B04E576B}"/>
          </ac:spMkLst>
        </pc:spChg>
      </pc:sldChg>
      <pc:sldChg chg="del">
        <pc:chgData name="Zhikal Khidhr" userId="5b7e17f9e3b74d0c" providerId="LiveId" clId="{9B14AE0D-21E8-4937-8BA5-5CA49327EC4C}" dt="2024-01-27T18:03:36.426" v="101" actId="47"/>
        <pc:sldMkLst>
          <pc:docMk/>
          <pc:sldMk cId="3989855003" sldId="365"/>
        </pc:sldMkLst>
      </pc:sldChg>
      <pc:sldChg chg="del">
        <pc:chgData name="Zhikal Khidhr" userId="5b7e17f9e3b74d0c" providerId="LiveId" clId="{9B14AE0D-21E8-4937-8BA5-5CA49327EC4C}" dt="2024-01-27T18:03:36.282" v="100" actId="47"/>
        <pc:sldMkLst>
          <pc:docMk/>
          <pc:sldMk cId="2070326810" sldId="366"/>
        </pc:sldMkLst>
      </pc:sldChg>
      <pc:sldChg chg="del">
        <pc:chgData name="Zhikal Khidhr" userId="5b7e17f9e3b74d0c" providerId="LiveId" clId="{9B14AE0D-21E8-4937-8BA5-5CA49327EC4C}" dt="2024-01-27T18:03:35.426" v="95" actId="47"/>
        <pc:sldMkLst>
          <pc:docMk/>
          <pc:sldMk cId="97706153" sldId="367"/>
        </pc:sldMkLst>
      </pc:sldChg>
      <pc:sldChg chg="del">
        <pc:chgData name="Zhikal Khidhr" userId="5b7e17f9e3b74d0c" providerId="LiveId" clId="{9B14AE0D-21E8-4937-8BA5-5CA49327EC4C}" dt="2024-01-27T18:03:34.517" v="93" actId="47"/>
        <pc:sldMkLst>
          <pc:docMk/>
          <pc:sldMk cId="3547517001" sldId="379"/>
        </pc:sldMkLst>
      </pc:sldChg>
      <pc:sldChg chg="addSp delSp modSp mod">
        <pc:chgData name="Zhikal Khidhr" userId="5b7e17f9e3b74d0c" providerId="LiveId" clId="{9B14AE0D-21E8-4937-8BA5-5CA49327EC4C}" dt="2024-01-27T18:11:03.222" v="170"/>
        <pc:sldMkLst>
          <pc:docMk/>
          <pc:sldMk cId="4269904540" sldId="380"/>
        </pc:sldMkLst>
        <pc:spChg chg="del">
          <ac:chgData name="Zhikal Khidhr" userId="5b7e17f9e3b74d0c" providerId="LiveId" clId="{9B14AE0D-21E8-4937-8BA5-5CA49327EC4C}" dt="2024-01-27T18:03:16.458" v="92" actId="478"/>
          <ac:spMkLst>
            <pc:docMk/>
            <pc:sldMk cId="4269904540" sldId="380"/>
            <ac:spMk id="2" creationId="{104548A1-84EB-6593-F758-3AAE0BEF631D}"/>
          </ac:spMkLst>
        </pc:spChg>
        <pc:picChg chg="add mod">
          <ac:chgData name="Zhikal Khidhr" userId="5b7e17f9e3b74d0c" providerId="LiveId" clId="{9B14AE0D-21E8-4937-8BA5-5CA49327EC4C}" dt="2024-01-27T18:03:52.866" v="119" actId="1076"/>
          <ac:picMkLst>
            <pc:docMk/>
            <pc:sldMk cId="4269904540" sldId="380"/>
            <ac:picMk id="4" creationId="{0FC67E07-7F46-DD81-FA90-4DF43F081A20}"/>
          </ac:picMkLst>
        </pc:picChg>
        <pc:picChg chg="add mod">
          <ac:chgData name="Zhikal Khidhr" userId="5b7e17f9e3b74d0c" providerId="LiveId" clId="{9B14AE0D-21E8-4937-8BA5-5CA49327EC4C}" dt="2024-01-27T18:11:03.222" v="170"/>
          <ac:picMkLst>
            <pc:docMk/>
            <pc:sldMk cId="4269904540" sldId="380"/>
            <ac:picMk id="5" creationId="{23D4520D-DD67-6F3D-3B1C-5DE505BF8D9E}"/>
          </ac:picMkLst>
        </pc:picChg>
      </pc:sldChg>
      <pc:sldChg chg="addSp delSp modSp new mod setBg">
        <pc:chgData name="Zhikal Khidhr" userId="5b7e17f9e3b74d0c" providerId="LiveId" clId="{9B14AE0D-21E8-4937-8BA5-5CA49327EC4C}" dt="2024-01-27T18:10:58.971" v="169"/>
        <pc:sldMkLst>
          <pc:docMk/>
          <pc:sldMk cId="1668224365" sldId="381"/>
        </pc:sldMkLst>
        <pc:spChg chg="del">
          <ac:chgData name="Zhikal Khidhr" userId="5b7e17f9e3b74d0c" providerId="LiveId" clId="{9B14AE0D-21E8-4937-8BA5-5CA49327EC4C}" dt="2024-01-27T18:04:51.605" v="127" actId="478"/>
          <ac:spMkLst>
            <pc:docMk/>
            <pc:sldMk cId="1668224365" sldId="381"/>
            <ac:spMk id="2" creationId="{0B44E0DB-AE95-F4FB-F65E-8F0F0E412B79}"/>
          </ac:spMkLst>
        </pc:spChg>
        <pc:spChg chg="del">
          <ac:chgData name="Zhikal Khidhr" userId="5b7e17f9e3b74d0c" providerId="LiveId" clId="{9B14AE0D-21E8-4937-8BA5-5CA49327EC4C}" dt="2024-01-27T18:04:41.648" v="123" actId="22"/>
          <ac:spMkLst>
            <pc:docMk/>
            <pc:sldMk cId="1668224365" sldId="381"/>
            <ac:spMk id="3" creationId="{33838A99-B17E-2A51-988E-688B71D074CF}"/>
          </ac:spMkLst>
        </pc:spChg>
        <pc:spChg chg="add">
          <ac:chgData name="Zhikal Khidhr" userId="5b7e17f9e3b74d0c" providerId="LiveId" clId="{9B14AE0D-21E8-4937-8BA5-5CA49327EC4C}" dt="2024-01-27T18:05:01.731" v="128" actId="26606"/>
          <ac:spMkLst>
            <pc:docMk/>
            <pc:sldMk cId="1668224365" sldId="381"/>
            <ac:spMk id="12" creationId="{F3060C83-F051-4F0E-ABAD-AA0DFC48B218}"/>
          </ac:spMkLst>
        </pc:spChg>
        <pc:spChg chg="add">
          <ac:chgData name="Zhikal Khidhr" userId="5b7e17f9e3b74d0c" providerId="LiveId" clId="{9B14AE0D-21E8-4937-8BA5-5CA49327EC4C}" dt="2024-01-27T18:05:01.731" v="128" actId="26606"/>
          <ac:spMkLst>
            <pc:docMk/>
            <pc:sldMk cId="1668224365" sldId="381"/>
            <ac:spMk id="14" creationId="{83C98ABE-055B-441F-B07E-44F97F083C39}"/>
          </ac:spMkLst>
        </pc:spChg>
        <pc:spChg chg="add">
          <ac:chgData name="Zhikal Khidhr" userId="5b7e17f9e3b74d0c" providerId="LiveId" clId="{9B14AE0D-21E8-4937-8BA5-5CA49327EC4C}" dt="2024-01-27T18:05:01.731" v="128" actId="26606"/>
          <ac:spMkLst>
            <pc:docMk/>
            <pc:sldMk cId="1668224365" sldId="381"/>
            <ac:spMk id="16" creationId="{29FDB030-9B49-4CED-8CCD-4D99382388AC}"/>
          </ac:spMkLst>
        </pc:spChg>
        <pc:spChg chg="add">
          <ac:chgData name="Zhikal Khidhr" userId="5b7e17f9e3b74d0c" providerId="LiveId" clId="{9B14AE0D-21E8-4937-8BA5-5CA49327EC4C}" dt="2024-01-27T18:05:01.731" v="128" actId="26606"/>
          <ac:spMkLst>
            <pc:docMk/>
            <pc:sldMk cId="1668224365" sldId="381"/>
            <ac:spMk id="18" creationId="{3783CA14-24A1-485C-8B30-D6A5D87987AD}"/>
          </ac:spMkLst>
        </pc:spChg>
        <pc:spChg chg="add">
          <ac:chgData name="Zhikal Khidhr" userId="5b7e17f9e3b74d0c" providerId="LiveId" clId="{9B14AE0D-21E8-4937-8BA5-5CA49327EC4C}" dt="2024-01-27T18:05:01.731" v="128" actId="26606"/>
          <ac:spMkLst>
            <pc:docMk/>
            <pc:sldMk cId="1668224365" sldId="381"/>
            <ac:spMk id="20" creationId="{9A97C86A-04D6-40F7-AE84-31AB43E6A846}"/>
          </ac:spMkLst>
        </pc:spChg>
        <pc:spChg chg="add">
          <ac:chgData name="Zhikal Khidhr" userId="5b7e17f9e3b74d0c" providerId="LiveId" clId="{9B14AE0D-21E8-4937-8BA5-5CA49327EC4C}" dt="2024-01-27T18:05:01.731" v="128" actId="26606"/>
          <ac:spMkLst>
            <pc:docMk/>
            <pc:sldMk cId="1668224365" sldId="381"/>
            <ac:spMk id="22" creationId="{FF9F2414-84E8-453E-B1F3-389FDE8192D9}"/>
          </ac:spMkLst>
        </pc:spChg>
        <pc:spChg chg="add">
          <ac:chgData name="Zhikal Khidhr" userId="5b7e17f9e3b74d0c" providerId="LiveId" clId="{9B14AE0D-21E8-4937-8BA5-5CA49327EC4C}" dt="2024-01-27T18:05:01.731" v="128" actId="26606"/>
          <ac:spMkLst>
            <pc:docMk/>
            <pc:sldMk cId="1668224365" sldId="381"/>
            <ac:spMk id="24" creationId="{3ECA69A1-7536-43AC-85EF-C7106179F5ED}"/>
          </ac:spMkLst>
        </pc:spChg>
        <pc:picChg chg="add del">
          <ac:chgData name="Zhikal Khidhr" userId="5b7e17f9e3b74d0c" providerId="LiveId" clId="{9B14AE0D-21E8-4937-8BA5-5CA49327EC4C}" dt="2024-01-27T18:04:39.532" v="122" actId="22"/>
          <ac:picMkLst>
            <pc:docMk/>
            <pc:sldMk cId="1668224365" sldId="381"/>
            <ac:picMk id="5" creationId="{BCB1371B-E543-7312-A94A-481826A38F1B}"/>
          </ac:picMkLst>
        </pc:picChg>
        <pc:picChg chg="add mod ord">
          <ac:chgData name="Zhikal Khidhr" userId="5b7e17f9e3b74d0c" providerId="LiveId" clId="{9B14AE0D-21E8-4937-8BA5-5CA49327EC4C}" dt="2024-01-27T18:05:01.731" v="128" actId="26606"/>
          <ac:picMkLst>
            <pc:docMk/>
            <pc:sldMk cId="1668224365" sldId="381"/>
            <ac:picMk id="7" creationId="{3DE0E8D3-F782-34D6-2E11-BDFAAD5D9B8D}"/>
          </ac:picMkLst>
        </pc:picChg>
        <pc:picChg chg="add mod">
          <ac:chgData name="Zhikal Khidhr" userId="5b7e17f9e3b74d0c" providerId="LiveId" clId="{9B14AE0D-21E8-4937-8BA5-5CA49327EC4C}" dt="2024-01-27T18:10:58.971" v="169"/>
          <ac:picMkLst>
            <pc:docMk/>
            <pc:sldMk cId="1668224365" sldId="381"/>
            <ac:picMk id="8" creationId="{C7D85229-F89F-7554-27D8-B17E25281451}"/>
          </ac:picMkLst>
        </pc:picChg>
      </pc:sldChg>
      <pc:sldChg chg="del">
        <pc:chgData name="Zhikal Khidhr" userId="5b7e17f9e3b74d0c" providerId="LiveId" clId="{9B14AE0D-21E8-4937-8BA5-5CA49327EC4C}" dt="2024-01-27T18:03:35.646" v="96" actId="47"/>
        <pc:sldMkLst>
          <pc:docMk/>
          <pc:sldMk cId="4191981426" sldId="381"/>
        </pc:sldMkLst>
      </pc:sldChg>
      <pc:sldChg chg="del">
        <pc:chgData name="Zhikal Khidhr" userId="5b7e17f9e3b74d0c" providerId="LiveId" clId="{9B14AE0D-21E8-4937-8BA5-5CA49327EC4C}" dt="2024-01-27T18:03:35.997" v="98" actId="47"/>
        <pc:sldMkLst>
          <pc:docMk/>
          <pc:sldMk cId="49240117" sldId="382"/>
        </pc:sldMkLst>
      </pc:sldChg>
      <pc:sldChg chg="addSp delSp modSp new mod setBg">
        <pc:chgData name="Zhikal Khidhr" userId="5b7e17f9e3b74d0c" providerId="LiveId" clId="{9B14AE0D-21E8-4937-8BA5-5CA49327EC4C}" dt="2024-01-27T18:10:55.833" v="168"/>
        <pc:sldMkLst>
          <pc:docMk/>
          <pc:sldMk cId="3596179315" sldId="382"/>
        </pc:sldMkLst>
        <pc:spChg chg="del">
          <ac:chgData name="Zhikal Khidhr" userId="5b7e17f9e3b74d0c" providerId="LiveId" clId="{9B14AE0D-21E8-4937-8BA5-5CA49327EC4C}" dt="2024-01-27T18:06:13.768" v="148" actId="26606"/>
          <ac:spMkLst>
            <pc:docMk/>
            <pc:sldMk cId="3596179315" sldId="382"/>
            <ac:spMk id="2" creationId="{4AE1DC27-81B6-348B-9472-826E3C5B93C2}"/>
          </ac:spMkLst>
        </pc:spChg>
        <pc:spChg chg="del">
          <ac:chgData name="Zhikal Khidhr" userId="5b7e17f9e3b74d0c" providerId="LiveId" clId="{9B14AE0D-21E8-4937-8BA5-5CA49327EC4C}" dt="2024-01-27T18:06:03.816" v="146" actId="22"/>
          <ac:spMkLst>
            <pc:docMk/>
            <pc:sldMk cId="3596179315" sldId="382"/>
            <ac:spMk id="3" creationId="{18634E1E-8204-C192-BDBE-871EFA8B4814}"/>
          </ac:spMkLst>
        </pc:spChg>
        <pc:spChg chg="add">
          <ac:chgData name="Zhikal Khidhr" userId="5b7e17f9e3b74d0c" providerId="LiveId" clId="{9B14AE0D-21E8-4937-8BA5-5CA49327EC4C}" dt="2024-01-27T18:06:13.768" v="148" actId="26606"/>
          <ac:spMkLst>
            <pc:docMk/>
            <pc:sldMk cId="3596179315" sldId="382"/>
            <ac:spMk id="10" creationId="{F3060C83-F051-4F0E-ABAD-AA0DFC48B218}"/>
          </ac:spMkLst>
        </pc:spChg>
        <pc:spChg chg="add">
          <ac:chgData name="Zhikal Khidhr" userId="5b7e17f9e3b74d0c" providerId="LiveId" clId="{9B14AE0D-21E8-4937-8BA5-5CA49327EC4C}" dt="2024-01-27T18:06:13.768" v="148" actId="26606"/>
          <ac:spMkLst>
            <pc:docMk/>
            <pc:sldMk cId="3596179315" sldId="382"/>
            <ac:spMk id="12" creationId="{83C98ABE-055B-441F-B07E-44F97F083C39}"/>
          </ac:spMkLst>
        </pc:spChg>
        <pc:spChg chg="add">
          <ac:chgData name="Zhikal Khidhr" userId="5b7e17f9e3b74d0c" providerId="LiveId" clId="{9B14AE0D-21E8-4937-8BA5-5CA49327EC4C}" dt="2024-01-27T18:06:13.768" v="148" actId="26606"/>
          <ac:spMkLst>
            <pc:docMk/>
            <pc:sldMk cId="3596179315" sldId="382"/>
            <ac:spMk id="14" creationId="{29FDB030-9B49-4CED-8CCD-4D99382388AC}"/>
          </ac:spMkLst>
        </pc:spChg>
        <pc:spChg chg="add">
          <ac:chgData name="Zhikal Khidhr" userId="5b7e17f9e3b74d0c" providerId="LiveId" clId="{9B14AE0D-21E8-4937-8BA5-5CA49327EC4C}" dt="2024-01-27T18:06:13.768" v="148" actId="26606"/>
          <ac:spMkLst>
            <pc:docMk/>
            <pc:sldMk cId="3596179315" sldId="382"/>
            <ac:spMk id="16" creationId="{3783CA14-24A1-485C-8B30-D6A5D87987AD}"/>
          </ac:spMkLst>
        </pc:spChg>
        <pc:spChg chg="add">
          <ac:chgData name="Zhikal Khidhr" userId="5b7e17f9e3b74d0c" providerId="LiveId" clId="{9B14AE0D-21E8-4937-8BA5-5CA49327EC4C}" dt="2024-01-27T18:06:13.768" v="148" actId="26606"/>
          <ac:spMkLst>
            <pc:docMk/>
            <pc:sldMk cId="3596179315" sldId="382"/>
            <ac:spMk id="18" creationId="{9A97C86A-04D6-40F7-AE84-31AB43E6A846}"/>
          </ac:spMkLst>
        </pc:spChg>
        <pc:spChg chg="add">
          <ac:chgData name="Zhikal Khidhr" userId="5b7e17f9e3b74d0c" providerId="LiveId" clId="{9B14AE0D-21E8-4937-8BA5-5CA49327EC4C}" dt="2024-01-27T18:06:13.768" v="148" actId="26606"/>
          <ac:spMkLst>
            <pc:docMk/>
            <pc:sldMk cId="3596179315" sldId="382"/>
            <ac:spMk id="20" creationId="{FF9F2414-84E8-453E-B1F3-389FDE8192D9}"/>
          </ac:spMkLst>
        </pc:spChg>
        <pc:spChg chg="add">
          <ac:chgData name="Zhikal Khidhr" userId="5b7e17f9e3b74d0c" providerId="LiveId" clId="{9B14AE0D-21E8-4937-8BA5-5CA49327EC4C}" dt="2024-01-27T18:06:13.768" v="148" actId="26606"/>
          <ac:spMkLst>
            <pc:docMk/>
            <pc:sldMk cId="3596179315" sldId="382"/>
            <ac:spMk id="22" creationId="{3ECA69A1-7536-43AC-85EF-C7106179F5ED}"/>
          </ac:spMkLst>
        </pc:spChg>
        <pc:picChg chg="add mod ord">
          <ac:chgData name="Zhikal Khidhr" userId="5b7e17f9e3b74d0c" providerId="LiveId" clId="{9B14AE0D-21E8-4937-8BA5-5CA49327EC4C}" dt="2024-01-27T18:06:13.768" v="148" actId="26606"/>
          <ac:picMkLst>
            <pc:docMk/>
            <pc:sldMk cId="3596179315" sldId="382"/>
            <ac:picMk id="5" creationId="{72D996AC-C1AF-1254-6260-9266E34FC184}"/>
          </ac:picMkLst>
        </pc:picChg>
        <pc:picChg chg="add mod">
          <ac:chgData name="Zhikal Khidhr" userId="5b7e17f9e3b74d0c" providerId="LiveId" clId="{9B14AE0D-21E8-4937-8BA5-5CA49327EC4C}" dt="2024-01-27T18:10:55.833" v="168"/>
          <ac:picMkLst>
            <pc:docMk/>
            <pc:sldMk cId="3596179315" sldId="382"/>
            <ac:picMk id="6" creationId="{967D1993-B80A-9614-0DA9-21CC9BC80E36}"/>
          </ac:picMkLst>
        </pc:picChg>
      </pc:sldChg>
      <pc:sldChg chg="addSp delSp modSp add mod setBg">
        <pc:chgData name="Zhikal Khidhr" userId="5b7e17f9e3b74d0c" providerId="LiveId" clId="{9B14AE0D-21E8-4937-8BA5-5CA49327EC4C}" dt="2024-01-27T18:10:53.091" v="167"/>
        <pc:sldMkLst>
          <pc:docMk/>
          <pc:sldMk cId="793905765" sldId="383"/>
        </pc:sldMkLst>
        <pc:spChg chg="del">
          <ac:chgData name="Zhikal Khidhr" userId="5b7e17f9e3b74d0c" providerId="LiveId" clId="{9B14AE0D-21E8-4937-8BA5-5CA49327EC4C}" dt="2024-01-27T18:10:35.715" v="165" actId="26606"/>
          <ac:spMkLst>
            <pc:docMk/>
            <pc:sldMk cId="793905765" sldId="383"/>
            <ac:spMk id="2" creationId="{4AE1DC27-81B6-348B-9472-826E3C5B93C2}"/>
          </ac:spMkLst>
        </pc:spChg>
        <pc:spChg chg="del">
          <ac:chgData name="Zhikal Khidhr" userId="5b7e17f9e3b74d0c" providerId="LiveId" clId="{9B14AE0D-21E8-4937-8BA5-5CA49327EC4C}" dt="2024-01-27T18:06:48.346" v="149" actId="22"/>
          <ac:spMkLst>
            <pc:docMk/>
            <pc:sldMk cId="793905765" sldId="383"/>
            <ac:spMk id="3" creationId="{18634E1E-8204-C192-BDBE-871EFA8B4814}"/>
          </ac:spMkLst>
        </pc:spChg>
        <pc:spChg chg="add">
          <ac:chgData name="Zhikal Khidhr" userId="5b7e17f9e3b74d0c" providerId="LiveId" clId="{9B14AE0D-21E8-4937-8BA5-5CA49327EC4C}" dt="2024-01-27T18:10:35.715" v="165" actId="26606"/>
          <ac:spMkLst>
            <pc:docMk/>
            <pc:sldMk cId="793905765" sldId="383"/>
            <ac:spMk id="10" creationId="{F3060C83-F051-4F0E-ABAD-AA0DFC48B218}"/>
          </ac:spMkLst>
        </pc:spChg>
        <pc:spChg chg="add">
          <ac:chgData name="Zhikal Khidhr" userId="5b7e17f9e3b74d0c" providerId="LiveId" clId="{9B14AE0D-21E8-4937-8BA5-5CA49327EC4C}" dt="2024-01-27T18:10:35.715" v="165" actId="26606"/>
          <ac:spMkLst>
            <pc:docMk/>
            <pc:sldMk cId="793905765" sldId="383"/>
            <ac:spMk id="12" creationId="{83C98ABE-055B-441F-B07E-44F97F083C39}"/>
          </ac:spMkLst>
        </pc:spChg>
        <pc:spChg chg="add">
          <ac:chgData name="Zhikal Khidhr" userId="5b7e17f9e3b74d0c" providerId="LiveId" clId="{9B14AE0D-21E8-4937-8BA5-5CA49327EC4C}" dt="2024-01-27T18:10:35.715" v="165" actId="26606"/>
          <ac:spMkLst>
            <pc:docMk/>
            <pc:sldMk cId="793905765" sldId="383"/>
            <ac:spMk id="14" creationId="{29FDB030-9B49-4CED-8CCD-4D99382388AC}"/>
          </ac:spMkLst>
        </pc:spChg>
        <pc:spChg chg="add">
          <ac:chgData name="Zhikal Khidhr" userId="5b7e17f9e3b74d0c" providerId="LiveId" clId="{9B14AE0D-21E8-4937-8BA5-5CA49327EC4C}" dt="2024-01-27T18:10:35.715" v="165" actId="26606"/>
          <ac:spMkLst>
            <pc:docMk/>
            <pc:sldMk cId="793905765" sldId="383"/>
            <ac:spMk id="16" creationId="{3783CA14-24A1-485C-8B30-D6A5D87987AD}"/>
          </ac:spMkLst>
        </pc:spChg>
        <pc:spChg chg="add">
          <ac:chgData name="Zhikal Khidhr" userId="5b7e17f9e3b74d0c" providerId="LiveId" clId="{9B14AE0D-21E8-4937-8BA5-5CA49327EC4C}" dt="2024-01-27T18:10:35.715" v="165" actId="26606"/>
          <ac:spMkLst>
            <pc:docMk/>
            <pc:sldMk cId="793905765" sldId="383"/>
            <ac:spMk id="18" creationId="{9A97C86A-04D6-40F7-AE84-31AB43E6A846}"/>
          </ac:spMkLst>
        </pc:spChg>
        <pc:spChg chg="add">
          <ac:chgData name="Zhikal Khidhr" userId="5b7e17f9e3b74d0c" providerId="LiveId" clId="{9B14AE0D-21E8-4937-8BA5-5CA49327EC4C}" dt="2024-01-27T18:10:35.715" v="165" actId="26606"/>
          <ac:spMkLst>
            <pc:docMk/>
            <pc:sldMk cId="793905765" sldId="383"/>
            <ac:spMk id="20" creationId="{FF9F2414-84E8-453E-B1F3-389FDE8192D9}"/>
          </ac:spMkLst>
        </pc:spChg>
        <pc:spChg chg="add">
          <ac:chgData name="Zhikal Khidhr" userId="5b7e17f9e3b74d0c" providerId="LiveId" clId="{9B14AE0D-21E8-4937-8BA5-5CA49327EC4C}" dt="2024-01-27T18:10:35.715" v="165" actId="26606"/>
          <ac:spMkLst>
            <pc:docMk/>
            <pc:sldMk cId="793905765" sldId="383"/>
            <ac:spMk id="22" creationId="{3ECA69A1-7536-43AC-85EF-C7106179F5ED}"/>
          </ac:spMkLst>
        </pc:spChg>
        <pc:picChg chg="add mod ord">
          <ac:chgData name="Zhikal Khidhr" userId="5b7e17f9e3b74d0c" providerId="LiveId" clId="{9B14AE0D-21E8-4937-8BA5-5CA49327EC4C}" dt="2024-01-27T18:10:35.715" v="165" actId="26606"/>
          <ac:picMkLst>
            <pc:docMk/>
            <pc:sldMk cId="793905765" sldId="383"/>
            <ac:picMk id="5" creationId="{EAA3CEEE-AC4E-E250-64D0-D85F52FEADC4}"/>
          </ac:picMkLst>
        </pc:picChg>
        <pc:picChg chg="add mod">
          <ac:chgData name="Zhikal Khidhr" userId="5b7e17f9e3b74d0c" providerId="LiveId" clId="{9B14AE0D-21E8-4937-8BA5-5CA49327EC4C}" dt="2024-01-27T18:10:53.091" v="167"/>
          <ac:picMkLst>
            <pc:docMk/>
            <pc:sldMk cId="793905765" sldId="383"/>
            <ac:picMk id="6" creationId="{9E02A630-DE2A-0C1E-F131-BD46D6221F9C}"/>
          </ac:picMkLst>
        </pc:picChg>
      </pc:sldChg>
      <pc:sldChg chg="del">
        <pc:chgData name="Zhikal Khidhr" userId="5b7e17f9e3b74d0c" providerId="LiveId" clId="{9B14AE0D-21E8-4937-8BA5-5CA49327EC4C}" dt="2024-01-27T18:03:35.773" v="97" actId="47"/>
        <pc:sldMkLst>
          <pc:docMk/>
          <pc:sldMk cId="3987238828" sldId="383"/>
        </pc:sldMkLst>
      </pc:sldChg>
      <pc:sldChg chg="del">
        <pc:chgData name="Zhikal Khidhr" userId="5b7e17f9e3b74d0c" providerId="LiveId" clId="{9B14AE0D-21E8-4937-8BA5-5CA49327EC4C}" dt="2024-01-27T18:03:36.109" v="99" actId="47"/>
        <pc:sldMkLst>
          <pc:docMk/>
          <pc:sldMk cId="318614857" sldId="384"/>
        </pc:sldMkLst>
      </pc:sldChg>
      <pc:sldChg chg="addSp delSp modSp add mod ord setBg">
        <pc:chgData name="Zhikal Khidhr" userId="5b7e17f9e3b74d0c" providerId="LiveId" clId="{9B14AE0D-21E8-4937-8BA5-5CA49327EC4C}" dt="2024-01-27T18:10:49.498" v="166"/>
        <pc:sldMkLst>
          <pc:docMk/>
          <pc:sldMk cId="1380677774" sldId="384"/>
        </pc:sldMkLst>
        <pc:spChg chg="del">
          <ac:chgData name="Zhikal Khidhr" userId="5b7e17f9e3b74d0c" providerId="LiveId" clId="{9B14AE0D-21E8-4937-8BA5-5CA49327EC4C}" dt="2024-01-27T18:07:30.846" v="153" actId="26606"/>
          <ac:spMkLst>
            <pc:docMk/>
            <pc:sldMk cId="1380677774" sldId="384"/>
            <ac:spMk id="2" creationId="{4AE1DC27-81B6-348B-9472-826E3C5B93C2}"/>
          </ac:spMkLst>
        </pc:spChg>
        <pc:spChg chg="del">
          <ac:chgData name="Zhikal Khidhr" userId="5b7e17f9e3b74d0c" providerId="LiveId" clId="{9B14AE0D-21E8-4937-8BA5-5CA49327EC4C}" dt="2024-01-27T18:07:27.998" v="152" actId="22"/>
          <ac:spMkLst>
            <pc:docMk/>
            <pc:sldMk cId="1380677774" sldId="384"/>
            <ac:spMk id="3" creationId="{18634E1E-8204-C192-BDBE-871EFA8B4814}"/>
          </ac:spMkLst>
        </pc:spChg>
        <pc:spChg chg="add">
          <ac:chgData name="Zhikal Khidhr" userId="5b7e17f9e3b74d0c" providerId="LiveId" clId="{9B14AE0D-21E8-4937-8BA5-5CA49327EC4C}" dt="2024-01-27T18:07:30.846" v="153" actId="26606"/>
          <ac:spMkLst>
            <pc:docMk/>
            <pc:sldMk cId="1380677774" sldId="384"/>
            <ac:spMk id="10" creationId="{F3060C83-F051-4F0E-ABAD-AA0DFC48B218}"/>
          </ac:spMkLst>
        </pc:spChg>
        <pc:spChg chg="add">
          <ac:chgData name="Zhikal Khidhr" userId="5b7e17f9e3b74d0c" providerId="LiveId" clId="{9B14AE0D-21E8-4937-8BA5-5CA49327EC4C}" dt="2024-01-27T18:07:30.846" v="153" actId="26606"/>
          <ac:spMkLst>
            <pc:docMk/>
            <pc:sldMk cId="1380677774" sldId="384"/>
            <ac:spMk id="12" creationId="{83C98ABE-055B-441F-B07E-44F97F083C39}"/>
          </ac:spMkLst>
        </pc:spChg>
        <pc:spChg chg="add">
          <ac:chgData name="Zhikal Khidhr" userId="5b7e17f9e3b74d0c" providerId="LiveId" clId="{9B14AE0D-21E8-4937-8BA5-5CA49327EC4C}" dt="2024-01-27T18:07:30.846" v="153" actId="26606"/>
          <ac:spMkLst>
            <pc:docMk/>
            <pc:sldMk cId="1380677774" sldId="384"/>
            <ac:spMk id="14" creationId="{29FDB030-9B49-4CED-8CCD-4D99382388AC}"/>
          </ac:spMkLst>
        </pc:spChg>
        <pc:spChg chg="add">
          <ac:chgData name="Zhikal Khidhr" userId="5b7e17f9e3b74d0c" providerId="LiveId" clId="{9B14AE0D-21E8-4937-8BA5-5CA49327EC4C}" dt="2024-01-27T18:07:30.846" v="153" actId="26606"/>
          <ac:spMkLst>
            <pc:docMk/>
            <pc:sldMk cId="1380677774" sldId="384"/>
            <ac:spMk id="16" creationId="{3783CA14-24A1-485C-8B30-D6A5D87987AD}"/>
          </ac:spMkLst>
        </pc:spChg>
        <pc:spChg chg="add">
          <ac:chgData name="Zhikal Khidhr" userId="5b7e17f9e3b74d0c" providerId="LiveId" clId="{9B14AE0D-21E8-4937-8BA5-5CA49327EC4C}" dt="2024-01-27T18:07:30.846" v="153" actId="26606"/>
          <ac:spMkLst>
            <pc:docMk/>
            <pc:sldMk cId="1380677774" sldId="384"/>
            <ac:spMk id="18" creationId="{9A97C86A-04D6-40F7-AE84-31AB43E6A846}"/>
          </ac:spMkLst>
        </pc:spChg>
        <pc:spChg chg="add">
          <ac:chgData name="Zhikal Khidhr" userId="5b7e17f9e3b74d0c" providerId="LiveId" clId="{9B14AE0D-21E8-4937-8BA5-5CA49327EC4C}" dt="2024-01-27T18:07:30.846" v="153" actId="26606"/>
          <ac:spMkLst>
            <pc:docMk/>
            <pc:sldMk cId="1380677774" sldId="384"/>
            <ac:spMk id="20" creationId="{FF9F2414-84E8-453E-B1F3-389FDE8192D9}"/>
          </ac:spMkLst>
        </pc:spChg>
        <pc:spChg chg="add">
          <ac:chgData name="Zhikal Khidhr" userId="5b7e17f9e3b74d0c" providerId="LiveId" clId="{9B14AE0D-21E8-4937-8BA5-5CA49327EC4C}" dt="2024-01-27T18:07:30.846" v="153" actId="26606"/>
          <ac:spMkLst>
            <pc:docMk/>
            <pc:sldMk cId="1380677774" sldId="384"/>
            <ac:spMk id="22" creationId="{3ECA69A1-7536-43AC-85EF-C7106179F5ED}"/>
          </ac:spMkLst>
        </pc:spChg>
        <pc:picChg chg="add mod ord">
          <ac:chgData name="Zhikal Khidhr" userId="5b7e17f9e3b74d0c" providerId="LiveId" clId="{9B14AE0D-21E8-4937-8BA5-5CA49327EC4C}" dt="2024-01-27T18:07:30.846" v="153" actId="26606"/>
          <ac:picMkLst>
            <pc:docMk/>
            <pc:sldMk cId="1380677774" sldId="384"/>
            <ac:picMk id="5" creationId="{69FB17A8-73A7-85D2-F14D-953CEC9717EC}"/>
          </ac:picMkLst>
        </pc:picChg>
        <pc:picChg chg="add mod">
          <ac:chgData name="Zhikal Khidhr" userId="5b7e17f9e3b74d0c" providerId="LiveId" clId="{9B14AE0D-21E8-4937-8BA5-5CA49327EC4C}" dt="2024-01-27T18:10:49.498" v="166"/>
          <ac:picMkLst>
            <pc:docMk/>
            <pc:sldMk cId="1380677774" sldId="384"/>
            <ac:picMk id="6" creationId="{76BEF9CD-1E09-1A21-30E9-EF0CC809BFA0}"/>
          </ac:picMkLst>
        </pc:picChg>
      </pc:sldChg>
      <pc:sldChg chg="modSp add mod">
        <pc:chgData name="Zhikal Khidhr" userId="5b7e17f9e3b74d0c" providerId="LiveId" clId="{9B14AE0D-21E8-4937-8BA5-5CA49327EC4C}" dt="2024-01-27T18:18:24.697" v="253" actId="14100"/>
        <pc:sldMkLst>
          <pc:docMk/>
          <pc:sldMk cId="2145098752" sldId="385"/>
        </pc:sldMkLst>
        <pc:spChg chg="mod">
          <ac:chgData name="Zhikal Khidhr" userId="5b7e17f9e3b74d0c" providerId="LiveId" clId="{9B14AE0D-21E8-4937-8BA5-5CA49327EC4C}" dt="2024-01-27T18:13:57.325" v="199" actId="20577"/>
          <ac:spMkLst>
            <pc:docMk/>
            <pc:sldMk cId="2145098752" sldId="385"/>
            <ac:spMk id="2" creationId="{4AE1DC27-81B6-348B-9472-826E3C5B93C2}"/>
          </ac:spMkLst>
        </pc:spChg>
        <pc:spChg chg="mod">
          <ac:chgData name="Zhikal Khidhr" userId="5b7e17f9e3b74d0c" providerId="LiveId" clId="{9B14AE0D-21E8-4937-8BA5-5CA49327EC4C}" dt="2024-01-27T18:18:24.697" v="253" actId="14100"/>
          <ac:spMkLst>
            <pc:docMk/>
            <pc:sldMk cId="2145098752" sldId="385"/>
            <ac:spMk id="3" creationId="{18634E1E-8204-C192-BDBE-871EFA8B4814}"/>
          </ac:spMkLst>
        </pc:spChg>
      </pc:sldChg>
      <pc:sldChg chg="delSp modSp add mod ord">
        <pc:chgData name="Zhikal Khidhr" userId="5b7e17f9e3b74d0c" providerId="LiveId" clId="{9B14AE0D-21E8-4937-8BA5-5CA49327EC4C}" dt="2024-01-27T18:25:01.409" v="297" actId="27636"/>
        <pc:sldMkLst>
          <pc:docMk/>
          <pc:sldMk cId="1361414874" sldId="386"/>
        </pc:sldMkLst>
        <pc:spChg chg="del mod">
          <ac:chgData name="Zhikal Khidhr" userId="5b7e17f9e3b74d0c" providerId="LiveId" clId="{9B14AE0D-21E8-4937-8BA5-5CA49327EC4C}" dt="2024-01-27T18:23:54.723" v="287" actId="478"/>
          <ac:spMkLst>
            <pc:docMk/>
            <pc:sldMk cId="1361414874" sldId="386"/>
            <ac:spMk id="2" creationId="{4AE1DC27-81B6-348B-9472-826E3C5B93C2}"/>
          </ac:spMkLst>
        </pc:spChg>
        <pc:spChg chg="mod">
          <ac:chgData name="Zhikal Khidhr" userId="5b7e17f9e3b74d0c" providerId="LiveId" clId="{9B14AE0D-21E8-4937-8BA5-5CA49327EC4C}" dt="2024-01-27T18:25:01.409" v="297" actId="27636"/>
          <ac:spMkLst>
            <pc:docMk/>
            <pc:sldMk cId="1361414874" sldId="386"/>
            <ac:spMk id="3" creationId="{18634E1E-8204-C192-BDBE-871EFA8B4814}"/>
          </ac:spMkLst>
        </pc:spChg>
      </pc:sldChg>
      <pc:sldChg chg="del">
        <pc:chgData name="Zhikal Khidhr" userId="5b7e17f9e3b74d0c" providerId="LiveId" clId="{9B14AE0D-21E8-4937-8BA5-5CA49327EC4C}" dt="2024-01-27T18:03:36.848" v="102" actId="47"/>
        <pc:sldMkLst>
          <pc:docMk/>
          <pc:sldMk cId="1503541163" sldId="387"/>
        </pc:sldMkLst>
      </pc:sldChg>
      <pc:sldChg chg="modSp add mod ord">
        <pc:chgData name="Zhikal Khidhr" userId="5b7e17f9e3b74d0c" providerId="LiveId" clId="{9B14AE0D-21E8-4937-8BA5-5CA49327EC4C}" dt="2024-01-27T18:20:51.550" v="268"/>
        <pc:sldMkLst>
          <pc:docMk/>
          <pc:sldMk cId="3570124031" sldId="387"/>
        </pc:sldMkLst>
        <pc:spChg chg="mod">
          <ac:chgData name="Zhikal Khidhr" userId="5b7e17f9e3b74d0c" providerId="LiveId" clId="{9B14AE0D-21E8-4937-8BA5-5CA49327EC4C}" dt="2024-01-27T18:20:51.550" v="268"/>
          <ac:spMkLst>
            <pc:docMk/>
            <pc:sldMk cId="3570124031" sldId="387"/>
            <ac:spMk id="3" creationId="{18634E1E-8204-C192-BDBE-871EFA8B4814}"/>
          </ac:spMkLst>
        </pc:spChg>
      </pc:sldChg>
      <pc:sldChg chg="modSp add mod ord">
        <pc:chgData name="Zhikal Khidhr" userId="5b7e17f9e3b74d0c" providerId="LiveId" clId="{9B14AE0D-21E8-4937-8BA5-5CA49327EC4C}" dt="2024-01-27T18:18:33.549" v="255" actId="27636"/>
        <pc:sldMkLst>
          <pc:docMk/>
          <pc:sldMk cId="3346987262" sldId="388"/>
        </pc:sldMkLst>
        <pc:spChg chg="mod">
          <ac:chgData name="Zhikal Khidhr" userId="5b7e17f9e3b74d0c" providerId="LiveId" clId="{9B14AE0D-21E8-4937-8BA5-5CA49327EC4C}" dt="2024-01-27T18:18:33.549" v="255" actId="27636"/>
          <ac:spMkLst>
            <pc:docMk/>
            <pc:sldMk cId="3346987262" sldId="388"/>
            <ac:spMk id="3" creationId="{18634E1E-8204-C192-BDBE-871EFA8B4814}"/>
          </ac:spMkLst>
        </pc:spChg>
      </pc:sldChg>
      <pc:sldChg chg="del">
        <pc:chgData name="Zhikal Khidhr" userId="5b7e17f9e3b74d0c" providerId="LiveId" clId="{9B14AE0D-21E8-4937-8BA5-5CA49327EC4C}" dt="2024-01-27T18:03:37.047" v="103" actId="47"/>
        <pc:sldMkLst>
          <pc:docMk/>
          <pc:sldMk cId="927098236" sldId="389"/>
        </pc:sldMkLst>
      </pc:sldChg>
      <pc:sldChg chg="modSp add del mod ord">
        <pc:chgData name="Zhikal Khidhr" userId="5b7e17f9e3b74d0c" providerId="LiveId" clId="{9B14AE0D-21E8-4937-8BA5-5CA49327EC4C}" dt="2024-01-27T18:20:59.827" v="269" actId="47"/>
        <pc:sldMkLst>
          <pc:docMk/>
          <pc:sldMk cId="3417539065" sldId="389"/>
        </pc:sldMkLst>
        <pc:spChg chg="mod">
          <ac:chgData name="Zhikal Khidhr" userId="5b7e17f9e3b74d0c" providerId="LiveId" clId="{9B14AE0D-21E8-4937-8BA5-5CA49327EC4C}" dt="2024-01-27T18:20:47.178" v="266" actId="21"/>
          <ac:spMkLst>
            <pc:docMk/>
            <pc:sldMk cId="3417539065" sldId="389"/>
            <ac:spMk id="3" creationId="{18634E1E-8204-C192-BDBE-871EFA8B4814}"/>
          </ac:spMkLst>
        </pc:spChg>
      </pc:sldChg>
      <pc:sldChg chg="del">
        <pc:chgData name="Zhikal Khidhr" userId="5b7e17f9e3b74d0c" providerId="LiveId" clId="{9B14AE0D-21E8-4937-8BA5-5CA49327EC4C}" dt="2024-01-27T18:03:37.761" v="106" actId="47"/>
        <pc:sldMkLst>
          <pc:docMk/>
          <pc:sldMk cId="2916888016" sldId="390"/>
        </pc:sldMkLst>
      </pc:sldChg>
      <pc:sldChg chg="modSp add mod ord">
        <pc:chgData name="Zhikal Khidhr" userId="5b7e17f9e3b74d0c" providerId="LiveId" clId="{9B14AE0D-21E8-4937-8BA5-5CA49327EC4C}" dt="2024-01-27T18:22:15.043" v="279" actId="20577"/>
        <pc:sldMkLst>
          <pc:docMk/>
          <pc:sldMk cId="3780203680" sldId="390"/>
        </pc:sldMkLst>
        <pc:spChg chg="mod">
          <ac:chgData name="Zhikal Khidhr" userId="5b7e17f9e3b74d0c" providerId="LiveId" clId="{9B14AE0D-21E8-4937-8BA5-5CA49327EC4C}" dt="2024-01-27T18:22:15.043" v="279" actId="20577"/>
          <ac:spMkLst>
            <pc:docMk/>
            <pc:sldMk cId="3780203680" sldId="390"/>
            <ac:spMk id="3" creationId="{18634E1E-8204-C192-BDBE-871EFA8B4814}"/>
          </ac:spMkLst>
        </pc:spChg>
      </pc:sldChg>
      <pc:sldChg chg="modSp add mod">
        <pc:chgData name="Zhikal Khidhr" userId="5b7e17f9e3b74d0c" providerId="LiveId" clId="{9B14AE0D-21E8-4937-8BA5-5CA49327EC4C}" dt="2024-01-27T18:16:00.298" v="234"/>
        <pc:sldMkLst>
          <pc:docMk/>
          <pc:sldMk cId="592463710" sldId="391"/>
        </pc:sldMkLst>
        <pc:spChg chg="mod">
          <ac:chgData name="Zhikal Khidhr" userId="5b7e17f9e3b74d0c" providerId="LiveId" clId="{9B14AE0D-21E8-4937-8BA5-5CA49327EC4C}" dt="2024-01-27T18:16:00.298" v="234"/>
          <ac:spMkLst>
            <pc:docMk/>
            <pc:sldMk cId="592463710" sldId="391"/>
            <ac:spMk id="3" creationId="{18634E1E-8204-C192-BDBE-871EFA8B4814}"/>
          </ac:spMkLst>
        </pc:spChg>
      </pc:sldChg>
      <pc:sldChg chg="del">
        <pc:chgData name="Zhikal Khidhr" userId="5b7e17f9e3b74d0c" providerId="LiveId" clId="{9B14AE0D-21E8-4937-8BA5-5CA49327EC4C}" dt="2024-01-27T18:03:37.407" v="105" actId="47"/>
        <pc:sldMkLst>
          <pc:docMk/>
          <pc:sldMk cId="4087162868" sldId="391"/>
        </pc:sldMkLst>
      </pc:sldChg>
      <pc:sldChg chg="addSp delSp modSp add mod">
        <pc:chgData name="Zhikal Khidhr" userId="5b7e17f9e3b74d0c" providerId="LiveId" clId="{9B14AE0D-21E8-4937-8BA5-5CA49327EC4C}" dt="2024-01-27T18:22:40.529" v="285" actId="27636"/>
        <pc:sldMkLst>
          <pc:docMk/>
          <pc:sldMk cId="3172104921" sldId="392"/>
        </pc:sldMkLst>
        <pc:spChg chg="del">
          <ac:chgData name="Zhikal Khidhr" userId="5b7e17f9e3b74d0c" providerId="LiveId" clId="{9B14AE0D-21E8-4937-8BA5-5CA49327EC4C}" dt="2024-01-27T18:22:31.608" v="280" actId="478"/>
          <ac:spMkLst>
            <pc:docMk/>
            <pc:sldMk cId="3172104921" sldId="392"/>
            <ac:spMk id="2" creationId="{4AE1DC27-81B6-348B-9472-826E3C5B93C2}"/>
          </ac:spMkLst>
        </pc:spChg>
        <pc:spChg chg="mod">
          <ac:chgData name="Zhikal Khidhr" userId="5b7e17f9e3b74d0c" providerId="LiveId" clId="{9B14AE0D-21E8-4937-8BA5-5CA49327EC4C}" dt="2024-01-27T18:22:40.529" v="285" actId="27636"/>
          <ac:spMkLst>
            <pc:docMk/>
            <pc:sldMk cId="3172104921" sldId="392"/>
            <ac:spMk id="3" creationId="{18634E1E-8204-C192-BDBE-871EFA8B4814}"/>
          </ac:spMkLst>
        </pc:spChg>
        <pc:spChg chg="add del">
          <ac:chgData name="Zhikal Khidhr" userId="5b7e17f9e3b74d0c" providerId="LiveId" clId="{9B14AE0D-21E8-4937-8BA5-5CA49327EC4C}" dt="2024-01-27T18:16:13.102" v="238" actId="22"/>
          <ac:spMkLst>
            <pc:docMk/>
            <pc:sldMk cId="3172104921" sldId="392"/>
            <ac:spMk id="5" creationId="{13E1CB81-51C7-8FE2-CF2C-C8D575ACA890}"/>
          </ac:spMkLst>
        </pc:spChg>
      </pc:sldChg>
      <pc:sldChg chg="del">
        <pc:chgData name="Zhikal Khidhr" userId="5b7e17f9e3b74d0c" providerId="LiveId" clId="{9B14AE0D-21E8-4937-8BA5-5CA49327EC4C}" dt="2024-01-27T18:03:37.205" v="104" actId="47"/>
        <pc:sldMkLst>
          <pc:docMk/>
          <pc:sldMk cId="1795063761" sldId="393"/>
        </pc:sldMkLst>
      </pc:sldChg>
      <pc:sldChg chg="modSp add mod">
        <pc:chgData name="Zhikal Khidhr" userId="5b7e17f9e3b74d0c" providerId="LiveId" clId="{9B14AE0D-21E8-4937-8BA5-5CA49327EC4C}" dt="2024-01-27T18:16:28.717" v="245"/>
        <pc:sldMkLst>
          <pc:docMk/>
          <pc:sldMk cId="1928054195" sldId="393"/>
        </pc:sldMkLst>
        <pc:spChg chg="mod">
          <ac:chgData name="Zhikal Khidhr" userId="5b7e17f9e3b74d0c" providerId="LiveId" clId="{9B14AE0D-21E8-4937-8BA5-5CA49327EC4C}" dt="2024-01-27T18:16:28.717" v="245"/>
          <ac:spMkLst>
            <pc:docMk/>
            <pc:sldMk cId="1928054195" sldId="393"/>
            <ac:spMk id="3" creationId="{18634E1E-8204-C192-BDBE-871EFA8B4814}"/>
          </ac:spMkLst>
        </pc:spChg>
      </pc:sldChg>
      <pc:sldChg chg="del">
        <pc:chgData name="Zhikal Khidhr" userId="5b7e17f9e3b74d0c" providerId="LiveId" clId="{9B14AE0D-21E8-4937-8BA5-5CA49327EC4C}" dt="2024-01-27T18:03:35.142" v="94" actId="47"/>
        <pc:sldMkLst>
          <pc:docMk/>
          <pc:sldMk cId="3161314645" sldId="394"/>
        </pc:sldMkLst>
      </pc:sldChg>
      <pc:sldChg chg="add del">
        <pc:chgData name="Zhikal Khidhr" userId="5b7e17f9e3b74d0c" providerId="LiveId" clId="{9B14AE0D-21E8-4937-8BA5-5CA49327EC4C}" dt="2024-01-27T18:30:28.355" v="321" actId="47"/>
        <pc:sldMkLst>
          <pc:docMk/>
          <pc:sldMk cId="4250411042" sldId="394"/>
        </pc:sldMkLst>
      </pc:sldChg>
      <pc:sldChg chg="add del">
        <pc:chgData name="Zhikal Khidhr" userId="5b7e17f9e3b74d0c" providerId="LiveId" clId="{9B14AE0D-21E8-4937-8BA5-5CA49327EC4C}" dt="2024-01-27T18:30:29.444" v="322" actId="47"/>
        <pc:sldMkLst>
          <pc:docMk/>
          <pc:sldMk cId="1304273094" sldId="395"/>
        </pc:sldMkLst>
      </pc:sldChg>
      <pc:sldChg chg="add del">
        <pc:chgData name="Zhikal Khidhr" userId="5b7e17f9e3b74d0c" providerId="LiveId" clId="{9B14AE0D-21E8-4937-8BA5-5CA49327EC4C}" dt="2024-01-27T18:30:30.197" v="323" actId="47"/>
        <pc:sldMkLst>
          <pc:docMk/>
          <pc:sldMk cId="3697004243" sldId="396"/>
        </pc:sldMkLst>
      </pc:sldChg>
      <pc:sldChg chg="add del">
        <pc:chgData name="Zhikal Khidhr" userId="5b7e17f9e3b74d0c" providerId="LiveId" clId="{9B14AE0D-21E8-4937-8BA5-5CA49327EC4C}" dt="2024-01-27T18:30:31.977" v="324" actId="47"/>
        <pc:sldMkLst>
          <pc:docMk/>
          <pc:sldMk cId="893521840" sldId="397"/>
        </pc:sldMkLst>
      </pc:sldChg>
      <pc:sldChg chg="add del">
        <pc:chgData name="Zhikal Khidhr" userId="5b7e17f9e3b74d0c" providerId="LiveId" clId="{9B14AE0D-21E8-4937-8BA5-5CA49327EC4C}" dt="2024-01-27T18:30:24.214" v="320" actId="47"/>
        <pc:sldMkLst>
          <pc:docMk/>
          <pc:sldMk cId="4026790367" sldId="398"/>
        </pc:sldMkLst>
      </pc:sldChg>
      <pc:sldChg chg="delSp modSp add mod ord">
        <pc:chgData name="Zhikal Khidhr" userId="5b7e17f9e3b74d0c" providerId="LiveId" clId="{9B14AE0D-21E8-4937-8BA5-5CA49327EC4C}" dt="2024-01-27T18:32:23.626" v="369" actId="20577"/>
        <pc:sldMkLst>
          <pc:docMk/>
          <pc:sldMk cId="20075996" sldId="482"/>
        </pc:sldMkLst>
        <pc:spChg chg="del">
          <ac:chgData name="Zhikal Khidhr" userId="5b7e17f9e3b74d0c" providerId="LiveId" clId="{9B14AE0D-21E8-4937-8BA5-5CA49327EC4C}" dt="2024-01-27T18:09:46.802" v="156" actId="478"/>
          <ac:spMkLst>
            <pc:docMk/>
            <pc:sldMk cId="20075996" sldId="482"/>
            <ac:spMk id="5" creationId="{00000000-0000-0000-0000-000000000000}"/>
          </ac:spMkLst>
        </pc:spChg>
        <pc:spChg chg="mod">
          <ac:chgData name="Zhikal Khidhr" userId="5b7e17f9e3b74d0c" providerId="LiveId" clId="{9B14AE0D-21E8-4937-8BA5-5CA49327EC4C}" dt="2024-01-27T18:32:23.626" v="369" actId="20577"/>
          <ac:spMkLst>
            <pc:docMk/>
            <pc:sldMk cId="20075996" sldId="482"/>
            <ac:spMk id="7" creationId="{608DA07D-3297-432A-B0EF-7898508B7D81}"/>
          </ac:spMkLst>
        </pc:spChg>
      </pc:sldChg>
      <pc:sldChg chg="delSp add mod">
        <pc:chgData name="Zhikal Khidhr" userId="5b7e17f9e3b74d0c" providerId="LiveId" clId="{9B14AE0D-21E8-4937-8BA5-5CA49327EC4C}" dt="2024-01-27T18:09:59.816" v="158" actId="478"/>
        <pc:sldMkLst>
          <pc:docMk/>
          <pc:sldMk cId="2300863228" sldId="491"/>
        </pc:sldMkLst>
        <pc:spChg chg="del">
          <ac:chgData name="Zhikal Khidhr" userId="5b7e17f9e3b74d0c" providerId="LiveId" clId="{9B14AE0D-21E8-4937-8BA5-5CA49327EC4C}" dt="2024-01-27T18:09:59.816" v="158" actId="478"/>
          <ac:spMkLst>
            <pc:docMk/>
            <pc:sldMk cId="2300863228" sldId="491"/>
            <ac:spMk id="5" creationId="{00000000-0000-0000-0000-000000000000}"/>
          </ac:spMkLst>
        </pc:spChg>
      </pc:sldChg>
      <pc:sldChg chg="add del">
        <pc:chgData name="Zhikal Khidhr" userId="5b7e17f9e3b74d0c" providerId="LiveId" clId="{9B14AE0D-21E8-4937-8BA5-5CA49327EC4C}" dt="2024-01-27T18:10:20.984" v="162" actId="47"/>
        <pc:sldMkLst>
          <pc:docMk/>
          <pc:sldMk cId="3866411002" sldId="506"/>
        </pc:sldMkLst>
      </pc:sldChg>
      <pc:sldChg chg="delSp add mod">
        <pc:chgData name="Zhikal Khidhr" userId="5b7e17f9e3b74d0c" providerId="LiveId" clId="{9B14AE0D-21E8-4937-8BA5-5CA49327EC4C}" dt="2024-01-27T18:09:52.686" v="157" actId="478"/>
        <pc:sldMkLst>
          <pc:docMk/>
          <pc:sldMk cId="534773881" sldId="507"/>
        </pc:sldMkLst>
        <pc:spChg chg="del">
          <ac:chgData name="Zhikal Khidhr" userId="5b7e17f9e3b74d0c" providerId="LiveId" clId="{9B14AE0D-21E8-4937-8BA5-5CA49327EC4C}" dt="2024-01-27T18:09:52.686" v="157" actId="478"/>
          <ac:spMkLst>
            <pc:docMk/>
            <pc:sldMk cId="534773881" sldId="507"/>
            <ac:spMk id="5" creationId="{00000000-0000-0000-0000-000000000000}"/>
          </ac:spMkLst>
        </pc:spChg>
      </pc:sldChg>
      <pc:sldChg chg="add">
        <pc:chgData name="Zhikal Khidhr" userId="5b7e17f9e3b74d0c" providerId="LiveId" clId="{9B14AE0D-21E8-4937-8BA5-5CA49327EC4C}" dt="2024-01-27T18:09:36.144" v="154"/>
        <pc:sldMkLst>
          <pc:docMk/>
          <pc:sldMk cId="87775940" sldId="508"/>
        </pc:sldMkLst>
      </pc:sldChg>
      <pc:sldChg chg="delSp add mod">
        <pc:chgData name="Zhikal Khidhr" userId="5b7e17f9e3b74d0c" providerId="LiveId" clId="{9B14AE0D-21E8-4937-8BA5-5CA49327EC4C}" dt="2024-01-27T18:10:12.356" v="160" actId="478"/>
        <pc:sldMkLst>
          <pc:docMk/>
          <pc:sldMk cId="1686591751" sldId="509"/>
        </pc:sldMkLst>
        <pc:spChg chg="del">
          <ac:chgData name="Zhikal Khidhr" userId="5b7e17f9e3b74d0c" providerId="LiveId" clId="{9B14AE0D-21E8-4937-8BA5-5CA49327EC4C}" dt="2024-01-27T18:10:12.356" v="160" actId="478"/>
          <ac:spMkLst>
            <pc:docMk/>
            <pc:sldMk cId="1686591751" sldId="509"/>
            <ac:spMk id="5" creationId="{00000000-0000-0000-0000-000000000000}"/>
          </ac:spMkLst>
        </pc:spChg>
      </pc:sldChg>
      <pc:sldChg chg="delSp add mod">
        <pc:chgData name="Zhikal Khidhr" userId="5b7e17f9e3b74d0c" providerId="LiveId" clId="{9B14AE0D-21E8-4937-8BA5-5CA49327EC4C}" dt="2024-01-27T18:10:16.235" v="161" actId="478"/>
        <pc:sldMkLst>
          <pc:docMk/>
          <pc:sldMk cId="3710600758" sldId="510"/>
        </pc:sldMkLst>
        <pc:spChg chg="del">
          <ac:chgData name="Zhikal Khidhr" userId="5b7e17f9e3b74d0c" providerId="LiveId" clId="{9B14AE0D-21E8-4937-8BA5-5CA49327EC4C}" dt="2024-01-27T18:10:16.235" v="161" actId="478"/>
          <ac:spMkLst>
            <pc:docMk/>
            <pc:sldMk cId="3710600758" sldId="510"/>
            <ac:spMk id="5" creationId="{00000000-0000-0000-0000-000000000000}"/>
          </ac:spMkLst>
        </pc:spChg>
      </pc:sldChg>
      <pc:sldChg chg="delSp add mod">
        <pc:chgData name="Zhikal Khidhr" userId="5b7e17f9e3b74d0c" providerId="LiveId" clId="{9B14AE0D-21E8-4937-8BA5-5CA49327EC4C}" dt="2024-01-27T18:10:06.527" v="159" actId="478"/>
        <pc:sldMkLst>
          <pc:docMk/>
          <pc:sldMk cId="3827683533" sldId="511"/>
        </pc:sldMkLst>
        <pc:spChg chg="del">
          <ac:chgData name="Zhikal Khidhr" userId="5b7e17f9e3b74d0c" providerId="LiveId" clId="{9B14AE0D-21E8-4937-8BA5-5CA49327EC4C}" dt="2024-01-27T18:10:06.527" v="159" actId="478"/>
          <ac:spMkLst>
            <pc:docMk/>
            <pc:sldMk cId="3827683533" sldId="511"/>
            <ac:spMk id="5" creationId="{00000000-0000-0000-0000-000000000000}"/>
          </ac:spMkLst>
        </pc:spChg>
      </pc:sldChg>
      <pc:sldChg chg="addSp delSp modSp add mod setBg">
        <pc:chgData name="Zhikal Khidhr" userId="5b7e17f9e3b74d0c" providerId="LiveId" clId="{9B14AE0D-21E8-4937-8BA5-5CA49327EC4C}" dt="2024-01-27T18:13:31.178" v="178" actId="1076"/>
        <pc:sldMkLst>
          <pc:docMk/>
          <pc:sldMk cId="2633965306" sldId="512"/>
        </pc:sldMkLst>
        <pc:spChg chg="mod">
          <ac:chgData name="Zhikal Khidhr" userId="5b7e17f9e3b74d0c" providerId="LiveId" clId="{9B14AE0D-21E8-4937-8BA5-5CA49327EC4C}" dt="2024-01-27T18:12:08.336" v="172" actId="26606"/>
          <ac:spMkLst>
            <pc:docMk/>
            <pc:sldMk cId="2633965306" sldId="512"/>
            <ac:spMk id="4" creationId="{00000000-0000-0000-0000-000000000000}"/>
          </ac:spMkLst>
        </pc:spChg>
        <pc:spChg chg="del">
          <ac:chgData name="Zhikal Khidhr" userId="5b7e17f9e3b74d0c" providerId="LiveId" clId="{9B14AE0D-21E8-4937-8BA5-5CA49327EC4C}" dt="2024-01-27T18:11:26.943" v="171" actId="478"/>
          <ac:spMkLst>
            <pc:docMk/>
            <pc:sldMk cId="2633965306" sldId="512"/>
            <ac:spMk id="5" creationId="{00000000-0000-0000-0000-000000000000}"/>
          </ac:spMkLst>
        </pc:spChg>
        <pc:spChg chg="mod">
          <ac:chgData name="Zhikal Khidhr" userId="5b7e17f9e3b74d0c" providerId="LiveId" clId="{9B14AE0D-21E8-4937-8BA5-5CA49327EC4C}" dt="2024-01-27T18:12:08.336" v="172" actId="26606"/>
          <ac:spMkLst>
            <pc:docMk/>
            <pc:sldMk cId="2633965306" sldId="512"/>
            <ac:spMk id="6" creationId="{00000000-0000-0000-0000-000000000000}"/>
          </ac:spMkLst>
        </pc:spChg>
        <pc:spChg chg="add mod ord">
          <ac:chgData name="Zhikal Khidhr" userId="5b7e17f9e3b74d0c" providerId="LiveId" clId="{9B14AE0D-21E8-4937-8BA5-5CA49327EC4C}" dt="2024-01-27T18:12:08.336" v="172" actId="26606"/>
          <ac:spMkLst>
            <pc:docMk/>
            <pc:sldMk cId="2633965306" sldId="512"/>
            <ac:spMk id="8" creationId="{608DA07D-3297-432A-B0EF-7898508B7D81}"/>
          </ac:spMkLst>
        </pc:spChg>
        <pc:spChg chg="add">
          <ac:chgData name="Zhikal Khidhr" userId="5b7e17f9e3b74d0c" providerId="LiveId" clId="{9B14AE0D-21E8-4937-8BA5-5CA49327EC4C}" dt="2024-01-27T18:12:08.336" v="172" actId="26606"/>
          <ac:spMkLst>
            <pc:docMk/>
            <pc:sldMk cId="2633965306" sldId="512"/>
            <ac:spMk id="16" creationId="{47942995-B07F-4636-9A06-C6A104B260A8}"/>
          </ac:spMkLst>
        </pc:spChg>
        <pc:spChg chg="add">
          <ac:chgData name="Zhikal Khidhr" userId="5b7e17f9e3b74d0c" providerId="LiveId" clId="{9B14AE0D-21E8-4937-8BA5-5CA49327EC4C}" dt="2024-01-27T18:12:08.336" v="172" actId="26606"/>
          <ac:spMkLst>
            <pc:docMk/>
            <pc:sldMk cId="2633965306" sldId="512"/>
            <ac:spMk id="23" creationId="{B81933D1-5615-42C7-9C0B-4EB7105CCE2D}"/>
          </ac:spMkLst>
        </pc:spChg>
        <pc:spChg chg="add">
          <ac:chgData name="Zhikal Khidhr" userId="5b7e17f9e3b74d0c" providerId="LiveId" clId="{9B14AE0D-21E8-4937-8BA5-5CA49327EC4C}" dt="2024-01-27T18:12:08.336" v="172" actId="26606"/>
          <ac:spMkLst>
            <pc:docMk/>
            <pc:sldMk cId="2633965306" sldId="512"/>
            <ac:spMk id="25" creationId="{19C9EAEA-39D0-4B0E-A0EB-51E7B26740B1}"/>
          </ac:spMkLst>
        </pc:spChg>
        <pc:grpChg chg="add">
          <ac:chgData name="Zhikal Khidhr" userId="5b7e17f9e3b74d0c" providerId="LiveId" clId="{9B14AE0D-21E8-4937-8BA5-5CA49327EC4C}" dt="2024-01-27T18:12:08.336" v="172" actId="26606"/>
          <ac:grpSpMkLst>
            <pc:docMk/>
            <pc:sldMk cId="2633965306" sldId="512"/>
            <ac:grpSpMk id="18" creationId="{032D8612-31EB-44CF-A1D0-14FD4C705424}"/>
          </ac:grpSpMkLst>
        </pc:grpChg>
        <pc:picChg chg="del mod ord">
          <ac:chgData name="Zhikal Khidhr" userId="5b7e17f9e3b74d0c" providerId="LiveId" clId="{9B14AE0D-21E8-4937-8BA5-5CA49327EC4C}" dt="2024-01-27T18:12:13.359" v="173" actId="478"/>
          <ac:picMkLst>
            <pc:docMk/>
            <pc:sldMk cId="2633965306" sldId="512"/>
            <ac:picMk id="11" creationId="{51D3B779-A877-B1FE-20BA-BCAC04445985}"/>
          </ac:picMkLst>
        </pc:picChg>
        <pc:picChg chg="add mod">
          <ac:chgData name="Zhikal Khidhr" userId="5b7e17f9e3b74d0c" providerId="LiveId" clId="{9B14AE0D-21E8-4937-8BA5-5CA49327EC4C}" dt="2024-01-27T18:13:31.178" v="178" actId="1076"/>
          <ac:picMkLst>
            <pc:docMk/>
            <pc:sldMk cId="2633965306" sldId="512"/>
            <ac:picMk id="1026" creationId="{53B79071-A035-0938-AF99-E1BCCA47ED1D}"/>
          </ac:picMkLst>
        </pc:picChg>
      </pc:sldChg>
      <pc:sldChg chg="addSp delSp modSp new add del mod setBg">
        <pc:chgData name="Zhikal Khidhr" userId="5b7e17f9e3b74d0c" providerId="LiveId" clId="{9B14AE0D-21E8-4937-8BA5-5CA49327EC4C}" dt="2024-01-27T18:31:31.699" v="344" actId="14100"/>
        <pc:sldMkLst>
          <pc:docMk/>
          <pc:sldMk cId="3662415385" sldId="513"/>
        </pc:sldMkLst>
        <pc:spChg chg="mod ord">
          <ac:chgData name="Zhikal Khidhr" userId="5b7e17f9e3b74d0c" providerId="LiveId" clId="{9B14AE0D-21E8-4937-8BA5-5CA49327EC4C}" dt="2024-01-27T18:31:31.699" v="344" actId="14100"/>
          <ac:spMkLst>
            <pc:docMk/>
            <pc:sldMk cId="3662415385" sldId="513"/>
            <ac:spMk id="2" creationId="{F48E3DA8-8549-7DB9-6F1A-EBE642AFFFD0}"/>
          </ac:spMkLst>
        </pc:spChg>
        <pc:spChg chg="del">
          <ac:chgData name="Zhikal Khidhr" userId="5b7e17f9e3b74d0c" providerId="LiveId" clId="{9B14AE0D-21E8-4937-8BA5-5CA49327EC4C}" dt="2024-01-27T18:30:42.227" v="326"/>
          <ac:spMkLst>
            <pc:docMk/>
            <pc:sldMk cId="3662415385" sldId="513"/>
            <ac:spMk id="3" creationId="{C259358D-A24F-A3D7-BE17-1168B78CA427}"/>
          </ac:spMkLst>
        </pc:spChg>
        <pc:spChg chg="add del">
          <ac:chgData name="Zhikal Khidhr" userId="5b7e17f9e3b74d0c" providerId="LiveId" clId="{9B14AE0D-21E8-4937-8BA5-5CA49327EC4C}" dt="2024-01-27T18:31:13.568" v="340" actId="26606"/>
          <ac:spMkLst>
            <pc:docMk/>
            <pc:sldMk cId="3662415385" sldId="513"/>
            <ac:spMk id="3078" creationId="{B386D305-A37A-71B5-B518-65B2EFF7F7A8}"/>
          </ac:spMkLst>
        </pc:spChg>
        <pc:spChg chg="add del">
          <ac:chgData name="Zhikal Khidhr" userId="5b7e17f9e3b74d0c" providerId="LiveId" clId="{9B14AE0D-21E8-4937-8BA5-5CA49327EC4C}" dt="2024-01-27T18:31:13.568" v="340" actId="26606"/>
          <ac:spMkLst>
            <pc:docMk/>
            <pc:sldMk cId="3662415385" sldId="513"/>
            <ac:spMk id="3081" creationId="{04812C46-200A-4DEB-A05E-3ED6C68C2387}"/>
          </ac:spMkLst>
        </pc:spChg>
        <pc:spChg chg="add del">
          <ac:chgData name="Zhikal Khidhr" userId="5b7e17f9e3b74d0c" providerId="LiveId" clId="{9B14AE0D-21E8-4937-8BA5-5CA49327EC4C}" dt="2024-01-27T18:31:13.568" v="340" actId="26606"/>
          <ac:spMkLst>
            <pc:docMk/>
            <pc:sldMk cId="3662415385" sldId="513"/>
            <ac:spMk id="3083" creationId="{D1EA859B-E555-4109-94F3-6700E046E008}"/>
          </ac:spMkLst>
        </pc:spChg>
        <pc:picChg chg="add mod">
          <ac:chgData name="Zhikal Khidhr" userId="5b7e17f9e3b74d0c" providerId="LiveId" clId="{9B14AE0D-21E8-4937-8BA5-5CA49327EC4C}" dt="2024-01-27T18:31:21.232" v="342" actId="1076"/>
          <ac:picMkLst>
            <pc:docMk/>
            <pc:sldMk cId="3662415385" sldId="513"/>
            <ac:picMk id="3074" creationId="{BC8F0F18-A151-D2C2-CFD2-E76DF45BAC8F}"/>
          </ac:picMkLst>
        </pc:picChg>
      </pc:sldChg>
      <pc:sldMasterChg chg="delSldLayout">
        <pc:chgData name="Zhikal Khidhr" userId="5b7e17f9e3b74d0c" providerId="LiveId" clId="{9B14AE0D-21E8-4937-8BA5-5CA49327EC4C}" dt="2024-01-27T18:10:20.984" v="162" actId="47"/>
        <pc:sldMasterMkLst>
          <pc:docMk/>
          <pc:sldMasterMk cId="1571083575" sldId="2147483709"/>
        </pc:sldMasterMkLst>
        <pc:sldLayoutChg chg="del">
          <pc:chgData name="Zhikal Khidhr" userId="5b7e17f9e3b74d0c" providerId="LiveId" clId="{9B14AE0D-21E8-4937-8BA5-5CA49327EC4C}" dt="2024-01-27T18:09:40.207" v="155" actId="47"/>
          <pc:sldLayoutMkLst>
            <pc:docMk/>
            <pc:sldMasterMk cId="1571083575" sldId="2147483709"/>
            <pc:sldLayoutMk cId="1971947625" sldId="2147483721"/>
          </pc:sldLayoutMkLst>
        </pc:sldLayoutChg>
        <pc:sldLayoutChg chg="del">
          <pc:chgData name="Zhikal Khidhr" userId="5b7e17f9e3b74d0c" providerId="LiveId" clId="{9B14AE0D-21E8-4937-8BA5-5CA49327EC4C}" dt="2024-01-27T18:10:20.984" v="162" actId="47"/>
          <pc:sldLayoutMkLst>
            <pc:docMk/>
            <pc:sldMasterMk cId="1571083575" sldId="2147483709"/>
            <pc:sldLayoutMk cId="2322711345" sldId="2147483722"/>
          </pc:sldLayoutMkLst>
        </pc:sldLayoutChg>
      </pc:sldMasterChg>
    </pc:docChg>
  </pc:docChgLst>
  <pc:docChgLst>
    <pc:chgData name="Zhikal Khidhr" userId="5b7e17f9e3b74d0c" providerId="LiveId" clId="{BE745BF3-47A4-4D2E-B234-61E48DABF1DA}"/>
    <pc:docChg chg="delSld modSld delMainMaster modSection">
      <pc:chgData name="Zhikal Khidhr" userId="5b7e17f9e3b74d0c" providerId="LiveId" clId="{BE745BF3-47A4-4D2E-B234-61E48DABF1DA}" dt="2024-01-27T18:57:42.184" v="43" actId="47"/>
      <pc:docMkLst>
        <pc:docMk/>
      </pc:docMkLst>
      <pc:sldChg chg="del">
        <pc:chgData name="Zhikal Khidhr" userId="5b7e17f9e3b74d0c" providerId="LiveId" clId="{BE745BF3-47A4-4D2E-B234-61E48DABF1DA}" dt="2024-01-27T18:56:00.285" v="20" actId="47"/>
        <pc:sldMkLst>
          <pc:docMk/>
          <pc:sldMk cId="0" sldId="256"/>
        </pc:sldMkLst>
      </pc:sldChg>
      <pc:sldChg chg="modSp mod">
        <pc:chgData name="Zhikal Khidhr" userId="5b7e17f9e3b74d0c" providerId="LiveId" clId="{BE745BF3-47A4-4D2E-B234-61E48DABF1DA}" dt="2024-01-27T18:55:29.442" v="19" actId="20577"/>
        <pc:sldMkLst>
          <pc:docMk/>
          <pc:sldMk cId="480454959" sldId="327"/>
        </pc:sldMkLst>
        <pc:spChg chg="mod">
          <ac:chgData name="Zhikal Khidhr" userId="5b7e17f9e3b74d0c" providerId="LiveId" clId="{BE745BF3-47A4-4D2E-B234-61E48DABF1DA}" dt="2024-01-27T18:55:25.120" v="17" actId="20577"/>
          <ac:spMkLst>
            <pc:docMk/>
            <pc:sldMk cId="480454959" sldId="327"/>
            <ac:spMk id="2" creationId="{9E3C1396-524A-62A2-8257-1B0D433BBE14}"/>
          </ac:spMkLst>
        </pc:spChg>
        <pc:spChg chg="mod">
          <ac:chgData name="Zhikal Khidhr" userId="5b7e17f9e3b74d0c" providerId="LiveId" clId="{BE745BF3-47A4-4D2E-B234-61E48DABF1DA}" dt="2024-01-27T18:55:29.442" v="19" actId="20577"/>
          <ac:spMkLst>
            <pc:docMk/>
            <pc:sldMk cId="480454959" sldId="327"/>
            <ac:spMk id="3" creationId="{4C497D5C-E785-D72F-C8CC-FA44B04E576B}"/>
          </ac:spMkLst>
        </pc:spChg>
      </pc:sldChg>
      <pc:sldChg chg="del">
        <pc:chgData name="Zhikal Khidhr" userId="5b7e17f9e3b74d0c" providerId="LiveId" clId="{BE745BF3-47A4-4D2E-B234-61E48DABF1DA}" dt="2024-01-27T18:57:36.892" v="38" actId="47"/>
        <pc:sldMkLst>
          <pc:docMk/>
          <pc:sldMk cId="0" sldId="372"/>
        </pc:sldMkLst>
      </pc:sldChg>
      <pc:sldChg chg="del">
        <pc:chgData name="Zhikal Khidhr" userId="5b7e17f9e3b74d0c" providerId="LiveId" clId="{BE745BF3-47A4-4D2E-B234-61E48DABF1DA}" dt="2024-01-27T18:57:37.801" v="40" actId="47"/>
        <pc:sldMkLst>
          <pc:docMk/>
          <pc:sldMk cId="0" sldId="376"/>
        </pc:sldMkLst>
      </pc:sldChg>
      <pc:sldChg chg="del">
        <pc:chgData name="Zhikal Khidhr" userId="5b7e17f9e3b74d0c" providerId="LiveId" clId="{BE745BF3-47A4-4D2E-B234-61E48DABF1DA}" dt="2024-01-27T18:57:39.374" v="41" actId="47"/>
        <pc:sldMkLst>
          <pc:docMk/>
          <pc:sldMk cId="0" sldId="379"/>
        </pc:sldMkLst>
      </pc:sldChg>
      <pc:sldChg chg="del">
        <pc:chgData name="Zhikal Khidhr" userId="5b7e17f9e3b74d0c" providerId="LiveId" clId="{BE745BF3-47A4-4D2E-B234-61E48DABF1DA}" dt="2024-01-27T18:57:40.897" v="42" actId="47"/>
        <pc:sldMkLst>
          <pc:docMk/>
          <pc:sldMk cId="0" sldId="383"/>
        </pc:sldMkLst>
      </pc:sldChg>
      <pc:sldChg chg="del">
        <pc:chgData name="Zhikal Khidhr" userId="5b7e17f9e3b74d0c" providerId="LiveId" clId="{BE745BF3-47A4-4D2E-B234-61E48DABF1DA}" dt="2024-01-27T18:57:37.579" v="39" actId="47"/>
        <pc:sldMkLst>
          <pc:docMk/>
          <pc:sldMk cId="0" sldId="386"/>
        </pc:sldMkLst>
      </pc:sldChg>
      <pc:sldChg chg="del">
        <pc:chgData name="Zhikal Khidhr" userId="5b7e17f9e3b74d0c" providerId="LiveId" clId="{BE745BF3-47A4-4D2E-B234-61E48DABF1DA}" dt="2024-01-27T18:57:42.184" v="43" actId="47"/>
        <pc:sldMkLst>
          <pc:docMk/>
          <pc:sldMk cId="0" sldId="387"/>
        </pc:sldMkLst>
      </pc:sldChg>
      <pc:sldChg chg="del">
        <pc:chgData name="Zhikal Khidhr" userId="5b7e17f9e3b74d0c" providerId="LiveId" clId="{BE745BF3-47A4-4D2E-B234-61E48DABF1DA}" dt="2024-01-27T18:57:25.790" v="22" actId="47"/>
        <pc:sldMkLst>
          <pc:docMk/>
          <pc:sldMk cId="20075996" sldId="482"/>
        </pc:sldMkLst>
      </pc:sldChg>
      <pc:sldChg chg="del">
        <pc:chgData name="Zhikal Khidhr" userId="5b7e17f9e3b74d0c" providerId="LiveId" clId="{BE745BF3-47A4-4D2E-B234-61E48DABF1DA}" dt="2024-01-27T18:57:22.104" v="21" actId="47"/>
        <pc:sldMkLst>
          <pc:docMk/>
          <pc:sldMk cId="3866411002" sldId="506"/>
        </pc:sldMkLst>
      </pc:sldChg>
      <pc:sldChg chg="del">
        <pc:chgData name="Zhikal Khidhr" userId="5b7e17f9e3b74d0c" providerId="LiveId" clId="{BE745BF3-47A4-4D2E-B234-61E48DABF1DA}" dt="2024-01-27T18:57:26.670" v="23" actId="47"/>
        <pc:sldMkLst>
          <pc:docMk/>
          <pc:sldMk cId="3173188058" sldId="534"/>
        </pc:sldMkLst>
      </pc:sldChg>
      <pc:sldChg chg="del">
        <pc:chgData name="Zhikal Khidhr" userId="5b7e17f9e3b74d0c" providerId="LiveId" clId="{BE745BF3-47A4-4D2E-B234-61E48DABF1DA}" dt="2024-01-27T18:57:26.913" v="24" actId="47"/>
        <pc:sldMkLst>
          <pc:docMk/>
          <pc:sldMk cId="3126843359" sldId="535"/>
        </pc:sldMkLst>
      </pc:sldChg>
      <pc:sldChg chg="del">
        <pc:chgData name="Zhikal Khidhr" userId="5b7e17f9e3b74d0c" providerId="LiveId" clId="{BE745BF3-47A4-4D2E-B234-61E48DABF1DA}" dt="2024-01-27T18:57:27.108" v="25" actId="47"/>
        <pc:sldMkLst>
          <pc:docMk/>
          <pc:sldMk cId="1977221495" sldId="536"/>
        </pc:sldMkLst>
      </pc:sldChg>
      <pc:sldChg chg="del">
        <pc:chgData name="Zhikal Khidhr" userId="5b7e17f9e3b74d0c" providerId="LiveId" clId="{BE745BF3-47A4-4D2E-B234-61E48DABF1DA}" dt="2024-01-27T18:57:27.400" v="26" actId="47"/>
        <pc:sldMkLst>
          <pc:docMk/>
          <pc:sldMk cId="2789681450" sldId="537"/>
        </pc:sldMkLst>
      </pc:sldChg>
      <pc:sldChg chg="del">
        <pc:chgData name="Zhikal Khidhr" userId="5b7e17f9e3b74d0c" providerId="LiveId" clId="{BE745BF3-47A4-4D2E-B234-61E48DABF1DA}" dt="2024-01-27T18:57:28.558" v="27" actId="47"/>
        <pc:sldMkLst>
          <pc:docMk/>
          <pc:sldMk cId="448782646" sldId="538"/>
        </pc:sldMkLst>
      </pc:sldChg>
      <pc:sldChg chg="del">
        <pc:chgData name="Zhikal Khidhr" userId="5b7e17f9e3b74d0c" providerId="LiveId" clId="{BE745BF3-47A4-4D2E-B234-61E48DABF1DA}" dt="2024-01-27T18:57:29.166" v="28" actId="47"/>
        <pc:sldMkLst>
          <pc:docMk/>
          <pc:sldMk cId="726801074" sldId="539"/>
        </pc:sldMkLst>
      </pc:sldChg>
      <pc:sldChg chg="del">
        <pc:chgData name="Zhikal Khidhr" userId="5b7e17f9e3b74d0c" providerId="LiveId" clId="{BE745BF3-47A4-4D2E-B234-61E48DABF1DA}" dt="2024-01-27T18:57:30.001" v="29" actId="47"/>
        <pc:sldMkLst>
          <pc:docMk/>
          <pc:sldMk cId="2705629152" sldId="540"/>
        </pc:sldMkLst>
      </pc:sldChg>
      <pc:sldChg chg="del">
        <pc:chgData name="Zhikal Khidhr" userId="5b7e17f9e3b74d0c" providerId="LiveId" clId="{BE745BF3-47A4-4D2E-B234-61E48DABF1DA}" dt="2024-01-27T18:57:30.783" v="30" actId="47"/>
        <pc:sldMkLst>
          <pc:docMk/>
          <pc:sldMk cId="936158867" sldId="541"/>
        </pc:sldMkLst>
      </pc:sldChg>
      <pc:sldChg chg="del">
        <pc:chgData name="Zhikal Khidhr" userId="5b7e17f9e3b74d0c" providerId="LiveId" clId="{BE745BF3-47A4-4D2E-B234-61E48DABF1DA}" dt="2024-01-27T18:57:31.310" v="31" actId="47"/>
        <pc:sldMkLst>
          <pc:docMk/>
          <pc:sldMk cId="485388690" sldId="542"/>
        </pc:sldMkLst>
      </pc:sldChg>
      <pc:sldChg chg="del">
        <pc:chgData name="Zhikal Khidhr" userId="5b7e17f9e3b74d0c" providerId="LiveId" clId="{BE745BF3-47A4-4D2E-B234-61E48DABF1DA}" dt="2024-01-27T18:57:31.906" v="32" actId="47"/>
        <pc:sldMkLst>
          <pc:docMk/>
          <pc:sldMk cId="4003781376" sldId="543"/>
        </pc:sldMkLst>
      </pc:sldChg>
      <pc:sldChg chg="del">
        <pc:chgData name="Zhikal Khidhr" userId="5b7e17f9e3b74d0c" providerId="LiveId" clId="{BE745BF3-47A4-4D2E-B234-61E48DABF1DA}" dt="2024-01-27T18:57:32.553" v="33" actId="47"/>
        <pc:sldMkLst>
          <pc:docMk/>
          <pc:sldMk cId="4159415211" sldId="544"/>
        </pc:sldMkLst>
      </pc:sldChg>
      <pc:sldChg chg="del">
        <pc:chgData name="Zhikal Khidhr" userId="5b7e17f9e3b74d0c" providerId="LiveId" clId="{BE745BF3-47A4-4D2E-B234-61E48DABF1DA}" dt="2024-01-27T18:57:33.082" v="34" actId="47"/>
        <pc:sldMkLst>
          <pc:docMk/>
          <pc:sldMk cId="1054286608" sldId="545"/>
        </pc:sldMkLst>
      </pc:sldChg>
      <pc:sldChg chg="del">
        <pc:chgData name="Zhikal Khidhr" userId="5b7e17f9e3b74d0c" providerId="LiveId" clId="{BE745BF3-47A4-4D2E-B234-61E48DABF1DA}" dt="2024-01-27T18:57:34.433" v="35" actId="47"/>
        <pc:sldMkLst>
          <pc:docMk/>
          <pc:sldMk cId="1061095968" sldId="546"/>
        </pc:sldMkLst>
      </pc:sldChg>
      <pc:sldChg chg="del">
        <pc:chgData name="Zhikal Khidhr" userId="5b7e17f9e3b74d0c" providerId="LiveId" clId="{BE745BF3-47A4-4D2E-B234-61E48DABF1DA}" dt="2024-01-27T18:57:36.230" v="36" actId="47"/>
        <pc:sldMkLst>
          <pc:docMk/>
          <pc:sldMk cId="2187530496" sldId="547"/>
        </pc:sldMkLst>
      </pc:sldChg>
      <pc:sldChg chg="del">
        <pc:chgData name="Zhikal Khidhr" userId="5b7e17f9e3b74d0c" providerId="LiveId" clId="{BE745BF3-47A4-4D2E-B234-61E48DABF1DA}" dt="2024-01-27T18:57:36.642" v="37" actId="47"/>
        <pc:sldMkLst>
          <pc:docMk/>
          <pc:sldMk cId="1026164882" sldId="548"/>
        </pc:sldMkLst>
      </pc:sldChg>
      <pc:sldMasterChg chg="del delSldLayout">
        <pc:chgData name="Zhikal Khidhr" userId="5b7e17f9e3b74d0c" providerId="LiveId" clId="{BE745BF3-47A4-4D2E-B234-61E48DABF1DA}" dt="2024-01-27T18:57:42.184" v="43" actId="47"/>
        <pc:sldMasterMkLst>
          <pc:docMk/>
          <pc:sldMasterMk cId="25931352" sldId="2147483733"/>
        </pc:sldMasterMkLst>
        <pc:sldLayoutChg chg="del">
          <pc:chgData name="Zhikal Khidhr" userId="5b7e17f9e3b74d0c" providerId="LiveId" clId="{BE745BF3-47A4-4D2E-B234-61E48DABF1DA}" dt="2024-01-27T18:57:42.184" v="43" actId="47"/>
          <pc:sldLayoutMkLst>
            <pc:docMk/>
            <pc:sldMasterMk cId="25931352" sldId="2147483733"/>
            <pc:sldLayoutMk cId="2312961486" sldId="2147483734"/>
          </pc:sldLayoutMkLst>
        </pc:sldLayoutChg>
        <pc:sldLayoutChg chg="del">
          <pc:chgData name="Zhikal Khidhr" userId="5b7e17f9e3b74d0c" providerId="LiveId" clId="{BE745BF3-47A4-4D2E-B234-61E48DABF1DA}" dt="2024-01-27T18:57:42.184" v="43" actId="47"/>
          <pc:sldLayoutMkLst>
            <pc:docMk/>
            <pc:sldMasterMk cId="25931352" sldId="2147483733"/>
            <pc:sldLayoutMk cId="2347927063" sldId="2147483735"/>
          </pc:sldLayoutMkLst>
        </pc:sldLayoutChg>
        <pc:sldLayoutChg chg="del">
          <pc:chgData name="Zhikal Khidhr" userId="5b7e17f9e3b74d0c" providerId="LiveId" clId="{BE745BF3-47A4-4D2E-B234-61E48DABF1DA}" dt="2024-01-27T18:57:42.184" v="43" actId="47"/>
          <pc:sldLayoutMkLst>
            <pc:docMk/>
            <pc:sldMasterMk cId="25931352" sldId="2147483733"/>
            <pc:sldLayoutMk cId="1854845399" sldId="2147483736"/>
          </pc:sldLayoutMkLst>
        </pc:sldLayoutChg>
        <pc:sldLayoutChg chg="del">
          <pc:chgData name="Zhikal Khidhr" userId="5b7e17f9e3b74d0c" providerId="LiveId" clId="{BE745BF3-47A4-4D2E-B234-61E48DABF1DA}" dt="2024-01-27T18:57:42.184" v="43" actId="47"/>
          <pc:sldLayoutMkLst>
            <pc:docMk/>
            <pc:sldMasterMk cId="25931352" sldId="2147483733"/>
            <pc:sldLayoutMk cId="2293236733" sldId="2147483737"/>
          </pc:sldLayoutMkLst>
        </pc:sldLayoutChg>
        <pc:sldLayoutChg chg="del">
          <pc:chgData name="Zhikal Khidhr" userId="5b7e17f9e3b74d0c" providerId="LiveId" clId="{BE745BF3-47A4-4D2E-B234-61E48DABF1DA}" dt="2024-01-27T18:57:42.184" v="43" actId="47"/>
          <pc:sldLayoutMkLst>
            <pc:docMk/>
            <pc:sldMasterMk cId="25931352" sldId="2147483733"/>
            <pc:sldLayoutMk cId="3824328762" sldId="2147483738"/>
          </pc:sldLayoutMkLst>
        </pc:sldLayoutChg>
        <pc:sldLayoutChg chg="del">
          <pc:chgData name="Zhikal Khidhr" userId="5b7e17f9e3b74d0c" providerId="LiveId" clId="{BE745BF3-47A4-4D2E-B234-61E48DABF1DA}" dt="2024-01-27T18:57:42.184" v="43" actId="47"/>
          <pc:sldLayoutMkLst>
            <pc:docMk/>
            <pc:sldMasterMk cId="25931352" sldId="2147483733"/>
            <pc:sldLayoutMk cId="1195064167" sldId="2147483739"/>
          </pc:sldLayoutMkLst>
        </pc:sldLayoutChg>
        <pc:sldLayoutChg chg="del">
          <pc:chgData name="Zhikal Khidhr" userId="5b7e17f9e3b74d0c" providerId="LiveId" clId="{BE745BF3-47A4-4D2E-B234-61E48DABF1DA}" dt="2024-01-27T18:57:42.184" v="43" actId="47"/>
          <pc:sldLayoutMkLst>
            <pc:docMk/>
            <pc:sldMasterMk cId="25931352" sldId="2147483733"/>
            <pc:sldLayoutMk cId="1003146250" sldId="2147483740"/>
          </pc:sldLayoutMkLst>
        </pc:sldLayoutChg>
        <pc:sldLayoutChg chg="del">
          <pc:chgData name="Zhikal Khidhr" userId="5b7e17f9e3b74d0c" providerId="LiveId" clId="{BE745BF3-47A4-4D2E-B234-61E48DABF1DA}" dt="2024-01-27T18:57:42.184" v="43" actId="47"/>
          <pc:sldLayoutMkLst>
            <pc:docMk/>
            <pc:sldMasterMk cId="25931352" sldId="2147483733"/>
            <pc:sldLayoutMk cId="349009666" sldId="2147483741"/>
          </pc:sldLayoutMkLst>
        </pc:sldLayoutChg>
        <pc:sldLayoutChg chg="del">
          <pc:chgData name="Zhikal Khidhr" userId="5b7e17f9e3b74d0c" providerId="LiveId" clId="{BE745BF3-47A4-4D2E-B234-61E48DABF1DA}" dt="2024-01-27T18:57:42.184" v="43" actId="47"/>
          <pc:sldLayoutMkLst>
            <pc:docMk/>
            <pc:sldMasterMk cId="25931352" sldId="2147483733"/>
            <pc:sldLayoutMk cId="2038481532" sldId="2147483742"/>
          </pc:sldLayoutMkLst>
        </pc:sldLayoutChg>
        <pc:sldLayoutChg chg="del">
          <pc:chgData name="Zhikal Khidhr" userId="5b7e17f9e3b74d0c" providerId="LiveId" clId="{BE745BF3-47A4-4D2E-B234-61E48DABF1DA}" dt="2024-01-27T18:57:42.184" v="43" actId="47"/>
          <pc:sldLayoutMkLst>
            <pc:docMk/>
            <pc:sldMasterMk cId="25931352" sldId="2147483733"/>
            <pc:sldLayoutMk cId="2405248628" sldId="2147483743"/>
          </pc:sldLayoutMkLst>
        </pc:sldLayoutChg>
        <pc:sldLayoutChg chg="del">
          <pc:chgData name="Zhikal Khidhr" userId="5b7e17f9e3b74d0c" providerId="LiveId" clId="{BE745BF3-47A4-4D2E-B234-61E48DABF1DA}" dt="2024-01-27T18:57:42.184" v="43" actId="47"/>
          <pc:sldLayoutMkLst>
            <pc:docMk/>
            <pc:sldMasterMk cId="25931352" sldId="2147483733"/>
            <pc:sldLayoutMk cId="213122898" sldId="2147483744"/>
          </pc:sldLayoutMkLst>
        </pc:sldLayoutChg>
        <pc:sldLayoutChg chg="del">
          <pc:chgData name="Zhikal Khidhr" userId="5b7e17f9e3b74d0c" providerId="LiveId" clId="{BE745BF3-47A4-4D2E-B234-61E48DABF1DA}" dt="2024-01-27T18:57:42.184" v="43" actId="47"/>
          <pc:sldLayoutMkLst>
            <pc:docMk/>
            <pc:sldMasterMk cId="25931352" sldId="2147483733"/>
            <pc:sldLayoutMk cId="2774039517" sldId="2147483745"/>
          </pc:sldLayoutMkLst>
        </pc:sldLayoutChg>
      </pc:sldMasterChg>
      <pc:sldMasterChg chg="delSldLayout">
        <pc:chgData name="Zhikal Khidhr" userId="5b7e17f9e3b74d0c" providerId="LiveId" clId="{BE745BF3-47A4-4D2E-B234-61E48DABF1DA}" dt="2024-01-27T18:57:22.104" v="21" actId="47"/>
        <pc:sldMasterMkLst>
          <pc:docMk/>
          <pc:sldMasterMk cId="3068065975" sldId="2147483746"/>
        </pc:sldMasterMkLst>
        <pc:sldLayoutChg chg="del">
          <pc:chgData name="Zhikal Khidhr" userId="5b7e17f9e3b74d0c" providerId="LiveId" clId="{BE745BF3-47A4-4D2E-B234-61E48DABF1DA}" dt="2024-01-27T18:56:00.285" v="20" actId="47"/>
          <pc:sldLayoutMkLst>
            <pc:docMk/>
            <pc:sldMasterMk cId="3068065975" sldId="2147483746"/>
            <pc:sldLayoutMk cId="1535285289" sldId="2147483758"/>
          </pc:sldLayoutMkLst>
        </pc:sldLayoutChg>
        <pc:sldLayoutChg chg="del">
          <pc:chgData name="Zhikal Khidhr" userId="5b7e17f9e3b74d0c" providerId="LiveId" clId="{BE745BF3-47A4-4D2E-B234-61E48DABF1DA}" dt="2024-01-27T18:57:22.104" v="21" actId="47"/>
          <pc:sldLayoutMkLst>
            <pc:docMk/>
            <pc:sldMasterMk cId="3068065975" sldId="2147483746"/>
            <pc:sldLayoutMk cId="3893948557" sldId="2147483759"/>
          </pc:sldLayoutMkLst>
        </pc:sldLayoutChg>
      </pc:sldMasterChg>
    </pc:docChg>
  </pc:docChgLst>
  <pc:docChgLst>
    <pc:chgData name="Zhikal Khidhr" userId="5b7e17f9e3b74d0c" providerId="LiveId" clId="{0A9AEB80-238A-42B6-B841-46317963A02F}"/>
    <pc:docChg chg="undo custSel addSld delSld modSld delMainMaster modSection">
      <pc:chgData name="Zhikal Khidhr" userId="5b7e17f9e3b74d0c" providerId="LiveId" clId="{0A9AEB80-238A-42B6-B841-46317963A02F}" dt="2024-01-27T18:44:47.801" v="69" actId="26606"/>
      <pc:docMkLst>
        <pc:docMk/>
      </pc:docMkLst>
      <pc:sldChg chg="delSp add del mod">
        <pc:chgData name="Zhikal Khidhr" userId="5b7e17f9e3b74d0c" providerId="LiveId" clId="{0A9AEB80-238A-42B6-B841-46317963A02F}" dt="2024-01-27T18:35:08.719" v="3" actId="47"/>
        <pc:sldMkLst>
          <pc:docMk/>
          <pc:sldMk cId="0" sldId="256"/>
        </pc:sldMkLst>
        <pc:picChg chg="del">
          <ac:chgData name="Zhikal Khidhr" userId="5b7e17f9e3b74d0c" providerId="LiveId" clId="{0A9AEB80-238A-42B6-B841-46317963A02F}" dt="2024-01-27T18:35:04.556" v="2" actId="478"/>
          <ac:picMkLst>
            <pc:docMk/>
            <pc:sldMk cId="0" sldId="256"/>
            <ac:picMk id="2" creationId="{00000000-0000-0000-0000-000000000000}"/>
          </ac:picMkLst>
        </pc:picChg>
      </pc:sldChg>
      <pc:sldChg chg="addSp modSp add del mod setBg">
        <pc:chgData name="Zhikal Khidhr" userId="5b7e17f9e3b74d0c" providerId="LiveId" clId="{0A9AEB80-238A-42B6-B841-46317963A02F}" dt="2024-01-27T18:44:47.801" v="69" actId="26606"/>
        <pc:sldMkLst>
          <pc:docMk/>
          <pc:sldMk cId="2804339496" sldId="258"/>
        </pc:sldMkLst>
        <pc:spChg chg="mod">
          <ac:chgData name="Zhikal Khidhr" userId="5b7e17f9e3b74d0c" providerId="LiveId" clId="{0A9AEB80-238A-42B6-B841-46317963A02F}" dt="2024-01-27T18:44:47.801" v="69" actId="26606"/>
          <ac:spMkLst>
            <pc:docMk/>
            <pc:sldMk cId="2804339496" sldId="258"/>
            <ac:spMk id="2" creationId="{E14BD3D2-BEF3-694E-BCCA-943A4CB23CB7}"/>
          </ac:spMkLst>
        </pc:spChg>
        <pc:spChg chg="mod">
          <ac:chgData name="Zhikal Khidhr" userId="5b7e17f9e3b74d0c" providerId="LiveId" clId="{0A9AEB80-238A-42B6-B841-46317963A02F}" dt="2024-01-27T18:44:47.801" v="69" actId="26606"/>
          <ac:spMkLst>
            <pc:docMk/>
            <pc:sldMk cId="2804339496" sldId="258"/>
            <ac:spMk id="3" creationId="{144DA719-D71E-6746-824E-F14D09B8A513}"/>
          </ac:spMkLst>
        </pc:spChg>
        <pc:spChg chg="mod">
          <ac:chgData name="Zhikal Khidhr" userId="5b7e17f9e3b74d0c" providerId="LiveId" clId="{0A9AEB80-238A-42B6-B841-46317963A02F}" dt="2024-01-27T18:44:47.801" v="69" actId="26606"/>
          <ac:spMkLst>
            <pc:docMk/>
            <pc:sldMk cId="2804339496" sldId="258"/>
            <ac:spMk id="4" creationId="{4D456F22-AA54-1E82-16A6-26778F087DF7}"/>
          </ac:spMkLst>
        </pc:spChg>
        <pc:spChg chg="mod">
          <ac:chgData name="Zhikal Khidhr" userId="5b7e17f9e3b74d0c" providerId="LiveId" clId="{0A9AEB80-238A-42B6-B841-46317963A02F}" dt="2024-01-27T18:44:47.801" v="69" actId="26606"/>
          <ac:spMkLst>
            <pc:docMk/>
            <pc:sldMk cId="2804339496" sldId="258"/>
            <ac:spMk id="5" creationId="{FB91057D-F424-BE3C-623E-544300092D55}"/>
          </ac:spMkLst>
        </pc:spChg>
        <pc:spChg chg="mod">
          <ac:chgData name="Zhikal Khidhr" userId="5b7e17f9e3b74d0c" providerId="LiveId" clId="{0A9AEB80-238A-42B6-B841-46317963A02F}" dt="2024-01-27T18:44:47.801" v="69" actId="26606"/>
          <ac:spMkLst>
            <pc:docMk/>
            <pc:sldMk cId="2804339496" sldId="258"/>
            <ac:spMk id="6" creationId="{906FEF49-E28C-F4B2-65DF-55E7C41F8F82}"/>
          </ac:spMkLst>
        </pc:spChg>
        <pc:spChg chg="add">
          <ac:chgData name="Zhikal Khidhr" userId="5b7e17f9e3b74d0c" providerId="LiveId" clId="{0A9AEB80-238A-42B6-B841-46317963A02F}" dt="2024-01-27T18:44:47.801" v="69" actId="26606"/>
          <ac:spMkLst>
            <pc:docMk/>
            <pc:sldMk cId="2804339496" sldId="258"/>
            <ac:spMk id="11" creationId="{B6CDA21F-E7AF-4C75-8395-33F58D5B0E45}"/>
          </ac:spMkLst>
        </pc:spChg>
        <pc:spChg chg="add">
          <ac:chgData name="Zhikal Khidhr" userId="5b7e17f9e3b74d0c" providerId="LiveId" clId="{0A9AEB80-238A-42B6-B841-46317963A02F}" dt="2024-01-27T18:44:47.801" v="69" actId="26606"/>
          <ac:spMkLst>
            <pc:docMk/>
            <pc:sldMk cId="2804339496" sldId="258"/>
            <ac:spMk id="18" creationId="{D5B0017B-2ECA-49AF-B397-DC140825DF8D}"/>
          </ac:spMkLst>
        </pc:spChg>
        <pc:grpChg chg="add">
          <ac:chgData name="Zhikal Khidhr" userId="5b7e17f9e3b74d0c" providerId="LiveId" clId="{0A9AEB80-238A-42B6-B841-46317963A02F}" dt="2024-01-27T18:44:47.801" v="69" actId="26606"/>
          <ac:grpSpMkLst>
            <pc:docMk/>
            <pc:sldMk cId="2804339496" sldId="258"/>
            <ac:grpSpMk id="13" creationId="{AE1C45F0-260A-458C-96ED-C1F6D2151219}"/>
          </ac:grpSpMkLst>
        </pc:grpChg>
        <pc:cxnChg chg="add">
          <ac:chgData name="Zhikal Khidhr" userId="5b7e17f9e3b74d0c" providerId="LiveId" clId="{0A9AEB80-238A-42B6-B841-46317963A02F}" dt="2024-01-27T18:44:47.801" v="69" actId="26606"/>
          <ac:cxnSpMkLst>
            <pc:docMk/>
            <pc:sldMk cId="2804339496" sldId="258"/>
            <ac:cxnSpMk id="20" creationId="{6CF1BAF6-AD41-4082-B212-8A1F9A2E8779}"/>
          </ac:cxnSpMkLst>
        </pc:cxnChg>
      </pc:sldChg>
      <pc:sldChg chg="delSp modSp mod">
        <pc:chgData name="Zhikal Khidhr" userId="5b7e17f9e3b74d0c" providerId="LiveId" clId="{0A9AEB80-238A-42B6-B841-46317963A02F}" dt="2024-01-27T18:38:24.840" v="12" actId="478"/>
        <pc:sldMkLst>
          <pc:docMk/>
          <pc:sldMk cId="480454959" sldId="327"/>
        </pc:sldMkLst>
        <pc:spChg chg="mod">
          <ac:chgData name="Zhikal Khidhr" userId="5b7e17f9e3b74d0c" providerId="LiveId" clId="{0A9AEB80-238A-42B6-B841-46317963A02F}" dt="2024-01-27T18:38:18.562" v="11" actId="20577"/>
          <ac:spMkLst>
            <pc:docMk/>
            <pc:sldMk cId="480454959" sldId="327"/>
            <ac:spMk id="3" creationId="{4C497D5C-E785-D72F-C8CC-FA44B04E576B}"/>
          </ac:spMkLst>
        </pc:spChg>
        <pc:spChg chg="del">
          <ac:chgData name="Zhikal Khidhr" userId="5b7e17f9e3b74d0c" providerId="LiveId" clId="{0A9AEB80-238A-42B6-B841-46317963A02F}" dt="2024-01-27T18:38:24.840" v="12" actId="478"/>
          <ac:spMkLst>
            <pc:docMk/>
            <pc:sldMk cId="480454959" sldId="327"/>
            <ac:spMk id="6" creationId="{F8CA3EA5-0507-29C8-0025-FDA83BD3DF93}"/>
          </ac:spMkLst>
        </pc:spChg>
        <pc:spChg chg="del">
          <ac:chgData name="Zhikal Khidhr" userId="5b7e17f9e3b74d0c" providerId="LiveId" clId="{0A9AEB80-238A-42B6-B841-46317963A02F}" dt="2024-01-27T18:38:10.138" v="6" actId="478"/>
          <ac:spMkLst>
            <pc:docMk/>
            <pc:sldMk cId="480454959" sldId="327"/>
            <ac:spMk id="7" creationId="{43B7DB02-43BD-D6F1-2675-5BE711C7AE08}"/>
          </ac:spMkLst>
        </pc:spChg>
      </pc:sldChg>
      <pc:sldChg chg="del">
        <pc:chgData name="Zhikal Khidhr" userId="5b7e17f9e3b74d0c" providerId="LiveId" clId="{0A9AEB80-238A-42B6-B841-46317963A02F}" dt="2024-01-27T18:39:09.967" v="19" actId="47"/>
        <pc:sldMkLst>
          <pc:docMk/>
          <pc:sldMk cId="4269904540" sldId="380"/>
        </pc:sldMkLst>
      </pc:sldChg>
      <pc:sldChg chg="del">
        <pc:chgData name="Zhikal Khidhr" userId="5b7e17f9e3b74d0c" providerId="LiveId" clId="{0A9AEB80-238A-42B6-B841-46317963A02F}" dt="2024-01-27T18:39:10.134" v="20" actId="47"/>
        <pc:sldMkLst>
          <pc:docMk/>
          <pc:sldMk cId="1668224365" sldId="381"/>
        </pc:sldMkLst>
      </pc:sldChg>
      <pc:sldChg chg="del">
        <pc:chgData name="Zhikal Khidhr" userId="5b7e17f9e3b74d0c" providerId="LiveId" clId="{0A9AEB80-238A-42B6-B841-46317963A02F}" dt="2024-01-27T18:39:10.281" v="21" actId="47"/>
        <pc:sldMkLst>
          <pc:docMk/>
          <pc:sldMk cId="3596179315" sldId="382"/>
        </pc:sldMkLst>
      </pc:sldChg>
      <pc:sldChg chg="del">
        <pc:chgData name="Zhikal Khidhr" userId="5b7e17f9e3b74d0c" providerId="LiveId" clId="{0A9AEB80-238A-42B6-B841-46317963A02F}" dt="2024-01-27T18:39:10.416" v="22" actId="47"/>
        <pc:sldMkLst>
          <pc:docMk/>
          <pc:sldMk cId="793905765" sldId="383"/>
        </pc:sldMkLst>
      </pc:sldChg>
      <pc:sldChg chg="del">
        <pc:chgData name="Zhikal Khidhr" userId="5b7e17f9e3b74d0c" providerId="LiveId" clId="{0A9AEB80-238A-42B6-B841-46317963A02F}" dt="2024-01-27T18:39:10.587" v="23" actId="47"/>
        <pc:sldMkLst>
          <pc:docMk/>
          <pc:sldMk cId="1380677774" sldId="384"/>
        </pc:sldMkLst>
      </pc:sldChg>
      <pc:sldChg chg="del">
        <pc:chgData name="Zhikal Khidhr" userId="5b7e17f9e3b74d0c" providerId="LiveId" clId="{0A9AEB80-238A-42B6-B841-46317963A02F}" dt="2024-01-27T18:39:14.166" v="31" actId="47"/>
        <pc:sldMkLst>
          <pc:docMk/>
          <pc:sldMk cId="2145098752" sldId="385"/>
        </pc:sldMkLst>
      </pc:sldChg>
      <pc:sldChg chg="del">
        <pc:chgData name="Zhikal Khidhr" userId="5b7e17f9e3b74d0c" providerId="LiveId" clId="{0A9AEB80-238A-42B6-B841-46317963A02F}" dt="2024-01-27T18:39:15.818" v="37" actId="47"/>
        <pc:sldMkLst>
          <pc:docMk/>
          <pc:sldMk cId="1361414874" sldId="386"/>
        </pc:sldMkLst>
      </pc:sldChg>
      <pc:sldChg chg="del">
        <pc:chgData name="Zhikal Khidhr" userId="5b7e17f9e3b74d0c" providerId="LiveId" clId="{0A9AEB80-238A-42B6-B841-46317963A02F}" dt="2024-01-27T18:39:14.320" v="32" actId="47"/>
        <pc:sldMkLst>
          <pc:docMk/>
          <pc:sldMk cId="3570124031" sldId="387"/>
        </pc:sldMkLst>
      </pc:sldChg>
      <pc:sldChg chg="del">
        <pc:chgData name="Zhikal Khidhr" userId="5b7e17f9e3b74d0c" providerId="LiveId" clId="{0A9AEB80-238A-42B6-B841-46317963A02F}" dt="2024-01-27T18:39:14.502" v="33" actId="47"/>
        <pc:sldMkLst>
          <pc:docMk/>
          <pc:sldMk cId="3346987262" sldId="388"/>
        </pc:sldMkLst>
      </pc:sldChg>
      <pc:sldChg chg="del">
        <pc:chgData name="Zhikal Khidhr" userId="5b7e17f9e3b74d0c" providerId="LiveId" clId="{0A9AEB80-238A-42B6-B841-46317963A02F}" dt="2024-01-27T18:39:14.899" v="34" actId="47"/>
        <pc:sldMkLst>
          <pc:docMk/>
          <pc:sldMk cId="3780203680" sldId="390"/>
        </pc:sldMkLst>
      </pc:sldChg>
      <pc:sldChg chg="del">
        <pc:chgData name="Zhikal Khidhr" userId="5b7e17f9e3b74d0c" providerId="LiveId" clId="{0A9AEB80-238A-42B6-B841-46317963A02F}" dt="2024-01-27T18:39:15.096" v="35" actId="47"/>
        <pc:sldMkLst>
          <pc:docMk/>
          <pc:sldMk cId="592463710" sldId="391"/>
        </pc:sldMkLst>
      </pc:sldChg>
      <pc:sldChg chg="del">
        <pc:chgData name="Zhikal Khidhr" userId="5b7e17f9e3b74d0c" providerId="LiveId" clId="{0A9AEB80-238A-42B6-B841-46317963A02F}" dt="2024-01-27T18:39:15.257" v="36" actId="47"/>
        <pc:sldMkLst>
          <pc:docMk/>
          <pc:sldMk cId="3172104921" sldId="392"/>
        </pc:sldMkLst>
      </pc:sldChg>
      <pc:sldChg chg="del">
        <pc:chgData name="Zhikal Khidhr" userId="5b7e17f9e3b74d0c" providerId="LiveId" clId="{0A9AEB80-238A-42B6-B841-46317963A02F}" dt="2024-01-27T18:39:15.994" v="38" actId="47"/>
        <pc:sldMkLst>
          <pc:docMk/>
          <pc:sldMk cId="1928054195" sldId="393"/>
        </pc:sldMkLst>
      </pc:sldChg>
      <pc:sldChg chg="add del">
        <pc:chgData name="Zhikal Khidhr" userId="5b7e17f9e3b74d0c" providerId="LiveId" clId="{0A9AEB80-238A-42B6-B841-46317963A02F}" dt="2024-01-27T18:39:09.767" v="18" actId="47"/>
        <pc:sldMkLst>
          <pc:docMk/>
          <pc:sldMk cId="20075996" sldId="482"/>
        </pc:sldMkLst>
      </pc:sldChg>
      <pc:sldChg chg="del">
        <pc:chgData name="Zhikal Khidhr" userId="5b7e17f9e3b74d0c" providerId="LiveId" clId="{0A9AEB80-238A-42B6-B841-46317963A02F}" dt="2024-01-27T18:39:10.865" v="25" actId="47"/>
        <pc:sldMkLst>
          <pc:docMk/>
          <pc:sldMk cId="2300863228" sldId="491"/>
        </pc:sldMkLst>
      </pc:sldChg>
      <pc:sldChg chg="add del">
        <pc:chgData name="Zhikal Khidhr" userId="5b7e17f9e3b74d0c" providerId="LiveId" clId="{0A9AEB80-238A-42B6-B841-46317963A02F}" dt="2024-01-27T18:39:09.178" v="17" actId="47"/>
        <pc:sldMkLst>
          <pc:docMk/>
          <pc:sldMk cId="3866411002" sldId="506"/>
        </pc:sldMkLst>
      </pc:sldChg>
      <pc:sldChg chg="del">
        <pc:chgData name="Zhikal Khidhr" userId="5b7e17f9e3b74d0c" providerId="LiveId" clId="{0A9AEB80-238A-42B6-B841-46317963A02F}" dt="2024-01-27T18:39:10.795" v="24" actId="47"/>
        <pc:sldMkLst>
          <pc:docMk/>
          <pc:sldMk cId="534773881" sldId="507"/>
        </pc:sldMkLst>
      </pc:sldChg>
      <pc:sldChg chg="del">
        <pc:chgData name="Zhikal Khidhr" userId="5b7e17f9e3b74d0c" providerId="LiveId" clId="{0A9AEB80-238A-42B6-B841-46317963A02F}" dt="2024-01-27T18:39:11.190" v="27" actId="47"/>
        <pc:sldMkLst>
          <pc:docMk/>
          <pc:sldMk cId="87775940" sldId="508"/>
        </pc:sldMkLst>
      </pc:sldChg>
      <pc:sldChg chg="del">
        <pc:chgData name="Zhikal Khidhr" userId="5b7e17f9e3b74d0c" providerId="LiveId" clId="{0A9AEB80-238A-42B6-B841-46317963A02F}" dt="2024-01-27T18:39:12" v="28" actId="47"/>
        <pc:sldMkLst>
          <pc:docMk/>
          <pc:sldMk cId="1686591751" sldId="509"/>
        </pc:sldMkLst>
      </pc:sldChg>
      <pc:sldChg chg="del">
        <pc:chgData name="Zhikal Khidhr" userId="5b7e17f9e3b74d0c" providerId="LiveId" clId="{0A9AEB80-238A-42B6-B841-46317963A02F}" dt="2024-01-27T18:39:12.819" v="29" actId="47"/>
        <pc:sldMkLst>
          <pc:docMk/>
          <pc:sldMk cId="3710600758" sldId="510"/>
        </pc:sldMkLst>
      </pc:sldChg>
      <pc:sldChg chg="del">
        <pc:chgData name="Zhikal Khidhr" userId="5b7e17f9e3b74d0c" providerId="LiveId" clId="{0A9AEB80-238A-42B6-B841-46317963A02F}" dt="2024-01-27T18:39:11.072" v="26" actId="47"/>
        <pc:sldMkLst>
          <pc:docMk/>
          <pc:sldMk cId="3827683533" sldId="511"/>
        </pc:sldMkLst>
      </pc:sldChg>
      <pc:sldChg chg="del">
        <pc:chgData name="Zhikal Khidhr" userId="5b7e17f9e3b74d0c" providerId="LiveId" clId="{0A9AEB80-238A-42B6-B841-46317963A02F}" dt="2024-01-27T18:39:13.047" v="30" actId="47"/>
        <pc:sldMkLst>
          <pc:docMk/>
          <pc:sldMk cId="2633965306" sldId="512"/>
        </pc:sldMkLst>
      </pc:sldChg>
      <pc:sldChg chg="addSp delSp modSp mod setBg">
        <pc:chgData name="Zhikal Khidhr" userId="5b7e17f9e3b74d0c" providerId="LiveId" clId="{0A9AEB80-238A-42B6-B841-46317963A02F}" dt="2024-01-27T18:41:23.682" v="41" actId="26606"/>
        <pc:sldMkLst>
          <pc:docMk/>
          <pc:sldMk cId="1142531572" sldId="514"/>
        </pc:sldMkLst>
        <pc:spChg chg="mod ord">
          <ac:chgData name="Zhikal Khidhr" userId="5b7e17f9e3b74d0c" providerId="LiveId" clId="{0A9AEB80-238A-42B6-B841-46317963A02F}" dt="2024-01-27T18:41:23.682" v="41" actId="26606"/>
          <ac:spMkLst>
            <pc:docMk/>
            <pc:sldMk cId="1142531572" sldId="514"/>
            <ac:spMk id="3" creationId="{5EBA5681-2631-C3E7-B394-8BC6663DB96E}"/>
          </ac:spMkLst>
        </pc:spChg>
        <pc:spChg chg="mod">
          <ac:chgData name="Zhikal Khidhr" userId="5b7e17f9e3b74d0c" providerId="LiveId" clId="{0A9AEB80-238A-42B6-B841-46317963A02F}" dt="2024-01-27T18:41:23.682" v="41" actId="26606"/>
          <ac:spMkLst>
            <pc:docMk/>
            <pc:sldMk cId="1142531572" sldId="514"/>
            <ac:spMk id="4" creationId="{00000000-0000-0000-0000-000000000000}"/>
          </ac:spMkLst>
        </pc:spChg>
        <pc:spChg chg="del">
          <ac:chgData name="Zhikal Khidhr" userId="5b7e17f9e3b74d0c" providerId="LiveId" clId="{0A9AEB80-238A-42B6-B841-46317963A02F}" dt="2024-01-27T18:35:21.610" v="4" actId="478"/>
          <ac:spMkLst>
            <pc:docMk/>
            <pc:sldMk cId="1142531572" sldId="514"/>
            <ac:spMk id="5" creationId="{00000000-0000-0000-0000-000000000000}"/>
          </ac:spMkLst>
        </pc:spChg>
        <pc:spChg chg="mod">
          <ac:chgData name="Zhikal Khidhr" userId="5b7e17f9e3b74d0c" providerId="LiveId" clId="{0A9AEB80-238A-42B6-B841-46317963A02F}" dt="2024-01-27T18:41:23.682" v="41" actId="26606"/>
          <ac:spMkLst>
            <pc:docMk/>
            <pc:sldMk cId="1142531572" sldId="514"/>
            <ac:spMk id="6" creationId="{00000000-0000-0000-0000-000000000000}"/>
          </ac:spMkLst>
        </pc:spChg>
        <pc:spChg chg="del">
          <ac:chgData name="Zhikal Khidhr" userId="5b7e17f9e3b74d0c" providerId="LiveId" clId="{0A9AEB80-238A-42B6-B841-46317963A02F}" dt="2024-01-27T18:41:23.682" v="41" actId="26606"/>
          <ac:spMkLst>
            <pc:docMk/>
            <pc:sldMk cId="1142531572" sldId="514"/>
            <ac:spMk id="7" creationId="{608DA07D-3297-432A-B0EF-7898508B7D81}"/>
          </ac:spMkLst>
        </pc:spChg>
        <pc:spChg chg="add mod ord">
          <ac:chgData name="Zhikal Khidhr" userId="5b7e17f9e3b74d0c" providerId="LiveId" clId="{0A9AEB80-238A-42B6-B841-46317963A02F}" dt="2024-01-27T18:41:23.682" v="41" actId="26606"/>
          <ac:spMkLst>
            <pc:docMk/>
            <pc:sldMk cId="1142531572" sldId="514"/>
            <ac:spMk id="8" creationId="{608DA07D-3297-432A-B0EF-7898508B7D81}"/>
          </ac:spMkLst>
        </pc:spChg>
        <pc:spChg chg="add">
          <ac:chgData name="Zhikal Khidhr" userId="5b7e17f9e3b74d0c" providerId="LiveId" clId="{0A9AEB80-238A-42B6-B841-46317963A02F}" dt="2024-01-27T18:41:23.682" v="41" actId="26606"/>
          <ac:spMkLst>
            <pc:docMk/>
            <pc:sldMk cId="1142531572" sldId="514"/>
            <ac:spMk id="14" creationId="{2E442304-DDBD-4F7B-8017-36BCC863FB40}"/>
          </ac:spMkLst>
        </pc:spChg>
        <pc:spChg chg="add">
          <ac:chgData name="Zhikal Khidhr" userId="5b7e17f9e3b74d0c" providerId="LiveId" clId="{0A9AEB80-238A-42B6-B841-46317963A02F}" dt="2024-01-27T18:41:23.682" v="41" actId="26606"/>
          <ac:spMkLst>
            <pc:docMk/>
            <pc:sldMk cId="1142531572" sldId="514"/>
            <ac:spMk id="16" creationId="{5E107275-3853-46FD-A241-DE4355A42675}"/>
          </ac:spMkLst>
        </pc:spChg>
        <pc:graphicFrameChg chg="add">
          <ac:chgData name="Zhikal Khidhr" userId="5b7e17f9e3b74d0c" providerId="LiveId" clId="{0A9AEB80-238A-42B6-B841-46317963A02F}" dt="2024-01-27T18:41:23.682" v="41" actId="26606"/>
          <ac:graphicFrameMkLst>
            <pc:docMk/>
            <pc:sldMk cId="1142531572" sldId="514"/>
            <ac:graphicFrameMk id="10" creationId="{B96E4456-DD55-AE8D-503D-E3CFE4D9AA69}"/>
          </ac:graphicFrameMkLst>
        </pc:graphicFrameChg>
      </pc:sldChg>
      <pc:sldChg chg="add del">
        <pc:chgData name="Zhikal Khidhr" userId="5b7e17f9e3b74d0c" providerId="LiveId" clId="{0A9AEB80-238A-42B6-B841-46317963A02F}" dt="2024-01-27T18:34:55.384" v="1"/>
        <pc:sldMkLst>
          <pc:docMk/>
          <pc:sldMk cId="1754395486" sldId="514"/>
        </pc:sldMkLst>
      </pc:sldChg>
      <pc:sldChg chg="addSp modSp add del mod setBg">
        <pc:chgData name="Zhikal Khidhr" userId="5b7e17f9e3b74d0c" providerId="LiveId" clId="{0A9AEB80-238A-42B6-B841-46317963A02F}" dt="2024-01-27T18:43:58.282" v="61" actId="1076"/>
        <pc:sldMkLst>
          <pc:docMk/>
          <pc:sldMk cId="4147776503" sldId="515"/>
        </pc:sldMkLst>
        <pc:spChg chg="mod">
          <ac:chgData name="Zhikal Khidhr" userId="5b7e17f9e3b74d0c" providerId="LiveId" clId="{0A9AEB80-238A-42B6-B841-46317963A02F}" dt="2024-01-27T18:43:53.868" v="60" actId="26606"/>
          <ac:spMkLst>
            <pc:docMk/>
            <pc:sldMk cId="4147776503" sldId="515"/>
            <ac:spMk id="4" creationId="{00000000-0000-0000-0000-000000000000}"/>
          </ac:spMkLst>
        </pc:spChg>
        <pc:spChg chg="mod">
          <ac:chgData name="Zhikal Khidhr" userId="5b7e17f9e3b74d0c" providerId="LiveId" clId="{0A9AEB80-238A-42B6-B841-46317963A02F}" dt="2024-01-27T18:43:53.868" v="60" actId="26606"/>
          <ac:spMkLst>
            <pc:docMk/>
            <pc:sldMk cId="4147776503" sldId="515"/>
            <ac:spMk id="5" creationId="{00000000-0000-0000-0000-000000000000}"/>
          </ac:spMkLst>
        </pc:spChg>
        <pc:spChg chg="mod">
          <ac:chgData name="Zhikal Khidhr" userId="5b7e17f9e3b74d0c" providerId="LiveId" clId="{0A9AEB80-238A-42B6-B841-46317963A02F}" dt="2024-01-27T18:43:53.868" v="60" actId="26606"/>
          <ac:spMkLst>
            <pc:docMk/>
            <pc:sldMk cId="4147776503" sldId="515"/>
            <ac:spMk id="6" creationId="{00000000-0000-0000-0000-000000000000}"/>
          </ac:spMkLst>
        </pc:spChg>
        <pc:spChg chg="add mod ord">
          <ac:chgData name="Zhikal Khidhr" userId="5b7e17f9e3b74d0c" providerId="LiveId" clId="{0A9AEB80-238A-42B6-B841-46317963A02F}" dt="2024-01-27T18:43:58.282" v="61" actId="1076"/>
          <ac:spMkLst>
            <pc:docMk/>
            <pc:sldMk cId="4147776503" sldId="515"/>
            <ac:spMk id="8" creationId="{608DA07D-3297-432A-B0EF-7898508B7D81}"/>
          </ac:spMkLst>
        </pc:spChg>
        <pc:spChg chg="mod ord">
          <ac:chgData name="Zhikal Khidhr" userId="5b7e17f9e3b74d0c" providerId="LiveId" clId="{0A9AEB80-238A-42B6-B841-46317963A02F}" dt="2024-01-27T18:43:53.868" v="60" actId="26606"/>
          <ac:spMkLst>
            <pc:docMk/>
            <pc:sldMk cId="4147776503" sldId="515"/>
            <ac:spMk id="13" creationId="{BE584F60-C949-76C0-4F0D-7D65443A2861}"/>
          </ac:spMkLst>
        </pc:spChg>
        <pc:spChg chg="add">
          <ac:chgData name="Zhikal Khidhr" userId="5b7e17f9e3b74d0c" providerId="LiveId" clId="{0A9AEB80-238A-42B6-B841-46317963A02F}" dt="2024-01-27T18:43:53.868" v="60" actId="26606"/>
          <ac:spMkLst>
            <pc:docMk/>
            <pc:sldMk cId="4147776503" sldId="515"/>
            <ac:spMk id="18" creationId="{DBF61EA3-B236-439E-9C0B-340980D56BEE}"/>
          </ac:spMkLst>
        </pc:spChg>
        <pc:spChg chg="add">
          <ac:chgData name="Zhikal Khidhr" userId="5b7e17f9e3b74d0c" providerId="LiveId" clId="{0A9AEB80-238A-42B6-B841-46317963A02F}" dt="2024-01-27T18:43:53.868" v="60" actId="26606"/>
          <ac:spMkLst>
            <pc:docMk/>
            <pc:sldMk cId="4147776503" sldId="515"/>
            <ac:spMk id="24" creationId="{E659831F-0D9A-4C63-9EBB-8435B85A440F}"/>
          </ac:spMkLst>
        </pc:spChg>
        <pc:grpChg chg="add">
          <ac:chgData name="Zhikal Khidhr" userId="5b7e17f9e3b74d0c" providerId="LiveId" clId="{0A9AEB80-238A-42B6-B841-46317963A02F}" dt="2024-01-27T18:43:53.868" v="60" actId="26606"/>
          <ac:grpSpMkLst>
            <pc:docMk/>
            <pc:sldMk cId="4147776503" sldId="515"/>
            <ac:grpSpMk id="20" creationId="{28FAF094-D087-493F-8DF9-A486C2D6BBAA}"/>
          </ac:grpSpMkLst>
        </pc:grpChg>
      </pc:sldChg>
      <pc:sldChg chg="addSp modSp add del mod setBg">
        <pc:chgData name="Zhikal Khidhr" userId="5b7e17f9e3b74d0c" providerId="LiveId" clId="{0A9AEB80-238A-42B6-B841-46317963A02F}" dt="2024-01-27T18:44:35.781" v="67" actId="26606"/>
        <pc:sldMkLst>
          <pc:docMk/>
          <pc:sldMk cId="758381131" sldId="516"/>
        </pc:sldMkLst>
        <pc:spChg chg="mod">
          <ac:chgData name="Zhikal Khidhr" userId="5b7e17f9e3b74d0c" providerId="LiveId" clId="{0A9AEB80-238A-42B6-B841-46317963A02F}" dt="2024-01-27T18:44:35.781" v="67" actId="26606"/>
          <ac:spMkLst>
            <pc:docMk/>
            <pc:sldMk cId="758381131" sldId="516"/>
            <ac:spMk id="4" creationId="{00000000-0000-0000-0000-000000000000}"/>
          </ac:spMkLst>
        </pc:spChg>
        <pc:spChg chg="mod">
          <ac:chgData name="Zhikal Khidhr" userId="5b7e17f9e3b74d0c" providerId="LiveId" clId="{0A9AEB80-238A-42B6-B841-46317963A02F}" dt="2024-01-27T18:44:35.781" v="67" actId="26606"/>
          <ac:spMkLst>
            <pc:docMk/>
            <pc:sldMk cId="758381131" sldId="516"/>
            <ac:spMk id="5" creationId="{00000000-0000-0000-0000-000000000000}"/>
          </ac:spMkLst>
        </pc:spChg>
        <pc:spChg chg="mod">
          <ac:chgData name="Zhikal Khidhr" userId="5b7e17f9e3b74d0c" providerId="LiveId" clId="{0A9AEB80-238A-42B6-B841-46317963A02F}" dt="2024-01-27T18:44:35.781" v="67" actId="26606"/>
          <ac:spMkLst>
            <pc:docMk/>
            <pc:sldMk cId="758381131" sldId="516"/>
            <ac:spMk id="6" creationId="{00000000-0000-0000-0000-000000000000}"/>
          </ac:spMkLst>
        </pc:spChg>
        <pc:spChg chg="mod ord">
          <ac:chgData name="Zhikal Khidhr" userId="5b7e17f9e3b74d0c" providerId="LiveId" clId="{0A9AEB80-238A-42B6-B841-46317963A02F}" dt="2024-01-27T18:44:35.781" v="67" actId="26606"/>
          <ac:spMkLst>
            <pc:docMk/>
            <pc:sldMk cId="758381131" sldId="516"/>
            <ac:spMk id="7" creationId="{6DC97A64-8359-D402-68A2-5B9B4C5BC0C1}"/>
          </ac:spMkLst>
        </pc:spChg>
        <pc:spChg chg="add mod ord">
          <ac:chgData name="Zhikal Khidhr" userId="5b7e17f9e3b74d0c" providerId="LiveId" clId="{0A9AEB80-238A-42B6-B841-46317963A02F}" dt="2024-01-27T18:44:35.781" v="67" actId="26606"/>
          <ac:spMkLst>
            <pc:docMk/>
            <pc:sldMk cId="758381131" sldId="516"/>
            <ac:spMk id="8" creationId="{608DA07D-3297-432A-B0EF-7898508B7D81}"/>
          </ac:spMkLst>
        </pc:spChg>
        <pc:spChg chg="add">
          <ac:chgData name="Zhikal Khidhr" userId="5b7e17f9e3b74d0c" providerId="LiveId" clId="{0A9AEB80-238A-42B6-B841-46317963A02F}" dt="2024-01-27T18:44:35.781" v="67" actId="26606"/>
          <ac:spMkLst>
            <pc:docMk/>
            <pc:sldMk cId="758381131" sldId="516"/>
            <ac:spMk id="13" creationId="{201CC55D-ED54-4C5C-95E6-10947BD1103B}"/>
          </ac:spMkLst>
        </pc:spChg>
        <pc:spChg chg="add">
          <ac:chgData name="Zhikal Khidhr" userId="5b7e17f9e3b74d0c" providerId="LiveId" clId="{0A9AEB80-238A-42B6-B841-46317963A02F}" dt="2024-01-27T18:44:35.781" v="67" actId="26606"/>
          <ac:spMkLst>
            <pc:docMk/>
            <pc:sldMk cId="758381131" sldId="516"/>
            <ac:spMk id="19" creationId="{3873B707-463F-40B0-8227-E8CC6C67EB25}"/>
          </ac:spMkLst>
        </pc:spChg>
        <pc:spChg chg="add">
          <ac:chgData name="Zhikal Khidhr" userId="5b7e17f9e3b74d0c" providerId="LiveId" clId="{0A9AEB80-238A-42B6-B841-46317963A02F}" dt="2024-01-27T18:44:35.781" v="67" actId="26606"/>
          <ac:spMkLst>
            <pc:docMk/>
            <pc:sldMk cId="758381131" sldId="516"/>
            <ac:spMk id="21" creationId="{C13237C8-E62C-4F0D-A318-BD6FB6C2D138}"/>
          </ac:spMkLst>
        </pc:spChg>
        <pc:spChg chg="add">
          <ac:chgData name="Zhikal Khidhr" userId="5b7e17f9e3b74d0c" providerId="LiveId" clId="{0A9AEB80-238A-42B6-B841-46317963A02F}" dt="2024-01-27T18:44:35.781" v="67" actId="26606"/>
          <ac:spMkLst>
            <pc:docMk/>
            <pc:sldMk cId="758381131" sldId="516"/>
            <ac:spMk id="23" creationId="{19C9EAEA-39D0-4B0E-A0EB-51E7B26740B1}"/>
          </ac:spMkLst>
        </pc:spChg>
        <pc:grpChg chg="add">
          <ac:chgData name="Zhikal Khidhr" userId="5b7e17f9e3b74d0c" providerId="LiveId" clId="{0A9AEB80-238A-42B6-B841-46317963A02F}" dt="2024-01-27T18:44:35.781" v="67" actId="26606"/>
          <ac:grpSpMkLst>
            <pc:docMk/>
            <pc:sldMk cId="758381131" sldId="516"/>
            <ac:grpSpMk id="15" creationId="{1DE889C7-FAD6-4397-98E2-05D503484459}"/>
          </ac:grpSpMkLst>
        </pc:grpChg>
        <pc:picChg chg="mod ord">
          <ac:chgData name="Zhikal Khidhr" userId="5b7e17f9e3b74d0c" providerId="LiveId" clId="{0A9AEB80-238A-42B6-B841-46317963A02F}" dt="2024-01-27T18:44:35.781" v="67" actId="26606"/>
          <ac:picMkLst>
            <pc:docMk/>
            <pc:sldMk cId="758381131" sldId="516"/>
            <ac:picMk id="3" creationId="{20AB5522-649B-9947-9EA3-A66EA38CBCBF}"/>
          </ac:picMkLst>
        </pc:picChg>
      </pc:sldChg>
      <pc:sldChg chg="addSp modSp add del mod setBg">
        <pc:chgData name="Zhikal Khidhr" userId="5b7e17f9e3b74d0c" providerId="LiveId" clId="{0A9AEB80-238A-42B6-B841-46317963A02F}" dt="2024-01-27T18:42:03.593" v="47" actId="26606"/>
        <pc:sldMkLst>
          <pc:docMk/>
          <pc:sldMk cId="2430962060" sldId="517"/>
        </pc:sldMkLst>
        <pc:spChg chg="mod">
          <ac:chgData name="Zhikal Khidhr" userId="5b7e17f9e3b74d0c" providerId="LiveId" clId="{0A9AEB80-238A-42B6-B841-46317963A02F}" dt="2024-01-27T18:42:03.593" v="47" actId="26606"/>
          <ac:spMkLst>
            <pc:docMk/>
            <pc:sldMk cId="2430962060" sldId="517"/>
            <ac:spMk id="4" creationId="{00000000-0000-0000-0000-000000000000}"/>
          </ac:spMkLst>
        </pc:spChg>
        <pc:spChg chg="mod">
          <ac:chgData name="Zhikal Khidhr" userId="5b7e17f9e3b74d0c" providerId="LiveId" clId="{0A9AEB80-238A-42B6-B841-46317963A02F}" dt="2024-01-27T18:42:03.593" v="47" actId="26606"/>
          <ac:spMkLst>
            <pc:docMk/>
            <pc:sldMk cId="2430962060" sldId="517"/>
            <ac:spMk id="5" creationId="{00000000-0000-0000-0000-000000000000}"/>
          </ac:spMkLst>
        </pc:spChg>
        <pc:spChg chg="mod">
          <ac:chgData name="Zhikal Khidhr" userId="5b7e17f9e3b74d0c" providerId="LiveId" clId="{0A9AEB80-238A-42B6-B841-46317963A02F}" dt="2024-01-27T18:42:03.593" v="47" actId="26606"/>
          <ac:spMkLst>
            <pc:docMk/>
            <pc:sldMk cId="2430962060" sldId="517"/>
            <ac:spMk id="6" creationId="{00000000-0000-0000-0000-000000000000}"/>
          </ac:spMkLst>
        </pc:spChg>
        <pc:spChg chg="mod ord">
          <ac:chgData name="Zhikal Khidhr" userId="5b7e17f9e3b74d0c" providerId="LiveId" clId="{0A9AEB80-238A-42B6-B841-46317963A02F}" dt="2024-01-27T18:42:03.593" v="47" actId="26606"/>
          <ac:spMkLst>
            <pc:docMk/>
            <pc:sldMk cId="2430962060" sldId="517"/>
            <ac:spMk id="7" creationId="{514D321E-C31F-CC70-431C-336069DC6B56}"/>
          </ac:spMkLst>
        </pc:spChg>
        <pc:spChg chg="add mod ord">
          <ac:chgData name="Zhikal Khidhr" userId="5b7e17f9e3b74d0c" providerId="LiveId" clId="{0A9AEB80-238A-42B6-B841-46317963A02F}" dt="2024-01-27T18:42:03.593" v="47" actId="26606"/>
          <ac:spMkLst>
            <pc:docMk/>
            <pc:sldMk cId="2430962060" sldId="517"/>
            <ac:spMk id="8" creationId="{608DA07D-3297-432A-B0EF-7898508B7D81}"/>
          </ac:spMkLst>
        </pc:spChg>
        <pc:spChg chg="add">
          <ac:chgData name="Zhikal Khidhr" userId="5b7e17f9e3b74d0c" providerId="LiveId" clId="{0A9AEB80-238A-42B6-B841-46317963A02F}" dt="2024-01-27T18:42:03.593" v="47" actId="26606"/>
          <ac:spMkLst>
            <pc:docMk/>
            <pc:sldMk cId="2430962060" sldId="517"/>
            <ac:spMk id="3079" creationId="{743AA782-23D1-4521-8CAD-47662984AA08}"/>
          </ac:spMkLst>
        </pc:spChg>
        <pc:spChg chg="add">
          <ac:chgData name="Zhikal Khidhr" userId="5b7e17f9e3b74d0c" providerId="LiveId" clId="{0A9AEB80-238A-42B6-B841-46317963A02F}" dt="2024-01-27T18:42:03.593" v="47" actId="26606"/>
          <ac:spMkLst>
            <pc:docMk/>
            <pc:sldMk cId="2430962060" sldId="517"/>
            <ac:spMk id="3081" creationId="{71877DBC-BB60-40F0-AC93-2ACDBAAE60CE}"/>
          </ac:spMkLst>
        </pc:spChg>
        <pc:picChg chg="mod ord">
          <ac:chgData name="Zhikal Khidhr" userId="5b7e17f9e3b74d0c" providerId="LiveId" clId="{0A9AEB80-238A-42B6-B841-46317963A02F}" dt="2024-01-27T18:42:03.593" v="47" actId="26606"/>
          <ac:picMkLst>
            <pc:docMk/>
            <pc:sldMk cId="2430962060" sldId="517"/>
            <ac:picMk id="3074" creationId="{3479B1DD-8251-3A3A-7841-F1DD1CE35826}"/>
          </ac:picMkLst>
        </pc:picChg>
      </pc:sldChg>
      <pc:sldChg chg="addSp delSp modSp add del mod setBg">
        <pc:chgData name="Zhikal Khidhr" userId="5b7e17f9e3b74d0c" providerId="LiveId" clId="{0A9AEB80-238A-42B6-B841-46317963A02F}" dt="2024-01-27T18:41:57.637" v="46" actId="26606"/>
        <pc:sldMkLst>
          <pc:docMk/>
          <pc:sldMk cId="543492419" sldId="518"/>
        </pc:sldMkLst>
        <pc:spChg chg="mod">
          <ac:chgData name="Zhikal Khidhr" userId="5b7e17f9e3b74d0c" providerId="LiveId" clId="{0A9AEB80-238A-42B6-B841-46317963A02F}" dt="2024-01-27T18:41:57.637" v="46" actId="26606"/>
          <ac:spMkLst>
            <pc:docMk/>
            <pc:sldMk cId="543492419" sldId="518"/>
            <ac:spMk id="4" creationId="{00000000-0000-0000-0000-000000000000}"/>
          </ac:spMkLst>
        </pc:spChg>
        <pc:spChg chg="mod">
          <ac:chgData name="Zhikal Khidhr" userId="5b7e17f9e3b74d0c" providerId="LiveId" clId="{0A9AEB80-238A-42B6-B841-46317963A02F}" dt="2024-01-27T18:41:57.637" v="46" actId="26606"/>
          <ac:spMkLst>
            <pc:docMk/>
            <pc:sldMk cId="543492419" sldId="518"/>
            <ac:spMk id="5" creationId="{00000000-0000-0000-0000-000000000000}"/>
          </ac:spMkLst>
        </pc:spChg>
        <pc:spChg chg="mod">
          <ac:chgData name="Zhikal Khidhr" userId="5b7e17f9e3b74d0c" providerId="LiveId" clId="{0A9AEB80-238A-42B6-B841-46317963A02F}" dt="2024-01-27T18:41:57.637" v="46" actId="26606"/>
          <ac:spMkLst>
            <pc:docMk/>
            <pc:sldMk cId="543492419" sldId="518"/>
            <ac:spMk id="6" creationId="{00000000-0000-0000-0000-000000000000}"/>
          </ac:spMkLst>
        </pc:spChg>
        <pc:spChg chg="add del">
          <ac:chgData name="Zhikal Khidhr" userId="5b7e17f9e3b74d0c" providerId="LiveId" clId="{0A9AEB80-238A-42B6-B841-46317963A02F}" dt="2024-01-27T18:41:57.637" v="46" actId="26606"/>
          <ac:spMkLst>
            <pc:docMk/>
            <pc:sldMk cId="543492419" sldId="518"/>
            <ac:spMk id="7" creationId="{608DA07D-3297-432A-B0EF-7898508B7D81}"/>
          </ac:spMkLst>
        </pc:spChg>
        <pc:spChg chg="add mod ord">
          <ac:chgData name="Zhikal Khidhr" userId="5b7e17f9e3b74d0c" providerId="LiveId" clId="{0A9AEB80-238A-42B6-B841-46317963A02F}" dt="2024-01-27T18:41:57.637" v="46" actId="26606"/>
          <ac:spMkLst>
            <pc:docMk/>
            <pc:sldMk cId="543492419" sldId="518"/>
            <ac:spMk id="8" creationId="{608DA07D-3297-432A-B0EF-7898508B7D81}"/>
          </ac:spMkLst>
        </pc:spChg>
        <pc:spChg chg="add del">
          <ac:chgData name="Zhikal Khidhr" userId="5b7e17f9e3b74d0c" providerId="LiveId" clId="{0A9AEB80-238A-42B6-B841-46317963A02F}" dt="2024-01-27T18:41:54.159" v="43" actId="26606"/>
          <ac:spMkLst>
            <pc:docMk/>
            <pc:sldMk cId="543492419" sldId="518"/>
            <ac:spMk id="14" creationId="{6C4028FD-8BAA-4A19-BFDE-594D991B7552}"/>
          </ac:spMkLst>
        </pc:spChg>
        <pc:spChg chg="add del">
          <ac:chgData name="Zhikal Khidhr" userId="5b7e17f9e3b74d0c" providerId="LiveId" clId="{0A9AEB80-238A-42B6-B841-46317963A02F}" dt="2024-01-27T18:41:57.590" v="45" actId="26606"/>
          <ac:spMkLst>
            <pc:docMk/>
            <pc:sldMk cId="543492419" sldId="518"/>
            <ac:spMk id="16" creationId="{6B6E033A-DB2E-49B8-B600-B38E0C280263}"/>
          </ac:spMkLst>
        </pc:spChg>
        <pc:spChg chg="add del">
          <ac:chgData name="Zhikal Khidhr" userId="5b7e17f9e3b74d0c" providerId="LiveId" clId="{0A9AEB80-238A-42B6-B841-46317963A02F}" dt="2024-01-27T18:41:57.590" v="45" actId="26606"/>
          <ac:spMkLst>
            <pc:docMk/>
            <pc:sldMk cId="543492419" sldId="518"/>
            <ac:spMk id="17" creationId="{98DED6BC-9A3E-48D4-AD7C-A56D63F547E8}"/>
          </ac:spMkLst>
        </pc:spChg>
        <pc:spChg chg="add">
          <ac:chgData name="Zhikal Khidhr" userId="5b7e17f9e3b74d0c" providerId="LiveId" clId="{0A9AEB80-238A-42B6-B841-46317963A02F}" dt="2024-01-27T18:41:57.637" v="46" actId="26606"/>
          <ac:spMkLst>
            <pc:docMk/>
            <pc:sldMk cId="543492419" sldId="518"/>
            <ac:spMk id="20" creationId="{9165109B-7036-4613-93D4-579E77F6EF3C}"/>
          </ac:spMkLst>
        </pc:spChg>
        <pc:spChg chg="add">
          <ac:chgData name="Zhikal Khidhr" userId="5b7e17f9e3b74d0c" providerId="LiveId" clId="{0A9AEB80-238A-42B6-B841-46317963A02F}" dt="2024-01-27T18:41:57.637" v="46" actId="26606"/>
          <ac:spMkLst>
            <pc:docMk/>
            <pc:sldMk cId="543492419" sldId="518"/>
            <ac:spMk id="21" creationId="{43E8FEA2-54EE-4F84-B5DB-A055A7D805EE}"/>
          </ac:spMkLst>
        </pc:spChg>
        <pc:graphicFrameChg chg="add del">
          <ac:chgData name="Zhikal Khidhr" userId="5b7e17f9e3b74d0c" providerId="LiveId" clId="{0A9AEB80-238A-42B6-B841-46317963A02F}" dt="2024-01-27T18:41:54.159" v="43" actId="26606"/>
          <ac:graphicFrameMkLst>
            <pc:docMk/>
            <pc:sldMk cId="543492419" sldId="518"/>
            <ac:graphicFrameMk id="10" creationId="{6697894C-16D4-D574-09E4-6852B221FA50}"/>
          </ac:graphicFrameMkLst>
        </pc:graphicFrameChg>
        <pc:graphicFrameChg chg="add del">
          <ac:chgData name="Zhikal Khidhr" userId="5b7e17f9e3b74d0c" providerId="LiveId" clId="{0A9AEB80-238A-42B6-B841-46317963A02F}" dt="2024-01-27T18:41:57.590" v="45" actId="26606"/>
          <ac:graphicFrameMkLst>
            <pc:docMk/>
            <pc:sldMk cId="543492419" sldId="518"/>
            <ac:graphicFrameMk id="18" creationId="{455EA7C6-F29C-579D-30A5-A3DAC65899B1}"/>
          </ac:graphicFrameMkLst>
        </pc:graphicFrameChg>
        <pc:graphicFrameChg chg="add">
          <ac:chgData name="Zhikal Khidhr" userId="5b7e17f9e3b74d0c" providerId="LiveId" clId="{0A9AEB80-238A-42B6-B841-46317963A02F}" dt="2024-01-27T18:41:57.637" v="46" actId="26606"/>
          <ac:graphicFrameMkLst>
            <pc:docMk/>
            <pc:sldMk cId="543492419" sldId="518"/>
            <ac:graphicFrameMk id="22" creationId="{3E2ACD07-783C-AD14-A3AA-E752A7D37865}"/>
          </ac:graphicFrameMkLst>
        </pc:graphicFrameChg>
      </pc:sldChg>
      <pc:sldChg chg="addSp modSp add del mod setBg">
        <pc:chgData name="Zhikal Khidhr" userId="5b7e17f9e3b74d0c" providerId="LiveId" clId="{0A9AEB80-238A-42B6-B841-46317963A02F}" dt="2024-01-27T18:44:42.208" v="68" actId="26606"/>
        <pc:sldMkLst>
          <pc:docMk/>
          <pc:sldMk cId="377037731" sldId="519"/>
        </pc:sldMkLst>
        <pc:spChg chg="mod">
          <ac:chgData name="Zhikal Khidhr" userId="5b7e17f9e3b74d0c" providerId="LiveId" clId="{0A9AEB80-238A-42B6-B841-46317963A02F}" dt="2024-01-27T18:44:42.208" v="68" actId="26606"/>
          <ac:spMkLst>
            <pc:docMk/>
            <pc:sldMk cId="377037731" sldId="519"/>
            <ac:spMk id="4" creationId="{00000000-0000-0000-0000-000000000000}"/>
          </ac:spMkLst>
        </pc:spChg>
        <pc:spChg chg="mod">
          <ac:chgData name="Zhikal Khidhr" userId="5b7e17f9e3b74d0c" providerId="LiveId" clId="{0A9AEB80-238A-42B6-B841-46317963A02F}" dt="2024-01-27T18:44:42.208" v="68" actId="26606"/>
          <ac:spMkLst>
            <pc:docMk/>
            <pc:sldMk cId="377037731" sldId="519"/>
            <ac:spMk id="5" creationId="{00000000-0000-0000-0000-000000000000}"/>
          </ac:spMkLst>
        </pc:spChg>
        <pc:spChg chg="mod">
          <ac:chgData name="Zhikal Khidhr" userId="5b7e17f9e3b74d0c" providerId="LiveId" clId="{0A9AEB80-238A-42B6-B841-46317963A02F}" dt="2024-01-27T18:44:42.208" v="68" actId="26606"/>
          <ac:spMkLst>
            <pc:docMk/>
            <pc:sldMk cId="377037731" sldId="519"/>
            <ac:spMk id="6" creationId="{00000000-0000-0000-0000-000000000000}"/>
          </ac:spMkLst>
        </pc:spChg>
        <pc:spChg chg="mod ord">
          <ac:chgData name="Zhikal Khidhr" userId="5b7e17f9e3b74d0c" providerId="LiveId" clId="{0A9AEB80-238A-42B6-B841-46317963A02F}" dt="2024-01-27T18:44:42.208" v="68" actId="26606"/>
          <ac:spMkLst>
            <pc:docMk/>
            <pc:sldMk cId="377037731" sldId="519"/>
            <ac:spMk id="7" creationId="{6DC97A64-8359-D402-68A2-5B9B4C5BC0C1}"/>
          </ac:spMkLst>
        </pc:spChg>
        <pc:spChg chg="add mod ord">
          <ac:chgData name="Zhikal Khidhr" userId="5b7e17f9e3b74d0c" providerId="LiveId" clId="{0A9AEB80-238A-42B6-B841-46317963A02F}" dt="2024-01-27T18:44:42.208" v="68" actId="26606"/>
          <ac:spMkLst>
            <pc:docMk/>
            <pc:sldMk cId="377037731" sldId="519"/>
            <ac:spMk id="8" creationId="{608DA07D-3297-432A-B0EF-7898508B7D81}"/>
          </ac:spMkLst>
        </pc:spChg>
        <pc:spChg chg="add">
          <ac:chgData name="Zhikal Khidhr" userId="5b7e17f9e3b74d0c" providerId="LiveId" clId="{0A9AEB80-238A-42B6-B841-46317963A02F}" dt="2024-01-27T18:44:42.208" v="68" actId="26606"/>
          <ac:spMkLst>
            <pc:docMk/>
            <pc:sldMk cId="377037731" sldId="519"/>
            <ac:spMk id="13" creationId="{B6CDA21F-E7AF-4C75-8395-33F58D5B0E45}"/>
          </ac:spMkLst>
        </pc:spChg>
        <pc:spChg chg="add">
          <ac:chgData name="Zhikal Khidhr" userId="5b7e17f9e3b74d0c" providerId="LiveId" clId="{0A9AEB80-238A-42B6-B841-46317963A02F}" dt="2024-01-27T18:44:42.208" v="68" actId="26606"/>
          <ac:spMkLst>
            <pc:docMk/>
            <pc:sldMk cId="377037731" sldId="519"/>
            <ac:spMk id="20" creationId="{D5B0017B-2ECA-49AF-B397-DC140825DF8D}"/>
          </ac:spMkLst>
        </pc:spChg>
        <pc:grpChg chg="add">
          <ac:chgData name="Zhikal Khidhr" userId="5b7e17f9e3b74d0c" providerId="LiveId" clId="{0A9AEB80-238A-42B6-B841-46317963A02F}" dt="2024-01-27T18:44:42.208" v="68" actId="26606"/>
          <ac:grpSpMkLst>
            <pc:docMk/>
            <pc:sldMk cId="377037731" sldId="519"/>
            <ac:grpSpMk id="15" creationId="{AE1C45F0-260A-458C-96ED-C1F6D2151219}"/>
          </ac:grpSpMkLst>
        </pc:grpChg>
        <pc:cxnChg chg="add">
          <ac:chgData name="Zhikal Khidhr" userId="5b7e17f9e3b74d0c" providerId="LiveId" clId="{0A9AEB80-238A-42B6-B841-46317963A02F}" dt="2024-01-27T18:44:42.208" v="68" actId="26606"/>
          <ac:cxnSpMkLst>
            <pc:docMk/>
            <pc:sldMk cId="377037731" sldId="519"/>
            <ac:cxnSpMk id="22" creationId="{6CF1BAF6-AD41-4082-B212-8A1F9A2E8779}"/>
          </ac:cxnSpMkLst>
        </pc:cxnChg>
      </pc:sldChg>
      <pc:sldChg chg="addSp modSp add del mod setBg">
        <pc:chgData name="Zhikal Khidhr" userId="5b7e17f9e3b74d0c" providerId="LiveId" clId="{0A9AEB80-238A-42B6-B841-46317963A02F}" dt="2024-01-27T18:42:19.829" v="49" actId="26606"/>
        <pc:sldMkLst>
          <pc:docMk/>
          <pc:sldMk cId="1632832165" sldId="520"/>
        </pc:sldMkLst>
        <pc:spChg chg="mod">
          <ac:chgData name="Zhikal Khidhr" userId="5b7e17f9e3b74d0c" providerId="LiveId" clId="{0A9AEB80-238A-42B6-B841-46317963A02F}" dt="2024-01-27T18:42:19.829" v="49" actId="26606"/>
          <ac:spMkLst>
            <pc:docMk/>
            <pc:sldMk cId="1632832165" sldId="520"/>
            <ac:spMk id="4" creationId="{00000000-0000-0000-0000-000000000000}"/>
          </ac:spMkLst>
        </pc:spChg>
        <pc:spChg chg="mod">
          <ac:chgData name="Zhikal Khidhr" userId="5b7e17f9e3b74d0c" providerId="LiveId" clId="{0A9AEB80-238A-42B6-B841-46317963A02F}" dt="2024-01-27T18:42:19.829" v="49" actId="26606"/>
          <ac:spMkLst>
            <pc:docMk/>
            <pc:sldMk cId="1632832165" sldId="520"/>
            <ac:spMk id="5" creationId="{00000000-0000-0000-0000-000000000000}"/>
          </ac:spMkLst>
        </pc:spChg>
        <pc:spChg chg="mod">
          <ac:chgData name="Zhikal Khidhr" userId="5b7e17f9e3b74d0c" providerId="LiveId" clId="{0A9AEB80-238A-42B6-B841-46317963A02F}" dt="2024-01-27T18:42:19.829" v="49" actId="26606"/>
          <ac:spMkLst>
            <pc:docMk/>
            <pc:sldMk cId="1632832165" sldId="520"/>
            <ac:spMk id="6" creationId="{00000000-0000-0000-0000-000000000000}"/>
          </ac:spMkLst>
        </pc:spChg>
        <pc:spChg chg="add mod ord">
          <ac:chgData name="Zhikal Khidhr" userId="5b7e17f9e3b74d0c" providerId="LiveId" clId="{0A9AEB80-238A-42B6-B841-46317963A02F}" dt="2024-01-27T18:42:19.829" v="49" actId="26606"/>
          <ac:spMkLst>
            <pc:docMk/>
            <pc:sldMk cId="1632832165" sldId="520"/>
            <ac:spMk id="7" creationId="{608DA07D-3297-432A-B0EF-7898508B7D81}"/>
          </ac:spMkLst>
        </pc:spChg>
        <pc:spChg chg="add mod ord">
          <ac:chgData name="Zhikal Khidhr" userId="5b7e17f9e3b74d0c" providerId="LiveId" clId="{0A9AEB80-238A-42B6-B841-46317963A02F}" dt="2024-01-27T18:42:19.829" v="49" actId="26606"/>
          <ac:spMkLst>
            <pc:docMk/>
            <pc:sldMk cId="1632832165" sldId="520"/>
            <ac:spMk id="8" creationId="{608DA07D-3297-432A-B0EF-7898508B7D81}"/>
          </ac:spMkLst>
        </pc:spChg>
        <pc:spChg chg="add">
          <ac:chgData name="Zhikal Khidhr" userId="5b7e17f9e3b74d0c" providerId="LiveId" clId="{0A9AEB80-238A-42B6-B841-46317963A02F}" dt="2024-01-27T18:42:19.829" v="49" actId="26606"/>
          <ac:spMkLst>
            <pc:docMk/>
            <pc:sldMk cId="1632832165" sldId="520"/>
            <ac:spMk id="13" creationId="{DBF61EA3-B236-439E-9C0B-340980D56BEE}"/>
          </ac:spMkLst>
        </pc:spChg>
        <pc:spChg chg="add">
          <ac:chgData name="Zhikal Khidhr" userId="5b7e17f9e3b74d0c" providerId="LiveId" clId="{0A9AEB80-238A-42B6-B841-46317963A02F}" dt="2024-01-27T18:42:19.829" v="49" actId="26606"/>
          <ac:spMkLst>
            <pc:docMk/>
            <pc:sldMk cId="1632832165" sldId="520"/>
            <ac:spMk id="19" creationId="{E659831F-0D9A-4C63-9EBB-8435B85A440F}"/>
          </ac:spMkLst>
        </pc:spChg>
        <pc:grpChg chg="add">
          <ac:chgData name="Zhikal Khidhr" userId="5b7e17f9e3b74d0c" providerId="LiveId" clId="{0A9AEB80-238A-42B6-B841-46317963A02F}" dt="2024-01-27T18:42:19.829" v="49" actId="26606"/>
          <ac:grpSpMkLst>
            <pc:docMk/>
            <pc:sldMk cId="1632832165" sldId="520"/>
            <ac:grpSpMk id="15" creationId="{28FAF094-D087-493F-8DF9-A486C2D6BBAA}"/>
          </ac:grpSpMkLst>
        </pc:grpChg>
      </pc:sldChg>
      <pc:sldChg chg="addSp modSp add del mod setBg">
        <pc:chgData name="Zhikal Khidhr" userId="5b7e17f9e3b74d0c" providerId="LiveId" clId="{0A9AEB80-238A-42B6-B841-46317963A02F}" dt="2024-01-27T18:43:49.123" v="59" actId="1076"/>
        <pc:sldMkLst>
          <pc:docMk/>
          <pc:sldMk cId="403639153" sldId="521"/>
        </pc:sldMkLst>
        <pc:spChg chg="mod">
          <ac:chgData name="Zhikal Khidhr" userId="5b7e17f9e3b74d0c" providerId="LiveId" clId="{0A9AEB80-238A-42B6-B841-46317963A02F}" dt="2024-01-27T18:43:44.633" v="58" actId="26606"/>
          <ac:spMkLst>
            <pc:docMk/>
            <pc:sldMk cId="403639153" sldId="521"/>
            <ac:spMk id="4" creationId="{00000000-0000-0000-0000-000000000000}"/>
          </ac:spMkLst>
        </pc:spChg>
        <pc:spChg chg="mod">
          <ac:chgData name="Zhikal Khidhr" userId="5b7e17f9e3b74d0c" providerId="LiveId" clId="{0A9AEB80-238A-42B6-B841-46317963A02F}" dt="2024-01-27T18:43:44.633" v="58" actId="26606"/>
          <ac:spMkLst>
            <pc:docMk/>
            <pc:sldMk cId="403639153" sldId="521"/>
            <ac:spMk id="5" creationId="{00000000-0000-0000-0000-000000000000}"/>
          </ac:spMkLst>
        </pc:spChg>
        <pc:spChg chg="mod">
          <ac:chgData name="Zhikal Khidhr" userId="5b7e17f9e3b74d0c" providerId="LiveId" clId="{0A9AEB80-238A-42B6-B841-46317963A02F}" dt="2024-01-27T18:43:44.633" v="58" actId="26606"/>
          <ac:spMkLst>
            <pc:docMk/>
            <pc:sldMk cId="403639153" sldId="521"/>
            <ac:spMk id="6" creationId="{00000000-0000-0000-0000-000000000000}"/>
          </ac:spMkLst>
        </pc:spChg>
        <pc:spChg chg="mod ord">
          <ac:chgData name="Zhikal Khidhr" userId="5b7e17f9e3b74d0c" providerId="LiveId" clId="{0A9AEB80-238A-42B6-B841-46317963A02F}" dt="2024-01-27T18:43:44.633" v="58" actId="26606"/>
          <ac:spMkLst>
            <pc:docMk/>
            <pc:sldMk cId="403639153" sldId="521"/>
            <ac:spMk id="7" creationId="{6DC97A64-8359-D402-68A2-5B9B4C5BC0C1}"/>
          </ac:spMkLst>
        </pc:spChg>
        <pc:spChg chg="add mod ord">
          <ac:chgData name="Zhikal Khidhr" userId="5b7e17f9e3b74d0c" providerId="LiveId" clId="{0A9AEB80-238A-42B6-B841-46317963A02F}" dt="2024-01-27T18:43:49.123" v="59" actId="1076"/>
          <ac:spMkLst>
            <pc:docMk/>
            <pc:sldMk cId="403639153" sldId="521"/>
            <ac:spMk id="8" creationId="{608DA07D-3297-432A-B0EF-7898508B7D81}"/>
          </ac:spMkLst>
        </pc:spChg>
        <pc:spChg chg="add">
          <ac:chgData name="Zhikal Khidhr" userId="5b7e17f9e3b74d0c" providerId="LiveId" clId="{0A9AEB80-238A-42B6-B841-46317963A02F}" dt="2024-01-27T18:43:44.633" v="58" actId="26606"/>
          <ac:spMkLst>
            <pc:docMk/>
            <pc:sldMk cId="403639153" sldId="521"/>
            <ac:spMk id="1031" creationId="{DBC6133C-0615-4CE4-9132-37E609A9BDFA}"/>
          </ac:spMkLst>
        </pc:spChg>
        <pc:spChg chg="add">
          <ac:chgData name="Zhikal Khidhr" userId="5b7e17f9e3b74d0c" providerId="LiveId" clId="{0A9AEB80-238A-42B6-B841-46317963A02F}" dt="2024-01-27T18:43:44.633" v="58" actId="26606"/>
          <ac:spMkLst>
            <pc:docMk/>
            <pc:sldMk cId="403639153" sldId="521"/>
            <ac:spMk id="1033" creationId="{169CC832-2974-4E8D-90ED-3E2941BA7336}"/>
          </ac:spMkLst>
        </pc:spChg>
        <pc:spChg chg="add">
          <ac:chgData name="Zhikal Khidhr" userId="5b7e17f9e3b74d0c" providerId="LiveId" clId="{0A9AEB80-238A-42B6-B841-46317963A02F}" dt="2024-01-27T18:43:44.633" v="58" actId="26606"/>
          <ac:spMkLst>
            <pc:docMk/>
            <pc:sldMk cId="403639153" sldId="521"/>
            <ac:spMk id="1035" creationId="{55222F96-971A-4F90-B841-6BAB416C7AC1}"/>
          </ac:spMkLst>
        </pc:spChg>
        <pc:spChg chg="add">
          <ac:chgData name="Zhikal Khidhr" userId="5b7e17f9e3b74d0c" providerId="LiveId" clId="{0A9AEB80-238A-42B6-B841-46317963A02F}" dt="2024-01-27T18:43:44.633" v="58" actId="26606"/>
          <ac:spMkLst>
            <pc:docMk/>
            <pc:sldMk cId="403639153" sldId="521"/>
            <ac:spMk id="1037" creationId="{08980754-6F4B-43C9-B9BE-127B6BED6586}"/>
          </ac:spMkLst>
        </pc:spChg>
        <pc:spChg chg="add">
          <ac:chgData name="Zhikal Khidhr" userId="5b7e17f9e3b74d0c" providerId="LiveId" clId="{0A9AEB80-238A-42B6-B841-46317963A02F}" dt="2024-01-27T18:43:44.633" v="58" actId="26606"/>
          <ac:spMkLst>
            <pc:docMk/>
            <pc:sldMk cId="403639153" sldId="521"/>
            <ac:spMk id="1039" creationId="{2C1BBA94-3F40-40AA-8BB9-E69E25E537C1}"/>
          </ac:spMkLst>
        </pc:spChg>
        <pc:picChg chg="mod ord">
          <ac:chgData name="Zhikal Khidhr" userId="5b7e17f9e3b74d0c" providerId="LiveId" clId="{0A9AEB80-238A-42B6-B841-46317963A02F}" dt="2024-01-27T18:43:44.633" v="58" actId="26606"/>
          <ac:picMkLst>
            <pc:docMk/>
            <pc:sldMk cId="403639153" sldId="521"/>
            <ac:picMk id="1026" creationId="{489037B1-E03C-24C9-7D4A-F15F3937B6CB}"/>
          </ac:picMkLst>
        </pc:picChg>
      </pc:sldChg>
      <pc:sldChg chg="add del">
        <pc:chgData name="Zhikal Khidhr" userId="5b7e17f9e3b74d0c" providerId="LiveId" clId="{0A9AEB80-238A-42B6-B841-46317963A02F}" dt="2024-01-27T18:34:55.384" v="1"/>
        <pc:sldMkLst>
          <pc:docMk/>
          <pc:sldMk cId="3447058312" sldId="522"/>
        </pc:sldMkLst>
      </pc:sldChg>
      <pc:sldChg chg="addSp modSp add del mod setBg">
        <pc:chgData name="Zhikal Khidhr" userId="5b7e17f9e3b74d0c" providerId="LiveId" clId="{0A9AEB80-238A-42B6-B841-46317963A02F}" dt="2024-01-27T18:42:10.976" v="48" actId="26606"/>
        <pc:sldMkLst>
          <pc:docMk/>
          <pc:sldMk cId="3412742694" sldId="523"/>
        </pc:sldMkLst>
        <pc:spChg chg="mod">
          <ac:chgData name="Zhikal Khidhr" userId="5b7e17f9e3b74d0c" providerId="LiveId" clId="{0A9AEB80-238A-42B6-B841-46317963A02F}" dt="2024-01-27T18:42:10.976" v="48" actId="26606"/>
          <ac:spMkLst>
            <pc:docMk/>
            <pc:sldMk cId="3412742694" sldId="523"/>
            <ac:spMk id="4" creationId="{00000000-0000-0000-0000-000000000000}"/>
          </ac:spMkLst>
        </pc:spChg>
        <pc:spChg chg="mod">
          <ac:chgData name="Zhikal Khidhr" userId="5b7e17f9e3b74d0c" providerId="LiveId" clId="{0A9AEB80-238A-42B6-B841-46317963A02F}" dt="2024-01-27T18:42:10.976" v="48" actId="26606"/>
          <ac:spMkLst>
            <pc:docMk/>
            <pc:sldMk cId="3412742694" sldId="523"/>
            <ac:spMk id="5" creationId="{00000000-0000-0000-0000-000000000000}"/>
          </ac:spMkLst>
        </pc:spChg>
        <pc:spChg chg="mod">
          <ac:chgData name="Zhikal Khidhr" userId="5b7e17f9e3b74d0c" providerId="LiveId" clId="{0A9AEB80-238A-42B6-B841-46317963A02F}" dt="2024-01-27T18:42:10.976" v="48" actId="26606"/>
          <ac:spMkLst>
            <pc:docMk/>
            <pc:sldMk cId="3412742694" sldId="523"/>
            <ac:spMk id="6" creationId="{00000000-0000-0000-0000-000000000000}"/>
          </ac:spMkLst>
        </pc:spChg>
        <pc:spChg chg="add mod ord">
          <ac:chgData name="Zhikal Khidhr" userId="5b7e17f9e3b74d0c" providerId="LiveId" clId="{0A9AEB80-238A-42B6-B841-46317963A02F}" dt="2024-01-27T18:42:10.976" v="48" actId="26606"/>
          <ac:spMkLst>
            <pc:docMk/>
            <pc:sldMk cId="3412742694" sldId="523"/>
            <ac:spMk id="8" creationId="{608DA07D-3297-432A-B0EF-7898508B7D81}"/>
          </ac:spMkLst>
        </pc:spChg>
        <pc:spChg chg="add">
          <ac:chgData name="Zhikal Khidhr" userId="5b7e17f9e3b74d0c" providerId="LiveId" clId="{0A9AEB80-238A-42B6-B841-46317963A02F}" dt="2024-01-27T18:42:10.976" v="48" actId="26606"/>
          <ac:spMkLst>
            <pc:docMk/>
            <pc:sldMk cId="3412742694" sldId="523"/>
            <ac:spMk id="17" creationId="{665DBBEF-238B-476B-96AB-8AAC3224ECEA}"/>
          </ac:spMkLst>
        </pc:spChg>
        <pc:spChg chg="add">
          <ac:chgData name="Zhikal Khidhr" userId="5b7e17f9e3b74d0c" providerId="LiveId" clId="{0A9AEB80-238A-42B6-B841-46317963A02F}" dt="2024-01-27T18:42:10.976" v="48" actId="26606"/>
          <ac:spMkLst>
            <pc:docMk/>
            <pc:sldMk cId="3412742694" sldId="523"/>
            <ac:spMk id="19" creationId="{3FCFB1DE-0B7E-48CC-BA90-B2AB0889F9D6}"/>
          </ac:spMkLst>
        </pc:spChg>
        <pc:grpChg chg="add mod">
          <ac:chgData name="Zhikal Khidhr" userId="5b7e17f9e3b74d0c" providerId="LiveId" clId="{0A9AEB80-238A-42B6-B841-46317963A02F}" dt="2024-01-27T18:42:10.976" v="48" actId="26606"/>
          <ac:grpSpMkLst>
            <pc:docMk/>
            <pc:sldMk cId="3412742694" sldId="523"/>
            <ac:grpSpMk id="12" creationId="{752BB0C2-EEC1-5308-0E78-092D529E8257}"/>
          </ac:grpSpMkLst>
        </pc:grpChg>
      </pc:sldChg>
      <pc:sldChg chg="add del">
        <pc:chgData name="Zhikal Khidhr" userId="5b7e17f9e3b74d0c" providerId="LiveId" clId="{0A9AEB80-238A-42B6-B841-46317963A02F}" dt="2024-01-27T18:34:55.384" v="1"/>
        <pc:sldMkLst>
          <pc:docMk/>
          <pc:sldMk cId="315315081" sldId="524"/>
        </pc:sldMkLst>
      </pc:sldChg>
      <pc:sldChg chg="addSp delSp modSp add del mod setBg">
        <pc:chgData name="Zhikal Khidhr" userId="5b7e17f9e3b74d0c" providerId="LiveId" clId="{0A9AEB80-238A-42B6-B841-46317963A02F}" dt="2024-01-27T18:42:57.677" v="55" actId="1076"/>
        <pc:sldMkLst>
          <pc:docMk/>
          <pc:sldMk cId="223526976" sldId="525"/>
        </pc:sldMkLst>
        <pc:spChg chg="mod">
          <ac:chgData name="Zhikal Khidhr" userId="5b7e17f9e3b74d0c" providerId="LiveId" clId="{0A9AEB80-238A-42B6-B841-46317963A02F}" dt="2024-01-27T18:42:51.954" v="54" actId="26606"/>
          <ac:spMkLst>
            <pc:docMk/>
            <pc:sldMk cId="223526976" sldId="525"/>
            <ac:spMk id="4" creationId="{00000000-0000-0000-0000-000000000000}"/>
          </ac:spMkLst>
        </pc:spChg>
        <pc:spChg chg="mod">
          <ac:chgData name="Zhikal Khidhr" userId="5b7e17f9e3b74d0c" providerId="LiveId" clId="{0A9AEB80-238A-42B6-B841-46317963A02F}" dt="2024-01-27T18:42:51.954" v="54" actId="26606"/>
          <ac:spMkLst>
            <pc:docMk/>
            <pc:sldMk cId="223526976" sldId="525"/>
            <ac:spMk id="5" creationId="{00000000-0000-0000-0000-000000000000}"/>
          </ac:spMkLst>
        </pc:spChg>
        <pc:spChg chg="mod">
          <ac:chgData name="Zhikal Khidhr" userId="5b7e17f9e3b74d0c" providerId="LiveId" clId="{0A9AEB80-238A-42B6-B841-46317963A02F}" dt="2024-01-27T18:42:51.954" v="54" actId="26606"/>
          <ac:spMkLst>
            <pc:docMk/>
            <pc:sldMk cId="223526976" sldId="525"/>
            <ac:spMk id="6" creationId="{00000000-0000-0000-0000-000000000000}"/>
          </ac:spMkLst>
        </pc:spChg>
        <pc:spChg chg="add mod ord">
          <ac:chgData name="Zhikal Khidhr" userId="5b7e17f9e3b74d0c" providerId="LiveId" clId="{0A9AEB80-238A-42B6-B841-46317963A02F}" dt="2024-01-27T18:42:51.954" v="54" actId="26606"/>
          <ac:spMkLst>
            <pc:docMk/>
            <pc:sldMk cId="223526976" sldId="525"/>
            <ac:spMk id="7" creationId="{608DA07D-3297-432A-B0EF-7898508B7D81}"/>
          </ac:spMkLst>
        </pc:spChg>
        <pc:spChg chg="add mod ord">
          <ac:chgData name="Zhikal Khidhr" userId="5b7e17f9e3b74d0c" providerId="LiveId" clId="{0A9AEB80-238A-42B6-B841-46317963A02F}" dt="2024-01-27T18:42:57.677" v="55" actId="1076"/>
          <ac:spMkLst>
            <pc:docMk/>
            <pc:sldMk cId="223526976" sldId="525"/>
            <ac:spMk id="8" creationId="{608DA07D-3297-432A-B0EF-7898508B7D81}"/>
          </ac:spMkLst>
        </pc:spChg>
        <pc:spChg chg="add del">
          <ac:chgData name="Zhikal Khidhr" userId="5b7e17f9e3b74d0c" providerId="LiveId" clId="{0A9AEB80-238A-42B6-B841-46317963A02F}" dt="2024-01-27T18:42:48.275" v="53" actId="26606"/>
          <ac:spMkLst>
            <pc:docMk/>
            <pc:sldMk cId="223526976" sldId="525"/>
            <ac:spMk id="10" creationId="{B6CDA21F-E7AF-4C75-8395-33F58D5B0E45}"/>
          </ac:spMkLst>
        </pc:spChg>
        <pc:spChg chg="add del">
          <ac:chgData name="Zhikal Khidhr" userId="5b7e17f9e3b74d0c" providerId="LiveId" clId="{0A9AEB80-238A-42B6-B841-46317963A02F}" dt="2024-01-27T18:42:41.090" v="51" actId="26606"/>
          <ac:spMkLst>
            <pc:docMk/>
            <pc:sldMk cId="223526976" sldId="525"/>
            <ac:spMk id="13" creationId="{DBF61EA3-B236-439E-9C0B-340980D56BEE}"/>
          </ac:spMkLst>
        </pc:spChg>
        <pc:spChg chg="add del">
          <ac:chgData name="Zhikal Khidhr" userId="5b7e17f9e3b74d0c" providerId="LiveId" clId="{0A9AEB80-238A-42B6-B841-46317963A02F}" dt="2024-01-27T18:42:41.090" v="51" actId="26606"/>
          <ac:spMkLst>
            <pc:docMk/>
            <pc:sldMk cId="223526976" sldId="525"/>
            <ac:spMk id="19" creationId="{E659831F-0D9A-4C63-9EBB-8435B85A440F}"/>
          </ac:spMkLst>
        </pc:spChg>
        <pc:spChg chg="add del">
          <ac:chgData name="Zhikal Khidhr" userId="5b7e17f9e3b74d0c" providerId="LiveId" clId="{0A9AEB80-238A-42B6-B841-46317963A02F}" dt="2024-01-27T18:42:48.275" v="53" actId="26606"/>
          <ac:spMkLst>
            <pc:docMk/>
            <pc:sldMk cId="223526976" sldId="525"/>
            <ac:spMk id="20" creationId="{D5B0017B-2ECA-49AF-B397-DC140825DF8D}"/>
          </ac:spMkLst>
        </pc:spChg>
        <pc:spChg chg="add">
          <ac:chgData name="Zhikal Khidhr" userId="5b7e17f9e3b74d0c" providerId="LiveId" clId="{0A9AEB80-238A-42B6-B841-46317963A02F}" dt="2024-01-27T18:42:51.954" v="54" actId="26606"/>
          <ac:spMkLst>
            <pc:docMk/>
            <pc:sldMk cId="223526976" sldId="525"/>
            <ac:spMk id="21" creationId="{B6CDA21F-E7AF-4C75-8395-33F58D5B0E45}"/>
          </ac:spMkLst>
        </pc:spChg>
        <pc:spChg chg="add">
          <ac:chgData name="Zhikal Khidhr" userId="5b7e17f9e3b74d0c" providerId="LiveId" clId="{0A9AEB80-238A-42B6-B841-46317963A02F}" dt="2024-01-27T18:42:51.954" v="54" actId="26606"/>
          <ac:spMkLst>
            <pc:docMk/>
            <pc:sldMk cId="223526976" sldId="525"/>
            <ac:spMk id="25" creationId="{D5B0017B-2ECA-49AF-B397-DC140825DF8D}"/>
          </ac:spMkLst>
        </pc:spChg>
        <pc:grpChg chg="add del">
          <ac:chgData name="Zhikal Khidhr" userId="5b7e17f9e3b74d0c" providerId="LiveId" clId="{0A9AEB80-238A-42B6-B841-46317963A02F}" dt="2024-01-27T18:42:48.275" v="53" actId="26606"/>
          <ac:grpSpMkLst>
            <pc:docMk/>
            <pc:sldMk cId="223526976" sldId="525"/>
            <ac:grpSpMk id="11" creationId="{AE1C45F0-260A-458C-96ED-C1F6D2151219}"/>
          </ac:grpSpMkLst>
        </pc:grpChg>
        <pc:grpChg chg="add del">
          <ac:chgData name="Zhikal Khidhr" userId="5b7e17f9e3b74d0c" providerId="LiveId" clId="{0A9AEB80-238A-42B6-B841-46317963A02F}" dt="2024-01-27T18:42:41.090" v="51" actId="26606"/>
          <ac:grpSpMkLst>
            <pc:docMk/>
            <pc:sldMk cId="223526976" sldId="525"/>
            <ac:grpSpMk id="15" creationId="{28FAF094-D087-493F-8DF9-A486C2D6BBAA}"/>
          </ac:grpSpMkLst>
        </pc:grpChg>
        <pc:grpChg chg="add">
          <ac:chgData name="Zhikal Khidhr" userId="5b7e17f9e3b74d0c" providerId="LiveId" clId="{0A9AEB80-238A-42B6-B841-46317963A02F}" dt="2024-01-27T18:42:51.954" v="54" actId="26606"/>
          <ac:grpSpMkLst>
            <pc:docMk/>
            <pc:sldMk cId="223526976" sldId="525"/>
            <ac:grpSpMk id="23" creationId="{AE1C45F0-260A-458C-96ED-C1F6D2151219}"/>
          </ac:grpSpMkLst>
        </pc:grpChg>
        <pc:cxnChg chg="add del">
          <ac:chgData name="Zhikal Khidhr" userId="5b7e17f9e3b74d0c" providerId="LiveId" clId="{0A9AEB80-238A-42B6-B841-46317963A02F}" dt="2024-01-27T18:42:48.275" v="53" actId="26606"/>
          <ac:cxnSpMkLst>
            <pc:docMk/>
            <pc:sldMk cId="223526976" sldId="525"/>
            <ac:cxnSpMk id="22" creationId="{6CF1BAF6-AD41-4082-B212-8A1F9A2E8779}"/>
          </ac:cxnSpMkLst>
        </pc:cxnChg>
        <pc:cxnChg chg="add">
          <ac:chgData name="Zhikal Khidhr" userId="5b7e17f9e3b74d0c" providerId="LiveId" clId="{0A9AEB80-238A-42B6-B841-46317963A02F}" dt="2024-01-27T18:42:51.954" v="54" actId="26606"/>
          <ac:cxnSpMkLst>
            <pc:docMk/>
            <pc:sldMk cId="223526976" sldId="525"/>
            <ac:cxnSpMk id="26" creationId="{6CF1BAF6-AD41-4082-B212-8A1F9A2E8779}"/>
          </ac:cxnSpMkLst>
        </pc:cxnChg>
      </pc:sldChg>
      <pc:sldChg chg="add del">
        <pc:chgData name="Zhikal Khidhr" userId="5b7e17f9e3b74d0c" providerId="LiveId" clId="{0A9AEB80-238A-42B6-B841-46317963A02F}" dt="2024-01-27T18:34:55.384" v="1"/>
        <pc:sldMkLst>
          <pc:docMk/>
          <pc:sldMk cId="1260092163" sldId="526"/>
        </pc:sldMkLst>
      </pc:sldChg>
      <pc:sldChg chg="addSp modSp add del mod setBg">
        <pc:chgData name="Zhikal Khidhr" userId="5b7e17f9e3b74d0c" providerId="LiveId" clId="{0A9AEB80-238A-42B6-B841-46317963A02F}" dt="2024-01-27T18:43:23.615" v="57" actId="1076"/>
        <pc:sldMkLst>
          <pc:docMk/>
          <pc:sldMk cId="1636850136" sldId="527"/>
        </pc:sldMkLst>
        <pc:spChg chg="mod">
          <ac:chgData name="Zhikal Khidhr" userId="5b7e17f9e3b74d0c" providerId="LiveId" clId="{0A9AEB80-238A-42B6-B841-46317963A02F}" dt="2024-01-27T18:43:16.359" v="56" actId="26606"/>
          <ac:spMkLst>
            <pc:docMk/>
            <pc:sldMk cId="1636850136" sldId="527"/>
            <ac:spMk id="4" creationId="{00000000-0000-0000-0000-000000000000}"/>
          </ac:spMkLst>
        </pc:spChg>
        <pc:spChg chg="mod">
          <ac:chgData name="Zhikal Khidhr" userId="5b7e17f9e3b74d0c" providerId="LiveId" clId="{0A9AEB80-238A-42B6-B841-46317963A02F}" dt="2024-01-27T18:43:16.359" v="56" actId="26606"/>
          <ac:spMkLst>
            <pc:docMk/>
            <pc:sldMk cId="1636850136" sldId="527"/>
            <ac:spMk id="5" creationId="{00000000-0000-0000-0000-000000000000}"/>
          </ac:spMkLst>
        </pc:spChg>
        <pc:spChg chg="mod">
          <ac:chgData name="Zhikal Khidhr" userId="5b7e17f9e3b74d0c" providerId="LiveId" clId="{0A9AEB80-238A-42B6-B841-46317963A02F}" dt="2024-01-27T18:43:16.359" v="56" actId="26606"/>
          <ac:spMkLst>
            <pc:docMk/>
            <pc:sldMk cId="1636850136" sldId="527"/>
            <ac:spMk id="6" creationId="{00000000-0000-0000-0000-000000000000}"/>
          </ac:spMkLst>
        </pc:spChg>
        <pc:spChg chg="add mod ord">
          <ac:chgData name="Zhikal Khidhr" userId="5b7e17f9e3b74d0c" providerId="LiveId" clId="{0A9AEB80-238A-42B6-B841-46317963A02F}" dt="2024-01-27T18:43:23.615" v="57" actId="1076"/>
          <ac:spMkLst>
            <pc:docMk/>
            <pc:sldMk cId="1636850136" sldId="527"/>
            <ac:spMk id="8" creationId="{608DA07D-3297-432A-B0EF-7898508B7D81}"/>
          </ac:spMkLst>
        </pc:spChg>
        <pc:spChg chg="add">
          <ac:chgData name="Zhikal Khidhr" userId="5b7e17f9e3b74d0c" providerId="LiveId" clId="{0A9AEB80-238A-42B6-B841-46317963A02F}" dt="2024-01-27T18:43:16.359" v="56" actId="26606"/>
          <ac:spMkLst>
            <pc:docMk/>
            <pc:sldMk cId="1636850136" sldId="527"/>
            <ac:spMk id="2055" creationId="{BCED4D40-4B67-4331-AC48-79B82B4A47D8}"/>
          </ac:spMkLst>
        </pc:spChg>
        <pc:spChg chg="add">
          <ac:chgData name="Zhikal Khidhr" userId="5b7e17f9e3b74d0c" providerId="LiveId" clId="{0A9AEB80-238A-42B6-B841-46317963A02F}" dt="2024-01-27T18:43:16.359" v="56" actId="26606"/>
          <ac:spMkLst>
            <pc:docMk/>
            <pc:sldMk cId="1636850136" sldId="527"/>
            <ac:spMk id="2057" creationId="{670CEDEF-4F34-412E-84EE-329C1E936AF5}"/>
          </ac:spMkLst>
        </pc:spChg>
        <pc:picChg chg="mod ord">
          <ac:chgData name="Zhikal Khidhr" userId="5b7e17f9e3b74d0c" providerId="LiveId" clId="{0A9AEB80-238A-42B6-B841-46317963A02F}" dt="2024-01-27T18:43:16.359" v="56" actId="26606"/>
          <ac:picMkLst>
            <pc:docMk/>
            <pc:sldMk cId="1636850136" sldId="527"/>
            <ac:picMk id="2050" creationId="{EC896F41-9CCF-A58D-828D-9DBD24093010}"/>
          </ac:picMkLst>
        </pc:picChg>
      </pc:sldChg>
      <pc:sldChg chg="add del">
        <pc:chgData name="Zhikal Khidhr" userId="5b7e17f9e3b74d0c" providerId="LiveId" clId="{0A9AEB80-238A-42B6-B841-46317963A02F}" dt="2024-01-27T18:34:55.384" v="1"/>
        <pc:sldMkLst>
          <pc:docMk/>
          <pc:sldMk cId="173577753" sldId="528"/>
        </pc:sldMkLst>
      </pc:sldChg>
      <pc:sldChg chg="add del">
        <pc:chgData name="Zhikal Khidhr" userId="5b7e17f9e3b74d0c" providerId="LiveId" clId="{0A9AEB80-238A-42B6-B841-46317963A02F}" dt="2024-01-27T18:34:55.384" v="1"/>
        <pc:sldMkLst>
          <pc:docMk/>
          <pc:sldMk cId="191227274" sldId="529"/>
        </pc:sldMkLst>
      </pc:sldChg>
      <pc:sldChg chg="add del">
        <pc:chgData name="Zhikal Khidhr" userId="5b7e17f9e3b74d0c" providerId="LiveId" clId="{0A9AEB80-238A-42B6-B841-46317963A02F}" dt="2024-01-27T18:34:55.384" v="1"/>
        <pc:sldMkLst>
          <pc:docMk/>
          <pc:sldMk cId="3413232774" sldId="530"/>
        </pc:sldMkLst>
      </pc:sldChg>
      <pc:sldChg chg="addSp delSp modSp add del mod setBg">
        <pc:chgData name="Zhikal Khidhr" userId="5b7e17f9e3b74d0c" providerId="LiveId" clId="{0A9AEB80-238A-42B6-B841-46317963A02F}" dt="2024-01-27T18:44:13.627" v="65" actId="26606"/>
        <pc:sldMkLst>
          <pc:docMk/>
          <pc:sldMk cId="2922768551" sldId="531"/>
        </pc:sldMkLst>
        <pc:spChg chg="mod">
          <ac:chgData name="Zhikal Khidhr" userId="5b7e17f9e3b74d0c" providerId="LiveId" clId="{0A9AEB80-238A-42B6-B841-46317963A02F}" dt="2024-01-27T18:44:13.627" v="65" actId="26606"/>
          <ac:spMkLst>
            <pc:docMk/>
            <pc:sldMk cId="2922768551" sldId="531"/>
            <ac:spMk id="4" creationId="{00000000-0000-0000-0000-000000000000}"/>
          </ac:spMkLst>
        </pc:spChg>
        <pc:spChg chg="mod">
          <ac:chgData name="Zhikal Khidhr" userId="5b7e17f9e3b74d0c" providerId="LiveId" clId="{0A9AEB80-238A-42B6-B841-46317963A02F}" dt="2024-01-27T18:44:13.627" v="65" actId="26606"/>
          <ac:spMkLst>
            <pc:docMk/>
            <pc:sldMk cId="2922768551" sldId="531"/>
            <ac:spMk id="5" creationId="{00000000-0000-0000-0000-000000000000}"/>
          </ac:spMkLst>
        </pc:spChg>
        <pc:spChg chg="mod">
          <ac:chgData name="Zhikal Khidhr" userId="5b7e17f9e3b74d0c" providerId="LiveId" clId="{0A9AEB80-238A-42B6-B841-46317963A02F}" dt="2024-01-27T18:44:13.627" v="65" actId="26606"/>
          <ac:spMkLst>
            <pc:docMk/>
            <pc:sldMk cId="2922768551" sldId="531"/>
            <ac:spMk id="6" creationId="{00000000-0000-0000-0000-000000000000}"/>
          </ac:spMkLst>
        </pc:spChg>
        <pc:spChg chg="mod ord">
          <ac:chgData name="Zhikal Khidhr" userId="5b7e17f9e3b74d0c" providerId="LiveId" clId="{0A9AEB80-238A-42B6-B841-46317963A02F}" dt="2024-01-27T18:44:13.627" v="65" actId="26606"/>
          <ac:spMkLst>
            <pc:docMk/>
            <pc:sldMk cId="2922768551" sldId="531"/>
            <ac:spMk id="7" creationId="{6DC97A64-8359-D402-68A2-5B9B4C5BC0C1}"/>
          </ac:spMkLst>
        </pc:spChg>
        <pc:spChg chg="add mod ord">
          <ac:chgData name="Zhikal Khidhr" userId="5b7e17f9e3b74d0c" providerId="LiveId" clId="{0A9AEB80-238A-42B6-B841-46317963A02F}" dt="2024-01-27T18:44:13.627" v="65" actId="26606"/>
          <ac:spMkLst>
            <pc:docMk/>
            <pc:sldMk cId="2922768551" sldId="531"/>
            <ac:spMk id="8" creationId="{608DA07D-3297-432A-B0EF-7898508B7D81}"/>
          </ac:spMkLst>
        </pc:spChg>
        <pc:spChg chg="add del">
          <ac:chgData name="Zhikal Khidhr" userId="5b7e17f9e3b74d0c" providerId="LiveId" clId="{0A9AEB80-238A-42B6-B841-46317963A02F}" dt="2024-01-27T18:44:10.883" v="63" actId="26606"/>
          <ac:spMkLst>
            <pc:docMk/>
            <pc:sldMk cId="2922768551" sldId="531"/>
            <ac:spMk id="1031" creationId="{201CC55D-ED54-4C5C-95E6-10947BD1103B}"/>
          </ac:spMkLst>
        </pc:spChg>
        <pc:spChg chg="add del">
          <ac:chgData name="Zhikal Khidhr" userId="5b7e17f9e3b74d0c" providerId="LiveId" clId="{0A9AEB80-238A-42B6-B841-46317963A02F}" dt="2024-01-27T18:44:10.883" v="63" actId="26606"/>
          <ac:spMkLst>
            <pc:docMk/>
            <pc:sldMk cId="2922768551" sldId="531"/>
            <ac:spMk id="1037" creationId="{3873B707-463F-40B0-8227-E8CC6C67EB25}"/>
          </ac:spMkLst>
        </pc:spChg>
        <pc:spChg chg="add del">
          <ac:chgData name="Zhikal Khidhr" userId="5b7e17f9e3b74d0c" providerId="LiveId" clId="{0A9AEB80-238A-42B6-B841-46317963A02F}" dt="2024-01-27T18:44:10.883" v="63" actId="26606"/>
          <ac:spMkLst>
            <pc:docMk/>
            <pc:sldMk cId="2922768551" sldId="531"/>
            <ac:spMk id="1039" creationId="{C13237C8-E62C-4F0D-A318-BD6FB6C2D138}"/>
          </ac:spMkLst>
        </pc:spChg>
        <pc:spChg chg="add del">
          <ac:chgData name="Zhikal Khidhr" userId="5b7e17f9e3b74d0c" providerId="LiveId" clId="{0A9AEB80-238A-42B6-B841-46317963A02F}" dt="2024-01-27T18:44:10.883" v="63" actId="26606"/>
          <ac:spMkLst>
            <pc:docMk/>
            <pc:sldMk cId="2922768551" sldId="531"/>
            <ac:spMk id="1041" creationId="{19C9EAEA-39D0-4B0E-A0EB-51E7B26740B1}"/>
          </ac:spMkLst>
        </pc:spChg>
        <pc:spChg chg="add del">
          <ac:chgData name="Zhikal Khidhr" userId="5b7e17f9e3b74d0c" providerId="LiveId" clId="{0A9AEB80-238A-42B6-B841-46317963A02F}" dt="2024-01-27T18:44:13.627" v="65" actId="26606"/>
          <ac:spMkLst>
            <pc:docMk/>
            <pc:sldMk cId="2922768551" sldId="531"/>
            <ac:spMk id="1043" creationId="{743AA782-23D1-4521-8CAD-47662984AA08}"/>
          </ac:spMkLst>
        </pc:spChg>
        <pc:spChg chg="add del">
          <ac:chgData name="Zhikal Khidhr" userId="5b7e17f9e3b74d0c" providerId="LiveId" clId="{0A9AEB80-238A-42B6-B841-46317963A02F}" dt="2024-01-27T18:44:13.627" v="65" actId="26606"/>
          <ac:spMkLst>
            <pc:docMk/>
            <pc:sldMk cId="2922768551" sldId="531"/>
            <ac:spMk id="1044" creationId="{71877DBC-BB60-40F0-AC93-2ACDBAAE60CE}"/>
          </ac:spMkLst>
        </pc:spChg>
        <pc:grpChg chg="add del">
          <ac:chgData name="Zhikal Khidhr" userId="5b7e17f9e3b74d0c" providerId="LiveId" clId="{0A9AEB80-238A-42B6-B841-46317963A02F}" dt="2024-01-27T18:44:10.883" v="63" actId="26606"/>
          <ac:grpSpMkLst>
            <pc:docMk/>
            <pc:sldMk cId="2922768551" sldId="531"/>
            <ac:grpSpMk id="1033" creationId="{1DE889C7-FAD6-4397-98E2-05D503484459}"/>
          </ac:grpSpMkLst>
        </pc:grpChg>
        <pc:picChg chg="mod ord">
          <ac:chgData name="Zhikal Khidhr" userId="5b7e17f9e3b74d0c" providerId="LiveId" clId="{0A9AEB80-238A-42B6-B841-46317963A02F}" dt="2024-01-27T18:44:13.627" v="65" actId="26606"/>
          <ac:picMkLst>
            <pc:docMk/>
            <pc:sldMk cId="2922768551" sldId="531"/>
            <ac:picMk id="1026" creationId="{0F4DA269-1987-2FE4-B19C-51CFF0AC9DDF}"/>
          </ac:picMkLst>
        </pc:picChg>
      </pc:sldChg>
      <pc:sldChg chg="addSp modSp add del mod setBg">
        <pc:chgData name="Zhikal Khidhr" userId="5b7e17f9e3b74d0c" providerId="LiveId" clId="{0A9AEB80-238A-42B6-B841-46317963A02F}" dt="2024-01-27T18:44:24.481" v="66" actId="26606"/>
        <pc:sldMkLst>
          <pc:docMk/>
          <pc:sldMk cId="4149517449" sldId="532"/>
        </pc:sldMkLst>
        <pc:spChg chg="mod">
          <ac:chgData name="Zhikal Khidhr" userId="5b7e17f9e3b74d0c" providerId="LiveId" clId="{0A9AEB80-238A-42B6-B841-46317963A02F}" dt="2024-01-27T18:44:24.481" v="66" actId="26606"/>
          <ac:spMkLst>
            <pc:docMk/>
            <pc:sldMk cId="4149517449" sldId="532"/>
            <ac:spMk id="4" creationId="{00000000-0000-0000-0000-000000000000}"/>
          </ac:spMkLst>
        </pc:spChg>
        <pc:spChg chg="mod">
          <ac:chgData name="Zhikal Khidhr" userId="5b7e17f9e3b74d0c" providerId="LiveId" clId="{0A9AEB80-238A-42B6-B841-46317963A02F}" dt="2024-01-27T18:44:24.481" v="66" actId="26606"/>
          <ac:spMkLst>
            <pc:docMk/>
            <pc:sldMk cId="4149517449" sldId="532"/>
            <ac:spMk id="5" creationId="{00000000-0000-0000-0000-000000000000}"/>
          </ac:spMkLst>
        </pc:spChg>
        <pc:spChg chg="mod">
          <ac:chgData name="Zhikal Khidhr" userId="5b7e17f9e3b74d0c" providerId="LiveId" clId="{0A9AEB80-238A-42B6-B841-46317963A02F}" dt="2024-01-27T18:44:24.481" v="66" actId="26606"/>
          <ac:spMkLst>
            <pc:docMk/>
            <pc:sldMk cId="4149517449" sldId="532"/>
            <ac:spMk id="6" creationId="{00000000-0000-0000-0000-000000000000}"/>
          </ac:spMkLst>
        </pc:spChg>
        <pc:spChg chg="mod ord">
          <ac:chgData name="Zhikal Khidhr" userId="5b7e17f9e3b74d0c" providerId="LiveId" clId="{0A9AEB80-238A-42B6-B841-46317963A02F}" dt="2024-01-27T18:44:24.481" v="66" actId="26606"/>
          <ac:spMkLst>
            <pc:docMk/>
            <pc:sldMk cId="4149517449" sldId="532"/>
            <ac:spMk id="7" creationId="{6DC97A64-8359-D402-68A2-5B9B4C5BC0C1}"/>
          </ac:spMkLst>
        </pc:spChg>
        <pc:spChg chg="add mod ord">
          <ac:chgData name="Zhikal Khidhr" userId="5b7e17f9e3b74d0c" providerId="LiveId" clId="{0A9AEB80-238A-42B6-B841-46317963A02F}" dt="2024-01-27T18:44:24.481" v="66" actId="26606"/>
          <ac:spMkLst>
            <pc:docMk/>
            <pc:sldMk cId="4149517449" sldId="532"/>
            <ac:spMk id="8" creationId="{608DA07D-3297-432A-B0EF-7898508B7D81}"/>
          </ac:spMkLst>
        </pc:spChg>
        <pc:spChg chg="add">
          <ac:chgData name="Zhikal Khidhr" userId="5b7e17f9e3b74d0c" providerId="LiveId" clId="{0A9AEB80-238A-42B6-B841-46317963A02F}" dt="2024-01-27T18:44:24.481" v="66" actId="26606"/>
          <ac:spMkLst>
            <pc:docMk/>
            <pc:sldMk cId="4149517449" sldId="532"/>
            <ac:spMk id="13" creationId="{B6CDA21F-E7AF-4C75-8395-33F58D5B0E45}"/>
          </ac:spMkLst>
        </pc:spChg>
        <pc:spChg chg="add">
          <ac:chgData name="Zhikal Khidhr" userId="5b7e17f9e3b74d0c" providerId="LiveId" clId="{0A9AEB80-238A-42B6-B841-46317963A02F}" dt="2024-01-27T18:44:24.481" v="66" actId="26606"/>
          <ac:spMkLst>
            <pc:docMk/>
            <pc:sldMk cId="4149517449" sldId="532"/>
            <ac:spMk id="20" creationId="{D5B0017B-2ECA-49AF-B397-DC140825DF8D}"/>
          </ac:spMkLst>
        </pc:spChg>
        <pc:grpChg chg="add">
          <ac:chgData name="Zhikal Khidhr" userId="5b7e17f9e3b74d0c" providerId="LiveId" clId="{0A9AEB80-238A-42B6-B841-46317963A02F}" dt="2024-01-27T18:44:24.481" v="66" actId="26606"/>
          <ac:grpSpMkLst>
            <pc:docMk/>
            <pc:sldMk cId="4149517449" sldId="532"/>
            <ac:grpSpMk id="15" creationId="{AE1C45F0-260A-458C-96ED-C1F6D2151219}"/>
          </ac:grpSpMkLst>
        </pc:grpChg>
        <pc:cxnChg chg="add">
          <ac:chgData name="Zhikal Khidhr" userId="5b7e17f9e3b74d0c" providerId="LiveId" clId="{0A9AEB80-238A-42B6-B841-46317963A02F}" dt="2024-01-27T18:44:24.481" v="66" actId="26606"/>
          <ac:cxnSpMkLst>
            <pc:docMk/>
            <pc:sldMk cId="4149517449" sldId="532"/>
            <ac:cxnSpMk id="22" creationId="{6CF1BAF6-AD41-4082-B212-8A1F9A2E8779}"/>
          </ac:cxnSpMkLst>
        </pc:cxnChg>
      </pc:sldChg>
      <pc:sldMasterChg chg="del delSldLayout">
        <pc:chgData name="Zhikal Khidhr" userId="5b7e17f9e3b74d0c" providerId="LiveId" clId="{0A9AEB80-238A-42B6-B841-46317963A02F}" dt="2024-01-27T18:39:09.967" v="19" actId="47"/>
        <pc:sldMasterMkLst>
          <pc:docMk/>
          <pc:sldMasterMk cId="0" sldId="2147483648"/>
        </pc:sldMasterMkLst>
        <pc:sldLayoutChg chg="del">
          <pc:chgData name="Zhikal Khidhr" userId="5b7e17f9e3b74d0c" providerId="LiveId" clId="{0A9AEB80-238A-42B6-B841-46317963A02F}" dt="2024-01-27T18:39:09.967" v="19" actId="47"/>
          <pc:sldLayoutMkLst>
            <pc:docMk/>
            <pc:sldMasterMk cId="0" sldId="2147483648"/>
            <pc:sldLayoutMk cId="0" sldId="2147483649"/>
          </pc:sldLayoutMkLst>
        </pc:sldLayoutChg>
        <pc:sldLayoutChg chg="del">
          <pc:chgData name="Zhikal Khidhr" userId="5b7e17f9e3b74d0c" providerId="LiveId" clId="{0A9AEB80-238A-42B6-B841-46317963A02F}" dt="2024-01-27T18:39:09.967" v="19" actId="47"/>
          <pc:sldLayoutMkLst>
            <pc:docMk/>
            <pc:sldMasterMk cId="0" sldId="2147483648"/>
            <pc:sldLayoutMk cId="1709751162" sldId="2147483650"/>
          </pc:sldLayoutMkLst>
        </pc:sldLayoutChg>
      </pc:sldMasterChg>
      <pc:sldMasterChg chg="del delSldLayout">
        <pc:chgData name="Zhikal Khidhr" userId="5b7e17f9e3b74d0c" providerId="LiveId" clId="{0A9AEB80-238A-42B6-B841-46317963A02F}" dt="2024-01-27T18:39:13.047" v="30" actId="47"/>
        <pc:sldMasterMkLst>
          <pc:docMk/>
          <pc:sldMasterMk cId="1571083575" sldId="2147483709"/>
        </pc:sldMasterMkLst>
        <pc:sldLayoutChg chg="del">
          <pc:chgData name="Zhikal Khidhr" userId="5b7e17f9e3b74d0c" providerId="LiveId" clId="{0A9AEB80-238A-42B6-B841-46317963A02F}" dt="2024-01-27T18:39:13.047" v="30" actId="47"/>
          <pc:sldLayoutMkLst>
            <pc:docMk/>
            <pc:sldMasterMk cId="1571083575" sldId="2147483709"/>
            <pc:sldLayoutMk cId="1599907166" sldId="2147483710"/>
          </pc:sldLayoutMkLst>
        </pc:sldLayoutChg>
        <pc:sldLayoutChg chg="del">
          <pc:chgData name="Zhikal Khidhr" userId="5b7e17f9e3b74d0c" providerId="LiveId" clId="{0A9AEB80-238A-42B6-B841-46317963A02F}" dt="2024-01-27T18:39:13.047" v="30" actId="47"/>
          <pc:sldLayoutMkLst>
            <pc:docMk/>
            <pc:sldMasterMk cId="1571083575" sldId="2147483709"/>
            <pc:sldLayoutMk cId="2957821125" sldId="2147483711"/>
          </pc:sldLayoutMkLst>
        </pc:sldLayoutChg>
        <pc:sldLayoutChg chg="del">
          <pc:chgData name="Zhikal Khidhr" userId="5b7e17f9e3b74d0c" providerId="LiveId" clId="{0A9AEB80-238A-42B6-B841-46317963A02F}" dt="2024-01-27T18:39:13.047" v="30" actId="47"/>
          <pc:sldLayoutMkLst>
            <pc:docMk/>
            <pc:sldMasterMk cId="1571083575" sldId="2147483709"/>
            <pc:sldLayoutMk cId="4004981028" sldId="2147483712"/>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358695320" sldId="2147483713"/>
          </pc:sldLayoutMkLst>
        </pc:sldLayoutChg>
        <pc:sldLayoutChg chg="del">
          <pc:chgData name="Zhikal Khidhr" userId="5b7e17f9e3b74d0c" providerId="LiveId" clId="{0A9AEB80-238A-42B6-B841-46317963A02F}" dt="2024-01-27T18:39:13.047" v="30" actId="47"/>
          <pc:sldLayoutMkLst>
            <pc:docMk/>
            <pc:sldMasterMk cId="1571083575" sldId="2147483709"/>
            <pc:sldLayoutMk cId="2345611795" sldId="2147483714"/>
          </pc:sldLayoutMkLst>
        </pc:sldLayoutChg>
        <pc:sldLayoutChg chg="del">
          <pc:chgData name="Zhikal Khidhr" userId="5b7e17f9e3b74d0c" providerId="LiveId" clId="{0A9AEB80-238A-42B6-B841-46317963A02F}" dt="2024-01-27T18:39:13.047" v="30" actId="47"/>
          <pc:sldLayoutMkLst>
            <pc:docMk/>
            <pc:sldMasterMk cId="1571083575" sldId="2147483709"/>
            <pc:sldLayoutMk cId="2403929912" sldId="2147483715"/>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166404251" sldId="2147483716"/>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873075068" sldId="2147483717"/>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632046798" sldId="2147483718"/>
          </pc:sldLayoutMkLst>
        </pc:sldLayoutChg>
        <pc:sldLayoutChg chg="del">
          <pc:chgData name="Zhikal Khidhr" userId="5b7e17f9e3b74d0c" providerId="LiveId" clId="{0A9AEB80-238A-42B6-B841-46317963A02F}" dt="2024-01-27T18:39:13.047" v="30" actId="47"/>
          <pc:sldLayoutMkLst>
            <pc:docMk/>
            <pc:sldMasterMk cId="1571083575" sldId="2147483709"/>
            <pc:sldLayoutMk cId="1942252238" sldId="2147483719"/>
          </pc:sldLayoutMkLst>
        </pc:sldLayoutChg>
        <pc:sldLayoutChg chg="del">
          <pc:chgData name="Zhikal Khidhr" userId="5b7e17f9e3b74d0c" providerId="LiveId" clId="{0A9AEB80-238A-42B6-B841-46317963A02F}" dt="2024-01-27T18:39:13.047" v="30" actId="47"/>
          <pc:sldLayoutMkLst>
            <pc:docMk/>
            <pc:sldMasterMk cId="1571083575" sldId="2147483709"/>
            <pc:sldLayoutMk cId="926638652" sldId="2147483720"/>
          </pc:sldLayoutMkLst>
        </pc:sldLayoutChg>
      </pc:sldMasterChg>
      <pc:sldMasterChg chg="addSldLayout delSldLayout">
        <pc:chgData name="Zhikal Khidhr" userId="5b7e17f9e3b74d0c" providerId="LiveId" clId="{0A9AEB80-238A-42B6-B841-46317963A02F}" dt="2024-01-27T18:39:09.178" v="17" actId="47"/>
        <pc:sldMasterMkLst>
          <pc:docMk/>
          <pc:sldMasterMk cId="2488454244" sldId="2147483721"/>
        </pc:sldMasterMkLst>
        <pc:sldLayoutChg chg="del">
          <pc:chgData name="Zhikal Khidhr" userId="5b7e17f9e3b74d0c" providerId="LiveId" clId="{0A9AEB80-238A-42B6-B841-46317963A02F}" dt="2024-01-27T18:35:08.719" v="3" actId="47"/>
          <pc:sldLayoutMkLst>
            <pc:docMk/>
            <pc:sldMasterMk cId="2488454244" sldId="2147483721"/>
            <pc:sldLayoutMk cId="3930534231" sldId="2147483733"/>
          </pc:sldLayoutMkLst>
        </pc:sldLayoutChg>
        <pc:sldLayoutChg chg="add del">
          <pc:chgData name="Zhikal Khidhr" userId="5b7e17f9e3b74d0c" providerId="LiveId" clId="{0A9AEB80-238A-42B6-B841-46317963A02F}" dt="2024-01-27T18:39:09.178" v="17" actId="47"/>
          <pc:sldLayoutMkLst>
            <pc:docMk/>
            <pc:sldMasterMk cId="2488454244" sldId="2147483721"/>
            <pc:sldLayoutMk cId="3065808640" sldId="2147483734"/>
          </pc:sldLayoutMkLst>
        </pc:sldLayoutChg>
      </pc:sldMasterChg>
    </pc:docChg>
  </pc:docChgLst>
  <pc:docChgLst>
    <pc:chgData name="Zhikal Khidhr" userId="5b7e17f9e3b74d0c" providerId="LiveId" clId="{1853F1F3-BDB2-4CA8-8F9B-07178F3B2BB4}"/>
    <pc:docChg chg="undo custSel addSld delSld modSld sldOrd delSection modSection">
      <pc:chgData name="Zhikal Khidhr" userId="5b7e17f9e3b74d0c" providerId="LiveId" clId="{1853F1F3-BDB2-4CA8-8F9B-07178F3B2BB4}" dt="2024-01-27T19:05:30.309" v="101" actId="17851"/>
      <pc:docMkLst>
        <pc:docMk/>
      </pc:docMkLst>
      <pc:sldChg chg="addSp delSp modSp mod">
        <pc:chgData name="Zhikal Khidhr" userId="5b7e17f9e3b74d0c" providerId="LiveId" clId="{1853F1F3-BDB2-4CA8-8F9B-07178F3B2BB4}" dt="2024-01-27T19:04:24.954" v="80" actId="207"/>
        <pc:sldMkLst>
          <pc:docMk/>
          <pc:sldMk cId="2268590941" sldId="269"/>
        </pc:sldMkLst>
        <pc:spChg chg="mod">
          <ac:chgData name="Zhikal Khidhr" userId="5b7e17f9e3b74d0c" providerId="LiveId" clId="{1853F1F3-BDB2-4CA8-8F9B-07178F3B2BB4}" dt="2024-01-27T19:04:24.954" v="80" actId="207"/>
          <ac:spMkLst>
            <pc:docMk/>
            <pc:sldMk cId="2268590941" sldId="269"/>
            <ac:spMk id="2" creationId="{EC3E8F74-E6EA-E49E-909F-F058E08945DB}"/>
          </ac:spMkLst>
        </pc:spChg>
        <pc:spChg chg="add del">
          <ac:chgData name="Zhikal Khidhr" userId="5b7e17f9e3b74d0c" providerId="LiveId" clId="{1853F1F3-BDB2-4CA8-8F9B-07178F3B2BB4}" dt="2024-01-27T19:04:18.108" v="79" actId="26606"/>
          <ac:spMkLst>
            <pc:docMk/>
            <pc:sldMk cId="2268590941" sldId="269"/>
            <ac:spMk id="26632" creationId="{389FFE7C-E583-49D7-B92E-1EC8D6D4FC8F}"/>
          </ac:spMkLst>
        </pc:spChg>
        <pc:spChg chg="add del">
          <ac:chgData name="Zhikal Khidhr" userId="5b7e17f9e3b74d0c" providerId="LiveId" clId="{1853F1F3-BDB2-4CA8-8F9B-07178F3B2BB4}" dt="2024-01-27T19:04:18.108" v="79" actId="26606"/>
          <ac:spMkLst>
            <pc:docMk/>
            <pc:sldMk cId="2268590941" sldId="269"/>
            <ac:spMk id="26634" creationId="{D0D2945E-06BB-4ED7-B357-30CA7211CF17}"/>
          </ac:spMkLst>
        </pc:spChg>
        <pc:spChg chg="add del">
          <ac:chgData name="Zhikal Khidhr" userId="5b7e17f9e3b74d0c" providerId="LiveId" clId="{1853F1F3-BDB2-4CA8-8F9B-07178F3B2BB4}" dt="2024-01-27T19:04:18.098" v="78" actId="26606"/>
          <ac:spMkLst>
            <pc:docMk/>
            <pc:sldMk cId="2268590941" sldId="269"/>
            <ac:spMk id="26641" creationId="{54A5DE3F-DEBB-46AE-97AC-106BF0062072}"/>
          </ac:spMkLst>
        </pc:spChg>
        <pc:spChg chg="add">
          <ac:chgData name="Zhikal Khidhr" userId="5b7e17f9e3b74d0c" providerId="LiveId" clId="{1853F1F3-BDB2-4CA8-8F9B-07178F3B2BB4}" dt="2024-01-27T19:04:18.108" v="79" actId="26606"/>
          <ac:spMkLst>
            <pc:docMk/>
            <pc:sldMk cId="2268590941" sldId="269"/>
            <ac:spMk id="26645" creationId="{50367A81-30BE-4382-AC54-91DE34827C54}"/>
          </ac:spMkLst>
        </pc:spChg>
        <pc:picChg chg="mod">
          <ac:chgData name="Zhikal Khidhr" userId="5b7e17f9e3b74d0c" providerId="LiveId" clId="{1853F1F3-BDB2-4CA8-8F9B-07178F3B2BB4}" dt="2024-01-27T19:04:18.108" v="79" actId="26606"/>
          <ac:picMkLst>
            <pc:docMk/>
            <pc:sldMk cId="2268590941" sldId="269"/>
            <ac:picMk id="26627" creationId="{5EB184AB-D2CE-21C5-2525-AA34003DA544}"/>
          </ac:picMkLst>
        </pc:picChg>
        <pc:cxnChg chg="add del">
          <ac:chgData name="Zhikal Khidhr" userId="5b7e17f9e3b74d0c" providerId="LiveId" clId="{1853F1F3-BDB2-4CA8-8F9B-07178F3B2BB4}" dt="2024-01-27T19:04:18.108" v="79" actId="26606"/>
          <ac:cxnSpMkLst>
            <pc:docMk/>
            <pc:sldMk cId="2268590941" sldId="269"/>
            <ac:cxnSpMk id="26636" creationId="{F4C9872C-B3B3-4A61-B20E-F79415F455B3}"/>
          </ac:cxnSpMkLst>
        </pc:cxnChg>
        <pc:cxnChg chg="add del">
          <ac:chgData name="Zhikal Khidhr" userId="5b7e17f9e3b74d0c" providerId="LiveId" clId="{1853F1F3-BDB2-4CA8-8F9B-07178F3B2BB4}" dt="2024-01-27T19:04:18.098" v="78" actId="26606"/>
          <ac:cxnSpMkLst>
            <pc:docMk/>
            <pc:sldMk cId="2268590941" sldId="269"/>
            <ac:cxnSpMk id="26643" creationId="{ADF894D6-89B8-41BD-ADED-787505FE078F}"/>
          </ac:cxnSpMkLst>
        </pc:cxnChg>
        <pc:cxnChg chg="add">
          <ac:chgData name="Zhikal Khidhr" userId="5b7e17f9e3b74d0c" providerId="LiveId" clId="{1853F1F3-BDB2-4CA8-8F9B-07178F3B2BB4}" dt="2024-01-27T19:04:18.108" v="79" actId="26606"/>
          <ac:cxnSpMkLst>
            <pc:docMk/>
            <pc:sldMk cId="2268590941" sldId="269"/>
            <ac:cxnSpMk id="26646" creationId="{58E55502-A21B-4709-B554-098027577A9C}"/>
          </ac:cxnSpMkLst>
        </pc:cxnChg>
      </pc:sldChg>
      <pc:sldChg chg="delSp modSp mod">
        <pc:chgData name="Zhikal Khidhr" userId="5b7e17f9e3b74d0c" providerId="LiveId" clId="{1853F1F3-BDB2-4CA8-8F9B-07178F3B2BB4}" dt="2024-01-27T18:58:51.558" v="11" actId="478"/>
        <pc:sldMkLst>
          <pc:docMk/>
          <pc:sldMk cId="480454959" sldId="327"/>
        </pc:sldMkLst>
        <pc:spChg chg="mod">
          <ac:chgData name="Zhikal Khidhr" userId="5b7e17f9e3b74d0c" providerId="LiveId" clId="{1853F1F3-BDB2-4CA8-8F9B-07178F3B2BB4}" dt="2024-01-27T18:58:45.336" v="10" actId="20577"/>
          <ac:spMkLst>
            <pc:docMk/>
            <pc:sldMk cId="480454959" sldId="327"/>
            <ac:spMk id="2" creationId="{9E3C1396-524A-62A2-8257-1B0D433BBE14}"/>
          </ac:spMkLst>
        </pc:spChg>
        <pc:spChg chg="mod">
          <ac:chgData name="Zhikal Khidhr" userId="5b7e17f9e3b74d0c" providerId="LiveId" clId="{1853F1F3-BDB2-4CA8-8F9B-07178F3B2BB4}" dt="2024-01-27T18:58:37.504" v="1" actId="20577"/>
          <ac:spMkLst>
            <pc:docMk/>
            <pc:sldMk cId="480454959" sldId="327"/>
            <ac:spMk id="3" creationId="{4C497D5C-E785-D72F-C8CC-FA44B04E576B}"/>
          </ac:spMkLst>
        </pc:spChg>
        <pc:spChg chg="del">
          <ac:chgData name="Zhikal Khidhr" userId="5b7e17f9e3b74d0c" providerId="LiveId" clId="{1853F1F3-BDB2-4CA8-8F9B-07178F3B2BB4}" dt="2024-01-27T18:58:51.558" v="11" actId="478"/>
          <ac:spMkLst>
            <pc:docMk/>
            <pc:sldMk cId="480454959" sldId="327"/>
            <ac:spMk id="6" creationId="{CE85BE62-93AC-DA9C-D7D9-24F80E291329}"/>
          </ac:spMkLst>
        </pc:spChg>
      </pc:sldChg>
      <pc:sldChg chg="add">
        <pc:chgData name="Zhikal Khidhr" userId="5b7e17f9e3b74d0c" providerId="LiveId" clId="{1853F1F3-BDB2-4CA8-8F9B-07178F3B2BB4}" dt="2024-01-27T19:01:52.676" v="15"/>
        <pc:sldMkLst>
          <pc:docMk/>
          <pc:sldMk cId="0" sldId="372"/>
        </pc:sldMkLst>
      </pc:sldChg>
      <pc:sldChg chg="add">
        <pc:chgData name="Zhikal Khidhr" userId="5b7e17f9e3b74d0c" providerId="LiveId" clId="{1853F1F3-BDB2-4CA8-8F9B-07178F3B2BB4}" dt="2024-01-27T19:01:52.676" v="15"/>
        <pc:sldMkLst>
          <pc:docMk/>
          <pc:sldMk cId="0" sldId="376"/>
        </pc:sldMkLst>
      </pc:sldChg>
      <pc:sldChg chg="add">
        <pc:chgData name="Zhikal Khidhr" userId="5b7e17f9e3b74d0c" providerId="LiveId" clId="{1853F1F3-BDB2-4CA8-8F9B-07178F3B2BB4}" dt="2024-01-27T19:01:52.676" v="15"/>
        <pc:sldMkLst>
          <pc:docMk/>
          <pc:sldMk cId="0" sldId="379"/>
        </pc:sldMkLst>
      </pc:sldChg>
      <pc:sldChg chg="add">
        <pc:chgData name="Zhikal Khidhr" userId="5b7e17f9e3b74d0c" providerId="LiveId" clId="{1853F1F3-BDB2-4CA8-8F9B-07178F3B2BB4}" dt="2024-01-27T19:01:52.676" v="15"/>
        <pc:sldMkLst>
          <pc:docMk/>
          <pc:sldMk cId="0" sldId="383"/>
        </pc:sldMkLst>
      </pc:sldChg>
      <pc:sldChg chg="delSp add setBg delDesignElem">
        <pc:chgData name="Zhikal Khidhr" userId="5b7e17f9e3b74d0c" providerId="LiveId" clId="{1853F1F3-BDB2-4CA8-8F9B-07178F3B2BB4}" dt="2024-01-27T19:01:52.676" v="15"/>
        <pc:sldMkLst>
          <pc:docMk/>
          <pc:sldMk cId="0" sldId="386"/>
        </pc:sldMkLst>
        <pc:spChg chg="del">
          <ac:chgData name="Zhikal Khidhr" userId="5b7e17f9e3b74d0c" providerId="LiveId" clId="{1853F1F3-BDB2-4CA8-8F9B-07178F3B2BB4}" dt="2024-01-27T19:01:52.676" v="15"/>
          <ac:spMkLst>
            <pc:docMk/>
            <pc:sldMk cId="0" sldId="386"/>
            <ac:spMk id="25609" creationId="{C4879EFC-8E62-4E00-973C-C45EE9EC676D}"/>
          </ac:spMkLst>
        </pc:spChg>
        <pc:spChg chg="del">
          <ac:chgData name="Zhikal Khidhr" userId="5b7e17f9e3b74d0c" providerId="LiveId" clId="{1853F1F3-BDB2-4CA8-8F9B-07178F3B2BB4}" dt="2024-01-27T19:01:52.676" v="15"/>
          <ac:spMkLst>
            <pc:docMk/>
            <pc:sldMk cId="0" sldId="386"/>
            <ac:spMk id="25611" creationId="{D6A9C53F-5F90-40A5-8C85-5412D39C8C68}"/>
          </ac:spMkLst>
        </pc:spChg>
      </pc:sldChg>
      <pc:sldChg chg="add">
        <pc:chgData name="Zhikal Khidhr" userId="5b7e17f9e3b74d0c" providerId="LiveId" clId="{1853F1F3-BDB2-4CA8-8F9B-07178F3B2BB4}" dt="2024-01-27T19:01:52.676" v="15"/>
        <pc:sldMkLst>
          <pc:docMk/>
          <pc:sldMk cId="0" sldId="387"/>
        </pc:sldMkLst>
      </pc:sldChg>
      <pc:sldChg chg="del">
        <pc:chgData name="Zhikal Khidhr" userId="5b7e17f9e3b74d0c" providerId="LiveId" clId="{1853F1F3-BDB2-4CA8-8F9B-07178F3B2BB4}" dt="2024-01-27T19:04:49.421" v="81" actId="47"/>
        <pc:sldMkLst>
          <pc:docMk/>
          <pc:sldMk cId="543492419" sldId="518"/>
        </pc:sldMkLst>
      </pc:sldChg>
      <pc:sldChg chg="modSp mod ord">
        <pc:chgData name="Zhikal Khidhr" userId="5b7e17f9e3b74d0c" providerId="LiveId" clId="{1853F1F3-BDB2-4CA8-8F9B-07178F3B2BB4}" dt="2024-01-27T19:03:43.540" v="76" actId="20577"/>
        <pc:sldMkLst>
          <pc:docMk/>
          <pc:sldMk cId="3317313067" sldId="549"/>
        </pc:sldMkLst>
        <pc:spChg chg="mod">
          <ac:chgData name="Zhikal Khidhr" userId="5b7e17f9e3b74d0c" providerId="LiveId" clId="{1853F1F3-BDB2-4CA8-8F9B-07178F3B2BB4}" dt="2024-01-27T19:03:43.540" v="76" actId="20577"/>
          <ac:spMkLst>
            <pc:docMk/>
            <pc:sldMk cId="3317313067" sldId="549"/>
            <ac:spMk id="7" creationId="{608DA07D-3297-432A-B0EF-7898508B7D81}"/>
          </ac:spMkLst>
        </pc:spChg>
      </pc:sldChg>
      <pc:sldChg chg="del">
        <pc:chgData name="Zhikal Khidhr" userId="5b7e17f9e3b74d0c" providerId="LiveId" clId="{1853F1F3-BDB2-4CA8-8F9B-07178F3B2BB4}" dt="2024-01-27T19:04:49.631" v="82" actId="47"/>
        <pc:sldMkLst>
          <pc:docMk/>
          <pc:sldMk cId="1243800423" sldId="550"/>
        </pc:sldMkLst>
      </pc:sldChg>
      <pc:sldChg chg="del">
        <pc:chgData name="Zhikal Khidhr" userId="5b7e17f9e3b74d0c" providerId="LiveId" clId="{1853F1F3-BDB2-4CA8-8F9B-07178F3B2BB4}" dt="2024-01-27T19:05:12.996" v="84" actId="47"/>
        <pc:sldMkLst>
          <pc:docMk/>
          <pc:sldMk cId="3939023396" sldId="551"/>
        </pc:sldMkLst>
      </pc:sldChg>
      <pc:sldChg chg="del">
        <pc:chgData name="Zhikal Khidhr" userId="5b7e17f9e3b74d0c" providerId="LiveId" clId="{1853F1F3-BDB2-4CA8-8F9B-07178F3B2BB4}" dt="2024-01-27T19:05:13.660" v="85" actId="47"/>
        <pc:sldMkLst>
          <pc:docMk/>
          <pc:sldMk cId="3931533744" sldId="552"/>
        </pc:sldMkLst>
      </pc:sldChg>
      <pc:sldChg chg="del">
        <pc:chgData name="Zhikal Khidhr" userId="5b7e17f9e3b74d0c" providerId="LiveId" clId="{1853F1F3-BDB2-4CA8-8F9B-07178F3B2BB4}" dt="2024-01-27T19:05:13.863" v="86" actId="47"/>
        <pc:sldMkLst>
          <pc:docMk/>
          <pc:sldMk cId="3710973517" sldId="553"/>
        </pc:sldMkLst>
      </pc:sldChg>
      <pc:sldChg chg="del">
        <pc:chgData name="Zhikal Khidhr" userId="5b7e17f9e3b74d0c" providerId="LiveId" clId="{1853F1F3-BDB2-4CA8-8F9B-07178F3B2BB4}" dt="2024-01-27T19:05:14.039" v="87" actId="47"/>
        <pc:sldMkLst>
          <pc:docMk/>
          <pc:sldMk cId="2201751099" sldId="554"/>
        </pc:sldMkLst>
      </pc:sldChg>
      <pc:sldChg chg="del">
        <pc:chgData name="Zhikal Khidhr" userId="5b7e17f9e3b74d0c" providerId="LiveId" clId="{1853F1F3-BDB2-4CA8-8F9B-07178F3B2BB4}" dt="2024-01-27T19:05:14.210" v="88" actId="47"/>
        <pc:sldMkLst>
          <pc:docMk/>
          <pc:sldMk cId="3210816435" sldId="555"/>
        </pc:sldMkLst>
      </pc:sldChg>
      <pc:sldChg chg="del">
        <pc:chgData name="Zhikal Khidhr" userId="5b7e17f9e3b74d0c" providerId="LiveId" clId="{1853F1F3-BDB2-4CA8-8F9B-07178F3B2BB4}" dt="2024-01-27T19:05:14.417" v="89" actId="47"/>
        <pc:sldMkLst>
          <pc:docMk/>
          <pc:sldMk cId="574501890" sldId="556"/>
        </pc:sldMkLst>
      </pc:sldChg>
      <pc:sldChg chg="del">
        <pc:chgData name="Zhikal Khidhr" userId="5b7e17f9e3b74d0c" providerId="LiveId" clId="{1853F1F3-BDB2-4CA8-8F9B-07178F3B2BB4}" dt="2024-01-27T19:05:14.567" v="90" actId="47"/>
        <pc:sldMkLst>
          <pc:docMk/>
          <pc:sldMk cId="2397072466" sldId="557"/>
        </pc:sldMkLst>
      </pc:sldChg>
      <pc:sldChg chg="del">
        <pc:chgData name="Zhikal Khidhr" userId="5b7e17f9e3b74d0c" providerId="LiveId" clId="{1853F1F3-BDB2-4CA8-8F9B-07178F3B2BB4}" dt="2024-01-27T19:05:15.051" v="91" actId="47"/>
        <pc:sldMkLst>
          <pc:docMk/>
          <pc:sldMk cId="549242882" sldId="558"/>
        </pc:sldMkLst>
      </pc:sldChg>
      <pc:sldChg chg="del">
        <pc:chgData name="Zhikal Khidhr" userId="5b7e17f9e3b74d0c" providerId="LiveId" clId="{1853F1F3-BDB2-4CA8-8F9B-07178F3B2BB4}" dt="2024-01-27T19:05:15.313" v="92" actId="47"/>
        <pc:sldMkLst>
          <pc:docMk/>
          <pc:sldMk cId="128266310" sldId="559"/>
        </pc:sldMkLst>
      </pc:sldChg>
      <pc:sldChg chg="del">
        <pc:chgData name="Zhikal Khidhr" userId="5b7e17f9e3b74d0c" providerId="LiveId" clId="{1853F1F3-BDB2-4CA8-8F9B-07178F3B2BB4}" dt="2024-01-27T19:05:15.487" v="93" actId="47"/>
        <pc:sldMkLst>
          <pc:docMk/>
          <pc:sldMk cId="3106379630" sldId="560"/>
        </pc:sldMkLst>
      </pc:sldChg>
      <pc:sldChg chg="del">
        <pc:chgData name="Zhikal Khidhr" userId="5b7e17f9e3b74d0c" providerId="LiveId" clId="{1853F1F3-BDB2-4CA8-8F9B-07178F3B2BB4}" dt="2024-01-27T19:05:15.589" v="94" actId="47"/>
        <pc:sldMkLst>
          <pc:docMk/>
          <pc:sldMk cId="3401471934" sldId="561"/>
        </pc:sldMkLst>
      </pc:sldChg>
      <pc:sldChg chg="del">
        <pc:chgData name="Zhikal Khidhr" userId="5b7e17f9e3b74d0c" providerId="LiveId" clId="{1853F1F3-BDB2-4CA8-8F9B-07178F3B2BB4}" dt="2024-01-27T19:05:16.152" v="95" actId="47"/>
        <pc:sldMkLst>
          <pc:docMk/>
          <pc:sldMk cId="3393958885" sldId="562"/>
        </pc:sldMkLst>
      </pc:sldChg>
      <pc:sldChg chg="del">
        <pc:chgData name="Zhikal Khidhr" userId="5b7e17f9e3b74d0c" providerId="LiveId" clId="{1853F1F3-BDB2-4CA8-8F9B-07178F3B2BB4}" dt="2024-01-27T19:05:16.583" v="96" actId="47"/>
        <pc:sldMkLst>
          <pc:docMk/>
          <pc:sldMk cId="2025547926" sldId="563"/>
        </pc:sldMkLst>
      </pc:sldChg>
      <pc:sldChg chg="del">
        <pc:chgData name="Zhikal Khidhr" userId="5b7e17f9e3b74d0c" providerId="LiveId" clId="{1853F1F3-BDB2-4CA8-8F9B-07178F3B2BB4}" dt="2024-01-27T19:05:16.827" v="97" actId="47"/>
        <pc:sldMkLst>
          <pc:docMk/>
          <pc:sldMk cId="4174147474" sldId="564"/>
        </pc:sldMkLst>
      </pc:sldChg>
      <pc:sldChg chg="del">
        <pc:chgData name="Zhikal Khidhr" userId="5b7e17f9e3b74d0c" providerId="LiveId" clId="{1853F1F3-BDB2-4CA8-8F9B-07178F3B2BB4}" dt="2024-01-27T19:05:17.783" v="98" actId="47"/>
        <pc:sldMkLst>
          <pc:docMk/>
          <pc:sldMk cId="2707833657" sldId="565"/>
        </pc:sldMkLst>
      </pc:sldChg>
      <pc:sldChg chg="del">
        <pc:chgData name="Zhikal Khidhr" userId="5b7e17f9e3b74d0c" providerId="LiveId" clId="{1853F1F3-BDB2-4CA8-8F9B-07178F3B2BB4}" dt="2024-01-27T19:05:17.910" v="99" actId="47"/>
        <pc:sldMkLst>
          <pc:docMk/>
          <pc:sldMk cId="2549029930" sldId="566"/>
        </pc:sldMkLst>
      </pc:sldChg>
      <pc:sldChg chg="add del">
        <pc:chgData name="Zhikal Khidhr" userId="5b7e17f9e3b74d0c" providerId="LiveId" clId="{1853F1F3-BDB2-4CA8-8F9B-07178F3B2BB4}" dt="2024-01-27T19:00:58.725" v="13"/>
        <pc:sldMkLst>
          <pc:docMk/>
          <pc:sldMk cId="2164681563" sldId="567"/>
        </pc:sldMkLst>
      </pc:sldChg>
      <pc:sldChg chg="add del">
        <pc:chgData name="Zhikal Khidhr" userId="5b7e17f9e3b74d0c" providerId="LiveId" clId="{1853F1F3-BDB2-4CA8-8F9B-07178F3B2BB4}" dt="2024-01-27T19:00:58.725" v="13"/>
        <pc:sldMkLst>
          <pc:docMk/>
          <pc:sldMk cId="864500275" sldId="568"/>
        </pc:sldMkLst>
      </pc:sldChg>
      <pc:sldChg chg="add del">
        <pc:chgData name="Zhikal Khidhr" userId="5b7e17f9e3b74d0c" providerId="LiveId" clId="{1853F1F3-BDB2-4CA8-8F9B-07178F3B2BB4}" dt="2024-01-27T19:00:58.725" v="13"/>
        <pc:sldMkLst>
          <pc:docMk/>
          <pc:sldMk cId="873870589" sldId="569"/>
        </pc:sldMkLst>
      </pc:sldChg>
      <pc:sldChg chg="ord">
        <pc:chgData name="Zhikal Khidhr" userId="5b7e17f9e3b74d0c" providerId="LiveId" clId="{1853F1F3-BDB2-4CA8-8F9B-07178F3B2BB4}" dt="2024-01-27T19:02:08.445" v="17"/>
        <pc:sldMkLst>
          <pc:docMk/>
          <pc:sldMk cId="3704235870" sldId="569"/>
        </pc:sldMkLst>
      </pc:sldChg>
      <pc:sldChg chg="ord">
        <pc:chgData name="Zhikal Khidhr" userId="5b7e17f9e3b74d0c" providerId="LiveId" clId="{1853F1F3-BDB2-4CA8-8F9B-07178F3B2BB4}" dt="2024-01-27T19:02:08.445" v="17"/>
        <pc:sldMkLst>
          <pc:docMk/>
          <pc:sldMk cId="1042129635" sldId="570"/>
        </pc:sldMkLst>
      </pc:sldChg>
      <pc:sldChg chg="add del">
        <pc:chgData name="Zhikal Khidhr" userId="5b7e17f9e3b74d0c" providerId="LiveId" clId="{1853F1F3-BDB2-4CA8-8F9B-07178F3B2BB4}" dt="2024-01-27T19:00:58.725" v="13"/>
        <pc:sldMkLst>
          <pc:docMk/>
          <pc:sldMk cId="4098366024" sldId="570"/>
        </pc:sldMkLst>
      </pc:sldChg>
    </pc:docChg>
  </pc:docChgLst>
  <pc:docChgLst>
    <pc:chgData name="Zhikal Khidhr" userId="5b7e17f9e3b74d0c" providerId="LiveId" clId="{5705A25F-E1D1-4120-9783-3B71E4348EE3}"/>
    <pc:docChg chg="custSel delSld modSld delMainMaster modSection">
      <pc:chgData name="Zhikal Khidhr" userId="5b7e17f9e3b74d0c" providerId="LiveId" clId="{5705A25F-E1D1-4120-9783-3B71E4348EE3}" dt="2024-01-27T19:08:53.341" v="30" actId="47"/>
      <pc:docMkLst>
        <pc:docMk/>
      </pc:docMkLst>
      <pc:sldChg chg="del">
        <pc:chgData name="Zhikal Khidhr" userId="5b7e17f9e3b74d0c" providerId="LiveId" clId="{5705A25F-E1D1-4120-9783-3B71E4348EE3}" dt="2024-01-27T19:08:25.505" v="14" actId="47"/>
        <pc:sldMkLst>
          <pc:docMk/>
          <pc:sldMk cId="3159894749" sldId="257"/>
        </pc:sldMkLst>
      </pc:sldChg>
      <pc:sldChg chg="del">
        <pc:chgData name="Zhikal Khidhr" userId="5b7e17f9e3b74d0c" providerId="LiveId" clId="{5705A25F-E1D1-4120-9783-3B71E4348EE3}" dt="2024-01-27T19:08:47.922" v="22" actId="47"/>
        <pc:sldMkLst>
          <pc:docMk/>
          <pc:sldMk cId="4005947332" sldId="261"/>
        </pc:sldMkLst>
      </pc:sldChg>
      <pc:sldChg chg="del">
        <pc:chgData name="Zhikal Khidhr" userId="5b7e17f9e3b74d0c" providerId="LiveId" clId="{5705A25F-E1D1-4120-9783-3B71E4348EE3}" dt="2024-01-27T19:08:47.365" v="21" actId="47"/>
        <pc:sldMkLst>
          <pc:docMk/>
          <pc:sldMk cId="4227313644" sldId="266"/>
        </pc:sldMkLst>
      </pc:sldChg>
      <pc:sldChg chg="del">
        <pc:chgData name="Zhikal Khidhr" userId="5b7e17f9e3b74d0c" providerId="LiveId" clId="{5705A25F-E1D1-4120-9783-3B71E4348EE3}" dt="2024-01-27T19:08:46.282" v="20" actId="47"/>
        <pc:sldMkLst>
          <pc:docMk/>
          <pc:sldMk cId="752382132" sldId="267"/>
        </pc:sldMkLst>
      </pc:sldChg>
      <pc:sldChg chg="del">
        <pc:chgData name="Zhikal Khidhr" userId="5b7e17f9e3b74d0c" providerId="LiveId" clId="{5705A25F-E1D1-4120-9783-3B71E4348EE3}" dt="2024-01-27T19:08:45.817" v="19" actId="47"/>
        <pc:sldMkLst>
          <pc:docMk/>
          <pc:sldMk cId="1137334326" sldId="268"/>
        </pc:sldMkLst>
      </pc:sldChg>
      <pc:sldChg chg="del">
        <pc:chgData name="Zhikal Khidhr" userId="5b7e17f9e3b74d0c" providerId="LiveId" clId="{5705A25F-E1D1-4120-9783-3B71E4348EE3}" dt="2024-01-27T19:08:45.170" v="18" actId="47"/>
        <pc:sldMkLst>
          <pc:docMk/>
          <pc:sldMk cId="2268590941" sldId="269"/>
        </pc:sldMkLst>
      </pc:sldChg>
      <pc:sldChg chg="modSp mod">
        <pc:chgData name="Zhikal Khidhr" userId="5b7e17f9e3b74d0c" providerId="LiveId" clId="{5705A25F-E1D1-4120-9783-3B71E4348EE3}" dt="2024-01-27T19:06:44" v="13" actId="20577"/>
        <pc:sldMkLst>
          <pc:docMk/>
          <pc:sldMk cId="480454959" sldId="327"/>
        </pc:sldMkLst>
        <pc:spChg chg="mod">
          <ac:chgData name="Zhikal Khidhr" userId="5b7e17f9e3b74d0c" providerId="LiveId" clId="{5705A25F-E1D1-4120-9783-3B71E4348EE3}" dt="2024-01-27T19:06:44" v="13" actId="20577"/>
          <ac:spMkLst>
            <pc:docMk/>
            <pc:sldMk cId="480454959" sldId="327"/>
            <ac:spMk id="2" creationId="{9E3C1396-524A-62A2-8257-1B0D433BBE14}"/>
          </ac:spMkLst>
        </pc:spChg>
      </pc:sldChg>
      <pc:sldChg chg="del">
        <pc:chgData name="Zhikal Khidhr" userId="5b7e17f9e3b74d0c" providerId="LiveId" clId="{5705A25F-E1D1-4120-9783-3B71E4348EE3}" dt="2024-01-27T19:08:50.192" v="25" actId="47"/>
        <pc:sldMkLst>
          <pc:docMk/>
          <pc:sldMk cId="0" sldId="372"/>
        </pc:sldMkLst>
      </pc:sldChg>
      <pc:sldChg chg="del">
        <pc:chgData name="Zhikal Khidhr" userId="5b7e17f9e3b74d0c" providerId="LiveId" clId="{5705A25F-E1D1-4120-9783-3B71E4348EE3}" dt="2024-01-27T19:08:51.222" v="27" actId="47"/>
        <pc:sldMkLst>
          <pc:docMk/>
          <pc:sldMk cId="0" sldId="376"/>
        </pc:sldMkLst>
      </pc:sldChg>
      <pc:sldChg chg="del">
        <pc:chgData name="Zhikal Khidhr" userId="5b7e17f9e3b74d0c" providerId="LiveId" clId="{5705A25F-E1D1-4120-9783-3B71E4348EE3}" dt="2024-01-27T19:08:51.979" v="28" actId="47"/>
        <pc:sldMkLst>
          <pc:docMk/>
          <pc:sldMk cId="0" sldId="379"/>
        </pc:sldMkLst>
      </pc:sldChg>
      <pc:sldChg chg="del">
        <pc:chgData name="Zhikal Khidhr" userId="5b7e17f9e3b74d0c" providerId="LiveId" clId="{5705A25F-E1D1-4120-9783-3B71E4348EE3}" dt="2024-01-27T19:08:52.632" v="29" actId="47"/>
        <pc:sldMkLst>
          <pc:docMk/>
          <pc:sldMk cId="0" sldId="383"/>
        </pc:sldMkLst>
      </pc:sldChg>
      <pc:sldChg chg="del">
        <pc:chgData name="Zhikal Khidhr" userId="5b7e17f9e3b74d0c" providerId="LiveId" clId="{5705A25F-E1D1-4120-9783-3B71E4348EE3}" dt="2024-01-27T19:08:50.448" v="26" actId="47"/>
        <pc:sldMkLst>
          <pc:docMk/>
          <pc:sldMk cId="0" sldId="386"/>
        </pc:sldMkLst>
      </pc:sldChg>
      <pc:sldChg chg="del">
        <pc:chgData name="Zhikal Khidhr" userId="5b7e17f9e3b74d0c" providerId="LiveId" clId="{5705A25F-E1D1-4120-9783-3B71E4348EE3}" dt="2024-01-27T19:08:53.341" v="30" actId="47"/>
        <pc:sldMkLst>
          <pc:docMk/>
          <pc:sldMk cId="0" sldId="387"/>
        </pc:sldMkLst>
      </pc:sldChg>
      <pc:sldChg chg="del">
        <pc:chgData name="Zhikal Khidhr" userId="5b7e17f9e3b74d0c" providerId="LiveId" clId="{5705A25F-E1D1-4120-9783-3B71E4348EE3}" dt="2024-01-27T19:08:43.509" v="15" actId="47"/>
        <pc:sldMkLst>
          <pc:docMk/>
          <pc:sldMk cId="3317313067" sldId="549"/>
        </pc:sldMkLst>
      </pc:sldChg>
      <pc:sldChg chg="del">
        <pc:chgData name="Zhikal Khidhr" userId="5b7e17f9e3b74d0c" providerId="LiveId" clId="{5705A25F-E1D1-4120-9783-3B71E4348EE3}" dt="2024-01-27T19:08:43.951" v="16" actId="47"/>
        <pc:sldMkLst>
          <pc:docMk/>
          <pc:sldMk cId="10785123" sldId="567"/>
        </pc:sldMkLst>
      </pc:sldChg>
      <pc:sldChg chg="del">
        <pc:chgData name="Zhikal Khidhr" userId="5b7e17f9e3b74d0c" providerId="LiveId" clId="{5705A25F-E1D1-4120-9783-3B71E4348EE3}" dt="2024-01-27T19:08:44.665" v="17" actId="47"/>
        <pc:sldMkLst>
          <pc:docMk/>
          <pc:sldMk cId="3980165128" sldId="568"/>
        </pc:sldMkLst>
      </pc:sldChg>
      <pc:sldChg chg="del">
        <pc:chgData name="Zhikal Khidhr" userId="5b7e17f9e3b74d0c" providerId="LiveId" clId="{5705A25F-E1D1-4120-9783-3B71E4348EE3}" dt="2024-01-27T19:08:48.837" v="23" actId="47"/>
        <pc:sldMkLst>
          <pc:docMk/>
          <pc:sldMk cId="3704235870" sldId="569"/>
        </pc:sldMkLst>
      </pc:sldChg>
      <pc:sldChg chg="del">
        <pc:chgData name="Zhikal Khidhr" userId="5b7e17f9e3b74d0c" providerId="LiveId" clId="{5705A25F-E1D1-4120-9783-3B71E4348EE3}" dt="2024-01-27T19:08:49.539" v="24" actId="47"/>
        <pc:sldMkLst>
          <pc:docMk/>
          <pc:sldMk cId="1042129635" sldId="570"/>
        </pc:sldMkLst>
      </pc:sldChg>
      <pc:sldMasterChg chg="del delSldLayout">
        <pc:chgData name="Zhikal Khidhr" userId="5b7e17f9e3b74d0c" providerId="LiveId" clId="{5705A25F-E1D1-4120-9783-3B71E4348EE3}" dt="2024-01-27T19:08:49.539" v="24" actId="47"/>
        <pc:sldMasterMkLst>
          <pc:docMk/>
          <pc:sldMasterMk cId="3068065975" sldId="2147483746"/>
        </pc:sldMasterMkLst>
        <pc:sldLayoutChg chg="del">
          <pc:chgData name="Zhikal Khidhr" userId="5b7e17f9e3b74d0c" providerId="LiveId" clId="{5705A25F-E1D1-4120-9783-3B71E4348EE3}" dt="2024-01-27T19:08:49.539" v="24" actId="47"/>
          <pc:sldLayoutMkLst>
            <pc:docMk/>
            <pc:sldMasterMk cId="3068065975" sldId="2147483746"/>
            <pc:sldLayoutMk cId="3352364473" sldId="2147483747"/>
          </pc:sldLayoutMkLst>
        </pc:sldLayoutChg>
        <pc:sldLayoutChg chg="del">
          <pc:chgData name="Zhikal Khidhr" userId="5b7e17f9e3b74d0c" providerId="LiveId" clId="{5705A25F-E1D1-4120-9783-3B71E4348EE3}" dt="2024-01-27T19:08:49.539" v="24" actId="47"/>
          <pc:sldLayoutMkLst>
            <pc:docMk/>
            <pc:sldMasterMk cId="3068065975" sldId="2147483746"/>
            <pc:sldLayoutMk cId="1632043029" sldId="2147483748"/>
          </pc:sldLayoutMkLst>
        </pc:sldLayoutChg>
        <pc:sldLayoutChg chg="del">
          <pc:chgData name="Zhikal Khidhr" userId="5b7e17f9e3b74d0c" providerId="LiveId" clId="{5705A25F-E1D1-4120-9783-3B71E4348EE3}" dt="2024-01-27T19:08:49.539" v="24" actId="47"/>
          <pc:sldLayoutMkLst>
            <pc:docMk/>
            <pc:sldMasterMk cId="3068065975" sldId="2147483746"/>
            <pc:sldLayoutMk cId="2473613109" sldId="2147483749"/>
          </pc:sldLayoutMkLst>
        </pc:sldLayoutChg>
        <pc:sldLayoutChg chg="del">
          <pc:chgData name="Zhikal Khidhr" userId="5b7e17f9e3b74d0c" providerId="LiveId" clId="{5705A25F-E1D1-4120-9783-3B71E4348EE3}" dt="2024-01-27T19:08:49.539" v="24" actId="47"/>
          <pc:sldLayoutMkLst>
            <pc:docMk/>
            <pc:sldMasterMk cId="3068065975" sldId="2147483746"/>
            <pc:sldLayoutMk cId="2654353150" sldId="2147483750"/>
          </pc:sldLayoutMkLst>
        </pc:sldLayoutChg>
        <pc:sldLayoutChg chg="del">
          <pc:chgData name="Zhikal Khidhr" userId="5b7e17f9e3b74d0c" providerId="LiveId" clId="{5705A25F-E1D1-4120-9783-3B71E4348EE3}" dt="2024-01-27T19:08:49.539" v="24" actId="47"/>
          <pc:sldLayoutMkLst>
            <pc:docMk/>
            <pc:sldMasterMk cId="3068065975" sldId="2147483746"/>
            <pc:sldLayoutMk cId="763515197" sldId="2147483751"/>
          </pc:sldLayoutMkLst>
        </pc:sldLayoutChg>
        <pc:sldLayoutChg chg="del">
          <pc:chgData name="Zhikal Khidhr" userId="5b7e17f9e3b74d0c" providerId="LiveId" clId="{5705A25F-E1D1-4120-9783-3B71E4348EE3}" dt="2024-01-27T19:08:49.539" v="24" actId="47"/>
          <pc:sldLayoutMkLst>
            <pc:docMk/>
            <pc:sldMasterMk cId="3068065975" sldId="2147483746"/>
            <pc:sldLayoutMk cId="123255782" sldId="2147483752"/>
          </pc:sldLayoutMkLst>
        </pc:sldLayoutChg>
        <pc:sldLayoutChg chg="del">
          <pc:chgData name="Zhikal Khidhr" userId="5b7e17f9e3b74d0c" providerId="LiveId" clId="{5705A25F-E1D1-4120-9783-3B71E4348EE3}" dt="2024-01-27T19:08:49.539" v="24" actId="47"/>
          <pc:sldLayoutMkLst>
            <pc:docMk/>
            <pc:sldMasterMk cId="3068065975" sldId="2147483746"/>
            <pc:sldLayoutMk cId="1858576656" sldId="2147483753"/>
          </pc:sldLayoutMkLst>
        </pc:sldLayoutChg>
        <pc:sldLayoutChg chg="del">
          <pc:chgData name="Zhikal Khidhr" userId="5b7e17f9e3b74d0c" providerId="LiveId" clId="{5705A25F-E1D1-4120-9783-3B71E4348EE3}" dt="2024-01-27T19:08:49.539" v="24" actId="47"/>
          <pc:sldLayoutMkLst>
            <pc:docMk/>
            <pc:sldMasterMk cId="3068065975" sldId="2147483746"/>
            <pc:sldLayoutMk cId="1945540781" sldId="2147483754"/>
          </pc:sldLayoutMkLst>
        </pc:sldLayoutChg>
        <pc:sldLayoutChg chg="del">
          <pc:chgData name="Zhikal Khidhr" userId="5b7e17f9e3b74d0c" providerId="LiveId" clId="{5705A25F-E1D1-4120-9783-3B71E4348EE3}" dt="2024-01-27T19:08:49.539" v="24" actId="47"/>
          <pc:sldLayoutMkLst>
            <pc:docMk/>
            <pc:sldMasterMk cId="3068065975" sldId="2147483746"/>
            <pc:sldLayoutMk cId="4083511408" sldId="2147483755"/>
          </pc:sldLayoutMkLst>
        </pc:sldLayoutChg>
        <pc:sldLayoutChg chg="del">
          <pc:chgData name="Zhikal Khidhr" userId="5b7e17f9e3b74d0c" providerId="LiveId" clId="{5705A25F-E1D1-4120-9783-3B71E4348EE3}" dt="2024-01-27T19:08:49.539" v="24" actId="47"/>
          <pc:sldLayoutMkLst>
            <pc:docMk/>
            <pc:sldMasterMk cId="3068065975" sldId="2147483746"/>
            <pc:sldLayoutMk cId="2756797001" sldId="2147483756"/>
          </pc:sldLayoutMkLst>
        </pc:sldLayoutChg>
        <pc:sldLayoutChg chg="del">
          <pc:chgData name="Zhikal Khidhr" userId="5b7e17f9e3b74d0c" providerId="LiveId" clId="{5705A25F-E1D1-4120-9783-3B71E4348EE3}" dt="2024-01-27T19:08:49.539" v="24" actId="47"/>
          <pc:sldLayoutMkLst>
            <pc:docMk/>
            <pc:sldMasterMk cId="3068065975" sldId="2147483746"/>
            <pc:sldLayoutMk cId="3003722160" sldId="2147483757"/>
          </pc:sldLayoutMkLst>
        </pc:sldLayoutChg>
      </pc:sldMasterChg>
      <pc:sldMasterChg chg="del delSldLayout">
        <pc:chgData name="Zhikal Khidhr" userId="5b7e17f9e3b74d0c" providerId="LiveId" clId="{5705A25F-E1D1-4120-9783-3B71E4348EE3}" dt="2024-01-27T19:08:53.341" v="30" actId="47"/>
        <pc:sldMasterMkLst>
          <pc:docMk/>
          <pc:sldMasterMk cId="3780412594" sldId="2147483758"/>
        </pc:sldMasterMkLst>
        <pc:sldLayoutChg chg="del">
          <pc:chgData name="Zhikal Khidhr" userId="5b7e17f9e3b74d0c" providerId="LiveId" clId="{5705A25F-E1D1-4120-9783-3B71E4348EE3}" dt="2024-01-27T19:08:53.341" v="30" actId="47"/>
          <pc:sldLayoutMkLst>
            <pc:docMk/>
            <pc:sldMasterMk cId="3780412594" sldId="2147483758"/>
            <pc:sldLayoutMk cId="3359971018" sldId="2147483759"/>
          </pc:sldLayoutMkLst>
        </pc:sldLayoutChg>
        <pc:sldLayoutChg chg="del">
          <pc:chgData name="Zhikal Khidhr" userId="5b7e17f9e3b74d0c" providerId="LiveId" clId="{5705A25F-E1D1-4120-9783-3B71E4348EE3}" dt="2024-01-27T19:08:53.341" v="30" actId="47"/>
          <pc:sldLayoutMkLst>
            <pc:docMk/>
            <pc:sldMasterMk cId="3780412594" sldId="2147483758"/>
            <pc:sldLayoutMk cId="3262490045" sldId="2147483760"/>
          </pc:sldLayoutMkLst>
        </pc:sldLayoutChg>
        <pc:sldLayoutChg chg="del">
          <pc:chgData name="Zhikal Khidhr" userId="5b7e17f9e3b74d0c" providerId="LiveId" clId="{5705A25F-E1D1-4120-9783-3B71E4348EE3}" dt="2024-01-27T19:08:53.341" v="30" actId="47"/>
          <pc:sldLayoutMkLst>
            <pc:docMk/>
            <pc:sldMasterMk cId="3780412594" sldId="2147483758"/>
            <pc:sldLayoutMk cId="2299094100" sldId="2147483761"/>
          </pc:sldLayoutMkLst>
        </pc:sldLayoutChg>
        <pc:sldLayoutChg chg="del">
          <pc:chgData name="Zhikal Khidhr" userId="5b7e17f9e3b74d0c" providerId="LiveId" clId="{5705A25F-E1D1-4120-9783-3B71E4348EE3}" dt="2024-01-27T19:08:53.341" v="30" actId="47"/>
          <pc:sldLayoutMkLst>
            <pc:docMk/>
            <pc:sldMasterMk cId="3780412594" sldId="2147483758"/>
            <pc:sldLayoutMk cId="2037144244" sldId="2147483762"/>
          </pc:sldLayoutMkLst>
        </pc:sldLayoutChg>
        <pc:sldLayoutChg chg="del">
          <pc:chgData name="Zhikal Khidhr" userId="5b7e17f9e3b74d0c" providerId="LiveId" clId="{5705A25F-E1D1-4120-9783-3B71E4348EE3}" dt="2024-01-27T19:08:53.341" v="30" actId="47"/>
          <pc:sldLayoutMkLst>
            <pc:docMk/>
            <pc:sldMasterMk cId="3780412594" sldId="2147483758"/>
            <pc:sldLayoutMk cId="1943818505" sldId="2147483763"/>
          </pc:sldLayoutMkLst>
        </pc:sldLayoutChg>
        <pc:sldLayoutChg chg="del">
          <pc:chgData name="Zhikal Khidhr" userId="5b7e17f9e3b74d0c" providerId="LiveId" clId="{5705A25F-E1D1-4120-9783-3B71E4348EE3}" dt="2024-01-27T19:08:53.341" v="30" actId="47"/>
          <pc:sldLayoutMkLst>
            <pc:docMk/>
            <pc:sldMasterMk cId="3780412594" sldId="2147483758"/>
            <pc:sldLayoutMk cId="4091845366" sldId="2147483764"/>
          </pc:sldLayoutMkLst>
        </pc:sldLayoutChg>
        <pc:sldLayoutChg chg="del">
          <pc:chgData name="Zhikal Khidhr" userId="5b7e17f9e3b74d0c" providerId="LiveId" clId="{5705A25F-E1D1-4120-9783-3B71E4348EE3}" dt="2024-01-27T19:08:53.341" v="30" actId="47"/>
          <pc:sldLayoutMkLst>
            <pc:docMk/>
            <pc:sldMasterMk cId="3780412594" sldId="2147483758"/>
            <pc:sldLayoutMk cId="924322989" sldId="2147483765"/>
          </pc:sldLayoutMkLst>
        </pc:sldLayoutChg>
        <pc:sldLayoutChg chg="del">
          <pc:chgData name="Zhikal Khidhr" userId="5b7e17f9e3b74d0c" providerId="LiveId" clId="{5705A25F-E1D1-4120-9783-3B71E4348EE3}" dt="2024-01-27T19:08:53.341" v="30" actId="47"/>
          <pc:sldLayoutMkLst>
            <pc:docMk/>
            <pc:sldMasterMk cId="3780412594" sldId="2147483758"/>
            <pc:sldLayoutMk cId="3007534697" sldId="2147483766"/>
          </pc:sldLayoutMkLst>
        </pc:sldLayoutChg>
        <pc:sldLayoutChg chg="del">
          <pc:chgData name="Zhikal Khidhr" userId="5b7e17f9e3b74d0c" providerId="LiveId" clId="{5705A25F-E1D1-4120-9783-3B71E4348EE3}" dt="2024-01-27T19:08:53.341" v="30" actId="47"/>
          <pc:sldLayoutMkLst>
            <pc:docMk/>
            <pc:sldMasterMk cId="3780412594" sldId="2147483758"/>
            <pc:sldLayoutMk cId="709959235" sldId="2147483767"/>
          </pc:sldLayoutMkLst>
        </pc:sldLayoutChg>
        <pc:sldLayoutChg chg="del">
          <pc:chgData name="Zhikal Khidhr" userId="5b7e17f9e3b74d0c" providerId="LiveId" clId="{5705A25F-E1D1-4120-9783-3B71E4348EE3}" dt="2024-01-27T19:08:53.341" v="30" actId="47"/>
          <pc:sldLayoutMkLst>
            <pc:docMk/>
            <pc:sldMasterMk cId="3780412594" sldId="2147483758"/>
            <pc:sldLayoutMk cId="3269873056" sldId="2147483768"/>
          </pc:sldLayoutMkLst>
        </pc:sldLayoutChg>
        <pc:sldLayoutChg chg="del">
          <pc:chgData name="Zhikal Khidhr" userId="5b7e17f9e3b74d0c" providerId="LiveId" clId="{5705A25F-E1D1-4120-9783-3B71E4348EE3}" dt="2024-01-27T19:08:53.341" v="30" actId="47"/>
          <pc:sldLayoutMkLst>
            <pc:docMk/>
            <pc:sldMasterMk cId="3780412594" sldId="2147483758"/>
            <pc:sldLayoutMk cId="3720505111" sldId="2147483769"/>
          </pc:sldLayoutMkLst>
        </pc:sldLayoutChg>
        <pc:sldLayoutChg chg="del">
          <pc:chgData name="Zhikal Khidhr" userId="5b7e17f9e3b74d0c" providerId="LiveId" clId="{5705A25F-E1D1-4120-9783-3B71E4348EE3}" dt="2024-01-27T19:08:53.341" v="30" actId="47"/>
          <pc:sldLayoutMkLst>
            <pc:docMk/>
            <pc:sldMasterMk cId="3780412594" sldId="2147483758"/>
            <pc:sldLayoutMk cId="3735989183" sldId="2147483770"/>
          </pc:sldLayoutMkLst>
        </pc:sldLayoutChg>
      </pc:sldMasterChg>
      <pc:sldMasterChg chg="del delSldLayout">
        <pc:chgData name="Zhikal Khidhr" userId="5b7e17f9e3b74d0c" providerId="LiveId" clId="{5705A25F-E1D1-4120-9783-3B71E4348EE3}" dt="2024-01-27T19:08:25.505" v="14" actId="47"/>
        <pc:sldMasterMkLst>
          <pc:docMk/>
          <pc:sldMasterMk cId="1189747167" sldId="2147483771"/>
        </pc:sldMasterMkLst>
        <pc:sldLayoutChg chg="del">
          <pc:chgData name="Zhikal Khidhr" userId="5b7e17f9e3b74d0c" providerId="LiveId" clId="{5705A25F-E1D1-4120-9783-3B71E4348EE3}" dt="2024-01-27T19:08:25.505" v="14" actId="47"/>
          <pc:sldLayoutMkLst>
            <pc:docMk/>
            <pc:sldMasterMk cId="1189747167" sldId="2147483771"/>
            <pc:sldLayoutMk cId="2590310044" sldId="2147483772"/>
          </pc:sldLayoutMkLst>
        </pc:sldLayoutChg>
        <pc:sldLayoutChg chg="del">
          <pc:chgData name="Zhikal Khidhr" userId="5b7e17f9e3b74d0c" providerId="LiveId" clId="{5705A25F-E1D1-4120-9783-3B71E4348EE3}" dt="2024-01-27T19:08:25.505" v="14" actId="47"/>
          <pc:sldLayoutMkLst>
            <pc:docMk/>
            <pc:sldMasterMk cId="1189747167" sldId="2147483771"/>
            <pc:sldLayoutMk cId="4017894832" sldId="2147483773"/>
          </pc:sldLayoutMkLst>
        </pc:sldLayoutChg>
        <pc:sldLayoutChg chg="del">
          <pc:chgData name="Zhikal Khidhr" userId="5b7e17f9e3b74d0c" providerId="LiveId" clId="{5705A25F-E1D1-4120-9783-3B71E4348EE3}" dt="2024-01-27T19:08:25.505" v="14" actId="47"/>
          <pc:sldLayoutMkLst>
            <pc:docMk/>
            <pc:sldMasterMk cId="1189747167" sldId="2147483771"/>
            <pc:sldLayoutMk cId="4207464724" sldId="2147483774"/>
          </pc:sldLayoutMkLst>
        </pc:sldLayoutChg>
        <pc:sldLayoutChg chg="del">
          <pc:chgData name="Zhikal Khidhr" userId="5b7e17f9e3b74d0c" providerId="LiveId" clId="{5705A25F-E1D1-4120-9783-3B71E4348EE3}" dt="2024-01-27T19:08:25.505" v="14" actId="47"/>
          <pc:sldLayoutMkLst>
            <pc:docMk/>
            <pc:sldMasterMk cId="1189747167" sldId="2147483771"/>
            <pc:sldLayoutMk cId="2165854865" sldId="2147483775"/>
          </pc:sldLayoutMkLst>
        </pc:sldLayoutChg>
        <pc:sldLayoutChg chg="del">
          <pc:chgData name="Zhikal Khidhr" userId="5b7e17f9e3b74d0c" providerId="LiveId" clId="{5705A25F-E1D1-4120-9783-3B71E4348EE3}" dt="2024-01-27T19:08:25.505" v="14" actId="47"/>
          <pc:sldLayoutMkLst>
            <pc:docMk/>
            <pc:sldMasterMk cId="1189747167" sldId="2147483771"/>
            <pc:sldLayoutMk cId="999875440" sldId="2147483776"/>
          </pc:sldLayoutMkLst>
        </pc:sldLayoutChg>
        <pc:sldLayoutChg chg="del">
          <pc:chgData name="Zhikal Khidhr" userId="5b7e17f9e3b74d0c" providerId="LiveId" clId="{5705A25F-E1D1-4120-9783-3B71E4348EE3}" dt="2024-01-27T19:08:25.505" v="14" actId="47"/>
          <pc:sldLayoutMkLst>
            <pc:docMk/>
            <pc:sldMasterMk cId="1189747167" sldId="2147483771"/>
            <pc:sldLayoutMk cId="3446682000" sldId="2147483777"/>
          </pc:sldLayoutMkLst>
        </pc:sldLayoutChg>
        <pc:sldLayoutChg chg="del">
          <pc:chgData name="Zhikal Khidhr" userId="5b7e17f9e3b74d0c" providerId="LiveId" clId="{5705A25F-E1D1-4120-9783-3B71E4348EE3}" dt="2024-01-27T19:08:25.505" v="14" actId="47"/>
          <pc:sldLayoutMkLst>
            <pc:docMk/>
            <pc:sldMasterMk cId="1189747167" sldId="2147483771"/>
            <pc:sldLayoutMk cId="3663108595" sldId="2147483778"/>
          </pc:sldLayoutMkLst>
        </pc:sldLayoutChg>
        <pc:sldLayoutChg chg="del">
          <pc:chgData name="Zhikal Khidhr" userId="5b7e17f9e3b74d0c" providerId="LiveId" clId="{5705A25F-E1D1-4120-9783-3B71E4348EE3}" dt="2024-01-27T19:08:25.505" v="14" actId="47"/>
          <pc:sldLayoutMkLst>
            <pc:docMk/>
            <pc:sldMasterMk cId="1189747167" sldId="2147483771"/>
            <pc:sldLayoutMk cId="2900691251" sldId="2147483779"/>
          </pc:sldLayoutMkLst>
        </pc:sldLayoutChg>
        <pc:sldLayoutChg chg="del">
          <pc:chgData name="Zhikal Khidhr" userId="5b7e17f9e3b74d0c" providerId="LiveId" clId="{5705A25F-E1D1-4120-9783-3B71E4348EE3}" dt="2024-01-27T19:08:25.505" v="14" actId="47"/>
          <pc:sldLayoutMkLst>
            <pc:docMk/>
            <pc:sldMasterMk cId="1189747167" sldId="2147483771"/>
            <pc:sldLayoutMk cId="204136393" sldId="2147483780"/>
          </pc:sldLayoutMkLst>
        </pc:sldLayoutChg>
        <pc:sldLayoutChg chg="del">
          <pc:chgData name="Zhikal Khidhr" userId="5b7e17f9e3b74d0c" providerId="LiveId" clId="{5705A25F-E1D1-4120-9783-3B71E4348EE3}" dt="2024-01-27T19:08:25.505" v="14" actId="47"/>
          <pc:sldLayoutMkLst>
            <pc:docMk/>
            <pc:sldMasterMk cId="1189747167" sldId="2147483771"/>
            <pc:sldLayoutMk cId="2618287668" sldId="2147483781"/>
          </pc:sldLayoutMkLst>
        </pc:sldLayoutChg>
        <pc:sldLayoutChg chg="del">
          <pc:chgData name="Zhikal Khidhr" userId="5b7e17f9e3b74d0c" providerId="LiveId" clId="{5705A25F-E1D1-4120-9783-3B71E4348EE3}" dt="2024-01-27T19:08:25.505" v="14" actId="47"/>
          <pc:sldLayoutMkLst>
            <pc:docMk/>
            <pc:sldMasterMk cId="1189747167" sldId="2147483771"/>
            <pc:sldLayoutMk cId="2366916465" sldId="2147483782"/>
          </pc:sldLayoutMkLst>
        </pc:sldLayoutChg>
      </pc:sldMasterChg>
    </pc:docChg>
  </pc:docChgLst>
  <pc:docChgLst>
    <pc:chgData name="Zhikal Khidhr" userId="5b7e17f9e3b74d0c" providerId="LiveId" clId="{82F2E55E-EA7A-4136-87B5-6780FF6AC19E}"/>
    <pc:docChg chg="undo custSel addSld delSld modSld addMainMaster delMainMaster delSection modSection">
      <pc:chgData name="Zhikal Khidhr" userId="5b7e17f9e3b74d0c" providerId="LiveId" clId="{82F2E55E-EA7A-4136-87B5-6780FF6AC19E}" dt="2024-01-27T19:59:36.441" v="108" actId="17851"/>
      <pc:docMkLst>
        <pc:docMk/>
      </pc:docMkLst>
      <pc:sldChg chg="del">
        <pc:chgData name="Zhikal Khidhr" userId="5b7e17f9e3b74d0c" providerId="LiveId" clId="{82F2E55E-EA7A-4136-87B5-6780FF6AC19E}" dt="2024-01-27T19:57:46.189" v="97" actId="47"/>
        <pc:sldMkLst>
          <pc:docMk/>
          <pc:sldMk cId="0" sldId="256"/>
        </pc:sldMkLst>
      </pc:sldChg>
      <pc:sldChg chg="del">
        <pc:chgData name="Zhikal Khidhr" userId="5b7e17f9e3b74d0c" providerId="LiveId" clId="{82F2E55E-EA7A-4136-87B5-6780FF6AC19E}" dt="2024-01-27T19:14:42.582" v="29" actId="47"/>
        <pc:sldMkLst>
          <pc:docMk/>
          <pc:sldMk cId="3227801107" sldId="259"/>
        </pc:sldMkLst>
      </pc:sldChg>
      <pc:sldChg chg="del">
        <pc:chgData name="Zhikal Khidhr" userId="5b7e17f9e3b74d0c" providerId="LiveId" clId="{82F2E55E-EA7A-4136-87B5-6780FF6AC19E}" dt="2024-01-27T19:14:42.855" v="30" actId="47"/>
        <pc:sldMkLst>
          <pc:docMk/>
          <pc:sldMk cId="2894253132" sldId="260"/>
        </pc:sldMkLst>
      </pc:sldChg>
      <pc:sldChg chg="del">
        <pc:chgData name="Zhikal Khidhr" userId="5b7e17f9e3b74d0c" providerId="LiveId" clId="{82F2E55E-EA7A-4136-87B5-6780FF6AC19E}" dt="2024-01-27T19:14:43.465" v="33" actId="47"/>
        <pc:sldMkLst>
          <pc:docMk/>
          <pc:sldMk cId="2612759642" sldId="262"/>
        </pc:sldMkLst>
      </pc:sldChg>
      <pc:sldChg chg="del">
        <pc:chgData name="Zhikal Khidhr" userId="5b7e17f9e3b74d0c" providerId="LiveId" clId="{82F2E55E-EA7A-4136-87B5-6780FF6AC19E}" dt="2024-01-27T19:14:43.275" v="32" actId="47"/>
        <pc:sldMkLst>
          <pc:docMk/>
          <pc:sldMk cId="77810561" sldId="263"/>
        </pc:sldMkLst>
      </pc:sldChg>
      <pc:sldChg chg="del">
        <pc:chgData name="Zhikal Khidhr" userId="5b7e17f9e3b74d0c" providerId="LiveId" clId="{82F2E55E-EA7A-4136-87B5-6780FF6AC19E}" dt="2024-01-27T19:14:43.719" v="34" actId="47"/>
        <pc:sldMkLst>
          <pc:docMk/>
          <pc:sldMk cId="290486332" sldId="264"/>
        </pc:sldMkLst>
      </pc:sldChg>
      <pc:sldChg chg="del">
        <pc:chgData name="Zhikal Khidhr" userId="5b7e17f9e3b74d0c" providerId="LiveId" clId="{82F2E55E-EA7A-4136-87B5-6780FF6AC19E}" dt="2024-01-27T19:14:44.664" v="35" actId="47"/>
        <pc:sldMkLst>
          <pc:docMk/>
          <pc:sldMk cId="812031436" sldId="265"/>
        </pc:sldMkLst>
      </pc:sldChg>
      <pc:sldChg chg="del">
        <pc:chgData name="Zhikal Khidhr" userId="5b7e17f9e3b74d0c" providerId="LiveId" clId="{82F2E55E-EA7A-4136-87B5-6780FF6AC19E}" dt="2024-01-27T19:14:44.865" v="36" actId="47"/>
        <pc:sldMkLst>
          <pc:docMk/>
          <pc:sldMk cId="2979213579" sldId="270"/>
        </pc:sldMkLst>
      </pc:sldChg>
      <pc:sldChg chg="del">
        <pc:chgData name="Zhikal Khidhr" userId="5b7e17f9e3b74d0c" providerId="LiveId" clId="{82F2E55E-EA7A-4136-87B5-6780FF6AC19E}" dt="2024-01-27T19:14:48.048" v="41" actId="47"/>
        <pc:sldMkLst>
          <pc:docMk/>
          <pc:sldMk cId="3828818409" sldId="272"/>
        </pc:sldMkLst>
      </pc:sldChg>
      <pc:sldChg chg="del">
        <pc:chgData name="Zhikal Khidhr" userId="5b7e17f9e3b74d0c" providerId="LiveId" clId="{82F2E55E-EA7A-4136-87B5-6780FF6AC19E}" dt="2024-01-27T19:14:46.832" v="39" actId="47"/>
        <pc:sldMkLst>
          <pc:docMk/>
          <pc:sldMk cId="2426974106" sldId="273"/>
        </pc:sldMkLst>
      </pc:sldChg>
      <pc:sldChg chg="del">
        <pc:chgData name="Zhikal Khidhr" userId="5b7e17f9e3b74d0c" providerId="LiveId" clId="{82F2E55E-EA7A-4136-87B5-6780FF6AC19E}" dt="2024-01-27T19:14:47.845" v="40" actId="47"/>
        <pc:sldMkLst>
          <pc:docMk/>
          <pc:sldMk cId="2061015963" sldId="274"/>
        </pc:sldMkLst>
      </pc:sldChg>
      <pc:sldChg chg="del">
        <pc:chgData name="Zhikal Khidhr" userId="5b7e17f9e3b74d0c" providerId="LiveId" clId="{82F2E55E-EA7A-4136-87B5-6780FF6AC19E}" dt="2024-01-27T19:14:49.217" v="42" actId="47"/>
        <pc:sldMkLst>
          <pc:docMk/>
          <pc:sldMk cId="796819440" sldId="275"/>
        </pc:sldMkLst>
      </pc:sldChg>
      <pc:sldChg chg="delSp modSp mod">
        <pc:chgData name="Zhikal Khidhr" userId="5b7e17f9e3b74d0c" providerId="LiveId" clId="{82F2E55E-EA7A-4136-87B5-6780FF6AC19E}" dt="2024-01-27T19:53:39.316" v="79" actId="20577"/>
        <pc:sldMkLst>
          <pc:docMk/>
          <pc:sldMk cId="480454959" sldId="327"/>
        </pc:sldMkLst>
        <pc:spChg chg="mod">
          <ac:chgData name="Zhikal Khidhr" userId="5b7e17f9e3b74d0c" providerId="LiveId" clId="{82F2E55E-EA7A-4136-87B5-6780FF6AC19E}" dt="2024-01-27T19:53:31.014" v="74" actId="20577"/>
          <ac:spMkLst>
            <pc:docMk/>
            <pc:sldMk cId="480454959" sldId="327"/>
            <ac:spMk id="2" creationId="{9E3C1396-524A-62A2-8257-1B0D433BBE14}"/>
          </ac:spMkLst>
        </pc:spChg>
        <pc:spChg chg="mod">
          <ac:chgData name="Zhikal Khidhr" userId="5b7e17f9e3b74d0c" providerId="LiveId" clId="{82F2E55E-EA7A-4136-87B5-6780FF6AC19E}" dt="2024-01-27T19:53:39.316" v="79" actId="20577"/>
          <ac:spMkLst>
            <pc:docMk/>
            <pc:sldMk cId="480454959" sldId="327"/>
            <ac:spMk id="3" creationId="{4C497D5C-E785-D72F-C8CC-FA44B04E576B}"/>
          </ac:spMkLst>
        </pc:spChg>
        <pc:spChg chg="del">
          <ac:chgData name="Zhikal Khidhr" userId="5b7e17f9e3b74d0c" providerId="LiveId" clId="{82F2E55E-EA7A-4136-87B5-6780FF6AC19E}" dt="2024-01-27T19:10:33.512" v="9" actId="478"/>
          <ac:spMkLst>
            <pc:docMk/>
            <pc:sldMk cId="480454959" sldId="327"/>
            <ac:spMk id="8" creationId="{E9D09A1A-9791-7DB1-BF0E-20E620DEDFFD}"/>
          </ac:spMkLst>
        </pc:spChg>
      </pc:sldChg>
      <pc:sldChg chg="addSp delSp modSp del mod setBg">
        <pc:chgData name="Zhikal Khidhr" userId="5b7e17f9e3b74d0c" providerId="LiveId" clId="{82F2E55E-EA7A-4136-87B5-6780FF6AC19E}" dt="2024-01-27T19:58:27.356" v="102" actId="2696"/>
        <pc:sldMkLst>
          <pc:docMk/>
          <pc:sldMk cId="20075996" sldId="482"/>
        </pc:sldMkLst>
        <pc:spChg chg="mod ord">
          <ac:chgData name="Zhikal Khidhr" userId="5b7e17f9e3b74d0c" providerId="LiveId" clId="{82F2E55E-EA7A-4136-87B5-6780FF6AC19E}" dt="2024-01-27T19:13:09.763" v="10" actId="26606"/>
          <ac:spMkLst>
            <pc:docMk/>
            <pc:sldMk cId="20075996" sldId="482"/>
            <ac:spMk id="3" creationId="{42BF86E1-7E92-27DE-0538-C535EEB30A77}"/>
          </ac:spMkLst>
        </pc:spChg>
        <pc:spChg chg="mod">
          <ac:chgData name="Zhikal Khidhr" userId="5b7e17f9e3b74d0c" providerId="LiveId" clId="{82F2E55E-EA7A-4136-87B5-6780FF6AC19E}" dt="2024-01-27T19:13:09.763" v="10" actId="26606"/>
          <ac:spMkLst>
            <pc:docMk/>
            <pc:sldMk cId="20075996" sldId="482"/>
            <ac:spMk id="4" creationId="{00000000-0000-0000-0000-000000000000}"/>
          </ac:spMkLst>
        </pc:spChg>
        <pc:spChg chg="mod">
          <ac:chgData name="Zhikal Khidhr" userId="5b7e17f9e3b74d0c" providerId="LiveId" clId="{82F2E55E-EA7A-4136-87B5-6780FF6AC19E}" dt="2024-01-27T19:13:09.763" v="10" actId="26606"/>
          <ac:spMkLst>
            <pc:docMk/>
            <pc:sldMk cId="20075996" sldId="482"/>
            <ac:spMk id="6" creationId="{00000000-0000-0000-0000-000000000000}"/>
          </ac:spMkLst>
        </pc:spChg>
        <pc:spChg chg="del mod">
          <ac:chgData name="Zhikal Khidhr" userId="5b7e17f9e3b74d0c" providerId="LiveId" clId="{82F2E55E-EA7A-4136-87B5-6780FF6AC19E}" dt="2024-01-27T19:57:53.853" v="98" actId="21"/>
          <ac:spMkLst>
            <pc:docMk/>
            <pc:sldMk cId="20075996" sldId="482"/>
            <ac:spMk id="7" creationId="{608DA07D-3297-432A-B0EF-7898508B7D81}"/>
          </ac:spMkLst>
        </pc:spChg>
        <pc:spChg chg="add mod ord">
          <ac:chgData name="Zhikal Khidhr" userId="5b7e17f9e3b74d0c" providerId="LiveId" clId="{82F2E55E-EA7A-4136-87B5-6780FF6AC19E}" dt="2024-01-27T19:13:09.763" v="10" actId="26606"/>
          <ac:spMkLst>
            <pc:docMk/>
            <pc:sldMk cId="20075996" sldId="482"/>
            <ac:spMk id="8" creationId="{608DA07D-3297-432A-B0EF-7898508B7D81}"/>
          </ac:spMkLst>
        </pc:spChg>
        <pc:spChg chg="add">
          <ac:chgData name="Zhikal Khidhr" userId="5b7e17f9e3b74d0c" providerId="LiveId" clId="{82F2E55E-EA7A-4136-87B5-6780FF6AC19E}" dt="2024-01-27T19:13:09.763" v="10" actId="26606"/>
          <ac:spMkLst>
            <pc:docMk/>
            <pc:sldMk cId="20075996" sldId="482"/>
            <ac:spMk id="14" creationId="{9165109B-7036-4613-93D4-579E77F6EF3C}"/>
          </ac:spMkLst>
        </pc:spChg>
        <pc:spChg chg="add">
          <ac:chgData name="Zhikal Khidhr" userId="5b7e17f9e3b74d0c" providerId="LiveId" clId="{82F2E55E-EA7A-4136-87B5-6780FF6AC19E}" dt="2024-01-27T19:13:09.763" v="10" actId="26606"/>
          <ac:spMkLst>
            <pc:docMk/>
            <pc:sldMk cId="20075996" sldId="482"/>
            <ac:spMk id="16" creationId="{43E8FEA2-54EE-4F84-B5DB-A055A7D805EE}"/>
          </ac:spMkLst>
        </pc:spChg>
        <pc:graphicFrameChg chg="add">
          <ac:chgData name="Zhikal Khidhr" userId="5b7e17f9e3b74d0c" providerId="LiveId" clId="{82F2E55E-EA7A-4136-87B5-6780FF6AC19E}" dt="2024-01-27T19:13:09.763" v="10" actId="26606"/>
          <ac:graphicFrameMkLst>
            <pc:docMk/>
            <pc:sldMk cId="20075996" sldId="482"/>
            <ac:graphicFrameMk id="10" creationId="{A24E0D43-DCD4-4093-6444-CEF67823BFDE}"/>
          </ac:graphicFrameMkLst>
        </pc:graphicFrameChg>
      </pc:sldChg>
      <pc:sldChg chg="del">
        <pc:chgData name="Zhikal Khidhr" userId="5b7e17f9e3b74d0c" providerId="LiveId" clId="{82F2E55E-EA7A-4136-87B5-6780FF6AC19E}" dt="2024-01-27T19:58:42.434" v="103" actId="47"/>
        <pc:sldMkLst>
          <pc:docMk/>
          <pc:sldMk cId="562569433" sldId="482"/>
        </pc:sldMkLst>
      </pc:sldChg>
      <pc:sldChg chg="del">
        <pc:chgData name="Zhikal Khidhr" userId="5b7e17f9e3b74d0c" providerId="LiveId" clId="{82F2E55E-EA7A-4136-87B5-6780FF6AC19E}" dt="2024-01-27T19:58:27.356" v="102" actId="2696"/>
        <pc:sldMkLst>
          <pc:docMk/>
          <pc:sldMk cId="3866411002" sldId="506"/>
        </pc:sldMkLst>
      </pc:sldChg>
      <pc:sldChg chg="del">
        <pc:chgData name="Zhikal Khidhr" userId="5b7e17f9e3b74d0c" providerId="LiveId" clId="{82F2E55E-EA7A-4136-87B5-6780FF6AC19E}" dt="2024-01-27T19:59:17.458" v="105" actId="47"/>
        <pc:sldMkLst>
          <pc:docMk/>
          <pc:sldMk cId="4238319876" sldId="506"/>
        </pc:sldMkLst>
      </pc:sldChg>
      <pc:sldChg chg="addSp modSp del mod setBg">
        <pc:chgData name="Zhikal Khidhr" userId="5b7e17f9e3b74d0c" providerId="LiveId" clId="{82F2E55E-EA7A-4136-87B5-6780FF6AC19E}" dt="2024-01-27T19:56:02.247" v="85" actId="47"/>
        <pc:sldMkLst>
          <pc:docMk/>
          <pc:sldMk cId="543492419" sldId="518"/>
        </pc:sldMkLst>
        <pc:spChg chg="mod ord">
          <ac:chgData name="Zhikal Khidhr" userId="5b7e17f9e3b74d0c" providerId="LiveId" clId="{82F2E55E-EA7A-4136-87B5-6780FF6AC19E}" dt="2024-01-27T19:13:14.344" v="11" actId="26606"/>
          <ac:spMkLst>
            <pc:docMk/>
            <pc:sldMk cId="543492419" sldId="518"/>
            <ac:spMk id="4" creationId="{00000000-0000-0000-0000-000000000000}"/>
          </ac:spMkLst>
        </pc:spChg>
        <pc:spChg chg="mod">
          <ac:chgData name="Zhikal Khidhr" userId="5b7e17f9e3b74d0c" providerId="LiveId" clId="{82F2E55E-EA7A-4136-87B5-6780FF6AC19E}" dt="2024-01-27T19:13:14.344" v="11" actId="26606"/>
          <ac:spMkLst>
            <pc:docMk/>
            <pc:sldMk cId="543492419" sldId="518"/>
            <ac:spMk id="5" creationId="{C9FAB804-82BA-A90C-2003-DAC6081F70A4}"/>
          </ac:spMkLst>
        </pc:spChg>
        <pc:spChg chg="mod ord">
          <ac:chgData name="Zhikal Khidhr" userId="5b7e17f9e3b74d0c" providerId="LiveId" clId="{82F2E55E-EA7A-4136-87B5-6780FF6AC19E}" dt="2024-01-27T19:13:14.344" v="11" actId="26606"/>
          <ac:spMkLst>
            <pc:docMk/>
            <pc:sldMk cId="543492419" sldId="518"/>
            <ac:spMk id="6" creationId="{00000000-0000-0000-0000-000000000000}"/>
          </ac:spMkLst>
        </pc:spChg>
        <pc:spChg chg="add mod">
          <ac:chgData name="Zhikal Khidhr" userId="5b7e17f9e3b74d0c" providerId="LiveId" clId="{82F2E55E-EA7A-4136-87B5-6780FF6AC19E}" dt="2024-01-27T19:13:14.344" v="11" actId="26606"/>
          <ac:spMkLst>
            <pc:docMk/>
            <pc:sldMk cId="543492419" sldId="518"/>
            <ac:spMk id="7" creationId="{608DA07D-3297-432A-B0EF-7898508B7D81}"/>
          </ac:spMkLst>
        </pc:spChg>
        <pc:spChg chg="add mod">
          <ac:chgData name="Zhikal Khidhr" userId="5b7e17f9e3b74d0c" providerId="LiveId" clId="{82F2E55E-EA7A-4136-87B5-6780FF6AC19E}" dt="2024-01-27T19:13:18.787" v="12" actId="1076"/>
          <ac:spMkLst>
            <pc:docMk/>
            <pc:sldMk cId="543492419" sldId="518"/>
            <ac:spMk id="8" creationId="{608DA07D-3297-432A-B0EF-7898508B7D81}"/>
          </ac:spMkLst>
        </pc:spChg>
        <pc:spChg chg="add">
          <ac:chgData name="Zhikal Khidhr" userId="5b7e17f9e3b74d0c" providerId="LiveId" clId="{82F2E55E-EA7A-4136-87B5-6780FF6AC19E}" dt="2024-01-27T19:13:14.344" v="11" actId="26606"/>
          <ac:spMkLst>
            <pc:docMk/>
            <pc:sldMk cId="543492419" sldId="518"/>
            <ac:spMk id="13" creationId="{F13C74B1-5B17-4795-BED0-7140497B445A}"/>
          </ac:spMkLst>
        </pc:spChg>
        <pc:spChg chg="add">
          <ac:chgData name="Zhikal Khidhr" userId="5b7e17f9e3b74d0c" providerId="LiveId" clId="{82F2E55E-EA7A-4136-87B5-6780FF6AC19E}" dt="2024-01-27T19:13:14.344" v="11" actId="26606"/>
          <ac:spMkLst>
            <pc:docMk/>
            <pc:sldMk cId="543492419" sldId="518"/>
            <ac:spMk id="15" creationId="{D4974D33-8DC5-464E-8C6D-BE58F0669C17}"/>
          </ac:spMkLst>
        </pc:spChg>
        <pc:picChg chg="ord">
          <ac:chgData name="Zhikal Khidhr" userId="5b7e17f9e3b74d0c" providerId="LiveId" clId="{82F2E55E-EA7A-4136-87B5-6780FF6AC19E}" dt="2024-01-27T19:13:14.344" v="11" actId="26606"/>
          <ac:picMkLst>
            <pc:docMk/>
            <pc:sldMk cId="543492419" sldId="518"/>
            <ac:picMk id="2" creationId="{F08B37D7-2441-38EC-EB8A-E4AD4EC1AB9C}"/>
          </ac:picMkLst>
        </pc:picChg>
        <pc:picChg chg="mod">
          <ac:chgData name="Zhikal Khidhr" userId="5b7e17f9e3b74d0c" providerId="LiveId" clId="{82F2E55E-EA7A-4136-87B5-6780FF6AC19E}" dt="2024-01-27T19:13:14.344" v="11" actId="26606"/>
          <ac:picMkLst>
            <pc:docMk/>
            <pc:sldMk cId="543492419" sldId="518"/>
            <ac:picMk id="3" creationId="{F5E1791F-7F41-6CD6-9E9C-751B7DC26290}"/>
          </ac:picMkLst>
        </pc:picChg>
      </pc:sldChg>
      <pc:sldChg chg="addSp delSp modSp del mod setBg">
        <pc:chgData name="Zhikal Khidhr" userId="5b7e17f9e3b74d0c" providerId="LiveId" clId="{82F2E55E-EA7A-4136-87B5-6780FF6AC19E}" dt="2024-01-27T19:56:05.218" v="87" actId="47"/>
        <pc:sldMkLst>
          <pc:docMk/>
          <pc:sldMk cId="2253304095" sldId="519"/>
        </pc:sldMkLst>
        <pc:spChg chg="mod">
          <ac:chgData name="Zhikal Khidhr" userId="5b7e17f9e3b74d0c" providerId="LiveId" clId="{82F2E55E-EA7A-4136-87B5-6780FF6AC19E}" dt="2024-01-27T19:13:22.463" v="14" actId="26606"/>
          <ac:spMkLst>
            <pc:docMk/>
            <pc:sldMk cId="2253304095" sldId="519"/>
            <ac:spMk id="3" creationId="{36729528-9956-A595-8C17-40D3FAAE8A88}"/>
          </ac:spMkLst>
        </pc:spChg>
        <pc:spChg chg="add">
          <ac:chgData name="Zhikal Khidhr" userId="5b7e17f9e3b74d0c" providerId="LiveId" clId="{82F2E55E-EA7A-4136-87B5-6780FF6AC19E}" dt="2024-01-27T19:13:22.463" v="14" actId="26606"/>
          <ac:spMkLst>
            <pc:docMk/>
            <pc:sldMk cId="2253304095" sldId="519"/>
            <ac:spMk id="4" creationId="{00000000-0000-0000-0000-000000000000}"/>
          </ac:spMkLst>
        </pc:spChg>
        <pc:spChg chg="add">
          <ac:chgData name="Zhikal Khidhr" userId="5b7e17f9e3b74d0c" providerId="LiveId" clId="{82F2E55E-EA7A-4136-87B5-6780FF6AC19E}" dt="2024-01-27T19:13:22.463" v="14" actId="26606"/>
          <ac:spMkLst>
            <pc:docMk/>
            <pc:sldMk cId="2253304095" sldId="519"/>
            <ac:spMk id="6" creationId="{00000000-0000-0000-0000-000000000000}"/>
          </ac:spMkLst>
        </pc:spChg>
        <pc:spChg chg="add mod">
          <ac:chgData name="Zhikal Khidhr" userId="5b7e17f9e3b74d0c" providerId="LiveId" clId="{82F2E55E-EA7A-4136-87B5-6780FF6AC19E}" dt="2024-01-27T19:13:22.463" v="14" actId="26606"/>
          <ac:spMkLst>
            <pc:docMk/>
            <pc:sldMk cId="2253304095" sldId="519"/>
            <ac:spMk id="7" creationId="{608DA07D-3297-432A-B0EF-7898508B7D81}"/>
          </ac:spMkLst>
        </pc:spChg>
        <pc:spChg chg="add mod">
          <ac:chgData name="Zhikal Khidhr" userId="5b7e17f9e3b74d0c" providerId="LiveId" clId="{82F2E55E-EA7A-4136-87B5-6780FF6AC19E}" dt="2024-01-27T19:13:22.463" v="14" actId="26606"/>
          <ac:spMkLst>
            <pc:docMk/>
            <pc:sldMk cId="2253304095" sldId="519"/>
            <ac:spMk id="8" creationId="{608DA07D-3297-432A-B0EF-7898508B7D81}"/>
          </ac:spMkLst>
        </pc:spChg>
        <pc:spChg chg="add mod">
          <ac:chgData name="Zhikal Khidhr" userId="5b7e17f9e3b74d0c" providerId="LiveId" clId="{82F2E55E-EA7A-4136-87B5-6780FF6AC19E}" dt="2024-01-27T19:13:22.463" v="14" actId="26606"/>
          <ac:spMkLst>
            <pc:docMk/>
            <pc:sldMk cId="2253304095" sldId="519"/>
            <ac:spMk id="11" creationId="{8C6FA343-B710-1C8B-F6D0-5E18B7C726DE}"/>
          </ac:spMkLst>
        </pc:spChg>
        <pc:spChg chg="del mod replId">
          <ac:chgData name="Zhikal Khidhr" userId="5b7e17f9e3b74d0c" providerId="LiveId" clId="{82F2E55E-EA7A-4136-87B5-6780FF6AC19E}" dt="2024-01-27T19:13:22.463" v="14" actId="26606"/>
          <ac:spMkLst>
            <pc:docMk/>
            <pc:sldMk cId="2253304095" sldId="519"/>
            <ac:spMk id="13" creationId="{00000000-0000-0000-0000-000000000000}"/>
          </ac:spMkLst>
        </pc:spChg>
        <pc:spChg chg="del mod replId">
          <ac:chgData name="Zhikal Khidhr" userId="5b7e17f9e3b74d0c" providerId="LiveId" clId="{82F2E55E-EA7A-4136-87B5-6780FF6AC19E}" dt="2024-01-27T19:13:22.463" v="14" actId="26606"/>
          <ac:spMkLst>
            <pc:docMk/>
            <pc:sldMk cId="2253304095" sldId="519"/>
            <ac:spMk id="14" creationId="{00000000-0000-0000-0000-000000000000}"/>
          </ac:spMkLst>
        </pc:spChg>
        <pc:spChg chg="add">
          <ac:chgData name="Zhikal Khidhr" userId="5b7e17f9e3b74d0c" providerId="LiveId" clId="{82F2E55E-EA7A-4136-87B5-6780FF6AC19E}" dt="2024-01-27T19:13:22.463" v="14" actId="26606"/>
          <ac:spMkLst>
            <pc:docMk/>
            <pc:sldMk cId="2253304095" sldId="519"/>
            <ac:spMk id="16" creationId="{DA2E7C1E-2B5A-4BBA-AE51-1CD8C19309D7}"/>
          </ac:spMkLst>
        </pc:spChg>
        <pc:spChg chg="add">
          <ac:chgData name="Zhikal Khidhr" userId="5b7e17f9e3b74d0c" providerId="LiveId" clId="{82F2E55E-EA7A-4136-87B5-6780FF6AC19E}" dt="2024-01-27T19:13:22.463" v="14" actId="26606"/>
          <ac:spMkLst>
            <pc:docMk/>
            <pc:sldMk cId="2253304095" sldId="519"/>
            <ac:spMk id="18" creationId="{43DF76B1-5174-4FAF-9D19-FFEE98426836}"/>
          </ac:spMkLst>
        </pc:spChg>
        <pc:picChg chg="mod">
          <ac:chgData name="Zhikal Khidhr" userId="5b7e17f9e3b74d0c" providerId="LiveId" clId="{82F2E55E-EA7A-4136-87B5-6780FF6AC19E}" dt="2024-01-27T19:13:22.463" v="14" actId="26606"/>
          <ac:picMkLst>
            <pc:docMk/>
            <pc:sldMk cId="2253304095" sldId="519"/>
            <ac:picMk id="2" creationId="{F08B37D7-2441-38EC-EB8A-E4AD4EC1AB9C}"/>
          </ac:picMkLst>
        </pc:picChg>
      </pc:sldChg>
      <pc:sldChg chg="del">
        <pc:chgData name="Zhikal Khidhr" userId="5b7e17f9e3b74d0c" providerId="LiveId" clId="{82F2E55E-EA7A-4136-87B5-6780FF6AC19E}" dt="2024-01-27T19:56:03.878" v="86" actId="47"/>
        <pc:sldMkLst>
          <pc:docMk/>
          <pc:sldMk cId="4092855442" sldId="520"/>
        </pc:sldMkLst>
      </pc:sldChg>
      <pc:sldChg chg="addSp modSp del mod setBg">
        <pc:chgData name="Zhikal Khidhr" userId="5b7e17f9e3b74d0c" providerId="LiveId" clId="{82F2E55E-EA7A-4136-87B5-6780FF6AC19E}" dt="2024-01-27T19:56:05.836" v="88" actId="47"/>
        <pc:sldMkLst>
          <pc:docMk/>
          <pc:sldMk cId="1496114521" sldId="521"/>
        </pc:sldMkLst>
        <pc:spChg chg="mod ord">
          <ac:chgData name="Zhikal Khidhr" userId="5b7e17f9e3b74d0c" providerId="LiveId" clId="{82F2E55E-EA7A-4136-87B5-6780FF6AC19E}" dt="2024-01-27T19:13:27.705" v="15" actId="26606"/>
          <ac:spMkLst>
            <pc:docMk/>
            <pc:sldMk cId="1496114521" sldId="521"/>
            <ac:spMk id="4" creationId="{00000000-0000-0000-0000-000000000000}"/>
          </ac:spMkLst>
        </pc:spChg>
        <pc:spChg chg="mod">
          <ac:chgData name="Zhikal Khidhr" userId="5b7e17f9e3b74d0c" providerId="LiveId" clId="{82F2E55E-EA7A-4136-87B5-6780FF6AC19E}" dt="2024-01-27T19:13:27.705" v="15" actId="26606"/>
          <ac:spMkLst>
            <pc:docMk/>
            <pc:sldMk cId="1496114521" sldId="521"/>
            <ac:spMk id="5" creationId="{5CC46004-8A37-F02F-53AE-E8EF14D4EBE2}"/>
          </ac:spMkLst>
        </pc:spChg>
        <pc:spChg chg="mod ord">
          <ac:chgData name="Zhikal Khidhr" userId="5b7e17f9e3b74d0c" providerId="LiveId" clId="{82F2E55E-EA7A-4136-87B5-6780FF6AC19E}" dt="2024-01-27T19:13:27.705" v="15" actId="26606"/>
          <ac:spMkLst>
            <pc:docMk/>
            <pc:sldMk cId="1496114521" sldId="521"/>
            <ac:spMk id="6" creationId="{00000000-0000-0000-0000-000000000000}"/>
          </ac:spMkLst>
        </pc:spChg>
        <pc:spChg chg="add mod">
          <ac:chgData name="Zhikal Khidhr" userId="5b7e17f9e3b74d0c" providerId="LiveId" clId="{82F2E55E-EA7A-4136-87B5-6780FF6AC19E}" dt="2024-01-27T19:13:27.705" v="15" actId="26606"/>
          <ac:spMkLst>
            <pc:docMk/>
            <pc:sldMk cId="1496114521" sldId="521"/>
            <ac:spMk id="7" creationId="{608DA07D-3297-432A-B0EF-7898508B7D81}"/>
          </ac:spMkLst>
        </pc:spChg>
        <pc:spChg chg="add mod">
          <ac:chgData name="Zhikal Khidhr" userId="5b7e17f9e3b74d0c" providerId="LiveId" clId="{82F2E55E-EA7A-4136-87B5-6780FF6AC19E}" dt="2024-01-27T19:13:33.736" v="16" actId="1076"/>
          <ac:spMkLst>
            <pc:docMk/>
            <pc:sldMk cId="1496114521" sldId="521"/>
            <ac:spMk id="8" creationId="{608DA07D-3297-432A-B0EF-7898508B7D81}"/>
          </ac:spMkLst>
        </pc:spChg>
        <pc:spChg chg="add">
          <ac:chgData name="Zhikal Khidhr" userId="5b7e17f9e3b74d0c" providerId="LiveId" clId="{82F2E55E-EA7A-4136-87B5-6780FF6AC19E}" dt="2024-01-27T19:13:27.705" v="15" actId="26606"/>
          <ac:spMkLst>
            <pc:docMk/>
            <pc:sldMk cId="1496114521" sldId="521"/>
            <ac:spMk id="13" creationId="{2B97F24A-32CE-4C1C-A50D-3016B394DCFB}"/>
          </ac:spMkLst>
        </pc:spChg>
        <pc:spChg chg="add">
          <ac:chgData name="Zhikal Khidhr" userId="5b7e17f9e3b74d0c" providerId="LiveId" clId="{82F2E55E-EA7A-4136-87B5-6780FF6AC19E}" dt="2024-01-27T19:13:27.705" v="15" actId="26606"/>
          <ac:spMkLst>
            <pc:docMk/>
            <pc:sldMk cId="1496114521" sldId="521"/>
            <ac:spMk id="15" creationId="{CD8B4F24-440B-49E9-B85D-733523DC064B}"/>
          </ac:spMkLst>
        </pc:spChg>
        <pc:picChg chg="ord">
          <ac:chgData name="Zhikal Khidhr" userId="5b7e17f9e3b74d0c" providerId="LiveId" clId="{82F2E55E-EA7A-4136-87B5-6780FF6AC19E}" dt="2024-01-27T19:13:27.705" v="15" actId="26606"/>
          <ac:picMkLst>
            <pc:docMk/>
            <pc:sldMk cId="1496114521" sldId="521"/>
            <ac:picMk id="2" creationId="{F08B37D7-2441-38EC-EB8A-E4AD4EC1AB9C}"/>
          </ac:picMkLst>
        </pc:picChg>
        <pc:picChg chg="mod">
          <ac:chgData name="Zhikal Khidhr" userId="5b7e17f9e3b74d0c" providerId="LiveId" clId="{82F2E55E-EA7A-4136-87B5-6780FF6AC19E}" dt="2024-01-27T19:13:27.705" v="15" actId="26606"/>
          <ac:picMkLst>
            <pc:docMk/>
            <pc:sldMk cId="1496114521" sldId="521"/>
            <ac:picMk id="3" creationId="{4E1EF874-04B0-3622-5FFD-8BF565A37FDD}"/>
          </ac:picMkLst>
        </pc:picChg>
      </pc:sldChg>
      <pc:sldChg chg="addSp modSp del mod setBg">
        <pc:chgData name="Zhikal Khidhr" userId="5b7e17f9e3b74d0c" providerId="LiveId" clId="{82F2E55E-EA7A-4136-87B5-6780FF6AC19E}" dt="2024-01-27T19:56:06.937" v="90" actId="47"/>
        <pc:sldMkLst>
          <pc:docMk/>
          <pc:sldMk cId="1914612797" sldId="522"/>
        </pc:sldMkLst>
        <pc:spChg chg="mod">
          <ac:chgData name="Zhikal Khidhr" userId="5b7e17f9e3b74d0c" providerId="LiveId" clId="{82F2E55E-EA7A-4136-87B5-6780FF6AC19E}" dt="2024-01-27T19:13:50.299" v="20" actId="26606"/>
          <ac:spMkLst>
            <pc:docMk/>
            <pc:sldMk cId="1914612797" sldId="522"/>
            <ac:spMk id="3" creationId="{237AE0A5-1CC8-98C0-174A-7BE5918355A6}"/>
          </ac:spMkLst>
        </pc:spChg>
        <pc:spChg chg="mod ord">
          <ac:chgData name="Zhikal Khidhr" userId="5b7e17f9e3b74d0c" providerId="LiveId" clId="{82F2E55E-EA7A-4136-87B5-6780FF6AC19E}" dt="2024-01-27T19:13:50.299" v="20" actId="26606"/>
          <ac:spMkLst>
            <pc:docMk/>
            <pc:sldMk cId="1914612797" sldId="522"/>
            <ac:spMk id="4" creationId="{00000000-0000-0000-0000-000000000000}"/>
          </ac:spMkLst>
        </pc:spChg>
        <pc:spChg chg="mod ord">
          <ac:chgData name="Zhikal Khidhr" userId="5b7e17f9e3b74d0c" providerId="LiveId" clId="{82F2E55E-EA7A-4136-87B5-6780FF6AC19E}" dt="2024-01-27T19:13:50.299" v="20" actId="26606"/>
          <ac:spMkLst>
            <pc:docMk/>
            <pc:sldMk cId="1914612797" sldId="522"/>
            <ac:spMk id="6" creationId="{00000000-0000-0000-0000-000000000000}"/>
          </ac:spMkLst>
        </pc:spChg>
        <pc:spChg chg="add mod">
          <ac:chgData name="Zhikal Khidhr" userId="5b7e17f9e3b74d0c" providerId="LiveId" clId="{82F2E55E-EA7A-4136-87B5-6780FF6AC19E}" dt="2024-01-27T19:13:50.299" v="20" actId="26606"/>
          <ac:spMkLst>
            <pc:docMk/>
            <pc:sldMk cId="1914612797" sldId="522"/>
            <ac:spMk id="7" creationId="{608DA07D-3297-432A-B0EF-7898508B7D81}"/>
          </ac:spMkLst>
        </pc:spChg>
        <pc:spChg chg="add mod">
          <ac:chgData name="Zhikal Khidhr" userId="5b7e17f9e3b74d0c" providerId="LiveId" clId="{82F2E55E-EA7A-4136-87B5-6780FF6AC19E}" dt="2024-01-27T19:13:54.232" v="21" actId="1076"/>
          <ac:spMkLst>
            <pc:docMk/>
            <pc:sldMk cId="1914612797" sldId="522"/>
            <ac:spMk id="8" creationId="{608DA07D-3297-432A-B0EF-7898508B7D81}"/>
          </ac:spMkLst>
        </pc:spChg>
        <pc:spChg chg="add">
          <ac:chgData name="Zhikal Khidhr" userId="5b7e17f9e3b74d0c" providerId="LiveId" clId="{82F2E55E-EA7A-4136-87B5-6780FF6AC19E}" dt="2024-01-27T19:13:50.299" v="20" actId="26606"/>
          <ac:spMkLst>
            <pc:docMk/>
            <pc:sldMk cId="1914612797" sldId="522"/>
            <ac:spMk id="13" creationId="{100EDD19-6802-4EC3-95CE-CFFAB042CFD6}"/>
          </ac:spMkLst>
        </pc:spChg>
        <pc:spChg chg="add">
          <ac:chgData name="Zhikal Khidhr" userId="5b7e17f9e3b74d0c" providerId="LiveId" clId="{82F2E55E-EA7A-4136-87B5-6780FF6AC19E}" dt="2024-01-27T19:13:50.299" v="20" actId="26606"/>
          <ac:spMkLst>
            <pc:docMk/>
            <pc:sldMk cId="1914612797" sldId="522"/>
            <ac:spMk id="15" creationId="{DB17E863-922E-4C26-BD64-E8FD41D28661}"/>
          </ac:spMkLst>
        </pc:spChg>
        <pc:picChg chg="ord">
          <ac:chgData name="Zhikal Khidhr" userId="5b7e17f9e3b74d0c" providerId="LiveId" clId="{82F2E55E-EA7A-4136-87B5-6780FF6AC19E}" dt="2024-01-27T19:13:50.299" v="20" actId="26606"/>
          <ac:picMkLst>
            <pc:docMk/>
            <pc:sldMk cId="1914612797" sldId="522"/>
            <ac:picMk id="2" creationId="{F08B37D7-2441-38EC-EB8A-E4AD4EC1AB9C}"/>
          </ac:picMkLst>
        </pc:picChg>
      </pc:sldChg>
      <pc:sldChg chg="del">
        <pc:chgData name="Zhikal Khidhr" userId="5b7e17f9e3b74d0c" providerId="LiveId" clId="{82F2E55E-EA7A-4136-87B5-6780FF6AC19E}" dt="2024-01-27T19:56:07.442" v="91" actId="47"/>
        <pc:sldMkLst>
          <pc:docMk/>
          <pc:sldMk cId="2266828565" sldId="523"/>
        </pc:sldMkLst>
      </pc:sldChg>
      <pc:sldChg chg="addSp modSp del mod setBg">
        <pc:chgData name="Zhikal Khidhr" userId="5b7e17f9e3b74d0c" providerId="LiveId" clId="{82F2E55E-EA7A-4136-87B5-6780FF6AC19E}" dt="2024-01-27T19:56:08.190" v="92" actId="47"/>
        <pc:sldMkLst>
          <pc:docMk/>
          <pc:sldMk cId="2087653563" sldId="524"/>
        </pc:sldMkLst>
        <pc:spChg chg="mod ord">
          <ac:chgData name="Zhikal Khidhr" userId="5b7e17f9e3b74d0c" providerId="LiveId" clId="{82F2E55E-EA7A-4136-87B5-6780FF6AC19E}" dt="2024-01-27T19:14:02.208" v="22" actId="26606"/>
          <ac:spMkLst>
            <pc:docMk/>
            <pc:sldMk cId="2087653563" sldId="524"/>
            <ac:spMk id="4" creationId="{00000000-0000-0000-0000-000000000000}"/>
          </ac:spMkLst>
        </pc:spChg>
        <pc:spChg chg="mod">
          <ac:chgData name="Zhikal Khidhr" userId="5b7e17f9e3b74d0c" providerId="LiveId" clId="{82F2E55E-EA7A-4136-87B5-6780FF6AC19E}" dt="2024-01-27T19:14:02.208" v="22" actId="26606"/>
          <ac:spMkLst>
            <pc:docMk/>
            <pc:sldMk cId="2087653563" sldId="524"/>
            <ac:spMk id="5" creationId="{D158D5B5-B191-FD85-A445-BF848CF11A20}"/>
          </ac:spMkLst>
        </pc:spChg>
        <pc:spChg chg="mod ord">
          <ac:chgData name="Zhikal Khidhr" userId="5b7e17f9e3b74d0c" providerId="LiveId" clId="{82F2E55E-EA7A-4136-87B5-6780FF6AC19E}" dt="2024-01-27T19:14:02.208" v="22" actId="26606"/>
          <ac:spMkLst>
            <pc:docMk/>
            <pc:sldMk cId="2087653563" sldId="524"/>
            <ac:spMk id="6" creationId="{00000000-0000-0000-0000-000000000000}"/>
          </ac:spMkLst>
        </pc:spChg>
        <pc:spChg chg="add mod">
          <ac:chgData name="Zhikal Khidhr" userId="5b7e17f9e3b74d0c" providerId="LiveId" clId="{82F2E55E-EA7A-4136-87B5-6780FF6AC19E}" dt="2024-01-27T19:14:02.208" v="22" actId="26606"/>
          <ac:spMkLst>
            <pc:docMk/>
            <pc:sldMk cId="2087653563" sldId="524"/>
            <ac:spMk id="7" creationId="{608DA07D-3297-432A-B0EF-7898508B7D81}"/>
          </ac:spMkLst>
        </pc:spChg>
        <pc:spChg chg="add mod">
          <ac:chgData name="Zhikal Khidhr" userId="5b7e17f9e3b74d0c" providerId="LiveId" clId="{82F2E55E-EA7A-4136-87B5-6780FF6AC19E}" dt="2024-01-27T19:14:05.867" v="23" actId="1076"/>
          <ac:spMkLst>
            <pc:docMk/>
            <pc:sldMk cId="2087653563" sldId="524"/>
            <ac:spMk id="8" creationId="{608DA07D-3297-432A-B0EF-7898508B7D81}"/>
          </ac:spMkLst>
        </pc:spChg>
        <pc:spChg chg="add">
          <ac:chgData name="Zhikal Khidhr" userId="5b7e17f9e3b74d0c" providerId="LiveId" clId="{82F2E55E-EA7A-4136-87B5-6780FF6AC19E}" dt="2024-01-27T19:14:02.208" v="22" actId="26606"/>
          <ac:spMkLst>
            <pc:docMk/>
            <pc:sldMk cId="2087653563" sldId="524"/>
            <ac:spMk id="13" creationId="{32AEEBC8-9D30-42EF-95F2-386C2653FBF0}"/>
          </ac:spMkLst>
        </pc:spChg>
        <pc:spChg chg="add">
          <ac:chgData name="Zhikal Khidhr" userId="5b7e17f9e3b74d0c" providerId="LiveId" clId="{82F2E55E-EA7A-4136-87B5-6780FF6AC19E}" dt="2024-01-27T19:14:02.208" v="22" actId="26606"/>
          <ac:spMkLst>
            <pc:docMk/>
            <pc:sldMk cId="2087653563" sldId="524"/>
            <ac:spMk id="15" creationId="{2E92FA66-67D7-4CB4-94D3-E643A9AD4757}"/>
          </ac:spMkLst>
        </pc:spChg>
        <pc:picChg chg="ord">
          <ac:chgData name="Zhikal Khidhr" userId="5b7e17f9e3b74d0c" providerId="LiveId" clId="{82F2E55E-EA7A-4136-87B5-6780FF6AC19E}" dt="2024-01-27T19:14:02.208" v="22" actId="26606"/>
          <ac:picMkLst>
            <pc:docMk/>
            <pc:sldMk cId="2087653563" sldId="524"/>
            <ac:picMk id="2" creationId="{F08B37D7-2441-38EC-EB8A-E4AD4EC1AB9C}"/>
          </ac:picMkLst>
        </pc:picChg>
        <pc:picChg chg="mod">
          <ac:chgData name="Zhikal Khidhr" userId="5b7e17f9e3b74d0c" providerId="LiveId" clId="{82F2E55E-EA7A-4136-87B5-6780FF6AC19E}" dt="2024-01-27T19:14:02.208" v="22" actId="26606"/>
          <ac:picMkLst>
            <pc:docMk/>
            <pc:sldMk cId="2087653563" sldId="524"/>
            <ac:picMk id="3" creationId="{287FAC8D-A564-924B-54E6-86C40BA68830}"/>
          </ac:picMkLst>
        </pc:picChg>
      </pc:sldChg>
      <pc:sldChg chg="addSp modSp del mod setBg">
        <pc:chgData name="Zhikal Khidhr" userId="5b7e17f9e3b74d0c" providerId="LiveId" clId="{82F2E55E-EA7A-4136-87B5-6780FF6AC19E}" dt="2024-01-27T19:56:08.874" v="93" actId="47"/>
        <pc:sldMkLst>
          <pc:docMk/>
          <pc:sldMk cId="3936592486" sldId="525"/>
        </pc:sldMkLst>
        <pc:spChg chg="mod">
          <ac:chgData name="Zhikal Khidhr" userId="5b7e17f9e3b74d0c" providerId="LiveId" clId="{82F2E55E-EA7A-4136-87B5-6780FF6AC19E}" dt="2024-01-27T19:14:15.196" v="24" actId="26606"/>
          <ac:spMkLst>
            <pc:docMk/>
            <pc:sldMk cId="3936592486" sldId="525"/>
            <ac:spMk id="3" creationId="{40501A71-6489-A4BB-2461-90E0DEF00AAC}"/>
          </ac:spMkLst>
        </pc:spChg>
        <pc:spChg chg="mod ord">
          <ac:chgData name="Zhikal Khidhr" userId="5b7e17f9e3b74d0c" providerId="LiveId" clId="{82F2E55E-EA7A-4136-87B5-6780FF6AC19E}" dt="2024-01-27T19:14:15.196" v="24" actId="26606"/>
          <ac:spMkLst>
            <pc:docMk/>
            <pc:sldMk cId="3936592486" sldId="525"/>
            <ac:spMk id="4" creationId="{00000000-0000-0000-0000-000000000000}"/>
          </ac:spMkLst>
        </pc:spChg>
        <pc:spChg chg="mod ord">
          <ac:chgData name="Zhikal Khidhr" userId="5b7e17f9e3b74d0c" providerId="LiveId" clId="{82F2E55E-EA7A-4136-87B5-6780FF6AC19E}" dt="2024-01-27T19:14:15.196" v="24" actId="26606"/>
          <ac:spMkLst>
            <pc:docMk/>
            <pc:sldMk cId="3936592486" sldId="525"/>
            <ac:spMk id="6" creationId="{00000000-0000-0000-0000-000000000000}"/>
          </ac:spMkLst>
        </pc:spChg>
        <pc:spChg chg="add mod">
          <ac:chgData name="Zhikal Khidhr" userId="5b7e17f9e3b74d0c" providerId="LiveId" clId="{82F2E55E-EA7A-4136-87B5-6780FF6AC19E}" dt="2024-01-27T19:14:15.196" v="24" actId="26606"/>
          <ac:spMkLst>
            <pc:docMk/>
            <pc:sldMk cId="3936592486" sldId="525"/>
            <ac:spMk id="7" creationId="{608DA07D-3297-432A-B0EF-7898508B7D81}"/>
          </ac:spMkLst>
        </pc:spChg>
        <pc:spChg chg="add mod">
          <ac:chgData name="Zhikal Khidhr" userId="5b7e17f9e3b74d0c" providerId="LiveId" clId="{82F2E55E-EA7A-4136-87B5-6780FF6AC19E}" dt="2024-01-27T19:14:15.196" v="24" actId="26606"/>
          <ac:spMkLst>
            <pc:docMk/>
            <pc:sldMk cId="3936592486" sldId="525"/>
            <ac:spMk id="8" creationId="{608DA07D-3297-432A-B0EF-7898508B7D81}"/>
          </ac:spMkLst>
        </pc:spChg>
        <pc:spChg chg="add">
          <ac:chgData name="Zhikal Khidhr" userId="5b7e17f9e3b74d0c" providerId="LiveId" clId="{82F2E55E-EA7A-4136-87B5-6780FF6AC19E}" dt="2024-01-27T19:14:15.196" v="24" actId="26606"/>
          <ac:spMkLst>
            <pc:docMk/>
            <pc:sldMk cId="3936592486" sldId="525"/>
            <ac:spMk id="13" creationId="{100EDD19-6802-4EC3-95CE-CFFAB042CFD6}"/>
          </ac:spMkLst>
        </pc:spChg>
        <pc:spChg chg="add">
          <ac:chgData name="Zhikal Khidhr" userId="5b7e17f9e3b74d0c" providerId="LiveId" clId="{82F2E55E-EA7A-4136-87B5-6780FF6AC19E}" dt="2024-01-27T19:14:15.196" v="24" actId="26606"/>
          <ac:spMkLst>
            <pc:docMk/>
            <pc:sldMk cId="3936592486" sldId="525"/>
            <ac:spMk id="15" creationId="{DB17E863-922E-4C26-BD64-E8FD41D28661}"/>
          </ac:spMkLst>
        </pc:spChg>
        <pc:picChg chg="ord">
          <ac:chgData name="Zhikal Khidhr" userId="5b7e17f9e3b74d0c" providerId="LiveId" clId="{82F2E55E-EA7A-4136-87B5-6780FF6AC19E}" dt="2024-01-27T19:14:15.196" v="24" actId="26606"/>
          <ac:picMkLst>
            <pc:docMk/>
            <pc:sldMk cId="3936592486" sldId="525"/>
            <ac:picMk id="2" creationId="{F08B37D7-2441-38EC-EB8A-E4AD4EC1AB9C}"/>
          </ac:picMkLst>
        </pc:picChg>
      </pc:sldChg>
      <pc:sldChg chg="del">
        <pc:chgData name="Zhikal Khidhr" userId="5b7e17f9e3b74d0c" providerId="LiveId" clId="{82F2E55E-EA7A-4136-87B5-6780FF6AC19E}" dt="2024-01-27T19:56:11.636" v="95" actId="47"/>
        <pc:sldMkLst>
          <pc:docMk/>
          <pc:sldMk cId="3560038470" sldId="526"/>
        </pc:sldMkLst>
      </pc:sldChg>
      <pc:sldChg chg="addSp delSp modSp del mod setBg">
        <pc:chgData name="Zhikal Khidhr" userId="5b7e17f9e3b74d0c" providerId="LiveId" clId="{82F2E55E-EA7A-4136-87B5-6780FF6AC19E}" dt="2024-01-27T19:56:09.532" v="94" actId="47"/>
        <pc:sldMkLst>
          <pc:docMk/>
          <pc:sldMk cId="4217022050" sldId="527"/>
        </pc:sldMkLst>
        <pc:spChg chg="mod ord">
          <ac:chgData name="Zhikal Khidhr" userId="5b7e17f9e3b74d0c" providerId="LiveId" clId="{82F2E55E-EA7A-4136-87B5-6780FF6AC19E}" dt="2024-01-27T19:14:24.688" v="27" actId="26606"/>
          <ac:spMkLst>
            <pc:docMk/>
            <pc:sldMk cId="4217022050" sldId="527"/>
            <ac:spMk id="4" creationId="{00000000-0000-0000-0000-000000000000}"/>
          </ac:spMkLst>
        </pc:spChg>
        <pc:spChg chg="mod">
          <ac:chgData name="Zhikal Khidhr" userId="5b7e17f9e3b74d0c" providerId="LiveId" clId="{82F2E55E-EA7A-4136-87B5-6780FF6AC19E}" dt="2024-01-27T19:14:24.688" v="27" actId="26606"/>
          <ac:spMkLst>
            <pc:docMk/>
            <pc:sldMk cId="4217022050" sldId="527"/>
            <ac:spMk id="5" creationId="{F14866AB-9987-0978-5959-E48F3EF49425}"/>
          </ac:spMkLst>
        </pc:spChg>
        <pc:spChg chg="mod ord">
          <ac:chgData name="Zhikal Khidhr" userId="5b7e17f9e3b74d0c" providerId="LiveId" clId="{82F2E55E-EA7A-4136-87B5-6780FF6AC19E}" dt="2024-01-27T19:14:24.688" v="27" actId="26606"/>
          <ac:spMkLst>
            <pc:docMk/>
            <pc:sldMk cId="4217022050" sldId="527"/>
            <ac:spMk id="6" creationId="{00000000-0000-0000-0000-000000000000}"/>
          </ac:spMkLst>
        </pc:spChg>
        <pc:spChg chg="add mod">
          <ac:chgData name="Zhikal Khidhr" userId="5b7e17f9e3b74d0c" providerId="LiveId" clId="{82F2E55E-EA7A-4136-87B5-6780FF6AC19E}" dt="2024-01-27T19:14:24.688" v="27" actId="26606"/>
          <ac:spMkLst>
            <pc:docMk/>
            <pc:sldMk cId="4217022050" sldId="527"/>
            <ac:spMk id="8" creationId="{608DA07D-3297-432A-B0EF-7898508B7D81}"/>
          </ac:spMkLst>
        </pc:spChg>
        <pc:spChg chg="add del">
          <ac:chgData name="Zhikal Khidhr" userId="5b7e17f9e3b74d0c" providerId="LiveId" clId="{82F2E55E-EA7A-4136-87B5-6780FF6AC19E}" dt="2024-01-27T19:14:24.672" v="26" actId="26606"/>
          <ac:spMkLst>
            <pc:docMk/>
            <pc:sldMk cId="4217022050" sldId="527"/>
            <ac:spMk id="13" creationId="{BCED4D40-4B67-4331-AC48-79B82B4A47D8}"/>
          </ac:spMkLst>
        </pc:spChg>
        <pc:spChg chg="add del">
          <ac:chgData name="Zhikal Khidhr" userId="5b7e17f9e3b74d0c" providerId="LiveId" clId="{82F2E55E-EA7A-4136-87B5-6780FF6AC19E}" dt="2024-01-27T19:14:24.672" v="26" actId="26606"/>
          <ac:spMkLst>
            <pc:docMk/>
            <pc:sldMk cId="4217022050" sldId="527"/>
            <ac:spMk id="15" creationId="{670CEDEF-4F34-412E-84EE-329C1E936AF5}"/>
          </ac:spMkLst>
        </pc:spChg>
        <pc:spChg chg="add">
          <ac:chgData name="Zhikal Khidhr" userId="5b7e17f9e3b74d0c" providerId="LiveId" clId="{82F2E55E-EA7A-4136-87B5-6780FF6AC19E}" dt="2024-01-27T19:14:24.688" v="27" actId="26606"/>
          <ac:spMkLst>
            <pc:docMk/>
            <pc:sldMk cId="4217022050" sldId="527"/>
            <ac:spMk id="17" creationId="{665DBBEF-238B-476B-96AB-8AAC3224ECEA}"/>
          </ac:spMkLst>
        </pc:spChg>
        <pc:spChg chg="add">
          <ac:chgData name="Zhikal Khidhr" userId="5b7e17f9e3b74d0c" providerId="LiveId" clId="{82F2E55E-EA7A-4136-87B5-6780FF6AC19E}" dt="2024-01-27T19:14:24.688" v="27" actId="26606"/>
          <ac:spMkLst>
            <pc:docMk/>
            <pc:sldMk cId="4217022050" sldId="527"/>
            <ac:spMk id="18" creationId="{3FCFB1DE-0B7E-48CC-BA90-B2AB0889F9D6}"/>
          </ac:spMkLst>
        </pc:spChg>
        <pc:picChg chg="ord">
          <ac:chgData name="Zhikal Khidhr" userId="5b7e17f9e3b74d0c" providerId="LiveId" clId="{82F2E55E-EA7A-4136-87B5-6780FF6AC19E}" dt="2024-01-27T19:14:24.688" v="27" actId="26606"/>
          <ac:picMkLst>
            <pc:docMk/>
            <pc:sldMk cId="4217022050" sldId="527"/>
            <ac:picMk id="2" creationId="{F08B37D7-2441-38EC-EB8A-E4AD4EC1AB9C}"/>
          </ac:picMkLst>
        </pc:picChg>
        <pc:picChg chg="mod">
          <ac:chgData name="Zhikal Khidhr" userId="5b7e17f9e3b74d0c" providerId="LiveId" clId="{82F2E55E-EA7A-4136-87B5-6780FF6AC19E}" dt="2024-01-27T19:14:24.688" v="27" actId="26606"/>
          <ac:picMkLst>
            <pc:docMk/>
            <pc:sldMk cId="4217022050" sldId="527"/>
            <ac:picMk id="3" creationId="{28768CC3-1FF0-2E0E-E9EE-A704E761DD8B}"/>
          </ac:picMkLst>
        </pc:picChg>
      </pc:sldChg>
      <pc:sldChg chg="addSp delSp modSp del mod setBg">
        <pc:chgData name="Zhikal Khidhr" userId="5b7e17f9e3b74d0c" providerId="LiveId" clId="{82F2E55E-EA7A-4136-87B5-6780FF6AC19E}" dt="2024-01-27T19:56:06.334" v="89" actId="47"/>
        <pc:sldMkLst>
          <pc:docMk/>
          <pc:sldMk cId="3281418484" sldId="528"/>
        </pc:sldMkLst>
        <pc:spChg chg="del">
          <ac:chgData name="Zhikal Khidhr" userId="5b7e17f9e3b74d0c" providerId="LiveId" clId="{82F2E55E-EA7A-4136-87B5-6780FF6AC19E}" dt="2024-01-27T19:13:39.327" v="18" actId="26606"/>
          <ac:spMkLst>
            <pc:docMk/>
            <pc:sldMk cId="3281418484" sldId="528"/>
            <ac:spMk id="2" creationId="{00000000-0000-0000-0000-000000000000}"/>
          </ac:spMkLst>
        </pc:spChg>
        <pc:spChg chg="del">
          <ac:chgData name="Zhikal Khidhr" userId="5b7e17f9e3b74d0c" providerId="LiveId" clId="{82F2E55E-EA7A-4136-87B5-6780FF6AC19E}" dt="2024-01-27T19:13:39.327" v="18" actId="26606"/>
          <ac:spMkLst>
            <pc:docMk/>
            <pc:sldMk cId="3281418484" sldId="528"/>
            <ac:spMk id="3" creationId="{00000000-0000-0000-0000-000000000000}"/>
          </ac:spMkLst>
        </pc:spChg>
        <pc:spChg chg="mod">
          <ac:chgData name="Zhikal Khidhr" userId="5b7e17f9e3b74d0c" providerId="LiveId" clId="{82F2E55E-EA7A-4136-87B5-6780FF6AC19E}" dt="2024-01-27T19:13:46.096" v="19" actId="26606"/>
          <ac:spMkLst>
            <pc:docMk/>
            <pc:sldMk cId="3281418484" sldId="528"/>
            <ac:spMk id="5" creationId="{297FB54E-CA2E-02D7-4EEE-544470570354}"/>
          </ac:spMkLst>
        </pc:spChg>
        <pc:spChg chg="mod">
          <ac:chgData name="Zhikal Khidhr" userId="5b7e17f9e3b74d0c" providerId="LiveId" clId="{82F2E55E-EA7A-4136-87B5-6780FF6AC19E}" dt="2024-01-27T19:13:46.096" v="19" actId="26606"/>
          <ac:spMkLst>
            <pc:docMk/>
            <pc:sldMk cId="3281418484" sldId="528"/>
            <ac:spMk id="6" creationId="{4EC97785-652F-75E1-0888-51DFD018B5BB}"/>
          </ac:spMkLst>
        </pc:spChg>
        <pc:spChg chg="mod">
          <ac:chgData name="Zhikal Khidhr" userId="5b7e17f9e3b74d0c" providerId="LiveId" clId="{82F2E55E-EA7A-4136-87B5-6780FF6AC19E}" dt="2024-01-27T19:13:46.096" v="19" actId="26606"/>
          <ac:spMkLst>
            <pc:docMk/>
            <pc:sldMk cId="3281418484" sldId="528"/>
            <ac:spMk id="7" creationId="{0FAD64AD-5312-7382-21BE-A28D3E79612A}"/>
          </ac:spMkLst>
        </pc:spChg>
        <pc:spChg chg="add del">
          <ac:chgData name="Zhikal Khidhr" userId="5b7e17f9e3b74d0c" providerId="LiveId" clId="{82F2E55E-EA7A-4136-87B5-6780FF6AC19E}" dt="2024-01-27T19:13:46.096" v="19" actId="26606"/>
          <ac:spMkLst>
            <pc:docMk/>
            <pc:sldMk cId="3281418484" sldId="528"/>
            <ac:spMk id="12" creationId="{2D2B266D-3625-4584-A5C3-7D3F672CFF30}"/>
          </ac:spMkLst>
        </pc:spChg>
        <pc:spChg chg="add del">
          <ac:chgData name="Zhikal Khidhr" userId="5b7e17f9e3b74d0c" providerId="LiveId" clId="{82F2E55E-EA7A-4136-87B5-6780FF6AC19E}" dt="2024-01-27T19:13:46.096" v="19" actId="26606"/>
          <ac:spMkLst>
            <pc:docMk/>
            <pc:sldMk cId="3281418484" sldId="528"/>
            <ac:spMk id="14" creationId="{C463B99A-73EE-4FBB-B7C4-F9F9BCC25C65}"/>
          </ac:spMkLst>
        </pc:spChg>
        <pc:spChg chg="add del">
          <ac:chgData name="Zhikal Khidhr" userId="5b7e17f9e3b74d0c" providerId="LiveId" clId="{82F2E55E-EA7A-4136-87B5-6780FF6AC19E}" dt="2024-01-27T19:13:46.096" v="19" actId="26606"/>
          <ac:spMkLst>
            <pc:docMk/>
            <pc:sldMk cId="3281418484" sldId="528"/>
            <ac:spMk id="16" creationId="{A5D2A5D1-BA0D-47D3-B051-DA7743C46E28}"/>
          </ac:spMkLst>
        </pc:spChg>
        <pc:spChg chg="add">
          <ac:chgData name="Zhikal Khidhr" userId="5b7e17f9e3b74d0c" providerId="LiveId" clId="{82F2E55E-EA7A-4136-87B5-6780FF6AC19E}" dt="2024-01-27T19:13:46.096" v="19" actId="26606"/>
          <ac:spMkLst>
            <pc:docMk/>
            <pc:sldMk cId="3281418484" sldId="528"/>
            <ac:spMk id="21" creationId="{DA2E7C1E-2B5A-4BBA-AE51-1CD8C19309D7}"/>
          </ac:spMkLst>
        </pc:spChg>
        <pc:spChg chg="add">
          <ac:chgData name="Zhikal Khidhr" userId="5b7e17f9e3b74d0c" providerId="LiveId" clId="{82F2E55E-EA7A-4136-87B5-6780FF6AC19E}" dt="2024-01-27T19:13:46.096" v="19" actId="26606"/>
          <ac:spMkLst>
            <pc:docMk/>
            <pc:sldMk cId="3281418484" sldId="528"/>
            <ac:spMk id="23" creationId="{43DF76B1-5174-4FAF-9D19-FFEE98426836}"/>
          </ac:spMkLst>
        </pc:spChg>
        <pc:picChg chg="add mod">
          <ac:chgData name="Zhikal Khidhr" userId="5b7e17f9e3b74d0c" providerId="LiveId" clId="{82F2E55E-EA7A-4136-87B5-6780FF6AC19E}" dt="2024-01-27T19:13:46.096" v="19" actId="26606"/>
          <ac:picMkLst>
            <pc:docMk/>
            <pc:sldMk cId="3281418484" sldId="528"/>
            <ac:picMk id="4" creationId="{00000000-0000-0000-0000-000000000000}"/>
          </ac:picMkLst>
        </pc:picChg>
        <pc:picChg chg="del mod replId">
          <ac:chgData name="Zhikal Khidhr" userId="5b7e17f9e3b74d0c" providerId="LiveId" clId="{82F2E55E-EA7A-4136-87B5-6780FF6AC19E}" dt="2024-01-27T19:13:39.327" v="18" actId="26606"/>
          <ac:picMkLst>
            <pc:docMk/>
            <pc:sldMk cId="3281418484" sldId="528"/>
            <ac:picMk id="9" creationId="{00000000-0000-0000-0000-000000000000}"/>
          </ac:picMkLst>
        </pc:picChg>
      </pc:sldChg>
      <pc:sldChg chg="del">
        <pc:chgData name="Zhikal Khidhr" userId="5b7e17f9e3b74d0c" providerId="LiveId" clId="{82F2E55E-EA7A-4136-87B5-6780FF6AC19E}" dt="2024-01-27T19:14:41.993" v="28" actId="47"/>
        <pc:sldMkLst>
          <pc:docMk/>
          <pc:sldMk cId="329633994" sldId="571"/>
        </pc:sldMkLst>
      </pc:sldChg>
      <pc:sldChg chg="del">
        <pc:chgData name="Zhikal Khidhr" userId="5b7e17f9e3b74d0c" providerId="LiveId" clId="{82F2E55E-EA7A-4136-87B5-6780FF6AC19E}" dt="2024-01-27T19:14:43.148" v="31" actId="47"/>
        <pc:sldMkLst>
          <pc:docMk/>
          <pc:sldMk cId="3540905663" sldId="572"/>
        </pc:sldMkLst>
      </pc:sldChg>
      <pc:sldChg chg="del">
        <pc:chgData name="Zhikal Khidhr" userId="5b7e17f9e3b74d0c" providerId="LiveId" clId="{82F2E55E-EA7A-4136-87B5-6780FF6AC19E}" dt="2024-01-27T19:14:45.028" v="37" actId="47"/>
        <pc:sldMkLst>
          <pc:docMk/>
          <pc:sldMk cId="4053365661" sldId="573"/>
        </pc:sldMkLst>
      </pc:sldChg>
      <pc:sldChg chg="del">
        <pc:chgData name="Zhikal Khidhr" userId="5b7e17f9e3b74d0c" providerId="LiveId" clId="{82F2E55E-EA7A-4136-87B5-6780FF6AC19E}" dt="2024-01-27T19:14:45.810" v="38" actId="47"/>
        <pc:sldMkLst>
          <pc:docMk/>
          <pc:sldMk cId="492404921" sldId="574"/>
        </pc:sldMkLst>
      </pc:sldChg>
      <pc:sldChg chg="del">
        <pc:chgData name="Zhikal Khidhr" userId="5b7e17f9e3b74d0c" providerId="LiveId" clId="{82F2E55E-EA7A-4136-87B5-6780FF6AC19E}" dt="2024-01-27T19:58:27.356" v="102" actId="2696"/>
        <pc:sldMkLst>
          <pc:docMk/>
          <pc:sldMk cId="593106866" sldId="575"/>
        </pc:sldMkLst>
      </pc:sldChg>
      <pc:sldChg chg="modSp add del mod">
        <pc:chgData name="Zhikal Khidhr" userId="5b7e17f9e3b74d0c" providerId="LiveId" clId="{82F2E55E-EA7A-4136-87B5-6780FF6AC19E}" dt="2024-01-27T19:55:56.597" v="84" actId="47"/>
        <pc:sldMkLst>
          <pc:docMk/>
          <pc:sldMk cId="930442364" sldId="575"/>
        </pc:sldMkLst>
        <pc:spChg chg="mod">
          <ac:chgData name="Zhikal Khidhr" userId="5b7e17f9e3b74d0c" providerId="LiveId" clId="{82F2E55E-EA7A-4136-87B5-6780FF6AC19E}" dt="2024-01-27T19:15:08.568" v="68" actId="20577"/>
          <ac:spMkLst>
            <pc:docMk/>
            <pc:sldMk cId="930442364" sldId="575"/>
            <ac:spMk id="3" creationId="{55D3B456-5E9F-6FAB-B72A-0E5373EE2188}"/>
          </ac:spMkLst>
        </pc:spChg>
      </pc:sldChg>
      <pc:sldChg chg="modSp mod">
        <pc:chgData name="Zhikal Khidhr" userId="5b7e17f9e3b74d0c" providerId="LiveId" clId="{82F2E55E-EA7A-4136-87B5-6780FF6AC19E}" dt="2024-01-27T19:58:17.866" v="101" actId="1076"/>
        <pc:sldMkLst>
          <pc:docMk/>
          <pc:sldMk cId="3394761626" sldId="576"/>
        </pc:sldMkLst>
        <pc:spChg chg="mod">
          <ac:chgData name="Zhikal Khidhr" userId="5b7e17f9e3b74d0c" providerId="LiveId" clId="{82F2E55E-EA7A-4136-87B5-6780FF6AC19E}" dt="2024-01-27T19:58:17.866" v="101" actId="1076"/>
          <ac:spMkLst>
            <pc:docMk/>
            <pc:sldMk cId="3394761626" sldId="576"/>
            <ac:spMk id="7" creationId="{608DA07D-3297-432A-B0EF-7898508B7D81}"/>
          </ac:spMkLst>
        </pc:spChg>
      </pc:sldChg>
      <pc:sldChg chg="del">
        <pc:chgData name="Zhikal Khidhr" userId="5b7e17f9e3b74d0c" providerId="LiveId" clId="{82F2E55E-EA7A-4136-87B5-6780FF6AC19E}" dt="2024-01-27T19:58:27.356" v="102" actId="2696"/>
        <pc:sldMkLst>
          <pc:docMk/>
          <pc:sldMk cId="2873927949" sldId="582"/>
        </pc:sldMkLst>
      </pc:sldChg>
      <pc:sldChg chg="add del">
        <pc:chgData name="Zhikal Khidhr" userId="5b7e17f9e3b74d0c" providerId="LiveId" clId="{82F2E55E-EA7A-4136-87B5-6780FF6AC19E}" dt="2024-01-27T19:55:40.428" v="82" actId="47"/>
        <pc:sldMkLst>
          <pc:docMk/>
          <pc:sldMk cId="4182461562" sldId="582"/>
        </pc:sldMkLst>
      </pc:sldChg>
      <pc:sldChg chg="add del">
        <pc:chgData name="Zhikal Khidhr" userId="5b7e17f9e3b74d0c" providerId="LiveId" clId="{82F2E55E-EA7A-4136-87B5-6780FF6AC19E}" dt="2024-01-27T19:55:40.428" v="82" actId="47"/>
        <pc:sldMkLst>
          <pc:docMk/>
          <pc:sldMk cId="1125037936" sldId="583"/>
        </pc:sldMkLst>
      </pc:sldChg>
      <pc:sldChg chg="del">
        <pc:chgData name="Zhikal Khidhr" userId="5b7e17f9e3b74d0c" providerId="LiveId" clId="{82F2E55E-EA7A-4136-87B5-6780FF6AC19E}" dt="2024-01-27T19:58:27.356" v="102" actId="2696"/>
        <pc:sldMkLst>
          <pc:docMk/>
          <pc:sldMk cId="3164654407" sldId="583"/>
        </pc:sldMkLst>
      </pc:sldChg>
      <pc:sldChg chg="del">
        <pc:chgData name="Zhikal Khidhr" userId="5b7e17f9e3b74d0c" providerId="LiveId" clId="{82F2E55E-EA7A-4136-87B5-6780FF6AC19E}" dt="2024-01-27T19:58:27.356" v="102" actId="2696"/>
        <pc:sldMkLst>
          <pc:docMk/>
          <pc:sldMk cId="1130315021" sldId="584"/>
        </pc:sldMkLst>
      </pc:sldChg>
      <pc:sldChg chg="add del">
        <pc:chgData name="Zhikal Khidhr" userId="5b7e17f9e3b74d0c" providerId="LiveId" clId="{82F2E55E-EA7A-4136-87B5-6780FF6AC19E}" dt="2024-01-27T19:55:40.428" v="82" actId="47"/>
        <pc:sldMkLst>
          <pc:docMk/>
          <pc:sldMk cId="4283916702" sldId="584"/>
        </pc:sldMkLst>
      </pc:sldChg>
      <pc:sldChg chg="add del">
        <pc:chgData name="Zhikal Khidhr" userId="5b7e17f9e3b74d0c" providerId="LiveId" clId="{82F2E55E-EA7A-4136-87B5-6780FF6AC19E}" dt="2024-01-27T19:55:40.428" v="82" actId="47"/>
        <pc:sldMkLst>
          <pc:docMk/>
          <pc:sldMk cId="3164654407" sldId="585"/>
        </pc:sldMkLst>
      </pc:sldChg>
      <pc:sldChg chg="del">
        <pc:chgData name="Zhikal Khidhr" userId="5b7e17f9e3b74d0c" providerId="LiveId" clId="{82F2E55E-EA7A-4136-87B5-6780FF6AC19E}" dt="2024-01-27T19:58:27.356" v="102" actId="2696"/>
        <pc:sldMkLst>
          <pc:docMk/>
          <pc:sldMk cId="3966538413" sldId="585"/>
        </pc:sldMkLst>
      </pc:sldChg>
      <pc:sldChg chg="add del">
        <pc:chgData name="Zhikal Khidhr" userId="5b7e17f9e3b74d0c" providerId="LiveId" clId="{82F2E55E-EA7A-4136-87B5-6780FF6AC19E}" dt="2024-01-27T19:55:40.428" v="82" actId="47"/>
        <pc:sldMkLst>
          <pc:docMk/>
          <pc:sldMk cId="1130315021" sldId="586"/>
        </pc:sldMkLst>
      </pc:sldChg>
      <pc:sldChg chg="del">
        <pc:chgData name="Zhikal Khidhr" userId="5b7e17f9e3b74d0c" providerId="LiveId" clId="{82F2E55E-EA7A-4136-87B5-6780FF6AC19E}" dt="2024-01-27T19:58:27.356" v="102" actId="2696"/>
        <pc:sldMkLst>
          <pc:docMk/>
          <pc:sldMk cId="2760524695" sldId="586"/>
        </pc:sldMkLst>
      </pc:sldChg>
      <pc:sldChg chg="del">
        <pc:chgData name="Zhikal Khidhr" userId="5b7e17f9e3b74d0c" providerId="LiveId" clId="{82F2E55E-EA7A-4136-87B5-6780FF6AC19E}" dt="2024-01-27T19:58:27.356" v="102" actId="2696"/>
        <pc:sldMkLst>
          <pc:docMk/>
          <pc:sldMk cId="2234075205" sldId="587"/>
        </pc:sldMkLst>
      </pc:sldChg>
      <pc:sldChg chg="add del">
        <pc:chgData name="Zhikal Khidhr" userId="5b7e17f9e3b74d0c" providerId="LiveId" clId="{82F2E55E-EA7A-4136-87B5-6780FF6AC19E}" dt="2024-01-27T19:55:40.428" v="82" actId="47"/>
        <pc:sldMkLst>
          <pc:docMk/>
          <pc:sldMk cId="3966538413" sldId="587"/>
        </pc:sldMkLst>
      </pc:sldChg>
      <pc:sldChg chg="del">
        <pc:chgData name="Zhikal Khidhr" userId="5b7e17f9e3b74d0c" providerId="LiveId" clId="{82F2E55E-EA7A-4136-87B5-6780FF6AC19E}" dt="2024-01-27T19:58:27.356" v="102" actId="2696"/>
        <pc:sldMkLst>
          <pc:docMk/>
          <pc:sldMk cId="1066335933" sldId="588"/>
        </pc:sldMkLst>
      </pc:sldChg>
      <pc:sldChg chg="add del">
        <pc:chgData name="Zhikal Khidhr" userId="5b7e17f9e3b74d0c" providerId="LiveId" clId="{82F2E55E-EA7A-4136-87B5-6780FF6AC19E}" dt="2024-01-27T19:55:40.428" v="82" actId="47"/>
        <pc:sldMkLst>
          <pc:docMk/>
          <pc:sldMk cId="2760524695" sldId="588"/>
        </pc:sldMkLst>
      </pc:sldChg>
      <pc:sldChg chg="add del">
        <pc:chgData name="Zhikal Khidhr" userId="5b7e17f9e3b74d0c" providerId="LiveId" clId="{82F2E55E-EA7A-4136-87B5-6780FF6AC19E}" dt="2024-01-27T19:55:40.428" v="82" actId="47"/>
        <pc:sldMkLst>
          <pc:docMk/>
          <pc:sldMk cId="2234075205" sldId="589"/>
        </pc:sldMkLst>
      </pc:sldChg>
      <pc:sldChg chg="del">
        <pc:chgData name="Zhikal Khidhr" userId="5b7e17f9e3b74d0c" providerId="LiveId" clId="{82F2E55E-EA7A-4136-87B5-6780FF6AC19E}" dt="2024-01-27T19:58:27.356" v="102" actId="2696"/>
        <pc:sldMkLst>
          <pc:docMk/>
          <pc:sldMk cId="2927718093" sldId="589"/>
        </pc:sldMkLst>
      </pc:sldChg>
      <pc:sldChg chg="add del">
        <pc:chgData name="Zhikal Khidhr" userId="5b7e17f9e3b74d0c" providerId="LiveId" clId="{82F2E55E-EA7A-4136-87B5-6780FF6AC19E}" dt="2024-01-27T19:55:40.428" v="82" actId="47"/>
        <pc:sldMkLst>
          <pc:docMk/>
          <pc:sldMk cId="1066335933" sldId="590"/>
        </pc:sldMkLst>
      </pc:sldChg>
      <pc:sldChg chg="add del">
        <pc:chgData name="Zhikal Khidhr" userId="5b7e17f9e3b74d0c" providerId="LiveId" clId="{82F2E55E-EA7A-4136-87B5-6780FF6AC19E}" dt="2024-01-27T19:55:40.428" v="82" actId="47"/>
        <pc:sldMkLst>
          <pc:docMk/>
          <pc:sldMk cId="593106866" sldId="591"/>
        </pc:sldMkLst>
      </pc:sldChg>
      <pc:sldChg chg="add del">
        <pc:chgData name="Zhikal Khidhr" userId="5b7e17f9e3b74d0c" providerId="LiveId" clId="{82F2E55E-EA7A-4136-87B5-6780FF6AC19E}" dt="2024-01-27T19:55:40.428" v="82" actId="47"/>
        <pc:sldMkLst>
          <pc:docMk/>
          <pc:sldMk cId="2927718093" sldId="592"/>
        </pc:sldMkLst>
      </pc:sldChg>
      <pc:sldChg chg="add del">
        <pc:chgData name="Zhikal Khidhr" userId="5b7e17f9e3b74d0c" providerId="LiveId" clId="{82F2E55E-EA7A-4136-87B5-6780FF6AC19E}" dt="2024-01-27T19:55:40.428" v="82" actId="47"/>
        <pc:sldMkLst>
          <pc:docMk/>
          <pc:sldMk cId="2067871766" sldId="593"/>
        </pc:sldMkLst>
      </pc:sldChg>
      <pc:sldMasterChg chg="add del addSldLayout delSldLayout">
        <pc:chgData name="Zhikal Khidhr" userId="5b7e17f9e3b74d0c" providerId="LiveId" clId="{82F2E55E-EA7A-4136-87B5-6780FF6AC19E}" dt="2024-01-27T19:55:56.597" v="84" actId="47"/>
        <pc:sldMasterMkLst>
          <pc:docMk/>
          <pc:sldMasterMk cId="727361239" sldId="2147483783"/>
        </pc:sldMasterMkLst>
        <pc:sldLayoutChg chg="add del">
          <pc:chgData name="Zhikal Khidhr" userId="5b7e17f9e3b74d0c" providerId="LiveId" clId="{82F2E55E-EA7A-4136-87B5-6780FF6AC19E}" dt="2024-01-27T19:55:56.597" v="84" actId="47"/>
          <pc:sldLayoutMkLst>
            <pc:docMk/>
            <pc:sldMasterMk cId="727361239" sldId="2147483783"/>
            <pc:sldLayoutMk cId="3669239055" sldId="2147483784"/>
          </pc:sldLayoutMkLst>
        </pc:sldLayoutChg>
        <pc:sldLayoutChg chg="add del">
          <pc:chgData name="Zhikal Khidhr" userId="5b7e17f9e3b74d0c" providerId="LiveId" clId="{82F2E55E-EA7A-4136-87B5-6780FF6AC19E}" dt="2024-01-27T19:55:56.597" v="84" actId="47"/>
          <pc:sldLayoutMkLst>
            <pc:docMk/>
            <pc:sldMasterMk cId="727361239" sldId="2147483783"/>
            <pc:sldLayoutMk cId="731403367" sldId="2147483785"/>
          </pc:sldLayoutMkLst>
        </pc:sldLayoutChg>
        <pc:sldLayoutChg chg="add del">
          <pc:chgData name="Zhikal Khidhr" userId="5b7e17f9e3b74d0c" providerId="LiveId" clId="{82F2E55E-EA7A-4136-87B5-6780FF6AC19E}" dt="2024-01-27T19:55:56.597" v="84" actId="47"/>
          <pc:sldLayoutMkLst>
            <pc:docMk/>
            <pc:sldMasterMk cId="727361239" sldId="2147483783"/>
            <pc:sldLayoutMk cId="1460656242" sldId="2147483786"/>
          </pc:sldLayoutMkLst>
        </pc:sldLayoutChg>
        <pc:sldLayoutChg chg="add del">
          <pc:chgData name="Zhikal Khidhr" userId="5b7e17f9e3b74d0c" providerId="LiveId" clId="{82F2E55E-EA7A-4136-87B5-6780FF6AC19E}" dt="2024-01-27T19:55:56.597" v="84" actId="47"/>
          <pc:sldLayoutMkLst>
            <pc:docMk/>
            <pc:sldMasterMk cId="727361239" sldId="2147483783"/>
            <pc:sldLayoutMk cId="3396109717" sldId="2147483787"/>
          </pc:sldLayoutMkLst>
        </pc:sldLayoutChg>
        <pc:sldLayoutChg chg="add del">
          <pc:chgData name="Zhikal Khidhr" userId="5b7e17f9e3b74d0c" providerId="LiveId" clId="{82F2E55E-EA7A-4136-87B5-6780FF6AC19E}" dt="2024-01-27T19:55:56.597" v="84" actId="47"/>
          <pc:sldLayoutMkLst>
            <pc:docMk/>
            <pc:sldMasterMk cId="727361239" sldId="2147483783"/>
            <pc:sldLayoutMk cId="2020281438" sldId="2147483788"/>
          </pc:sldLayoutMkLst>
        </pc:sldLayoutChg>
        <pc:sldLayoutChg chg="add del">
          <pc:chgData name="Zhikal Khidhr" userId="5b7e17f9e3b74d0c" providerId="LiveId" clId="{82F2E55E-EA7A-4136-87B5-6780FF6AC19E}" dt="2024-01-27T19:55:56.597" v="84" actId="47"/>
          <pc:sldLayoutMkLst>
            <pc:docMk/>
            <pc:sldMasterMk cId="727361239" sldId="2147483783"/>
            <pc:sldLayoutMk cId="2769906198" sldId="2147483789"/>
          </pc:sldLayoutMkLst>
        </pc:sldLayoutChg>
        <pc:sldLayoutChg chg="add del">
          <pc:chgData name="Zhikal Khidhr" userId="5b7e17f9e3b74d0c" providerId="LiveId" clId="{82F2E55E-EA7A-4136-87B5-6780FF6AC19E}" dt="2024-01-27T19:55:56.597" v="84" actId="47"/>
          <pc:sldLayoutMkLst>
            <pc:docMk/>
            <pc:sldMasterMk cId="727361239" sldId="2147483783"/>
            <pc:sldLayoutMk cId="2948876342" sldId="2147483790"/>
          </pc:sldLayoutMkLst>
        </pc:sldLayoutChg>
        <pc:sldLayoutChg chg="add del">
          <pc:chgData name="Zhikal Khidhr" userId="5b7e17f9e3b74d0c" providerId="LiveId" clId="{82F2E55E-EA7A-4136-87B5-6780FF6AC19E}" dt="2024-01-27T19:55:56.597" v="84" actId="47"/>
          <pc:sldLayoutMkLst>
            <pc:docMk/>
            <pc:sldMasterMk cId="727361239" sldId="2147483783"/>
            <pc:sldLayoutMk cId="927816088" sldId="2147483791"/>
          </pc:sldLayoutMkLst>
        </pc:sldLayoutChg>
        <pc:sldLayoutChg chg="add del">
          <pc:chgData name="Zhikal Khidhr" userId="5b7e17f9e3b74d0c" providerId="LiveId" clId="{82F2E55E-EA7A-4136-87B5-6780FF6AC19E}" dt="2024-01-27T19:55:56.597" v="84" actId="47"/>
          <pc:sldLayoutMkLst>
            <pc:docMk/>
            <pc:sldMasterMk cId="727361239" sldId="2147483783"/>
            <pc:sldLayoutMk cId="3016610209" sldId="2147483792"/>
          </pc:sldLayoutMkLst>
        </pc:sldLayoutChg>
        <pc:sldLayoutChg chg="add del">
          <pc:chgData name="Zhikal Khidhr" userId="5b7e17f9e3b74d0c" providerId="LiveId" clId="{82F2E55E-EA7A-4136-87B5-6780FF6AC19E}" dt="2024-01-27T19:55:56.597" v="84" actId="47"/>
          <pc:sldLayoutMkLst>
            <pc:docMk/>
            <pc:sldMasterMk cId="727361239" sldId="2147483783"/>
            <pc:sldLayoutMk cId="2425502027" sldId="2147483793"/>
          </pc:sldLayoutMkLst>
        </pc:sldLayoutChg>
        <pc:sldLayoutChg chg="add del">
          <pc:chgData name="Zhikal Khidhr" userId="5b7e17f9e3b74d0c" providerId="LiveId" clId="{82F2E55E-EA7A-4136-87B5-6780FF6AC19E}" dt="2024-01-27T19:55:56.597" v="84" actId="47"/>
          <pc:sldLayoutMkLst>
            <pc:docMk/>
            <pc:sldMasterMk cId="727361239" sldId="2147483783"/>
            <pc:sldLayoutMk cId="1644873994" sldId="2147483794"/>
          </pc:sldLayoutMkLst>
        </pc:sldLayoutChg>
        <pc:sldLayoutChg chg="add del">
          <pc:chgData name="Zhikal Khidhr" userId="5b7e17f9e3b74d0c" providerId="LiveId" clId="{82F2E55E-EA7A-4136-87B5-6780FF6AC19E}" dt="2024-01-27T19:55:56.597" v="84" actId="47"/>
          <pc:sldLayoutMkLst>
            <pc:docMk/>
            <pc:sldMasterMk cId="727361239" sldId="2147483783"/>
            <pc:sldLayoutMk cId="1176767537" sldId="2147483795"/>
          </pc:sldLayoutMkLst>
        </pc:sldLayoutChg>
        <pc:sldLayoutChg chg="add del">
          <pc:chgData name="Zhikal Khidhr" userId="5b7e17f9e3b74d0c" providerId="LiveId" clId="{82F2E55E-EA7A-4136-87B5-6780FF6AC19E}" dt="2024-01-27T19:55:56.597" v="84" actId="47"/>
          <pc:sldLayoutMkLst>
            <pc:docMk/>
            <pc:sldMasterMk cId="727361239" sldId="2147483783"/>
            <pc:sldLayoutMk cId="642796199" sldId="2147483796"/>
          </pc:sldLayoutMkLst>
        </pc:sldLayoutChg>
      </pc:sldMasterChg>
      <pc:sldMasterChg chg="del delSldLayout">
        <pc:chgData name="Zhikal Khidhr" userId="5b7e17f9e3b74d0c" providerId="LiveId" clId="{82F2E55E-EA7A-4136-87B5-6780FF6AC19E}" dt="2024-01-27T19:56:15.082" v="96" actId="47"/>
        <pc:sldMasterMkLst>
          <pc:docMk/>
          <pc:sldMasterMk cId="2661771065" sldId="2147483797"/>
        </pc:sldMasterMkLst>
        <pc:sldLayoutChg chg="del">
          <pc:chgData name="Zhikal Khidhr" userId="5b7e17f9e3b74d0c" providerId="LiveId" clId="{82F2E55E-EA7A-4136-87B5-6780FF6AC19E}" dt="2024-01-27T19:56:15.082" v="96" actId="47"/>
          <pc:sldLayoutMkLst>
            <pc:docMk/>
            <pc:sldMasterMk cId="2661771065" sldId="2147483797"/>
            <pc:sldLayoutMk cId="1612146" sldId="2147483798"/>
          </pc:sldLayoutMkLst>
        </pc:sldLayoutChg>
        <pc:sldLayoutChg chg="del">
          <pc:chgData name="Zhikal Khidhr" userId="5b7e17f9e3b74d0c" providerId="LiveId" clId="{82F2E55E-EA7A-4136-87B5-6780FF6AC19E}" dt="2024-01-27T19:56:15.082" v="96" actId="47"/>
          <pc:sldLayoutMkLst>
            <pc:docMk/>
            <pc:sldMasterMk cId="2661771065" sldId="2147483797"/>
            <pc:sldLayoutMk cId="2478727167" sldId="2147483799"/>
          </pc:sldLayoutMkLst>
        </pc:sldLayoutChg>
        <pc:sldLayoutChg chg="del">
          <pc:chgData name="Zhikal Khidhr" userId="5b7e17f9e3b74d0c" providerId="LiveId" clId="{82F2E55E-EA7A-4136-87B5-6780FF6AC19E}" dt="2024-01-27T19:56:15.082" v="96" actId="47"/>
          <pc:sldLayoutMkLst>
            <pc:docMk/>
            <pc:sldMasterMk cId="2661771065" sldId="2147483797"/>
            <pc:sldLayoutMk cId="2011758936" sldId="2147483800"/>
          </pc:sldLayoutMkLst>
        </pc:sldLayoutChg>
        <pc:sldLayoutChg chg="del">
          <pc:chgData name="Zhikal Khidhr" userId="5b7e17f9e3b74d0c" providerId="LiveId" clId="{82F2E55E-EA7A-4136-87B5-6780FF6AC19E}" dt="2024-01-27T19:56:15.082" v="96" actId="47"/>
          <pc:sldLayoutMkLst>
            <pc:docMk/>
            <pc:sldMasterMk cId="2661771065" sldId="2147483797"/>
            <pc:sldLayoutMk cId="483232543" sldId="2147483801"/>
          </pc:sldLayoutMkLst>
        </pc:sldLayoutChg>
        <pc:sldLayoutChg chg="del">
          <pc:chgData name="Zhikal Khidhr" userId="5b7e17f9e3b74d0c" providerId="LiveId" clId="{82F2E55E-EA7A-4136-87B5-6780FF6AC19E}" dt="2024-01-27T19:56:15.082" v="96" actId="47"/>
          <pc:sldLayoutMkLst>
            <pc:docMk/>
            <pc:sldMasterMk cId="2661771065" sldId="2147483797"/>
            <pc:sldLayoutMk cId="4087130513" sldId="2147483802"/>
          </pc:sldLayoutMkLst>
        </pc:sldLayoutChg>
        <pc:sldLayoutChg chg="del">
          <pc:chgData name="Zhikal Khidhr" userId="5b7e17f9e3b74d0c" providerId="LiveId" clId="{82F2E55E-EA7A-4136-87B5-6780FF6AC19E}" dt="2024-01-27T19:56:15.082" v="96" actId="47"/>
          <pc:sldLayoutMkLst>
            <pc:docMk/>
            <pc:sldMasterMk cId="2661771065" sldId="2147483797"/>
            <pc:sldLayoutMk cId="1633206661" sldId="2147483803"/>
          </pc:sldLayoutMkLst>
        </pc:sldLayoutChg>
        <pc:sldLayoutChg chg="del">
          <pc:chgData name="Zhikal Khidhr" userId="5b7e17f9e3b74d0c" providerId="LiveId" clId="{82F2E55E-EA7A-4136-87B5-6780FF6AC19E}" dt="2024-01-27T19:56:15.082" v="96" actId="47"/>
          <pc:sldLayoutMkLst>
            <pc:docMk/>
            <pc:sldMasterMk cId="2661771065" sldId="2147483797"/>
            <pc:sldLayoutMk cId="2528967147" sldId="2147483804"/>
          </pc:sldLayoutMkLst>
        </pc:sldLayoutChg>
        <pc:sldLayoutChg chg="del">
          <pc:chgData name="Zhikal Khidhr" userId="5b7e17f9e3b74d0c" providerId="LiveId" clId="{82F2E55E-EA7A-4136-87B5-6780FF6AC19E}" dt="2024-01-27T19:56:15.082" v="96" actId="47"/>
          <pc:sldLayoutMkLst>
            <pc:docMk/>
            <pc:sldMasterMk cId="2661771065" sldId="2147483797"/>
            <pc:sldLayoutMk cId="660087993" sldId="2147483805"/>
          </pc:sldLayoutMkLst>
        </pc:sldLayoutChg>
        <pc:sldLayoutChg chg="del">
          <pc:chgData name="Zhikal Khidhr" userId="5b7e17f9e3b74d0c" providerId="LiveId" clId="{82F2E55E-EA7A-4136-87B5-6780FF6AC19E}" dt="2024-01-27T19:56:15.082" v="96" actId="47"/>
          <pc:sldLayoutMkLst>
            <pc:docMk/>
            <pc:sldMasterMk cId="2661771065" sldId="2147483797"/>
            <pc:sldLayoutMk cId="816802875" sldId="2147483806"/>
          </pc:sldLayoutMkLst>
        </pc:sldLayoutChg>
        <pc:sldLayoutChg chg="del">
          <pc:chgData name="Zhikal Khidhr" userId="5b7e17f9e3b74d0c" providerId="LiveId" clId="{82F2E55E-EA7A-4136-87B5-6780FF6AC19E}" dt="2024-01-27T19:56:15.082" v="96" actId="47"/>
          <pc:sldLayoutMkLst>
            <pc:docMk/>
            <pc:sldMasterMk cId="2661771065" sldId="2147483797"/>
            <pc:sldLayoutMk cId="3162456748" sldId="2147483807"/>
          </pc:sldLayoutMkLst>
        </pc:sldLayoutChg>
        <pc:sldLayoutChg chg="del">
          <pc:chgData name="Zhikal Khidhr" userId="5b7e17f9e3b74d0c" providerId="LiveId" clId="{82F2E55E-EA7A-4136-87B5-6780FF6AC19E}" dt="2024-01-27T19:56:15.082" v="96" actId="47"/>
          <pc:sldLayoutMkLst>
            <pc:docMk/>
            <pc:sldMasterMk cId="2661771065" sldId="2147483797"/>
            <pc:sldLayoutMk cId="610094394" sldId="2147483808"/>
          </pc:sldLayoutMkLst>
        </pc:sldLayoutChg>
      </pc:sldMasterChg>
      <pc:sldMasterChg chg="delSldLayout">
        <pc:chgData name="Zhikal Khidhr" userId="5b7e17f9e3b74d0c" providerId="LiveId" clId="{82F2E55E-EA7A-4136-87B5-6780FF6AC19E}" dt="2024-01-27T19:55:42.739" v="83" actId="47"/>
        <pc:sldMasterMkLst>
          <pc:docMk/>
          <pc:sldMasterMk cId="3166613984" sldId="2147483809"/>
        </pc:sldMasterMkLst>
        <pc:sldLayoutChg chg="del">
          <pc:chgData name="Zhikal Khidhr" userId="5b7e17f9e3b74d0c" providerId="LiveId" clId="{82F2E55E-EA7A-4136-87B5-6780FF6AC19E}" dt="2024-01-27T19:55:40.428" v="82" actId="47"/>
          <pc:sldLayoutMkLst>
            <pc:docMk/>
            <pc:sldMasterMk cId="3166613984" sldId="2147483809"/>
            <pc:sldLayoutMk cId="3882040632" sldId="2147483821"/>
          </pc:sldLayoutMkLst>
        </pc:sldLayoutChg>
        <pc:sldLayoutChg chg="del">
          <pc:chgData name="Zhikal Khidhr" userId="5b7e17f9e3b74d0c" providerId="LiveId" clId="{82F2E55E-EA7A-4136-87B5-6780FF6AC19E}" dt="2024-01-27T19:55:42.739" v="83" actId="47"/>
          <pc:sldLayoutMkLst>
            <pc:docMk/>
            <pc:sldMasterMk cId="3166613984" sldId="2147483809"/>
            <pc:sldLayoutMk cId="1152086836" sldId="2147483822"/>
          </pc:sldLayoutMkLst>
        </pc:sldLayoutChg>
      </pc:sldMasterChg>
      <pc:sldMasterChg chg="delSldLayout">
        <pc:chgData name="Zhikal Khidhr" userId="5b7e17f9e3b74d0c" providerId="LiveId" clId="{82F2E55E-EA7A-4136-87B5-6780FF6AC19E}" dt="2024-01-27T19:59:17.458" v="105" actId="47"/>
        <pc:sldMasterMkLst>
          <pc:docMk/>
          <pc:sldMasterMk cId="1670834338" sldId="2147483821"/>
        </pc:sldMasterMkLst>
        <pc:sldLayoutChg chg="del">
          <pc:chgData name="Zhikal Khidhr" userId="5b7e17f9e3b74d0c" providerId="LiveId" clId="{82F2E55E-EA7A-4136-87B5-6780FF6AC19E}" dt="2024-01-27T19:59:17.458" v="105" actId="47"/>
          <pc:sldLayoutMkLst>
            <pc:docMk/>
            <pc:sldMasterMk cId="1670834338" sldId="2147483821"/>
            <pc:sldLayoutMk cId="3113292527" sldId="2147483833"/>
          </pc:sldLayoutMkLst>
        </pc:sldLayoutChg>
      </pc:sldMasterChg>
      <pc:sldMasterChg chg="del delSldLayout">
        <pc:chgData name="Zhikal Khidhr" userId="5b7e17f9e3b74d0c" providerId="LiveId" clId="{82F2E55E-EA7A-4136-87B5-6780FF6AC19E}" dt="2024-01-27T19:58:27.356" v="102" actId="2696"/>
        <pc:sldMasterMkLst>
          <pc:docMk/>
          <pc:sldMasterMk cId="2217020594" sldId="2147483821"/>
        </pc:sldMasterMkLst>
        <pc:sldLayoutChg chg="del">
          <pc:chgData name="Zhikal Khidhr" userId="5b7e17f9e3b74d0c" providerId="LiveId" clId="{82F2E55E-EA7A-4136-87B5-6780FF6AC19E}" dt="2024-01-27T19:58:27.356" v="102" actId="2696"/>
          <pc:sldLayoutMkLst>
            <pc:docMk/>
            <pc:sldMasterMk cId="2217020594" sldId="2147483821"/>
            <pc:sldLayoutMk cId="3998394669" sldId="2147483822"/>
          </pc:sldLayoutMkLst>
        </pc:sldLayoutChg>
        <pc:sldLayoutChg chg="del">
          <pc:chgData name="Zhikal Khidhr" userId="5b7e17f9e3b74d0c" providerId="LiveId" clId="{82F2E55E-EA7A-4136-87B5-6780FF6AC19E}" dt="2024-01-27T19:58:27.356" v="102" actId="2696"/>
          <pc:sldLayoutMkLst>
            <pc:docMk/>
            <pc:sldMasterMk cId="2217020594" sldId="2147483821"/>
            <pc:sldLayoutMk cId="614115680" sldId="2147483823"/>
          </pc:sldLayoutMkLst>
        </pc:sldLayoutChg>
        <pc:sldLayoutChg chg="del">
          <pc:chgData name="Zhikal Khidhr" userId="5b7e17f9e3b74d0c" providerId="LiveId" clId="{82F2E55E-EA7A-4136-87B5-6780FF6AC19E}" dt="2024-01-27T19:58:27.356" v="102" actId="2696"/>
          <pc:sldLayoutMkLst>
            <pc:docMk/>
            <pc:sldMasterMk cId="2217020594" sldId="2147483821"/>
            <pc:sldLayoutMk cId="1563451683" sldId="2147483824"/>
          </pc:sldLayoutMkLst>
        </pc:sldLayoutChg>
        <pc:sldLayoutChg chg="del">
          <pc:chgData name="Zhikal Khidhr" userId="5b7e17f9e3b74d0c" providerId="LiveId" clId="{82F2E55E-EA7A-4136-87B5-6780FF6AC19E}" dt="2024-01-27T19:58:27.356" v="102" actId="2696"/>
          <pc:sldLayoutMkLst>
            <pc:docMk/>
            <pc:sldMasterMk cId="2217020594" sldId="2147483821"/>
            <pc:sldLayoutMk cId="212828964" sldId="2147483825"/>
          </pc:sldLayoutMkLst>
        </pc:sldLayoutChg>
        <pc:sldLayoutChg chg="del">
          <pc:chgData name="Zhikal Khidhr" userId="5b7e17f9e3b74d0c" providerId="LiveId" clId="{82F2E55E-EA7A-4136-87B5-6780FF6AC19E}" dt="2024-01-27T19:58:27.356" v="102" actId="2696"/>
          <pc:sldLayoutMkLst>
            <pc:docMk/>
            <pc:sldMasterMk cId="2217020594" sldId="2147483821"/>
            <pc:sldLayoutMk cId="2226089090" sldId="2147483826"/>
          </pc:sldLayoutMkLst>
        </pc:sldLayoutChg>
        <pc:sldLayoutChg chg="del">
          <pc:chgData name="Zhikal Khidhr" userId="5b7e17f9e3b74d0c" providerId="LiveId" clId="{82F2E55E-EA7A-4136-87B5-6780FF6AC19E}" dt="2024-01-27T19:58:27.356" v="102" actId="2696"/>
          <pc:sldLayoutMkLst>
            <pc:docMk/>
            <pc:sldMasterMk cId="2217020594" sldId="2147483821"/>
            <pc:sldLayoutMk cId="2966212917" sldId="2147483827"/>
          </pc:sldLayoutMkLst>
        </pc:sldLayoutChg>
        <pc:sldLayoutChg chg="del">
          <pc:chgData name="Zhikal Khidhr" userId="5b7e17f9e3b74d0c" providerId="LiveId" clId="{82F2E55E-EA7A-4136-87B5-6780FF6AC19E}" dt="2024-01-27T19:58:27.356" v="102" actId="2696"/>
          <pc:sldLayoutMkLst>
            <pc:docMk/>
            <pc:sldMasterMk cId="2217020594" sldId="2147483821"/>
            <pc:sldLayoutMk cId="92178722" sldId="2147483828"/>
          </pc:sldLayoutMkLst>
        </pc:sldLayoutChg>
        <pc:sldLayoutChg chg="del">
          <pc:chgData name="Zhikal Khidhr" userId="5b7e17f9e3b74d0c" providerId="LiveId" clId="{82F2E55E-EA7A-4136-87B5-6780FF6AC19E}" dt="2024-01-27T19:58:27.356" v="102" actId="2696"/>
          <pc:sldLayoutMkLst>
            <pc:docMk/>
            <pc:sldMasterMk cId="2217020594" sldId="2147483821"/>
            <pc:sldLayoutMk cId="2576240714" sldId="2147483829"/>
          </pc:sldLayoutMkLst>
        </pc:sldLayoutChg>
        <pc:sldLayoutChg chg="del">
          <pc:chgData name="Zhikal Khidhr" userId="5b7e17f9e3b74d0c" providerId="LiveId" clId="{82F2E55E-EA7A-4136-87B5-6780FF6AC19E}" dt="2024-01-27T19:58:27.356" v="102" actId="2696"/>
          <pc:sldLayoutMkLst>
            <pc:docMk/>
            <pc:sldMasterMk cId="2217020594" sldId="2147483821"/>
            <pc:sldLayoutMk cId="210871273" sldId="2147483830"/>
          </pc:sldLayoutMkLst>
        </pc:sldLayoutChg>
        <pc:sldLayoutChg chg="del">
          <pc:chgData name="Zhikal Khidhr" userId="5b7e17f9e3b74d0c" providerId="LiveId" clId="{82F2E55E-EA7A-4136-87B5-6780FF6AC19E}" dt="2024-01-27T19:58:27.356" v="102" actId="2696"/>
          <pc:sldLayoutMkLst>
            <pc:docMk/>
            <pc:sldMasterMk cId="2217020594" sldId="2147483821"/>
            <pc:sldLayoutMk cId="3251142484" sldId="2147483831"/>
          </pc:sldLayoutMkLst>
        </pc:sldLayoutChg>
        <pc:sldLayoutChg chg="del">
          <pc:chgData name="Zhikal Khidhr" userId="5b7e17f9e3b74d0c" providerId="LiveId" clId="{82F2E55E-EA7A-4136-87B5-6780FF6AC19E}" dt="2024-01-27T19:58:27.356" v="102" actId="2696"/>
          <pc:sldLayoutMkLst>
            <pc:docMk/>
            <pc:sldMasterMk cId="2217020594" sldId="2147483821"/>
            <pc:sldLayoutMk cId="1204998271" sldId="2147483832"/>
          </pc:sldLayoutMkLst>
        </pc:sldLayoutChg>
        <pc:sldLayoutChg chg="del">
          <pc:chgData name="Zhikal Khidhr" userId="5b7e17f9e3b74d0c" providerId="LiveId" clId="{82F2E55E-EA7A-4136-87B5-6780FF6AC19E}" dt="2024-01-27T19:57:46.189" v="97" actId="47"/>
          <pc:sldLayoutMkLst>
            <pc:docMk/>
            <pc:sldMasterMk cId="2217020594" sldId="2147483821"/>
            <pc:sldLayoutMk cId="1336962337" sldId="2147483833"/>
          </pc:sldLayoutMkLst>
        </pc:sldLayoutChg>
        <pc:sldLayoutChg chg="del">
          <pc:chgData name="Zhikal Khidhr" userId="5b7e17f9e3b74d0c" providerId="LiveId" clId="{82F2E55E-EA7A-4136-87B5-6780FF6AC19E}" dt="2024-01-27T19:58:27.356" v="102" actId="2696"/>
          <pc:sldLayoutMkLst>
            <pc:docMk/>
            <pc:sldMasterMk cId="2217020594" sldId="2147483821"/>
            <pc:sldLayoutMk cId="3181889198" sldId="214748383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F8399-AC4A-40C9-9D23-A8A9735EF090}" type="datetimeFigureOut">
              <a:t>3/22/2024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89808-D149-4D65-ACFF-78707E3E8E4E}" type="slidenum">
              <a:t>‹#›</a:t>
            </a:fld>
            <a:endParaRPr lang="en-US"/>
          </a:p>
        </p:txBody>
      </p:sp>
    </p:spTree>
    <p:extLst>
      <p:ext uri="{BB962C8B-B14F-4D97-AF65-F5344CB8AC3E}">
        <p14:creationId xmlns:p14="http://schemas.microsoft.com/office/powerpoint/2010/main" val="1774771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928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435C3D-F8CF-48FB-BFB1-E14938E9DB02}" type="slidenum">
              <a:rPr lang="sv-SE" altLang="sv-SE" smtClean="0"/>
              <a:pPr/>
              <a:t>11</a:t>
            </a:fld>
            <a:endParaRPr lang="sv-SE" altLang="sv-SE"/>
          </a:p>
        </p:txBody>
      </p:sp>
    </p:spTree>
    <p:extLst>
      <p:ext uri="{BB962C8B-B14F-4D97-AF65-F5344CB8AC3E}">
        <p14:creationId xmlns:p14="http://schemas.microsoft.com/office/powerpoint/2010/main" val="3034685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435C3D-F8CF-48FB-BFB1-E14938E9DB02}" type="slidenum">
              <a:rPr lang="sv-SE" altLang="sv-SE" smtClean="0"/>
              <a:pPr/>
              <a:t>12</a:t>
            </a:fld>
            <a:endParaRPr lang="sv-SE" altLang="sv-SE"/>
          </a:p>
        </p:txBody>
      </p:sp>
    </p:spTree>
    <p:extLst>
      <p:ext uri="{BB962C8B-B14F-4D97-AF65-F5344CB8AC3E}">
        <p14:creationId xmlns:p14="http://schemas.microsoft.com/office/powerpoint/2010/main" val="1046858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435C3D-F8CF-48FB-BFB1-E14938E9DB02}" type="slidenum">
              <a:rPr lang="sv-SE" altLang="sv-SE" smtClean="0"/>
              <a:pPr/>
              <a:t>13</a:t>
            </a:fld>
            <a:endParaRPr lang="sv-SE" altLang="sv-SE"/>
          </a:p>
        </p:txBody>
      </p:sp>
    </p:spTree>
    <p:extLst>
      <p:ext uri="{BB962C8B-B14F-4D97-AF65-F5344CB8AC3E}">
        <p14:creationId xmlns:p14="http://schemas.microsoft.com/office/powerpoint/2010/main" val="1752348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435C3D-F8CF-48FB-BFB1-E14938E9DB02}" type="slidenum">
              <a:rPr lang="sv-SE" altLang="sv-SE" smtClean="0"/>
              <a:pPr/>
              <a:t>14</a:t>
            </a:fld>
            <a:endParaRPr lang="sv-SE" altLang="sv-SE"/>
          </a:p>
        </p:txBody>
      </p:sp>
    </p:spTree>
    <p:extLst>
      <p:ext uri="{BB962C8B-B14F-4D97-AF65-F5344CB8AC3E}">
        <p14:creationId xmlns:p14="http://schemas.microsoft.com/office/powerpoint/2010/main" val="2698335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7262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7489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9511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0399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435C3D-F8CF-48FB-BFB1-E14938E9DB02}" type="slidenum">
              <a:rPr lang="sv-SE" altLang="sv-SE" smtClean="0"/>
              <a:pPr/>
              <a:t>2</a:t>
            </a:fld>
            <a:endParaRPr lang="sv-SE" altLang="sv-SE"/>
          </a:p>
        </p:txBody>
      </p:sp>
    </p:spTree>
    <p:extLst>
      <p:ext uri="{BB962C8B-B14F-4D97-AF65-F5344CB8AC3E}">
        <p14:creationId xmlns:p14="http://schemas.microsoft.com/office/powerpoint/2010/main" val="223685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435C3D-F8CF-48FB-BFB1-E14938E9DB02}" type="slidenum">
              <a:rPr lang="sv-SE" altLang="sv-SE" smtClean="0"/>
              <a:pPr/>
              <a:t>3</a:t>
            </a:fld>
            <a:endParaRPr lang="sv-SE" altLang="sv-SE"/>
          </a:p>
        </p:txBody>
      </p:sp>
    </p:spTree>
    <p:extLst>
      <p:ext uri="{BB962C8B-B14F-4D97-AF65-F5344CB8AC3E}">
        <p14:creationId xmlns:p14="http://schemas.microsoft.com/office/powerpoint/2010/main" val="3268181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435C3D-F8CF-48FB-BFB1-E14938E9DB02}" type="slidenum">
              <a:rPr lang="sv-SE" altLang="sv-SE" smtClean="0"/>
              <a:pPr/>
              <a:t>4</a:t>
            </a:fld>
            <a:endParaRPr lang="sv-SE" altLang="sv-SE"/>
          </a:p>
        </p:txBody>
      </p:sp>
    </p:spTree>
    <p:extLst>
      <p:ext uri="{BB962C8B-B14F-4D97-AF65-F5344CB8AC3E}">
        <p14:creationId xmlns:p14="http://schemas.microsoft.com/office/powerpoint/2010/main" val="1238305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435C3D-F8CF-48FB-BFB1-E14938E9DB02}" type="slidenum">
              <a:rPr lang="sv-SE" altLang="sv-SE" smtClean="0"/>
              <a:pPr/>
              <a:t>5</a:t>
            </a:fld>
            <a:endParaRPr lang="sv-SE" altLang="sv-SE"/>
          </a:p>
        </p:txBody>
      </p:sp>
    </p:spTree>
    <p:extLst>
      <p:ext uri="{BB962C8B-B14F-4D97-AF65-F5344CB8AC3E}">
        <p14:creationId xmlns:p14="http://schemas.microsoft.com/office/powerpoint/2010/main" val="4259023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435C3D-F8CF-48FB-BFB1-E14938E9DB02}" type="slidenum">
              <a:rPr lang="sv-SE" altLang="sv-SE" smtClean="0"/>
              <a:pPr/>
              <a:t>6</a:t>
            </a:fld>
            <a:endParaRPr lang="sv-SE" altLang="sv-SE"/>
          </a:p>
        </p:txBody>
      </p:sp>
    </p:spTree>
    <p:extLst>
      <p:ext uri="{BB962C8B-B14F-4D97-AF65-F5344CB8AC3E}">
        <p14:creationId xmlns:p14="http://schemas.microsoft.com/office/powerpoint/2010/main" val="1834312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5465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435C3D-F8CF-48FB-BFB1-E14938E9DB02}" type="slidenum">
              <a:rPr lang="sv-SE" altLang="sv-SE" smtClean="0"/>
              <a:pPr/>
              <a:t>8</a:t>
            </a:fld>
            <a:endParaRPr lang="sv-SE" altLang="sv-SE"/>
          </a:p>
        </p:txBody>
      </p:sp>
    </p:spTree>
    <p:extLst>
      <p:ext uri="{BB962C8B-B14F-4D97-AF65-F5344CB8AC3E}">
        <p14:creationId xmlns:p14="http://schemas.microsoft.com/office/powerpoint/2010/main" val="1240654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435C3D-F8CF-48FB-BFB1-E14938E9DB02}" type="slidenum">
              <a:rPr lang="sv-SE" altLang="sv-SE" smtClean="0"/>
              <a:pPr/>
              <a:t>9</a:t>
            </a:fld>
            <a:endParaRPr lang="sv-SE" altLang="sv-SE"/>
          </a:p>
        </p:txBody>
      </p:sp>
    </p:spTree>
    <p:extLst>
      <p:ext uri="{BB962C8B-B14F-4D97-AF65-F5344CB8AC3E}">
        <p14:creationId xmlns:p14="http://schemas.microsoft.com/office/powerpoint/2010/main" val="448855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0B6F2F7-5545-4286-9EAA-ADD1B59C6A51}" type="datetime1">
              <a:rPr lang="en-US" smtClean="0"/>
              <a:t>3/22/2024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4978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FEE738-1D41-4FA8-895C-7689E9EE7658}" type="datetime1">
              <a:rPr lang="en-US" smtClean="0"/>
              <a:t>3/22/2024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01803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656F39-2DE2-4282-876A-9356B35E3465}" type="datetime1">
              <a:rPr lang="en-US" smtClean="0"/>
              <a:t>3/22/2024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834615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42E7AF7C-4680-45BD-BF98-25B00961800F}" type="datetime1">
              <a:rPr lang="en-US" smtClean="0"/>
              <a:t>3/22/2024</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r>
              <a:rPr lang="en-US"/>
              <a:t>Zhikal Omar Khudhur</a:t>
            </a:r>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073199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BADCA9-3110-4EBC-B167-5EB77907558D}" type="datetime1">
              <a:rPr lang="en-US" smtClean="0"/>
              <a:t>3/22/2024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31677" y="449420"/>
            <a:ext cx="1187046" cy="1070287"/>
          </a:xfrm>
          <a:prstGeom prst="rect">
            <a:avLst/>
          </a:prstGeom>
        </p:spPr>
      </p:pic>
    </p:spTree>
    <p:extLst>
      <p:ext uri="{BB962C8B-B14F-4D97-AF65-F5344CB8AC3E}">
        <p14:creationId xmlns:p14="http://schemas.microsoft.com/office/powerpoint/2010/main" val="4208960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8A4BEC16-41DF-463D-B1FB-E900F2771FB3}" type="datetime1">
              <a:rPr lang="en-US" smtClean="0"/>
              <a:t>3/22/2024</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331652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23916A-D9DF-46FC-A7F9-3C07EFD8211F}" type="datetime1">
              <a:rPr lang="en-US" smtClean="0"/>
              <a:t>3/22/2024</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25821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1A2519-9BD1-41F9-8DE3-E089902ED856}" type="datetime1">
              <a:rPr lang="en-US" smtClean="0"/>
              <a:t>3/22/2024</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986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0761AF-B8D8-4291-868C-65EB784F4732}" type="datetime1">
              <a:rPr lang="en-US" smtClean="0"/>
              <a:t>3/22/2024</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8240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6BEE7A-BBF0-4AD9-9872-5D7F5953B025}" type="datetime1">
              <a:rPr lang="en-US" smtClean="0"/>
              <a:t>3/22/2024</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589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272A2DA9-2C5D-4FC2-BEAD-2DC8C6431924}" type="datetime1">
              <a:rPr lang="en-US" smtClean="0"/>
              <a:t>3/22/2024</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r>
              <a:rPr lang="en-US"/>
              <a:t>Zhikal Omar Khudhur</a:t>
            </a:r>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94363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263425-E490-4CC6-8329-3706A8D95828}" type="datetime1">
              <a:rPr lang="en-US" smtClean="0"/>
              <a:t>3/22/2024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7701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2D66DDAC-4845-4359-ADBC-3B046AF4616F}" type="datetime1">
              <a:rPr lang="en-US" smtClean="0"/>
              <a:t>3/22/2024</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r>
              <a:rPr lang="en-US"/>
              <a:t>Zhikal Omar Khudhur</a:t>
            </a:r>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6566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37F8F4-3BC1-4716-A4B5-CC8D9AA70501}" type="datetime1">
              <a:rPr lang="en-US" smtClean="0"/>
              <a:t>3/22/2024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14269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C59B65-3F6E-4B78-B569-C8D713B4CA53}" type="datetime1">
              <a:rPr lang="en-US" smtClean="0"/>
              <a:t>3/22/2024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30084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solidFill>
                  <a:prstClr val="black">
                    <a:tint val="75000"/>
                  </a:prstClr>
                </a:solidFill>
              </a:rPr>
              <a:t>Zhikal Omar Khudhur</a:t>
            </a:r>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19DF9E7-DD90-4D74-A706-2D43254FFB94}" type="datetime1">
              <a:rPr lang="en-US" smtClean="0">
                <a:solidFill>
                  <a:prstClr val="black">
                    <a:tint val="75000"/>
                  </a:prstClr>
                </a:solidFill>
              </a:rPr>
              <a:t>3/22/2024</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95463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9EF12F-D662-4D1B-9038-EACA16E00CC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EBB03C78-BB6B-4654-920B-7883018F63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FC797A3B-A22F-493B-BE7B-A4BB9A23094D}"/>
              </a:ext>
            </a:extLst>
          </p:cNvPr>
          <p:cNvSpPr>
            <a:spLocks noGrp="1"/>
          </p:cNvSpPr>
          <p:nvPr>
            <p:ph type="dt" sz="half" idx="10"/>
          </p:nvPr>
        </p:nvSpPr>
        <p:spPr/>
        <p:txBody>
          <a:bodyPr/>
          <a:lstStyle/>
          <a:p>
            <a:fld id="{A6200CC3-52F7-4BE1-A0BD-2088AF2F3E03}" type="datetime1">
              <a:rPr lang="en-US" smtClean="0"/>
              <a:t>3/22/2024</a:t>
            </a:fld>
            <a:endParaRPr lang="en-US"/>
          </a:p>
        </p:txBody>
      </p:sp>
      <p:sp>
        <p:nvSpPr>
          <p:cNvPr id="5" name="Fußzeilenplatzhalter 4">
            <a:extLst>
              <a:ext uri="{FF2B5EF4-FFF2-40B4-BE49-F238E27FC236}">
                <a16:creationId xmlns:a16="http://schemas.microsoft.com/office/drawing/2014/main" id="{E1530AAD-0CBA-41D8-AA5A-EF48ECECE854}"/>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6BF4004D-BC37-40E6-BE52-AAE31035AAE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7622484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6C4D0-25DF-44F8-8156-A03815D9E11A}"/>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25714AE2-DB85-475B-AF68-AF50FCECBD88}"/>
              </a:ext>
            </a:extLst>
          </p:cNvPr>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umsplatzhalter 3">
            <a:extLst>
              <a:ext uri="{FF2B5EF4-FFF2-40B4-BE49-F238E27FC236}">
                <a16:creationId xmlns:a16="http://schemas.microsoft.com/office/drawing/2014/main" id="{ADFB039F-A4F6-48DC-81F2-170E4F0398D6}"/>
              </a:ext>
            </a:extLst>
          </p:cNvPr>
          <p:cNvSpPr>
            <a:spLocks noGrp="1"/>
          </p:cNvSpPr>
          <p:nvPr>
            <p:ph type="dt" sz="half" idx="10"/>
          </p:nvPr>
        </p:nvSpPr>
        <p:spPr/>
        <p:txBody>
          <a:bodyPr/>
          <a:lstStyle/>
          <a:p>
            <a:fld id="{D6C3AF3F-E8A1-474C-8CFE-7E017D2032F0}" type="datetime1">
              <a:rPr lang="en-US" smtClean="0"/>
              <a:t>3/22/2024</a:t>
            </a:fld>
            <a:endParaRPr lang="en-US"/>
          </a:p>
        </p:txBody>
      </p:sp>
      <p:sp>
        <p:nvSpPr>
          <p:cNvPr id="5" name="Fußzeilenplatzhalter 4">
            <a:extLst>
              <a:ext uri="{FF2B5EF4-FFF2-40B4-BE49-F238E27FC236}">
                <a16:creationId xmlns:a16="http://schemas.microsoft.com/office/drawing/2014/main" id="{CCDAD545-F9B5-4EC6-9F3C-76CB4ECFA7F9}"/>
              </a:ext>
            </a:extLst>
          </p:cNvPr>
          <p:cNvSpPr>
            <a:spLocks noGrp="1"/>
          </p:cNvSpPr>
          <p:nvPr>
            <p:ph type="ftr" sz="quarter" idx="11"/>
          </p:nvPr>
        </p:nvSpPr>
        <p:spPr/>
        <p:txBody>
          <a:bodyPr/>
          <a:lstStyle/>
          <a:p>
            <a:r>
              <a:rPr lang="en-US" dirty="0"/>
              <a:t>Zhikal Omar </a:t>
            </a:r>
            <a:r>
              <a:rPr lang="en-US" dirty="0" err="1"/>
              <a:t>Khudhur</a:t>
            </a:r>
            <a:endParaRPr lang="en-US" dirty="0"/>
          </a:p>
        </p:txBody>
      </p:sp>
      <p:sp>
        <p:nvSpPr>
          <p:cNvPr id="6" name="Foliennummernplatzhalter 5">
            <a:extLst>
              <a:ext uri="{FF2B5EF4-FFF2-40B4-BE49-F238E27FC236}">
                <a16:creationId xmlns:a16="http://schemas.microsoft.com/office/drawing/2014/main" id="{DBCE7AF8-1B0F-47F4-80D6-3AADA77A6F03}"/>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7707717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B408AF-03E4-4550-A1EE-38E543FE01C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CA8D512C-EF8D-4A23-A39C-7DFBD3071D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B86C1E3-6ABD-4A41-96A6-97AA69AABB22}"/>
              </a:ext>
            </a:extLst>
          </p:cNvPr>
          <p:cNvSpPr>
            <a:spLocks noGrp="1"/>
          </p:cNvSpPr>
          <p:nvPr>
            <p:ph type="dt" sz="half" idx="10"/>
          </p:nvPr>
        </p:nvSpPr>
        <p:spPr/>
        <p:txBody>
          <a:bodyPr/>
          <a:lstStyle/>
          <a:p>
            <a:fld id="{29214858-2D0D-4311-B443-FB7DFC972E8F}" type="datetime1">
              <a:rPr lang="en-US" smtClean="0"/>
              <a:t>3/22/2024</a:t>
            </a:fld>
            <a:endParaRPr lang="en-US"/>
          </a:p>
        </p:txBody>
      </p:sp>
      <p:sp>
        <p:nvSpPr>
          <p:cNvPr id="5" name="Fußzeilenplatzhalter 4">
            <a:extLst>
              <a:ext uri="{FF2B5EF4-FFF2-40B4-BE49-F238E27FC236}">
                <a16:creationId xmlns:a16="http://schemas.microsoft.com/office/drawing/2014/main" id="{A91917D8-F7F6-4F0D-AD99-77EE85B5348D}"/>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3C7D77EA-DF18-4003-9492-44293202B31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231507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A8CC9-C799-4D00-9C65-79EEE30B13A5}"/>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83DC3BB2-DC67-45DA-95BC-01B9880CD60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55239F55-50E1-42A2-BF4F-7857ABA61A9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32CE4A62-0F66-4C5D-8007-9F38324C8336}"/>
              </a:ext>
            </a:extLst>
          </p:cNvPr>
          <p:cNvSpPr>
            <a:spLocks noGrp="1"/>
          </p:cNvSpPr>
          <p:nvPr>
            <p:ph type="dt" sz="half" idx="10"/>
          </p:nvPr>
        </p:nvSpPr>
        <p:spPr/>
        <p:txBody>
          <a:bodyPr/>
          <a:lstStyle/>
          <a:p>
            <a:fld id="{E087C89E-35A7-4D6F-B717-37DD79AE763D}" type="datetime1">
              <a:rPr lang="en-US" smtClean="0"/>
              <a:t>3/22/2024</a:t>
            </a:fld>
            <a:endParaRPr lang="en-US"/>
          </a:p>
        </p:txBody>
      </p:sp>
      <p:sp>
        <p:nvSpPr>
          <p:cNvPr id="6" name="Fußzeilenplatzhalter 5">
            <a:extLst>
              <a:ext uri="{FF2B5EF4-FFF2-40B4-BE49-F238E27FC236}">
                <a16:creationId xmlns:a16="http://schemas.microsoft.com/office/drawing/2014/main" id="{C0988837-C5A3-42B9-8433-75C2AA2527C5}"/>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785FED66-6CD3-4C6E-BFA0-5CEC11DF099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6142790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7AE3F-7FD6-4449-A4A6-F1B4B029B85A}"/>
              </a:ext>
            </a:extLst>
          </p:cNvPr>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4921F163-77B4-47B3-8148-3881CBB1C8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FBCDA2B-B971-41F7-BDD8-92F66C8007C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ADCD1138-F90C-4CC0-9799-23254D387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642FFC8-CF41-4D9D-9735-B19452186E1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BD67AA58-45E5-4EA9-BE7C-8A25314770BD}"/>
              </a:ext>
            </a:extLst>
          </p:cNvPr>
          <p:cNvSpPr>
            <a:spLocks noGrp="1"/>
          </p:cNvSpPr>
          <p:nvPr>
            <p:ph type="dt" sz="half" idx="10"/>
          </p:nvPr>
        </p:nvSpPr>
        <p:spPr/>
        <p:txBody>
          <a:bodyPr/>
          <a:lstStyle/>
          <a:p>
            <a:fld id="{B71392ED-80B7-4EC8-9B51-75D41AE20D90}" type="datetime1">
              <a:rPr lang="en-US" smtClean="0"/>
              <a:t>3/22/2024</a:t>
            </a:fld>
            <a:endParaRPr lang="en-US"/>
          </a:p>
        </p:txBody>
      </p:sp>
      <p:sp>
        <p:nvSpPr>
          <p:cNvPr id="8" name="Fußzeilenplatzhalter 7">
            <a:extLst>
              <a:ext uri="{FF2B5EF4-FFF2-40B4-BE49-F238E27FC236}">
                <a16:creationId xmlns:a16="http://schemas.microsoft.com/office/drawing/2014/main" id="{41F09BB3-A29B-405A-A265-F9FC61D76AE8}"/>
              </a:ext>
            </a:extLst>
          </p:cNvPr>
          <p:cNvSpPr>
            <a:spLocks noGrp="1"/>
          </p:cNvSpPr>
          <p:nvPr>
            <p:ph type="ftr" sz="quarter" idx="11"/>
          </p:nvPr>
        </p:nvSpPr>
        <p:spPr/>
        <p:txBody>
          <a:bodyPr/>
          <a:lstStyle/>
          <a:p>
            <a:r>
              <a:rPr lang="en-US"/>
              <a:t>Zhikal Omar Khudhur</a:t>
            </a:r>
          </a:p>
        </p:txBody>
      </p:sp>
      <p:sp>
        <p:nvSpPr>
          <p:cNvPr id="9" name="Foliennummernplatzhalter 8">
            <a:extLst>
              <a:ext uri="{FF2B5EF4-FFF2-40B4-BE49-F238E27FC236}">
                <a16:creationId xmlns:a16="http://schemas.microsoft.com/office/drawing/2014/main" id="{62EC90B5-57DB-4410-8C8E-191E3031D28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3971962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B978B7-5E1E-4A9A-B24D-926D55CEEBDB}"/>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843438A7-FD0E-40B9-AD51-C872BE96C23C}"/>
              </a:ext>
            </a:extLst>
          </p:cNvPr>
          <p:cNvSpPr>
            <a:spLocks noGrp="1"/>
          </p:cNvSpPr>
          <p:nvPr>
            <p:ph type="dt" sz="half" idx="10"/>
          </p:nvPr>
        </p:nvSpPr>
        <p:spPr/>
        <p:txBody>
          <a:bodyPr/>
          <a:lstStyle/>
          <a:p>
            <a:fld id="{D5E277D3-F522-4E32-B851-FC1E49570318}" type="datetime1">
              <a:rPr lang="en-US" smtClean="0"/>
              <a:t>3/22/2024</a:t>
            </a:fld>
            <a:endParaRPr lang="en-US"/>
          </a:p>
        </p:txBody>
      </p:sp>
      <p:sp>
        <p:nvSpPr>
          <p:cNvPr id="4" name="Fußzeilenplatzhalter 3">
            <a:extLst>
              <a:ext uri="{FF2B5EF4-FFF2-40B4-BE49-F238E27FC236}">
                <a16:creationId xmlns:a16="http://schemas.microsoft.com/office/drawing/2014/main" id="{EFE9CF1F-5994-4ABC-B1DC-467A55FDA6FC}"/>
              </a:ext>
            </a:extLst>
          </p:cNvPr>
          <p:cNvSpPr>
            <a:spLocks noGrp="1"/>
          </p:cNvSpPr>
          <p:nvPr>
            <p:ph type="ftr" sz="quarter" idx="11"/>
          </p:nvPr>
        </p:nvSpPr>
        <p:spPr/>
        <p:txBody>
          <a:bodyPr/>
          <a:lstStyle/>
          <a:p>
            <a:r>
              <a:rPr lang="en-US"/>
              <a:t>Zhikal Omar Khudhur</a:t>
            </a:r>
          </a:p>
        </p:txBody>
      </p:sp>
      <p:sp>
        <p:nvSpPr>
          <p:cNvPr id="5" name="Foliennummernplatzhalter 4">
            <a:extLst>
              <a:ext uri="{FF2B5EF4-FFF2-40B4-BE49-F238E27FC236}">
                <a16:creationId xmlns:a16="http://schemas.microsoft.com/office/drawing/2014/main" id="{9C1E53DE-8FF0-44E1-8B07-0C70735DB9C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036285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1E6008-7EBF-403A-B1E5-66048B32BBA6}" type="datetime1">
              <a:rPr lang="en-US" smtClean="0"/>
              <a:t>3/22/2024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02861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5466365-7C1B-4C69-B161-C5195AC85943}"/>
              </a:ext>
            </a:extLst>
          </p:cNvPr>
          <p:cNvSpPr>
            <a:spLocks noGrp="1"/>
          </p:cNvSpPr>
          <p:nvPr>
            <p:ph type="dt" sz="half" idx="10"/>
          </p:nvPr>
        </p:nvSpPr>
        <p:spPr/>
        <p:txBody>
          <a:bodyPr/>
          <a:lstStyle/>
          <a:p>
            <a:fld id="{A1CB9B52-5C33-493F-A7B1-98A11A45123E}" type="datetime1">
              <a:rPr lang="en-US" smtClean="0"/>
              <a:t>3/22/2024</a:t>
            </a:fld>
            <a:endParaRPr lang="en-US"/>
          </a:p>
        </p:txBody>
      </p:sp>
      <p:sp>
        <p:nvSpPr>
          <p:cNvPr id="3" name="Fußzeilenplatzhalter 2">
            <a:extLst>
              <a:ext uri="{FF2B5EF4-FFF2-40B4-BE49-F238E27FC236}">
                <a16:creationId xmlns:a16="http://schemas.microsoft.com/office/drawing/2014/main" id="{7EF249A3-5D9F-43DE-9E7A-315A4B138D32}"/>
              </a:ext>
            </a:extLst>
          </p:cNvPr>
          <p:cNvSpPr>
            <a:spLocks noGrp="1"/>
          </p:cNvSpPr>
          <p:nvPr>
            <p:ph type="ftr" sz="quarter" idx="11"/>
          </p:nvPr>
        </p:nvSpPr>
        <p:spPr/>
        <p:txBody>
          <a:bodyPr/>
          <a:lstStyle/>
          <a:p>
            <a:r>
              <a:rPr lang="en-US"/>
              <a:t>Zhikal Omar Khudhur</a:t>
            </a:r>
          </a:p>
        </p:txBody>
      </p:sp>
      <p:sp>
        <p:nvSpPr>
          <p:cNvPr id="4" name="Foliennummernplatzhalter 3">
            <a:extLst>
              <a:ext uri="{FF2B5EF4-FFF2-40B4-BE49-F238E27FC236}">
                <a16:creationId xmlns:a16="http://schemas.microsoft.com/office/drawing/2014/main" id="{1F7F51F7-0770-4281-9068-678854D5E6A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9266027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A4493-DE49-489A-9BE0-E0B8B40A883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4A89D458-3687-46FB-B0CC-4A088D57B5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8744F4AB-2EC6-4BBA-B923-2267EE3D9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3280E0E-7F40-4F89-AE06-03B14B71E6C7}"/>
              </a:ext>
            </a:extLst>
          </p:cNvPr>
          <p:cNvSpPr>
            <a:spLocks noGrp="1"/>
          </p:cNvSpPr>
          <p:nvPr>
            <p:ph type="dt" sz="half" idx="10"/>
          </p:nvPr>
        </p:nvSpPr>
        <p:spPr/>
        <p:txBody>
          <a:bodyPr/>
          <a:lstStyle/>
          <a:p>
            <a:fld id="{FAAA7F47-94D1-400D-BA47-4FD5BF1E5D4E}" type="datetime1">
              <a:rPr lang="en-US" smtClean="0"/>
              <a:t>3/22/2024</a:t>
            </a:fld>
            <a:endParaRPr lang="en-US"/>
          </a:p>
        </p:txBody>
      </p:sp>
      <p:sp>
        <p:nvSpPr>
          <p:cNvPr id="6" name="Fußzeilenplatzhalter 5">
            <a:extLst>
              <a:ext uri="{FF2B5EF4-FFF2-40B4-BE49-F238E27FC236}">
                <a16:creationId xmlns:a16="http://schemas.microsoft.com/office/drawing/2014/main" id="{40A9F3C3-5C80-46E7-9B3D-C318309A2B9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0D8AADD4-FD75-4350-B232-4E2652B3738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3550080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A8A8B-B5EC-4DD5-AC77-D77FD142282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C03F10A1-0FE0-4A08-9036-016D94CB0D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a:extLst>
              <a:ext uri="{FF2B5EF4-FFF2-40B4-BE49-F238E27FC236}">
                <a16:creationId xmlns:a16="http://schemas.microsoft.com/office/drawing/2014/main" id="{EF59318C-8529-4477-BC10-144B63429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205F3A0-2088-479E-B072-40C15F1A0CCD}"/>
              </a:ext>
            </a:extLst>
          </p:cNvPr>
          <p:cNvSpPr>
            <a:spLocks noGrp="1"/>
          </p:cNvSpPr>
          <p:nvPr>
            <p:ph type="dt" sz="half" idx="10"/>
          </p:nvPr>
        </p:nvSpPr>
        <p:spPr/>
        <p:txBody>
          <a:bodyPr/>
          <a:lstStyle/>
          <a:p>
            <a:fld id="{5BC381A3-48A2-443D-9050-3B7A98C69C47}" type="datetime1">
              <a:rPr lang="en-US" smtClean="0"/>
              <a:t>3/22/2024</a:t>
            </a:fld>
            <a:endParaRPr lang="en-US"/>
          </a:p>
        </p:txBody>
      </p:sp>
      <p:sp>
        <p:nvSpPr>
          <p:cNvPr id="6" name="Fußzeilenplatzhalter 5">
            <a:extLst>
              <a:ext uri="{FF2B5EF4-FFF2-40B4-BE49-F238E27FC236}">
                <a16:creationId xmlns:a16="http://schemas.microsoft.com/office/drawing/2014/main" id="{612B3310-F786-4F84-AB67-2ADBF709ABA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E5EA76AE-CB58-4039-9D9A-65C2E15F33D2}"/>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8967641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31E80-B63A-41E4-A93A-E326214B0C99}"/>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B38CB899-541D-4DFE-A14D-4DF1CBDEC79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CA1DA7FF-9FBC-4D8E-9387-6F26F0AF1174}"/>
              </a:ext>
            </a:extLst>
          </p:cNvPr>
          <p:cNvSpPr>
            <a:spLocks noGrp="1"/>
          </p:cNvSpPr>
          <p:nvPr>
            <p:ph type="dt" sz="half" idx="10"/>
          </p:nvPr>
        </p:nvSpPr>
        <p:spPr/>
        <p:txBody>
          <a:bodyPr/>
          <a:lstStyle/>
          <a:p>
            <a:fld id="{869AC25F-8D77-4031-B644-FB590030D859}" type="datetime1">
              <a:rPr lang="en-US" smtClean="0"/>
              <a:t>3/22/2024</a:t>
            </a:fld>
            <a:endParaRPr lang="en-US"/>
          </a:p>
        </p:txBody>
      </p:sp>
      <p:sp>
        <p:nvSpPr>
          <p:cNvPr id="5" name="Fußzeilenplatzhalter 4">
            <a:extLst>
              <a:ext uri="{FF2B5EF4-FFF2-40B4-BE49-F238E27FC236}">
                <a16:creationId xmlns:a16="http://schemas.microsoft.com/office/drawing/2014/main" id="{D77CC56A-1568-457A-93E7-690A1D6885D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2FC819F2-7FF2-4C4B-8AE4-18A9741FFE74}"/>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1233668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A7DC0FA-4158-4787-8945-B0A81C08E4B6}"/>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1AA5A5D2-598A-4533-9C33-73C611608D2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43E4BF1A-4E64-42F6-A6F3-06E75AC5204B}"/>
              </a:ext>
            </a:extLst>
          </p:cNvPr>
          <p:cNvSpPr>
            <a:spLocks noGrp="1"/>
          </p:cNvSpPr>
          <p:nvPr>
            <p:ph type="dt" sz="half" idx="10"/>
          </p:nvPr>
        </p:nvSpPr>
        <p:spPr/>
        <p:txBody>
          <a:bodyPr/>
          <a:lstStyle/>
          <a:p>
            <a:fld id="{BDABA8F9-4520-46AE-8C1D-25742A032001}" type="datetime1">
              <a:rPr lang="en-US" smtClean="0"/>
              <a:t>3/22/2024</a:t>
            </a:fld>
            <a:endParaRPr lang="en-US"/>
          </a:p>
        </p:txBody>
      </p:sp>
      <p:sp>
        <p:nvSpPr>
          <p:cNvPr id="5" name="Fußzeilenplatzhalter 4">
            <a:extLst>
              <a:ext uri="{FF2B5EF4-FFF2-40B4-BE49-F238E27FC236}">
                <a16:creationId xmlns:a16="http://schemas.microsoft.com/office/drawing/2014/main" id="{42722C55-C601-414C-A0B6-6604B0C35C2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A238AA63-F8D2-4F4B-90CE-AECA2E2ECE7C}"/>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2526485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85E706-B7F1-418C-93CB-1C05BB644034}" type="datetime1">
              <a:rPr lang="en-US" smtClean="0"/>
              <a:t>3/22/2024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1594491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FCBE52-D44E-4390-8EEE-00F65C464921}" type="datetime1">
              <a:rPr lang="en-US" smtClean="0"/>
              <a:t>3/22/2024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7722701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D0E98A-CDFB-4D0C-9A5A-A45B6A297A27}" type="datetime1">
              <a:rPr lang="en-US" smtClean="0"/>
              <a:t>3/22/2024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41206919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656629-A4CC-45E3-B4C7-E281AC37C4DC}" type="datetime1">
              <a:rPr lang="en-US" smtClean="0"/>
              <a:t>3/22/2024</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2465435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7619C5-4693-47B5-81C5-E3A0AF55B742}" type="datetime1">
              <a:rPr lang="en-US" smtClean="0"/>
              <a:t>3/22/2024</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837559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24BADA-7B43-4D5B-90EB-9E4A4C5EFF64}" type="datetime1">
              <a:rPr lang="en-US" smtClean="0"/>
              <a:t>3/22/2024</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55472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5B6BC3-8B30-417F-A7CC-469262520AD9}" type="datetime1">
              <a:rPr lang="en-US" smtClean="0"/>
              <a:t>3/22/2024</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7454980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BCB8D-D990-418D-8275-F0A30E39EDCE}" type="datetime1">
              <a:rPr lang="en-US" smtClean="0"/>
              <a:t>3/22/2024</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7286666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7856D6-1335-4CF3-AF12-403F7A79CBD3}" type="datetime1">
              <a:rPr lang="en-US" smtClean="0"/>
              <a:t>3/22/2024</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8177193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05AE66-9A5F-4527-8425-E2278B693288}" type="datetime1">
              <a:rPr lang="en-US" smtClean="0"/>
              <a:t>3/22/2024</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7531795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431315-A628-4E7D-BDA1-05F7F76C026F}" type="datetime1">
              <a:rPr lang="en-US" smtClean="0"/>
              <a:t>3/22/2024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1330163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F37A06-D71C-45D6-98ED-5267514B1AF8}" type="datetime1">
              <a:rPr lang="en-US" smtClean="0"/>
              <a:t>3/22/2024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798262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9DED29-4885-467A-B8CF-674518B27DE1}" type="datetime1">
              <a:rPr lang="en-US" smtClean="0"/>
              <a:t>3/22/2024</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823313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D94EBA-0C50-4D4F-9D94-35FCEB12C891}" type="datetime1">
              <a:rPr lang="en-US" smtClean="0"/>
              <a:t>3/22/2024</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25151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8FF0C0-6829-4F1D-8BFC-584238EF061B}" type="datetime1">
              <a:rPr lang="en-US" smtClean="0"/>
              <a:t>3/22/2024</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41295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2EBDB5-78DE-4737-AF3D-BA10F8EE7A17}" type="datetime1">
              <a:rPr lang="en-US" smtClean="0"/>
              <a:t>3/22/2024</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56738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4EE884-28D2-454E-804E-66471DA9154A}" type="datetime1">
              <a:rPr lang="en-US" smtClean="0"/>
              <a:t>3/22/2024</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66565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DB802E-0A8A-4ECC-AD3E-1D64755C4FE8}" type="datetime1">
              <a:rPr lang="en-US" smtClean="0"/>
              <a:t>3/22/2024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0061B-0EDB-429C-953C-9AA53C3A2E63}" type="slidenum">
              <a:rPr lang="en-US" smtClean="0"/>
              <a:t>‹#›</a:t>
            </a:fld>
            <a:endParaRPr lang="en-US"/>
          </a:p>
        </p:txBody>
      </p:sp>
    </p:spTree>
    <p:extLst>
      <p:ext uri="{BB962C8B-B14F-4D97-AF65-F5344CB8AC3E}">
        <p14:creationId xmlns:p14="http://schemas.microsoft.com/office/powerpoint/2010/main" val="3612209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E21EFCA0-391C-4F65-96E5-CB58D6389BD3}" type="datetime1">
              <a:rPr lang="en-US" smtClean="0"/>
              <a:t>3/22/2024</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726567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527949B-5AE1-4517-A5DC-26860EFA9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2511DDC0-CDD8-4F2E-9993-AA1699C90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DD2FE386-FE98-4934-B4DB-148C45C23A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FAEB3-2599-4CB2-8047-54F173A68906}" type="datetime1">
              <a:rPr lang="en-US" smtClean="0"/>
              <a:t>3/22/2024</a:t>
            </a:fld>
            <a:endParaRPr lang="en-US"/>
          </a:p>
        </p:txBody>
      </p:sp>
      <p:sp>
        <p:nvSpPr>
          <p:cNvPr id="5" name="Fußzeilenplatzhalter 4">
            <a:extLst>
              <a:ext uri="{FF2B5EF4-FFF2-40B4-BE49-F238E27FC236}">
                <a16:creationId xmlns:a16="http://schemas.microsoft.com/office/drawing/2014/main" id="{87C3FD87-DCEB-41AA-AFB7-67F80D9E2E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endParaRPr lang="en-US" dirty="0"/>
          </a:p>
        </p:txBody>
      </p:sp>
      <p:sp>
        <p:nvSpPr>
          <p:cNvPr id="6" name="Foliennummernplatzhalter 5">
            <a:extLst>
              <a:ext uri="{FF2B5EF4-FFF2-40B4-BE49-F238E27FC236}">
                <a16:creationId xmlns:a16="http://schemas.microsoft.com/office/drawing/2014/main" id="{AD3807E1-CF47-4241-8616-FE20E4E5BF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73F1E-9C55-4B66-BD2B-F760842A30D8}" type="slidenum">
              <a:rPr lang="en-US" smtClean="0"/>
              <a:t>‹#›</a:t>
            </a:fld>
            <a:endParaRPr lang="en-US"/>
          </a:p>
        </p:txBody>
      </p:sp>
    </p:spTree>
    <p:extLst>
      <p:ext uri="{BB962C8B-B14F-4D97-AF65-F5344CB8AC3E}">
        <p14:creationId xmlns:p14="http://schemas.microsoft.com/office/powerpoint/2010/main" val="3705783051"/>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D107E-322D-45B1-A068-128011756338}" type="datetime1">
              <a:rPr lang="en-US" smtClean="0"/>
              <a:t>3/22/2024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0061B-0EDB-429C-953C-9AA53C3A2E63}" type="slidenum">
              <a:rPr lang="en-US" smtClean="0"/>
              <a:t>‹#›</a:t>
            </a:fld>
            <a:endParaRPr lang="en-US"/>
          </a:p>
        </p:txBody>
      </p:sp>
    </p:spTree>
    <p:extLst>
      <p:ext uri="{BB962C8B-B14F-4D97-AF65-F5344CB8AC3E}">
        <p14:creationId xmlns:p14="http://schemas.microsoft.com/office/powerpoint/2010/main" val="2471282096"/>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5397042" y="1026059"/>
            <a:ext cx="5716338" cy="3042706"/>
          </a:xfrm>
        </p:spPr>
        <p:txBody>
          <a:bodyPr>
            <a:normAutofit/>
          </a:bodyPr>
          <a:lstStyle/>
          <a:p>
            <a:r>
              <a:rPr lang="en-US" sz="4800" dirty="0">
                <a:solidFill>
                  <a:schemeClr val="tx1"/>
                </a:solidFill>
                <a:latin typeface="Calibri"/>
                <a:ea typeface="Calibri"/>
                <a:cs typeface="Calibri"/>
              </a:rPr>
              <a:t>PARATHYROID AND CALCITONIN</a:t>
            </a:r>
            <a:br>
              <a:rPr lang="en-US" sz="4800" dirty="0">
                <a:latin typeface="Times New Roman"/>
                <a:ea typeface="Calibri"/>
                <a:cs typeface="Times New Roman"/>
              </a:rPr>
            </a:br>
            <a:endParaRPr lang="en-US" sz="4800" dirty="0">
              <a:solidFill>
                <a:schemeClr val="tx1"/>
              </a:solidFill>
              <a:latin typeface="Times New Roman"/>
              <a:ea typeface="Calibri"/>
              <a:cs typeface="Times New Roman"/>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533786" y="3919928"/>
            <a:ext cx="5355264" cy="1603048"/>
          </a:xfrm>
        </p:spPr>
        <p:txBody>
          <a:bodyPr vert="horz" lIns="91440" tIns="45720" rIns="91440" bIns="45720" rtlCol="0" anchor="t">
            <a:noAutofit/>
          </a:bodyPr>
          <a:lstStyle/>
          <a:p>
            <a:pPr>
              <a:lnSpc>
                <a:spcPct val="100000"/>
              </a:lnSpc>
              <a:spcAft>
                <a:spcPts val="600"/>
              </a:spcAft>
            </a:pPr>
            <a:r>
              <a:rPr lang="en-US" sz="1400" b="1" dirty="0"/>
              <a:t>Zhikal O. Khudhur</a:t>
            </a:r>
          </a:p>
          <a:p>
            <a:pPr>
              <a:lnSpc>
                <a:spcPct val="100000"/>
              </a:lnSpc>
              <a:spcAft>
                <a:spcPts val="600"/>
              </a:spcAft>
            </a:pPr>
            <a:r>
              <a:rPr lang="en-US" sz="1400" dirty="0"/>
              <a:t>Endocrinology BIO 414</a:t>
            </a:r>
          </a:p>
          <a:p>
            <a:pPr>
              <a:lnSpc>
                <a:spcPct val="100000"/>
              </a:lnSpc>
              <a:spcAft>
                <a:spcPts val="600"/>
              </a:spcAft>
            </a:pPr>
            <a:r>
              <a:rPr lang="en-US" sz="1400" dirty="0"/>
              <a:t>Spring Semester</a:t>
            </a:r>
          </a:p>
          <a:p>
            <a:pPr>
              <a:lnSpc>
                <a:spcPct val="100000"/>
              </a:lnSpc>
              <a:spcAft>
                <a:spcPts val="600"/>
              </a:spcAft>
            </a:pPr>
            <a:r>
              <a:rPr lang="en-US" sz="1400" dirty="0"/>
              <a:t>Week number: 7</a:t>
            </a:r>
          </a:p>
          <a:p>
            <a:pPr>
              <a:lnSpc>
                <a:spcPct val="100000"/>
              </a:lnSpc>
              <a:spcAft>
                <a:spcPts val="600"/>
              </a:spcAft>
            </a:pPr>
            <a:r>
              <a:rPr lang="en-US" sz="1400" dirty="0"/>
              <a:t>Date:   / 2024</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1370984" y="1297576"/>
            <a:ext cx="3475263" cy="3412076"/>
          </a:xfrm>
          <a:prstGeom prst="rect">
            <a:avLst/>
          </a:prstGeom>
        </p:spPr>
      </p:pic>
    </p:spTree>
    <p:extLst>
      <p:ext uri="{BB962C8B-B14F-4D97-AF65-F5344CB8AC3E}">
        <p14:creationId xmlns:p14="http://schemas.microsoft.com/office/powerpoint/2010/main" val="480454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729FB2D-7F3E-A964-BC49-7A4764ED0C0B}"/>
              </a:ext>
            </a:extLst>
          </p:cNvPr>
          <p:cNvPicPr>
            <a:picLocks noGrp="1" noChangeAspect="1"/>
          </p:cNvPicPr>
          <p:nvPr>
            <p:ph idx="1"/>
          </p:nvPr>
        </p:nvPicPr>
        <p:blipFill>
          <a:blip r:embed="rId2"/>
          <a:stretch>
            <a:fillRect/>
          </a:stretch>
        </p:blipFill>
        <p:spPr>
          <a:xfrm>
            <a:off x="643467" y="852678"/>
            <a:ext cx="10905066" cy="5152642"/>
          </a:xfrm>
          <a:prstGeom prst="rect">
            <a:avLst/>
          </a:prstGeom>
        </p:spPr>
      </p:pic>
      <p:sp>
        <p:nvSpPr>
          <p:cNvPr id="2" name="Footer Placeholder 1">
            <a:extLst>
              <a:ext uri="{FF2B5EF4-FFF2-40B4-BE49-F238E27FC236}">
                <a16:creationId xmlns:a16="http://schemas.microsoft.com/office/drawing/2014/main" id="{07E919A7-BF7A-519C-905F-2DA83344CB76}"/>
              </a:ext>
            </a:extLst>
          </p:cNvPr>
          <p:cNvSpPr>
            <a:spLocks noGrp="1"/>
          </p:cNvSpPr>
          <p:nvPr>
            <p:ph type="ftr" sz="quarter" idx="11"/>
          </p:nvPr>
        </p:nvSpPr>
        <p:spPr/>
        <p:txBody>
          <a:bodyPr/>
          <a:lstStyle/>
          <a:p>
            <a:r>
              <a:rPr lang="en-US"/>
              <a:t>Zhikal Omar Khudhur</a:t>
            </a:r>
          </a:p>
        </p:txBody>
      </p:sp>
      <p:sp>
        <p:nvSpPr>
          <p:cNvPr id="3" name="Slide Number Placeholder 2">
            <a:extLst>
              <a:ext uri="{FF2B5EF4-FFF2-40B4-BE49-F238E27FC236}">
                <a16:creationId xmlns:a16="http://schemas.microsoft.com/office/drawing/2014/main" id="{ECE8BCCD-DDF8-B7F1-AC37-AEEB3FC3C06A}"/>
              </a:ext>
            </a:extLst>
          </p:cNvPr>
          <p:cNvSpPr>
            <a:spLocks noGrp="1"/>
          </p:cNvSpPr>
          <p:nvPr>
            <p:ph type="sldNum" sz="quarter" idx="12"/>
          </p:nvPr>
        </p:nvSpPr>
        <p:spPr/>
        <p:txBody>
          <a:bodyPr/>
          <a:lstStyle/>
          <a:p>
            <a:fld id="{07273F1E-9C55-4B66-BD2B-F760842A30D8}" type="slidenum">
              <a:rPr lang="en-US" smtClean="0"/>
              <a:t>10</a:t>
            </a:fld>
            <a:endParaRPr lang="en-US"/>
          </a:p>
        </p:txBody>
      </p:sp>
    </p:spTree>
    <p:extLst>
      <p:ext uri="{BB962C8B-B14F-4D97-AF65-F5344CB8AC3E}">
        <p14:creationId xmlns:p14="http://schemas.microsoft.com/office/powerpoint/2010/main" val="796819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ctr">
              <a:lnSpc>
                <a:spcPct val="150000"/>
              </a:lnSpc>
            </a:pPr>
            <a:r>
              <a:rPr lang="en-US" altLang="zh-CN" sz="3000" kern="0" dirty="0">
                <a:solidFill>
                  <a:schemeClr val="tx1"/>
                </a:solidFill>
                <a:latin typeface="Times New Roman"/>
                <a:cs typeface="Times New Roman"/>
              </a:rPr>
              <a:t>Calcium and phosphate homeostasis </a:t>
            </a: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zh-CN" altLang="en-US" sz="4000" b="0" kern="0" dirty="0">
              <a:solidFill>
                <a:schemeClr val="tx1"/>
              </a:solidFill>
              <a:latin typeface="Times New Roman"/>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55820" y="1126872"/>
            <a:ext cx="11436740" cy="1564718"/>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indent="-342900" algn="just">
              <a:lnSpc>
                <a:spcPct val="150000"/>
              </a:lnSpc>
              <a:spcBef>
                <a:spcPts val="0"/>
              </a:spcBef>
              <a:spcAft>
                <a:spcPts val="800"/>
              </a:spcAft>
              <a:buFont typeface="Wingdings" panose="05000000000000000000" pitchFamily="2" charset="2"/>
              <a:buChar char="Ø"/>
            </a:pPr>
            <a:r>
              <a:rPr lang="en-US" altLang="zh-CN" sz="2000" b="0" kern="0" dirty="0">
                <a:solidFill>
                  <a:schemeClr val="tx1"/>
                </a:solidFill>
                <a:latin typeface="Times New Roman" panose="02020603050405020304" pitchFamily="18" charset="0"/>
                <a:cs typeface="Times New Roman" panose="02020603050405020304" pitchFamily="18" charset="0"/>
              </a:rPr>
              <a:t>Calcium and phosphate homeostasis depends on a balance between dietary intake, urinary and fecal losses, and exchanges with the osseous tissue. </a:t>
            </a:r>
          </a:p>
          <a:p>
            <a:pPr marL="342900" indent="-342900" algn="just">
              <a:lnSpc>
                <a:spcPct val="150000"/>
              </a:lnSpc>
              <a:spcBef>
                <a:spcPts val="0"/>
              </a:spcBef>
              <a:spcAft>
                <a:spcPts val="800"/>
              </a:spcAft>
              <a:buFont typeface="Wingdings" panose="05000000000000000000" pitchFamily="2" charset="2"/>
              <a:buChar char="Ø"/>
            </a:pPr>
            <a:r>
              <a:rPr lang="en-US" altLang="zh-CN" sz="2000" b="0" kern="0" dirty="0">
                <a:solidFill>
                  <a:schemeClr val="tx1"/>
                </a:solidFill>
                <a:latin typeface="Times New Roman" panose="02020603050405020304" pitchFamily="18" charset="0"/>
                <a:cs typeface="Times New Roman" panose="02020603050405020304" pitchFamily="18" charset="0"/>
              </a:rPr>
              <a:t>Calcium and phosphate homeostasis is regulated by three hormones: calcitriol, calcitonin, and PTH. </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iagram&#10;&#10;Description automatically generated">
            <a:extLst>
              <a:ext uri="{FF2B5EF4-FFF2-40B4-BE49-F238E27FC236}">
                <a16:creationId xmlns:a16="http://schemas.microsoft.com/office/drawing/2014/main" id="{287FAC8D-A564-924B-54E6-86C40BA68830}"/>
              </a:ext>
            </a:extLst>
          </p:cNvPr>
          <p:cNvPicPr>
            <a:picLocks noChangeAspect="1"/>
          </p:cNvPicPr>
          <p:nvPr/>
        </p:nvPicPr>
        <p:blipFill>
          <a:blip r:embed="rId4"/>
          <a:stretch>
            <a:fillRect/>
          </a:stretch>
        </p:blipFill>
        <p:spPr>
          <a:xfrm>
            <a:off x="1719817" y="2611013"/>
            <a:ext cx="9547623" cy="3862911"/>
          </a:xfrm>
          <a:prstGeom prst="rect">
            <a:avLst/>
          </a:prstGeom>
        </p:spPr>
      </p:pic>
    </p:spTree>
    <p:extLst>
      <p:ext uri="{BB962C8B-B14F-4D97-AF65-F5344CB8AC3E}">
        <p14:creationId xmlns:p14="http://schemas.microsoft.com/office/powerpoint/2010/main" val="2087653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ctr">
              <a:lnSpc>
                <a:spcPct val="150000"/>
              </a:lnSpc>
            </a:pPr>
            <a:r>
              <a:rPr lang="en-US" altLang="zh-CN" sz="3000" kern="0" dirty="0">
                <a:solidFill>
                  <a:schemeClr val="tx1"/>
                </a:solidFill>
                <a:latin typeface="Times New Roman"/>
                <a:cs typeface="Times New Roman"/>
              </a:rPr>
              <a:t>Calcitriol synthesis </a:t>
            </a:r>
            <a:endParaRPr lang="zh-CN" altLang="en-US" sz="4000" b="0" kern="0" dirty="0">
              <a:solidFill>
                <a:schemeClr val="tx1"/>
              </a:solidFill>
              <a:latin typeface="Times New Roman"/>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55820" y="1126872"/>
            <a:ext cx="11436740" cy="1564718"/>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just">
              <a:lnSpc>
                <a:spcPct val="150000"/>
              </a:lnSpc>
              <a:spcBef>
                <a:spcPts val="0"/>
              </a:spcBef>
              <a:spcAft>
                <a:spcPts val="800"/>
              </a:spcAft>
            </a:pPr>
            <a:r>
              <a:rPr lang="en-US" altLang="zh-CN" sz="2000" b="0" kern="0" dirty="0">
                <a:solidFill>
                  <a:schemeClr val="tx1"/>
                </a:solidFill>
                <a:latin typeface="Times New Roman" panose="02020603050405020304" pitchFamily="18" charset="0"/>
                <a:cs typeface="Times New Roman" panose="02020603050405020304" pitchFamily="18" charset="0"/>
              </a:rPr>
              <a:t>Calcitriol is a form of vitamin D produced by the sequential action of the skin, liver, and kidneys:</a:t>
            </a:r>
          </a:p>
          <a:p>
            <a:pPr algn="just">
              <a:lnSpc>
                <a:spcPct val="150000"/>
              </a:lnSpc>
              <a:spcBef>
                <a:spcPts val="0"/>
              </a:spcBef>
              <a:spcAft>
                <a:spcPts val="800"/>
              </a:spcAft>
            </a:pPr>
            <a:r>
              <a:rPr lang="en-US" altLang="zh-CN" sz="2000" b="0" kern="0" dirty="0">
                <a:solidFill>
                  <a:schemeClr val="tx1"/>
                </a:solidFill>
                <a:latin typeface="Times New Roman" panose="02020603050405020304" pitchFamily="18" charset="0"/>
                <a:cs typeface="Times New Roman" panose="02020603050405020304" pitchFamily="18" charset="0"/>
              </a:rPr>
              <a:t> </a:t>
            </a:r>
          </a:p>
          <a:p>
            <a:pPr marL="457200" indent="-457200" algn="just">
              <a:lnSpc>
                <a:spcPct val="150000"/>
              </a:lnSpc>
              <a:spcBef>
                <a:spcPts val="0"/>
              </a:spcBef>
              <a:spcAft>
                <a:spcPts val="800"/>
              </a:spcAft>
              <a:buFont typeface="+mj-lt"/>
              <a:buAutoNum type="arabicPeriod"/>
            </a:pPr>
            <a:r>
              <a:rPr lang="en-US" altLang="zh-CN" sz="2000" b="0" kern="0" dirty="0">
                <a:solidFill>
                  <a:schemeClr val="tx1"/>
                </a:solidFill>
                <a:latin typeface="Times New Roman" panose="02020603050405020304" pitchFamily="18" charset="0"/>
                <a:cs typeface="Times New Roman" panose="02020603050405020304" pitchFamily="18" charset="0"/>
              </a:rPr>
              <a:t>Epidermal keratinocytes use ultraviolet radiation from sunlight to convert a steroid, 7- dehydrocholesterol to vitamin D3, and a transport protein carries this to the bloodstream. </a:t>
            </a:r>
          </a:p>
          <a:p>
            <a:pPr marL="457200" indent="-457200" algn="just">
              <a:lnSpc>
                <a:spcPct val="150000"/>
              </a:lnSpc>
              <a:spcBef>
                <a:spcPts val="0"/>
              </a:spcBef>
              <a:spcAft>
                <a:spcPts val="800"/>
              </a:spcAft>
              <a:buFont typeface="+mj-lt"/>
              <a:buAutoNum type="arabicPeriod"/>
            </a:pPr>
            <a:r>
              <a:rPr lang="en-US" altLang="zh-CN" sz="2000" b="0" kern="0" dirty="0">
                <a:solidFill>
                  <a:schemeClr val="tx1"/>
                </a:solidFill>
                <a:latin typeface="Times New Roman" panose="02020603050405020304" pitchFamily="18" charset="0"/>
                <a:cs typeface="Times New Roman" panose="02020603050405020304" pitchFamily="18" charset="0"/>
              </a:rPr>
              <a:t>The liver adds a hydroxyl group to the molecule, converting it to </a:t>
            </a:r>
            <a:r>
              <a:rPr lang="en-US" altLang="zh-CN" sz="2000" b="0" kern="0" dirty="0" err="1">
                <a:solidFill>
                  <a:schemeClr val="tx1"/>
                </a:solidFill>
                <a:latin typeface="Times New Roman" panose="02020603050405020304" pitchFamily="18" charset="0"/>
                <a:cs typeface="Times New Roman" panose="02020603050405020304" pitchFamily="18" charset="0"/>
              </a:rPr>
              <a:t>calcidiol</a:t>
            </a:r>
            <a:r>
              <a:rPr lang="en-US" altLang="zh-CN" sz="2000" b="0" kern="0" dirty="0">
                <a:solidFill>
                  <a:schemeClr val="tx1"/>
                </a:solidFill>
                <a:latin typeface="Times New Roman" panose="02020603050405020304" pitchFamily="18" charset="0"/>
                <a:cs typeface="Times New Roman" panose="02020603050405020304" pitchFamily="18" charset="0"/>
              </a:rPr>
              <a:t> [25(OH)D]. </a:t>
            </a:r>
          </a:p>
          <a:p>
            <a:pPr marL="457200" indent="-457200" algn="just">
              <a:lnSpc>
                <a:spcPct val="150000"/>
              </a:lnSpc>
              <a:spcBef>
                <a:spcPts val="0"/>
              </a:spcBef>
              <a:spcAft>
                <a:spcPts val="800"/>
              </a:spcAft>
              <a:buFont typeface="+mj-lt"/>
              <a:buAutoNum type="arabicPeriod"/>
            </a:pPr>
            <a:r>
              <a:rPr lang="en-US" altLang="zh-CN" sz="2000" b="0" kern="0" dirty="0">
                <a:solidFill>
                  <a:schemeClr val="tx1"/>
                </a:solidFill>
                <a:latin typeface="Times New Roman" panose="02020603050405020304" pitchFamily="18" charset="0"/>
                <a:cs typeface="Times New Roman" panose="02020603050405020304" pitchFamily="18" charset="0"/>
              </a:rPr>
              <a:t>The kidney then adds another hydroxyl group, converting </a:t>
            </a:r>
            <a:r>
              <a:rPr lang="en-US" altLang="zh-CN" sz="2000" b="0" kern="0" dirty="0" err="1">
                <a:solidFill>
                  <a:schemeClr val="tx1"/>
                </a:solidFill>
                <a:latin typeface="Times New Roman" panose="02020603050405020304" pitchFamily="18" charset="0"/>
                <a:cs typeface="Times New Roman" panose="02020603050405020304" pitchFamily="18" charset="0"/>
              </a:rPr>
              <a:t>calcidiol</a:t>
            </a:r>
            <a:r>
              <a:rPr lang="en-US" altLang="zh-CN" sz="2000" b="0" kern="0" dirty="0">
                <a:solidFill>
                  <a:schemeClr val="tx1"/>
                </a:solidFill>
                <a:latin typeface="Times New Roman" panose="02020603050405020304" pitchFamily="18" charset="0"/>
                <a:cs typeface="Times New Roman" panose="02020603050405020304" pitchFamily="18" charset="0"/>
              </a:rPr>
              <a:t> to calcitriol [1, 25(OH)2D], the most active form of vitamin D. </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592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ctr">
              <a:lnSpc>
                <a:spcPct val="150000"/>
              </a:lnSpc>
            </a:pPr>
            <a:r>
              <a:rPr lang="en-US" altLang="zh-CN" sz="3000" kern="0" dirty="0">
                <a:solidFill>
                  <a:schemeClr val="tx1"/>
                </a:solidFill>
                <a:latin typeface="Times New Roman"/>
                <a:cs typeface="Times New Roman"/>
              </a:rPr>
              <a:t>Calcitriol synthesis </a:t>
            </a:r>
            <a:endParaRPr lang="zh-CN" altLang="en-US" sz="4000" b="0" kern="0" dirty="0">
              <a:solidFill>
                <a:schemeClr val="tx1"/>
              </a:solidFill>
              <a:latin typeface="Times New Roman"/>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iagram&#10;&#10;Description automatically generated">
            <a:extLst>
              <a:ext uri="{FF2B5EF4-FFF2-40B4-BE49-F238E27FC236}">
                <a16:creationId xmlns:a16="http://schemas.microsoft.com/office/drawing/2014/main" id="{28768CC3-1FF0-2E0E-E9EE-A704E761DD8B}"/>
              </a:ext>
            </a:extLst>
          </p:cNvPr>
          <p:cNvPicPr>
            <a:picLocks noChangeAspect="1"/>
          </p:cNvPicPr>
          <p:nvPr/>
        </p:nvPicPr>
        <p:blipFill>
          <a:blip r:embed="rId4"/>
          <a:stretch>
            <a:fillRect/>
          </a:stretch>
        </p:blipFill>
        <p:spPr>
          <a:xfrm>
            <a:off x="3116262" y="1089025"/>
            <a:ext cx="6830378" cy="5363866"/>
          </a:xfrm>
          <a:prstGeom prst="rect">
            <a:avLst/>
          </a:prstGeom>
        </p:spPr>
      </p:pic>
    </p:spTree>
    <p:extLst>
      <p:ext uri="{BB962C8B-B14F-4D97-AF65-F5344CB8AC3E}">
        <p14:creationId xmlns:p14="http://schemas.microsoft.com/office/powerpoint/2010/main" val="4217022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ctr">
              <a:lnSpc>
                <a:spcPct val="150000"/>
              </a:lnSpc>
            </a:pPr>
            <a:r>
              <a:rPr lang="en-US" altLang="zh-CN" sz="3000" kern="0" dirty="0">
                <a:solidFill>
                  <a:schemeClr val="tx1"/>
                </a:solidFill>
                <a:latin typeface="Times New Roman"/>
                <a:cs typeface="Times New Roman"/>
              </a:rPr>
              <a:t>Calcitriol function</a:t>
            </a:r>
            <a:endParaRPr lang="zh-CN" altLang="en-US" sz="4000" b="0" kern="0" dirty="0">
              <a:solidFill>
                <a:schemeClr val="tx1"/>
              </a:solidFill>
              <a:latin typeface="Times New Roman"/>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55820" y="1126872"/>
            <a:ext cx="11436740" cy="1564718"/>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just">
              <a:lnSpc>
                <a:spcPct val="150000"/>
              </a:lnSpc>
              <a:spcBef>
                <a:spcPts val="0"/>
              </a:spcBef>
              <a:spcAft>
                <a:spcPts val="800"/>
              </a:spcAft>
            </a:pPr>
            <a:r>
              <a:rPr lang="en-US" altLang="zh-CN" sz="2000" b="0" kern="0" dirty="0">
                <a:solidFill>
                  <a:schemeClr val="tx1"/>
                </a:solidFill>
                <a:latin typeface="Times New Roman" panose="02020603050405020304" pitchFamily="18" charset="0"/>
                <a:cs typeface="Times New Roman" panose="02020603050405020304" pitchFamily="18" charset="0"/>
              </a:rPr>
              <a:t>The principal function of calcitriol is to raise the blood calcium concentration. It does this by three mechanisms: </a:t>
            </a:r>
          </a:p>
          <a:p>
            <a:pPr marL="457200" indent="-457200" algn="just">
              <a:lnSpc>
                <a:spcPct val="150000"/>
              </a:lnSpc>
              <a:spcBef>
                <a:spcPts val="0"/>
              </a:spcBef>
              <a:spcAft>
                <a:spcPts val="800"/>
              </a:spcAft>
              <a:buFont typeface="+mj-lt"/>
              <a:buAutoNum type="arabicPeriod"/>
            </a:pPr>
            <a:r>
              <a:rPr lang="en-US" altLang="zh-CN" sz="2000" b="0" kern="0" dirty="0">
                <a:solidFill>
                  <a:schemeClr val="tx1"/>
                </a:solidFill>
                <a:latin typeface="Times New Roman" panose="02020603050405020304" pitchFamily="18" charset="0"/>
                <a:cs typeface="Times New Roman" panose="02020603050405020304" pitchFamily="18" charset="0"/>
              </a:rPr>
              <a:t>Increasing calcium and phosphate resorption from the skeleton</a:t>
            </a:r>
          </a:p>
          <a:p>
            <a:pPr marL="457200" indent="-457200" algn="just">
              <a:lnSpc>
                <a:spcPct val="150000"/>
              </a:lnSpc>
              <a:spcBef>
                <a:spcPts val="0"/>
              </a:spcBef>
              <a:spcAft>
                <a:spcPts val="800"/>
              </a:spcAft>
              <a:buFont typeface="+mj-lt"/>
              <a:buAutoNum type="arabicPeriod"/>
            </a:pPr>
            <a:r>
              <a:rPr lang="en-US" altLang="zh-CN" sz="2000" b="0" kern="0" dirty="0">
                <a:solidFill>
                  <a:schemeClr val="tx1"/>
                </a:solidFill>
                <a:latin typeface="Times New Roman" panose="02020603050405020304" pitchFamily="18" charset="0"/>
                <a:cs typeface="Times New Roman" panose="02020603050405020304" pitchFamily="18" charset="0"/>
              </a:rPr>
              <a:t>Promoting the reabsorption of calcium ions by the kidneys, so less calcium lose in the urine.</a:t>
            </a:r>
          </a:p>
          <a:p>
            <a:pPr marL="457200" indent="-457200" algn="just">
              <a:lnSpc>
                <a:spcPct val="150000"/>
              </a:lnSpc>
              <a:spcBef>
                <a:spcPts val="0"/>
              </a:spcBef>
              <a:spcAft>
                <a:spcPts val="800"/>
              </a:spcAft>
              <a:buFont typeface="+mj-lt"/>
              <a:buAutoNum type="arabicPeriod"/>
            </a:pPr>
            <a:r>
              <a:rPr lang="en-US" altLang="zh-CN" sz="2000" b="0" kern="0" dirty="0">
                <a:solidFill>
                  <a:schemeClr val="tx1"/>
                </a:solidFill>
                <a:latin typeface="Times New Roman" panose="02020603050405020304" pitchFamily="18" charset="0"/>
                <a:cs typeface="Times New Roman" panose="02020603050405020304" pitchFamily="18" charset="0"/>
              </a:rPr>
              <a:t>Increasing calcium absorption by the small intestine. (It increases the absorption of phosphate and magnesium ions as well)</a:t>
            </a:r>
          </a:p>
          <a:p>
            <a:pPr algn="just">
              <a:lnSpc>
                <a:spcPct val="150000"/>
              </a:lnSpc>
              <a:spcBef>
                <a:spcPts val="0"/>
              </a:spcBef>
              <a:spcAft>
                <a:spcPts val="800"/>
              </a:spcAft>
            </a:pPr>
            <a:endParaRPr lang="en-US" altLang="zh-CN" sz="2000" b="0" kern="0" dirty="0">
              <a:solidFill>
                <a:schemeClr val="tx1"/>
              </a:solidFill>
              <a:latin typeface="Times New Roman" panose="02020603050405020304" pitchFamily="18" charset="0"/>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iagram&#10;&#10;Description automatically generated">
            <a:extLst>
              <a:ext uri="{FF2B5EF4-FFF2-40B4-BE49-F238E27FC236}">
                <a16:creationId xmlns:a16="http://schemas.microsoft.com/office/drawing/2014/main" id="{5C14679B-9ED6-6343-1159-3A5B42D06140}"/>
              </a:ext>
            </a:extLst>
          </p:cNvPr>
          <p:cNvPicPr>
            <a:picLocks noChangeAspect="1"/>
          </p:cNvPicPr>
          <p:nvPr/>
        </p:nvPicPr>
        <p:blipFill rotWithShape="1">
          <a:blip r:embed="rId4"/>
          <a:srcRect t="65881"/>
          <a:stretch/>
        </p:blipFill>
        <p:spPr>
          <a:xfrm>
            <a:off x="3419135" y="4024171"/>
            <a:ext cx="8704302" cy="2332179"/>
          </a:xfrm>
          <a:prstGeom prst="rect">
            <a:avLst/>
          </a:prstGeom>
        </p:spPr>
      </p:pic>
    </p:spTree>
    <p:extLst>
      <p:ext uri="{BB962C8B-B14F-4D97-AF65-F5344CB8AC3E}">
        <p14:creationId xmlns:p14="http://schemas.microsoft.com/office/powerpoint/2010/main" val="3560038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3112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3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10580" y="1577940"/>
            <a:ext cx="5539980" cy="784998"/>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Thyroid gland releases calcitonin when the blood calcium is high.</a:t>
            </a: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Parathyroid gland releases PTH when the blood calcium is low.</a:t>
            </a: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
        <p:nvSpPr>
          <p:cNvPr id="11" name="标题 1">
            <a:extLst>
              <a:ext uri="{FF2B5EF4-FFF2-40B4-BE49-F238E27FC236}">
                <a16:creationId xmlns:a16="http://schemas.microsoft.com/office/drawing/2014/main" id="{04430F09-AF9D-88B2-9FD0-7854F892A12F}"/>
              </a:ext>
            </a:extLst>
          </p:cNvPr>
          <p:cNvSpPr txBox="1">
            <a:spLocks/>
          </p:cNvSpPr>
          <p:nvPr/>
        </p:nvSpPr>
        <p:spPr bwMode="auto">
          <a:xfrm>
            <a:off x="1933222" y="3112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Blood calcium homeostasis</a:t>
            </a:r>
          </a:p>
        </p:txBody>
      </p:sp>
      <p:pic>
        <p:nvPicPr>
          <p:cNvPr id="9" name="Picture 8">
            <a:extLst>
              <a:ext uri="{FF2B5EF4-FFF2-40B4-BE49-F238E27FC236}">
                <a16:creationId xmlns:a16="http://schemas.microsoft.com/office/drawing/2014/main" id="{C3A521A5-84C8-3174-88E6-4CCCF48745D4}"/>
              </a:ext>
            </a:extLst>
          </p:cNvPr>
          <p:cNvPicPr>
            <a:picLocks noChangeAspect="1"/>
          </p:cNvPicPr>
          <p:nvPr/>
        </p:nvPicPr>
        <p:blipFill rotWithShape="1">
          <a:blip r:embed="rId4"/>
          <a:srcRect l="10889" r="5861"/>
          <a:stretch/>
        </p:blipFill>
        <p:spPr>
          <a:xfrm>
            <a:off x="6888480" y="1343427"/>
            <a:ext cx="4815839" cy="5012923"/>
          </a:xfrm>
          <a:prstGeom prst="rect">
            <a:avLst/>
          </a:prstGeom>
        </p:spPr>
      </p:pic>
    </p:spTree>
    <p:extLst>
      <p:ext uri="{BB962C8B-B14F-4D97-AF65-F5344CB8AC3E}">
        <p14:creationId xmlns:p14="http://schemas.microsoft.com/office/powerpoint/2010/main" val="1280888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3112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3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302020" y="2543140"/>
            <a:ext cx="11188940" cy="88300"/>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just" defTabSz="914400" rtl="0" eaLnBrk="1" fontAlgn="base" latinLnBrk="0" hangingPunct="1">
              <a:lnSpc>
                <a:spcPct val="150000"/>
              </a:lnSpc>
              <a:spcBef>
                <a:spcPts val="0"/>
              </a:spcBef>
              <a:spcAft>
                <a:spcPts val="0"/>
              </a:spcAft>
              <a:buClrTx/>
              <a:buSzPts val="1200"/>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Hyperparathyroidism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Hyperparathyroidism is where the parathyroid glands produce too much PTH.</a:t>
            </a: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Hyperparathyroidism leads to the formation of hypercalcemia.</a:t>
            </a: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Types of hyperparathyroidism</a:t>
            </a:r>
          </a:p>
          <a:p>
            <a:pPr marL="0" marR="0" lvl="0" indent="0" algn="just" defTabSz="914400" rtl="0" eaLnBrk="1" fontAlgn="base" latinLnBrk="0" hangingPunct="1">
              <a:lnSpc>
                <a:spcPct val="150000"/>
              </a:lnSpc>
              <a:spcBef>
                <a:spcPts val="0"/>
              </a:spcBef>
              <a:spcAft>
                <a:spcPts val="0"/>
              </a:spcAft>
              <a:buClrTx/>
              <a:buSzPts val="1200"/>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Primary hyperparathyroidism</a:t>
            </a: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is caused by parathyroid adenoma or rarely by cancer.</a:t>
            </a: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 patient will have high PTH, and high calcium level.</a:t>
            </a: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
        <p:nvSpPr>
          <p:cNvPr id="11" name="标题 1">
            <a:extLst>
              <a:ext uri="{FF2B5EF4-FFF2-40B4-BE49-F238E27FC236}">
                <a16:creationId xmlns:a16="http://schemas.microsoft.com/office/drawing/2014/main" id="{04430F09-AF9D-88B2-9FD0-7854F892A12F}"/>
              </a:ext>
            </a:extLst>
          </p:cNvPr>
          <p:cNvSpPr txBox="1">
            <a:spLocks/>
          </p:cNvSpPr>
          <p:nvPr/>
        </p:nvSpPr>
        <p:spPr bwMode="auto">
          <a:xfrm>
            <a:off x="1933222" y="3112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Parathyroid hormone disorders</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3" name="标题 1">
            <a:extLst>
              <a:ext uri="{FF2B5EF4-FFF2-40B4-BE49-F238E27FC236}">
                <a16:creationId xmlns:a16="http://schemas.microsoft.com/office/drawing/2014/main" id="{07354215-454C-661A-1808-02E2951C472B}"/>
              </a:ext>
            </a:extLst>
          </p:cNvPr>
          <p:cNvSpPr txBox="1">
            <a:spLocks/>
          </p:cNvSpPr>
          <p:nvPr/>
        </p:nvSpPr>
        <p:spPr bwMode="auto">
          <a:xfrm>
            <a:off x="302020" y="1138332"/>
            <a:ext cx="11422620" cy="784998"/>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just" defTabSz="914400" rtl="0" eaLnBrk="1" fontAlgn="base" latinLnBrk="0" hangingPunct="1">
              <a:lnSpc>
                <a:spcPct val="150000"/>
              </a:lnSpc>
              <a:spcBef>
                <a:spcPts val="0"/>
              </a:spcBef>
              <a:spcAft>
                <a:spcPts val="0"/>
              </a:spcAft>
              <a:buClrTx/>
              <a:buSzPts val="1200"/>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Hypoparathyroidism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Hypoparathyroidism is an uncommon condition in which body produces abnormally low levels of PTH</a:t>
            </a: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It leads to the formation of hypocalcemia</a:t>
            </a: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17497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3112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3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30900" y="1445860"/>
            <a:ext cx="11422620" cy="784998"/>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just" defTabSz="914400" rtl="0" eaLnBrk="1" fontAlgn="base" latinLnBrk="0" hangingPunct="1">
              <a:lnSpc>
                <a:spcPct val="150000"/>
              </a:lnSpc>
              <a:spcBef>
                <a:spcPts val="0"/>
              </a:spcBef>
              <a:spcAft>
                <a:spcPts val="0"/>
              </a:spcAft>
              <a:buClrTx/>
              <a:buSzPts val="1200"/>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Secondary hyperparathyroidism</a:t>
            </a: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is due to chronic renal failure where the patient has low calcium and high phosphate.</a:t>
            </a: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Now parathyroid glands persistently produce PTH to maintain calcium level.</a:t>
            </a: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These patients have high PTH and low or normal calcium</a:t>
            </a: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Tertiary hyperparathyroidism</a:t>
            </a: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Tertiary hyperparathyroidism is characterized by excessive secretion of PTH after longstanding secondary hyperparathyroidism, in which hypercalcemia has ensued</a:t>
            </a: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These patients have high PTH and high calcium levels.</a:t>
            </a: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
        <p:nvSpPr>
          <p:cNvPr id="11" name="标题 1">
            <a:extLst>
              <a:ext uri="{FF2B5EF4-FFF2-40B4-BE49-F238E27FC236}">
                <a16:creationId xmlns:a16="http://schemas.microsoft.com/office/drawing/2014/main" id="{04430F09-AF9D-88B2-9FD0-7854F892A12F}"/>
              </a:ext>
            </a:extLst>
          </p:cNvPr>
          <p:cNvSpPr txBox="1">
            <a:spLocks/>
          </p:cNvSpPr>
          <p:nvPr/>
        </p:nvSpPr>
        <p:spPr bwMode="auto">
          <a:xfrm>
            <a:off x="1933222" y="3112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Parathyroid hormone disorders</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Tree>
    <p:extLst>
      <p:ext uri="{BB962C8B-B14F-4D97-AF65-F5344CB8AC3E}">
        <p14:creationId xmlns:p14="http://schemas.microsoft.com/office/powerpoint/2010/main" val="872990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3112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3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
        <p:nvSpPr>
          <p:cNvPr id="11" name="标题 1">
            <a:extLst>
              <a:ext uri="{FF2B5EF4-FFF2-40B4-BE49-F238E27FC236}">
                <a16:creationId xmlns:a16="http://schemas.microsoft.com/office/drawing/2014/main" id="{04430F09-AF9D-88B2-9FD0-7854F892A12F}"/>
              </a:ext>
            </a:extLst>
          </p:cNvPr>
          <p:cNvSpPr txBox="1">
            <a:spLocks/>
          </p:cNvSpPr>
          <p:nvPr/>
        </p:nvSpPr>
        <p:spPr bwMode="auto">
          <a:xfrm>
            <a:off x="741680" y="311213"/>
            <a:ext cx="9895840"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Differences between hypercalcemia and hypocalcemia</a:t>
            </a:r>
          </a:p>
        </p:txBody>
      </p:sp>
      <p:pic>
        <p:nvPicPr>
          <p:cNvPr id="9" name="Picture 8">
            <a:extLst>
              <a:ext uri="{FF2B5EF4-FFF2-40B4-BE49-F238E27FC236}">
                <a16:creationId xmlns:a16="http://schemas.microsoft.com/office/drawing/2014/main" id="{2F02E74B-9D0B-F800-2FEC-26C4F1E1301E}"/>
              </a:ext>
            </a:extLst>
          </p:cNvPr>
          <p:cNvPicPr>
            <a:picLocks noChangeAspect="1"/>
          </p:cNvPicPr>
          <p:nvPr/>
        </p:nvPicPr>
        <p:blipFill>
          <a:blip r:embed="rId4"/>
          <a:stretch>
            <a:fillRect/>
          </a:stretch>
        </p:blipFill>
        <p:spPr>
          <a:xfrm>
            <a:off x="1513840" y="967920"/>
            <a:ext cx="8229600" cy="5388429"/>
          </a:xfrm>
          <a:prstGeom prst="rect">
            <a:avLst/>
          </a:prstGeom>
        </p:spPr>
      </p:pic>
    </p:spTree>
    <p:extLst>
      <p:ext uri="{BB962C8B-B14F-4D97-AF65-F5344CB8AC3E}">
        <p14:creationId xmlns:p14="http://schemas.microsoft.com/office/powerpoint/2010/main" val="989030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4BD3D2-BEF3-694E-BCCA-943A4CB23CB7}"/>
              </a:ext>
            </a:extLst>
          </p:cNvPr>
          <p:cNvSpPr>
            <a:spLocks noGrp="1"/>
          </p:cNvSpPr>
          <p:nvPr>
            <p:ph type="title"/>
          </p:nvPr>
        </p:nvSpPr>
        <p:spPr>
          <a:xfrm>
            <a:off x="1043631" y="809898"/>
            <a:ext cx="9942716" cy="1554480"/>
          </a:xfrm>
        </p:spPr>
        <p:txBody>
          <a:bodyPr anchor="ctr">
            <a:normAutofit/>
          </a:bodyPr>
          <a:lstStyle/>
          <a:p>
            <a:r>
              <a:rPr lang="en-US" sz="4800">
                <a:latin typeface="Arial Rounded MT Bold" panose="020F0704030504030204" pitchFamily="34" charset="77"/>
              </a:rPr>
              <a:t>References</a:t>
            </a:r>
          </a:p>
        </p:txBody>
      </p:sp>
      <p:sp>
        <p:nvSpPr>
          <p:cNvPr id="3" name="Content Placeholder 2">
            <a:extLst>
              <a:ext uri="{FF2B5EF4-FFF2-40B4-BE49-F238E27FC236}">
                <a16:creationId xmlns:a16="http://schemas.microsoft.com/office/drawing/2014/main" id="{144DA719-D71E-6746-824E-F14D09B8A513}"/>
              </a:ext>
            </a:extLst>
          </p:cNvPr>
          <p:cNvSpPr>
            <a:spLocks noGrp="1"/>
          </p:cNvSpPr>
          <p:nvPr>
            <p:ph idx="1"/>
          </p:nvPr>
        </p:nvSpPr>
        <p:spPr>
          <a:xfrm>
            <a:off x="1045028" y="3017522"/>
            <a:ext cx="9941319" cy="3124658"/>
          </a:xfrm>
        </p:spPr>
        <p:txBody>
          <a:bodyPr vert="horz" lIns="91440" tIns="45720" rIns="91440" bIns="45720" rtlCol="0" anchor="ctr">
            <a:normAutofit/>
          </a:bodyPr>
          <a:lstStyle/>
          <a:p>
            <a:pPr lvl="0"/>
            <a:r>
              <a:rPr lang="en-US" sz="1900" b="0" i="0">
                <a:effectLst/>
                <a:latin typeface="Arial" panose="020B0604020202020204" pitchFamily="34" charset="0"/>
              </a:rPr>
              <a:t>Greenstein B. &amp; Wood D. F. (2011). The endocrine system at a glance (3rd ed.). Wiley-Blackwell</a:t>
            </a:r>
          </a:p>
          <a:p>
            <a:pPr lvl="0"/>
            <a:r>
              <a:rPr lang="en-US" sz="1900" b="0" i="0">
                <a:effectLst/>
                <a:latin typeface="Arial" panose="020B0604020202020204" pitchFamily="34" charset="0"/>
              </a:rPr>
              <a:t>Melmed S. Auchus R. J. Goldfine A. B. Koenig R. Rosen C. J. &amp; Williams R. H. (2020). Williams textbook of endocrinology (14th ed.). Elsevier. Boron W. F. &amp; Boulpaep E. L. (2021). </a:t>
            </a:r>
          </a:p>
          <a:p>
            <a:pPr lvl="0"/>
            <a:r>
              <a:rPr lang="en-US" sz="1900" b="0" i="0">
                <a:effectLst/>
                <a:latin typeface="Arial" panose="020B0604020202020204" pitchFamily="34" charset="0"/>
              </a:rPr>
              <a:t>Boron &amp; boulpaep concise medical physiology. Elsevier. Barrett K. E. Barman S. M. Yuan J. X.-J. &amp; Brooks H. (2019). </a:t>
            </a:r>
          </a:p>
          <a:p>
            <a:pPr lvl="0"/>
            <a:r>
              <a:rPr lang="en-US" sz="1900" b="0" i="0">
                <a:effectLst/>
                <a:latin typeface="Arial" panose="020B0604020202020204" pitchFamily="34" charset="0"/>
              </a:rPr>
              <a:t>Ganong's review of medical physiology (review questions) (26th ed.). McGraw-Hill Education LLC Molina P. E. (2018). Endocrine physiology (Fifth). McGraw-Hill Education.</a:t>
            </a:r>
            <a:endParaRPr lang="en-US" sz="1900"/>
          </a:p>
          <a:p>
            <a:endParaRPr lang="en-US" sz="1900"/>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FB91057D-F424-BE3C-623E-544300092D55}"/>
              </a:ext>
            </a:extLst>
          </p:cNvPr>
          <p:cNvSpPr>
            <a:spLocks noGrp="1"/>
          </p:cNvSpPr>
          <p:nvPr>
            <p:ph type="ftr" sz="quarter" idx="11"/>
          </p:nvPr>
        </p:nvSpPr>
        <p:spPr>
          <a:xfrm>
            <a:off x="4038600" y="6492240"/>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Zhikal Omar Khudhur</a:t>
            </a:r>
          </a:p>
        </p:txBody>
      </p:sp>
      <p:sp>
        <p:nvSpPr>
          <p:cNvPr id="6" name="Slide Number Placeholder 5">
            <a:extLst>
              <a:ext uri="{FF2B5EF4-FFF2-40B4-BE49-F238E27FC236}">
                <a16:creationId xmlns:a16="http://schemas.microsoft.com/office/drawing/2014/main" id="{906FEF49-E28C-F4B2-65DF-55E7C41F8F82}"/>
              </a:ext>
            </a:extLst>
          </p:cNvPr>
          <p:cNvSpPr>
            <a:spLocks noGrp="1"/>
          </p:cNvSpPr>
          <p:nvPr>
            <p:ph type="sldNum" sz="quarter" idx="12"/>
          </p:nvPr>
        </p:nvSpPr>
        <p:spPr>
          <a:xfrm>
            <a:off x="8610600" y="649224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230061B-0EDB-429C-953C-9AA53C3A2E6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4339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3112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ctr">
              <a:lnSpc>
                <a:spcPct val="150000"/>
              </a:lnSpc>
            </a:pPr>
            <a:r>
              <a:rPr lang="en-US" altLang="zh-CN" sz="3000" kern="0" dirty="0">
                <a:solidFill>
                  <a:schemeClr val="tx1"/>
                </a:solidFill>
                <a:latin typeface="Times New Roman"/>
                <a:cs typeface="Times New Roman"/>
              </a:rPr>
              <a:t>Objectives</a:t>
            </a:r>
            <a:endParaRPr lang="en-US" altLang="zh-CN" sz="3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zh-CN" altLang="en-US" sz="4000" b="0" kern="0" dirty="0">
              <a:solidFill>
                <a:schemeClr val="tx1"/>
              </a:solidFill>
              <a:latin typeface="Times New Roman"/>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40523" y="1574093"/>
            <a:ext cx="11710954" cy="4805685"/>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457200" marR="0" lvl="0" indent="-457200" algn="just">
              <a:lnSpc>
                <a:spcPct val="150000"/>
              </a:lnSpc>
              <a:spcBef>
                <a:spcPts val="0"/>
              </a:spcBef>
              <a:spcAft>
                <a:spcPts val="0"/>
              </a:spcAft>
              <a:buSzPts val="1200"/>
              <a:buAutoNum type="arabicPeriod"/>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Parathyroid glands </a:t>
            </a:r>
          </a:p>
          <a:p>
            <a:pPr marL="457200" marR="0" lvl="0" indent="-457200" algn="just">
              <a:lnSpc>
                <a:spcPct val="150000"/>
              </a:lnSpc>
              <a:spcBef>
                <a:spcPts val="0"/>
              </a:spcBef>
              <a:spcAft>
                <a:spcPts val="0"/>
              </a:spcAft>
              <a:buSzPts val="1200"/>
              <a:buAutoNum type="arabicPeriod"/>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PTH target organs </a:t>
            </a:r>
          </a:p>
          <a:p>
            <a:pPr marL="457200" marR="0" lvl="0" indent="-457200" algn="just">
              <a:lnSpc>
                <a:spcPct val="150000"/>
              </a:lnSpc>
              <a:spcBef>
                <a:spcPts val="0"/>
              </a:spcBef>
              <a:spcAft>
                <a:spcPts val="0"/>
              </a:spcAft>
              <a:buSzPts val="1200"/>
              <a:buAutoNum type="arabicPeriod"/>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PTH  functions and regulations</a:t>
            </a:r>
          </a:p>
          <a:p>
            <a:pPr marL="457200" marR="0" lvl="0" indent="-457200" algn="just">
              <a:lnSpc>
                <a:spcPct val="150000"/>
              </a:lnSpc>
              <a:spcBef>
                <a:spcPts val="0"/>
              </a:spcBef>
              <a:spcAft>
                <a:spcPts val="0"/>
              </a:spcAft>
              <a:buSzPts val="1200"/>
              <a:buAutoNum type="arabicPeriod"/>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Calcitonin functions</a:t>
            </a:r>
          </a:p>
          <a:p>
            <a:pPr marL="457200" marR="0" lvl="0" indent="-457200" algn="just">
              <a:lnSpc>
                <a:spcPct val="150000"/>
              </a:lnSpc>
              <a:spcBef>
                <a:spcPts val="0"/>
              </a:spcBef>
              <a:spcAft>
                <a:spcPts val="0"/>
              </a:spcAft>
              <a:buSzPts val="1200"/>
              <a:buAutoNum type="arabicPeriod"/>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Mineral deposition and resorption </a:t>
            </a:r>
          </a:p>
          <a:p>
            <a:pPr marL="457200" marR="0" lvl="0" indent="-457200" algn="just">
              <a:lnSpc>
                <a:spcPct val="150000"/>
              </a:lnSpc>
              <a:spcBef>
                <a:spcPts val="0"/>
              </a:spcBef>
              <a:spcAft>
                <a:spcPts val="0"/>
              </a:spcAft>
              <a:buSzPts val="1200"/>
              <a:buAutoNum type="arabicPeriod"/>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Calcium and phosphate homeostasis </a:t>
            </a:r>
          </a:p>
          <a:p>
            <a:pPr marL="457200" marR="0" lvl="0" indent="-457200" algn="just">
              <a:lnSpc>
                <a:spcPct val="150000"/>
              </a:lnSpc>
              <a:spcBef>
                <a:spcPts val="0"/>
              </a:spcBef>
              <a:spcAft>
                <a:spcPts val="0"/>
              </a:spcAft>
              <a:buSzPts val="1200"/>
              <a:buAutoNum type="arabicPeriod"/>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Calcitriol synthesis </a:t>
            </a:r>
          </a:p>
          <a:p>
            <a:pPr marL="457200" marR="0" lvl="0" indent="-457200" algn="just">
              <a:lnSpc>
                <a:spcPct val="150000"/>
              </a:lnSpc>
              <a:spcBef>
                <a:spcPts val="0"/>
              </a:spcBef>
              <a:spcAft>
                <a:spcPts val="0"/>
              </a:spcAft>
              <a:buSzPts val="1200"/>
              <a:buAutoNum type="arabicPeriod"/>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Calcitriol functions </a:t>
            </a:r>
          </a:p>
          <a:p>
            <a:pPr marL="457200" marR="0" lvl="0" indent="-457200" algn="just">
              <a:lnSpc>
                <a:spcPct val="150000"/>
              </a:lnSpc>
              <a:spcBef>
                <a:spcPts val="0"/>
              </a:spcBef>
              <a:spcAft>
                <a:spcPts val="0"/>
              </a:spcAft>
              <a:buSzPts val="1200"/>
              <a:buAutoNum type="arabicPeriod"/>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Parathyroid hormone disorders</a:t>
            </a: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0"/>
              </a:spcBef>
              <a:spcAft>
                <a:spcPts val="0"/>
              </a:spcAft>
              <a:buSzPts val="1200"/>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marL="457200" indent="-457200" algn="just">
              <a:lnSpc>
                <a:spcPct val="150000"/>
              </a:lnSpc>
              <a:spcBef>
                <a:spcPts val="0"/>
              </a:spcBef>
              <a:spcAft>
                <a:spcPts val="0"/>
              </a:spcAft>
              <a:buSzPts val="1200"/>
              <a:buFontTx/>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lnSpc>
                <a:spcPct val="150000"/>
              </a:lnSpc>
              <a:spcBef>
                <a:spcPts val="0"/>
              </a:spcBef>
              <a:spcAft>
                <a:spcPts val="0"/>
              </a:spcAft>
              <a:buSzPts val="1200"/>
              <a:buFontTx/>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R="0" lvl="0" algn="just">
              <a:lnSpc>
                <a:spcPct val="150000"/>
              </a:lnSpc>
              <a:spcBef>
                <a:spcPts val="0"/>
              </a:spcBef>
              <a:spcAft>
                <a:spcPts val="0"/>
              </a:spcAft>
              <a:buSzPts val="1200"/>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0"/>
              </a:spcBef>
              <a:spcAft>
                <a:spcPts val="0"/>
              </a:spcAft>
              <a:buSzPts val="1200"/>
            </a:pP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50000"/>
              </a:lnSpc>
              <a:spcBef>
                <a:spcPts val="0"/>
              </a:spcBef>
              <a:spcAft>
                <a:spcPts val="0"/>
              </a:spcAft>
              <a:buSzPts val="1200"/>
            </a:pP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endParaRPr lang="en-US" altLang="zh-CN" sz="2000" b="0" kern="0" dirty="0">
              <a:solidFill>
                <a:schemeClr val="tx1"/>
              </a:solidFill>
              <a:latin typeface="Times New Roman" panose="02020603050405020304" pitchFamily="18" charset="0"/>
              <a:cs typeface="Times New Roman" panose="02020603050405020304" pitchFamily="18" charset="0"/>
            </a:endParaRPr>
          </a:p>
          <a:p>
            <a:pPr algn="ctr">
              <a:lnSpc>
                <a:spcPct val="150000"/>
              </a:lnSpc>
            </a:pPr>
            <a:endParaRPr lang="en-US" altLang="zh-CN" sz="2000" b="0" kern="0" dirty="0">
              <a:solidFill>
                <a:schemeClr val="tx1"/>
              </a:solidFill>
              <a:latin typeface="Times New Roman" panose="02020603050405020304" pitchFamily="18" charset="0"/>
              <a:cs typeface="Times New Roman" panose="02020603050405020304" pitchFamily="18" charset="0"/>
            </a:endParaRPr>
          </a:p>
          <a:p>
            <a:pPr algn="ctr">
              <a:lnSpc>
                <a:spcPct val="150000"/>
              </a:lnSpc>
            </a:pPr>
            <a:endParaRPr lang="en-US" altLang="zh-CN" sz="2000" b="0" kern="0" dirty="0">
              <a:solidFill>
                <a:schemeClr val="tx1"/>
              </a:solidFill>
              <a:latin typeface="Times New Roman" panose="02020603050405020304" pitchFamily="18" charset="0"/>
              <a:cs typeface="Times New Roman" panose="02020603050405020304" pitchFamily="18" charset="0"/>
            </a:endParaRPr>
          </a:p>
          <a:p>
            <a:pPr algn="ctr">
              <a:lnSpc>
                <a:spcPct val="150000"/>
              </a:lnSpc>
            </a:pPr>
            <a:endParaRPr lang="zh-CN" altLang="en-US" sz="2000" b="0" kern="0" dirty="0">
              <a:solidFill>
                <a:schemeClr val="tx1"/>
              </a:solidFill>
              <a:latin typeface="Times New Roman" panose="02020603050405020304" pitchFamily="18" charset="0"/>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414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3DA8-8549-7DB9-6F1A-EBE642AFFFD0}"/>
              </a:ext>
            </a:extLst>
          </p:cNvPr>
          <p:cNvSpPr>
            <a:spLocks noGrp="1"/>
          </p:cNvSpPr>
          <p:nvPr>
            <p:ph type="title"/>
          </p:nvPr>
        </p:nvSpPr>
        <p:spPr>
          <a:xfrm>
            <a:off x="838200" y="365125"/>
            <a:ext cx="9997966" cy="1325563"/>
          </a:xfrm>
        </p:spPr>
        <p:txBody>
          <a:bodyPr/>
          <a:lstStyle/>
          <a:p>
            <a:pPr algn="r"/>
            <a:r>
              <a:rPr lang="en-US" dirty="0"/>
              <a:t>Thank you</a:t>
            </a:r>
          </a:p>
        </p:txBody>
      </p:sp>
      <p:pic>
        <p:nvPicPr>
          <p:cNvPr id="3074" name="Picture 2" descr="Thyroid Surgery | Yeditepe Üniversitesi Hastanesi">
            <a:extLst>
              <a:ext uri="{FF2B5EF4-FFF2-40B4-BE49-F238E27FC236}">
                <a16:creationId xmlns:a16="http://schemas.microsoft.com/office/drawing/2014/main" id="{BC8F0F18-A151-D2C2-CFD2-E76DF45BAC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27020"/>
            <a:ext cx="9055763" cy="5030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415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ctr">
              <a:lnSpc>
                <a:spcPct val="150000"/>
              </a:lnSpc>
            </a:pPr>
            <a:r>
              <a:rPr lang="en-US" altLang="zh-CN" sz="3000" kern="0" dirty="0">
                <a:solidFill>
                  <a:schemeClr val="tx1"/>
                </a:solidFill>
                <a:latin typeface="Times New Roman"/>
                <a:cs typeface="Times New Roman"/>
              </a:rPr>
              <a:t>Parathyroid glands </a:t>
            </a: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zh-CN" altLang="en-US" sz="4000" b="0" kern="0" dirty="0">
              <a:solidFill>
                <a:schemeClr val="tx1"/>
              </a:solidFill>
              <a:latin typeface="Times New Roman"/>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16780" y="1396931"/>
            <a:ext cx="11436740" cy="1564718"/>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indent="-342900" algn="just">
              <a:lnSpc>
                <a:spcPct val="150000"/>
              </a:lnSpc>
              <a:spcBef>
                <a:spcPts val="0"/>
              </a:spcBef>
              <a:spcAft>
                <a:spcPts val="800"/>
              </a:spcAft>
              <a:buFont typeface="Wingdings" panose="05000000000000000000" pitchFamily="2" charset="2"/>
              <a:buChar char="Ø"/>
            </a:pPr>
            <a:r>
              <a:rPr lang="en-US" altLang="zh-CN" sz="2000" b="0" kern="0" dirty="0">
                <a:solidFill>
                  <a:schemeClr val="tx1"/>
                </a:solidFill>
                <a:latin typeface="Times New Roman" panose="02020603050405020304" pitchFamily="18" charset="0"/>
                <a:cs typeface="Times New Roman" panose="02020603050405020304" pitchFamily="18" charset="0"/>
              </a:rPr>
              <a:t>The parathyroid glands are partially embedded in the posterior surface of the thyroid gland. </a:t>
            </a:r>
          </a:p>
          <a:p>
            <a:pPr marL="342900" marR="0" indent="-342900" algn="just">
              <a:lnSpc>
                <a:spcPct val="150000"/>
              </a:lnSpc>
              <a:spcBef>
                <a:spcPts val="0"/>
              </a:spcBef>
              <a:spcAft>
                <a:spcPts val="800"/>
              </a:spcAft>
              <a:buFont typeface="Wingdings" panose="05000000000000000000" pitchFamily="2" charset="2"/>
              <a:buChar char="Ø"/>
            </a:pPr>
            <a:r>
              <a:rPr lang="en-US" altLang="zh-CN" sz="2000" b="0" kern="0" dirty="0">
                <a:solidFill>
                  <a:schemeClr val="tx1"/>
                </a:solidFill>
                <a:latin typeface="Times New Roman" panose="02020603050405020304" pitchFamily="18" charset="0"/>
                <a:cs typeface="Times New Roman" panose="02020603050405020304" pitchFamily="18" charset="0"/>
              </a:rPr>
              <a:t>There are four parathyroid glands, two on the back of each lobe of the thyroid gland. </a:t>
            </a:r>
          </a:p>
          <a:p>
            <a:pPr marL="342900" marR="0" indent="-342900" algn="just">
              <a:lnSpc>
                <a:spcPct val="150000"/>
              </a:lnSpc>
              <a:spcBef>
                <a:spcPts val="0"/>
              </a:spcBef>
              <a:spcAft>
                <a:spcPts val="800"/>
              </a:spcAft>
              <a:buFont typeface="Wingdings" panose="05000000000000000000" pitchFamily="2" charset="2"/>
              <a:buChar char="Ø"/>
            </a:pPr>
            <a:r>
              <a:rPr lang="en-US" altLang="zh-CN" sz="2000" b="0" kern="0" dirty="0">
                <a:solidFill>
                  <a:schemeClr val="tx1"/>
                </a:solidFill>
                <a:latin typeface="Times New Roman" panose="02020603050405020304" pitchFamily="18" charset="0"/>
                <a:cs typeface="Times New Roman" panose="02020603050405020304" pitchFamily="18" charset="0"/>
              </a:rPr>
              <a:t>The hormone they produce is called parathyroid hormone (PTH).</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iagram&#10;&#10;Description automatically generated">
            <a:extLst>
              <a:ext uri="{FF2B5EF4-FFF2-40B4-BE49-F238E27FC236}">
                <a16:creationId xmlns:a16="http://schemas.microsoft.com/office/drawing/2014/main" id="{F5E1791F-7F41-6CD6-9E9C-751B7DC26290}"/>
              </a:ext>
            </a:extLst>
          </p:cNvPr>
          <p:cNvPicPr>
            <a:picLocks noChangeAspect="1"/>
          </p:cNvPicPr>
          <p:nvPr/>
        </p:nvPicPr>
        <p:blipFill>
          <a:blip r:embed="rId4"/>
          <a:stretch>
            <a:fillRect/>
          </a:stretch>
        </p:blipFill>
        <p:spPr>
          <a:xfrm>
            <a:off x="7267998" y="2613718"/>
            <a:ext cx="4085802" cy="3983869"/>
          </a:xfrm>
          <a:prstGeom prst="rect">
            <a:avLst/>
          </a:prstGeom>
        </p:spPr>
      </p:pic>
    </p:spTree>
    <p:extLst>
      <p:ext uri="{BB962C8B-B14F-4D97-AF65-F5344CB8AC3E}">
        <p14:creationId xmlns:p14="http://schemas.microsoft.com/office/powerpoint/2010/main" val="543492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ctr">
              <a:lnSpc>
                <a:spcPct val="150000"/>
              </a:lnSpc>
            </a:pPr>
            <a:r>
              <a:rPr lang="en-US" altLang="zh-CN" sz="3000" kern="0" dirty="0">
                <a:solidFill>
                  <a:schemeClr val="tx1"/>
                </a:solidFill>
                <a:latin typeface="Times New Roman"/>
                <a:cs typeface="Times New Roman"/>
              </a:rPr>
              <a:t>PTH functions and target organs </a:t>
            </a: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zh-CN" altLang="en-US" sz="4000" b="0" kern="0" dirty="0">
              <a:solidFill>
                <a:schemeClr val="tx1"/>
              </a:solidFill>
              <a:latin typeface="Times New Roman"/>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16780" y="1396931"/>
            <a:ext cx="11436740" cy="1564718"/>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indent="-342900" algn="just">
              <a:lnSpc>
                <a:spcPct val="150000"/>
              </a:lnSpc>
              <a:spcBef>
                <a:spcPts val="0"/>
              </a:spcBef>
              <a:spcAft>
                <a:spcPts val="800"/>
              </a:spcAft>
              <a:buFont typeface="Wingdings" panose="05000000000000000000" pitchFamily="2" charset="2"/>
              <a:buChar char="Ø"/>
            </a:pPr>
            <a:r>
              <a:rPr lang="en-US" altLang="zh-CN" sz="2000" b="0" kern="0" dirty="0">
                <a:solidFill>
                  <a:schemeClr val="tx1"/>
                </a:solidFill>
                <a:latin typeface="Times New Roman" panose="02020603050405020304" pitchFamily="18" charset="0"/>
                <a:cs typeface="Times New Roman" panose="02020603050405020304" pitchFamily="18" charset="0"/>
              </a:rPr>
              <a:t>PTH is important for the maintenance of normal blood levels of calcium and phosphate.</a:t>
            </a:r>
          </a:p>
          <a:p>
            <a:pPr marL="342900" marR="0" indent="-342900" algn="just">
              <a:lnSpc>
                <a:spcPct val="150000"/>
              </a:lnSpc>
              <a:spcBef>
                <a:spcPts val="0"/>
              </a:spcBef>
              <a:spcAft>
                <a:spcPts val="800"/>
              </a:spcAft>
              <a:buFont typeface="Wingdings" panose="05000000000000000000" pitchFamily="2" charset="2"/>
              <a:buChar char="Ø"/>
            </a:pPr>
            <a:r>
              <a:rPr lang="en-US" altLang="zh-CN" sz="2000" b="0" kern="0" dirty="0">
                <a:solidFill>
                  <a:schemeClr val="tx1"/>
                </a:solidFill>
                <a:latin typeface="Times New Roman" panose="02020603050405020304" pitchFamily="18" charset="0"/>
                <a:cs typeface="Times New Roman" panose="02020603050405020304" pitchFamily="18" charset="0"/>
              </a:rPr>
              <a:t>The target organs of PTH are the bones, small intestine, and kidneys. </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7FD03830-0977-B212-7302-025276943A0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6142" y="3055059"/>
            <a:ext cx="11459715" cy="2593330"/>
          </a:xfrm>
          <a:prstGeom prst="rect">
            <a:avLst/>
          </a:prstGeom>
          <a:noFill/>
          <a:ln>
            <a:noFill/>
          </a:ln>
        </p:spPr>
      </p:pic>
    </p:spTree>
    <p:extLst>
      <p:ext uri="{BB962C8B-B14F-4D97-AF65-F5344CB8AC3E}">
        <p14:creationId xmlns:p14="http://schemas.microsoft.com/office/powerpoint/2010/main" val="4092855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ctr">
              <a:lnSpc>
                <a:spcPct val="150000"/>
              </a:lnSpc>
            </a:pPr>
            <a:r>
              <a:rPr lang="en-US" altLang="zh-CN" sz="3000" kern="0" dirty="0">
                <a:solidFill>
                  <a:schemeClr val="tx1"/>
                </a:solidFill>
                <a:latin typeface="Times New Roman"/>
                <a:cs typeface="Times New Roman"/>
              </a:rPr>
              <a:t>PTH  regulation and functions</a:t>
            </a: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zh-CN" altLang="en-US" sz="4000" b="0" kern="0" dirty="0">
              <a:solidFill>
                <a:schemeClr val="tx1"/>
              </a:solidFill>
              <a:latin typeface="Times New Roman"/>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16780" y="1396931"/>
            <a:ext cx="11436740" cy="1564718"/>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indent="-342900" algn="just">
              <a:lnSpc>
                <a:spcPct val="150000"/>
              </a:lnSpc>
              <a:spcBef>
                <a:spcPts val="0"/>
              </a:spcBef>
              <a:spcAft>
                <a:spcPts val="800"/>
              </a:spcAft>
              <a:buFont typeface="Wingdings" panose="05000000000000000000" pitchFamily="2" charset="2"/>
              <a:buChar char="Ø"/>
            </a:pPr>
            <a:r>
              <a:rPr lang="en-US" altLang="zh-CN" sz="2000" b="0" kern="0" dirty="0">
                <a:solidFill>
                  <a:schemeClr val="tx1"/>
                </a:solidFill>
                <a:latin typeface="Times New Roman" panose="02020603050405020304" pitchFamily="18" charset="0"/>
                <a:cs typeface="Times New Roman" panose="02020603050405020304" pitchFamily="18" charset="0"/>
              </a:rPr>
              <a:t>PTH secretion is inhibited by hypercalcemia. a high blood calcium level.</a:t>
            </a:r>
          </a:p>
          <a:p>
            <a:pPr marL="342900" marR="0" indent="-342900" algn="just">
              <a:lnSpc>
                <a:spcPct val="150000"/>
              </a:lnSpc>
              <a:spcBef>
                <a:spcPts val="0"/>
              </a:spcBef>
              <a:spcAft>
                <a:spcPts val="800"/>
              </a:spcAft>
              <a:buFont typeface="Wingdings" panose="05000000000000000000" pitchFamily="2" charset="2"/>
              <a:buChar char="Ø"/>
            </a:pPr>
            <a:r>
              <a:rPr lang="en-US" altLang="zh-CN" sz="2000" b="0" kern="0" dirty="0">
                <a:solidFill>
                  <a:schemeClr val="tx1"/>
                </a:solidFill>
                <a:latin typeface="Times New Roman" panose="02020603050405020304" pitchFamily="18" charset="0"/>
                <a:cs typeface="Times New Roman" panose="02020603050405020304" pitchFamily="18" charset="0"/>
              </a:rPr>
              <a:t>Secretion of PTH is stimulated by hypocalcemia, a low blood calcium level.</a:t>
            </a:r>
          </a:p>
          <a:p>
            <a:pPr marL="342900" marR="0" indent="-342900" algn="just">
              <a:lnSpc>
                <a:spcPct val="150000"/>
              </a:lnSpc>
              <a:spcBef>
                <a:spcPts val="0"/>
              </a:spcBef>
              <a:spcAft>
                <a:spcPts val="800"/>
              </a:spcAft>
              <a:buFont typeface="Wingdings" panose="05000000000000000000" pitchFamily="2" charset="2"/>
              <a:buChar char="Ø"/>
            </a:pPr>
            <a:endParaRPr lang="en-US" altLang="zh-CN" sz="2000" b="0" kern="0" dirty="0">
              <a:solidFill>
                <a:schemeClr val="tx1"/>
              </a:solidFill>
              <a:latin typeface="Times New Roman" panose="02020603050405020304" pitchFamily="18" charset="0"/>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
        <p:nvSpPr>
          <p:cNvPr id="11" name="标题 1">
            <a:extLst>
              <a:ext uri="{FF2B5EF4-FFF2-40B4-BE49-F238E27FC236}">
                <a16:creationId xmlns:a16="http://schemas.microsoft.com/office/drawing/2014/main" id="{8C6FA343-B710-1C8B-F6D0-5E18B7C726DE}"/>
              </a:ext>
            </a:extLst>
          </p:cNvPr>
          <p:cNvSpPr txBox="1">
            <a:spLocks/>
          </p:cNvSpPr>
          <p:nvPr/>
        </p:nvSpPr>
        <p:spPr bwMode="auto">
          <a:xfrm>
            <a:off x="282820" y="2946418"/>
            <a:ext cx="11436740" cy="1564718"/>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just">
              <a:lnSpc>
                <a:spcPct val="150000"/>
              </a:lnSpc>
              <a:spcBef>
                <a:spcPts val="0"/>
              </a:spcBef>
              <a:spcAft>
                <a:spcPts val="800"/>
              </a:spcAft>
            </a:pPr>
            <a:r>
              <a:rPr lang="en-US" altLang="zh-CN" sz="2000" kern="0" dirty="0">
                <a:solidFill>
                  <a:schemeClr val="tx1"/>
                </a:solidFill>
                <a:latin typeface="Times New Roman" panose="02020603050405020304" pitchFamily="18" charset="0"/>
                <a:cs typeface="Times New Roman" panose="02020603050405020304" pitchFamily="18" charset="0"/>
              </a:rPr>
              <a:t>PTH raises the blood calcium level by:</a:t>
            </a:r>
          </a:p>
          <a:p>
            <a:pPr marL="457200" indent="-457200" algn="just">
              <a:lnSpc>
                <a:spcPct val="150000"/>
              </a:lnSpc>
              <a:spcBef>
                <a:spcPts val="0"/>
              </a:spcBef>
              <a:spcAft>
                <a:spcPts val="800"/>
              </a:spcAft>
              <a:buFont typeface="+mj-lt"/>
              <a:buAutoNum type="arabicPeriod"/>
            </a:pPr>
            <a:r>
              <a:rPr lang="en-US" altLang="zh-CN" sz="2000" b="0" kern="0" dirty="0">
                <a:solidFill>
                  <a:schemeClr val="tx1"/>
                </a:solidFill>
                <a:latin typeface="Times New Roman" panose="02020603050405020304" pitchFamily="18" charset="0"/>
                <a:cs typeface="Times New Roman" panose="02020603050405020304" pitchFamily="18" charset="0"/>
              </a:rPr>
              <a:t>PTH increases the reabsorption of calcium and phosphate from bones to the blood.</a:t>
            </a:r>
          </a:p>
          <a:p>
            <a:pPr marL="457200" indent="-457200" algn="just">
              <a:lnSpc>
                <a:spcPct val="150000"/>
              </a:lnSpc>
              <a:spcBef>
                <a:spcPts val="0"/>
              </a:spcBef>
              <a:spcAft>
                <a:spcPts val="800"/>
              </a:spcAft>
              <a:buFont typeface="+mj-lt"/>
              <a:buAutoNum type="arabicPeriod"/>
            </a:pPr>
            <a:r>
              <a:rPr lang="en-US" altLang="zh-CN" sz="2000" b="0" kern="0" dirty="0">
                <a:solidFill>
                  <a:schemeClr val="tx1"/>
                </a:solidFill>
                <a:latin typeface="Times New Roman" panose="02020603050405020304" pitchFamily="18" charset="0"/>
                <a:cs typeface="Times New Roman" panose="02020603050405020304" pitchFamily="18" charset="0"/>
              </a:rPr>
              <a:t>The absorption of calcium and phosphate from food in the small intestine, which also requires vitamin D, is increased by PTH. This too raises the blood levels of these minerals. </a:t>
            </a:r>
          </a:p>
          <a:p>
            <a:pPr marL="457200" indent="-457200" algn="just">
              <a:lnSpc>
                <a:spcPct val="150000"/>
              </a:lnSpc>
              <a:spcBef>
                <a:spcPts val="0"/>
              </a:spcBef>
              <a:spcAft>
                <a:spcPts val="800"/>
              </a:spcAft>
              <a:buFont typeface="+mj-lt"/>
              <a:buAutoNum type="arabicPeriod"/>
            </a:pPr>
            <a:r>
              <a:rPr lang="en-US" altLang="zh-CN" sz="2000" b="0" kern="0" dirty="0">
                <a:solidFill>
                  <a:schemeClr val="tx1"/>
                </a:solidFill>
                <a:latin typeface="Times New Roman" panose="02020603050405020304" pitchFamily="18" charset="0"/>
                <a:cs typeface="Times New Roman" panose="02020603050405020304" pitchFamily="18" charset="0"/>
              </a:rPr>
              <a:t>In the kidneys, PTH stimulates the activation of vitamin D and increases the reabsorption of calcium and the excretion of phosphate.</a:t>
            </a:r>
          </a:p>
          <a:p>
            <a:pPr algn="just">
              <a:lnSpc>
                <a:spcPct val="150000"/>
              </a:lnSpc>
              <a:spcBef>
                <a:spcPts val="0"/>
              </a:spcBef>
              <a:spcAft>
                <a:spcPts val="800"/>
              </a:spcAft>
            </a:pPr>
            <a:endParaRPr lang="en-US" altLang="zh-CN" sz="2000" b="0" kern="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3304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ctr">
              <a:lnSpc>
                <a:spcPct val="150000"/>
              </a:lnSpc>
            </a:pPr>
            <a:r>
              <a:rPr lang="en-US" altLang="zh-CN" sz="3000" kern="0" dirty="0">
                <a:solidFill>
                  <a:schemeClr val="tx1"/>
                </a:solidFill>
                <a:latin typeface="Times New Roman"/>
                <a:cs typeface="Times New Roman"/>
              </a:rPr>
              <a:t>PTH and calcitonin functions</a:t>
            </a: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zh-CN" altLang="en-US" sz="4000" b="0" kern="0" dirty="0">
              <a:solidFill>
                <a:schemeClr val="tx1"/>
              </a:solidFill>
              <a:latin typeface="Times New Roman"/>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55820" y="1126872"/>
            <a:ext cx="11436740" cy="1564718"/>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indent="-342900" algn="just">
              <a:lnSpc>
                <a:spcPct val="150000"/>
              </a:lnSpc>
              <a:spcBef>
                <a:spcPts val="0"/>
              </a:spcBef>
              <a:spcAft>
                <a:spcPts val="800"/>
              </a:spcAft>
              <a:buFont typeface="Wingdings" panose="05000000000000000000" pitchFamily="2" charset="2"/>
              <a:buChar char="Ø"/>
            </a:pPr>
            <a:r>
              <a:rPr lang="en-US" altLang="zh-CN" sz="2000" b="0" kern="0" dirty="0">
                <a:solidFill>
                  <a:schemeClr val="tx1"/>
                </a:solidFill>
                <a:latin typeface="Times New Roman" panose="02020603050405020304" pitchFamily="18" charset="0"/>
                <a:cs typeface="Times New Roman" panose="02020603050405020304" pitchFamily="18" charset="0"/>
              </a:rPr>
              <a:t>Therefore, the overall effect of PTH is to raise the blood calcium level and lower the blood phosphate level.</a:t>
            </a:r>
          </a:p>
          <a:p>
            <a:pPr marL="342900" indent="-342900" algn="just">
              <a:lnSpc>
                <a:spcPct val="150000"/>
              </a:lnSpc>
              <a:spcBef>
                <a:spcPts val="0"/>
              </a:spcBef>
              <a:spcAft>
                <a:spcPts val="800"/>
              </a:spcAft>
              <a:buFont typeface="Wingdings" panose="05000000000000000000" pitchFamily="2" charset="2"/>
              <a:buChar char="Ø"/>
            </a:pPr>
            <a:r>
              <a:rPr lang="en-US" altLang="zh-CN" sz="2000" b="0" kern="0" dirty="0">
                <a:solidFill>
                  <a:schemeClr val="tx1"/>
                </a:solidFill>
                <a:latin typeface="Times New Roman" panose="02020603050405020304" pitchFamily="18" charset="0"/>
                <a:cs typeface="Times New Roman" panose="02020603050405020304" pitchFamily="18" charset="0"/>
              </a:rPr>
              <a:t>The antagonistic effects of PTH and calcitonin. Together, these hormones maintain blood calcium within a normal range. </a:t>
            </a:r>
          </a:p>
          <a:p>
            <a:pPr marL="342900" marR="0" indent="-342900" algn="just">
              <a:lnSpc>
                <a:spcPct val="150000"/>
              </a:lnSpc>
              <a:spcBef>
                <a:spcPts val="0"/>
              </a:spcBef>
              <a:spcAft>
                <a:spcPts val="800"/>
              </a:spcAft>
              <a:buFont typeface="Wingdings" panose="05000000000000000000" pitchFamily="2" charset="2"/>
              <a:buChar char="Ø"/>
            </a:pPr>
            <a:endParaRPr lang="en-US" altLang="zh-CN" sz="2000" b="0" kern="0" dirty="0">
              <a:solidFill>
                <a:schemeClr val="tx1"/>
              </a:solidFill>
              <a:latin typeface="Times New Roman" panose="02020603050405020304" pitchFamily="18" charset="0"/>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E1EF874-04B0-3622-5FFD-8BF565A37FD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24932" y="2225040"/>
            <a:ext cx="6924136" cy="4632960"/>
          </a:xfrm>
          <a:prstGeom prst="rect">
            <a:avLst/>
          </a:prstGeom>
          <a:noFill/>
          <a:ln>
            <a:noFill/>
          </a:ln>
        </p:spPr>
      </p:pic>
    </p:spTree>
    <p:extLst>
      <p:ext uri="{BB962C8B-B14F-4D97-AF65-F5344CB8AC3E}">
        <p14:creationId xmlns:p14="http://schemas.microsoft.com/office/powerpoint/2010/main" val="1496114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3112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3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10580" y="1577940"/>
            <a:ext cx="11422620" cy="784998"/>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
        <p:nvSpPr>
          <p:cNvPr id="11" name="标题 1">
            <a:extLst>
              <a:ext uri="{FF2B5EF4-FFF2-40B4-BE49-F238E27FC236}">
                <a16:creationId xmlns:a16="http://schemas.microsoft.com/office/drawing/2014/main" id="{04430F09-AF9D-88B2-9FD0-7854F892A12F}"/>
              </a:ext>
            </a:extLst>
          </p:cNvPr>
          <p:cNvSpPr txBox="1">
            <a:spLocks/>
          </p:cNvSpPr>
          <p:nvPr/>
        </p:nvSpPr>
        <p:spPr bwMode="auto">
          <a:xfrm>
            <a:off x="1933222" y="3112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Regulation of calcium by PTH</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9" name="Picture 8">
            <a:extLst>
              <a:ext uri="{FF2B5EF4-FFF2-40B4-BE49-F238E27FC236}">
                <a16:creationId xmlns:a16="http://schemas.microsoft.com/office/drawing/2014/main" id="{051E2F52-BAAD-0F9E-486D-A4EEFC30BD43}"/>
              </a:ext>
            </a:extLst>
          </p:cNvPr>
          <p:cNvPicPr>
            <a:picLocks noChangeAspect="1"/>
          </p:cNvPicPr>
          <p:nvPr/>
        </p:nvPicPr>
        <p:blipFill>
          <a:blip r:embed="rId4"/>
          <a:stretch>
            <a:fillRect/>
          </a:stretch>
        </p:blipFill>
        <p:spPr>
          <a:xfrm>
            <a:off x="1240620" y="1457911"/>
            <a:ext cx="9710760" cy="4939429"/>
          </a:xfrm>
          <a:prstGeom prst="rect">
            <a:avLst/>
          </a:prstGeom>
        </p:spPr>
      </p:pic>
    </p:spTree>
    <p:extLst>
      <p:ext uri="{BB962C8B-B14F-4D97-AF65-F5344CB8AC3E}">
        <p14:creationId xmlns:p14="http://schemas.microsoft.com/office/powerpoint/2010/main" val="1688725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ctr">
              <a:lnSpc>
                <a:spcPct val="150000"/>
              </a:lnSpc>
            </a:pPr>
            <a:r>
              <a:rPr lang="en-US" altLang="zh-CN" sz="3000" kern="0" dirty="0">
                <a:solidFill>
                  <a:schemeClr val="tx1"/>
                </a:solidFill>
                <a:latin typeface="Times New Roman"/>
                <a:cs typeface="Times New Roman"/>
              </a:rPr>
              <a:t>Mineral deposition and resorption </a:t>
            </a: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zh-CN" altLang="en-US" sz="4000" b="0" kern="0" dirty="0">
              <a:solidFill>
                <a:schemeClr val="tx1"/>
              </a:solidFill>
              <a:latin typeface="Times New Roman"/>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55820" y="1126872"/>
            <a:ext cx="11436740" cy="1564718"/>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indent="-342900" algn="just">
              <a:lnSpc>
                <a:spcPct val="150000"/>
              </a:lnSpc>
              <a:spcBef>
                <a:spcPts val="0"/>
              </a:spcBef>
              <a:spcAft>
                <a:spcPts val="800"/>
              </a:spcAft>
              <a:buFont typeface="Wingdings" panose="05000000000000000000" pitchFamily="2" charset="2"/>
              <a:buChar char="Ø"/>
            </a:pPr>
            <a:r>
              <a:rPr lang="en-US" altLang="zh-CN" sz="2000" b="0" kern="0" dirty="0">
                <a:solidFill>
                  <a:schemeClr val="tx1"/>
                </a:solidFill>
                <a:latin typeface="Times New Roman" panose="02020603050405020304" pitchFamily="18" charset="0"/>
                <a:cs typeface="Times New Roman" panose="02020603050405020304" pitchFamily="18" charset="0"/>
              </a:rPr>
              <a:t>Mineral deposition (mineralization) is a crystallization process in which calcium and phosphate ions, among others, are taken from the blood plasma and deposited in bone tissue. It begins in fetal ossification and continues throughout life. </a:t>
            </a:r>
          </a:p>
          <a:p>
            <a:pPr marL="342900" indent="-342900" algn="just">
              <a:lnSpc>
                <a:spcPct val="150000"/>
              </a:lnSpc>
              <a:spcBef>
                <a:spcPts val="0"/>
              </a:spcBef>
              <a:spcAft>
                <a:spcPts val="800"/>
              </a:spcAft>
              <a:buFont typeface="Wingdings" panose="05000000000000000000" pitchFamily="2" charset="2"/>
              <a:buChar char="Ø"/>
            </a:pPr>
            <a:r>
              <a:rPr lang="en-US" altLang="zh-CN" sz="2000" b="0" kern="0" dirty="0">
                <a:solidFill>
                  <a:schemeClr val="tx1"/>
                </a:solidFill>
                <a:latin typeface="Times New Roman" panose="02020603050405020304" pitchFamily="18" charset="0"/>
                <a:cs typeface="Times New Roman" panose="02020603050405020304" pitchFamily="18" charset="0"/>
              </a:rPr>
              <a:t>Mineral resorption is the process of dissolving bone. It releases minerals into the blood and makes them available for other uses. Resorption is carried out by osteoclasts. Hydrogen pumps in the ruffled border of the osteoclast secrete hydrogen ions into the extracellular fluid, and chloride ions follow by electrical attraction. The space between the osteoclast and the bone thus becomes filled with concentrated hydrochloric acid with a pH of about 4. The acid dissolves the bone minerals. The osteoclast also secretes an enzyme called acid phosphatase that digests the collagen of the bone matrix. Acid phosphatase is named for its ability to function in this highly acidic environment.</a:t>
            </a:r>
          </a:p>
          <a:p>
            <a:pPr marL="342900" marR="0" indent="-342900" algn="just">
              <a:lnSpc>
                <a:spcPct val="150000"/>
              </a:lnSpc>
              <a:spcBef>
                <a:spcPts val="0"/>
              </a:spcBef>
              <a:spcAft>
                <a:spcPts val="800"/>
              </a:spcAft>
              <a:buFont typeface="Wingdings" panose="05000000000000000000" pitchFamily="2" charset="2"/>
              <a:buChar char="Ø"/>
            </a:pPr>
            <a:endParaRPr lang="en-US" altLang="zh-CN" sz="2000" b="0" kern="0" dirty="0">
              <a:solidFill>
                <a:schemeClr val="tx1"/>
              </a:solidFill>
              <a:latin typeface="Times New Roman" panose="02020603050405020304" pitchFamily="18" charset="0"/>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612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ctr">
              <a:lnSpc>
                <a:spcPct val="150000"/>
              </a:lnSpc>
            </a:pPr>
            <a:r>
              <a:rPr lang="en-US" altLang="zh-CN" sz="3000" kern="0" dirty="0">
                <a:solidFill>
                  <a:schemeClr val="tx1"/>
                </a:solidFill>
                <a:latin typeface="Times New Roman"/>
                <a:cs typeface="Times New Roman"/>
              </a:rPr>
              <a:t>Mineral resorption </a:t>
            </a: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zh-CN" altLang="en-US" sz="4000" b="0" kern="0" dirty="0">
              <a:solidFill>
                <a:schemeClr val="tx1"/>
              </a:solidFill>
              <a:latin typeface="Times New Roman"/>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K+-Cl− cotransporter 1 (KCC1): a housekeeping membrane protein that plays  key supplemental roles in hematopoietic and cancer cells | Journal of  Hematology &amp;amp;amp; Oncology | Full Text">
            <a:extLst>
              <a:ext uri="{FF2B5EF4-FFF2-40B4-BE49-F238E27FC236}">
                <a16:creationId xmlns:a16="http://schemas.microsoft.com/office/drawing/2014/main" id="{E43BADCD-0C03-C7A8-5D55-CEF5CF4BCF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079653"/>
            <a:ext cx="7517142" cy="5372681"/>
          </a:xfrm>
          <a:prstGeom prst="rect">
            <a:avLst/>
          </a:prstGeom>
          <a:noFill/>
          <a:ln>
            <a:noFill/>
          </a:ln>
        </p:spPr>
      </p:pic>
    </p:spTree>
    <p:extLst>
      <p:ext uri="{BB962C8B-B14F-4D97-AF65-F5344CB8AC3E}">
        <p14:creationId xmlns:p14="http://schemas.microsoft.com/office/powerpoint/2010/main" val="226682856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2311</TotalTime>
  <Words>1028</Words>
  <Application>Microsoft Office PowerPoint</Application>
  <PresentationFormat>Widescreen</PresentationFormat>
  <Paragraphs>188</Paragraphs>
  <Slides>20</Slides>
  <Notes>17</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20</vt:i4>
      </vt:variant>
    </vt:vector>
  </HeadingPairs>
  <TitlesOfParts>
    <vt:vector size="33" baseType="lpstr">
      <vt:lpstr>Arial</vt:lpstr>
      <vt:lpstr>Arial Rounded MT Bold</vt:lpstr>
      <vt:lpstr>Calibri</vt:lpstr>
      <vt:lpstr>Calibri Light</vt:lpstr>
      <vt:lpstr>Century Schoolbook</vt:lpstr>
      <vt:lpstr>Franklin Gothic Book</vt:lpstr>
      <vt:lpstr>Garamond</vt:lpstr>
      <vt:lpstr>Times New Roman</vt:lpstr>
      <vt:lpstr>Wingdings</vt:lpstr>
      <vt:lpstr>Office Theme</vt:lpstr>
      <vt:lpstr>SavonVTI</vt:lpstr>
      <vt:lpstr>1_Office</vt:lpstr>
      <vt:lpstr>1_Office Theme</vt:lpstr>
      <vt:lpstr>PARATHYROID AND CALCITONIN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Zhikal Khidhr</cp:lastModifiedBy>
  <cp:revision>53</cp:revision>
  <dcterms:created xsi:type="dcterms:W3CDTF">2022-10-25T13:41:35Z</dcterms:created>
  <dcterms:modified xsi:type="dcterms:W3CDTF">2024-03-24T06:34:34Z</dcterms:modified>
</cp:coreProperties>
</file>