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809" r:id="rId3"/>
  </p:sldMasterIdLst>
  <p:notesMasterIdLst>
    <p:notesMasterId r:id="rId23"/>
  </p:notesMasterIdLst>
  <p:sldIdLst>
    <p:sldId id="327" r:id="rId4"/>
    <p:sldId id="576" r:id="rId5"/>
    <p:sldId id="578" r:id="rId6"/>
    <p:sldId id="577" r:id="rId7"/>
    <p:sldId id="535" r:id="rId8"/>
    <p:sldId id="536" r:id="rId9"/>
    <p:sldId id="537" r:id="rId10"/>
    <p:sldId id="538" r:id="rId11"/>
    <p:sldId id="579" r:id="rId12"/>
    <p:sldId id="540" r:id="rId13"/>
    <p:sldId id="543" r:id="rId14"/>
    <p:sldId id="539" r:id="rId15"/>
    <p:sldId id="541" r:id="rId16"/>
    <p:sldId id="544" r:id="rId17"/>
    <p:sldId id="542" r:id="rId18"/>
    <p:sldId id="546" r:id="rId19"/>
    <p:sldId id="547" r:id="rId20"/>
    <p:sldId id="258" r:id="rId21"/>
    <p:sldId id="51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F36073-54C8-46F1-9158-3BBA59CCD091}">
          <p14:sldIdLst>
            <p14:sldId id="327"/>
          </p14:sldIdLst>
        </p14:section>
        <p14:section name="Default Section" id="{B6BF61E6-1FC6-4835-81B4-8F4A61ECD021}">
          <p14:sldIdLst>
            <p14:sldId id="576"/>
            <p14:sldId id="578"/>
            <p14:sldId id="577"/>
            <p14:sldId id="535"/>
            <p14:sldId id="536"/>
            <p14:sldId id="537"/>
            <p14:sldId id="538"/>
            <p14:sldId id="579"/>
            <p14:sldId id="540"/>
            <p14:sldId id="543"/>
            <p14:sldId id="539"/>
            <p14:sldId id="541"/>
            <p14:sldId id="544"/>
            <p14:sldId id="542"/>
            <p14:sldId id="546"/>
            <p14:sldId id="547"/>
          </p14:sldIdLst>
        </p14:section>
        <p14:section name="Default Section" id="{A2D8020E-C310-459A-A081-459788BA98C6}">
          <p14:sldIdLst>
            <p14:sldId id="258"/>
            <p14:sldId id="5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ikal Khidhr" userId="5b7e17f9e3b74d0c" providerId="LiveId" clId="{5705A25F-E1D1-4120-9783-3B71E4348EE3}"/>
    <pc:docChg chg="custSel delSld modSld delMainMaster modSection">
      <pc:chgData name="Zhikal Khidhr" userId="5b7e17f9e3b74d0c" providerId="LiveId" clId="{5705A25F-E1D1-4120-9783-3B71E4348EE3}" dt="2024-01-27T19:08:53.341" v="30" actId="47"/>
      <pc:docMkLst>
        <pc:docMk/>
      </pc:docMkLst>
      <pc:sldChg chg="del">
        <pc:chgData name="Zhikal Khidhr" userId="5b7e17f9e3b74d0c" providerId="LiveId" clId="{5705A25F-E1D1-4120-9783-3B71E4348EE3}" dt="2024-01-27T19:08:25.505" v="14" actId="47"/>
        <pc:sldMkLst>
          <pc:docMk/>
          <pc:sldMk cId="3159894749" sldId="257"/>
        </pc:sldMkLst>
      </pc:sldChg>
      <pc:sldChg chg="del">
        <pc:chgData name="Zhikal Khidhr" userId="5b7e17f9e3b74d0c" providerId="LiveId" clId="{5705A25F-E1D1-4120-9783-3B71E4348EE3}" dt="2024-01-27T19:08:47.922" v="22" actId="47"/>
        <pc:sldMkLst>
          <pc:docMk/>
          <pc:sldMk cId="4005947332" sldId="261"/>
        </pc:sldMkLst>
      </pc:sldChg>
      <pc:sldChg chg="del">
        <pc:chgData name="Zhikal Khidhr" userId="5b7e17f9e3b74d0c" providerId="LiveId" clId="{5705A25F-E1D1-4120-9783-3B71E4348EE3}" dt="2024-01-27T19:08:47.365" v="21" actId="47"/>
        <pc:sldMkLst>
          <pc:docMk/>
          <pc:sldMk cId="4227313644" sldId="266"/>
        </pc:sldMkLst>
      </pc:sldChg>
      <pc:sldChg chg="del">
        <pc:chgData name="Zhikal Khidhr" userId="5b7e17f9e3b74d0c" providerId="LiveId" clId="{5705A25F-E1D1-4120-9783-3B71E4348EE3}" dt="2024-01-27T19:08:46.282" v="20" actId="47"/>
        <pc:sldMkLst>
          <pc:docMk/>
          <pc:sldMk cId="752382132" sldId="267"/>
        </pc:sldMkLst>
      </pc:sldChg>
      <pc:sldChg chg="del">
        <pc:chgData name="Zhikal Khidhr" userId="5b7e17f9e3b74d0c" providerId="LiveId" clId="{5705A25F-E1D1-4120-9783-3B71E4348EE3}" dt="2024-01-27T19:08:45.817" v="19" actId="47"/>
        <pc:sldMkLst>
          <pc:docMk/>
          <pc:sldMk cId="1137334326" sldId="268"/>
        </pc:sldMkLst>
      </pc:sldChg>
      <pc:sldChg chg="del">
        <pc:chgData name="Zhikal Khidhr" userId="5b7e17f9e3b74d0c" providerId="LiveId" clId="{5705A25F-E1D1-4120-9783-3B71E4348EE3}" dt="2024-01-27T19:08:45.170" v="18" actId="47"/>
        <pc:sldMkLst>
          <pc:docMk/>
          <pc:sldMk cId="2268590941" sldId="269"/>
        </pc:sldMkLst>
      </pc:sldChg>
      <pc:sldChg chg="modSp mod">
        <pc:chgData name="Zhikal Khidhr" userId="5b7e17f9e3b74d0c" providerId="LiveId" clId="{5705A25F-E1D1-4120-9783-3B71E4348EE3}" dt="2024-01-27T19:06:44" v="13" actId="20577"/>
        <pc:sldMkLst>
          <pc:docMk/>
          <pc:sldMk cId="480454959" sldId="327"/>
        </pc:sldMkLst>
        <pc:spChg chg="mod">
          <ac:chgData name="Zhikal Khidhr" userId="5b7e17f9e3b74d0c" providerId="LiveId" clId="{5705A25F-E1D1-4120-9783-3B71E4348EE3}" dt="2024-01-27T19:06:44" v="13" actId="20577"/>
          <ac:spMkLst>
            <pc:docMk/>
            <pc:sldMk cId="480454959" sldId="327"/>
            <ac:spMk id="2" creationId="{9E3C1396-524A-62A2-8257-1B0D433BBE14}"/>
          </ac:spMkLst>
        </pc:spChg>
      </pc:sldChg>
      <pc:sldChg chg="del">
        <pc:chgData name="Zhikal Khidhr" userId="5b7e17f9e3b74d0c" providerId="LiveId" clId="{5705A25F-E1D1-4120-9783-3B71E4348EE3}" dt="2024-01-27T19:08:50.192" v="25" actId="47"/>
        <pc:sldMkLst>
          <pc:docMk/>
          <pc:sldMk cId="0" sldId="372"/>
        </pc:sldMkLst>
      </pc:sldChg>
      <pc:sldChg chg="del">
        <pc:chgData name="Zhikal Khidhr" userId="5b7e17f9e3b74d0c" providerId="LiveId" clId="{5705A25F-E1D1-4120-9783-3B71E4348EE3}" dt="2024-01-27T19:08:51.222" v="27" actId="47"/>
        <pc:sldMkLst>
          <pc:docMk/>
          <pc:sldMk cId="0" sldId="376"/>
        </pc:sldMkLst>
      </pc:sldChg>
      <pc:sldChg chg="del">
        <pc:chgData name="Zhikal Khidhr" userId="5b7e17f9e3b74d0c" providerId="LiveId" clId="{5705A25F-E1D1-4120-9783-3B71E4348EE3}" dt="2024-01-27T19:08:51.979" v="28" actId="47"/>
        <pc:sldMkLst>
          <pc:docMk/>
          <pc:sldMk cId="0" sldId="379"/>
        </pc:sldMkLst>
      </pc:sldChg>
      <pc:sldChg chg="del">
        <pc:chgData name="Zhikal Khidhr" userId="5b7e17f9e3b74d0c" providerId="LiveId" clId="{5705A25F-E1D1-4120-9783-3B71E4348EE3}" dt="2024-01-27T19:08:52.632" v="29" actId="47"/>
        <pc:sldMkLst>
          <pc:docMk/>
          <pc:sldMk cId="0" sldId="383"/>
        </pc:sldMkLst>
      </pc:sldChg>
      <pc:sldChg chg="del">
        <pc:chgData name="Zhikal Khidhr" userId="5b7e17f9e3b74d0c" providerId="LiveId" clId="{5705A25F-E1D1-4120-9783-3B71E4348EE3}" dt="2024-01-27T19:08:50.448" v="26" actId="47"/>
        <pc:sldMkLst>
          <pc:docMk/>
          <pc:sldMk cId="0" sldId="386"/>
        </pc:sldMkLst>
      </pc:sldChg>
      <pc:sldChg chg="del">
        <pc:chgData name="Zhikal Khidhr" userId="5b7e17f9e3b74d0c" providerId="LiveId" clId="{5705A25F-E1D1-4120-9783-3B71E4348EE3}" dt="2024-01-27T19:08:53.341" v="30" actId="47"/>
        <pc:sldMkLst>
          <pc:docMk/>
          <pc:sldMk cId="0" sldId="387"/>
        </pc:sldMkLst>
      </pc:sldChg>
      <pc:sldChg chg="del">
        <pc:chgData name="Zhikal Khidhr" userId="5b7e17f9e3b74d0c" providerId="LiveId" clId="{5705A25F-E1D1-4120-9783-3B71E4348EE3}" dt="2024-01-27T19:08:43.509" v="15" actId="47"/>
        <pc:sldMkLst>
          <pc:docMk/>
          <pc:sldMk cId="3317313067" sldId="549"/>
        </pc:sldMkLst>
      </pc:sldChg>
      <pc:sldChg chg="del">
        <pc:chgData name="Zhikal Khidhr" userId="5b7e17f9e3b74d0c" providerId="LiveId" clId="{5705A25F-E1D1-4120-9783-3B71E4348EE3}" dt="2024-01-27T19:08:43.951" v="16" actId="47"/>
        <pc:sldMkLst>
          <pc:docMk/>
          <pc:sldMk cId="10785123" sldId="567"/>
        </pc:sldMkLst>
      </pc:sldChg>
      <pc:sldChg chg="del">
        <pc:chgData name="Zhikal Khidhr" userId="5b7e17f9e3b74d0c" providerId="LiveId" clId="{5705A25F-E1D1-4120-9783-3B71E4348EE3}" dt="2024-01-27T19:08:44.665" v="17" actId="47"/>
        <pc:sldMkLst>
          <pc:docMk/>
          <pc:sldMk cId="3980165128" sldId="568"/>
        </pc:sldMkLst>
      </pc:sldChg>
      <pc:sldChg chg="del">
        <pc:chgData name="Zhikal Khidhr" userId="5b7e17f9e3b74d0c" providerId="LiveId" clId="{5705A25F-E1D1-4120-9783-3B71E4348EE3}" dt="2024-01-27T19:08:48.837" v="23" actId="47"/>
        <pc:sldMkLst>
          <pc:docMk/>
          <pc:sldMk cId="3704235870" sldId="569"/>
        </pc:sldMkLst>
      </pc:sldChg>
      <pc:sldChg chg="del">
        <pc:chgData name="Zhikal Khidhr" userId="5b7e17f9e3b74d0c" providerId="LiveId" clId="{5705A25F-E1D1-4120-9783-3B71E4348EE3}" dt="2024-01-27T19:08:49.539" v="24" actId="47"/>
        <pc:sldMkLst>
          <pc:docMk/>
          <pc:sldMk cId="1042129635" sldId="570"/>
        </pc:sldMkLst>
      </pc:sldChg>
      <pc:sldMasterChg chg="del delSldLayout">
        <pc:chgData name="Zhikal Khidhr" userId="5b7e17f9e3b74d0c" providerId="LiveId" clId="{5705A25F-E1D1-4120-9783-3B71E4348EE3}" dt="2024-01-27T19:08:49.539" v="24" actId="47"/>
        <pc:sldMasterMkLst>
          <pc:docMk/>
          <pc:sldMasterMk cId="3068065975" sldId="2147483746"/>
        </pc:sldMasterMkLst>
        <pc:sldLayoutChg chg="del">
          <pc:chgData name="Zhikal Khidhr" userId="5b7e17f9e3b74d0c" providerId="LiveId" clId="{5705A25F-E1D1-4120-9783-3B71E4348EE3}" dt="2024-01-27T19:08:49.539" v="24" actId="47"/>
          <pc:sldLayoutMkLst>
            <pc:docMk/>
            <pc:sldMasterMk cId="3068065975" sldId="2147483746"/>
            <pc:sldLayoutMk cId="3352364473" sldId="2147483747"/>
          </pc:sldLayoutMkLst>
        </pc:sldLayoutChg>
        <pc:sldLayoutChg chg="del">
          <pc:chgData name="Zhikal Khidhr" userId="5b7e17f9e3b74d0c" providerId="LiveId" clId="{5705A25F-E1D1-4120-9783-3B71E4348EE3}" dt="2024-01-27T19:08:49.539" v="24" actId="47"/>
          <pc:sldLayoutMkLst>
            <pc:docMk/>
            <pc:sldMasterMk cId="3068065975" sldId="2147483746"/>
            <pc:sldLayoutMk cId="1632043029" sldId="2147483748"/>
          </pc:sldLayoutMkLst>
        </pc:sldLayoutChg>
        <pc:sldLayoutChg chg="del">
          <pc:chgData name="Zhikal Khidhr" userId="5b7e17f9e3b74d0c" providerId="LiveId" clId="{5705A25F-E1D1-4120-9783-3B71E4348EE3}" dt="2024-01-27T19:08:49.539" v="24" actId="47"/>
          <pc:sldLayoutMkLst>
            <pc:docMk/>
            <pc:sldMasterMk cId="3068065975" sldId="2147483746"/>
            <pc:sldLayoutMk cId="2473613109" sldId="2147483749"/>
          </pc:sldLayoutMkLst>
        </pc:sldLayoutChg>
        <pc:sldLayoutChg chg="del">
          <pc:chgData name="Zhikal Khidhr" userId="5b7e17f9e3b74d0c" providerId="LiveId" clId="{5705A25F-E1D1-4120-9783-3B71E4348EE3}" dt="2024-01-27T19:08:49.539" v="24" actId="47"/>
          <pc:sldLayoutMkLst>
            <pc:docMk/>
            <pc:sldMasterMk cId="3068065975" sldId="2147483746"/>
            <pc:sldLayoutMk cId="2654353150" sldId="2147483750"/>
          </pc:sldLayoutMkLst>
        </pc:sldLayoutChg>
        <pc:sldLayoutChg chg="del">
          <pc:chgData name="Zhikal Khidhr" userId="5b7e17f9e3b74d0c" providerId="LiveId" clId="{5705A25F-E1D1-4120-9783-3B71E4348EE3}" dt="2024-01-27T19:08:49.539" v="24" actId="47"/>
          <pc:sldLayoutMkLst>
            <pc:docMk/>
            <pc:sldMasterMk cId="3068065975" sldId="2147483746"/>
            <pc:sldLayoutMk cId="763515197" sldId="2147483751"/>
          </pc:sldLayoutMkLst>
        </pc:sldLayoutChg>
        <pc:sldLayoutChg chg="del">
          <pc:chgData name="Zhikal Khidhr" userId="5b7e17f9e3b74d0c" providerId="LiveId" clId="{5705A25F-E1D1-4120-9783-3B71E4348EE3}" dt="2024-01-27T19:08:49.539" v="24" actId="47"/>
          <pc:sldLayoutMkLst>
            <pc:docMk/>
            <pc:sldMasterMk cId="3068065975" sldId="2147483746"/>
            <pc:sldLayoutMk cId="123255782" sldId="2147483752"/>
          </pc:sldLayoutMkLst>
        </pc:sldLayoutChg>
        <pc:sldLayoutChg chg="del">
          <pc:chgData name="Zhikal Khidhr" userId="5b7e17f9e3b74d0c" providerId="LiveId" clId="{5705A25F-E1D1-4120-9783-3B71E4348EE3}" dt="2024-01-27T19:08:49.539" v="24" actId="47"/>
          <pc:sldLayoutMkLst>
            <pc:docMk/>
            <pc:sldMasterMk cId="3068065975" sldId="2147483746"/>
            <pc:sldLayoutMk cId="1858576656" sldId="2147483753"/>
          </pc:sldLayoutMkLst>
        </pc:sldLayoutChg>
        <pc:sldLayoutChg chg="del">
          <pc:chgData name="Zhikal Khidhr" userId="5b7e17f9e3b74d0c" providerId="LiveId" clId="{5705A25F-E1D1-4120-9783-3B71E4348EE3}" dt="2024-01-27T19:08:49.539" v="24" actId="47"/>
          <pc:sldLayoutMkLst>
            <pc:docMk/>
            <pc:sldMasterMk cId="3068065975" sldId="2147483746"/>
            <pc:sldLayoutMk cId="1945540781" sldId="2147483754"/>
          </pc:sldLayoutMkLst>
        </pc:sldLayoutChg>
        <pc:sldLayoutChg chg="del">
          <pc:chgData name="Zhikal Khidhr" userId="5b7e17f9e3b74d0c" providerId="LiveId" clId="{5705A25F-E1D1-4120-9783-3B71E4348EE3}" dt="2024-01-27T19:08:49.539" v="24" actId="47"/>
          <pc:sldLayoutMkLst>
            <pc:docMk/>
            <pc:sldMasterMk cId="3068065975" sldId="2147483746"/>
            <pc:sldLayoutMk cId="4083511408" sldId="2147483755"/>
          </pc:sldLayoutMkLst>
        </pc:sldLayoutChg>
        <pc:sldLayoutChg chg="del">
          <pc:chgData name="Zhikal Khidhr" userId="5b7e17f9e3b74d0c" providerId="LiveId" clId="{5705A25F-E1D1-4120-9783-3B71E4348EE3}" dt="2024-01-27T19:08:49.539" v="24" actId="47"/>
          <pc:sldLayoutMkLst>
            <pc:docMk/>
            <pc:sldMasterMk cId="3068065975" sldId="2147483746"/>
            <pc:sldLayoutMk cId="2756797001" sldId="2147483756"/>
          </pc:sldLayoutMkLst>
        </pc:sldLayoutChg>
        <pc:sldLayoutChg chg="del">
          <pc:chgData name="Zhikal Khidhr" userId="5b7e17f9e3b74d0c" providerId="LiveId" clId="{5705A25F-E1D1-4120-9783-3B71E4348EE3}" dt="2024-01-27T19:08:49.539" v="24" actId="47"/>
          <pc:sldLayoutMkLst>
            <pc:docMk/>
            <pc:sldMasterMk cId="3068065975" sldId="2147483746"/>
            <pc:sldLayoutMk cId="3003722160" sldId="2147483757"/>
          </pc:sldLayoutMkLst>
        </pc:sldLayoutChg>
      </pc:sldMasterChg>
      <pc:sldMasterChg chg="del delSldLayout">
        <pc:chgData name="Zhikal Khidhr" userId="5b7e17f9e3b74d0c" providerId="LiveId" clId="{5705A25F-E1D1-4120-9783-3B71E4348EE3}" dt="2024-01-27T19:08:53.341" v="30" actId="47"/>
        <pc:sldMasterMkLst>
          <pc:docMk/>
          <pc:sldMasterMk cId="3780412594" sldId="2147483758"/>
        </pc:sldMasterMkLst>
        <pc:sldLayoutChg chg="del">
          <pc:chgData name="Zhikal Khidhr" userId="5b7e17f9e3b74d0c" providerId="LiveId" clId="{5705A25F-E1D1-4120-9783-3B71E4348EE3}" dt="2024-01-27T19:08:53.341" v="30" actId="47"/>
          <pc:sldLayoutMkLst>
            <pc:docMk/>
            <pc:sldMasterMk cId="3780412594" sldId="2147483758"/>
            <pc:sldLayoutMk cId="3359971018" sldId="2147483759"/>
          </pc:sldLayoutMkLst>
        </pc:sldLayoutChg>
        <pc:sldLayoutChg chg="del">
          <pc:chgData name="Zhikal Khidhr" userId="5b7e17f9e3b74d0c" providerId="LiveId" clId="{5705A25F-E1D1-4120-9783-3B71E4348EE3}" dt="2024-01-27T19:08:53.341" v="30" actId="47"/>
          <pc:sldLayoutMkLst>
            <pc:docMk/>
            <pc:sldMasterMk cId="3780412594" sldId="2147483758"/>
            <pc:sldLayoutMk cId="3262490045" sldId="2147483760"/>
          </pc:sldLayoutMkLst>
        </pc:sldLayoutChg>
        <pc:sldLayoutChg chg="del">
          <pc:chgData name="Zhikal Khidhr" userId="5b7e17f9e3b74d0c" providerId="LiveId" clId="{5705A25F-E1D1-4120-9783-3B71E4348EE3}" dt="2024-01-27T19:08:53.341" v="30" actId="47"/>
          <pc:sldLayoutMkLst>
            <pc:docMk/>
            <pc:sldMasterMk cId="3780412594" sldId="2147483758"/>
            <pc:sldLayoutMk cId="2299094100" sldId="2147483761"/>
          </pc:sldLayoutMkLst>
        </pc:sldLayoutChg>
        <pc:sldLayoutChg chg="del">
          <pc:chgData name="Zhikal Khidhr" userId="5b7e17f9e3b74d0c" providerId="LiveId" clId="{5705A25F-E1D1-4120-9783-3B71E4348EE3}" dt="2024-01-27T19:08:53.341" v="30" actId="47"/>
          <pc:sldLayoutMkLst>
            <pc:docMk/>
            <pc:sldMasterMk cId="3780412594" sldId="2147483758"/>
            <pc:sldLayoutMk cId="2037144244" sldId="2147483762"/>
          </pc:sldLayoutMkLst>
        </pc:sldLayoutChg>
        <pc:sldLayoutChg chg="del">
          <pc:chgData name="Zhikal Khidhr" userId="5b7e17f9e3b74d0c" providerId="LiveId" clId="{5705A25F-E1D1-4120-9783-3B71E4348EE3}" dt="2024-01-27T19:08:53.341" v="30" actId="47"/>
          <pc:sldLayoutMkLst>
            <pc:docMk/>
            <pc:sldMasterMk cId="3780412594" sldId="2147483758"/>
            <pc:sldLayoutMk cId="1943818505" sldId="2147483763"/>
          </pc:sldLayoutMkLst>
        </pc:sldLayoutChg>
        <pc:sldLayoutChg chg="del">
          <pc:chgData name="Zhikal Khidhr" userId="5b7e17f9e3b74d0c" providerId="LiveId" clId="{5705A25F-E1D1-4120-9783-3B71E4348EE3}" dt="2024-01-27T19:08:53.341" v="30" actId="47"/>
          <pc:sldLayoutMkLst>
            <pc:docMk/>
            <pc:sldMasterMk cId="3780412594" sldId="2147483758"/>
            <pc:sldLayoutMk cId="4091845366" sldId="2147483764"/>
          </pc:sldLayoutMkLst>
        </pc:sldLayoutChg>
        <pc:sldLayoutChg chg="del">
          <pc:chgData name="Zhikal Khidhr" userId="5b7e17f9e3b74d0c" providerId="LiveId" clId="{5705A25F-E1D1-4120-9783-3B71E4348EE3}" dt="2024-01-27T19:08:53.341" v="30" actId="47"/>
          <pc:sldLayoutMkLst>
            <pc:docMk/>
            <pc:sldMasterMk cId="3780412594" sldId="2147483758"/>
            <pc:sldLayoutMk cId="924322989" sldId="2147483765"/>
          </pc:sldLayoutMkLst>
        </pc:sldLayoutChg>
        <pc:sldLayoutChg chg="del">
          <pc:chgData name="Zhikal Khidhr" userId="5b7e17f9e3b74d0c" providerId="LiveId" clId="{5705A25F-E1D1-4120-9783-3B71E4348EE3}" dt="2024-01-27T19:08:53.341" v="30" actId="47"/>
          <pc:sldLayoutMkLst>
            <pc:docMk/>
            <pc:sldMasterMk cId="3780412594" sldId="2147483758"/>
            <pc:sldLayoutMk cId="3007534697" sldId="2147483766"/>
          </pc:sldLayoutMkLst>
        </pc:sldLayoutChg>
        <pc:sldLayoutChg chg="del">
          <pc:chgData name="Zhikal Khidhr" userId="5b7e17f9e3b74d0c" providerId="LiveId" clId="{5705A25F-E1D1-4120-9783-3B71E4348EE3}" dt="2024-01-27T19:08:53.341" v="30" actId="47"/>
          <pc:sldLayoutMkLst>
            <pc:docMk/>
            <pc:sldMasterMk cId="3780412594" sldId="2147483758"/>
            <pc:sldLayoutMk cId="709959235" sldId="2147483767"/>
          </pc:sldLayoutMkLst>
        </pc:sldLayoutChg>
        <pc:sldLayoutChg chg="del">
          <pc:chgData name="Zhikal Khidhr" userId="5b7e17f9e3b74d0c" providerId="LiveId" clId="{5705A25F-E1D1-4120-9783-3B71E4348EE3}" dt="2024-01-27T19:08:53.341" v="30" actId="47"/>
          <pc:sldLayoutMkLst>
            <pc:docMk/>
            <pc:sldMasterMk cId="3780412594" sldId="2147483758"/>
            <pc:sldLayoutMk cId="3269873056" sldId="2147483768"/>
          </pc:sldLayoutMkLst>
        </pc:sldLayoutChg>
        <pc:sldLayoutChg chg="del">
          <pc:chgData name="Zhikal Khidhr" userId="5b7e17f9e3b74d0c" providerId="LiveId" clId="{5705A25F-E1D1-4120-9783-3B71E4348EE3}" dt="2024-01-27T19:08:53.341" v="30" actId="47"/>
          <pc:sldLayoutMkLst>
            <pc:docMk/>
            <pc:sldMasterMk cId="3780412594" sldId="2147483758"/>
            <pc:sldLayoutMk cId="3720505111" sldId="2147483769"/>
          </pc:sldLayoutMkLst>
        </pc:sldLayoutChg>
        <pc:sldLayoutChg chg="del">
          <pc:chgData name="Zhikal Khidhr" userId="5b7e17f9e3b74d0c" providerId="LiveId" clId="{5705A25F-E1D1-4120-9783-3B71E4348EE3}" dt="2024-01-27T19:08:53.341" v="30" actId="47"/>
          <pc:sldLayoutMkLst>
            <pc:docMk/>
            <pc:sldMasterMk cId="3780412594" sldId="2147483758"/>
            <pc:sldLayoutMk cId="3735989183" sldId="2147483770"/>
          </pc:sldLayoutMkLst>
        </pc:sldLayoutChg>
      </pc:sldMasterChg>
      <pc:sldMasterChg chg="del delSldLayout">
        <pc:chgData name="Zhikal Khidhr" userId="5b7e17f9e3b74d0c" providerId="LiveId" clId="{5705A25F-E1D1-4120-9783-3B71E4348EE3}" dt="2024-01-27T19:08:25.505" v="14" actId="47"/>
        <pc:sldMasterMkLst>
          <pc:docMk/>
          <pc:sldMasterMk cId="1189747167" sldId="2147483771"/>
        </pc:sldMasterMkLst>
        <pc:sldLayoutChg chg="del">
          <pc:chgData name="Zhikal Khidhr" userId="5b7e17f9e3b74d0c" providerId="LiveId" clId="{5705A25F-E1D1-4120-9783-3B71E4348EE3}" dt="2024-01-27T19:08:25.505" v="14" actId="47"/>
          <pc:sldLayoutMkLst>
            <pc:docMk/>
            <pc:sldMasterMk cId="1189747167" sldId="2147483771"/>
            <pc:sldLayoutMk cId="2590310044" sldId="2147483772"/>
          </pc:sldLayoutMkLst>
        </pc:sldLayoutChg>
        <pc:sldLayoutChg chg="del">
          <pc:chgData name="Zhikal Khidhr" userId="5b7e17f9e3b74d0c" providerId="LiveId" clId="{5705A25F-E1D1-4120-9783-3B71E4348EE3}" dt="2024-01-27T19:08:25.505" v="14" actId="47"/>
          <pc:sldLayoutMkLst>
            <pc:docMk/>
            <pc:sldMasterMk cId="1189747167" sldId="2147483771"/>
            <pc:sldLayoutMk cId="4017894832" sldId="2147483773"/>
          </pc:sldLayoutMkLst>
        </pc:sldLayoutChg>
        <pc:sldLayoutChg chg="del">
          <pc:chgData name="Zhikal Khidhr" userId="5b7e17f9e3b74d0c" providerId="LiveId" clId="{5705A25F-E1D1-4120-9783-3B71E4348EE3}" dt="2024-01-27T19:08:25.505" v="14" actId="47"/>
          <pc:sldLayoutMkLst>
            <pc:docMk/>
            <pc:sldMasterMk cId="1189747167" sldId="2147483771"/>
            <pc:sldLayoutMk cId="4207464724" sldId="2147483774"/>
          </pc:sldLayoutMkLst>
        </pc:sldLayoutChg>
        <pc:sldLayoutChg chg="del">
          <pc:chgData name="Zhikal Khidhr" userId="5b7e17f9e3b74d0c" providerId="LiveId" clId="{5705A25F-E1D1-4120-9783-3B71E4348EE3}" dt="2024-01-27T19:08:25.505" v="14" actId="47"/>
          <pc:sldLayoutMkLst>
            <pc:docMk/>
            <pc:sldMasterMk cId="1189747167" sldId="2147483771"/>
            <pc:sldLayoutMk cId="2165854865" sldId="2147483775"/>
          </pc:sldLayoutMkLst>
        </pc:sldLayoutChg>
        <pc:sldLayoutChg chg="del">
          <pc:chgData name="Zhikal Khidhr" userId="5b7e17f9e3b74d0c" providerId="LiveId" clId="{5705A25F-E1D1-4120-9783-3B71E4348EE3}" dt="2024-01-27T19:08:25.505" v="14" actId="47"/>
          <pc:sldLayoutMkLst>
            <pc:docMk/>
            <pc:sldMasterMk cId="1189747167" sldId="2147483771"/>
            <pc:sldLayoutMk cId="999875440" sldId="2147483776"/>
          </pc:sldLayoutMkLst>
        </pc:sldLayoutChg>
        <pc:sldLayoutChg chg="del">
          <pc:chgData name="Zhikal Khidhr" userId="5b7e17f9e3b74d0c" providerId="LiveId" clId="{5705A25F-E1D1-4120-9783-3B71E4348EE3}" dt="2024-01-27T19:08:25.505" v="14" actId="47"/>
          <pc:sldLayoutMkLst>
            <pc:docMk/>
            <pc:sldMasterMk cId="1189747167" sldId="2147483771"/>
            <pc:sldLayoutMk cId="3446682000" sldId="2147483777"/>
          </pc:sldLayoutMkLst>
        </pc:sldLayoutChg>
        <pc:sldLayoutChg chg="del">
          <pc:chgData name="Zhikal Khidhr" userId="5b7e17f9e3b74d0c" providerId="LiveId" clId="{5705A25F-E1D1-4120-9783-3B71E4348EE3}" dt="2024-01-27T19:08:25.505" v="14" actId="47"/>
          <pc:sldLayoutMkLst>
            <pc:docMk/>
            <pc:sldMasterMk cId="1189747167" sldId="2147483771"/>
            <pc:sldLayoutMk cId="3663108595" sldId="2147483778"/>
          </pc:sldLayoutMkLst>
        </pc:sldLayoutChg>
        <pc:sldLayoutChg chg="del">
          <pc:chgData name="Zhikal Khidhr" userId="5b7e17f9e3b74d0c" providerId="LiveId" clId="{5705A25F-E1D1-4120-9783-3B71E4348EE3}" dt="2024-01-27T19:08:25.505" v="14" actId="47"/>
          <pc:sldLayoutMkLst>
            <pc:docMk/>
            <pc:sldMasterMk cId="1189747167" sldId="2147483771"/>
            <pc:sldLayoutMk cId="2900691251" sldId="2147483779"/>
          </pc:sldLayoutMkLst>
        </pc:sldLayoutChg>
        <pc:sldLayoutChg chg="del">
          <pc:chgData name="Zhikal Khidhr" userId="5b7e17f9e3b74d0c" providerId="LiveId" clId="{5705A25F-E1D1-4120-9783-3B71E4348EE3}" dt="2024-01-27T19:08:25.505" v="14" actId="47"/>
          <pc:sldLayoutMkLst>
            <pc:docMk/>
            <pc:sldMasterMk cId="1189747167" sldId="2147483771"/>
            <pc:sldLayoutMk cId="204136393" sldId="2147483780"/>
          </pc:sldLayoutMkLst>
        </pc:sldLayoutChg>
        <pc:sldLayoutChg chg="del">
          <pc:chgData name="Zhikal Khidhr" userId="5b7e17f9e3b74d0c" providerId="LiveId" clId="{5705A25F-E1D1-4120-9783-3B71E4348EE3}" dt="2024-01-27T19:08:25.505" v="14" actId="47"/>
          <pc:sldLayoutMkLst>
            <pc:docMk/>
            <pc:sldMasterMk cId="1189747167" sldId="2147483771"/>
            <pc:sldLayoutMk cId="2618287668" sldId="2147483781"/>
          </pc:sldLayoutMkLst>
        </pc:sldLayoutChg>
        <pc:sldLayoutChg chg="del">
          <pc:chgData name="Zhikal Khidhr" userId="5b7e17f9e3b74d0c" providerId="LiveId" clId="{5705A25F-E1D1-4120-9783-3B71E4348EE3}" dt="2024-01-27T19:08:25.505" v="14" actId="47"/>
          <pc:sldLayoutMkLst>
            <pc:docMk/>
            <pc:sldMasterMk cId="1189747167" sldId="2147483771"/>
            <pc:sldLayoutMk cId="2366916465" sldId="2147483782"/>
          </pc:sldLayoutMkLst>
        </pc:sldLayoutChg>
      </pc:sldMasterChg>
    </pc:docChg>
  </pc:docChgLst>
  <pc:docChgLst>
    <pc:chgData name="Zhikal Khidhr" userId="5b7e17f9e3b74d0c" providerId="LiveId" clId="{BE745BF3-47A4-4D2E-B234-61E48DABF1DA}"/>
    <pc:docChg chg="delSld modSld delMainMaster modSection">
      <pc:chgData name="Zhikal Khidhr" userId="5b7e17f9e3b74d0c" providerId="LiveId" clId="{BE745BF3-47A4-4D2E-B234-61E48DABF1DA}" dt="2024-01-27T18:57:42.184" v="43" actId="47"/>
      <pc:docMkLst>
        <pc:docMk/>
      </pc:docMkLst>
      <pc:sldChg chg="del">
        <pc:chgData name="Zhikal Khidhr" userId="5b7e17f9e3b74d0c" providerId="LiveId" clId="{BE745BF3-47A4-4D2E-B234-61E48DABF1DA}" dt="2024-01-27T18:56:00.285" v="20" actId="47"/>
        <pc:sldMkLst>
          <pc:docMk/>
          <pc:sldMk cId="0" sldId="256"/>
        </pc:sldMkLst>
      </pc:sldChg>
      <pc:sldChg chg="modSp mod">
        <pc:chgData name="Zhikal Khidhr" userId="5b7e17f9e3b74d0c" providerId="LiveId" clId="{BE745BF3-47A4-4D2E-B234-61E48DABF1DA}" dt="2024-01-27T18:55:29.442" v="19" actId="20577"/>
        <pc:sldMkLst>
          <pc:docMk/>
          <pc:sldMk cId="480454959" sldId="327"/>
        </pc:sldMkLst>
        <pc:spChg chg="mod">
          <ac:chgData name="Zhikal Khidhr" userId="5b7e17f9e3b74d0c" providerId="LiveId" clId="{BE745BF3-47A4-4D2E-B234-61E48DABF1DA}" dt="2024-01-27T18:55:25.120" v="17" actId="20577"/>
          <ac:spMkLst>
            <pc:docMk/>
            <pc:sldMk cId="480454959" sldId="327"/>
            <ac:spMk id="2" creationId="{9E3C1396-524A-62A2-8257-1B0D433BBE14}"/>
          </ac:spMkLst>
        </pc:spChg>
        <pc:spChg chg="mod">
          <ac:chgData name="Zhikal Khidhr" userId="5b7e17f9e3b74d0c" providerId="LiveId" clId="{BE745BF3-47A4-4D2E-B234-61E48DABF1DA}" dt="2024-01-27T18:55:29.442" v="19" actId="20577"/>
          <ac:spMkLst>
            <pc:docMk/>
            <pc:sldMk cId="480454959" sldId="327"/>
            <ac:spMk id="3" creationId="{4C497D5C-E785-D72F-C8CC-FA44B04E576B}"/>
          </ac:spMkLst>
        </pc:spChg>
      </pc:sldChg>
      <pc:sldChg chg="del">
        <pc:chgData name="Zhikal Khidhr" userId="5b7e17f9e3b74d0c" providerId="LiveId" clId="{BE745BF3-47A4-4D2E-B234-61E48DABF1DA}" dt="2024-01-27T18:57:36.892" v="38" actId="47"/>
        <pc:sldMkLst>
          <pc:docMk/>
          <pc:sldMk cId="0" sldId="372"/>
        </pc:sldMkLst>
      </pc:sldChg>
      <pc:sldChg chg="del">
        <pc:chgData name="Zhikal Khidhr" userId="5b7e17f9e3b74d0c" providerId="LiveId" clId="{BE745BF3-47A4-4D2E-B234-61E48DABF1DA}" dt="2024-01-27T18:57:37.801" v="40" actId="47"/>
        <pc:sldMkLst>
          <pc:docMk/>
          <pc:sldMk cId="0" sldId="376"/>
        </pc:sldMkLst>
      </pc:sldChg>
      <pc:sldChg chg="del">
        <pc:chgData name="Zhikal Khidhr" userId="5b7e17f9e3b74d0c" providerId="LiveId" clId="{BE745BF3-47A4-4D2E-B234-61E48DABF1DA}" dt="2024-01-27T18:57:39.374" v="41" actId="47"/>
        <pc:sldMkLst>
          <pc:docMk/>
          <pc:sldMk cId="0" sldId="379"/>
        </pc:sldMkLst>
      </pc:sldChg>
      <pc:sldChg chg="del">
        <pc:chgData name="Zhikal Khidhr" userId="5b7e17f9e3b74d0c" providerId="LiveId" clId="{BE745BF3-47A4-4D2E-B234-61E48DABF1DA}" dt="2024-01-27T18:57:40.897" v="42" actId="47"/>
        <pc:sldMkLst>
          <pc:docMk/>
          <pc:sldMk cId="0" sldId="383"/>
        </pc:sldMkLst>
      </pc:sldChg>
      <pc:sldChg chg="del">
        <pc:chgData name="Zhikal Khidhr" userId="5b7e17f9e3b74d0c" providerId="LiveId" clId="{BE745BF3-47A4-4D2E-B234-61E48DABF1DA}" dt="2024-01-27T18:57:37.579" v="39" actId="47"/>
        <pc:sldMkLst>
          <pc:docMk/>
          <pc:sldMk cId="0" sldId="386"/>
        </pc:sldMkLst>
      </pc:sldChg>
      <pc:sldChg chg="del">
        <pc:chgData name="Zhikal Khidhr" userId="5b7e17f9e3b74d0c" providerId="LiveId" clId="{BE745BF3-47A4-4D2E-B234-61E48DABF1DA}" dt="2024-01-27T18:57:42.184" v="43" actId="47"/>
        <pc:sldMkLst>
          <pc:docMk/>
          <pc:sldMk cId="0" sldId="387"/>
        </pc:sldMkLst>
      </pc:sldChg>
      <pc:sldChg chg="del">
        <pc:chgData name="Zhikal Khidhr" userId="5b7e17f9e3b74d0c" providerId="LiveId" clId="{BE745BF3-47A4-4D2E-B234-61E48DABF1DA}" dt="2024-01-27T18:57:25.790" v="22" actId="47"/>
        <pc:sldMkLst>
          <pc:docMk/>
          <pc:sldMk cId="20075996" sldId="482"/>
        </pc:sldMkLst>
      </pc:sldChg>
      <pc:sldChg chg="del">
        <pc:chgData name="Zhikal Khidhr" userId="5b7e17f9e3b74d0c" providerId="LiveId" clId="{BE745BF3-47A4-4D2E-B234-61E48DABF1DA}" dt="2024-01-27T18:57:22.104" v="21" actId="47"/>
        <pc:sldMkLst>
          <pc:docMk/>
          <pc:sldMk cId="3866411002" sldId="506"/>
        </pc:sldMkLst>
      </pc:sldChg>
      <pc:sldChg chg="del">
        <pc:chgData name="Zhikal Khidhr" userId="5b7e17f9e3b74d0c" providerId="LiveId" clId="{BE745BF3-47A4-4D2E-B234-61E48DABF1DA}" dt="2024-01-27T18:57:26.670" v="23" actId="47"/>
        <pc:sldMkLst>
          <pc:docMk/>
          <pc:sldMk cId="3173188058" sldId="534"/>
        </pc:sldMkLst>
      </pc:sldChg>
      <pc:sldChg chg="del">
        <pc:chgData name="Zhikal Khidhr" userId="5b7e17f9e3b74d0c" providerId="LiveId" clId="{BE745BF3-47A4-4D2E-B234-61E48DABF1DA}" dt="2024-01-27T18:57:26.913" v="24" actId="47"/>
        <pc:sldMkLst>
          <pc:docMk/>
          <pc:sldMk cId="3126843359" sldId="535"/>
        </pc:sldMkLst>
      </pc:sldChg>
      <pc:sldChg chg="del">
        <pc:chgData name="Zhikal Khidhr" userId="5b7e17f9e3b74d0c" providerId="LiveId" clId="{BE745BF3-47A4-4D2E-B234-61E48DABF1DA}" dt="2024-01-27T18:57:27.108" v="25" actId="47"/>
        <pc:sldMkLst>
          <pc:docMk/>
          <pc:sldMk cId="1977221495" sldId="536"/>
        </pc:sldMkLst>
      </pc:sldChg>
      <pc:sldChg chg="del">
        <pc:chgData name="Zhikal Khidhr" userId="5b7e17f9e3b74d0c" providerId="LiveId" clId="{BE745BF3-47A4-4D2E-B234-61E48DABF1DA}" dt="2024-01-27T18:57:27.400" v="26" actId="47"/>
        <pc:sldMkLst>
          <pc:docMk/>
          <pc:sldMk cId="2789681450" sldId="537"/>
        </pc:sldMkLst>
      </pc:sldChg>
      <pc:sldChg chg="del">
        <pc:chgData name="Zhikal Khidhr" userId="5b7e17f9e3b74d0c" providerId="LiveId" clId="{BE745BF3-47A4-4D2E-B234-61E48DABF1DA}" dt="2024-01-27T18:57:28.558" v="27" actId="47"/>
        <pc:sldMkLst>
          <pc:docMk/>
          <pc:sldMk cId="448782646" sldId="538"/>
        </pc:sldMkLst>
      </pc:sldChg>
      <pc:sldChg chg="del">
        <pc:chgData name="Zhikal Khidhr" userId="5b7e17f9e3b74d0c" providerId="LiveId" clId="{BE745BF3-47A4-4D2E-B234-61E48DABF1DA}" dt="2024-01-27T18:57:29.166" v="28" actId="47"/>
        <pc:sldMkLst>
          <pc:docMk/>
          <pc:sldMk cId="726801074" sldId="539"/>
        </pc:sldMkLst>
      </pc:sldChg>
      <pc:sldChg chg="del">
        <pc:chgData name="Zhikal Khidhr" userId="5b7e17f9e3b74d0c" providerId="LiveId" clId="{BE745BF3-47A4-4D2E-B234-61E48DABF1DA}" dt="2024-01-27T18:57:30.001" v="29" actId="47"/>
        <pc:sldMkLst>
          <pc:docMk/>
          <pc:sldMk cId="2705629152" sldId="540"/>
        </pc:sldMkLst>
      </pc:sldChg>
      <pc:sldChg chg="del">
        <pc:chgData name="Zhikal Khidhr" userId="5b7e17f9e3b74d0c" providerId="LiveId" clId="{BE745BF3-47A4-4D2E-B234-61E48DABF1DA}" dt="2024-01-27T18:57:30.783" v="30" actId="47"/>
        <pc:sldMkLst>
          <pc:docMk/>
          <pc:sldMk cId="936158867" sldId="541"/>
        </pc:sldMkLst>
      </pc:sldChg>
      <pc:sldChg chg="del">
        <pc:chgData name="Zhikal Khidhr" userId="5b7e17f9e3b74d0c" providerId="LiveId" clId="{BE745BF3-47A4-4D2E-B234-61E48DABF1DA}" dt="2024-01-27T18:57:31.310" v="31" actId="47"/>
        <pc:sldMkLst>
          <pc:docMk/>
          <pc:sldMk cId="485388690" sldId="542"/>
        </pc:sldMkLst>
      </pc:sldChg>
      <pc:sldChg chg="del">
        <pc:chgData name="Zhikal Khidhr" userId="5b7e17f9e3b74d0c" providerId="LiveId" clId="{BE745BF3-47A4-4D2E-B234-61E48DABF1DA}" dt="2024-01-27T18:57:31.906" v="32" actId="47"/>
        <pc:sldMkLst>
          <pc:docMk/>
          <pc:sldMk cId="4003781376" sldId="543"/>
        </pc:sldMkLst>
      </pc:sldChg>
      <pc:sldChg chg="del">
        <pc:chgData name="Zhikal Khidhr" userId="5b7e17f9e3b74d0c" providerId="LiveId" clId="{BE745BF3-47A4-4D2E-B234-61E48DABF1DA}" dt="2024-01-27T18:57:32.553" v="33" actId="47"/>
        <pc:sldMkLst>
          <pc:docMk/>
          <pc:sldMk cId="4159415211" sldId="544"/>
        </pc:sldMkLst>
      </pc:sldChg>
      <pc:sldChg chg="del">
        <pc:chgData name="Zhikal Khidhr" userId="5b7e17f9e3b74d0c" providerId="LiveId" clId="{BE745BF3-47A4-4D2E-B234-61E48DABF1DA}" dt="2024-01-27T18:57:33.082" v="34" actId="47"/>
        <pc:sldMkLst>
          <pc:docMk/>
          <pc:sldMk cId="1054286608" sldId="545"/>
        </pc:sldMkLst>
      </pc:sldChg>
      <pc:sldChg chg="del">
        <pc:chgData name="Zhikal Khidhr" userId="5b7e17f9e3b74d0c" providerId="LiveId" clId="{BE745BF3-47A4-4D2E-B234-61E48DABF1DA}" dt="2024-01-27T18:57:34.433" v="35" actId="47"/>
        <pc:sldMkLst>
          <pc:docMk/>
          <pc:sldMk cId="1061095968" sldId="546"/>
        </pc:sldMkLst>
      </pc:sldChg>
      <pc:sldChg chg="del">
        <pc:chgData name="Zhikal Khidhr" userId="5b7e17f9e3b74d0c" providerId="LiveId" clId="{BE745BF3-47A4-4D2E-B234-61E48DABF1DA}" dt="2024-01-27T18:57:36.230" v="36" actId="47"/>
        <pc:sldMkLst>
          <pc:docMk/>
          <pc:sldMk cId="2187530496" sldId="547"/>
        </pc:sldMkLst>
      </pc:sldChg>
      <pc:sldChg chg="del">
        <pc:chgData name="Zhikal Khidhr" userId="5b7e17f9e3b74d0c" providerId="LiveId" clId="{BE745BF3-47A4-4D2E-B234-61E48DABF1DA}" dt="2024-01-27T18:57:36.642" v="37" actId="47"/>
        <pc:sldMkLst>
          <pc:docMk/>
          <pc:sldMk cId="1026164882" sldId="548"/>
        </pc:sldMkLst>
      </pc:sldChg>
      <pc:sldMasterChg chg="del delSldLayout">
        <pc:chgData name="Zhikal Khidhr" userId="5b7e17f9e3b74d0c" providerId="LiveId" clId="{BE745BF3-47A4-4D2E-B234-61E48DABF1DA}" dt="2024-01-27T18:57:42.184" v="43" actId="47"/>
        <pc:sldMasterMkLst>
          <pc:docMk/>
          <pc:sldMasterMk cId="25931352" sldId="2147483733"/>
        </pc:sldMasterMkLst>
        <pc:sldLayoutChg chg="del">
          <pc:chgData name="Zhikal Khidhr" userId="5b7e17f9e3b74d0c" providerId="LiveId" clId="{BE745BF3-47A4-4D2E-B234-61E48DABF1DA}" dt="2024-01-27T18:57:42.184" v="43" actId="47"/>
          <pc:sldLayoutMkLst>
            <pc:docMk/>
            <pc:sldMasterMk cId="25931352" sldId="2147483733"/>
            <pc:sldLayoutMk cId="2312961486" sldId="2147483734"/>
          </pc:sldLayoutMkLst>
        </pc:sldLayoutChg>
        <pc:sldLayoutChg chg="del">
          <pc:chgData name="Zhikal Khidhr" userId="5b7e17f9e3b74d0c" providerId="LiveId" clId="{BE745BF3-47A4-4D2E-B234-61E48DABF1DA}" dt="2024-01-27T18:57:42.184" v="43" actId="47"/>
          <pc:sldLayoutMkLst>
            <pc:docMk/>
            <pc:sldMasterMk cId="25931352" sldId="2147483733"/>
            <pc:sldLayoutMk cId="2347927063" sldId="2147483735"/>
          </pc:sldLayoutMkLst>
        </pc:sldLayoutChg>
        <pc:sldLayoutChg chg="del">
          <pc:chgData name="Zhikal Khidhr" userId="5b7e17f9e3b74d0c" providerId="LiveId" clId="{BE745BF3-47A4-4D2E-B234-61E48DABF1DA}" dt="2024-01-27T18:57:42.184" v="43" actId="47"/>
          <pc:sldLayoutMkLst>
            <pc:docMk/>
            <pc:sldMasterMk cId="25931352" sldId="2147483733"/>
            <pc:sldLayoutMk cId="1854845399" sldId="2147483736"/>
          </pc:sldLayoutMkLst>
        </pc:sldLayoutChg>
        <pc:sldLayoutChg chg="del">
          <pc:chgData name="Zhikal Khidhr" userId="5b7e17f9e3b74d0c" providerId="LiveId" clId="{BE745BF3-47A4-4D2E-B234-61E48DABF1DA}" dt="2024-01-27T18:57:42.184" v="43" actId="47"/>
          <pc:sldLayoutMkLst>
            <pc:docMk/>
            <pc:sldMasterMk cId="25931352" sldId="2147483733"/>
            <pc:sldLayoutMk cId="2293236733" sldId="2147483737"/>
          </pc:sldLayoutMkLst>
        </pc:sldLayoutChg>
        <pc:sldLayoutChg chg="del">
          <pc:chgData name="Zhikal Khidhr" userId="5b7e17f9e3b74d0c" providerId="LiveId" clId="{BE745BF3-47A4-4D2E-B234-61E48DABF1DA}" dt="2024-01-27T18:57:42.184" v="43" actId="47"/>
          <pc:sldLayoutMkLst>
            <pc:docMk/>
            <pc:sldMasterMk cId="25931352" sldId="2147483733"/>
            <pc:sldLayoutMk cId="3824328762" sldId="2147483738"/>
          </pc:sldLayoutMkLst>
        </pc:sldLayoutChg>
        <pc:sldLayoutChg chg="del">
          <pc:chgData name="Zhikal Khidhr" userId="5b7e17f9e3b74d0c" providerId="LiveId" clId="{BE745BF3-47A4-4D2E-B234-61E48DABF1DA}" dt="2024-01-27T18:57:42.184" v="43" actId="47"/>
          <pc:sldLayoutMkLst>
            <pc:docMk/>
            <pc:sldMasterMk cId="25931352" sldId="2147483733"/>
            <pc:sldLayoutMk cId="1195064167" sldId="2147483739"/>
          </pc:sldLayoutMkLst>
        </pc:sldLayoutChg>
        <pc:sldLayoutChg chg="del">
          <pc:chgData name="Zhikal Khidhr" userId="5b7e17f9e3b74d0c" providerId="LiveId" clId="{BE745BF3-47A4-4D2E-B234-61E48DABF1DA}" dt="2024-01-27T18:57:42.184" v="43" actId="47"/>
          <pc:sldLayoutMkLst>
            <pc:docMk/>
            <pc:sldMasterMk cId="25931352" sldId="2147483733"/>
            <pc:sldLayoutMk cId="1003146250" sldId="2147483740"/>
          </pc:sldLayoutMkLst>
        </pc:sldLayoutChg>
        <pc:sldLayoutChg chg="del">
          <pc:chgData name="Zhikal Khidhr" userId="5b7e17f9e3b74d0c" providerId="LiveId" clId="{BE745BF3-47A4-4D2E-B234-61E48DABF1DA}" dt="2024-01-27T18:57:42.184" v="43" actId="47"/>
          <pc:sldLayoutMkLst>
            <pc:docMk/>
            <pc:sldMasterMk cId="25931352" sldId="2147483733"/>
            <pc:sldLayoutMk cId="349009666" sldId="2147483741"/>
          </pc:sldLayoutMkLst>
        </pc:sldLayoutChg>
        <pc:sldLayoutChg chg="del">
          <pc:chgData name="Zhikal Khidhr" userId="5b7e17f9e3b74d0c" providerId="LiveId" clId="{BE745BF3-47A4-4D2E-B234-61E48DABF1DA}" dt="2024-01-27T18:57:42.184" v="43" actId="47"/>
          <pc:sldLayoutMkLst>
            <pc:docMk/>
            <pc:sldMasterMk cId="25931352" sldId="2147483733"/>
            <pc:sldLayoutMk cId="2038481532" sldId="2147483742"/>
          </pc:sldLayoutMkLst>
        </pc:sldLayoutChg>
        <pc:sldLayoutChg chg="del">
          <pc:chgData name="Zhikal Khidhr" userId="5b7e17f9e3b74d0c" providerId="LiveId" clId="{BE745BF3-47A4-4D2E-B234-61E48DABF1DA}" dt="2024-01-27T18:57:42.184" v="43" actId="47"/>
          <pc:sldLayoutMkLst>
            <pc:docMk/>
            <pc:sldMasterMk cId="25931352" sldId="2147483733"/>
            <pc:sldLayoutMk cId="2405248628" sldId="2147483743"/>
          </pc:sldLayoutMkLst>
        </pc:sldLayoutChg>
        <pc:sldLayoutChg chg="del">
          <pc:chgData name="Zhikal Khidhr" userId="5b7e17f9e3b74d0c" providerId="LiveId" clId="{BE745BF3-47A4-4D2E-B234-61E48DABF1DA}" dt="2024-01-27T18:57:42.184" v="43" actId="47"/>
          <pc:sldLayoutMkLst>
            <pc:docMk/>
            <pc:sldMasterMk cId="25931352" sldId="2147483733"/>
            <pc:sldLayoutMk cId="213122898" sldId="2147483744"/>
          </pc:sldLayoutMkLst>
        </pc:sldLayoutChg>
        <pc:sldLayoutChg chg="del">
          <pc:chgData name="Zhikal Khidhr" userId="5b7e17f9e3b74d0c" providerId="LiveId" clId="{BE745BF3-47A4-4D2E-B234-61E48DABF1DA}" dt="2024-01-27T18:57:42.184" v="43" actId="47"/>
          <pc:sldLayoutMkLst>
            <pc:docMk/>
            <pc:sldMasterMk cId="25931352" sldId="2147483733"/>
            <pc:sldLayoutMk cId="2774039517" sldId="2147483745"/>
          </pc:sldLayoutMkLst>
        </pc:sldLayoutChg>
      </pc:sldMasterChg>
      <pc:sldMasterChg chg="delSldLayout">
        <pc:chgData name="Zhikal Khidhr" userId="5b7e17f9e3b74d0c" providerId="LiveId" clId="{BE745BF3-47A4-4D2E-B234-61E48DABF1DA}" dt="2024-01-27T18:57:22.104" v="21" actId="47"/>
        <pc:sldMasterMkLst>
          <pc:docMk/>
          <pc:sldMasterMk cId="3068065975" sldId="2147483746"/>
        </pc:sldMasterMkLst>
        <pc:sldLayoutChg chg="del">
          <pc:chgData name="Zhikal Khidhr" userId="5b7e17f9e3b74d0c" providerId="LiveId" clId="{BE745BF3-47A4-4D2E-B234-61E48DABF1DA}" dt="2024-01-27T18:56:00.285" v="20" actId="47"/>
          <pc:sldLayoutMkLst>
            <pc:docMk/>
            <pc:sldMasterMk cId="3068065975" sldId="2147483746"/>
            <pc:sldLayoutMk cId="1535285289" sldId="2147483758"/>
          </pc:sldLayoutMkLst>
        </pc:sldLayoutChg>
        <pc:sldLayoutChg chg="del">
          <pc:chgData name="Zhikal Khidhr" userId="5b7e17f9e3b74d0c" providerId="LiveId" clId="{BE745BF3-47A4-4D2E-B234-61E48DABF1DA}" dt="2024-01-27T18:57:22.104" v="21" actId="47"/>
          <pc:sldLayoutMkLst>
            <pc:docMk/>
            <pc:sldMasterMk cId="3068065975" sldId="2147483746"/>
            <pc:sldLayoutMk cId="3893948557" sldId="2147483759"/>
          </pc:sldLayoutMkLst>
        </pc:sldLayoutChg>
      </pc:sldMasterChg>
    </pc:docChg>
  </pc:docChgLst>
  <pc:docChgLst>
    <pc:chgData name="Zhikal Khidhr" userId="5b7e17f9e3b74d0c" providerId="LiveId" clId="{477C25BE-B9BD-4C34-8ACF-BC415B48B0C6}"/>
    <pc:docChg chg="undo custSel addSld modSld modSection">
      <pc:chgData name="Zhikal Khidhr" userId="5b7e17f9e3b74d0c" providerId="LiveId" clId="{477C25BE-B9BD-4C34-8ACF-BC415B48B0C6}" dt="2024-03-31T06:37:38.724" v="113" actId="478"/>
      <pc:docMkLst>
        <pc:docMk/>
      </pc:docMkLst>
      <pc:sldChg chg="modSp mod">
        <pc:chgData name="Zhikal Khidhr" userId="5b7e17f9e3b74d0c" providerId="LiveId" clId="{477C25BE-B9BD-4C34-8ACF-BC415B48B0C6}" dt="2024-03-31T06:15:17.929" v="3" actId="20577"/>
        <pc:sldMkLst>
          <pc:docMk/>
          <pc:sldMk cId="480454959" sldId="327"/>
        </pc:sldMkLst>
        <pc:spChg chg="mod">
          <ac:chgData name="Zhikal Khidhr" userId="5b7e17f9e3b74d0c" providerId="LiveId" clId="{477C25BE-B9BD-4C34-8ACF-BC415B48B0C6}" dt="2024-03-31T06:15:17.929" v="3" actId="20577"/>
          <ac:spMkLst>
            <pc:docMk/>
            <pc:sldMk cId="480454959" sldId="327"/>
            <ac:spMk id="3" creationId="{4C497D5C-E785-D72F-C8CC-FA44B04E576B}"/>
          </ac:spMkLst>
        </pc:spChg>
      </pc:sldChg>
      <pc:sldChg chg="delSp mod">
        <pc:chgData name="Zhikal Khidhr" userId="5b7e17f9e3b74d0c" providerId="LiveId" clId="{477C25BE-B9BD-4C34-8ACF-BC415B48B0C6}" dt="2024-03-31T06:37:38.724" v="113" actId="478"/>
        <pc:sldMkLst>
          <pc:docMk/>
          <pc:sldMk cId="825854510" sldId="546"/>
        </pc:sldMkLst>
        <pc:picChg chg="del">
          <ac:chgData name="Zhikal Khidhr" userId="5b7e17f9e3b74d0c" providerId="LiveId" clId="{477C25BE-B9BD-4C34-8ACF-BC415B48B0C6}" dt="2024-03-31T06:37:38.724" v="113" actId="478"/>
          <ac:picMkLst>
            <pc:docMk/>
            <pc:sldMk cId="825854510" sldId="546"/>
            <ac:picMk id="5" creationId="{00000000-0000-0000-0000-000000000000}"/>
          </ac:picMkLst>
        </pc:picChg>
      </pc:sldChg>
      <pc:sldChg chg="modSp mod">
        <pc:chgData name="Zhikal Khidhr" userId="5b7e17f9e3b74d0c" providerId="LiveId" clId="{477C25BE-B9BD-4C34-8ACF-BC415B48B0C6}" dt="2024-03-31T06:16:12.303" v="17" actId="1076"/>
        <pc:sldMkLst>
          <pc:docMk/>
          <pc:sldMk cId="2459203573" sldId="576"/>
        </pc:sldMkLst>
        <pc:spChg chg="mod">
          <ac:chgData name="Zhikal Khidhr" userId="5b7e17f9e3b74d0c" providerId="LiveId" clId="{477C25BE-B9BD-4C34-8ACF-BC415B48B0C6}" dt="2024-03-31T06:16:12.303" v="17" actId="1076"/>
          <ac:spMkLst>
            <pc:docMk/>
            <pc:sldMk cId="2459203573" sldId="576"/>
            <ac:spMk id="8" creationId="{608DA07D-3297-432A-B0EF-7898508B7D81}"/>
          </ac:spMkLst>
        </pc:spChg>
      </pc:sldChg>
      <pc:sldChg chg="modSp new mod">
        <pc:chgData name="Zhikal Khidhr" userId="5b7e17f9e3b74d0c" providerId="LiveId" clId="{477C25BE-B9BD-4C34-8ACF-BC415B48B0C6}" dt="2024-03-31T06:16:55.815" v="99" actId="20577"/>
        <pc:sldMkLst>
          <pc:docMk/>
          <pc:sldMk cId="1336071319" sldId="578"/>
        </pc:sldMkLst>
        <pc:spChg chg="mod">
          <ac:chgData name="Zhikal Khidhr" userId="5b7e17f9e3b74d0c" providerId="LiveId" clId="{477C25BE-B9BD-4C34-8ACF-BC415B48B0C6}" dt="2024-03-31T06:16:30.976" v="35" actId="20577"/>
          <ac:spMkLst>
            <pc:docMk/>
            <pc:sldMk cId="1336071319" sldId="578"/>
            <ac:spMk id="2" creationId="{D990552F-5BCA-90CB-87F5-EB0138A2677E}"/>
          </ac:spMkLst>
        </pc:spChg>
        <pc:spChg chg="mod">
          <ac:chgData name="Zhikal Khidhr" userId="5b7e17f9e3b74d0c" providerId="LiveId" clId="{477C25BE-B9BD-4C34-8ACF-BC415B48B0C6}" dt="2024-03-31T06:16:55.815" v="99" actId="20577"/>
          <ac:spMkLst>
            <pc:docMk/>
            <pc:sldMk cId="1336071319" sldId="578"/>
            <ac:spMk id="3" creationId="{90C8C82E-2F3D-7969-35B0-001596BA1B2C}"/>
          </ac:spMkLst>
        </pc:spChg>
      </pc:sldChg>
      <pc:sldChg chg="addSp delSp modSp new mod setBg">
        <pc:chgData name="Zhikal Khidhr" userId="5b7e17f9e3b74d0c" providerId="LiveId" clId="{477C25BE-B9BD-4C34-8ACF-BC415B48B0C6}" dt="2024-03-31T06:31:33.533" v="112" actId="1076"/>
        <pc:sldMkLst>
          <pc:docMk/>
          <pc:sldMk cId="826681255" sldId="579"/>
        </pc:sldMkLst>
        <pc:spChg chg="add del">
          <ac:chgData name="Zhikal Khidhr" userId="5b7e17f9e3b74d0c" providerId="LiveId" clId="{477C25BE-B9BD-4C34-8ACF-BC415B48B0C6}" dt="2024-03-31T06:31:09.278" v="106" actId="26606"/>
          <ac:spMkLst>
            <pc:docMk/>
            <pc:sldMk cId="826681255" sldId="579"/>
            <ac:spMk id="2" creationId="{5CF4808D-278B-72D5-F193-055591A86452}"/>
          </ac:spMkLst>
        </pc:spChg>
        <pc:spChg chg="del">
          <ac:chgData name="Zhikal Khidhr" userId="5b7e17f9e3b74d0c" providerId="LiveId" clId="{477C25BE-B9BD-4C34-8ACF-BC415B48B0C6}" dt="2024-03-31T06:30:54.615" v="101" actId="22"/>
          <ac:spMkLst>
            <pc:docMk/>
            <pc:sldMk cId="826681255" sldId="579"/>
            <ac:spMk id="3" creationId="{4EC41B41-76D3-F78E-04FC-2FB4F2F47B9D}"/>
          </ac:spMkLst>
        </pc:spChg>
        <pc:spChg chg="mod">
          <ac:chgData name="Zhikal Khidhr" userId="5b7e17f9e3b74d0c" providerId="LiveId" clId="{477C25BE-B9BD-4C34-8ACF-BC415B48B0C6}" dt="2024-03-31T06:31:09.278" v="106" actId="26606"/>
          <ac:spMkLst>
            <pc:docMk/>
            <pc:sldMk cId="826681255" sldId="579"/>
            <ac:spMk id="4" creationId="{F7C39DEC-A5F3-F83B-4A47-0348FF4B7854}"/>
          </ac:spMkLst>
        </pc:spChg>
        <pc:spChg chg="mod">
          <ac:chgData name="Zhikal Khidhr" userId="5b7e17f9e3b74d0c" providerId="LiveId" clId="{477C25BE-B9BD-4C34-8ACF-BC415B48B0C6}" dt="2024-03-31T06:31:09.278" v="106" actId="26606"/>
          <ac:spMkLst>
            <pc:docMk/>
            <pc:sldMk cId="826681255" sldId="579"/>
            <ac:spMk id="5" creationId="{D27AA092-9678-E6AB-FE3A-55062ED4A823}"/>
          </ac:spMkLst>
        </pc:spChg>
        <pc:spChg chg="mod">
          <ac:chgData name="Zhikal Khidhr" userId="5b7e17f9e3b74d0c" providerId="LiveId" clId="{477C25BE-B9BD-4C34-8ACF-BC415B48B0C6}" dt="2024-03-31T06:31:09.278" v="106" actId="26606"/>
          <ac:spMkLst>
            <pc:docMk/>
            <pc:sldMk cId="826681255" sldId="579"/>
            <ac:spMk id="6" creationId="{5732C81F-C5EA-E82F-A40C-6753785918F5}"/>
          </ac:spMkLst>
        </pc:spChg>
        <pc:spChg chg="add">
          <ac:chgData name="Zhikal Khidhr" userId="5b7e17f9e3b74d0c" providerId="LiveId" clId="{477C25BE-B9BD-4C34-8ACF-BC415B48B0C6}" dt="2024-03-31T06:31:09.278" v="106" actId="26606"/>
          <ac:spMkLst>
            <pc:docMk/>
            <pc:sldMk cId="826681255" sldId="579"/>
            <ac:spMk id="10" creationId="{5CF4808D-278B-72D5-F193-055591A86452}"/>
          </ac:spMkLst>
        </pc:spChg>
        <pc:spChg chg="add">
          <ac:chgData name="Zhikal Khidhr" userId="5b7e17f9e3b74d0c" providerId="LiveId" clId="{477C25BE-B9BD-4C34-8ACF-BC415B48B0C6}" dt="2024-03-31T06:31:09.278" v="106" actId="26606"/>
          <ac:spMkLst>
            <pc:docMk/>
            <pc:sldMk cId="826681255" sldId="579"/>
            <ac:spMk id="12" creationId="{09212450-3720-30A9-6C3E-3DEF4EBDB88A}"/>
          </ac:spMkLst>
        </pc:spChg>
        <pc:spChg chg="add del">
          <ac:chgData name="Zhikal Khidhr" userId="5b7e17f9e3b74d0c" providerId="LiveId" clId="{477C25BE-B9BD-4C34-8ACF-BC415B48B0C6}" dt="2024-03-31T06:31:03.545" v="103" actId="26606"/>
          <ac:spMkLst>
            <pc:docMk/>
            <pc:sldMk cId="826681255" sldId="579"/>
            <ac:spMk id="13" creationId="{42A4FC2C-047E-45A5-965D-8E1E3BF09BC6}"/>
          </ac:spMkLst>
        </pc:spChg>
        <pc:grpChg chg="add">
          <ac:chgData name="Zhikal Khidhr" userId="5b7e17f9e3b74d0c" providerId="LiveId" clId="{477C25BE-B9BD-4C34-8ACF-BC415B48B0C6}" dt="2024-03-31T06:31:09.278" v="106" actId="26606"/>
          <ac:grpSpMkLst>
            <pc:docMk/>
            <pc:sldMk cId="826681255" sldId="579"/>
            <ac:grpSpMk id="15" creationId="{6258F736-B256-8039-9DC6-F4E49A5C5AD5}"/>
          </ac:grpSpMkLst>
        </pc:grpChg>
        <pc:picChg chg="add mod ord">
          <ac:chgData name="Zhikal Khidhr" userId="5b7e17f9e3b74d0c" providerId="LiveId" clId="{477C25BE-B9BD-4C34-8ACF-BC415B48B0C6}" dt="2024-03-31T06:31:33.533" v="112" actId="1076"/>
          <ac:picMkLst>
            <pc:docMk/>
            <pc:sldMk cId="826681255" sldId="579"/>
            <ac:picMk id="8" creationId="{31E047E9-9328-8402-84FA-EB3C4ED5979E}"/>
          </ac:picMkLst>
        </pc:picChg>
      </pc:sldChg>
    </pc:docChg>
  </pc:docChgLst>
  <pc:docChgLst>
    <pc:chgData name="Zhikal Khidhr" userId="5b7e17f9e3b74d0c" providerId="LiveId" clId="{0A9AEB80-238A-42B6-B841-46317963A02F}"/>
    <pc:docChg chg="undo custSel addSld delSld modSld delMainMaster modSection">
      <pc:chgData name="Zhikal Khidhr" userId="5b7e17f9e3b74d0c" providerId="LiveId" clId="{0A9AEB80-238A-42B6-B841-46317963A02F}" dt="2024-01-27T18:44:47.801" v="69" actId="26606"/>
      <pc:docMkLst>
        <pc:docMk/>
      </pc:docMkLst>
      <pc:sldChg chg="delSp add del mod">
        <pc:chgData name="Zhikal Khidhr" userId="5b7e17f9e3b74d0c" providerId="LiveId" clId="{0A9AEB80-238A-42B6-B841-46317963A02F}" dt="2024-01-27T18:35:08.719" v="3" actId="47"/>
        <pc:sldMkLst>
          <pc:docMk/>
          <pc:sldMk cId="0" sldId="256"/>
        </pc:sldMkLst>
        <pc:picChg chg="del">
          <ac:chgData name="Zhikal Khidhr" userId="5b7e17f9e3b74d0c" providerId="LiveId" clId="{0A9AEB80-238A-42B6-B841-46317963A02F}" dt="2024-01-27T18:35:04.556" v="2" actId="478"/>
          <ac:picMkLst>
            <pc:docMk/>
            <pc:sldMk cId="0" sldId="256"/>
            <ac:picMk id="2" creationId="{00000000-0000-0000-0000-000000000000}"/>
          </ac:picMkLst>
        </pc:picChg>
      </pc:sldChg>
      <pc:sldChg chg="addSp modSp add del mod setBg">
        <pc:chgData name="Zhikal Khidhr" userId="5b7e17f9e3b74d0c" providerId="LiveId" clId="{0A9AEB80-238A-42B6-B841-46317963A02F}" dt="2024-01-27T18:44:47.801" v="69" actId="26606"/>
        <pc:sldMkLst>
          <pc:docMk/>
          <pc:sldMk cId="2804339496" sldId="258"/>
        </pc:sldMkLst>
        <pc:spChg chg="mod">
          <ac:chgData name="Zhikal Khidhr" userId="5b7e17f9e3b74d0c" providerId="LiveId" clId="{0A9AEB80-238A-42B6-B841-46317963A02F}" dt="2024-01-27T18:44:47.801" v="69" actId="26606"/>
          <ac:spMkLst>
            <pc:docMk/>
            <pc:sldMk cId="2804339496" sldId="258"/>
            <ac:spMk id="2" creationId="{E14BD3D2-BEF3-694E-BCCA-943A4CB23CB7}"/>
          </ac:spMkLst>
        </pc:spChg>
        <pc:spChg chg="mod">
          <ac:chgData name="Zhikal Khidhr" userId="5b7e17f9e3b74d0c" providerId="LiveId" clId="{0A9AEB80-238A-42B6-B841-46317963A02F}" dt="2024-01-27T18:44:47.801" v="69" actId="26606"/>
          <ac:spMkLst>
            <pc:docMk/>
            <pc:sldMk cId="2804339496" sldId="258"/>
            <ac:spMk id="3" creationId="{144DA719-D71E-6746-824E-F14D09B8A513}"/>
          </ac:spMkLst>
        </pc:spChg>
        <pc:spChg chg="mod">
          <ac:chgData name="Zhikal Khidhr" userId="5b7e17f9e3b74d0c" providerId="LiveId" clId="{0A9AEB80-238A-42B6-B841-46317963A02F}" dt="2024-01-27T18:44:47.801" v="69" actId="26606"/>
          <ac:spMkLst>
            <pc:docMk/>
            <pc:sldMk cId="2804339496" sldId="258"/>
            <ac:spMk id="4" creationId="{4D456F22-AA54-1E82-16A6-26778F087DF7}"/>
          </ac:spMkLst>
        </pc:spChg>
        <pc:spChg chg="mod">
          <ac:chgData name="Zhikal Khidhr" userId="5b7e17f9e3b74d0c" providerId="LiveId" clId="{0A9AEB80-238A-42B6-B841-46317963A02F}" dt="2024-01-27T18:44:47.801" v="69" actId="26606"/>
          <ac:spMkLst>
            <pc:docMk/>
            <pc:sldMk cId="2804339496" sldId="258"/>
            <ac:spMk id="5" creationId="{FB91057D-F424-BE3C-623E-544300092D55}"/>
          </ac:spMkLst>
        </pc:spChg>
        <pc:spChg chg="mod">
          <ac:chgData name="Zhikal Khidhr" userId="5b7e17f9e3b74d0c" providerId="LiveId" clId="{0A9AEB80-238A-42B6-B841-46317963A02F}" dt="2024-01-27T18:44:47.801" v="69" actId="26606"/>
          <ac:spMkLst>
            <pc:docMk/>
            <pc:sldMk cId="2804339496" sldId="258"/>
            <ac:spMk id="6" creationId="{906FEF49-E28C-F4B2-65DF-55E7C41F8F82}"/>
          </ac:spMkLst>
        </pc:spChg>
        <pc:spChg chg="add">
          <ac:chgData name="Zhikal Khidhr" userId="5b7e17f9e3b74d0c" providerId="LiveId" clId="{0A9AEB80-238A-42B6-B841-46317963A02F}" dt="2024-01-27T18:44:47.801" v="69" actId="26606"/>
          <ac:spMkLst>
            <pc:docMk/>
            <pc:sldMk cId="2804339496" sldId="258"/>
            <ac:spMk id="11" creationId="{B6CDA21F-E7AF-4C75-8395-33F58D5B0E45}"/>
          </ac:spMkLst>
        </pc:spChg>
        <pc:spChg chg="add">
          <ac:chgData name="Zhikal Khidhr" userId="5b7e17f9e3b74d0c" providerId="LiveId" clId="{0A9AEB80-238A-42B6-B841-46317963A02F}" dt="2024-01-27T18:44:47.801" v="69" actId="26606"/>
          <ac:spMkLst>
            <pc:docMk/>
            <pc:sldMk cId="2804339496" sldId="258"/>
            <ac:spMk id="18" creationId="{D5B0017B-2ECA-49AF-B397-DC140825DF8D}"/>
          </ac:spMkLst>
        </pc:spChg>
        <pc:grpChg chg="add">
          <ac:chgData name="Zhikal Khidhr" userId="5b7e17f9e3b74d0c" providerId="LiveId" clId="{0A9AEB80-238A-42B6-B841-46317963A02F}" dt="2024-01-27T18:44:47.801" v="69" actId="26606"/>
          <ac:grpSpMkLst>
            <pc:docMk/>
            <pc:sldMk cId="2804339496" sldId="258"/>
            <ac:grpSpMk id="13" creationId="{AE1C45F0-260A-458C-96ED-C1F6D2151219}"/>
          </ac:grpSpMkLst>
        </pc:grpChg>
        <pc:cxnChg chg="add">
          <ac:chgData name="Zhikal Khidhr" userId="5b7e17f9e3b74d0c" providerId="LiveId" clId="{0A9AEB80-238A-42B6-B841-46317963A02F}" dt="2024-01-27T18:44:47.801" v="69" actId="26606"/>
          <ac:cxnSpMkLst>
            <pc:docMk/>
            <pc:sldMk cId="2804339496" sldId="258"/>
            <ac:cxnSpMk id="20" creationId="{6CF1BAF6-AD41-4082-B212-8A1F9A2E8779}"/>
          </ac:cxnSpMkLst>
        </pc:cxnChg>
      </pc:sldChg>
      <pc:sldChg chg="delSp modSp mod">
        <pc:chgData name="Zhikal Khidhr" userId="5b7e17f9e3b74d0c" providerId="LiveId" clId="{0A9AEB80-238A-42B6-B841-46317963A02F}" dt="2024-01-27T18:38:24.840" v="12" actId="478"/>
        <pc:sldMkLst>
          <pc:docMk/>
          <pc:sldMk cId="480454959" sldId="327"/>
        </pc:sldMkLst>
        <pc:spChg chg="mod">
          <ac:chgData name="Zhikal Khidhr" userId="5b7e17f9e3b74d0c" providerId="LiveId" clId="{0A9AEB80-238A-42B6-B841-46317963A02F}" dt="2024-01-27T18:38:18.562" v="11" actId="20577"/>
          <ac:spMkLst>
            <pc:docMk/>
            <pc:sldMk cId="480454959" sldId="327"/>
            <ac:spMk id="3" creationId="{4C497D5C-E785-D72F-C8CC-FA44B04E576B}"/>
          </ac:spMkLst>
        </pc:spChg>
        <pc:spChg chg="del">
          <ac:chgData name="Zhikal Khidhr" userId="5b7e17f9e3b74d0c" providerId="LiveId" clId="{0A9AEB80-238A-42B6-B841-46317963A02F}" dt="2024-01-27T18:38:24.840" v="12" actId="478"/>
          <ac:spMkLst>
            <pc:docMk/>
            <pc:sldMk cId="480454959" sldId="327"/>
            <ac:spMk id="6" creationId="{F8CA3EA5-0507-29C8-0025-FDA83BD3DF93}"/>
          </ac:spMkLst>
        </pc:spChg>
        <pc:spChg chg="del">
          <ac:chgData name="Zhikal Khidhr" userId="5b7e17f9e3b74d0c" providerId="LiveId" clId="{0A9AEB80-238A-42B6-B841-46317963A02F}" dt="2024-01-27T18:38:10.138" v="6" actId="478"/>
          <ac:spMkLst>
            <pc:docMk/>
            <pc:sldMk cId="480454959" sldId="327"/>
            <ac:spMk id="7" creationId="{43B7DB02-43BD-D6F1-2675-5BE711C7AE08}"/>
          </ac:spMkLst>
        </pc:spChg>
      </pc:sldChg>
      <pc:sldChg chg="del">
        <pc:chgData name="Zhikal Khidhr" userId="5b7e17f9e3b74d0c" providerId="LiveId" clId="{0A9AEB80-238A-42B6-B841-46317963A02F}" dt="2024-01-27T18:39:09.967" v="19" actId="47"/>
        <pc:sldMkLst>
          <pc:docMk/>
          <pc:sldMk cId="4269904540" sldId="380"/>
        </pc:sldMkLst>
      </pc:sldChg>
      <pc:sldChg chg="del">
        <pc:chgData name="Zhikal Khidhr" userId="5b7e17f9e3b74d0c" providerId="LiveId" clId="{0A9AEB80-238A-42B6-B841-46317963A02F}" dt="2024-01-27T18:39:10.134" v="20" actId="47"/>
        <pc:sldMkLst>
          <pc:docMk/>
          <pc:sldMk cId="1668224365" sldId="381"/>
        </pc:sldMkLst>
      </pc:sldChg>
      <pc:sldChg chg="del">
        <pc:chgData name="Zhikal Khidhr" userId="5b7e17f9e3b74d0c" providerId="LiveId" clId="{0A9AEB80-238A-42B6-B841-46317963A02F}" dt="2024-01-27T18:39:10.281" v="21" actId="47"/>
        <pc:sldMkLst>
          <pc:docMk/>
          <pc:sldMk cId="3596179315" sldId="382"/>
        </pc:sldMkLst>
      </pc:sldChg>
      <pc:sldChg chg="del">
        <pc:chgData name="Zhikal Khidhr" userId="5b7e17f9e3b74d0c" providerId="LiveId" clId="{0A9AEB80-238A-42B6-B841-46317963A02F}" dt="2024-01-27T18:39:10.416" v="22" actId="47"/>
        <pc:sldMkLst>
          <pc:docMk/>
          <pc:sldMk cId="793905765" sldId="383"/>
        </pc:sldMkLst>
      </pc:sldChg>
      <pc:sldChg chg="del">
        <pc:chgData name="Zhikal Khidhr" userId="5b7e17f9e3b74d0c" providerId="LiveId" clId="{0A9AEB80-238A-42B6-B841-46317963A02F}" dt="2024-01-27T18:39:10.587" v="23" actId="47"/>
        <pc:sldMkLst>
          <pc:docMk/>
          <pc:sldMk cId="1380677774" sldId="384"/>
        </pc:sldMkLst>
      </pc:sldChg>
      <pc:sldChg chg="del">
        <pc:chgData name="Zhikal Khidhr" userId="5b7e17f9e3b74d0c" providerId="LiveId" clId="{0A9AEB80-238A-42B6-B841-46317963A02F}" dt="2024-01-27T18:39:14.166" v="31" actId="47"/>
        <pc:sldMkLst>
          <pc:docMk/>
          <pc:sldMk cId="2145098752" sldId="385"/>
        </pc:sldMkLst>
      </pc:sldChg>
      <pc:sldChg chg="del">
        <pc:chgData name="Zhikal Khidhr" userId="5b7e17f9e3b74d0c" providerId="LiveId" clId="{0A9AEB80-238A-42B6-B841-46317963A02F}" dt="2024-01-27T18:39:15.818" v="37" actId="47"/>
        <pc:sldMkLst>
          <pc:docMk/>
          <pc:sldMk cId="1361414874" sldId="386"/>
        </pc:sldMkLst>
      </pc:sldChg>
      <pc:sldChg chg="del">
        <pc:chgData name="Zhikal Khidhr" userId="5b7e17f9e3b74d0c" providerId="LiveId" clId="{0A9AEB80-238A-42B6-B841-46317963A02F}" dt="2024-01-27T18:39:14.320" v="32" actId="47"/>
        <pc:sldMkLst>
          <pc:docMk/>
          <pc:sldMk cId="3570124031" sldId="387"/>
        </pc:sldMkLst>
      </pc:sldChg>
      <pc:sldChg chg="del">
        <pc:chgData name="Zhikal Khidhr" userId="5b7e17f9e3b74d0c" providerId="LiveId" clId="{0A9AEB80-238A-42B6-B841-46317963A02F}" dt="2024-01-27T18:39:14.502" v="33" actId="47"/>
        <pc:sldMkLst>
          <pc:docMk/>
          <pc:sldMk cId="3346987262" sldId="388"/>
        </pc:sldMkLst>
      </pc:sldChg>
      <pc:sldChg chg="del">
        <pc:chgData name="Zhikal Khidhr" userId="5b7e17f9e3b74d0c" providerId="LiveId" clId="{0A9AEB80-238A-42B6-B841-46317963A02F}" dt="2024-01-27T18:39:14.899" v="34" actId="47"/>
        <pc:sldMkLst>
          <pc:docMk/>
          <pc:sldMk cId="3780203680" sldId="390"/>
        </pc:sldMkLst>
      </pc:sldChg>
      <pc:sldChg chg="del">
        <pc:chgData name="Zhikal Khidhr" userId="5b7e17f9e3b74d0c" providerId="LiveId" clId="{0A9AEB80-238A-42B6-B841-46317963A02F}" dt="2024-01-27T18:39:15.096" v="35" actId="47"/>
        <pc:sldMkLst>
          <pc:docMk/>
          <pc:sldMk cId="592463710" sldId="391"/>
        </pc:sldMkLst>
      </pc:sldChg>
      <pc:sldChg chg="del">
        <pc:chgData name="Zhikal Khidhr" userId="5b7e17f9e3b74d0c" providerId="LiveId" clId="{0A9AEB80-238A-42B6-B841-46317963A02F}" dt="2024-01-27T18:39:15.257" v="36" actId="47"/>
        <pc:sldMkLst>
          <pc:docMk/>
          <pc:sldMk cId="3172104921" sldId="392"/>
        </pc:sldMkLst>
      </pc:sldChg>
      <pc:sldChg chg="del">
        <pc:chgData name="Zhikal Khidhr" userId="5b7e17f9e3b74d0c" providerId="LiveId" clId="{0A9AEB80-238A-42B6-B841-46317963A02F}" dt="2024-01-27T18:39:15.994" v="38" actId="47"/>
        <pc:sldMkLst>
          <pc:docMk/>
          <pc:sldMk cId="1928054195" sldId="393"/>
        </pc:sldMkLst>
      </pc:sldChg>
      <pc:sldChg chg="add del">
        <pc:chgData name="Zhikal Khidhr" userId="5b7e17f9e3b74d0c" providerId="LiveId" clId="{0A9AEB80-238A-42B6-B841-46317963A02F}" dt="2024-01-27T18:39:09.767" v="18" actId="47"/>
        <pc:sldMkLst>
          <pc:docMk/>
          <pc:sldMk cId="20075996" sldId="482"/>
        </pc:sldMkLst>
      </pc:sldChg>
      <pc:sldChg chg="del">
        <pc:chgData name="Zhikal Khidhr" userId="5b7e17f9e3b74d0c" providerId="LiveId" clId="{0A9AEB80-238A-42B6-B841-46317963A02F}" dt="2024-01-27T18:39:10.865" v="25" actId="47"/>
        <pc:sldMkLst>
          <pc:docMk/>
          <pc:sldMk cId="2300863228" sldId="491"/>
        </pc:sldMkLst>
      </pc:sldChg>
      <pc:sldChg chg="add del">
        <pc:chgData name="Zhikal Khidhr" userId="5b7e17f9e3b74d0c" providerId="LiveId" clId="{0A9AEB80-238A-42B6-B841-46317963A02F}" dt="2024-01-27T18:39:09.178" v="17" actId="47"/>
        <pc:sldMkLst>
          <pc:docMk/>
          <pc:sldMk cId="3866411002" sldId="506"/>
        </pc:sldMkLst>
      </pc:sldChg>
      <pc:sldChg chg="del">
        <pc:chgData name="Zhikal Khidhr" userId="5b7e17f9e3b74d0c" providerId="LiveId" clId="{0A9AEB80-238A-42B6-B841-46317963A02F}" dt="2024-01-27T18:39:10.795" v="24" actId="47"/>
        <pc:sldMkLst>
          <pc:docMk/>
          <pc:sldMk cId="534773881" sldId="507"/>
        </pc:sldMkLst>
      </pc:sldChg>
      <pc:sldChg chg="del">
        <pc:chgData name="Zhikal Khidhr" userId="5b7e17f9e3b74d0c" providerId="LiveId" clId="{0A9AEB80-238A-42B6-B841-46317963A02F}" dt="2024-01-27T18:39:11.190" v="27" actId="47"/>
        <pc:sldMkLst>
          <pc:docMk/>
          <pc:sldMk cId="87775940" sldId="508"/>
        </pc:sldMkLst>
      </pc:sldChg>
      <pc:sldChg chg="del">
        <pc:chgData name="Zhikal Khidhr" userId="5b7e17f9e3b74d0c" providerId="LiveId" clId="{0A9AEB80-238A-42B6-B841-46317963A02F}" dt="2024-01-27T18:39:12" v="28" actId="47"/>
        <pc:sldMkLst>
          <pc:docMk/>
          <pc:sldMk cId="1686591751" sldId="509"/>
        </pc:sldMkLst>
      </pc:sldChg>
      <pc:sldChg chg="del">
        <pc:chgData name="Zhikal Khidhr" userId="5b7e17f9e3b74d0c" providerId="LiveId" clId="{0A9AEB80-238A-42B6-B841-46317963A02F}" dt="2024-01-27T18:39:12.819" v="29" actId="47"/>
        <pc:sldMkLst>
          <pc:docMk/>
          <pc:sldMk cId="3710600758" sldId="510"/>
        </pc:sldMkLst>
      </pc:sldChg>
      <pc:sldChg chg="del">
        <pc:chgData name="Zhikal Khidhr" userId="5b7e17f9e3b74d0c" providerId="LiveId" clId="{0A9AEB80-238A-42B6-B841-46317963A02F}" dt="2024-01-27T18:39:11.072" v="26" actId="47"/>
        <pc:sldMkLst>
          <pc:docMk/>
          <pc:sldMk cId="3827683533" sldId="511"/>
        </pc:sldMkLst>
      </pc:sldChg>
      <pc:sldChg chg="del">
        <pc:chgData name="Zhikal Khidhr" userId="5b7e17f9e3b74d0c" providerId="LiveId" clId="{0A9AEB80-238A-42B6-B841-46317963A02F}" dt="2024-01-27T18:39:13.047" v="30" actId="47"/>
        <pc:sldMkLst>
          <pc:docMk/>
          <pc:sldMk cId="2633965306" sldId="512"/>
        </pc:sldMkLst>
      </pc:sldChg>
      <pc:sldChg chg="addSp delSp modSp mod setBg">
        <pc:chgData name="Zhikal Khidhr" userId="5b7e17f9e3b74d0c" providerId="LiveId" clId="{0A9AEB80-238A-42B6-B841-46317963A02F}" dt="2024-01-27T18:41:23.682" v="41" actId="26606"/>
        <pc:sldMkLst>
          <pc:docMk/>
          <pc:sldMk cId="1142531572" sldId="514"/>
        </pc:sldMkLst>
        <pc:spChg chg="mod ord">
          <ac:chgData name="Zhikal Khidhr" userId="5b7e17f9e3b74d0c" providerId="LiveId" clId="{0A9AEB80-238A-42B6-B841-46317963A02F}" dt="2024-01-27T18:41:23.682" v="41" actId="26606"/>
          <ac:spMkLst>
            <pc:docMk/>
            <pc:sldMk cId="1142531572" sldId="514"/>
            <ac:spMk id="3" creationId="{5EBA5681-2631-C3E7-B394-8BC6663DB96E}"/>
          </ac:spMkLst>
        </pc:spChg>
        <pc:spChg chg="mod">
          <ac:chgData name="Zhikal Khidhr" userId="5b7e17f9e3b74d0c" providerId="LiveId" clId="{0A9AEB80-238A-42B6-B841-46317963A02F}" dt="2024-01-27T18:41:23.682" v="41" actId="26606"/>
          <ac:spMkLst>
            <pc:docMk/>
            <pc:sldMk cId="1142531572" sldId="514"/>
            <ac:spMk id="4" creationId="{00000000-0000-0000-0000-000000000000}"/>
          </ac:spMkLst>
        </pc:spChg>
        <pc:spChg chg="del">
          <ac:chgData name="Zhikal Khidhr" userId="5b7e17f9e3b74d0c" providerId="LiveId" clId="{0A9AEB80-238A-42B6-B841-46317963A02F}" dt="2024-01-27T18:35:21.610" v="4" actId="478"/>
          <ac:spMkLst>
            <pc:docMk/>
            <pc:sldMk cId="1142531572" sldId="514"/>
            <ac:spMk id="5" creationId="{00000000-0000-0000-0000-000000000000}"/>
          </ac:spMkLst>
        </pc:spChg>
        <pc:spChg chg="mod">
          <ac:chgData name="Zhikal Khidhr" userId="5b7e17f9e3b74d0c" providerId="LiveId" clId="{0A9AEB80-238A-42B6-B841-46317963A02F}" dt="2024-01-27T18:41:23.682" v="41" actId="26606"/>
          <ac:spMkLst>
            <pc:docMk/>
            <pc:sldMk cId="1142531572" sldId="514"/>
            <ac:spMk id="6" creationId="{00000000-0000-0000-0000-000000000000}"/>
          </ac:spMkLst>
        </pc:spChg>
        <pc:spChg chg="del">
          <ac:chgData name="Zhikal Khidhr" userId="5b7e17f9e3b74d0c" providerId="LiveId" clId="{0A9AEB80-238A-42B6-B841-46317963A02F}" dt="2024-01-27T18:41:23.682" v="41" actId="26606"/>
          <ac:spMkLst>
            <pc:docMk/>
            <pc:sldMk cId="1142531572" sldId="514"/>
            <ac:spMk id="7" creationId="{608DA07D-3297-432A-B0EF-7898508B7D81}"/>
          </ac:spMkLst>
        </pc:spChg>
        <pc:spChg chg="add mod ord">
          <ac:chgData name="Zhikal Khidhr" userId="5b7e17f9e3b74d0c" providerId="LiveId" clId="{0A9AEB80-238A-42B6-B841-46317963A02F}" dt="2024-01-27T18:41:23.682" v="41" actId="26606"/>
          <ac:spMkLst>
            <pc:docMk/>
            <pc:sldMk cId="1142531572" sldId="514"/>
            <ac:spMk id="8" creationId="{608DA07D-3297-432A-B0EF-7898508B7D81}"/>
          </ac:spMkLst>
        </pc:spChg>
        <pc:spChg chg="add">
          <ac:chgData name="Zhikal Khidhr" userId="5b7e17f9e3b74d0c" providerId="LiveId" clId="{0A9AEB80-238A-42B6-B841-46317963A02F}" dt="2024-01-27T18:41:23.682" v="41" actId="26606"/>
          <ac:spMkLst>
            <pc:docMk/>
            <pc:sldMk cId="1142531572" sldId="514"/>
            <ac:spMk id="14" creationId="{2E442304-DDBD-4F7B-8017-36BCC863FB40}"/>
          </ac:spMkLst>
        </pc:spChg>
        <pc:spChg chg="add">
          <ac:chgData name="Zhikal Khidhr" userId="5b7e17f9e3b74d0c" providerId="LiveId" clId="{0A9AEB80-238A-42B6-B841-46317963A02F}" dt="2024-01-27T18:41:23.682" v="41" actId="26606"/>
          <ac:spMkLst>
            <pc:docMk/>
            <pc:sldMk cId="1142531572" sldId="514"/>
            <ac:spMk id="16" creationId="{5E107275-3853-46FD-A241-DE4355A42675}"/>
          </ac:spMkLst>
        </pc:spChg>
        <pc:graphicFrameChg chg="add">
          <ac:chgData name="Zhikal Khidhr" userId="5b7e17f9e3b74d0c" providerId="LiveId" clId="{0A9AEB80-238A-42B6-B841-46317963A02F}" dt="2024-01-27T18:41:23.682" v="41" actId="26606"/>
          <ac:graphicFrameMkLst>
            <pc:docMk/>
            <pc:sldMk cId="1142531572" sldId="514"/>
            <ac:graphicFrameMk id="10" creationId="{B96E4456-DD55-AE8D-503D-E3CFE4D9AA69}"/>
          </ac:graphicFrameMkLst>
        </pc:graphicFrameChg>
      </pc:sldChg>
      <pc:sldChg chg="add del">
        <pc:chgData name="Zhikal Khidhr" userId="5b7e17f9e3b74d0c" providerId="LiveId" clId="{0A9AEB80-238A-42B6-B841-46317963A02F}" dt="2024-01-27T18:34:55.384" v="1"/>
        <pc:sldMkLst>
          <pc:docMk/>
          <pc:sldMk cId="1754395486" sldId="514"/>
        </pc:sldMkLst>
      </pc:sldChg>
      <pc:sldChg chg="addSp modSp add del mod setBg">
        <pc:chgData name="Zhikal Khidhr" userId="5b7e17f9e3b74d0c" providerId="LiveId" clId="{0A9AEB80-238A-42B6-B841-46317963A02F}" dt="2024-01-27T18:43:58.282" v="61" actId="1076"/>
        <pc:sldMkLst>
          <pc:docMk/>
          <pc:sldMk cId="4147776503" sldId="515"/>
        </pc:sldMkLst>
        <pc:spChg chg="mod">
          <ac:chgData name="Zhikal Khidhr" userId="5b7e17f9e3b74d0c" providerId="LiveId" clId="{0A9AEB80-238A-42B6-B841-46317963A02F}" dt="2024-01-27T18:43:53.868" v="60" actId="26606"/>
          <ac:spMkLst>
            <pc:docMk/>
            <pc:sldMk cId="4147776503" sldId="515"/>
            <ac:spMk id="4" creationId="{00000000-0000-0000-0000-000000000000}"/>
          </ac:spMkLst>
        </pc:spChg>
        <pc:spChg chg="mod">
          <ac:chgData name="Zhikal Khidhr" userId="5b7e17f9e3b74d0c" providerId="LiveId" clId="{0A9AEB80-238A-42B6-B841-46317963A02F}" dt="2024-01-27T18:43:53.868" v="60" actId="26606"/>
          <ac:spMkLst>
            <pc:docMk/>
            <pc:sldMk cId="4147776503" sldId="515"/>
            <ac:spMk id="5" creationId="{00000000-0000-0000-0000-000000000000}"/>
          </ac:spMkLst>
        </pc:spChg>
        <pc:spChg chg="mod">
          <ac:chgData name="Zhikal Khidhr" userId="5b7e17f9e3b74d0c" providerId="LiveId" clId="{0A9AEB80-238A-42B6-B841-46317963A02F}" dt="2024-01-27T18:43:53.868" v="60" actId="26606"/>
          <ac:spMkLst>
            <pc:docMk/>
            <pc:sldMk cId="4147776503" sldId="515"/>
            <ac:spMk id="6" creationId="{00000000-0000-0000-0000-000000000000}"/>
          </ac:spMkLst>
        </pc:spChg>
        <pc:spChg chg="add mod ord">
          <ac:chgData name="Zhikal Khidhr" userId="5b7e17f9e3b74d0c" providerId="LiveId" clId="{0A9AEB80-238A-42B6-B841-46317963A02F}" dt="2024-01-27T18:43:58.282" v="61" actId="1076"/>
          <ac:spMkLst>
            <pc:docMk/>
            <pc:sldMk cId="4147776503" sldId="515"/>
            <ac:spMk id="8" creationId="{608DA07D-3297-432A-B0EF-7898508B7D81}"/>
          </ac:spMkLst>
        </pc:spChg>
        <pc:spChg chg="mod ord">
          <ac:chgData name="Zhikal Khidhr" userId="5b7e17f9e3b74d0c" providerId="LiveId" clId="{0A9AEB80-238A-42B6-B841-46317963A02F}" dt="2024-01-27T18:43:53.868" v="60" actId="26606"/>
          <ac:spMkLst>
            <pc:docMk/>
            <pc:sldMk cId="4147776503" sldId="515"/>
            <ac:spMk id="13" creationId="{BE584F60-C949-76C0-4F0D-7D65443A2861}"/>
          </ac:spMkLst>
        </pc:spChg>
        <pc:spChg chg="add">
          <ac:chgData name="Zhikal Khidhr" userId="5b7e17f9e3b74d0c" providerId="LiveId" clId="{0A9AEB80-238A-42B6-B841-46317963A02F}" dt="2024-01-27T18:43:53.868" v="60" actId="26606"/>
          <ac:spMkLst>
            <pc:docMk/>
            <pc:sldMk cId="4147776503" sldId="515"/>
            <ac:spMk id="18" creationId="{DBF61EA3-B236-439E-9C0B-340980D56BEE}"/>
          </ac:spMkLst>
        </pc:spChg>
        <pc:spChg chg="add">
          <ac:chgData name="Zhikal Khidhr" userId="5b7e17f9e3b74d0c" providerId="LiveId" clId="{0A9AEB80-238A-42B6-B841-46317963A02F}" dt="2024-01-27T18:43:53.868" v="60" actId="26606"/>
          <ac:spMkLst>
            <pc:docMk/>
            <pc:sldMk cId="4147776503" sldId="515"/>
            <ac:spMk id="24" creationId="{E659831F-0D9A-4C63-9EBB-8435B85A440F}"/>
          </ac:spMkLst>
        </pc:spChg>
        <pc:grpChg chg="add">
          <ac:chgData name="Zhikal Khidhr" userId="5b7e17f9e3b74d0c" providerId="LiveId" clId="{0A9AEB80-238A-42B6-B841-46317963A02F}" dt="2024-01-27T18:43:53.868" v="60" actId="26606"/>
          <ac:grpSpMkLst>
            <pc:docMk/>
            <pc:sldMk cId="4147776503" sldId="515"/>
            <ac:grpSpMk id="20" creationId="{28FAF094-D087-493F-8DF9-A486C2D6BBAA}"/>
          </ac:grpSpMkLst>
        </pc:grpChg>
      </pc:sldChg>
      <pc:sldChg chg="addSp modSp add del mod setBg">
        <pc:chgData name="Zhikal Khidhr" userId="5b7e17f9e3b74d0c" providerId="LiveId" clId="{0A9AEB80-238A-42B6-B841-46317963A02F}" dt="2024-01-27T18:44:35.781" v="67" actId="26606"/>
        <pc:sldMkLst>
          <pc:docMk/>
          <pc:sldMk cId="758381131" sldId="516"/>
        </pc:sldMkLst>
        <pc:spChg chg="mod">
          <ac:chgData name="Zhikal Khidhr" userId="5b7e17f9e3b74d0c" providerId="LiveId" clId="{0A9AEB80-238A-42B6-B841-46317963A02F}" dt="2024-01-27T18:44:35.781" v="67" actId="26606"/>
          <ac:spMkLst>
            <pc:docMk/>
            <pc:sldMk cId="758381131" sldId="516"/>
            <ac:spMk id="4" creationId="{00000000-0000-0000-0000-000000000000}"/>
          </ac:spMkLst>
        </pc:spChg>
        <pc:spChg chg="mod">
          <ac:chgData name="Zhikal Khidhr" userId="5b7e17f9e3b74d0c" providerId="LiveId" clId="{0A9AEB80-238A-42B6-B841-46317963A02F}" dt="2024-01-27T18:44:35.781" v="67" actId="26606"/>
          <ac:spMkLst>
            <pc:docMk/>
            <pc:sldMk cId="758381131" sldId="516"/>
            <ac:spMk id="5" creationId="{00000000-0000-0000-0000-000000000000}"/>
          </ac:spMkLst>
        </pc:spChg>
        <pc:spChg chg="mod">
          <ac:chgData name="Zhikal Khidhr" userId="5b7e17f9e3b74d0c" providerId="LiveId" clId="{0A9AEB80-238A-42B6-B841-46317963A02F}" dt="2024-01-27T18:44:35.781" v="67" actId="26606"/>
          <ac:spMkLst>
            <pc:docMk/>
            <pc:sldMk cId="758381131" sldId="516"/>
            <ac:spMk id="6" creationId="{00000000-0000-0000-0000-000000000000}"/>
          </ac:spMkLst>
        </pc:spChg>
        <pc:spChg chg="mod ord">
          <ac:chgData name="Zhikal Khidhr" userId="5b7e17f9e3b74d0c" providerId="LiveId" clId="{0A9AEB80-238A-42B6-B841-46317963A02F}" dt="2024-01-27T18:44:35.781" v="67" actId="26606"/>
          <ac:spMkLst>
            <pc:docMk/>
            <pc:sldMk cId="758381131" sldId="516"/>
            <ac:spMk id="7" creationId="{6DC97A64-8359-D402-68A2-5B9B4C5BC0C1}"/>
          </ac:spMkLst>
        </pc:spChg>
        <pc:spChg chg="add mod ord">
          <ac:chgData name="Zhikal Khidhr" userId="5b7e17f9e3b74d0c" providerId="LiveId" clId="{0A9AEB80-238A-42B6-B841-46317963A02F}" dt="2024-01-27T18:44:35.781" v="67" actId="26606"/>
          <ac:spMkLst>
            <pc:docMk/>
            <pc:sldMk cId="758381131" sldId="516"/>
            <ac:spMk id="8" creationId="{608DA07D-3297-432A-B0EF-7898508B7D81}"/>
          </ac:spMkLst>
        </pc:spChg>
        <pc:spChg chg="add">
          <ac:chgData name="Zhikal Khidhr" userId="5b7e17f9e3b74d0c" providerId="LiveId" clId="{0A9AEB80-238A-42B6-B841-46317963A02F}" dt="2024-01-27T18:44:35.781" v="67" actId="26606"/>
          <ac:spMkLst>
            <pc:docMk/>
            <pc:sldMk cId="758381131" sldId="516"/>
            <ac:spMk id="13" creationId="{201CC55D-ED54-4C5C-95E6-10947BD1103B}"/>
          </ac:spMkLst>
        </pc:spChg>
        <pc:spChg chg="add">
          <ac:chgData name="Zhikal Khidhr" userId="5b7e17f9e3b74d0c" providerId="LiveId" clId="{0A9AEB80-238A-42B6-B841-46317963A02F}" dt="2024-01-27T18:44:35.781" v="67" actId="26606"/>
          <ac:spMkLst>
            <pc:docMk/>
            <pc:sldMk cId="758381131" sldId="516"/>
            <ac:spMk id="19" creationId="{3873B707-463F-40B0-8227-E8CC6C67EB25}"/>
          </ac:spMkLst>
        </pc:spChg>
        <pc:spChg chg="add">
          <ac:chgData name="Zhikal Khidhr" userId="5b7e17f9e3b74d0c" providerId="LiveId" clId="{0A9AEB80-238A-42B6-B841-46317963A02F}" dt="2024-01-27T18:44:35.781" v="67" actId="26606"/>
          <ac:spMkLst>
            <pc:docMk/>
            <pc:sldMk cId="758381131" sldId="516"/>
            <ac:spMk id="21" creationId="{C13237C8-E62C-4F0D-A318-BD6FB6C2D138}"/>
          </ac:spMkLst>
        </pc:spChg>
        <pc:spChg chg="add">
          <ac:chgData name="Zhikal Khidhr" userId="5b7e17f9e3b74d0c" providerId="LiveId" clId="{0A9AEB80-238A-42B6-B841-46317963A02F}" dt="2024-01-27T18:44:35.781" v="67" actId="26606"/>
          <ac:spMkLst>
            <pc:docMk/>
            <pc:sldMk cId="758381131" sldId="516"/>
            <ac:spMk id="23" creationId="{19C9EAEA-39D0-4B0E-A0EB-51E7B26740B1}"/>
          </ac:spMkLst>
        </pc:spChg>
        <pc:grpChg chg="add">
          <ac:chgData name="Zhikal Khidhr" userId="5b7e17f9e3b74d0c" providerId="LiveId" clId="{0A9AEB80-238A-42B6-B841-46317963A02F}" dt="2024-01-27T18:44:35.781" v="67" actId="26606"/>
          <ac:grpSpMkLst>
            <pc:docMk/>
            <pc:sldMk cId="758381131" sldId="516"/>
            <ac:grpSpMk id="15" creationId="{1DE889C7-FAD6-4397-98E2-05D503484459}"/>
          </ac:grpSpMkLst>
        </pc:grpChg>
        <pc:picChg chg="mod ord">
          <ac:chgData name="Zhikal Khidhr" userId="5b7e17f9e3b74d0c" providerId="LiveId" clId="{0A9AEB80-238A-42B6-B841-46317963A02F}" dt="2024-01-27T18:44:35.781" v="67" actId="26606"/>
          <ac:picMkLst>
            <pc:docMk/>
            <pc:sldMk cId="758381131" sldId="516"/>
            <ac:picMk id="3" creationId="{20AB5522-649B-9947-9EA3-A66EA38CBCBF}"/>
          </ac:picMkLst>
        </pc:picChg>
      </pc:sldChg>
      <pc:sldChg chg="addSp modSp add del mod setBg">
        <pc:chgData name="Zhikal Khidhr" userId="5b7e17f9e3b74d0c" providerId="LiveId" clId="{0A9AEB80-238A-42B6-B841-46317963A02F}" dt="2024-01-27T18:42:03.593" v="47" actId="26606"/>
        <pc:sldMkLst>
          <pc:docMk/>
          <pc:sldMk cId="2430962060" sldId="517"/>
        </pc:sldMkLst>
        <pc:spChg chg="mod">
          <ac:chgData name="Zhikal Khidhr" userId="5b7e17f9e3b74d0c" providerId="LiveId" clId="{0A9AEB80-238A-42B6-B841-46317963A02F}" dt="2024-01-27T18:42:03.593" v="47" actId="26606"/>
          <ac:spMkLst>
            <pc:docMk/>
            <pc:sldMk cId="2430962060" sldId="517"/>
            <ac:spMk id="4" creationId="{00000000-0000-0000-0000-000000000000}"/>
          </ac:spMkLst>
        </pc:spChg>
        <pc:spChg chg="mod">
          <ac:chgData name="Zhikal Khidhr" userId="5b7e17f9e3b74d0c" providerId="LiveId" clId="{0A9AEB80-238A-42B6-B841-46317963A02F}" dt="2024-01-27T18:42:03.593" v="47" actId="26606"/>
          <ac:spMkLst>
            <pc:docMk/>
            <pc:sldMk cId="2430962060" sldId="517"/>
            <ac:spMk id="5" creationId="{00000000-0000-0000-0000-000000000000}"/>
          </ac:spMkLst>
        </pc:spChg>
        <pc:spChg chg="mod">
          <ac:chgData name="Zhikal Khidhr" userId="5b7e17f9e3b74d0c" providerId="LiveId" clId="{0A9AEB80-238A-42B6-B841-46317963A02F}" dt="2024-01-27T18:42:03.593" v="47" actId="26606"/>
          <ac:spMkLst>
            <pc:docMk/>
            <pc:sldMk cId="2430962060" sldId="517"/>
            <ac:spMk id="6" creationId="{00000000-0000-0000-0000-000000000000}"/>
          </ac:spMkLst>
        </pc:spChg>
        <pc:spChg chg="mod ord">
          <ac:chgData name="Zhikal Khidhr" userId="5b7e17f9e3b74d0c" providerId="LiveId" clId="{0A9AEB80-238A-42B6-B841-46317963A02F}" dt="2024-01-27T18:42:03.593" v="47" actId="26606"/>
          <ac:spMkLst>
            <pc:docMk/>
            <pc:sldMk cId="2430962060" sldId="517"/>
            <ac:spMk id="7" creationId="{514D321E-C31F-CC70-431C-336069DC6B56}"/>
          </ac:spMkLst>
        </pc:spChg>
        <pc:spChg chg="add mod ord">
          <ac:chgData name="Zhikal Khidhr" userId="5b7e17f9e3b74d0c" providerId="LiveId" clId="{0A9AEB80-238A-42B6-B841-46317963A02F}" dt="2024-01-27T18:42:03.593" v="47" actId="26606"/>
          <ac:spMkLst>
            <pc:docMk/>
            <pc:sldMk cId="2430962060" sldId="517"/>
            <ac:spMk id="8" creationId="{608DA07D-3297-432A-B0EF-7898508B7D81}"/>
          </ac:spMkLst>
        </pc:spChg>
        <pc:spChg chg="add">
          <ac:chgData name="Zhikal Khidhr" userId="5b7e17f9e3b74d0c" providerId="LiveId" clId="{0A9AEB80-238A-42B6-B841-46317963A02F}" dt="2024-01-27T18:42:03.593" v="47" actId="26606"/>
          <ac:spMkLst>
            <pc:docMk/>
            <pc:sldMk cId="2430962060" sldId="517"/>
            <ac:spMk id="3079" creationId="{743AA782-23D1-4521-8CAD-47662984AA08}"/>
          </ac:spMkLst>
        </pc:spChg>
        <pc:spChg chg="add">
          <ac:chgData name="Zhikal Khidhr" userId="5b7e17f9e3b74d0c" providerId="LiveId" clId="{0A9AEB80-238A-42B6-B841-46317963A02F}" dt="2024-01-27T18:42:03.593" v="47" actId="26606"/>
          <ac:spMkLst>
            <pc:docMk/>
            <pc:sldMk cId="2430962060" sldId="517"/>
            <ac:spMk id="3081" creationId="{71877DBC-BB60-40F0-AC93-2ACDBAAE60CE}"/>
          </ac:spMkLst>
        </pc:spChg>
        <pc:picChg chg="mod ord">
          <ac:chgData name="Zhikal Khidhr" userId="5b7e17f9e3b74d0c" providerId="LiveId" clId="{0A9AEB80-238A-42B6-B841-46317963A02F}" dt="2024-01-27T18:42:03.593" v="47" actId="26606"/>
          <ac:picMkLst>
            <pc:docMk/>
            <pc:sldMk cId="2430962060" sldId="517"/>
            <ac:picMk id="3074" creationId="{3479B1DD-8251-3A3A-7841-F1DD1CE35826}"/>
          </ac:picMkLst>
        </pc:picChg>
      </pc:sldChg>
      <pc:sldChg chg="addSp delSp modSp add del mod setBg">
        <pc:chgData name="Zhikal Khidhr" userId="5b7e17f9e3b74d0c" providerId="LiveId" clId="{0A9AEB80-238A-42B6-B841-46317963A02F}" dt="2024-01-27T18:41:57.637" v="46" actId="26606"/>
        <pc:sldMkLst>
          <pc:docMk/>
          <pc:sldMk cId="543492419" sldId="518"/>
        </pc:sldMkLst>
        <pc:spChg chg="mod">
          <ac:chgData name="Zhikal Khidhr" userId="5b7e17f9e3b74d0c" providerId="LiveId" clId="{0A9AEB80-238A-42B6-B841-46317963A02F}" dt="2024-01-27T18:41:57.637" v="46" actId="26606"/>
          <ac:spMkLst>
            <pc:docMk/>
            <pc:sldMk cId="543492419" sldId="518"/>
            <ac:spMk id="4" creationId="{00000000-0000-0000-0000-000000000000}"/>
          </ac:spMkLst>
        </pc:spChg>
        <pc:spChg chg="mod">
          <ac:chgData name="Zhikal Khidhr" userId="5b7e17f9e3b74d0c" providerId="LiveId" clId="{0A9AEB80-238A-42B6-B841-46317963A02F}" dt="2024-01-27T18:41:57.637" v="46" actId="26606"/>
          <ac:spMkLst>
            <pc:docMk/>
            <pc:sldMk cId="543492419" sldId="518"/>
            <ac:spMk id="5" creationId="{00000000-0000-0000-0000-000000000000}"/>
          </ac:spMkLst>
        </pc:spChg>
        <pc:spChg chg="mod">
          <ac:chgData name="Zhikal Khidhr" userId="5b7e17f9e3b74d0c" providerId="LiveId" clId="{0A9AEB80-238A-42B6-B841-46317963A02F}" dt="2024-01-27T18:41:57.637" v="46" actId="26606"/>
          <ac:spMkLst>
            <pc:docMk/>
            <pc:sldMk cId="543492419" sldId="518"/>
            <ac:spMk id="6" creationId="{00000000-0000-0000-0000-000000000000}"/>
          </ac:spMkLst>
        </pc:spChg>
        <pc:spChg chg="add del">
          <ac:chgData name="Zhikal Khidhr" userId="5b7e17f9e3b74d0c" providerId="LiveId" clId="{0A9AEB80-238A-42B6-B841-46317963A02F}" dt="2024-01-27T18:41:57.637" v="46" actId="26606"/>
          <ac:spMkLst>
            <pc:docMk/>
            <pc:sldMk cId="543492419" sldId="518"/>
            <ac:spMk id="7" creationId="{608DA07D-3297-432A-B0EF-7898508B7D81}"/>
          </ac:spMkLst>
        </pc:spChg>
        <pc:spChg chg="add mod ord">
          <ac:chgData name="Zhikal Khidhr" userId="5b7e17f9e3b74d0c" providerId="LiveId" clId="{0A9AEB80-238A-42B6-B841-46317963A02F}" dt="2024-01-27T18:41:57.637" v="46" actId="26606"/>
          <ac:spMkLst>
            <pc:docMk/>
            <pc:sldMk cId="543492419" sldId="518"/>
            <ac:spMk id="8" creationId="{608DA07D-3297-432A-B0EF-7898508B7D81}"/>
          </ac:spMkLst>
        </pc:spChg>
        <pc:spChg chg="add del">
          <ac:chgData name="Zhikal Khidhr" userId="5b7e17f9e3b74d0c" providerId="LiveId" clId="{0A9AEB80-238A-42B6-B841-46317963A02F}" dt="2024-01-27T18:41:54.159" v="43" actId="26606"/>
          <ac:spMkLst>
            <pc:docMk/>
            <pc:sldMk cId="543492419" sldId="518"/>
            <ac:spMk id="14" creationId="{6C4028FD-8BAA-4A19-BFDE-594D991B7552}"/>
          </ac:spMkLst>
        </pc:spChg>
        <pc:spChg chg="add del">
          <ac:chgData name="Zhikal Khidhr" userId="5b7e17f9e3b74d0c" providerId="LiveId" clId="{0A9AEB80-238A-42B6-B841-46317963A02F}" dt="2024-01-27T18:41:57.590" v="45" actId="26606"/>
          <ac:spMkLst>
            <pc:docMk/>
            <pc:sldMk cId="543492419" sldId="518"/>
            <ac:spMk id="16" creationId="{6B6E033A-DB2E-49B8-B600-B38E0C280263}"/>
          </ac:spMkLst>
        </pc:spChg>
        <pc:spChg chg="add del">
          <ac:chgData name="Zhikal Khidhr" userId="5b7e17f9e3b74d0c" providerId="LiveId" clId="{0A9AEB80-238A-42B6-B841-46317963A02F}" dt="2024-01-27T18:41:57.590" v="45" actId="26606"/>
          <ac:spMkLst>
            <pc:docMk/>
            <pc:sldMk cId="543492419" sldId="518"/>
            <ac:spMk id="17" creationId="{98DED6BC-9A3E-48D4-AD7C-A56D63F547E8}"/>
          </ac:spMkLst>
        </pc:spChg>
        <pc:spChg chg="add">
          <ac:chgData name="Zhikal Khidhr" userId="5b7e17f9e3b74d0c" providerId="LiveId" clId="{0A9AEB80-238A-42B6-B841-46317963A02F}" dt="2024-01-27T18:41:57.637" v="46" actId="26606"/>
          <ac:spMkLst>
            <pc:docMk/>
            <pc:sldMk cId="543492419" sldId="518"/>
            <ac:spMk id="20" creationId="{9165109B-7036-4613-93D4-579E77F6EF3C}"/>
          </ac:spMkLst>
        </pc:spChg>
        <pc:spChg chg="add">
          <ac:chgData name="Zhikal Khidhr" userId="5b7e17f9e3b74d0c" providerId="LiveId" clId="{0A9AEB80-238A-42B6-B841-46317963A02F}" dt="2024-01-27T18:41:57.637" v="46" actId="26606"/>
          <ac:spMkLst>
            <pc:docMk/>
            <pc:sldMk cId="543492419" sldId="518"/>
            <ac:spMk id="21" creationId="{43E8FEA2-54EE-4F84-B5DB-A055A7D805EE}"/>
          </ac:spMkLst>
        </pc:spChg>
        <pc:graphicFrameChg chg="add del">
          <ac:chgData name="Zhikal Khidhr" userId="5b7e17f9e3b74d0c" providerId="LiveId" clId="{0A9AEB80-238A-42B6-B841-46317963A02F}" dt="2024-01-27T18:41:54.159" v="43" actId="26606"/>
          <ac:graphicFrameMkLst>
            <pc:docMk/>
            <pc:sldMk cId="543492419" sldId="518"/>
            <ac:graphicFrameMk id="10" creationId="{6697894C-16D4-D574-09E4-6852B221FA50}"/>
          </ac:graphicFrameMkLst>
        </pc:graphicFrameChg>
        <pc:graphicFrameChg chg="add del">
          <ac:chgData name="Zhikal Khidhr" userId="5b7e17f9e3b74d0c" providerId="LiveId" clId="{0A9AEB80-238A-42B6-B841-46317963A02F}" dt="2024-01-27T18:41:57.590" v="45" actId="26606"/>
          <ac:graphicFrameMkLst>
            <pc:docMk/>
            <pc:sldMk cId="543492419" sldId="518"/>
            <ac:graphicFrameMk id="18" creationId="{455EA7C6-F29C-579D-30A5-A3DAC65899B1}"/>
          </ac:graphicFrameMkLst>
        </pc:graphicFrameChg>
        <pc:graphicFrameChg chg="add">
          <ac:chgData name="Zhikal Khidhr" userId="5b7e17f9e3b74d0c" providerId="LiveId" clId="{0A9AEB80-238A-42B6-B841-46317963A02F}" dt="2024-01-27T18:41:57.637" v="46" actId="26606"/>
          <ac:graphicFrameMkLst>
            <pc:docMk/>
            <pc:sldMk cId="543492419" sldId="518"/>
            <ac:graphicFrameMk id="22" creationId="{3E2ACD07-783C-AD14-A3AA-E752A7D37865}"/>
          </ac:graphicFrameMkLst>
        </pc:graphicFrameChg>
      </pc:sldChg>
      <pc:sldChg chg="addSp modSp add del mod setBg">
        <pc:chgData name="Zhikal Khidhr" userId="5b7e17f9e3b74d0c" providerId="LiveId" clId="{0A9AEB80-238A-42B6-B841-46317963A02F}" dt="2024-01-27T18:44:42.208" v="68" actId="26606"/>
        <pc:sldMkLst>
          <pc:docMk/>
          <pc:sldMk cId="377037731" sldId="519"/>
        </pc:sldMkLst>
        <pc:spChg chg="mod">
          <ac:chgData name="Zhikal Khidhr" userId="5b7e17f9e3b74d0c" providerId="LiveId" clId="{0A9AEB80-238A-42B6-B841-46317963A02F}" dt="2024-01-27T18:44:42.208" v="68" actId="26606"/>
          <ac:spMkLst>
            <pc:docMk/>
            <pc:sldMk cId="377037731" sldId="519"/>
            <ac:spMk id="4" creationId="{00000000-0000-0000-0000-000000000000}"/>
          </ac:spMkLst>
        </pc:spChg>
        <pc:spChg chg="mod">
          <ac:chgData name="Zhikal Khidhr" userId="5b7e17f9e3b74d0c" providerId="LiveId" clId="{0A9AEB80-238A-42B6-B841-46317963A02F}" dt="2024-01-27T18:44:42.208" v="68" actId="26606"/>
          <ac:spMkLst>
            <pc:docMk/>
            <pc:sldMk cId="377037731" sldId="519"/>
            <ac:spMk id="5" creationId="{00000000-0000-0000-0000-000000000000}"/>
          </ac:spMkLst>
        </pc:spChg>
        <pc:spChg chg="mod">
          <ac:chgData name="Zhikal Khidhr" userId="5b7e17f9e3b74d0c" providerId="LiveId" clId="{0A9AEB80-238A-42B6-B841-46317963A02F}" dt="2024-01-27T18:44:42.208" v="68" actId="26606"/>
          <ac:spMkLst>
            <pc:docMk/>
            <pc:sldMk cId="377037731" sldId="519"/>
            <ac:spMk id="6" creationId="{00000000-0000-0000-0000-000000000000}"/>
          </ac:spMkLst>
        </pc:spChg>
        <pc:spChg chg="mod ord">
          <ac:chgData name="Zhikal Khidhr" userId="5b7e17f9e3b74d0c" providerId="LiveId" clId="{0A9AEB80-238A-42B6-B841-46317963A02F}" dt="2024-01-27T18:44:42.208" v="68" actId="26606"/>
          <ac:spMkLst>
            <pc:docMk/>
            <pc:sldMk cId="377037731" sldId="519"/>
            <ac:spMk id="7" creationId="{6DC97A64-8359-D402-68A2-5B9B4C5BC0C1}"/>
          </ac:spMkLst>
        </pc:spChg>
        <pc:spChg chg="add mod ord">
          <ac:chgData name="Zhikal Khidhr" userId="5b7e17f9e3b74d0c" providerId="LiveId" clId="{0A9AEB80-238A-42B6-B841-46317963A02F}" dt="2024-01-27T18:44:42.208" v="68" actId="26606"/>
          <ac:spMkLst>
            <pc:docMk/>
            <pc:sldMk cId="377037731" sldId="519"/>
            <ac:spMk id="8" creationId="{608DA07D-3297-432A-B0EF-7898508B7D81}"/>
          </ac:spMkLst>
        </pc:spChg>
        <pc:spChg chg="add">
          <ac:chgData name="Zhikal Khidhr" userId="5b7e17f9e3b74d0c" providerId="LiveId" clId="{0A9AEB80-238A-42B6-B841-46317963A02F}" dt="2024-01-27T18:44:42.208" v="68" actId="26606"/>
          <ac:spMkLst>
            <pc:docMk/>
            <pc:sldMk cId="377037731" sldId="519"/>
            <ac:spMk id="13" creationId="{B6CDA21F-E7AF-4C75-8395-33F58D5B0E45}"/>
          </ac:spMkLst>
        </pc:spChg>
        <pc:spChg chg="add">
          <ac:chgData name="Zhikal Khidhr" userId="5b7e17f9e3b74d0c" providerId="LiveId" clId="{0A9AEB80-238A-42B6-B841-46317963A02F}" dt="2024-01-27T18:44:42.208" v="68" actId="26606"/>
          <ac:spMkLst>
            <pc:docMk/>
            <pc:sldMk cId="377037731" sldId="519"/>
            <ac:spMk id="20" creationId="{D5B0017B-2ECA-49AF-B397-DC140825DF8D}"/>
          </ac:spMkLst>
        </pc:spChg>
        <pc:grpChg chg="add">
          <ac:chgData name="Zhikal Khidhr" userId="5b7e17f9e3b74d0c" providerId="LiveId" clId="{0A9AEB80-238A-42B6-B841-46317963A02F}" dt="2024-01-27T18:44:42.208" v="68" actId="26606"/>
          <ac:grpSpMkLst>
            <pc:docMk/>
            <pc:sldMk cId="377037731" sldId="519"/>
            <ac:grpSpMk id="15" creationId="{AE1C45F0-260A-458C-96ED-C1F6D2151219}"/>
          </ac:grpSpMkLst>
        </pc:grpChg>
        <pc:cxnChg chg="add">
          <ac:chgData name="Zhikal Khidhr" userId="5b7e17f9e3b74d0c" providerId="LiveId" clId="{0A9AEB80-238A-42B6-B841-46317963A02F}" dt="2024-01-27T18:44:42.208" v="68" actId="26606"/>
          <ac:cxnSpMkLst>
            <pc:docMk/>
            <pc:sldMk cId="377037731" sldId="519"/>
            <ac:cxnSpMk id="22" creationId="{6CF1BAF6-AD41-4082-B212-8A1F9A2E8779}"/>
          </ac:cxnSpMkLst>
        </pc:cxnChg>
      </pc:sldChg>
      <pc:sldChg chg="addSp modSp add del mod setBg">
        <pc:chgData name="Zhikal Khidhr" userId="5b7e17f9e3b74d0c" providerId="LiveId" clId="{0A9AEB80-238A-42B6-B841-46317963A02F}" dt="2024-01-27T18:42:19.829" v="49" actId="26606"/>
        <pc:sldMkLst>
          <pc:docMk/>
          <pc:sldMk cId="1632832165" sldId="520"/>
        </pc:sldMkLst>
        <pc:spChg chg="mod">
          <ac:chgData name="Zhikal Khidhr" userId="5b7e17f9e3b74d0c" providerId="LiveId" clId="{0A9AEB80-238A-42B6-B841-46317963A02F}" dt="2024-01-27T18:42:19.829" v="49" actId="26606"/>
          <ac:spMkLst>
            <pc:docMk/>
            <pc:sldMk cId="1632832165" sldId="520"/>
            <ac:spMk id="4" creationId="{00000000-0000-0000-0000-000000000000}"/>
          </ac:spMkLst>
        </pc:spChg>
        <pc:spChg chg="mod">
          <ac:chgData name="Zhikal Khidhr" userId="5b7e17f9e3b74d0c" providerId="LiveId" clId="{0A9AEB80-238A-42B6-B841-46317963A02F}" dt="2024-01-27T18:42:19.829" v="49" actId="26606"/>
          <ac:spMkLst>
            <pc:docMk/>
            <pc:sldMk cId="1632832165" sldId="520"/>
            <ac:spMk id="5" creationId="{00000000-0000-0000-0000-000000000000}"/>
          </ac:spMkLst>
        </pc:spChg>
        <pc:spChg chg="mod">
          <ac:chgData name="Zhikal Khidhr" userId="5b7e17f9e3b74d0c" providerId="LiveId" clId="{0A9AEB80-238A-42B6-B841-46317963A02F}" dt="2024-01-27T18:42:19.829" v="49" actId="26606"/>
          <ac:spMkLst>
            <pc:docMk/>
            <pc:sldMk cId="1632832165" sldId="520"/>
            <ac:spMk id="6" creationId="{00000000-0000-0000-0000-000000000000}"/>
          </ac:spMkLst>
        </pc:spChg>
        <pc:spChg chg="add mod ord">
          <ac:chgData name="Zhikal Khidhr" userId="5b7e17f9e3b74d0c" providerId="LiveId" clId="{0A9AEB80-238A-42B6-B841-46317963A02F}" dt="2024-01-27T18:42:19.829" v="49" actId="26606"/>
          <ac:spMkLst>
            <pc:docMk/>
            <pc:sldMk cId="1632832165" sldId="520"/>
            <ac:spMk id="7" creationId="{608DA07D-3297-432A-B0EF-7898508B7D81}"/>
          </ac:spMkLst>
        </pc:spChg>
        <pc:spChg chg="add mod ord">
          <ac:chgData name="Zhikal Khidhr" userId="5b7e17f9e3b74d0c" providerId="LiveId" clId="{0A9AEB80-238A-42B6-B841-46317963A02F}" dt="2024-01-27T18:42:19.829" v="49" actId="26606"/>
          <ac:spMkLst>
            <pc:docMk/>
            <pc:sldMk cId="1632832165" sldId="520"/>
            <ac:spMk id="8" creationId="{608DA07D-3297-432A-B0EF-7898508B7D81}"/>
          </ac:spMkLst>
        </pc:spChg>
        <pc:spChg chg="add">
          <ac:chgData name="Zhikal Khidhr" userId="5b7e17f9e3b74d0c" providerId="LiveId" clId="{0A9AEB80-238A-42B6-B841-46317963A02F}" dt="2024-01-27T18:42:19.829" v="49" actId="26606"/>
          <ac:spMkLst>
            <pc:docMk/>
            <pc:sldMk cId="1632832165" sldId="520"/>
            <ac:spMk id="13" creationId="{DBF61EA3-B236-439E-9C0B-340980D56BEE}"/>
          </ac:spMkLst>
        </pc:spChg>
        <pc:spChg chg="add">
          <ac:chgData name="Zhikal Khidhr" userId="5b7e17f9e3b74d0c" providerId="LiveId" clId="{0A9AEB80-238A-42B6-B841-46317963A02F}" dt="2024-01-27T18:42:19.829" v="49" actId="26606"/>
          <ac:spMkLst>
            <pc:docMk/>
            <pc:sldMk cId="1632832165" sldId="520"/>
            <ac:spMk id="19" creationId="{E659831F-0D9A-4C63-9EBB-8435B85A440F}"/>
          </ac:spMkLst>
        </pc:spChg>
        <pc:grpChg chg="add">
          <ac:chgData name="Zhikal Khidhr" userId="5b7e17f9e3b74d0c" providerId="LiveId" clId="{0A9AEB80-238A-42B6-B841-46317963A02F}" dt="2024-01-27T18:42:19.829" v="49" actId="26606"/>
          <ac:grpSpMkLst>
            <pc:docMk/>
            <pc:sldMk cId="1632832165" sldId="520"/>
            <ac:grpSpMk id="15" creationId="{28FAF094-D087-493F-8DF9-A486C2D6BBAA}"/>
          </ac:grpSpMkLst>
        </pc:grpChg>
      </pc:sldChg>
      <pc:sldChg chg="addSp modSp add del mod setBg">
        <pc:chgData name="Zhikal Khidhr" userId="5b7e17f9e3b74d0c" providerId="LiveId" clId="{0A9AEB80-238A-42B6-B841-46317963A02F}" dt="2024-01-27T18:43:49.123" v="59" actId="1076"/>
        <pc:sldMkLst>
          <pc:docMk/>
          <pc:sldMk cId="403639153" sldId="521"/>
        </pc:sldMkLst>
        <pc:spChg chg="mod">
          <ac:chgData name="Zhikal Khidhr" userId="5b7e17f9e3b74d0c" providerId="LiveId" clId="{0A9AEB80-238A-42B6-B841-46317963A02F}" dt="2024-01-27T18:43:44.633" v="58" actId="26606"/>
          <ac:spMkLst>
            <pc:docMk/>
            <pc:sldMk cId="403639153" sldId="521"/>
            <ac:spMk id="4" creationId="{00000000-0000-0000-0000-000000000000}"/>
          </ac:spMkLst>
        </pc:spChg>
        <pc:spChg chg="mod">
          <ac:chgData name="Zhikal Khidhr" userId="5b7e17f9e3b74d0c" providerId="LiveId" clId="{0A9AEB80-238A-42B6-B841-46317963A02F}" dt="2024-01-27T18:43:44.633" v="58" actId="26606"/>
          <ac:spMkLst>
            <pc:docMk/>
            <pc:sldMk cId="403639153" sldId="521"/>
            <ac:spMk id="5" creationId="{00000000-0000-0000-0000-000000000000}"/>
          </ac:spMkLst>
        </pc:spChg>
        <pc:spChg chg="mod">
          <ac:chgData name="Zhikal Khidhr" userId="5b7e17f9e3b74d0c" providerId="LiveId" clId="{0A9AEB80-238A-42B6-B841-46317963A02F}" dt="2024-01-27T18:43:44.633" v="58" actId="26606"/>
          <ac:spMkLst>
            <pc:docMk/>
            <pc:sldMk cId="403639153" sldId="521"/>
            <ac:spMk id="6" creationId="{00000000-0000-0000-0000-000000000000}"/>
          </ac:spMkLst>
        </pc:spChg>
        <pc:spChg chg="mod ord">
          <ac:chgData name="Zhikal Khidhr" userId="5b7e17f9e3b74d0c" providerId="LiveId" clId="{0A9AEB80-238A-42B6-B841-46317963A02F}" dt="2024-01-27T18:43:44.633" v="58" actId="26606"/>
          <ac:spMkLst>
            <pc:docMk/>
            <pc:sldMk cId="403639153" sldId="521"/>
            <ac:spMk id="7" creationId="{6DC97A64-8359-D402-68A2-5B9B4C5BC0C1}"/>
          </ac:spMkLst>
        </pc:spChg>
        <pc:spChg chg="add mod ord">
          <ac:chgData name="Zhikal Khidhr" userId="5b7e17f9e3b74d0c" providerId="LiveId" clId="{0A9AEB80-238A-42B6-B841-46317963A02F}" dt="2024-01-27T18:43:49.123" v="59" actId="1076"/>
          <ac:spMkLst>
            <pc:docMk/>
            <pc:sldMk cId="403639153" sldId="521"/>
            <ac:spMk id="8" creationId="{608DA07D-3297-432A-B0EF-7898508B7D81}"/>
          </ac:spMkLst>
        </pc:spChg>
        <pc:spChg chg="add">
          <ac:chgData name="Zhikal Khidhr" userId="5b7e17f9e3b74d0c" providerId="LiveId" clId="{0A9AEB80-238A-42B6-B841-46317963A02F}" dt="2024-01-27T18:43:44.633" v="58" actId="26606"/>
          <ac:spMkLst>
            <pc:docMk/>
            <pc:sldMk cId="403639153" sldId="521"/>
            <ac:spMk id="1031" creationId="{DBC6133C-0615-4CE4-9132-37E609A9BDFA}"/>
          </ac:spMkLst>
        </pc:spChg>
        <pc:spChg chg="add">
          <ac:chgData name="Zhikal Khidhr" userId="5b7e17f9e3b74d0c" providerId="LiveId" clId="{0A9AEB80-238A-42B6-B841-46317963A02F}" dt="2024-01-27T18:43:44.633" v="58" actId="26606"/>
          <ac:spMkLst>
            <pc:docMk/>
            <pc:sldMk cId="403639153" sldId="521"/>
            <ac:spMk id="1033" creationId="{169CC832-2974-4E8D-90ED-3E2941BA7336}"/>
          </ac:spMkLst>
        </pc:spChg>
        <pc:spChg chg="add">
          <ac:chgData name="Zhikal Khidhr" userId="5b7e17f9e3b74d0c" providerId="LiveId" clId="{0A9AEB80-238A-42B6-B841-46317963A02F}" dt="2024-01-27T18:43:44.633" v="58" actId="26606"/>
          <ac:spMkLst>
            <pc:docMk/>
            <pc:sldMk cId="403639153" sldId="521"/>
            <ac:spMk id="1035" creationId="{55222F96-971A-4F90-B841-6BAB416C7AC1}"/>
          </ac:spMkLst>
        </pc:spChg>
        <pc:spChg chg="add">
          <ac:chgData name="Zhikal Khidhr" userId="5b7e17f9e3b74d0c" providerId="LiveId" clId="{0A9AEB80-238A-42B6-B841-46317963A02F}" dt="2024-01-27T18:43:44.633" v="58" actId="26606"/>
          <ac:spMkLst>
            <pc:docMk/>
            <pc:sldMk cId="403639153" sldId="521"/>
            <ac:spMk id="1037" creationId="{08980754-6F4B-43C9-B9BE-127B6BED6586}"/>
          </ac:spMkLst>
        </pc:spChg>
        <pc:spChg chg="add">
          <ac:chgData name="Zhikal Khidhr" userId="5b7e17f9e3b74d0c" providerId="LiveId" clId="{0A9AEB80-238A-42B6-B841-46317963A02F}" dt="2024-01-27T18:43:44.633" v="58" actId="26606"/>
          <ac:spMkLst>
            <pc:docMk/>
            <pc:sldMk cId="403639153" sldId="521"/>
            <ac:spMk id="1039" creationId="{2C1BBA94-3F40-40AA-8BB9-E69E25E537C1}"/>
          </ac:spMkLst>
        </pc:spChg>
        <pc:picChg chg="mod ord">
          <ac:chgData name="Zhikal Khidhr" userId="5b7e17f9e3b74d0c" providerId="LiveId" clId="{0A9AEB80-238A-42B6-B841-46317963A02F}" dt="2024-01-27T18:43:44.633" v="58" actId="26606"/>
          <ac:picMkLst>
            <pc:docMk/>
            <pc:sldMk cId="403639153" sldId="521"/>
            <ac:picMk id="1026" creationId="{489037B1-E03C-24C9-7D4A-F15F3937B6CB}"/>
          </ac:picMkLst>
        </pc:picChg>
      </pc:sldChg>
      <pc:sldChg chg="add del">
        <pc:chgData name="Zhikal Khidhr" userId="5b7e17f9e3b74d0c" providerId="LiveId" clId="{0A9AEB80-238A-42B6-B841-46317963A02F}" dt="2024-01-27T18:34:55.384" v="1"/>
        <pc:sldMkLst>
          <pc:docMk/>
          <pc:sldMk cId="3447058312" sldId="522"/>
        </pc:sldMkLst>
      </pc:sldChg>
      <pc:sldChg chg="addSp modSp add del mod setBg">
        <pc:chgData name="Zhikal Khidhr" userId="5b7e17f9e3b74d0c" providerId="LiveId" clId="{0A9AEB80-238A-42B6-B841-46317963A02F}" dt="2024-01-27T18:42:10.976" v="48" actId="26606"/>
        <pc:sldMkLst>
          <pc:docMk/>
          <pc:sldMk cId="3412742694" sldId="523"/>
        </pc:sldMkLst>
        <pc:spChg chg="mod">
          <ac:chgData name="Zhikal Khidhr" userId="5b7e17f9e3b74d0c" providerId="LiveId" clId="{0A9AEB80-238A-42B6-B841-46317963A02F}" dt="2024-01-27T18:42:10.976" v="48" actId="26606"/>
          <ac:spMkLst>
            <pc:docMk/>
            <pc:sldMk cId="3412742694" sldId="523"/>
            <ac:spMk id="4" creationId="{00000000-0000-0000-0000-000000000000}"/>
          </ac:spMkLst>
        </pc:spChg>
        <pc:spChg chg="mod">
          <ac:chgData name="Zhikal Khidhr" userId="5b7e17f9e3b74d0c" providerId="LiveId" clId="{0A9AEB80-238A-42B6-B841-46317963A02F}" dt="2024-01-27T18:42:10.976" v="48" actId="26606"/>
          <ac:spMkLst>
            <pc:docMk/>
            <pc:sldMk cId="3412742694" sldId="523"/>
            <ac:spMk id="5" creationId="{00000000-0000-0000-0000-000000000000}"/>
          </ac:spMkLst>
        </pc:spChg>
        <pc:spChg chg="mod">
          <ac:chgData name="Zhikal Khidhr" userId="5b7e17f9e3b74d0c" providerId="LiveId" clId="{0A9AEB80-238A-42B6-B841-46317963A02F}" dt="2024-01-27T18:42:10.976" v="48" actId="26606"/>
          <ac:spMkLst>
            <pc:docMk/>
            <pc:sldMk cId="3412742694" sldId="523"/>
            <ac:spMk id="6" creationId="{00000000-0000-0000-0000-000000000000}"/>
          </ac:spMkLst>
        </pc:spChg>
        <pc:spChg chg="add mod ord">
          <ac:chgData name="Zhikal Khidhr" userId="5b7e17f9e3b74d0c" providerId="LiveId" clId="{0A9AEB80-238A-42B6-B841-46317963A02F}" dt="2024-01-27T18:42:10.976" v="48" actId="26606"/>
          <ac:spMkLst>
            <pc:docMk/>
            <pc:sldMk cId="3412742694" sldId="523"/>
            <ac:spMk id="8" creationId="{608DA07D-3297-432A-B0EF-7898508B7D81}"/>
          </ac:spMkLst>
        </pc:spChg>
        <pc:spChg chg="add">
          <ac:chgData name="Zhikal Khidhr" userId="5b7e17f9e3b74d0c" providerId="LiveId" clId="{0A9AEB80-238A-42B6-B841-46317963A02F}" dt="2024-01-27T18:42:10.976" v="48" actId="26606"/>
          <ac:spMkLst>
            <pc:docMk/>
            <pc:sldMk cId="3412742694" sldId="523"/>
            <ac:spMk id="17" creationId="{665DBBEF-238B-476B-96AB-8AAC3224ECEA}"/>
          </ac:spMkLst>
        </pc:spChg>
        <pc:spChg chg="add">
          <ac:chgData name="Zhikal Khidhr" userId="5b7e17f9e3b74d0c" providerId="LiveId" clId="{0A9AEB80-238A-42B6-B841-46317963A02F}" dt="2024-01-27T18:42:10.976" v="48" actId="26606"/>
          <ac:spMkLst>
            <pc:docMk/>
            <pc:sldMk cId="3412742694" sldId="523"/>
            <ac:spMk id="19" creationId="{3FCFB1DE-0B7E-48CC-BA90-B2AB0889F9D6}"/>
          </ac:spMkLst>
        </pc:spChg>
        <pc:grpChg chg="add mod">
          <ac:chgData name="Zhikal Khidhr" userId="5b7e17f9e3b74d0c" providerId="LiveId" clId="{0A9AEB80-238A-42B6-B841-46317963A02F}" dt="2024-01-27T18:42:10.976" v="48" actId="26606"/>
          <ac:grpSpMkLst>
            <pc:docMk/>
            <pc:sldMk cId="3412742694" sldId="523"/>
            <ac:grpSpMk id="12" creationId="{752BB0C2-EEC1-5308-0E78-092D529E8257}"/>
          </ac:grpSpMkLst>
        </pc:grpChg>
      </pc:sldChg>
      <pc:sldChg chg="add del">
        <pc:chgData name="Zhikal Khidhr" userId="5b7e17f9e3b74d0c" providerId="LiveId" clId="{0A9AEB80-238A-42B6-B841-46317963A02F}" dt="2024-01-27T18:34:55.384" v="1"/>
        <pc:sldMkLst>
          <pc:docMk/>
          <pc:sldMk cId="315315081" sldId="524"/>
        </pc:sldMkLst>
      </pc:sldChg>
      <pc:sldChg chg="addSp delSp modSp add del mod setBg">
        <pc:chgData name="Zhikal Khidhr" userId="5b7e17f9e3b74d0c" providerId="LiveId" clId="{0A9AEB80-238A-42B6-B841-46317963A02F}" dt="2024-01-27T18:42:57.677" v="55" actId="1076"/>
        <pc:sldMkLst>
          <pc:docMk/>
          <pc:sldMk cId="223526976" sldId="525"/>
        </pc:sldMkLst>
        <pc:spChg chg="mod">
          <ac:chgData name="Zhikal Khidhr" userId="5b7e17f9e3b74d0c" providerId="LiveId" clId="{0A9AEB80-238A-42B6-B841-46317963A02F}" dt="2024-01-27T18:42:51.954" v="54" actId="26606"/>
          <ac:spMkLst>
            <pc:docMk/>
            <pc:sldMk cId="223526976" sldId="525"/>
            <ac:spMk id="4" creationId="{00000000-0000-0000-0000-000000000000}"/>
          </ac:spMkLst>
        </pc:spChg>
        <pc:spChg chg="mod">
          <ac:chgData name="Zhikal Khidhr" userId="5b7e17f9e3b74d0c" providerId="LiveId" clId="{0A9AEB80-238A-42B6-B841-46317963A02F}" dt="2024-01-27T18:42:51.954" v="54" actId="26606"/>
          <ac:spMkLst>
            <pc:docMk/>
            <pc:sldMk cId="223526976" sldId="525"/>
            <ac:spMk id="5" creationId="{00000000-0000-0000-0000-000000000000}"/>
          </ac:spMkLst>
        </pc:spChg>
        <pc:spChg chg="mod">
          <ac:chgData name="Zhikal Khidhr" userId="5b7e17f9e3b74d0c" providerId="LiveId" clId="{0A9AEB80-238A-42B6-B841-46317963A02F}" dt="2024-01-27T18:42:51.954" v="54" actId="26606"/>
          <ac:spMkLst>
            <pc:docMk/>
            <pc:sldMk cId="223526976" sldId="525"/>
            <ac:spMk id="6" creationId="{00000000-0000-0000-0000-000000000000}"/>
          </ac:spMkLst>
        </pc:spChg>
        <pc:spChg chg="add mod ord">
          <ac:chgData name="Zhikal Khidhr" userId="5b7e17f9e3b74d0c" providerId="LiveId" clId="{0A9AEB80-238A-42B6-B841-46317963A02F}" dt="2024-01-27T18:42:51.954" v="54" actId="26606"/>
          <ac:spMkLst>
            <pc:docMk/>
            <pc:sldMk cId="223526976" sldId="525"/>
            <ac:spMk id="7" creationId="{608DA07D-3297-432A-B0EF-7898508B7D81}"/>
          </ac:spMkLst>
        </pc:spChg>
        <pc:spChg chg="add mod ord">
          <ac:chgData name="Zhikal Khidhr" userId="5b7e17f9e3b74d0c" providerId="LiveId" clId="{0A9AEB80-238A-42B6-B841-46317963A02F}" dt="2024-01-27T18:42:57.677" v="55" actId="1076"/>
          <ac:spMkLst>
            <pc:docMk/>
            <pc:sldMk cId="223526976" sldId="525"/>
            <ac:spMk id="8" creationId="{608DA07D-3297-432A-B0EF-7898508B7D81}"/>
          </ac:spMkLst>
        </pc:spChg>
        <pc:spChg chg="add del">
          <ac:chgData name="Zhikal Khidhr" userId="5b7e17f9e3b74d0c" providerId="LiveId" clId="{0A9AEB80-238A-42B6-B841-46317963A02F}" dt="2024-01-27T18:42:48.275" v="53" actId="26606"/>
          <ac:spMkLst>
            <pc:docMk/>
            <pc:sldMk cId="223526976" sldId="525"/>
            <ac:spMk id="10" creationId="{B6CDA21F-E7AF-4C75-8395-33F58D5B0E45}"/>
          </ac:spMkLst>
        </pc:spChg>
        <pc:spChg chg="add del">
          <ac:chgData name="Zhikal Khidhr" userId="5b7e17f9e3b74d0c" providerId="LiveId" clId="{0A9AEB80-238A-42B6-B841-46317963A02F}" dt="2024-01-27T18:42:41.090" v="51" actId="26606"/>
          <ac:spMkLst>
            <pc:docMk/>
            <pc:sldMk cId="223526976" sldId="525"/>
            <ac:spMk id="13" creationId="{DBF61EA3-B236-439E-9C0B-340980D56BEE}"/>
          </ac:spMkLst>
        </pc:spChg>
        <pc:spChg chg="add del">
          <ac:chgData name="Zhikal Khidhr" userId="5b7e17f9e3b74d0c" providerId="LiveId" clId="{0A9AEB80-238A-42B6-B841-46317963A02F}" dt="2024-01-27T18:42:41.090" v="51" actId="26606"/>
          <ac:spMkLst>
            <pc:docMk/>
            <pc:sldMk cId="223526976" sldId="525"/>
            <ac:spMk id="19" creationId="{E659831F-0D9A-4C63-9EBB-8435B85A440F}"/>
          </ac:spMkLst>
        </pc:spChg>
        <pc:spChg chg="add del">
          <ac:chgData name="Zhikal Khidhr" userId="5b7e17f9e3b74d0c" providerId="LiveId" clId="{0A9AEB80-238A-42B6-B841-46317963A02F}" dt="2024-01-27T18:42:48.275" v="53" actId="26606"/>
          <ac:spMkLst>
            <pc:docMk/>
            <pc:sldMk cId="223526976" sldId="525"/>
            <ac:spMk id="20" creationId="{D5B0017B-2ECA-49AF-B397-DC140825DF8D}"/>
          </ac:spMkLst>
        </pc:spChg>
        <pc:spChg chg="add">
          <ac:chgData name="Zhikal Khidhr" userId="5b7e17f9e3b74d0c" providerId="LiveId" clId="{0A9AEB80-238A-42B6-B841-46317963A02F}" dt="2024-01-27T18:42:51.954" v="54" actId="26606"/>
          <ac:spMkLst>
            <pc:docMk/>
            <pc:sldMk cId="223526976" sldId="525"/>
            <ac:spMk id="21" creationId="{B6CDA21F-E7AF-4C75-8395-33F58D5B0E45}"/>
          </ac:spMkLst>
        </pc:spChg>
        <pc:spChg chg="add">
          <ac:chgData name="Zhikal Khidhr" userId="5b7e17f9e3b74d0c" providerId="LiveId" clId="{0A9AEB80-238A-42B6-B841-46317963A02F}" dt="2024-01-27T18:42:51.954" v="54" actId="26606"/>
          <ac:spMkLst>
            <pc:docMk/>
            <pc:sldMk cId="223526976" sldId="525"/>
            <ac:spMk id="25" creationId="{D5B0017B-2ECA-49AF-B397-DC140825DF8D}"/>
          </ac:spMkLst>
        </pc:spChg>
        <pc:grpChg chg="add del">
          <ac:chgData name="Zhikal Khidhr" userId="5b7e17f9e3b74d0c" providerId="LiveId" clId="{0A9AEB80-238A-42B6-B841-46317963A02F}" dt="2024-01-27T18:42:48.275" v="53" actId="26606"/>
          <ac:grpSpMkLst>
            <pc:docMk/>
            <pc:sldMk cId="223526976" sldId="525"/>
            <ac:grpSpMk id="11" creationId="{AE1C45F0-260A-458C-96ED-C1F6D2151219}"/>
          </ac:grpSpMkLst>
        </pc:grpChg>
        <pc:grpChg chg="add del">
          <ac:chgData name="Zhikal Khidhr" userId="5b7e17f9e3b74d0c" providerId="LiveId" clId="{0A9AEB80-238A-42B6-B841-46317963A02F}" dt="2024-01-27T18:42:41.090" v="51" actId="26606"/>
          <ac:grpSpMkLst>
            <pc:docMk/>
            <pc:sldMk cId="223526976" sldId="525"/>
            <ac:grpSpMk id="15" creationId="{28FAF094-D087-493F-8DF9-A486C2D6BBAA}"/>
          </ac:grpSpMkLst>
        </pc:grpChg>
        <pc:grpChg chg="add">
          <ac:chgData name="Zhikal Khidhr" userId="5b7e17f9e3b74d0c" providerId="LiveId" clId="{0A9AEB80-238A-42B6-B841-46317963A02F}" dt="2024-01-27T18:42:51.954" v="54" actId="26606"/>
          <ac:grpSpMkLst>
            <pc:docMk/>
            <pc:sldMk cId="223526976" sldId="525"/>
            <ac:grpSpMk id="23" creationId="{AE1C45F0-260A-458C-96ED-C1F6D2151219}"/>
          </ac:grpSpMkLst>
        </pc:grpChg>
        <pc:cxnChg chg="add del">
          <ac:chgData name="Zhikal Khidhr" userId="5b7e17f9e3b74d0c" providerId="LiveId" clId="{0A9AEB80-238A-42B6-B841-46317963A02F}" dt="2024-01-27T18:42:48.275" v="53" actId="26606"/>
          <ac:cxnSpMkLst>
            <pc:docMk/>
            <pc:sldMk cId="223526976" sldId="525"/>
            <ac:cxnSpMk id="22" creationId="{6CF1BAF6-AD41-4082-B212-8A1F9A2E8779}"/>
          </ac:cxnSpMkLst>
        </pc:cxnChg>
        <pc:cxnChg chg="add">
          <ac:chgData name="Zhikal Khidhr" userId="5b7e17f9e3b74d0c" providerId="LiveId" clId="{0A9AEB80-238A-42B6-B841-46317963A02F}" dt="2024-01-27T18:42:51.954" v="54" actId="26606"/>
          <ac:cxnSpMkLst>
            <pc:docMk/>
            <pc:sldMk cId="223526976" sldId="525"/>
            <ac:cxnSpMk id="26" creationId="{6CF1BAF6-AD41-4082-B212-8A1F9A2E8779}"/>
          </ac:cxnSpMkLst>
        </pc:cxnChg>
      </pc:sldChg>
      <pc:sldChg chg="add del">
        <pc:chgData name="Zhikal Khidhr" userId="5b7e17f9e3b74d0c" providerId="LiveId" clId="{0A9AEB80-238A-42B6-B841-46317963A02F}" dt="2024-01-27T18:34:55.384" v="1"/>
        <pc:sldMkLst>
          <pc:docMk/>
          <pc:sldMk cId="1260092163" sldId="526"/>
        </pc:sldMkLst>
      </pc:sldChg>
      <pc:sldChg chg="addSp modSp add del mod setBg">
        <pc:chgData name="Zhikal Khidhr" userId="5b7e17f9e3b74d0c" providerId="LiveId" clId="{0A9AEB80-238A-42B6-B841-46317963A02F}" dt="2024-01-27T18:43:23.615" v="57" actId="1076"/>
        <pc:sldMkLst>
          <pc:docMk/>
          <pc:sldMk cId="1636850136" sldId="527"/>
        </pc:sldMkLst>
        <pc:spChg chg="mod">
          <ac:chgData name="Zhikal Khidhr" userId="5b7e17f9e3b74d0c" providerId="LiveId" clId="{0A9AEB80-238A-42B6-B841-46317963A02F}" dt="2024-01-27T18:43:16.359" v="56" actId="26606"/>
          <ac:spMkLst>
            <pc:docMk/>
            <pc:sldMk cId="1636850136" sldId="527"/>
            <ac:spMk id="4" creationId="{00000000-0000-0000-0000-000000000000}"/>
          </ac:spMkLst>
        </pc:spChg>
        <pc:spChg chg="mod">
          <ac:chgData name="Zhikal Khidhr" userId="5b7e17f9e3b74d0c" providerId="LiveId" clId="{0A9AEB80-238A-42B6-B841-46317963A02F}" dt="2024-01-27T18:43:16.359" v="56" actId="26606"/>
          <ac:spMkLst>
            <pc:docMk/>
            <pc:sldMk cId="1636850136" sldId="527"/>
            <ac:spMk id="5" creationId="{00000000-0000-0000-0000-000000000000}"/>
          </ac:spMkLst>
        </pc:spChg>
        <pc:spChg chg="mod">
          <ac:chgData name="Zhikal Khidhr" userId="5b7e17f9e3b74d0c" providerId="LiveId" clId="{0A9AEB80-238A-42B6-B841-46317963A02F}" dt="2024-01-27T18:43:16.359" v="56" actId="26606"/>
          <ac:spMkLst>
            <pc:docMk/>
            <pc:sldMk cId="1636850136" sldId="527"/>
            <ac:spMk id="6" creationId="{00000000-0000-0000-0000-000000000000}"/>
          </ac:spMkLst>
        </pc:spChg>
        <pc:spChg chg="add mod ord">
          <ac:chgData name="Zhikal Khidhr" userId="5b7e17f9e3b74d0c" providerId="LiveId" clId="{0A9AEB80-238A-42B6-B841-46317963A02F}" dt="2024-01-27T18:43:23.615" v="57" actId="1076"/>
          <ac:spMkLst>
            <pc:docMk/>
            <pc:sldMk cId="1636850136" sldId="527"/>
            <ac:spMk id="8" creationId="{608DA07D-3297-432A-B0EF-7898508B7D81}"/>
          </ac:spMkLst>
        </pc:spChg>
        <pc:spChg chg="add">
          <ac:chgData name="Zhikal Khidhr" userId="5b7e17f9e3b74d0c" providerId="LiveId" clId="{0A9AEB80-238A-42B6-B841-46317963A02F}" dt="2024-01-27T18:43:16.359" v="56" actId="26606"/>
          <ac:spMkLst>
            <pc:docMk/>
            <pc:sldMk cId="1636850136" sldId="527"/>
            <ac:spMk id="2055" creationId="{BCED4D40-4B67-4331-AC48-79B82B4A47D8}"/>
          </ac:spMkLst>
        </pc:spChg>
        <pc:spChg chg="add">
          <ac:chgData name="Zhikal Khidhr" userId="5b7e17f9e3b74d0c" providerId="LiveId" clId="{0A9AEB80-238A-42B6-B841-46317963A02F}" dt="2024-01-27T18:43:16.359" v="56" actId="26606"/>
          <ac:spMkLst>
            <pc:docMk/>
            <pc:sldMk cId="1636850136" sldId="527"/>
            <ac:spMk id="2057" creationId="{670CEDEF-4F34-412E-84EE-329C1E936AF5}"/>
          </ac:spMkLst>
        </pc:spChg>
        <pc:picChg chg="mod ord">
          <ac:chgData name="Zhikal Khidhr" userId="5b7e17f9e3b74d0c" providerId="LiveId" clId="{0A9AEB80-238A-42B6-B841-46317963A02F}" dt="2024-01-27T18:43:16.359" v="56" actId="26606"/>
          <ac:picMkLst>
            <pc:docMk/>
            <pc:sldMk cId="1636850136" sldId="527"/>
            <ac:picMk id="2050" creationId="{EC896F41-9CCF-A58D-828D-9DBD24093010}"/>
          </ac:picMkLst>
        </pc:picChg>
      </pc:sldChg>
      <pc:sldChg chg="add del">
        <pc:chgData name="Zhikal Khidhr" userId="5b7e17f9e3b74d0c" providerId="LiveId" clId="{0A9AEB80-238A-42B6-B841-46317963A02F}" dt="2024-01-27T18:34:55.384" v="1"/>
        <pc:sldMkLst>
          <pc:docMk/>
          <pc:sldMk cId="173577753" sldId="528"/>
        </pc:sldMkLst>
      </pc:sldChg>
      <pc:sldChg chg="add del">
        <pc:chgData name="Zhikal Khidhr" userId="5b7e17f9e3b74d0c" providerId="LiveId" clId="{0A9AEB80-238A-42B6-B841-46317963A02F}" dt="2024-01-27T18:34:55.384" v="1"/>
        <pc:sldMkLst>
          <pc:docMk/>
          <pc:sldMk cId="191227274" sldId="529"/>
        </pc:sldMkLst>
      </pc:sldChg>
      <pc:sldChg chg="add del">
        <pc:chgData name="Zhikal Khidhr" userId="5b7e17f9e3b74d0c" providerId="LiveId" clId="{0A9AEB80-238A-42B6-B841-46317963A02F}" dt="2024-01-27T18:34:55.384" v="1"/>
        <pc:sldMkLst>
          <pc:docMk/>
          <pc:sldMk cId="3413232774" sldId="530"/>
        </pc:sldMkLst>
      </pc:sldChg>
      <pc:sldChg chg="addSp delSp modSp add del mod setBg">
        <pc:chgData name="Zhikal Khidhr" userId="5b7e17f9e3b74d0c" providerId="LiveId" clId="{0A9AEB80-238A-42B6-B841-46317963A02F}" dt="2024-01-27T18:44:13.627" v="65" actId="26606"/>
        <pc:sldMkLst>
          <pc:docMk/>
          <pc:sldMk cId="2922768551" sldId="531"/>
        </pc:sldMkLst>
        <pc:spChg chg="mod">
          <ac:chgData name="Zhikal Khidhr" userId="5b7e17f9e3b74d0c" providerId="LiveId" clId="{0A9AEB80-238A-42B6-B841-46317963A02F}" dt="2024-01-27T18:44:13.627" v="65" actId="26606"/>
          <ac:spMkLst>
            <pc:docMk/>
            <pc:sldMk cId="2922768551" sldId="531"/>
            <ac:spMk id="4" creationId="{00000000-0000-0000-0000-000000000000}"/>
          </ac:spMkLst>
        </pc:spChg>
        <pc:spChg chg="mod">
          <ac:chgData name="Zhikal Khidhr" userId="5b7e17f9e3b74d0c" providerId="LiveId" clId="{0A9AEB80-238A-42B6-B841-46317963A02F}" dt="2024-01-27T18:44:13.627" v="65" actId="26606"/>
          <ac:spMkLst>
            <pc:docMk/>
            <pc:sldMk cId="2922768551" sldId="531"/>
            <ac:spMk id="5" creationId="{00000000-0000-0000-0000-000000000000}"/>
          </ac:spMkLst>
        </pc:spChg>
        <pc:spChg chg="mod">
          <ac:chgData name="Zhikal Khidhr" userId="5b7e17f9e3b74d0c" providerId="LiveId" clId="{0A9AEB80-238A-42B6-B841-46317963A02F}" dt="2024-01-27T18:44:13.627" v="65" actId="26606"/>
          <ac:spMkLst>
            <pc:docMk/>
            <pc:sldMk cId="2922768551" sldId="531"/>
            <ac:spMk id="6" creationId="{00000000-0000-0000-0000-000000000000}"/>
          </ac:spMkLst>
        </pc:spChg>
        <pc:spChg chg="mod ord">
          <ac:chgData name="Zhikal Khidhr" userId="5b7e17f9e3b74d0c" providerId="LiveId" clId="{0A9AEB80-238A-42B6-B841-46317963A02F}" dt="2024-01-27T18:44:13.627" v="65" actId="26606"/>
          <ac:spMkLst>
            <pc:docMk/>
            <pc:sldMk cId="2922768551" sldId="531"/>
            <ac:spMk id="7" creationId="{6DC97A64-8359-D402-68A2-5B9B4C5BC0C1}"/>
          </ac:spMkLst>
        </pc:spChg>
        <pc:spChg chg="add mod ord">
          <ac:chgData name="Zhikal Khidhr" userId="5b7e17f9e3b74d0c" providerId="LiveId" clId="{0A9AEB80-238A-42B6-B841-46317963A02F}" dt="2024-01-27T18:44:13.627" v="65" actId="26606"/>
          <ac:spMkLst>
            <pc:docMk/>
            <pc:sldMk cId="2922768551" sldId="531"/>
            <ac:spMk id="8" creationId="{608DA07D-3297-432A-B0EF-7898508B7D81}"/>
          </ac:spMkLst>
        </pc:spChg>
        <pc:spChg chg="add del">
          <ac:chgData name="Zhikal Khidhr" userId="5b7e17f9e3b74d0c" providerId="LiveId" clId="{0A9AEB80-238A-42B6-B841-46317963A02F}" dt="2024-01-27T18:44:10.883" v="63" actId="26606"/>
          <ac:spMkLst>
            <pc:docMk/>
            <pc:sldMk cId="2922768551" sldId="531"/>
            <ac:spMk id="1031" creationId="{201CC55D-ED54-4C5C-95E6-10947BD1103B}"/>
          </ac:spMkLst>
        </pc:spChg>
        <pc:spChg chg="add del">
          <ac:chgData name="Zhikal Khidhr" userId="5b7e17f9e3b74d0c" providerId="LiveId" clId="{0A9AEB80-238A-42B6-B841-46317963A02F}" dt="2024-01-27T18:44:10.883" v="63" actId="26606"/>
          <ac:spMkLst>
            <pc:docMk/>
            <pc:sldMk cId="2922768551" sldId="531"/>
            <ac:spMk id="1037" creationId="{3873B707-463F-40B0-8227-E8CC6C67EB25}"/>
          </ac:spMkLst>
        </pc:spChg>
        <pc:spChg chg="add del">
          <ac:chgData name="Zhikal Khidhr" userId="5b7e17f9e3b74d0c" providerId="LiveId" clId="{0A9AEB80-238A-42B6-B841-46317963A02F}" dt="2024-01-27T18:44:10.883" v="63" actId="26606"/>
          <ac:spMkLst>
            <pc:docMk/>
            <pc:sldMk cId="2922768551" sldId="531"/>
            <ac:spMk id="1039" creationId="{C13237C8-E62C-4F0D-A318-BD6FB6C2D138}"/>
          </ac:spMkLst>
        </pc:spChg>
        <pc:spChg chg="add del">
          <ac:chgData name="Zhikal Khidhr" userId="5b7e17f9e3b74d0c" providerId="LiveId" clId="{0A9AEB80-238A-42B6-B841-46317963A02F}" dt="2024-01-27T18:44:10.883" v="63" actId="26606"/>
          <ac:spMkLst>
            <pc:docMk/>
            <pc:sldMk cId="2922768551" sldId="531"/>
            <ac:spMk id="1041" creationId="{19C9EAEA-39D0-4B0E-A0EB-51E7B26740B1}"/>
          </ac:spMkLst>
        </pc:spChg>
        <pc:spChg chg="add del">
          <ac:chgData name="Zhikal Khidhr" userId="5b7e17f9e3b74d0c" providerId="LiveId" clId="{0A9AEB80-238A-42B6-B841-46317963A02F}" dt="2024-01-27T18:44:13.627" v="65" actId="26606"/>
          <ac:spMkLst>
            <pc:docMk/>
            <pc:sldMk cId="2922768551" sldId="531"/>
            <ac:spMk id="1043" creationId="{743AA782-23D1-4521-8CAD-47662984AA08}"/>
          </ac:spMkLst>
        </pc:spChg>
        <pc:spChg chg="add del">
          <ac:chgData name="Zhikal Khidhr" userId="5b7e17f9e3b74d0c" providerId="LiveId" clId="{0A9AEB80-238A-42B6-B841-46317963A02F}" dt="2024-01-27T18:44:13.627" v="65" actId="26606"/>
          <ac:spMkLst>
            <pc:docMk/>
            <pc:sldMk cId="2922768551" sldId="531"/>
            <ac:spMk id="1044" creationId="{71877DBC-BB60-40F0-AC93-2ACDBAAE60CE}"/>
          </ac:spMkLst>
        </pc:spChg>
        <pc:grpChg chg="add del">
          <ac:chgData name="Zhikal Khidhr" userId="5b7e17f9e3b74d0c" providerId="LiveId" clId="{0A9AEB80-238A-42B6-B841-46317963A02F}" dt="2024-01-27T18:44:10.883" v="63" actId="26606"/>
          <ac:grpSpMkLst>
            <pc:docMk/>
            <pc:sldMk cId="2922768551" sldId="531"/>
            <ac:grpSpMk id="1033" creationId="{1DE889C7-FAD6-4397-98E2-05D503484459}"/>
          </ac:grpSpMkLst>
        </pc:grpChg>
        <pc:picChg chg="mod ord">
          <ac:chgData name="Zhikal Khidhr" userId="5b7e17f9e3b74d0c" providerId="LiveId" clId="{0A9AEB80-238A-42B6-B841-46317963A02F}" dt="2024-01-27T18:44:13.627" v="65" actId="26606"/>
          <ac:picMkLst>
            <pc:docMk/>
            <pc:sldMk cId="2922768551" sldId="531"/>
            <ac:picMk id="1026" creationId="{0F4DA269-1987-2FE4-B19C-51CFF0AC9DDF}"/>
          </ac:picMkLst>
        </pc:picChg>
      </pc:sldChg>
      <pc:sldChg chg="addSp modSp add del mod setBg">
        <pc:chgData name="Zhikal Khidhr" userId="5b7e17f9e3b74d0c" providerId="LiveId" clId="{0A9AEB80-238A-42B6-B841-46317963A02F}" dt="2024-01-27T18:44:24.481" v="66" actId="26606"/>
        <pc:sldMkLst>
          <pc:docMk/>
          <pc:sldMk cId="4149517449" sldId="532"/>
        </pc:sldMkLst>
        <pc:spChg chg="mod">
          <ac:chgData name="Zhikal Khidhr" userId="5b7e17f9e3b74d0c" providerId="LiveId" clId="{0A9AEB80-238A-42B6-B841-46317963A02F}" dt="2024-01-27T18:44:24.481" v="66" actId="26606"/>
          <ac:spMkLst>
            <pc:docMk/>
            <pc:sldMk cId="4149517449" sldId="532"/>
            <ac:spMk id="4" creationId="{00000000-0000-0000-0000-000000000000}"/>
          </ac:spMkLst>
        </pc:spChg>
        <pc:spChg chg="mod">
          <ac:chgData name="Zhikal Khidhr" userId="5b7e17f9e3b74d0c" providerId="LiveId" clId="{0A9AEB80-238A-42B6-B841-46317963A02F}" dt="2024-01-27T18:44:24.481" v="66" actId="26606"/>
          <ac:spMkLst>
            <pc:docMk/>
            <pc:sldMk cId="4149517449" sldId="532"/>
            <ac:spMk id="5" creationId="{00000000-0000-0000-0000-000000000000}"/>
          </ac:spMkLst>
        </pc:spChg>
        <pc:spChg chg="mod">
          <ac:chgData name="Zhikal Khidhr" userId="5b7e17f9e3b74d0c" providerId="LiveId" clId="{0A9AEB80-238A-42B6-B841-46317963A02F}" dt="2024-01-27T18:44:24.481" v="66" actId="26606"/>
          <ac:spMkLst>
            <pc:docMk/>
            <pc:sldMk cId="4149517449" sldId="532"/>
            <ac:spMk id="6" creationId="{00000000-0000-0000-0000-000000000000}"/>
          </ac:spMkLst>
        </pc:spChg>
        <pc:spChg chg="mod ord">
          <ac:chgData name="Zhikal Khidhr" userId="5b7e17f9e3b74d0c" providerId="LiveId" clId="{0A9AEB80-238A-42B6-B841-46317963A02F}" dt="2024-01-27T18:44:24.481" v="66" actId="26606"/>
          <ac:spMkLst>
            <pc:docMk/>
            <pc:sldMk cId="4149517449" sldId="532"/>
            <ac:spMk id="7" creationId="{6DC97A64-8359-D402-68A2-5B9B4C5BC0C1}"/>
          </ac:spMkLst>
        </pc:spChg>
        <pc:spChg chg="add mod ord">
          <ac:chgData name="Zhikal Khidhr" userId="5b7e17f9e3b74d0c" providerId="LiveId" clId="{0A9AEB80-238A-42B6-B841-46317963A02F}" dt="2024-01-27T18:44:24.481" v="66" actId="26606"/>
          <ac:spMkLst>
            <pc:docMk/>
            <pc:sldMk cId="4149517449" sldId="532"/>
            <ac:spMk id="8" creationId="{608DA07D-3297-432A-B0EF-7898508B7D81}"/>
          </ac:spMkLst>
        </pc:spChg>
        <pc:spChg chg="add">
          <ac:chgData name="Zhikal Khidhr" userId="5b7e17f9e3b74d0c" providerId="LiveId" clId="{0A9AEB80-238A-42B6-B841-46317963A02F}" dt="2024-01-27T18:44:24.481" v="66" actId="26606"/>
          <ac:spMkLst>
            <pc:docMk/>
            <pc:sldMk cId="4149517449" sldId="532"/>
            <ac:spMk id="13" creationId="{B6CDA21F-E7AF-4C75-8395-33F58D5B0E45}"/>
          </ac:spMkLst>
        </pc:spChg>
        <pc:spChg chg="add">
          <ac:chgData name="Zhikal Khidhr" userId="5b7e17f9e3b74d0c" providerId="LiveId" clId="{0A9AEB80-238A-42B6-B841-46317963A02F}" dt="2024-01-27T18:44:24.481" v="66" actId="26606"/>
          <ac:spMkLst>
            <pc:docMk/>
            <pc:sldMk cId="4149517449" sldId="532"/>
            <ac:spMk id="20" creationId="{D5B0017B-2ECA-49AF-B397-DC140825DF8D}"/>
          </ac:spMkLst>
        </pc:spChg>
        <pc:grpChg chg="add">
          <ac:chgData name="Zhikal Khidhr" userId="5b7e17f9e3b74d0c" providerId="LiveId" clId="{0A9AEB80-238A-42B6-B841-46317963A02F}" dt="2024-01-27T18:44:24.481" v="66" actId="26606"/>
          <ac:grpSpMkLst>
            <pc:docMk/>
            <pc:sldMk cId="4149517449" sldId="532"/>
            <ac:grpSpMk id="15" creationId="{AE1C45F0-260A-458C-96ED-C1F6D2151219}"/>
          </ac:grpSpMkLst>
        </pc:grpChg>
        <pc:cxnChg chg="add">
          <ac:chgData name="Zhikal Khidhr" userId="5b7e17f9e3b74d0c" providerId="LiveId" clId="{0A9AEB80-238A-42B6-B841-46317963A02F}" dt="2024-01-27T18:44:24.481" v="66" actId="26606"/>
          <ac:cxnSpMkLst>
            <pc:docMk/>
            <pc:sldMk cId="4149517449" sldId="532"/>
            <ac:cxnSpMk id="22" creationId="{6CF1BAF6-AD41-4082-B212-8A1F9A2E8779}"/>
          </ac:cxnSpMkLst>
        </pc:cxnChg>
      </pc:sldChg>
      <pc:sldMasterChg chg="del delSldLayout">
        <pc:chgData name="Zhikal Khidhr" userId="5b7e17f9e3b74d0c" providerId="LiveId" clId="{0A9AEB80-238A-42B6-B841-46317963A02F}" dt="2024-01-27T18:39:09.967" v="19" actId="47"/>
        <pc:sldMasterMkLst>
          <pc:docMk/>
          <pc:sldMasterMk cId="0" sldId="2147483648"/>
        </pc:sldMasterMkLst>
        <pc:sldLayoutChg chg="del">
          <pc:chgData name="Zhikal Khidhr" userId="5b7e17f9e3b74d0c" providerId="LiveId" clId="{0A9AEB80-238A-42B6-B841-46317963A02F}" dt="2024-01-27T18:39:09.967" v="19" actId="47"/>
          <pc:sldLayoutMkLst>
            <pc:docMk/>
            <pc:sldMasterMk cId="0" sldId="2147483648"/>
            <pc:sldLayoutMk cId="0" sldId="2147483649"/>
          </pc:sldLayoutMkLst>
        </pc:sldLayoutChg>
        <pc:sldLayoutChg chg="del">
          <pc:chgData name="Zhikal Khidhr" userId="5b7e17f9e3b74d0c" providerId="LiveId" clId="{0A9AEB80-238A-42B6-B841-46317963A02F}" dt="2024-01-27T18:39:09.967" v="19" actId="47"/>
          <pc:sldLayoutMkLst>
            <pc:docMk/>
            <pc:sldMasterMk cId="0" sldId="2147483648"/>
            <pc:sldLayoutMk cId="1709751162" sldId="2147483650"/>
          </pc:sldLayoutMkLst>
        </pc:sldLayoutChg>
      </pc:sldMasterChg>
      <pc:sldMasterChg chg="del delSldLayout">
        <pc:chgData name="Zhikal Khidhr" userId="5b7e17f9e3b74d0c" providerId="LiveId" clId="{0A9AEB80-238A-42B6-B841-46317963A02F}" dt="2024-01-27T18:39:13.047" v="30" actId="47"/>
        <pc:sldMasterMkLst>
          <pc:docMk/>
          <pc:sldMasterMk cId="1571083575" sldId="2147483709"/>
        </pc:sldMasterMkLst>
        <pc:sldLayoutChg chg="del">
          <pc:chgData name="Zhikal Khidhr" userId="5b7e17f9e3b74d0c" providerId="LiveId" clId="{0A9AEB80-238A-42B6-B841-46317963A02F}" dt="2024-01-27T18:39:13.047" v="30" actId="47"/>
          <pc:sldLayoutMkLst>
            <pc:docMk/>
            <pc:sldMasterMk cId="1571083575" sldId="2147483709"/>
            <pc:sldLayoutMk cId="1599907166" sldId="2147483710"/>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957821125" sldId="2147483711"/>
          </pc:sldLayoutMkLst>
        </pc:sldLayoutChg>
        <pc:sldLayoutChg chg="del">
          <pc:chgData name="Zhikal Khidhr" userId="5b7e17f9e3b74d0c" providerId="LiveId" clId="{0A9AEB80-238A-42B6-B841-46317963A02F}" dt="2024-01-27T18:39:13.047" v="30" actId="47"/>
          <pc:sldLayoutMkLst>
            <pc:docMk/>
            <pc:sldMasterMk cId="1571083575" sldId="2147483709"/>
            <pc:sldLayoutMk cId="4004981028" sldId="2147483712"/>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358695320" sldId="2147483713"/>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345611795" sldId="2147483714"/>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403929912" sldId="2147483715"/>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166404251" sldId="2147483716"/>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873075068" sldId="2147483717"/>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632046798" sldId="2147483718"/>
          </pc:sldLayoutMkLst>
        </pc:sldLayoutChg>
        <pc:sldLayoutChg chg="del">
          <pc:chgData name="Zhikal Khidhr" userId="5b7e17f9e3b74d0c" providerId="LiveId" clId="{0A9AEB80-238A-42B6-B841-46317963A02F}" dt="2024-01-27T18:39:13.047" v="30" actId="47"/>
          <pc:sldLayoutMkLst>
            <pc:docMk/>
            <pc:sldMasterMk cId="1571083575" sldId="2147483709"/>
            <pc:sldLayoutMk cId="1942252238" sldId="2147483719"/>
          </pc:sldLayoutMkLst>
        </pc:sldLayoutChg>
        <pc:sldLayoutChg chg="del">
          <pc:chgData name="Zhikal Khidhr" userId="5b7e17f9e3b74d0c" providerId="LiveId" clId="{0A9AEB80-238A-42B6-B841-46317963A02F}" dt="2024-01-27T18:39:13.047" v="30" actId="47"/>
          <pc:sldLayoutMkLst>
            <pc:docMk/>
            <pc:sldMasterMk cId="1571083575" sldId="2147483709"/>
            <pc:sldLayoutMk cId="926638652" sldId="2147483720"/>
          </pc:sldLayoutMkLst>
        </pc:sldLayoutChg>
      </pc:sldMasterChg>
      <pc:sldMasterChg chg="addSldLayout delSldLayout">
        <pc:chgData name="Zhikal Khidhr" userId="5b7e17f9e3b74d0c" providerId="LiveId" clId="{0A9AEB80-238A-42B6-B841-46317963A02F}" dt="2024-01-27T18:39:09.178" v="17" actId="47"/>
        <pc:sldMasterMkLst>
          <pc:docMk/>
          <pc:sldMasterMk cId="2488454244" sldId="2147483721"/>
        </pc:sldMasterMkLst>
        <pc:sldLayoutChg chg="del">
          <pc:chgData name="Zhikal Khidhr" userId="5b7e17f9e3b74d0c" providerId="LiveId" clId="{0A9AEB80-238A-42B6-B841-46317963A02F}" dt="2024-01-27T18:35:08.719" v="3" actId="47"/>
          <pc:sldLayoutMkLst>
            <pc:docMk/>
            <pc:sldMasterMk cId="2488454244" sldId="2147483721"/>
            <pc:sldLayoutMk cId="3930534231" sldId="2147483733"/>
          </pc:sldLayoutMkLst>
        </pc:sldLayoutChg>
        <pc:sldLayoutChg chg="add del">
          <pc:chgData name="Zhikal Khidhr" userId="5b7e17f9e3b74d0c" providerId="LiveId" clId="{0A9AEB80-238A-42B6-B841-46317963A02F}" dt="2024-01-27T18:39:09.178" v="17" actId="47"/>
          <pc:sldLayoutMkLst>
            <pc:docMk/>
            <pc:sldMasterMk cId="2488454244" sldId="2147483721"/>
            <pc:sldLayoutMk cId="3065808640" sldId="2147483734"/>
          </pc:sldLayoutMkLst>
        </pc:sldLayoutChg>
      </pc:sldMasterChg>
    </pc:docChg>
  </pc:docChgLst>
  <pc:docChgLst>
    <pc:chgData name="Zhikal Khidhr" userId="5b7e17f9e3b74d0c" providerId="LiveId" clId="{1853F1F3-BDB2-4CA8-8F9B-07178F3B2BB4}"/>
    <pc:docChg chg="undo custSel addSld delSld modSld sldOrd delSection modSection">
      <pc:chgData name="Zhikal Khidhr" userId="5b7e17f9e3b74d0c" providerId="LiveId" clId="{1853F1F3-BDB2-4CA8-8F9B-07178F3B2BB4}" dt="2024-01-27T19:05:30.309" v="101" actId="17851"/>
      <pc:docMkLst>
        <pc:docMk/>
      </pc:docMkLst>
      <pc:sldChg chg="addSp delSp modSp mod">
        <pc:chgData name="Zhikal Khidhr" userId="5b7e17f9e3b74d0c" providerId="LiveId" clId="{1853F1F3-BDB2-4CA8-8F9B-07178F3B2BB4}" dt="2024-01-27T19:04:24.954" v="80" actId="207"/>
        <pc:sldMkLst>
          <pc:docMk/>
          <pc:sldMk cId="2268590941" sldId="269"/>
        </pc:sldMkLst>
        <pc:spChg chg="mod">
          <ac:chgData name="Zhikal Khidhr" userId="5b7e17f9e3b74d0c" providerId="LiveId" clId="{1853F1F3-BDB2-4CA8-8F9B-07178F3B2BB4}" dt="2024-01-27T19:04:24.954" v="80" actId="207"/>
          <ac:spMkLst>
            <pc:docMk/>
            <pc:sldMk cId="2268590941" sldId="269"/>
            <ac:spMk id="2" creationId="{EC3E8F74-E6EA-E49E-909F-F058E08945DB}"/>
          </ac:spMkLst>
        </pc:spChg>
        <pc:spChg chg="add del">
          <ac:chgData name="Zhikal Khidhr" userId="5b7e17f9e3b74d0c" providerId="LiveId" clId="{1853F1F3-BDB2-4CA8-8F9B-07178F3B2BB4}" dt="2024-01-27T19:04:18.108" v="79" actId="26606"/>
          <ac:spMkLst>
            <pc:docMk/>
            <pc:sldMk cId="2268590941" sldId="269"/>
            <ac:spMk id="26632" creationId="{389FFE7C-E583-49D7-B92E-1EC8D6D4FC8F}"/>
          </ac:spMkLst>
        </pc:spChg>
        <pc:spChg chg="add del">
          <ac:chgData name="Zhikal Khidhr" userId="5b7e17f9e3b74d0c" providerId="LiveId" clId="{1853F1F3-BDB2-4CA8-8F9B-07178F3B2BB4}" dt="2024-01-27T19:04:18.108" v="79" actId="26606"/>
          <ac:spMkLst>
            <pc:docMk/>
            <pc:sldMk cId="2268590941" sldId="269"/>
            <ac:spMk id="26634" creationId="{D0D2945E-06BB-4ED7-B357-30CA7211CF17}"/>
          </ac:spMkLst>
        </pc:spChg>
        <pc:spChg chg="add del">
          <ac:chgData name="Zhikal Khidhr" userId="5b7e17f9e3b74d0c" providerId="LiveId" clId="{1853F1F3-BDB2-4CA8-8F9B-07178F3B2BB4}" dt="2024-01-27T19:04:18.098" v="78" actId="26606"/>
          <ac:spMkLst>
            <pc:docMk/>
            <pc:sldMk cId="2268590941" sldId="269"/>
            <ac:spMk id="26641" creationId="{54A5DE3F-DEBB-46AE-97AC-106BF0062072}"/>
          </ac:spMkLst>
        </pc:spChg>
        <pc:spChg chg="add">
          <ac:chgData name="Zhikal Khidhr" userId="5b7e17f9e3b74d0c" providerId="LiveId" clId="{1853F1F3-BDB2-4CA8-8F9B-07178F3B2BB4}" dt="2024-01-27T19:04:18.108" v="79" actId="26606"/>
          <ac:spMkLst>
            <pc:docMk/>
            <pc:sldMk cId="2268590941" sldId="269"/>
            <ac:spMk id="26645" creationId="{50367A81-30BE-4382-AC54-91DE34827C54}"/>
          </ac:spMkLst>
        </pc:spChg>
        <pc:picChg chg="mod">
          <ac:chgData name="Zhikal Khidhr" userId="5b7e17f9e3b74d0c" providerId="LiveId" clId="{1853F1F3-BDB2-4CA8-8F9B-07178F3B2BB4}" dt="2024-01-27T19:04:18.108" v="79" actId="26606"/>
          <ac:picMkLst>
            <pc:docMk/>
            <pc:sldMk cId="2268590941" sldId="269"/>
            <ac:picMk id="26627" creationId="{5EB184AB-D2CE-21C5-2525-AA34003DA544}"/>
          </ac:picMkLst>
        </pc:picChg>
        <pc:cxnChg chg="add del">
          <ac:chgData name="Zhikal Khidhr" userId="5b7e17f9e3b74d0c" providerId="LiveId" clId="{1853F1F3-BDB2-4CA8-8F9B-07178F3B2BB4}" dt="2024-01-27T19:04:18.108" v="79" actId="26606"/>
          <ac:cxnSpMkLst>
            <pc:docMk/>
            <pc:sldMk cId="2268590941" sldId="269"/>
            <ac:cxnSpMk id="26636" creationId="{F4C9872C-B3B3-4A61-B20E-F79415F455B3}"/>
          </ac:cxnSpMkLst>
        </pc:cxnChg>
        <pc:cxnChg chg="add del">
          <ac:chgData name="Zhikal Khidhr" userId="5b7e17f9e3b74d0c" providerId="LiveId" clId="{1853F1F3-BDB2-4CA8-8F9B-07178F3B2BB4}" dt="2024-01-27T19:04:18.098" v="78" actId="26606"/>
          <ac:cxnSpMkLst>
            <pc:docMk/>
            <pc:sldMk cId="2268590941" sldId="269"/>
            <ac:cxnSpMk id="26643" creationId="{ADF894D6-89B8-41BD-ADED-787505FE078F}"/>
          </ac:cxnSpMkLst>
        </pc:cxnChg>
        <pc:cxnChg chg="add">
          <ac:chgData name="Zhikal Khidhr" userId="5b7e17f9e3b74d0c" providerId="LiveId" clId="{1853F1F3-BDB2-4CA8-8F9B-07178F3B2BB4}" dt="2024-01-27T19:04:18.108" v="79" actId="26606"/>
          <ac:cxnSpMkLst>
            <pc:docMk/>
            <pc:sldMk cId="2268590941" sldId="269"/>
            <ac:cxnSpMk id="26646" creationId="{58E55502-A21B-4709-B554-098027577A9C}"/>
          </ac:cxnSpMkLst>
        </pc:cxnChg>
      </pc:sldChg>
      <pc:sldChg chg="delSp modSp mod">
        <pc:chgData name="Zhikal Khidhr" userId="5b7e17f9e3b74d0c" providerId="LiveId" clId="{1853F1F3-BDB2-4CA8-8F9B-07178F3B2BB4}" dt="2024-01-27T18:58:51.558" v="11" actId="478"/>
        <pc:sldMkLst>
          <pc:docMk/>
          <pc:sldMk cId="480454959" sldId="327"/>
        </pc:sldMkLst>
        <pc:spChg chg="mod">
          <ac:chgData name="Zhikal Khidhr" userId="5b7e17f9e3b74d0c" providerId="LiveId" clId="{1853F1F3-BDB2-4CA8-8F9B-07178F3B2BB4}" dt="2024-01-27T18:58:45.336" v="10" actId="20577"/>
          <ac:spMkLst>
            <pc:docMk/>
            <pc:sldMk cId="480454959" sldId="327"/>
            <ac:spMk id="2" creationId="{9E3C1396-524A-62A2-8257-1B0D433BBE14}"/>
          </ac:spMkLst>
        </pc:spChg>
        <pc:spChg chg="mod">
          <ac:chgData name="Zhikal Khidhr" userId="5b7e17f9e3b74d0c" providerId="LiveId" clId="{1853F1F3-BDB2-4CA8-8F9B-07178F3B2BB4}" dt="2024-01-27T18:58:37.504" v="1" actId="20577"/>
          <ac:spMkLst>
            <pc:docMk/>
            <pc:sldMk cId="480454959" sldId="327"/>
            <ac:spMk id="3" creationId="{4C497D5C-E785-D72F-C8CC-FA44B04E576B}"/>
          </ac:spMkLst>
        </pc:spChg>
        <pc:spChg chg="del">
          <ac:chgData name="Zhikal Khidhr" userId="5b7e17f9e3b74d0c" providerId="LiveId" clId="{1853F1F3-BDB2-4CA8-8F9B-07178F3B2BB4}" dt="2024-01-27T18:58:51.558" v="11" actId="478"/>
          <ac:spMkLst>
            <pc:docMk/>
            <pc:sldMk cId="480454959" sldId="327"/>
            <ac:spMk id="6" creationId="{CE85BE62-93AC-DA9C-D7D9-24F80E291329}"/>
          </ac:spMkLst>
        </pc:spChg>
      </pc:sldChg>
      <pc:sldChg chg="add">
        <pc:chgData name="Zhikal Khidhr" userId="5b7e17f9e3b74d0c" providerId="LiveId" clId="{1853F1F3-BDB2-4CA8-8F9B-07178F3B2BB4}" dt="2024-01-27T19:01:52.676" v="15"/>
        <pc:sldMkLst>
          <pc:docMk/>
          <pc:sldMk cId="0" sldId="372"/>
        </pc:sldMkLst>
      </pc:sldChg>
      <pc:sldChg chg="add">
        <pc:chgData name="Zhikal Khidhr" userId="5b7e17f9e3b74d0c" providerId="LiveId" clId="{1853F1F3-BDB2-4CA8-8F9B-07178F3B2BB4}" dt="2024-01-27T19:01:52.676" v="15"/>
        <pc:sldMkLst>
          <pc:docMk/>
          <pc:sldMk cId="0" sldId="376"/>
        </pc:sldMkLst>
      </pc:sldChg>
      <pc:sldChg chg="add">
        <pc:chgData name="Zhikal Khidhr" userId="5b7e17f9e3b74d0c" providerId="LiveId" clId="{1853F1F3-BDB2-4CA8-8F9B-07178F3B2BB4}" dt="2024-01-27T19:01:52.676" v="15"/>
        <pc:sldMkLst>
          <pc:docMk/>
          <pc:sldMk cId="0" sldId="379"/>
        </pc:sldMkLst>
      </pc:sldChg>
      <pc:sldChg chg="add">
        <pc:chgData name="Zhikal Khidhr" userId="5b7e17f9e3b74d0c" providerId="LiveId" clId="{1853F1F3-BDB2-4CA8-8F9B-07178F3B2BB4}" dt="2024-01-27T19:01:52.676" v="15"/>
        <pc:sldMkLst>
          <pc:docMk/>
          <pc:sldMk cId="0" sldId="383"/>
        </pc:sldMkLst>
      </pc:sldChg>
      <pc:sldChg chg="delSp add setBg delDesignElem">
        <pc:chgData name="Zhikal Khidhr" userId="5b7e17f9e3b74d0c" providerId="LiveId" clId="{1853F1F3-BDB2-4CA8-8F9B-07178F3B2BB4}" dt="2024-01-27T19:01:52.676" v="15"/>
        <pc:sldMkLst>
          <pc:docMk/>
          <pc:sldMk cId="0" sldId="386"/>
        </pc:sldMkLst>
        <pc:spChg chg="del">
          <ac:chgData name="Zhikal Khidhr" userId="5b7e17f9e3b74d0c" providerId="LiveId" clId="{1853F1F3-BDB2-4CA8-8F9B-07178F3B2BB4}" dt="2024-01-27T19:01:52.676" v="15"/>
          <ac:spMkLst>
            <pc:docMk/>
            <pc:sldMk cId="0" sldId="386"/>
            <ac:spMk id="25609" creationId="{C4879EFC-8E62-4E00-973C-C45EE9EC676D}"/>
          </ac:spMkLst>
        </pc:spChg>
        <pc:spChg chg="del">
          <ac:chgData name="Zhikal Khidhr" userId="5b7e17f9e3b74d0c" providerId="LiveId" clId="{1853F1F3-BDB2-4CA8-8F9B-07178F3B2BB4}" dt="2024-01-27T19:01:52.676" v="15"/>
          <ac:spMkLst>
            <pc:docMk/>
            <pc:sldMk cId="0" sldId="386"/>
            <ac:spMk id="25611" creationId="{D6A9C53F-5F90-40A5-8C85-5412D39C8C68}"/>
          </ac:spMkLst>
        </pc:spChg>
      </pc:sldChg>
      <pc:sldChg chg="add">
        <pc:chgData name="Zhikal Khidhr" userId="5b7e17f9e3b74d0c" providerId="LiveId" clId="{1853F1F3-BDB2-4CA8-8F9B-07178F3B2BB4}" dt="2024-01-27T19:01:52.676" v="15"/>
        <pc:sldMkLst>
          <pc:docMk/>
          <pc:sldMk cId="0" sldId="387"/>
        </pc:sldMkLst>
      </pc:sldChg>
      <pc:sldChg chg="del">
        <pc:chgData name="Zhikal Khidhr" userId="5b7e17f9e3b74d0c" providerId="LiveId" clId="{1853F1F3-BDB2-4CA8-8F9B-07178F3B2BB4}" dt="2024-01-27T19:04:49.421" v="81" actId="47"/>
        <pc:sldMkLst>
          <pc:docMk/>
          <pc:sldMk cId="543492419" sldId="518"/>
        </pc:sldMkLst>
      </pc:sldChg>
      <pc:sldChg chg="modSp mod ord">
        <pc:chgData name="Zhikal Khidhr" userId="5b7e17f9e3b74d0c" providerId="LiveId" clId="{1853F1F3-BDB2-4CA8-8F9B-07178F3B2BB4}" dt="2024-01-27T19:03:43.540" v="76" actId="20577"/>
        <pc:sldMkLst>
          <pc:docMk/>
          <pc:sldMk cId="3317313067" sldId="549"/>
        </pc:sldMkLst>
        <pc:spChg chg="mod">
          <ac:chgData name="Zhikal Khidhr" userId="5b7e17f9e3b74d0c" providerId="LiveId" clId="{1853F1F3-BDB2-4CA8-8F9B-07178F3B2BB4}" dt="2024-01-27T19:03:43.540" v="76" actId="20577"/>
          <ac:spMkLst>
            <pc:docMk/>
            <pc:sldMk cId="3317313067" sldId="549"/>
            <ac:spMk id="7" creationId="{608DA07D-3297-432A-B0EF-7898508B7D81}"/>
          </ac:spMkLst>
        </pc:spChg>
      </pc:sldChg>
      <pc:sldChg chg="del">
        <pc:chgData name="Zhikal Khidhr" userId="5b7e17f9e3b74d0c" providerId="LiveId" clId="{1853F1F3-BDB2-4CA8-8F9B-07178F3B2BB4}" dt="2024-01-27T19:04:49.631" v="82" actId="47"/>
        <pc:sldMkLst>
          <pc:docMk/>
          <pc:sldMk cId="1243800423" sldId="550"/>
        </pc:sldMkLst>
      </pc:sldChg>
      <pc:sldChg chg="del">
        <pc:chgData name="Zhikal Khidhr" userId="5b7e17f9e3b74d0c" providerId="LiveId" clId="{1853F1F3-BDB2-4CA8-8F9B-07178F3B2BB4}" dt="2024-01-27T19:05:12.996" v="84" actId="47"/>
        <pc:sldMkLst>
          <pc:docMk/>
          <pc:sldMk cId="3939023396" sldId="551"/>
        </pc:sldMkLst>
      </pc:sldChg>
      <pc:sldChg chg="del">
        <pc:chgData name="Zhikal Khidhr" userId="5b7e17f9e3b74d0c" providerId="LiveId" clId="{1853F1F3-BDB2-4CA8-8F9B-07178F3B2BB4}" dt="2024-01-27T19:05:13.660" v="85" actId="47"/>
        <pc:sldMkLst>
          <pc:docMk/>
          <pc:sldMk cId="3931533744" sldId="552"/>
        </pc:sldMkLst>
      </pc:sldChg>
      <pc:sldChg chg="del">
        <pc:chgData name="Zhikal Khidhr" userId="5b7e17f9e3b74d0c" providerId="LiveId" clId="{1853F1F3-BDB2-4CA8-8F9B-07178F3B2BB4}" dt="2024-01-27T19:05:13.863" v="86" actId="47"/>
        <pc:sldMkLst>
          <pc:docMk/>
          <pc:sldMk cId="3710973517" sldId="553"/>
        </pc:sldMkLst>
      </pc:sldChg>
      <pc:sldChg chg="del">
        <pc:chgData name="Zhikal Khidhr" userId="5b7e17f9e3b74d0c" providerId="LiveId" clId="{1853F1F3-BDB2-4CA8-8F9B-07178F3B2BB4}" dt="2024-01-27T19:05:14.039" v="87" actId="47"/>
        <pc:sldMkLst>
          <pc:docMk/>
          <pc:sldMk cId="2201751099" sldId="554"/>
        </pc:sldMkLst>
      </pc:sldChg>
      <pc:sldChg chg="del">
        <pc:chgData name="Zhikal Khidhr" userId="5b7e17f9e3b74d0c" providerId="LiveId" clId="{1853F1F3-BDB2-4CA8-8F9B-07178F3B2BB4}" dt="2024-01-27T19:05:14.210" v="88" actId="47"/>
        <pc:sldMkLst>
          <pc:docMk/>
          <pc:sldMk cId="3210816435" sldId="555"/>
        </pc:sldMkLst>
      </pc:sldChg>
      <pc:sldChg chg="del">
        <pc:chgData name="Zhikal Khidhr" userId="5b7e17f9e3b74d0c" providerId="LiveId" clId="{1853F1F3-BDB2-4CA8-8F9B-07178F3B2BB4}" dt="2024-01-27T19:05:14.417" v="89" actId="47"/>
        <pc:sldMkLst>
          <pc:docMk/>
          <pc:sldMk cId="574501890" sldId="556"/>
        </pc:sldMkLst>
      </pc:sldChg>
      <pc:sldChg chg="del">
        <pc:chgData name="Zhikal Khidhr" userId="5b7e17f9e3b74d0c" providerId="LiveId" clId="{1853F1F3-BDB2-4CA8-8F9B-07178F3B2BB4}" dt="2024-01-27T19:05:14.567" v="90" actId="47"/>
        <pc:sldMkLst>
          <pc:docMk/>
          <pc:sldMk cId="2397072466" sldId="557"/>
        </pc:sldMkLst>
      </pc:sldChg>
      <pc:sldChg chg="del">
        <pc:chgData name="Zhikal Khidhr" userId="5b7e17f9e3b74d0c" providerId="LiveId" clId="{1853F1F3-BDB2-4CA8-8F9B-07178F3B2BB4}" dt="2024-01-27T19:05:15.051" v="91" actId="47"/>
        <pc:sldMkLst>
          <pc:docMk/>
          <pc:sldMk cId="549242882" sldId="558"/>
        </pc:sldMkLst>
      </pc:sldChg>
      <pc:sldChg chg="del">
        <pc:chgData name="Zhikal Khidhr" userId="5b7e17f9e3b74d0c" providerId="LiveId" clId="{1853F1F3-BDB2-4CA8-8F9B-07178F3B2BB4}" dt="2024-01-27T19:05:15.313" v="92" actId="47"/>
        <pc:sldMkLst>
          <pc:docMk/>
          <pc:sldMk cId="128266310" sldId="559"/>
        </pc:sldMkLst>
      </pc:sldChg>
      <pc:sldChg chg="del">
        <pc:chgData name="Zhikal Khidhr" userId="5b7e17f9e3b74d0c" providerId="LiveId" clId="{1853F1F3-BDB2-4CA8-8F9B-07178F3B2BB4}" dt="2024-01-27T19:05:15.487" v="93" actId="47"/>
        <pc:sldMkLst>
          <pc:docMk/>
          <pc:sldMk cId="3106379630" sldId="560"/>
        </pc:sldMkLst>
      </pc:sldChg>
      <pc:sldChg chg="del">
        <pc:chgData name="Zhikal Khidhr" userId="5b7e17f9e3b74d0c" providerId="LiveId" clId="{1853F1F3-BDB2-4CA8-8F9B-07178F3B2BB4}" dt="2024-01-27T19:05:15.589" v="94" actId="47"/>
        <pc:sldMkLst>
          <pc:docMk/>
          <pc:sldMk cId="3401471934" sldId="561"/>
        </pc:sldMkLst>
      </pc:sldChg>
      <pc:sldChg chg="del">
        <pc:chgData name="Zhikal Khidhr" userId="5b7e17f9e3b74d0c" providerId="LiveId" clId="{1853F1F3-BDB2-4CA8-8F9B-07178F3B2BB4}" dt="2024-01-27T19:05:16.152" v="95" actId="47"/>
        <pc:sldMkLst>
          <pc:docMk/>
          <pc:sldMk cId="3393958885" sldId="562"/>
        </pc:sldMkLst>
      </pc:sldChg>
      <pc:sldChg chg="del">
        <pc:chgData name="Zhikal Khidhr" userId="5b7e17f9e3b74d0c" providerId="LiveId" clId="{1853F1F3-BDB2-4CA8-8F9B-07178F3B2BB4}" dt="2024-01-27T19:05:16.583" v="96" actId="47"/>
        <pc:sldMkLst>
          <pc:docMk/>
          <pc:sldMk cId="2025547926" sldId="563"/>
        </pc:sldMkLst>
      </pc:sldChg>
      <pc:sldChg chg="del">
        <pc:chgData name="Zhikal Khidhr" userId="5b7e17f9e3b74d0c" providerId="LiveId" clId="{1853F1F3-BDB2-4CA8-8F9B-07178F3B2BB4}" dt="2024-01-27T19:05:16.827" v="97" actId="47"/>
        <pc:sldMkLst>
          <pc:docMk/>
          <pc:sldMk cId="4174147474" sldId="564"/>
        </pc:sldMkLst>
      </pc:sldChg>
      <pc:sldChg chg="del">
        <pc:chgData name="Zhikal Khidhr" userId="5b7e17f9e3b74d0c" providerId="LiveId" clId="{1853F1F3-BDB2-4CA8-8F9B-07178F3B2BB4}" dt="2024-01-27T19:05:17.783" v="98" actId="47"/>
        <pc:sldMkLst>
          <pc:docMk/>
          <pc:sldMk cId="2707833657" sldId="565"/>
        </pc:sldMkLst>
      </pc:sldChg>
      <pc:sldChg chg="del">
        <pc:chgData name="Zhikal Khidhr" userId="5b7e17f9e3b74d0c" providerId="LiveId" clId="{1853F1F3-BDB2-4CA8-8F9B-07178F3B2BB4}" dt="2024-01-27T19:05:17.910" v="99" actId="47"/>
        <pc:sldMkLst>
          <pc:docMk/>
          <pc:sldMk cId="2549029930" sldId="566"/>
        </pc:sldMkLst>
      </pc:sldChg>
      <pc:sldChg chg="add del">
        <pc:chgData name="Zhikal Khidhr" userId="5b7e17f9e3b74d0c" providerId="LiveId" clId="{1853F1F3-BDB2-4CA8-8F9B-07178F3B2BB4}" dt="2024-01-27T19:00:58.725" v="13"/>
        <pc:sldMkLst>
          <pc:docMk/>
          <pc:sldMk cId="2164681563" sldId="567"/>
        </pc:sldMkLst>
      </pc:sldChg>
      <pc:sldChg chg="add del">
        <pc:chgData name="Zhikal Khidhr" userId="5b7e17f9e3b74d0c" providerId="LiveId" clId="{1853F1F3-BDB2-4CA8-8F9B-07178F3B2BB4}" dt="2024-01-27T19:00:58.725" v="13"/>
        <pc:sldMkLst>
          <pc:docMk/>
          <pc:sldMk cId="864500275" sldId="568"/>
        </pc:sldMkLst>
      </pc:sldChg>
      <pc:sldChg chg="add del">
        <pc:chgData name="Zhikal Khidhr" userId="5b7e17f9e3b74d0c" providerId="LiveId" clId="{1853F1F3-BDB2-4CA8-8F9B-07178F3B2BB4}" dt="2024-01-27T19:00:58.725" v="13"/>
        <pc:sldMkLst>
          <pc:docMk/>
          <pc:sldMk cId="873870589" sldId="569"/>
        </pc:sldMkLst>
      </pc:sldChg>
      <pc:sldChg chg="ord">
        <pc:chgData name="Zhikal Khidhr" userId="5b7e17f9e3b74d0c" providerId="LiveId" clId="{1853F1F3-BDB2-4CA8-8F9B-07178F3B2BB4}" dt="2024-01-27T19:02:08.445" v="17"/>
        <pc:sldMkLst>
          <pc:docMk/>
          <pc:sldMk cId="3704235870" sldId="569"/>
        </pc:sldMkLst>
      </pc:sldChg>
      <pc:sldChg chg="ord">
        <pc:chgData name="Zhikal Khidhr" userId="5b7e17f9e3b74d0c" providerId="LiveId" clId="{1853F1F3-BDB2-4CA8-8F9B-07178F3B2BB4}" dt="2024-01-27T19:02:08.445" v="17"/>
        <pc:sldMkLst>
          <pc:docMk/>
          <pc:sldMk cId="1042129635" sldId="570"/>
        </pc:sldMkLst>
      </pc:sldChg>
      <pc:sldChg chg="add del">
        <pc:chgData name="Zhikal Khidhr" userId="5b7e17f9e3b74d0c" providerId="LiveId" clId="{1853F1F3-BDB2-4CA8-8F9B-07178F3B2BB4}" dt="2024-01-27T19:00:58.725" v="13"/>
        <pc:sldMkLst>
          <pc:docMk/>
          <pc:sldMk cId="4098366024" sldId="570"/>
        </pc:sldMkLst>
      </pc:sldChg>
    </pc:docChg>
  </pc:docChgLst>
  <pc:docChgLst>
    <pc:chgData name="Zhikal Khidhr" userId="5b7e17f9e3b74d0c" providerId="LiveId" clId="{82F2E55E-EA7A-4136-87B5-6780FF6AC19E}"/>
    <pc:docChg chg="undo custSel addSld delSld modSld addMainMaster delMainMaster modSection">
      <pc:chgData name="Zhikal Khidhr" userId="5b7e17f9e3b74d0c" providerId="LiveId" clId="{82F2E55E-EA7A-4136-87B5-6780FF6AC19E}" dt="2024-01-27T19:15:08.568" v="68" actId="20577"/>
      <pc:docMkLst>
        <pc:docMk/>
      </pc:docMkLst>
      <pc:sldChg chg="del">
        <pc:chgData name="Zhikal Khidhr" userId="5b7e17f9e3b74d0c" providerId="LiveId" clId="{82F2E55E-EA7A-4136-87B5-6780FF6AC19E}" dt="2024-01-27T19:14:42.582" v="29" actId="47"/>
        <pc:sldMkLst>
          <pc:docMk/>
          <pc:sldMk cId="3227801107" sldId="259"/>
        </pc:sldMkLst>
      </pc:sldChg>
      <pc:sldChg chg="del">
        <pc:chgData name="Zhikal Khidhr" userId="5b7e17f9e3b74d0c" providerId="LiveId" clId="{82F2E55E-EA7A-4136-87B5-6780FF6AC19E}" dt="2024-01-27T19:14:42.855" v="30" actId="47"/>
        <pc:sldMkLst>
          <pc:docMk/>
          <pc:sldMk cId="2894253132" sldId="260"/>
        </pc:sldMkLst>
      </pc:sldChg>
      <pc:sldChg chg="del">
        <pc:chgData name="Zhikal Khidhr" userId="5b7e17f9e3b74d0c" providerId="LiveId" clId="{82F2E55E-EA7A-4136-87B5-6780FF6AC19E}" dt="2024-01-27T19:14:43.465" v="33" actId="47"/>
        <pc:sldMkLst>
          <pc:docMk/>
          <pc:sldMk cId="2612759642" sldId="262"/>
        </pc:sldMkLst>
      </pc:sldChg>
      <pc:sldChg chg="del">
        <pc:chgData name="Zhikal Khidhr" userId="5b7e17f9e3b74d0c" providerId="LiveId" clId="{82F2E55E-EA7A-4136-87B5-6780FF6AC19E}" dt="2024-01-27T19:14:43.275" v="32" actId="47"/>
        <pc:sldMkLst>
          <pc:docMk/>
          <pc:sldMk cId="77810561" sldId="263"/>
        </pc:sldMkLst>
      </pc:sldChg>
      <pc:sldChg chg="del">
        <pc:chgData name="Zhikal Khidhr" userId="5b7e17f9e3b74d0c" providerId="LiveId" clId="{82F2E55E-EA7A-4136-87B5-6780FF6AC19E}" dt="2024-01-27T19:14:43.719" v="34" actId="47"/>
        <pc:sldMkLst>
          <pc:docMk/>
          <pc:sldMk cId="290486332" sldId="264"/>
        </pc:sldMkLst>
      </pc:sldChg>
      <pc:sldChg chg="del">
        <pc:chgData name="Zhikal Khidhr" userId="5b7e17f9e3b74d0c" providerId="LiveId" clId="{82F2E55E-EA7A-4136-87B5-6780FF6AC19E}" dt="2024-01-27T19:14:44.664" v="35" actId="47"/>
        <pc:sldMkLst>
          <pc:docMk/>
          <pc:sldMk cId="812031436" sldId="265"/>
        </pc:sldMkLst>
      </pc:sldChg>
      <pc:sldChg chg="del">
        <pc:chgData name="Zhikal Khidhr" userId="5b7e17f9e3b74d0c" providerId="LiveId" clId="{82F2E55E-EA7A-4136-87B5-6780FF6AC19E}" dt="2024-01-27T19:14:44.865" v="36" actId="47"/>
        <pc:sldMkLst>
          <pc:docMk/>
          <pc:sldMk cId="2979213579" sldId="270"/>
        </pc:sldMkLst>
      </pc:sldChg>
      <pc:sldChg chg="del">
        <pc:chgData name="Zhikal Khidhr" userId="5b7e17f9e3b74d0c" providerId="LiveId" clId="{82F2E55E-EA7A-4136-87B5-6780FF6AC19E}" dt="2024-01-27T19:14:48.048" v="41" actId="47"/>
        <pc:sldMkLst>
          <pc:docMk/>
          <pc:sldMk cId="3828818409" sldId="272"/>
        </pc:sldMkLst>
      </pc:sldChg>
      <pc:sldChg chg="del">
        <pc:chgData name="Zhikal Khidhr" userId="5b7e17f9e3b74d0c" providerId="LiveId" clId="{82F2E55E-EA7A-4136-87B5-6780FF6AC19E}" dt="2024-01-27T19:14:46.832" v="39" actId="47"/>
        <pc:sldMkLst>
          <pc:docMk/>
          <pc:sldMk cId="2426974106" sldId="273"/>
        </pc:sldMkLst>
      </pc:sldChg>
      <pc:sldChg chg="del">
        <pc:chgData name="Zhikal Khidhr" userId="5b7e17f9e3b74d0c" providerId="LiveId" clId="{82F2E55E-EA7A-4136-87B5-6780FF6AC19E}" dt="2024-01-27T19:14:47.845" v="40" actId="47"/>
        <pc:sldMkLst>
          <pc:docMk/>
          <pc:sldMk cId="2061015963" sldId="274"/>
        </pc:sldMkLst>
      </pc:sldChg>
      <pc:sldChg chg="del">
        <pc:chgData name="Zhikal Khidhr" userId="5b7e17f9e3b74d0c" providerId="LiveId" clId="{82F2E55E-EA7A-4136-87B5-6780FF6AC19E}" dt="2024-01-27T19:14:49.217" v="42" actId="47"/>
        <pc:sldMkLst>
          <pc:docMk/>
          <pc:sldMk cId="796819440" sldId="275"/>
        </pc:sldMkLst>
      </pc:sldChg>
      <pc:sldChg chg="delSp modSp mod">
        <pc:chgData name="Zhikal Khidhr" userId="5b7e17f9e3b74d0c" providerId="LiveId" clId="{82F2E55E-EA7A-4136-87B5-6780FF6AC19E}" dt="2024-01-27T19:10:33.512" v="9" actId="478"/>
        <pc:sldMkLst>
          <pc:docMk/>
          <pc:sldMk cId="480454959" sldId="327"/>
        </pc:sldMkLst>
        <pc:spChg chg="mod">
          <ac:chgData name="Zhikal Khidhr" userId="5b7e17f9e3b74d0c" providerId="LiveId" clId="{82F2E55E-EA7A-4136-87B5-6780FF6AC19E}" dt="2024-01-27T19:10:23.315" v="5" actId="20577"/>
          <ac:spMkLst>
            <pc:docMk/>
            <pc:sldMk cId="480454959" sldId="327"/>
            <ac:spMk id="2" creationId="{9E3C1396-524A-62A2-8257-1B0D433BBE14}"/>
          </ac:spMkLst>
        </pc:spChg>
        <pc:spChg chg="mod">
          <ac:chgData name="Zhikal Khidhr" userId="5b7e17f9e3b74d0c" providerId="LiveId" clId="{82F2E55E-EA7A-4136-87B5-6780FF6AC19E}" dt="2024-01-27T19:10:30.650" v="8" actId="20577"/>
          <ac:spMkLst>
            <pc:docMk/>
            <pc:sldMk cId="480454959" sldId="327"/>
            <ac:spMk id="3" creationId="{4C497D5C-E785-D72F-C8CC-FA44B04E576B}"/>
          </ac:spMkLst>
        </pc:spChg>
        <pc:spChg chg="del">
          <ac:chgData name="Zhikal Khidhr" userId="5b7e17f9e3b74d0c" providerId="LiveId" clId="{82F2E55E-EA7A-4136-87B5-6780FF6AC19E}" dt="2024-01-27T19:10:33.512" v="9" actId="478"/>
          <ac:spMkLst>
            <pc:docMk/>
            <pc:sldMk cId="480454959" sldId="327"/>
            <ac:spMk id="8" creationId="{E9D09A1A-9791-7DB1-BF0E-20E620DEDFFD}"/>
          </ac:spMkLst>
        </pc:spChg>
      </pc:sldChg>
      <pc:sldChg chg="addSp delSp modSp mod setBg">
        <pc:chgData name="Zhikal Khidhr" userId="5b7e17f9e3b74d0c" providerId="LiveId" clId="{82F2E55E-EA7A-4136-87B5-6780FF6AC19E}" dt="2024-01-27T19:13:09.763" v="10" actId="26606"/>
        <pc:sldMkLst>
          <pc:docMk/>
          <pc:sldMk cId="20075996" sldId="482"/>
        </pc:sldMkLst>
        <pc:spChg chg="mod ord">
          <ac:chgData name="Zhikal Khidhr" userId="5b7e17f9e3b74d0c" providerId="LiveId" clId="{82F2E55E-EA7A-4136-87B5-6780FF6AC19E}" dt="2024-01-27T19:13:09.763" v="10" actId="26606"/>
          <ac:spMkLst>
            <pc:docMk/>
            <pc:sldMk cId="20075996" sldId="482"/>
            <ac:spMk id="3" creationId="{42BF86E1-7E92-27DE-0538-C535EEB30A77}"/>
          </ac:spMkLst>
        </pc:spChg>
        <pc:spChg chg="mod">
          <ac:chgData name="Zhikal Khidhr" userId="5b7e17f9e3b74d0c" providerId="LiveId" clId="{82F2E55E-EA7A-4136-87B5-6780FF6AC19E}" dt="2024-01-27T19:13:09.763" v="10" actId="26606"/>
          <ac:spMkLst>
            <pc:docMk/>
            <pc:sldMk cId="20075996" sldId="482"/>
            <ac:spMk id="4" creationId="{00000000-0000-0000-0000-000000000000}"/>
          </ac:spMkLst>
        </pc:spChg>
        <pc:spChg chg="mod">
          <ac:chgData name="Zhikal Khidhr" userId="5b7e17f9e3b74d0c" providerId="LiveId" clId="{82F2E55E-EA7A-4136-87B5-6780FF6AC19E}" dt="2024-01-27T19:13:09.763" v="10" actId="26606"/>
          <ac:spMkLst>
            <pc:docMk/>
            <pc:sldMk cId="20075996" sldId="482"/>
            <ac:spMk id="6" creationId="{00000000-0000-0000-0000-000000000000}"/>
          </ac:spMkLst>
        </pc:spChg>
        <pc:spChg chg="del">
          <ac:chgData name="Zhikal Khidhr" userId="5b7e17f9e3b74d0c" providerId="LiveId" clId="{82F2E55E-EA7A-4136-87B5-6780FF6AC19E}" dt="2024-01-27T19:13:09.763" v="10" actId="26606"/>
          <ac:spMkLst>
            <pc:docMk/>
            <pc:sldMk cId="20075996" sldId="482"/>
            <ac:spMk id="7" creationId="{608DA07D-3297-432A-B0EF-7898508B7D81}"/>
          </ac:spMkLst>
        </pc:spChg>
        <pc:spChg chg="add mod ord">
          <ac:chgData name="Zhikal Khidhr" userId="5b7e17f9e3b74d0c" providerId="LiveId" clId="{82F2E55E-EA7A-4136-87B5-6780FF6AC19E}" dt="2024-01-27T19:13:09.763" v="10" actId="26606"/>
          <ac:spMkLst>
            <pc:docMk/>
            <pc:sldMk cId="20075996" sldId="482"/>
            <ac:spMk id="8" creationId="{608DA07D-3297-432A-B0EF-7898508B7D81}"/>
          </ac:spMkLst>
        </pc:spChg>
        <pc:spChg chg="add">
          <ac:chgData name="Zhikal Khidhr" userId="5b7e17f9e3b74d0c" providerId="LiveId" clId="{82F2E55E-EA7A-4136-87B5-6780FF6AC19E}" dt="2024-01-27T19:13:09.763" v="10" actId="26606"/>
          <ac:spMkLst>
            <pc:docMk/>
            <pc:sldMk cId="20075996" sldId="482"/>
            <ac:spMk id="14" creationId="{9165109B-7036-4613-93D4-579E77F6EF3C}"/>
          </ac:spMkLst>
        </pc:spChg>
        <pc:spChg chg="add">
          <ac:chgData name="Zhikal Khidhr" userId="5b7e17f9e3b74d0c" providerId="LiveId" clId="{82F2E55E-EA7A-4136-87B5-6780FF6AC19E}" dt="2024-01-27T19:13:09.763" v="10" actId="26606"/>
          <ac:spMkLst>
            <pc:docMk/>
            <pc:sldMk cId="20075996" sldId="482"/>
            <ac:spMk id="16" creationId="{43E8FEA2-54EE-4F84-B5DB-A055A7D805EE}"/>
          </ac:spMkLst>
        </pc:spChg>
        <pc:graphicFrameChg chg="add">
          <ac:chgData name="Zhikal Khidhr" userId="5b7e17f9e3b74d0c" providerId="LiveId" clId="{82F2E55E-EA7A-4136-87B5-6780FF6AC19E}" dt="2024-01-27T19:13:09.763" v="10" actId="26606"/>
          <ac:graphicFrameMkLst>
            <pc:docMk/>
            <pc:sldMk cId="20075996" sldId="482"/>
            <ac:graphicFrameMk id="10" creationId="{A24E0D43-DCD4-4093-6444-CEF67823BFDE}"/>
          </ac:graphicFrameMkLst>
        </pc:graphicFrameChg>
      </pc:sldChg>
      <pc:sldChg chg="addSp modSp mod setBg">
        <pc:chgData name="Zhikal Khidhr" userId="5b7e17f9e3b74d0c" providerId="LiveId" clId="{82F2E55E-EA7A-4136-87B5-6780FF6AC19E}" dt="2024-01-27T19:13:18.787" v="12" actId="1076"/>
        <pc:sldMkLst>
          <pc:docMk/>
          <pc:sldMk cId="543492419" sldId="518"/>
        </pc:sldMkLst>
        <pc:spChg chg="mod ord">
          <ac:chgData name="Zhikal Khidhr" userId="5b7e17f9e3b74d0c" providerId="LiveId" clId="{82F2E55E-EA7A-4136-87B5-6780FF6AC19E}" dt="2024-01-27T19:13:14.344" v="11" actId="26606"/>
          <ac:spMkLst>
            <pc:docMk/>
            <pc:sldMk cId="543492419" sldId="518"/>
            <ac:spMk id="4" creationId="{00000000-0000-0000-0000-000000000000}"/>
          </ac:spMkLst>
        </pc:spChg>
        <pc:spChg chg="mod">
          <ac:chgData name="Zhikal Khidhr" userId="5b7e17f9e3b74d0c" providerId="LiveId" clId="{82F2E55E-EA7A-4136-87B5-6780FF6AC19E}" dt="2024-01-27T19:13:14.344" v="11" actId="26606"/>
          <ac:spMkLst>
            <pc:docMk/>
            <pc:sldMk cId="543492419" sldId="518"/>
            <ac:spMk id="5" creationId="{C9FAB804-82BA-A90C-2003-DAC6081F70A4}"/>
          </ac:spMkLst>
        </pc:spChg>
        <pc:spChg chg="mod ord">
          <ac:chgData name="Zhikal Khidhr" userId="5b7e17f9e3b74d0c" providerId="LiveId" clId="{82F2E55E-EA7A-4136-87B5-6780FF6AC19E}" dt="2024-01-27T19:13:14.344" v="11" actId="26606"/>
          <ac:spMkLst>
            <pc:docMk/>
            <pc:sldMk cId="543492419" sldId="518"/>
            <ac:spMk id="6" creationId="{00000000-0000-0000-0000-000000000000}"/>
          </ac:spMkLst>
        </pc:spChg>
        <pc:spChg chg="add mod">
          <ac:chgData name="Zhikal Khidhr" userId="5b7e17f9e3b74d0c" providerId="LiveId" clId="{82F2E55E-EA7A-4136-87B5-6780FF6AC19E}" dt="2024-01-27T19:13:14.344" v="11" actId="26606"/>
          <ac:spMkLst>
            <pc:docMk/>
            <pc:sldMk cId="543492419" sldId="518"/>
            <ac:spMk id="7" creationId="{608DA07D-3297-432A-B0EF-7898508B7D81}"/>
          </ac:spMkLst>
        </pc:spChg>
        <pc:spChg chg="add mod">
          <ac:chgData name="Zhikal Khidhr" userId="5b7e17f9e3b74d0c" providerId="LiveId" clId="{82F2E55E-EA7A-4136-87B5-6780FF6AC19E}" dt="2024-01-27T19:13:18.787" v="12" actId="1076"/>
          <ac:spMkLst>
            <pc:docMk/>
            <pc:sldMk cId="543492419" sldId="518"/>
            <ac:spMk id="8" creationId="{608DA07D-3297-432A-B0EF-7898508B7D81}"/>
          </ac:spMkLst>
        </pc:spChg>
        <pc:spChg chg="add">
          <ac:chgData name="Zhikal Khidhr" userId="5b7e17f9e3b74d0c" providerId="LiveId" clId="{82F2E55E-EA7A-4136-87B5-6780FF6AC19E}" dt="2024-01-27T19:13:14.344" v="11" actId="26606"/>
          <ac:spMkLst>
            <pc:docMk/>
            <pc:sldMk cId="543492419" sldId="518"/>
            <ac:spMk id="13" creationId="{F13C74B1-5B17-4795-BED0-7140497B445A}"/>
          </ac:spMkLst>
        </pc:spChg>
        <pc:spChg chg="add">
          <ac:chgData name="Zhikal Khidhr" userId="5b7e17f9e3b74d0c" providerId="LiveId" clId="{82F2E55E-EA7A-4136-87B5-6780FF6AC19E}" dt="2024-01-27T19:13:14.344" v="11" actId="26606"/>
          <ac:spMkLst>
            <pc:docMk/>
            <pc:sldMk cId="543492419" sldId="518"/>
            <ac:spMk id="15" creationId="{D4974D33-8DC5-464E-8C6D-BE58F0669C17}"/>
          </ac:spMkLst>
        </pc:spChg>
        <pc:picChg chg="ord">
          <ac:chgData name="Zhikal Khidhr" userId="5b7e17f9e3b74d0c" providerId="LiveId" clId="{82F2E55E-EA7A-4136-87B5-6780FF6AC19E}" dt="2024-01-27T19:13:14.344" v="11" actId="26606"/>
          <ac:picMkLst>
            <pc:docMk/>
            <pc:sldMk cId="543492419" sldId="518"/>
            <ac:picMk id="2" creationId="{F08B37D7-2441-38EC-EB8A-E4AD4EC1AB9C}"/>
          </ac:picMkLst>
        </pc:picChg>
        <pc:picChg chg="mod">
          <ac:chgData name="Zhikal Khidhr" userId="5b7e17f9e3b74d0c" providerId="LiveId" clId="{82F2E55E-EA7A-4136-87B5-6780FF6AC19E}" dt="2024-01-27T19:13:14.344" v="11" actId="26606"/>
          <ac:picMkLst>
            <pc:docMk/>
            <pc:sldMk cId="543492419" sldId="518"/>
            <ac:picMk id="3" creationId="{F5E1791F-7F41-6CD6-9E9C-751B7DC26290}"/>
          </ac:picMkLst>
        </pc:picChg>
      </pc:sldChg>
      <pc:sldChg chg="addSp delSp modSp mod setBg">
        <pc:chgData name="Zhikal Khidhr" userId="5b7e17f9e3b74d0c" providerId="LiveId" clId="{82F2E55E-EA7A-4136-87B5-6780FF6AC19E}" dt="2024-01-27T19:13:22.463" v="14" actId="26606"/>
        <pc:sldMkLst>
          <pc:docMk/>
          <pc:sldMk cId="2253304095" sldId="519"/>
        </pc:sldMkLst>
        <pc:spChg chg="mod">
          <ac:chgData name="Zhikal Khidhr" userId="5b7e17f9e3b74d0c" providerId="LiveId" clId="{82F2E55E-EA7A-4136-87B5-6780FF6AC19E}" dt="2024-01-27T19:13:22.463" v="14" actId="26606"/>
          <ac:spMkLst>
            <pc:docMk/>
            <pc:sldMk cId="2253304095" sldId="519"/>
            <ac:spMk id="3" creationId="{36729528-9956-A595-8C17-40D3FAAE8A88}"/>
          </ac:spMkLst>
        </pc:spChg>
        <pc:spChg chg="add">
          <ac:chgData name="Zhikal Khidhr" userId="5b7e17f9e3b74d0c" providerId="LiveId" clId="{82F2E55E-EA7A-4136-87B5-6780FF6AC19E}" dt="2024-01-27T19:13:22.463" v="14" actId="26606"/>
          <ac:spMkLst>
            <pc:docMk/>
            <pc:sldMk cId="2253304095" sldId="519"/>
            <ac:spMk id="4" creationId="{00000000-0000-0000-0000-000000000000}"/>
          </ac:spMkLst>
        </pc:spChg>
        <pc:spChg chg="add">
          <ac:chgData name="Zhikal Khidhr" userId="5b7e17f9e3b74d0c" providerId="LiveId" clId="{82F2E55E-EA7A-4136-87B5-6780FF6AC19E}" dt="2024-01-27T19:13:22.463" v="14" actId="26606"/>
          <ac:spMkLst>
            <pc:docMk/>
            <pc:sldMk cId="2253304095" sldId="519"/>
            <ac:spMk id="6" creationId="{00000000-0000-0000-0000-000000000000}"/>
          </ac:spMkLst>
        </pc:spChg>
        <pc:spChg chg="add mod">
          <ac:chgData name="Zhikal Khidhr" userId="5b7e17f9e3b74d0c" providerId="LiveId" clId="{82F2E55E-EA7A-4136-87B5-6780FF6AC19E}" dt="2024-01-27T19:13:22.463" v="14" actId="26606"/>
          <ac:spMkLst>
            <pc:docMk/>
            <pc:sldMk cId="2253304095" sldId="519"/>
            <ac:spMk id="7" creationId="{608DA07D-3297-432A-B0EF-7898508B7D81}"/>
          </ac:spMkLst>
        </pc:spChg>
        <pc:spChg chg="add mod">
          <ac:chgData name="Zhikal Khidhr" userId="5b7e17f9e3b74d0c" providerId="LiveId" clId="{82F2E55E-EA7A-4136-87B5-6780FF6AC19E}" dt="2024-01-27T19:13:22.463" v="14" actId="26606"/>
          <ac:spMkLst>
            <pc:docMk/>
            <pc:sldMk cId="2253304095" sldId="519"/>
            <ac:spMk id="8" creationId="{608DA07D-3297-432A-B0EF-7898508B7D81}"/>
          </ac:spMkLst>
        </pc:spChg>
        <pc:spChg chg="add mod">
          <ac:chgData name="Zhikal Khidhr" userId="5b7e17f9e3b74d0c" providerId="LiveId" clId="{82F2E55E-EA7A-4136-87B5-6780FF6AC19E}" dt="2024-01-27T19:13:22.463" v="14" actId="26606"/>
          <ac:spMkLst>
            <pc:docMk/>
            <pc:sldMk cId="2253304095" sldId="519"/>
            <ac:spMk id="11" creationId="{8C6FA343-B710-1C8B-F6D0-5E18B7C726DE}"/>
          </ac:spMkLst>
        </pc:spChg>
        <pc:spChg chg="del mod replId">
          <ac:chgData name="Zhikal Khidhr" userId="5b7e17f9e3b74d0c" providerId="LiveId" clId="{82F2E55E-EA7A-4136-87B5-6780FF6AC19E}" dt="2024-01-27T19:13:22.463" v="14" actId="26606"/>
          <ac:spMkLst>
            <pc:docMk/>
            <pc:sldMk cId="2253304095" sldId="519"/>
            <ac:spMk id="13" creationId="{00000000-0000-0000-0000-000000000000}"/>
          </ac:spMkLst>
        </pc:spChg>
        <pc:spChg chg="del mod replId">
          <ac:chgData name="Zhikal Khidhr" userId="5b7e17f9e3b74d0c" providerId="LiveId" clId="{82F2E55E-EA7A-4136-87B5-6780FF6AC19E}" dt="2024-01-27T19:13:22.463" v="14" actId="26606"/>
          <ac:spMkLst>
            <pc:docMk/>
            <pc:sldMk cId="2253304095" sldId="519"/>
            <ac:spMk id="14" creationId="{00000000-0000-0000-0000-000000000000}"/>
          </ac:spMkLst>
        </pc:spChg>
        <pc:spChg chg="add">
          <ac:chgData name="Zhikal Khidhr" userId="5b7e17f9e3b74d0c" providerId="LiveId" clId="{82F2E55E-EA7A-4136-87B5-6780FF6AC19E}" dt="2024-01-27T19:13:22.463" v="14" actId="26606"/>
          <ac:spMkLst>
            <pc:docMk/>
            <pc:sldMk cId="2253304095" sldId="519"/>
            <ac:spMk id="16" creationId="{DA2E7C1E-2B5A-4BBA-AE51-1CD8C19309D7}"/>
          </ac:spMkLst>
        </pc:spChg>
        <pc:spChg chg="add">
          <ac:chgData name="Zhikal Khidhr" userId="5b7e17f9e3b74d0c" providerId="LiveId" clId="{82F2E55E-EA7A-4136-87B5-6780FF6AC19E}" dt="2024-01-27T19:13:22.463" v="14" actId="26606"/>
          <ac:spMkLst>
            <pc:docMk/>
            <pc:sldMk cId="2253304095" sldId="519"/>
            <ac:spMk id="18" creationId="{43DF76B1-5174-4FAF-9D19-FFEE98426836}"/>
          </ac:spMkLst>
        </pc:spChg>
        <pc:picChg chg="mod">
          <ac:chgData name="Zhikal Khidhr" userId="5b7e17f9e3b74d0c" providerId="LiveId" clId="{82F2E55E-EA7A-4136-87B5-6780FF6AC19E}" dt="2024-01-27T19:13:22.463" v="14" actId="26606"/>
          <ac:picMkLst>
            <pc:docMk/>
            <pc:sldMk cId="2253304095" sldId="519"/>
            <ac:picMk id="2" creationId="{F08B37D7-2441-38EC-EB8A-E4AD4EC1AB9C}"/>
          </ac:picMkLst>
        </pc:picChg>
      </pc:sldChg>
      <pc:sldChg chg="addSp modSp mod setBg">
        <pc:chgData name="Zhikal Khidhr" userId="5b7e17f9e3b74d0c" providerId="LiveId" clId="{82F2E55E-EA7A-4136-87B5-6780FF6AC19E}" dt="2024-01-27T19:13:33.736" v="16" actId="1076"/>
        <pc:sldMkLst>
          <pc:docMk/>
          <pc:sldMk cId="1496114521" sldId="521"/>
        </pc:sldMkLst>
        <pc:spChg chg="mod ord">
          <ac:chgData name="Zhikal Khidhr" userId="5b7e17f9e3b74d0c" providerId="LiveId" clId="{82F2E55E-EA7A-4136-87B5-6780FF6AC19E}" dt="2024-01-27T19:13:27.705" v="15" actId="26606"/>
          <ac:spMkLst>
            <pc:docMk/>
            <pc:sldMk cId="1496114521" sldId="521"/>
            <ac:spMk id="4" creationId="{00000000-0000-0000-0000-000000000000}"/>
          </ac:spMkLst>
        </pc:spChg>
        <pc:spChg chg="mod">
          <ac:chgData name="Zhikal Khidhr" userId="5b7e17f9e3b74d0c" providerId="LiveId" clId="{82F2E55E-EA7A-4136-87B5-6780FF6AC19E}" dt="2024-01-27T19:13:27.705" v="15" actId="26606"/>
          <ac:spMkLst>
            <pc:docMk/>
            <pc:sldMk cId="1496114521" sldId="521"/>
            <ac:spMk id="5" creationId="{5CC46004-8A37-F02F-53AE-E8EF14D4EBE2}"/>
          </ac:spMkLst>
        </pc:spChg>
        <pc:spChg chg="mod ord">
          <ac:chgData name="Zhikal Khidhr" userId="5b7e17f9e3b74d0c" providerId="LiveId" clId="{82F2E55E-EA7A-4136-87B5-6780FF6AC19E}" dt="2024-01-27T19:13:27.705" v="15" actId="26606"/>
          <ac:spMkLst>
            <pc:docMk/>
            <pc:sldMk cId="1496114521" sldId="521"/>
            <ac:spMk id="6" creationId="{00000000-0000-0000-0000-000000000000}"/>
          </ac:spMkLst>
        </pc:spChg>
        <pc:spChg chg="add mod">
          <ac:chgData name="Zhikal Khidhr" userId="5b7e17f9e3b74d0c" providerId="LiveId" clId="{82F2E55E-EA7A-4136-87B5-6780FF6AC19E}" dt="2024-01-27T19:13:27.705" v="15" actId="26606"/>
          <ac:spMkLst>
            <pc:docMk/>
            <pc:sldMk cId="1496114521" sldId="521"/>
            <ac:spMk id="7" creationId="{608DA07D-3297-432A-B0EF-7898508B7D81}"/>
          </ac:spMkLst>
        </pc:spChg>
        <pc:spChg chg="add mod">
          <ac:chgData name="Zhikal Khidhr" userId="5b7e17f9e3b74d0c" providerId="LiveId" clId="{82F2E55E-EA7A-4136-87B5-6780FF6AC19E}" dt="2024-01-27T19:13:33.736" v="16" actId="1076"/>
          <ac:spMkLst>
            <pc:docMk/>
            <pc:sldMk cId="1496114521" sldId="521"/>
            <ac:spMk id="8" creationId="{608DA07D-3297-432A-B0EF-7898508B7D81}"/>
          </ac:spMkLst>
        </pc:spChg>
        <pc:spChg chg="add">
          <ac:chgData name="Zhikal Khidhr" userId="5b7e17f9e3b74d0c" providerId="LiveId" clId="{82F2E55E-EA7A-4136-87B5-6780FF6AC19E}" dt="2024-01-27T19:13:27.705" v="15" actId="26606"/>
          <ac:spMkLst>
            <pc:docMk/>
            <pc:sldMk cId="1496114521" sldId="521"/>
            <ac:spMk id="13" creationId="{2B97F24A-32CE-4C1C-A50D-3016B394DCFB}"/>
          </ac:spMkLst>
        </pc:spChg>
        <pc:spChg chg="add">
          <ac:chgData name="Zhikal Khidhr" userId="5b7e17f9e3b74d0c" providerId="LiveId" clId="{82F2E55E-EA7A-4136-87B5-6780FF6AC19E}" dt="2024-01-27T19:13:27.705" v="15" actId="26606"/>
          <ac:spMkLst>
            <pc:docMk/>
            <pc:sldMk cId="1496114521" sldId="521"/>
            <ac:spMk id="15" creationId="{CD8B4F24-440B-49E9-B85D-733523DC064B}"/>
          </ac:spMkLst>
        </pc:spChg>
        <pc:picChg chg="ord">
          <ac:chgData name="Zhikal Khidhr" userId="5b7e17f9e3b74d0c" providerId="LiveId" clId="{82F2E55E-EA7A-4136-87B5-6780FF6AC19E}" dt="2024-01-27T19:13:27.705" v="15" actId="26606"/>
          <ac:picMkLst>
            <pc:docMk/>
            <pc:sldMk cId="1496114521" sldId="521"/>
            <ac:picMk id="2" creationId="{F08B37D7-2441-38EC-EB8A-E4AD4EC1AB9C}"/>
          </ac:picMkLst>
        </pc:picChg>
        <pc:picChg chg="mod">
          <ac:chgData name="Zhikal Khidhr" userId="5b7e17f9e3b74d0c" providerId="LiveId" clId="{82F2E55E-EA7A-4136-87B5-6780FF6AC19E}" dt="2024-01-27T19:13:27.705" v="15" actId="26606"/>
          <ac:picMkLst>
            <pc:docMk/>
            <pc:sldMk cId="1496114521" sldId="521"/>
            <ac:picMk id="3" creationId="{4E1EF874-04B0-3622-5FFD-8BF565A37FDD}"/>
          </ac:picMkLst>
        </pc:picChg>
      </pc:sldChg>
      <pc:sldChg chg="addSp modSp mod setBg">
        <pc:chgData name="Zhikal Khidhr" userId="5b7e17f9e3b74d0c" providerId="LiveId" clId="{82F2E55E-EA7A-4136-87B5-6780FF6AC19E}" dt="2024-01-27T19:13:54.232" v="21" actId="1076"/>
        <pc:sldMkLst>
          <pc:docMk/>
          <pc:sldMk cId="1914612797" sldId="522"/>
        </pc:sldMkLst>
        <pc:spChg chg="mod">
          <ac:chgData name="Zhikal Khidhr" userId="5b7e17f9e3b74d0c" providerId="LiveId" clId="{82F2E55E-EA7A-4136-87B5-6780FF6AC19E}" dt="2024-01-27T19:13:50.299" v="20" actId="26606"/>
          <ac:spMkLst>
            <pc:docMk/>
            <pc:sldMk cId="1914612797" sldId="522"/>
            <ac:spMk id="3" creationId="{237AE0A5-1CC8-98C0-174A-7BE5918355A6}"/>
          </ac:spMkLst>
        </pc:spChg>
        <pc:spChg chg="mod ord">
          <ac:chgData name="Zhikal Khidhr" userId="5b7e17f9e3b74d0c" providerId="LiveId" clId="{82F2E55E-EA7A-4136-87B5-6780FF6AC19E}" dt="2024-01-27T19:13:50.299" v="20" actId="26606"/>
          <ac:spMkLst>
            <pc:docMk/>
            <pc:sldMk cId="1914612797" sldId="522"/>
            <ac:spMk id="4" creationId="{00000000-0000-0000-0000-000000000000}"/>
          </ac:spMkLst>
        </pc:spChg>
        <pc:spChg chg="mod ord">
          <ac:chgData name="Zhikal Khidhr" userId="5b7e17f9e3b74d0c" providerId="LiveId" clId="{82F2E55E-EA7A-4136-87B5-6780FF6AC19E}" dt="2024-01-27T19:13:50.299" v="20" actId="26606"/>
          <ac:spMkLst>
            <pc:docMk/>
            <pc:sldMk cId="1914612797" sldId="522"/>
            <ac:spMk id="6" creationId="{00000000-0000-0000-0000-000000000000}"/>
          </ac:spMkLst>
        </pc:spChg>
        <pc:spChg chg="add mod">
          <ac:chgData name="Zhikal Khidhr" userId="5b7e17f9e3b74d0c" providerId="LiveId" clId="{82F2E55E-EA7A-4136-87B5-6780FF6AC19E}" dt="2024-01-27T19:13:50.299" v="20" actId="26606"/>
          <ac:spMkLst>
            <pc:docMk/>
            <pc:sldMk cId="1914612797" sldId="522"/>
            <ac:spMk id="7" creationId="{608DA07D-3297-432A-B0EF-7898508B7D81}"/>
          </ac:spMkLst>
        </pc:spChg>
        <pc:spChg chg="add mod">
          <ac:chgData name="Zhikal Khidhr" userId="5b7e17f9e3b74d0c" providerId="LiveId" clId="{82F2E55E-EA7A-4136-87B5-6780FF6AC19E}" dt="2024-01-27T19:13:54.232" v="21" actId="1076"/>
          <ac:spMkLst>
            <pc:docMk/>
            <pc:sldMk cId="1914612797" sldId="522"/>
            <ac:spMk id="8" creationId="{608DA07D-3297-432A-B0EF-7898508B7D81}"/>
          </ac:spMkLst>
        </pc:spChg>
        <pc:spChg chg="add">
          <ac:chgData name="Zhikal Khidhr" userId="5b7e17f9e3b74d0c" providerId="LiveId" clId="{82F2E55E-EA7A-4136-87B5-6780FF6AC19E}" dt="2024-01-27T19:13:50.299" v="20" actId="26606"/>
          <ac:spMkLst>
            <pc:docMk/>
            <pc:sldMk cId="1914612797" sldId="522"/>
            <ac:spMk id="13" creationId="{100EDD19-6802-4EC3-95CE-CFFAB042CFD6}"/>
          </ac:spMkLst>
        </pc:spChg>
        <pc:spChg chg="add">
          <ac:chgData name="Zhikal Khidhr" userId="5b7e17f9e3b74d0c" providerId="LiveId" clId="{82F2E55E-EA7A-4136-87B5-6780FF6AC19E}" dt="2024-01-27T19:13:50.299" v="20" actId="26606"/>
          <ac:spMkLst>
            <pc:docMk/>
            <pc:sldMk cId="1914612797" sldId="522"/>
            <ac:spMk id="15" creationId="{DB17E863-922E-4C26-BD64-E8FD41D28661}"/>
          </ac:spMkLst>
        </pc:spChg>
        <pc:picChg chg="ord">
          <ac:chgData name="Zhikal Khidhr" userId="5b7e17f9e3b74d0c" providerId="LiveId" clId="{82F2E55E-EA7A-4136-87B5-6780FF6AC19E}" dt="2024-01-27T19:13:50.299" v="20" actId="26606"/>
          <ac:picMkLst>
            <pc:docMk/>
            <pc:sldMk cId="1914612797" sldId="522"/>
            <ac:picMk id="2" creationId="{F08B37D7-2441-38EC-EB8A-E4AD4EC1AB9C}"/>
          </ac:picMkLst>
        </pc:picChg>
      </pc:sldChg>
      <pc:sldChg chg="addSp modSp mod setBg">
        <pc:chgData name="Zhikal Khidhr" userId="5b7e17f9e3b74d0c" providerId="LiveId" clId="{82F2E55E-EA7A-4136-87B5-6780FF6AC19E}" dt="2024-01-27T19:14:05.867" v="23" actId="1076"/>
        <pc:sldMkLst>
          <pc:docMk/>
          <pc:sldMk cId="2087653563" sldId="524"/>
        </pc:sldMkLst>
        <pc:spChg chg="mod ord">
          <ac:chgData name="Zhikal Khidhr" userId="5b7e17f9e3b74d0c" providerId="LiveId" clId="{82F2E55E-EA7A-4136-87B5-6780FF6AC19E}" dt="2024-01-27T19:14:02.208" v="22" actId="26606"/>
          <ac:spMkLst>
            <pc:docMk/>
            <pc:sldMk cId="2087653563" sldId="524"/>
            <ac:spMk id="4" creationId="{00000000-0000-0000-0000-000000000000}"/>
          </ac:spMkLst>
        </pc:spChg>
        <pc:spChg chg="mod">
          <ac:chgData name="Zhikal Khidhr" userId="5b7e17f9e3b74d0c" providerId="LiveId" clId="{82F2E55E-EA7A-4136-87B5-6780FF6AC19E}" dt="2024-01-27T19:14:02.208" v="22" actId="26606"/>
          <ac:spMkLst>
            <pc:docMk/>
            <pc:sldMk cId="2087653563" sldId="524"/>
            <ac:spMk id="5" creationId="{D158D5B5-B191-FD85-A445-BF848CF11A20}"/>
          </ac:spMkLst>
        </pc:spChg>
        <pc:spChg chg="mod ord">
          <ac:chgData name="Zhikal Khidhr" userId="5b7e17f9e3b74d0c" providerId="LiveId" clId="{82F2E55E-EA7A-4136-87B5-6780FF6AC19E}" dt="2024-01-27T19:14:02.208" v="22" actId="26606"/>
          <ac:spMkLst>
            <pc:docMk/>
            <pc:sldMk cId="2087653563" sldId="524"/>
            <ac:spMk id="6" creationId="{00000000-0000-0000-0000-000000000000}"/>
          </ac:spMkLst>
        </pc:spChg>
        <pc:spChg chg="add mod">
          <ac:chgData name="Zhikal Khidhr" userId="5b7e17f9e3b74d0c" providerId="LiveId" clId="{82F2E55E-EA7A-4136-87B5-6780FF6AC19E}" dt="2024-01-27T19:14:02.208" v="22" actId="26606"/>
          <ac:spMkLst>
            <pc:docMk/>
            <pc:sldMk cId="2087653563" sldId="524"/>
            <ac:spMk id="7" creationId="{608DA07D-3297-432A-B0EF-7898508B7D81}"/>
          </ac:spMkLst>
        </pc:spChg>
        <pc:spChg chg="add mod">
          <ac:chgData name="Zhikal Khidhr" userId="5b7e17f9e3b74d0c" providerId="LiveId" clId="{82F2E55E-EA7A-4136-87B5-6780FF6AC19E}" dt="2024-01-27T19:14:05.867" v="23" actId="1076"/>
          <ac:spMkLst>
            <pc:docMk/>
            <pc:sldMk cId="2087653563" sldId="524"/>
            <ac:spMk id="8" creationId="{608DA07D-3297-432A-B0EF-7898508B7D81}"/>
          </ac:spMkLst>
        </pc:spChg>
        <pc:spChg chg="add">
          <ac:chgData name="Zhikal Khidhr" userId="5b7e17f9e3b74d0c" providerId="LiveId" clId="{82F2E55E-EA7A-4136-87B5-6780FF6AC19E}" dt="2024-01-27T19:14:02.208" v="22" actId="26606"/>
          <ac:spMkLst>
            <pc:docMk/>
            <pc:sldMk cId="2087653563" sldId="524"/>
            <ac:spMk id="13" creationId="{32AEEBC8-9D30-42EF-95F2-386C2653FBF0}"/>
          </ac:spMkLst>
        </pc:spChg>
        <pc:spChg chg="add">
          <ac:chgData name="Zhikal Khidhr" userId="5b7e17f9e3b74d0c" providerId="LiveId" clId="{82F2E55E-EA7A-4136-87B5-6780FF6AC19E}" dt="2024-01-27T19:14:02.208" v="22" actId="26606"/>
          <ac:spMkLst>
            <pc:docMk/>
            <pc:sldMk cId="2087653563" sldId="524"/>
            <ac:spMk id="15" creationId="{2E92FA66-67D7-4CB4-94D3-E643A9AD4757}"/>
          </ac:spMkLst>
        </pc:spChg>
        <pc:picChg chg="ord">
          <ac:chgData name="Zhikal Khidhr" userId="5b7e17f9e3b74d0c" providerId="LiveId" clId="{82F2E55E-EA7A-4136-87B5-6780FF6AC19E}" dt="2024-01-27T19:14:02.208" v="22" actId="26606"/>
          <ac:picMkLst>
            <pc:docMk/>
            <pc:sldMk cId="2087653563" sldId="524"/>
            <ac:picMk id="2" creationId="{F08B37D7-2441-38EC-EB8A-E4AD4EC1AB9C}"/>
          </ac:picMkLst>
        </pc:picChg>
        <pc:picChg chg="mod">
          <ac:chgData name="Zhikal Khidhr" userId="5b7e17f9e3b74d0c" providerId="LiveId" clId="{82F2E55E-EA7A-4136-87B5-6780FF6AC19E}" dt="2024-01-27T19:14:02.208" v="22" actId="26606"/>
          <ac:picMkLst>
            <pc:docMk/>
            <pc:sldMk cId="2087653563" sldId="524"/>
            <ac:picMk id="3" creationId="{287FAC8D-A564-924B-54E6-86C40BA68830}"/>
          </ac:picMkLst>
        </pc:picChg>
      </pc:sldChg>
      <pc:sldChg chg="addSp modSp mod setBg">
        <pc:chgData name="Zhikal Khidhr" userId="5b7e17f9e3b74d0c" providerId="LiveId" clId="{82F2E55E-EA7A-4136-87B5-6780FF6AC19E}" dt="2024-01-27T19:14:15.196" v="24" actId="26606"/>
        <pc:sldMkLst>
          <pc:docMk/>
          <pc:sldMk cId="3936592486" sldId="525"/>
        </pc:sldMkLst>
        <pc:spChg chg="mod">
          <ac:chgData name="Zhikal Khidhr" userId="5b7e17f9e3b74d0c" providerId="LiveId" clId="{82F2E55E-EA7A-4136-87B5-6780FF6AC19E}" dt="2024-01-27T19:14:15.196" v="24" actId="26606"/>
          <ac:spMkLst>
            <pc:docMk/>
            <pc:sldMk cId="3936592486" sldId="525"/>
            <ac:spMk id="3" creationId="{40501A71-6489-A4BB-2461-90E0DEF00AAC}"/>
          </ac:spMkLst>
        </pc:spChg>
        <pc:spChg chg="mod ord">
          <ac:chgData name="Zhikal Khidhr" userId="5b7e17f9e3b74d0c" providerId="LiveId" clId="{82F2E55E-EA7A-4136-87B5-6780FF6AC19E}" dt="2024-01-27T19:14:15.196" v="24" actId="26606"/>
          <ac:spMkLst>
            <pc:docMk/>
            <pc:sldMk cId="3936592486" sldId="525"/>
            <ac:spMk id="4" creationId="{00000000-0000-0000-0000-000000000000}"/>
          </ac:spMkLst>
        </pc:spChg>
        <pc:spChg chg="mod ord">
          <ac:chgData name="Zhikal Khidhr" userId="5b7e17f9e3b74d0c" providerId="LiveId" clId="{82F2E55E-EA7A-4136-87B5-6780FF6AC19E}" dt="2024-01-27T19:14:15.196" v="24" actId="26606"/>
          <ac:spMkLst>
            <pc:docMk/>
            <pc:sldMk cId="3936592486" sldId="525"/>
            <ac:spMk id="6" creationId="{00000000-0000-0000-0000-000000000000}"/>
          </ac:spMkLst>
        </pc:spChg>
        <pc:spChg chg="add mod">
          <ac:chgData name="Zhikal Khidhr" userId="5b7e17f9e3b74d0c" providerId="LiveId" clId="{82F2E55E-EA7A-4136-87B5-6780FF6AC19E}" dt="2024-01-27T19:14:15.196" v="24" actId="26606"/>
          <ac:spMkLst>
            <pc:docMk/>
            <pc:sldMk cId="3936592486" sldId="525"/>
            <ac:spMk id="7" creationId="{608DA07D-3297-432A-B0EF-7898508B7D81}"/>
          </ac:spMkLst>
        </pc:spChg>
        <pc:spChg chg="add mod">
          <ac:chgData name="Zhikal Khidhr" userId="5b7e17f9e3b74d0c" providerId="LiveId" clId="{82F2E55E-EA7A-4136-87B5-6780FF6AC19E}" dt="2024-01-27T19:14:15.196" v="24" actId="26606"/>
          <ac:spMkLst>
            <pc:docMk/>
            <pc:sldMk cId="3936592486" sldId="525"/>
            <ac:spMk id="8" creationId="{608DA07D-3297-432A-B0EF-7898508B7D81}"/>
          </ac:spMkLst>
        </pc:spChg>
        <pc:spChg chg="add">
          <ac:chgData name="Zhikal Khidhr" userId="5b7e17f9e3b74d0c" providerId="LiveId" clId="{82F2E55E-EA7A-4136-87B5-6780FF6AC19E}" dt="2024-01-27T19:14:15.196" v="24" actId="26606"/>
          <ac:spMkLst>
            <pc:docMk/>
            <pc:sldMk cId="3936592486" sldId="525"/>
            <ac:spMk id="13" creationId="{100EDD19-6802-4EC3-95CE-CFFAB042CFD6}"/>
          </ac:spMkLst>
        </pc:spChg>
        <pc:spChg chg="add">
          <ac:chgData name="Zhikal Khidhr" userId="5b7e17f9e3b74d0c" providerId="LiveId" clId="{82F2E55E-EA7A-4136-87B5-6780FF6AC19E}" dt="2024-01-27T19:14:15.196" v="24" actId="26606"/>
          <ac:spMkLst>
            <pc:docMk/>
            <pc:sldMk cId="3936592486" sldId="525"/>
            <ac:spMk id="15" creationId="{DB17E863-922E-4C26-BD64-E8FD41D28661}"/>
          </ac:spMkLst>
        </pc:spChg>
        <pc:picChg chg="ord">
          <ac:chgData name="Zhikal Khidhr" userId="5b7e17f9e3b74d0c" providerId="LiveId" clId="{82F2E55E-EA7A-4136-87B5-6780FF6AC19E}" dt="2024-01-27T19:14:15.196" v="24" actId="26606"/>
          <ac:picMkLst>
            <pc:docMk/>
            <pc:sldMk cId="3936592486" sldId="525"/>
            <ac:picMk id="2" creationId="{F08B37D7-2441-38EC-EB8A-E4AD4EC1AB9C}"/>
          </ac:picMkLst>
        </pc:picChg>
      </pc:sldChg>
      <pc:sldChg chg="addSp delSp modSp mod setBg">
        <pc:chgData name="Zhikal Khidhr" userId="5b7e17f9e3b74d0c" providerId="LiveId" clId="{82F2E55E-EA7A-4136-87B5-6780FF6AC19E}" dt="2024-01-27T19:14:24.688" v="27" actId="26606"/>
        <pc:sldMkLst>
          <pc:docMk/>
          <pc:sldMk cId="4217022050" sldId="527"/>
        </pc:sldMkLst>
        <pc:spChg chg="mod ord">
          <ac:chgData name="Zhikal Khidhr" userId="5b7e17f9e3b74d0c" providerId="LiveId" clId="{82F2E55E-EA7A-4136-87B5-6780FF6AC19E}" dt="2024-01-27T19:14:24.688" v="27" actId="26606"/>
          <ac:spMkLst>
            <pc:docMk/>
            <pc:sldMk cId="4217022050" sldId="527"/>
            <ac:spMk id="4" creationId="{00000000-0000-0000-0000-000000000000}"/>
          </ac:spMkLst>
        </pc:spChg>
        <pc:spChg chg="mod">
          <ac:chgData name="Zhikal Khidhr" userId="5b7e17f9e3b74d0c" providerId="LiveId" clId="{82F2E55E-EA7A-4136-87B5-6780FF6AC19E}" dt="2024-01-27T19:14:24.688" v="27" actId="26606"/>
          <ac:spMkLst>
            <pc:docMk/>
            <pc:sldMk cId="4217022050" sldId="527"/>
            <ac:spMk id="5" creationId="{F14866AB-9987-0978-5959-E48F3EF49425}"/>
          </ac:spMkLst>
        </pc:spChg>
        <pc:spChg chg="mod ord">
          <ac:chgData name="Zhikal Khidhr" userId="5b7e17f9e3b74d0c" providerId="LiveId" clId="{82F2E55E-EA7A-4136-87B5-6780FF6AC19E}" dt="2024-01-27T19:14:24.688" v="27" actId="26606"/>
          <ac:spMkLst>
            <pc:docMk/>
            <pc:sldMk cId="4217022050" sldId="527"/>
            <ac:spMk id="6" creationId="{00000000-0000-0000-0000-000000000000}"/>
          </ac:spMkLst>
        </pc:spChg>
        <pc:spChg chg="add mod">
          <ac:chgData name="Zhikal Khidhr" userId="5b7e17f9e3b74d0c" providerId="LiveId" clId="{82F2E55E-EA7A-4136-87B5-6780FF6AC19E}" dt="2024-01-27T19:14:24.688" v="27" actId="26606"/>
          <ac:spMkLst>
            <pc:docMk/>
            <pc:sldMk cId="4217022050" sldId="527"/>
            <ac:spMk id="8" creationId="{608DA07D-3297-432A-B0EF-7898508B7D81}"/>
          </ac:spMkLst>
        </pc:spChg>
        <pc:spChg chg="add del">
          <ac:chgData name="Zhikal Khidhr" userId="5b7e17f9e3b74d0c" providerId="LiveId" clId="{82F2E55E-EA7A-4136-87B5-6780FF6AC19E}" dt="2024-01-27T19:14:24.672" v="26" actId="26606"/>
          <ac:spMkLst>
            <pc:docMk/>
            <pc:sldMk cId="4217022050" sldId="527"/>
            <ac:spMk id="13" creationId="{BCED4D40-4B67-4331-AC48-79B82B4A47D8}"/>
          </ac:spMkLst>
        </pc:spChg>
        <pc:spChg chg="add del">
          <ac:chgData name="Zhikal Khidhr" userId="5b7e17f9e3b74d0c" providerId="LiveId" clId="{82F2E55E-EA7A-4136-87B5-6780FF6AC19E}" dt="2024-01-27T19:14:24.672" v="26" actId="26606"/>
          <ac:spMkLst>
            <pc:docMk/>
            <pc:sldMk cId="4217022050" sldId="527"/>
            <ac:spMk id="15" creationId="{670CEDEF-4F34-412E-84EE-329C1E936AF5}"/>
          </ac:spMkLst>
        </pc:spChg>
        <pc:spChg chg="add">
          <ac:chgData name="Zhikal Khidhr" userId="5b7e17f9e3b74d0c" providerId="LiveId" clId="{82F2E55E-EA7A-4136-87B5-6780FF6AC19E}" dt="2024-01-27T19:14:24.688" v="27" actId="26606"/>
          <ac:spMkLst>
            <pc:docMk/>
            <pc:sldMk cId="4217022050" sldId="527"/>
            <ac:spMk id="17" creationId="{665DBBEF-238B-476B-96AB-8AAC3224ECEA}"/>
          </ac:spMkLst>
        </pc:spChg>
        <pc:spChg chg="add">
          <ac:chgData name="Zhikal Khidhr" userId="5b7e17f9e3b74d0c" providerId="LiveId" clId="{82F2E55E-EA7A-4136-87B5-6780FF6AC19E}" dt="2024-01-27T19:14:24.688" v="27" actId="26606"/>
          <ac:spMkLst>
            <pc:docMk/>
            <pc:sldMk cId="4217022050" sldId="527"/>
            <ac:spMk id="18" creationId="{3FCFB1DE-0B7E-48CC-BA90-B2AB0889F9D6}"/>
          </ac:spMkLst>
        </pc:spChg>
        <pc:picChg chg="ord">
          <ac:chgData name="Zhikal Khidhr" userId="5b7e17f9e3b74d0c" providerId="LiveId" clId="{82F2E55E-EA7A-4136-87B5-6780FF6AC19E}" dt="2024-01-27T19:14:24.688" v="27" actId="26606"/>
          <ac:picMkLst>
            <pc:docMk/>
            <pc:sldMk cId="4217022050" sldId="527"/>
            <ac:picMk id="2" creationId="{F08B37D7-2441-38EC-EB8A-E4AD4EC1AB9C}"/>
          </ac:picMkLst>
        </pc:picChg>
        <pc:picChg chg="mod">
          <ac:chgData name="Zhikal Khidhr" userId="5b7e17f9e3b74d0c" providerId="LiveId" clId="{82F2E55E-EA7A-4136-87B5-6780FF6AC19E}" dt="2024-01-27T19:14:24.688" v="27" actId="26606"/>
          <ac:picMkLst>
            <pc:docMk/>
            <pc:sldMk cId="4217022050" sldId="527"/>
            <ac:picMk id="3" creationId="{28768CC3-1FF0-2E0E-E9EE-A704E761DD8B}"/>
          </ac:picMkLst>
        </pc:picChg>
      </pc:sldChg>
      <pc:sldChg chg="addSp delSp modSp mod setBg">
        <pc:chgData name="Zhikal Khidhr" userId="5b7e17f9e3b74d0c" providerId="LiveId" clId="{82F2E55E-EA7A-4136-87B5-6780FF6AC19E}" dt="2024-01-27T19:13:46.096" v="19" actId="26606"/>
        <pc:sldMkLst>
          <pc:docMk/>
          <pc:sldMk cId="3281418484" sldId="528"/>
        </pc:sldMkLst>
        <pc:spChg chg="del">
          <ac:chgData name="Zhikal Khidhr" userId="5b7e17f9e3b74d0c" providerId="LiveId" clId="{82F2E55E-EA7A-4136-87B5-6780FF6AC19E}" dt="2024-01-27T19:13:39.327" v="18" actId="26606"/>
          <ac:spMkLst>
            <pc:docMk/>
            <pc:sldMk cId="3281418484" sldId="528"/>
            <ac:spMk id="2" creationId="{00000000-0000-0000-0000-000000000000}"/>
          </ac:spMkLst>
        </pc:spChg>
        <pc:spChg chg="del">
          <ac:chgData name="Zhikal Khidhr" userId="5b7e17f9e3b74d0c" providerId="LiveId" clId="{82F2E55E-EA7A-4136-87B5-6780FF6AC19E}" dt="2024-01-27T19:13:39.327" v="18" actId="26606"/>
          <ac:spMkLst>
            <pc:docMk/>
            <pc:sldMk cId="3281418484" sldId="528"/>
            <ac:spMk id="3" creationId="{00000000-0000-0000-0000-000000000000}"/>
          </ac:spMkLst>
        </pc:spChg>
        <pc:spChg chg="mod">
          <ac:chgData name="Zhikal Khidhr" userId="5b7e17f9e3b74d0c" providerId="LiveId" clId="{82F2E55E-EA7A-4136-87B5-6780FF6AC19E}" dt="2024-01-27T19:13:46.096" v="19" actId="26606"/>
          <ac:spMkLst>
            <pc:docMk/>
            <pc:sldMk cId="3281418484" sldId="528"/>
            <ac:spMk id="5" creationId="{297FB54E-CA2E-02D7-4EEE-544470570354}"/>
          </ac:spMkLst>
        </pc:spChg>
        <pc:spChg chg="mod">
          <ac:chgData name="Zhikal Khidhr" userId="5b7e17f9e3b74d0c" providerId="LiveId" clId="{82F2E55E-EA7A-4136-87B5-6780FF6AC19E}" dt="2024-01-27T19:13:46.096" v="19" actId="26606"/>
          <ac:spMkLst>
            <pc:docMk/>
            <pc:sldMk cId="3281418484" sldId="528"/>
            <ac:spMk id="6" creationId="{4EC97785-652F-75E1-0888-51DFD018B5BB}"/>
          </ac:spMkLst>
        </pc:spChg>
        <pc:spChg chg="mod">
          <ac:chgData name="Zhikal Khidhr" userId="5b7e17f9e3b74d0c" providerId="LiveId" clId="{82F2E55E-EA7A-4136-87B5-6780FF6AC19E}" dt="2024-01-27T19:13:46.096" v="19" actId="26606"/>
          <ac:spMkLst>
            <pc:docMk/>
            <pc:sldMk cId="3281418484" sldId="528"/>
            <ac:spMk id="7" creationId="{0FAD64AD-5312-7382-21BE-A28D3E79612A}"/>
          </ac:spMkLst>
        </pc:spChg>
        <pc:spChg chg="add del">
          <ac:chgData name="Zhikal Khidhr" userId="5b7e17f9e3b74d0c" providerId="LiveId" clId="{82F2E55E-EA7A-4136-87B5-6780FF6AC19E}" dt="2024-01-27T19:13:46.096" v="19" actId="26606"/>
          <ac:spMkLst>
            <pc:docMk/>
            <pc:sldMk cId="3281418484" sldId="528"/>
            <ac:spMk id="12" creationId="{2D2B266D-3625-4584-A5C3-7D3F672CFF30}"/>
          </ac:spMkLst>
        </pc:spChg>
        <pc:spChg chg="add del">
          <ac:chgData name="Zhikal Khidhr" userId="5b7e17f9e3b74d0c" providerId="LiveId" clId="{82F2E55E-EA7A-4136-87B5-6780FF6AC19E}" dt="2024-01-27T19:13:46.096" v="19" actId="26606"/>
          <ac:spMkLst>
            <pc:docMk/>
            <pc:sldMk cId="3281418484" sldId="528"/>
            <ac:spMk id="14" creationId="{C463B99A-73EE-4FBB-B7C4-F9F9BCC25C65}"/>
          </ac:spMkLst>
        </pc:spChg>
        <pc:spChg chg="add del">
          <ac:chgData name="Zhikal Khidhr" userId="5b7e17f9e3b74d0c" providerId="LiveId" clId="{82F2E55E-EA7A-4136-87B5-6780FF6AC19E}" dt="2024-01-27T19:13:46.096" v="19" actId="26606"/>
          <ac:spMkLst>
            <pc:docMk/>
            <pc:sldMk cId="3281418484" sldId="528"/>
            <ac:spMk id="16" creationId="{A5D2A5D1-BA0D-47D3-B051-DA7743C46E28}"/>
          </ac:spMkLst>
        </pc:spChg>
        <pc:spChg chg="add">
          <ac:chgData name="Zhikal Khidhr" userId="5b7e17f9e3b74d0c" providerId="LiveId" clId="{82F2E55E-EA7A-4136-87B5-6780FF6AC19E}" dt="2024-01-27T19:13:46.096" v="19" actId="26606"/>
          <ac:spMkLst>
            <pc:docMk/>
            <pc:sldMk cId="3281418484" sldId="528"/>
            <ac:spMk id="21" creationId="{DA2E7C1E-2B5A-4BBA-AE51-1CD8C19309D7}"/>
          </ac:spMkLst>
        </pc:spChg>
        <pc:spChg chg="add">
          <ac:chgData name="Zhikal Khidhr" userId="5b7e17f9e3b74d0c" providerId="LiveId" clId="{82F2E55E-EA7A-4136-87B5-6780FF6AC19E}" dt="2024-01-27T19:13:46.096" v="19" actId="26606"/>
          <ac:spMkLst>
            <pc:docMk/>
            <pc:sldMk cId="3281418484" sldId="528"/>
            <ac:spMk id="23" creationId="{43DF76B1-5174-4FAF-9D19-FFEE98426836}"/>
          </ac:spMkLst>
        </pc:spChg>
        <pc:picChg chg="add mod">
          <ac:chgData name="Zhikal Khidhr" userId="5b7e17f9e3b74d0c" providerId="LiveId" clId="{82F2E55E-EA7A-4136-87B5-6780FF6AC19E}" dt="2024-01-27T19:13:46.096" v="19" actId="26606"/>
          <ac:picMkLst>
            <pc:docMk/>
            <pc:sldMk cId="3281418484" sldId="528"/>
            <ac:picMk id="4" creationId="{00000000-0000-0000-0000-000000000000}"/>
          </ac:picMkLst>
        </pc:picChg>
        <pc:picChg chg="del mod replId">
          <ac:chgData name="Zhikal Khidhr" userId="5b7e17f9e3b74d0c" providerId="LiveId" clId="{82F2E55E-EA7A-4136-87B5-6780FF6AC19E}" dt="2024-01-27T19:13:39.327" v="18" actId="26606"/>
          <ac:picMkLst>
            <pc:docMk/>
            <pc:sldMk cId="3281418484" sldId="528"/>
            <ac:picMk id="9" creationId="{00000000-0000-0000-0000-000000000000}"/>
          </ac:picMkLst>
        </pc:picChg>
      </pc:sldChg>
      <pc:sldChg chg="del">
        <pc:chgData name="Zhikal Khidhr" userId="5b7e17f9e3b74d0c" providerId="LiveId" clId="{82F2E55E-EA7A-4136-87B5-6780FF6AC19E}" dt="2024-01-27T19:14:41.993" v="28" actId="47"/>
        <pc:sldMkLst>
          <pc:docMk/>
          <pc:sldMk cId="329633994" sldId="571"/>
        </pc:sldMkLst>
      </pc:sldChg>
      <pc:sldChg chg="del">
        <pc:chgData name="Zhikal Khidhr" userId="5b7e17f9e3b74d0c" providerId="LiveId" clId="{82F2E55E-EA7A-4136-87B5-6780FF6AC19E}" dt="2024-01-27T19:14:43.148" v="31" actId="47"/>
        <pc:sldMkLst>
          <pc:docMk/>
          <pc:sldMk cId="3540905663" sldId="572"/>
        </pc:sldMkLst>
      </pc:sldChg>
      <pc:sldChg chg="del">
        <pc:chgData name="Zhikal Khidhr" userId="5b7e17f9e3b74d0c" providerId="LiveId" clId="{82F2E55E-EA7A-4136-87B5-6780FF6AC19E}" dt="2024-01-27T19:14:45.028" v="37" actId="47"/>
        <pc:sldMkLst>
          <pc:docMk/>
          <pc:sldMk cId="4053365661" sldId="573"/>
        </pc:sldMkLst>
      </pc:sldChg>
      <pc:sldChg chg="del">
        <pc:chgData name="Zhikal Khidhr" userId="5b7e17f9e3b74d0c" providerId="LiveId" clId="{82F2E55E-EA7A-4136-87B5-6780FF6AC19E}" dt="2024-01-27T19:14:45.810" v="38" actId="47"/>
        <pc:sldMkLst>
          <pc:docMk/>
          <pc:sldMk cId="492404921" sldId="574"/>
        </pc:sldMkLst>
      </pc:sldChg>
      <pc:sldChg chg="modSp add del mod">
        <pc:chgData name="Zhikal Khidhr" userId="5b7e17f9e3b74d0c" providerId="LiveId" clId="{82F2E55E-EA7A-4136-87B5-6780FF6AC19E}" dt="2024-01-27T19:15:08.568" v="68" actId="20577"/>
        <pc:sldMkLst>
          <pc:docMk/>
          <pc:sldMk cId="930442364" sldId="575"/>
        </pc:sldMkLst>
        <pc:spChg chg="mod">
          <ac:chgData name="Zhikal Khidhr" userId="5b7e17f9e3b74d0c" providerId="LiveId" clId="{82F2E55E-EA7A-4136-87B5-6780FF6AC19E}" dt="2024-01-27T19:15:08.568" v="68" actId="20577"/>
          <ac:spMkLst>
            <pc:docMk/>
            <pc:sldMk cId="930442364" sldId="575"/>
            <ac:spMk id="3" creationId="{55D3B456-5E9F-6FAB-B72A-0E5373EE2188}"/>
          </ac:spMkLst>
        </pc:spChg>
      </pc:sldChg>
      <pc:sldMasterChg chg="add del addSldLayout delSldLayout">
        <pc:chgData name="Zhikal Khidhr" userId="5b7e17f9e3b74d0c" providerId="LiveId" clId="{82F2E55E-EA7A-4136-87B5-6780FF6AC19E}" dt="2024-01-27T19:14:53.736" v="44" actId="47"/>
        <pc:sldMasterMkLst>
          <pc:docMk/>
          <pc:sldMasterMk cId="727361239" sldId="2147483783"/>
        </pc:sldMasterMkLst>
        <pc:sldLayoutChg chg="add del">
          <pc:chgData name="Zhikal Khidhr" userId="5b7e17f9e3b74d0c" providerId="LiveId" clId="{82F2E55E-EA7A-4136-87B5-6780FF6AC19E}" dt="2024-01-27T19:14:53.736" v="44" actId="47"/>
          <pc:sldLayoutMkLst>
            <pc:docMk/>
            <pc:sldMasterMk cId="727361239" sldId="2147483783"/>
            <pc:sldLayoutMk cId="3669239055" sldId="2147483784"/>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731403367" sldId="2147483785"/>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1460656242" sldId="2147483786"/>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3396109717" sldId="2147483787"/>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2020281438" sldId="2147483788"/>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2769906198" sldId="2147483789"/>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2948876342" sldId="2147483790"/>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927816088" sldId="2147483791"/>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3016610209" sldId="2147483792"/>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2425502027" sldId="2147483793"/>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1644873994" sldId="2147483794"/>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1176767537" sldId="2147483795"/>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642796199" sldId="2147483796"/>
          </pc:sldLayoutMkLst>
        </pc:sldLayoutChg>
      </pc:sldMasterChg>
    </pc:docChg>
  </pc:docChgLst>
  <pc:docChgLst>
    <pc:chgData name="Zhikal Khidhr" userId="5b7e17f9e3b74d0c" providerId="LiveId" clId="{8B06837D-49C1-45E1-B53C-9A76AF67C935}"/>
    <pc:docChg chg="undo custSel addSld delSld modSld addMainMaster delMainMaster delSection modSection">
      <pc:chgData name="Zhikal Khidhr" userId="5b7e17f9e3b74d0c" providerId="LiveId" clId="{8B06837D-49C1-45E1-B53C-9A76AF67C935}" dt="2024-01-27T18:53:18.621" v="67" actId="17851"/>
      <pc:docMkLst>
        <pc:docMk/>
      </pc:docMkLst>
      <pc:sldChg chg="del">
        <pc:chgData name="Zhikal Khidhr" userId="5b7e17f9e3b74d0c" providerId="LiveId" clId="{8B06837D-49C1-45E1-B53C-9A76AF67C935}" dt="2024-01-27T18:52:55.575" v="41" actId="47"/>
        <pc:sldMkLst>
          <pc:docMk/>
          <pc:sldMk cId="4269188084" sldId="257"/>
        </pc:sldMkLst>
      </pc:sldChg>
      <pc:sldChg chg="add del">
        <pc:chgData name="Zhikal Khidhr" userId="5b7e17f9e3b74d0c" providerId="LiveId" clId="{8B06837D-49C1-45E1-B53C-9A76AF67C935}" dt="2024-01-27T18:53:10.790" v="66" actId="47"/>
        <pc:sldMkLst>
          <pc:docMk/>
          <pc:sldMk cId="2804339496" sldId="258"/>
        </pc:sldMkLst>
      </pc:sldChg>
      <pc:sldChg chg="delSp modSp mod">
        <pc:chgData name="Zhikal Khidhr" userId="5b7e17f9e3b74d0c" providerId="LiveId" clId="{8B06837D-49C1-45E1-B53C-9A76AF67C935}" dt="2024-01-27T18:48:06.275" v="15" actId="20577"/>
        <pc:sldMkLst>
          <pc:docMk/>
          <pc:sldMk cId="480454959" sldId="327"/>
        </pc:sldMkLst>
        <pc:spChg chg="mod">
          <ac:chgData name="Zhikal Khidhr" userId="5b7e17f9e3b74d0c" providerId="LiveId" clId="{8B06837D-49C1-45E1-B53C-9A76AF67C935}" dt="2024-01-27T18:48:06.275" v="15" actId="20577"/>
          <ac:spMkLst>
            <pc:docMk/>
            <pc:sldMk cId="480454959" sldId="327"/>
            <ac:spMk id="2" creationId="{9E3C1396-524A-62A2-8257-1B0D433BBE14}"/>
          </ac:spMkLst>
        </pc:spChg>
        <pc:spChg chg="mod">
          <ac:chgData name="Zhikal Khidhr" userId="5b7e17f9e3b74d0c" providerId="LiveId" clId="{8B06837D-49C1-45E1-B53C-9A76AF67C935}" dt="2024-01-27T18:47:57.453" v="3" actId="20577"/>
          <ac:spMkLst>
            <pc:docMk/>
            <pc:sldMk cId="480454959" sldId="327"/>
            <ac:spMk id="3" creationId="{4C497D5C-E785-D72F-C8CC-FA44B04E576B}"/>
          </ac:spMkLst>
        </pc:spChg>
        <pc:spChg chg="del">
          <ac:chgData name="Zhikal Khidhr" userId="5b7e17f9e3b74d0c" providerId="LiveId" clId="{8B06837D-49C1-45E1-B53C-9A76AF67C935}" dt="2024-01-27T18:47:51.857" v="1" actId="478"/>
          <ac:spMkLst>
            <pc:docMk/>
            <pc:sldMk cId="480454959" sldId="327"/>
            <ac:spMk id="6" creationId="{2885BD36-B19D-0E1D-45C4-1831F5FD5045}"/>
          </ac:spMkLst>
        </pc:spChg>
      </pc:sldChg>
      <pc:sldChg chg="addSp modSp mod setBg">
        <pc:chgData name="Zhikal Khidhr" userId="5b7e17f9e3b74d0c" providerId="LiveId" clId="{8B06837D-49C1-45E1-B53C-9A76AF67C935}" dt="2024-01-27T18:52:39.512" v="40" actId="26606"/>
        <pc:sldMkLst>
          <pc:docMk/>
          <pc:sldMk cId="0" sldId="386"/>
        </pc:sldMkLst>
        <pc:spChg chg="mod">
          <ac:chgData name="Zhikal Khidhr" userId="5b7e17f9e3b74d0c" providerId="LiveId" clId="{8B06837D-49C1-45E1-B53C-9A76AF67C935}" dt="2024-01-27T18:52:39.512" v="40" actId="26606"/>
          <ac:spMkLst>
            <pc:docMk/>
            <pc:sldMk cId="0" sldId="386"/>
            <ac:spMk id="2" creationId="{2856F825-240B-6EC9-735C-CB9A61947744}"/>
          </ac:spMkLst>
        </pc:spChg>
        <pc:spChg chg="add">
          <ac:chgData name="Zhikal Khidhr" userId="5b7e17f9e3b74d0c" providerId="LiveId" clId="{8B06837D-49C1-45E1-B53C-9A76AF67C935}" dt="2024-01-27T18:52:39.512" v="40" actId="26606"/>
          <ac:spMkLst>
            <pc:docMk/>
            <pc:sldMk cId="0" sldId="386"/>
            <ac:spMk id="25609" creationId="{C4879EFC-8E62-4E00-973C-C45EE9EC676D}"/>
          </ac:spMkLst>
        </pc:spChg>
        <pc:spChg chg="add">
          <ac:chgData name="Zhikal Khidhr" userId="5b7e17f9e3b74d0c" providerId="LiveId" clId="{8B06837D-49C1-45E1-B53C-9A76AF67C935}" dt="2024-01-27T18:52:39.512" v="40" actId="26606"/>
          <ac:spMkLst>
            <pc:docMk/>
            <pc:sldMk cId="0" sldId="386"/>
            <ac:spMk id="25611" creationId="{D6A9C53F-5F90-40A5-8C85-5412D39C8C68}"/>
          </ac:spMkLst>
        </pc:spChg>
        <pc:picChg chg="mod ord">
          <ac:chgData name="Zhikal Khidhr" userId="5b7e17f9e3b74d0c" providerId="LiveId" clId="{8B06837D-49C1-45E1-B53C-9A76AF67C935}" dt="2024-01-27T18:52:39.512" v="40" actId="26606"/>
          <ac:picMkLst>
            <pc:docMk/>
            <pc:sldMk cId="0" sldId="386"/>
            <ac:picMk id="25603" creationId="{AD89D76F-7C93-E6AA-96F7-82B4275808AB}"/>
          </ac:picMkLst>
        </pc:picChg>
        <pc:picChg chg="mod">
          <ac:chgData name="Zhikal Khidhr" userId="5b7e17f9e3b74d0c" providerId="LiveId" clId="{8B06837D-49C1-45E1-B53C-9A76AF67C935}" dt="2024-01-27T18:52:39.512" v="40" actId="26606"/>
          <ac:picMkLst>
            <pc:docMk/>
            <pc:sldMk cId="0" sldId="386"/>
            <ac:picMk id="25604" creationId="{BDA9038B-52B4-8F36-C81B-EFADF2F97DC6}"/>
          </ac:picMkLst>
        </pc:picChg>
      </pc:sldChg>
      <pc:sldChg chg="add del">
        <pc:chgData name="Zhikal Khidhr" userId="5b7e17f9e3b74d0c" providerId="LiveId" clId="{8B06837D-49C1-45E1-B53C-9A76AF67C935}" dt="2024-01-27T18:53:05.991" v="64" actId="47"/>
        <pc:sldMkLst>
          <pc:docMk/>
          <pc:sldMk cId="0" sldId="387"/>
        </pc:sldMkLst>
      </pc:sldChg>
      <pc:sldChg chg="add del">
        <pc:chgData name="Zhikal Khidhr" userId="5b7e17f9e3b74d0c" providerId="LiveId" clId="{8B06837D-49C1-45E1-B53C-9A76AF67C935}" dt="2024-01-27T18:53:06.141" v="65" actId="47"/>
        <pc:sldMkLst>
          <pc:docMk/>
          <pc:sldMk cId="3662415385" sldId="513"/>
        </pc:sldMkLst>
      </pc:sldChg>
      <pc:sldChg chg="del">
        <pc:chgData name="Zhikal Khidhr" userId="5b7e17f9e3b74d0c" providerId="LiveId" clId="{8B06837D-49C1-45E1-B53C-9A76AF67C935}" dt="2024-01-27T18:52:57.268" v="42" actId="47"/>
        <pc:sldMkLst>
          <pc:docMk/>
          <pc:sldMk cId="1142531572" sldId="514"/>
        </pc:sldMkLst>
      </pc:sldChg>
      <pc:sldChg chg="del">
        <pc:chgData name="Zhikal Khidhr" userId="5b7e17f9e3b74d0c" providerId="LiveId" clId="{8B06837D-49C1-45E1-B53C-9A76AF67C935}" dt="2024-01-27T18:53:00.685" v="55" actId="47"/>
        <pc:sldMkLst>
          <pc:docMk/>
          <pc:sldMk cId="4147776503" sldId="515"/>
        </pc:sldMkLst>
      </pc:sldChg>
      <pc:sldChg chg="del">
        <pc:chgData name="Zhikal Khidhr" userId="5b7e17f9e3b74d0c" providerId="LiveId" clId="{8B06837D-49C1-45E1-B53C-9A76AF67C935}" dt="2024-01-27T18:53:02.053" v="59" actId="47"/>
        <pc:sldMkLst>
          <pc:docMk/>
          <pc:sldMk cId="758381131" sldId="516"/>
        </pc:sldMkLst>
      </pc:sldChg>
      <pc:sldChg chg="del">
        <pc:chgData name="Zhikal Khidhr" userId="5b7e17f9e3b74d0c" providerId="LiveId" clId="{8B06837D-49C1-45E1-B53C-9A76AF67C935}" dt="2024-01-27T18:52:58.275" v="44" actId="47"/>
        <pc:sldMkLst>
          <pc:docMk/>
          <pc:sldMk cId="2430962060" sldId="517"/>
        </pc:sldMkLst>
      </pc:sldChg>
      <pc:sldChg chg="del">
        <pc:chgData name="Zhikal Khidhr" userId="5b7e17f9e3b74d0c" providerId="LiveId" clId="{8B06837D-49C1-45E1-B53C-9A76AF67C935}" dt="2024-01-27T18:52:58.030" v="43" actId="47"/>
        <pc:sldMkLst>
          <pc:docMk/>
          <pc:sldMk cId="543492419" sldId="518"/>
        </pc:sldMkLst>
      </pc:sldChg>
      <pc:sldChg chg="del">
        <pc:chgData name="Zhikal Khidhr" userId="5b7e17f9e3b74d0c" providerId="LiveId" clId="{8B06837D-49C1-45E1-B53C-9A76AF67C935}" dt="2024-01-27T18:53:02.203" v="60" actId="47"/>
        <pc:sldMkLst>
          <pc:docMk/>
          <pc:sldMk cId="377037731" sldId="519"/>
        </pc:sldMkLst>
      </pc:sldChg>
      <pc:sldChg chg="del">
        <pc:chgData name="Zhikal Khidhr" userId="5b7e17f9e3b74d0c" providerId="LiveId" clId="{8B06837D-49C1-45E1-B53C-9A76AF67C935}" dt="2024-01-27T18:52:58.896" v="46" actId="47"/>
        <pc:sldMkLst>
          <pc:docMk/>
          <pc:sldMk cId="1632832165" sldId="520"/>
        </pc:sldMkLst>
      </pc:sldChg>
      <pc:sldChg chg="del">
        <pc:chgData name="Zhikal Khidhr" userId="5b7e17f9e3b74d0c" providerId="LiveId" clId="{8B06837D-49C1-45E1-B53C-9A76AF67C935}" dt="2024-01-27T18:53:00.050" v="54" actId="47"/>
        <pc:sldMkLst>
          <pc:docMk/>
          <pc:sldMk cId="403639153" sldId="521"/>
        </pc:sldMkLst>
      </pc:sldChg>
      <pc:sldChg chg="del">
        <pc:chgData name="Zhikal Khidhr" userId="5b7e17f9e3b74d0c" providerId="LiveId" clId="{8B06837D-49C1-45E1-B53C-9A76AF67C935}" dt="2024-01-27T18:53:01.887" v="58" actId="47"/>
        <pc:sldMkLst>
          <pc:docMk/>
          <pc:sldMk cId="3447058312" sldId="522"/>
        </pc:sldMkLst>
      </pc:sldChg>
      <pc:sldChg chg="del">
        <pc:chgData name="Zhikal Khidhr" userId="5b7e17f9e3b74d0c" providerId="LiveId" clId="{8B06837D-49C1-45E1-B53C-9A76AF67C935}" dt="2024-01-27T18:52:58.859" v="45" actId="47"/>
        <pc:sldMkLst>
          <pc:docMk/>
          <pc:sldMk cId="3412742694" sldId="523"/>
        </pc:sldMkLst>
      </pc:sldChg>
      <pc:sldChg chg="del">
        <pc:chgData name="Zhikal Khidhr" userId="5b7e17f9e3b74d0c" providerId="LiveId" clId="{8B06837D-49C1-45E1-B53C-9A76AF67C935}" dt="2024-01-27T18:52:58.918" v="47" actId="47"/>
        <pc:sldMkLst>
          <pc:docMk/>
          <pc:sldMk cId="315315081" sldId="524"/>
        </pc:sldMkLst>
      </pc:sldChg>
      <pc:sldChg chg="del">
        <pc:chgData name="Zhikal Khidhr" userId="5b7e17f9e3b74d0c" providerId="LiveId" clId="{8B06837D-49C1-45E1-B53C-9A76AF67C935}" dt="2024-01-27T18:52:59.478" v="48" actId="47"/>
        <pc:sldMkLst>
          <pc:docMk/>
          <pc:sldMk cId="223526976" sldId="525"/>
        </pc:sldMkLst>
      </pc:sldChg>
      <pc:sldChg chg="del">
        <pc:chgData name="Zhikal Khidhr" userId="5b7e17f9e3b74d0c" providerId="LiveId" clId="{8B06837D-49C1-45E1-B53C-9A76AF67C935}" dt="2024-01-27T18:52:59.492" v="49" actId="47"/>
        <pc:sldMkLst>
          <pc:docMk/>
          <pc:sldMk cId="1260092163" sldId="526"/>
        </pc:sldMkLst>
      </pc:sldChg>
      <pc:sldChg chg="del">
        <pc:chgData name="Zhikal Khidhr" userId="5b7e17f9e3b74d0c" providerId="LiveId" clId="{8B06837D-49C1-45E1-B53C-9A76AF67C935}" dt="2024-01-27T18:52:59.518" v="50" actId="47"/>
        <pc:sldMkLst>
          <pc:docMk/>
          <pc:sldMk cId="1636850136" sldId="527"/>
        </pc:sldMkLst>
      </pc:sldChg>
      <pc:sldChg chg="del">
        <pc:chgData name="Zhikal Khidhr" userId="5b7e17f9e3b74d0c" providerId="LiveId" clId="{8B06837D-49C1-45E1-B53C-9A76AF67C935}" dt="2024-01-27T18:52:59.576" v="51" actId="47"/>
        <pc:sldMkLst>
          <pc:docMk/>
          <pc:sldMk cId="173577753" sldId="528"/>
        </pc:sldMkLst>
      </pc:sldChg>
      <pc:sldChg chg="del">
        <pc:chgData name="Zhikal Khidhr" userId="5b7e17f9e3b74d0c" providerId="LiveId" clId="{8B06837D-49C1-45E1-B53C-9A76AF67C935}" dt="2024-01-27T18:52:59.735" v="52" actId="47"/>
        <pc:sldMkLst>
          <pc:docMk/>
          <pc:sldMk cId="191227274" sldId="529"/>
        </pc:sldMkLst>
      </pc:sldChg>
      <pc:sldChg chg="del">
        <pc:chgData name="Zhikal Khidhr" userId="5b7e17f9e3b74d0c" providerId="LiveId" clId="{8B06837D-49C1-45E1-B53C-9A76AF67C935}" dt="2024-01-27T18:52:59.898" v="53" actId="47"/>
        <pc:sldMkLst>
          <pc:docMk/>
          <pc:sldMk cId="3413232774" sldId="530"/>
        </pc:sldMkLst>
      </pc:sldChg>
      <pc:sldChg chg="del">
        <pc:chgData name="Zhikal Khidhr" userId="5b7e17f9e3b74d0c" providerId="LiveId" clId="{8B06837D-49C1-45E1-B53C-9A76AF67C935}" dt="2024-01-27T18:53:00.874" v="56" actId="47"/>
        <pc:sldMkLst>
          <pc:docMk/>
          <pc:sldMk cId="2922768551" sldId="531"/>
        </pc:sldMkLst>
      </pc:sldChg>
      <pc:sldChg chg="del">
        <pc:chgData name="Zhikal Khidhr" userId="5b7e17f9e3b74d0c" providerId="LiveId" clId="{8B06837D-49C1-45E1-B53C-9A76AF67C935}" dt="2024-01-27T18:53:01.721" v="57" actId="47"/>
        <pc:sldMkLst>
          <pc:docMk/>
          <pc:sldMk cId="4149517449" sldId="532"/>
        </pc:sldMkLst>
      </pc:sldChg>
      <pc:sldChg chg="del">
        <pc:chgData name="Zhikal Khidhr" userId="5b7e17f9e3b74d0c" providerId="LiveId" clId="{8B06837D-49C1-45E1-B53C-9A76AF67C935}" dt="2024-01-27T18:47:03.317" v="0" actId="47"/>
        <pc:sldMkLst>
          <pc:docMk/>
          <pc:sldMk cId="2345970161" sldId="533"/>
        </pc:sldMkLst>
      </pc:sldChg>
      <pc:sldChg chg="addSp modSp mod setBg">
        <pc:chgData name="Zhikal Khidhr" userId="5b7e17f9e3b74d0c" providerId="LiveId" clId="{8B06837D-49C1-45E1-B53C-9A76AF67C935}" dt="2024-01-27T18:49:55.113" v="17" actId="1076"/>
        <pc:sldMkLst>
          <pc:docMk/>
          <pc:sldMk cId="3173188058" sldId="534"/>
        </pc:sldMkLst>
        <pc:spChg chg="mod">
          <ac:chgData name="Zhikal Khidhr" userId="5b7e17f9e3b74d0c" providerId="LiveId" clId="{8B06837D-49C1-45E1-B53C-9A76AF67C935}" dt="2024-01-27T18:49:51.091" v="16" actId="26606"/>
          <ac:spMkLst>
            <pc:docMk/>
            <pc:sldMk cId="3173188058" sldId="534"/>
            <ac:spMk id="3" creationId="{87567FF6-73DE-0D02-BEE9-680A428BEE3A}"/>
          </ac:spMkLst>
        </pc:spChg>
        <pc:spChg chg="mod ord">
          <ac:chgData name="Zhikal Khidhr" userId="5b7e17f9e3b74d0c" providerId="LiveId" clId="{8B06837D-49C1-45E1-B53C-9A76AF67C935}" dt="2024-01-27T18:49:51.091" v="16" actId="26606"/>
          <ac:spMkLst>
            <pc:docMk/>
            <pc:sldMk cId="3173188058" sldId="534"/>
            <ac:spMk id="4" creationId="{00000000-0000-0000-0000-000000000000}"/>
          </ac:spMkLst>
        </pc:spChg>
        <pc:spChg chg="mod ord">
          <ac:chgData name="Zhikal Khidhr" userId="5b7e17f9e3b74d0c" providerId="LiveId" clId="{8B06837D-49C1-45E1-B53C-9A76AF67C935}" dt="2024-01-27T18:49:51.091" v="16" actId="26606"/>
          <ac:spMkLst>
            <pc:docMk/>
            <pc:sldMk cId="3173188058" sldId="534"/>
            <ac:spMk id="6" creationId="{00000000-0000-0000-0000-000000000000}"/>
          </ac:spMkLst>
        </pc:spChg>
        <pc:spChg chg="add mod">
          <ac:chgData name="Zhikal Khidhr" userId="5b7e17f9e3b74d0c" providerId="LiveId" clId="{8B06837D-49C1-45E1-B53C-9A76AF67C935}" dt="2024-01-27T18:49:51.091" v="16" actId="26606"/>
          <ac:spMkLst>
            <pc:docMk/>
            <pc:sldMk cId="3173188058" sldId="534"/>
            <ac:spMk id="7" creationId="{608DA07D-3297-432A-B0EF-7898508B7D81}"/>
          </ac:spMkLst>
        </pc:spChg>
        <pc:spChg chg="add mod">
          <ac:chgData name="Zhikal Khidhr" userId="5b7e17f9e3b74d0c" providerId="LiveId" clId="{8B06837D-49C1-45E1-B53C-9A76AF67C935}" dt="2024-01-27T18:49:55.113" v="17" actId="1076"/>
          <ac:spMkLst>
            <pc:docMk/>
            <pc:sldMk cId="3173188058" sldId="534"/>
            <ac:spMk id="8" creationId="{608DA07D-3297-432A-B0EF-7898508B7D81}"/>
          </ac:spMkLst>
        </pc:spChg>
        <pc:spChg chg="add">
          <ac:chgData name="Zhikal Khidhr" userId="5b7e17f9e3b74d0c" providerId="LiveId" clId="{8B06837D-49C1-45E1-B53C-9A76AF67C935}" dt="2024-01-27T18:49:51.091" v="16" actId="26606"/>
          <ac:spMkLst>
            <pc:docMk/>
            <pc:sldMk cId="3173188058" sldId="534"/>
            <ac:spMk id="1031" creationId="{201CC55D-ED54-4C5C-95E6-10947BD1103B}"/>
          </ac:spMkLst>
        </pc:spChg>
        <pc:spChg chg="add">
          <ac:chgData name="Zhikal Khidhr" userId="5b7e17f9e3b74d0c" providerId="LiveId" clId="{8B06837D-49C1-45E1-B53C-9A76AF67C935}" dt="2024-01-27T18:49:51.091" v="16" actId="26606"/>
          <ac:spMkLst>
            <pc:docMk/>
            <pc:sldMk cId="3173188058" sldId="534"/>
            <ac:spMk id="1037" creationId="{3873B707-463F-40B0-8227-E8CC6C67EB25}"/>
          </ac:spMkLst>
        </pc:spChg>
        <pc:spChg chg="add">
          <ac:chgData name="Zhikal Khidhr" userId="5b7e17f9e3b74d0c" providerId="LiveId" clId="{8B06837D-49C1-45E1-B53C-9A76AF67C935}" dt="2024-01-27T18:49:51.091" v="16" actId="26606"/>
          <ac:spMkLst>
            <pc:docMk/>
            <pc:sldMk cId="3173188058" sldId="534"/>
            <ac:spMk id="1039" creationId="{C13237C8-E62C-4F0D-A318-BD6FB6C2D138}"/>
          </ac:spMkLst>
        </pc:spChg>
        <pc:spChg chg="add">
          <ac:chgData name="Zhikal Khidhr" userId="5b7e17f9e3b74d0c" providerId="LiveId" clId="{8B06837D-49C1-45E1-B53C-9A76AF67C935}" dt="2024-01-27T18:49:51.091" v="16" actId="26606"/>
          <ac:spMkLst>
            <pc:docMk/>
            <pc:sldMk cId="3173188058" sldId="534"/>
            <ac:spMk id="1041" creationId="{19C9EAEA-39D0-4B0E-A0EB-51E7B26740B1}"/>
          </ac:spMkLst>
        </pc:spChg>
        <pc:grpChg chg="add">
          <ac:chgData name="Zhikal Khidhr" userId="5b7e17f9e3b74d0c" providerId="LiveId" clId="{8B06837D-49C1-45E1-B53C-9A76AF67C935}" dt="2024-01-27T18:49:51.091" v="16" actId="26606"/>
          <ac:grpSpMkLst>
            <pc:docMk/>
            <pc:sldMk cId="3173188058" sldId="534"/>
            <ac:grpSpMk id="1033" creationId="{1DE889C7-FAD6-4397-98E2-05D503484459}"/>
          </ac:grpSpMkLst>
        </pc:grpChg>
        <pc:picChg chg="ord">
          <ac:chgData name="Zhikal Khidhr" userId="5b7e17f9e3b74d0c" providerId="LiveId" clId="{8B06837D-49C1-45E1-B53C-9A76AF67C935}" dt="2024-01-27T18:49:51.091" v="16" actId="26606"/>
          <ac:picMkLst>
            <pc:docMk/>
            <pc:sldMk cId="3173188058" sldId="534"/>
            <ac:picMk id="2" creationId="{F08B37D7-2441-38EC-EB8A-E4AD4EC1AB9C}"/>
          </ac:picMkLst>
        </pc:picChg>
        <pc:picChg chg="mod">
          <ac:chgData name="Zhikal Khidhr" userId="5b7e17f9e3b74d0c" providerId="LiveId" clId="{8B06837D-49C1-45E1-B53C-9A76AF67C935}" dt="2024-01-27T18:49:51.091" v="16" actId="26606"/>
          <ac:picMkLst>
            <pc:docMk/>
            <pc:sldMk cId="3173188058" sldId="534"/>
            <ac:picMk id="1026" creationId="{C30C7DA3-79DD-696C-5E37-669DFDEEB7D0}"/>
          </ac:picMkLst>
        </pc:picChg>
      </pc:sldChg>
      <pc:sldChg chg="addSp modSp mod setBg">
        <pc:chgData name="Zhikal Khidhr" userId="5b7e17f9e3b74d0c" providerId="LiveId" clId="{8B06837D-49C1-45E1-B53C-9A76AF67C935}" dt="2024-01-27T18:50:04.078" v="19" actId="14100"/>
        <pc:sldMkLst>
          <pc:docMk/>
          <pc:sldMk cId="3126843359" sldId="535"/>
        </pc:sldMkLst>
        <pc:spChg chg="mod">
          <ac:chgData name="Zhikal Khidhr" userId="5b7e17f9e3b74d0c" providerId="LiveId" clId="{8B06837D-49C1-45E1-B53C-9A76AF67C935}" dt="2024-01-27T18:50:00.839" v="18" actId="26606"/>
          <ac:spMkLst>
            <pc:docMk/>
            <pc:sldMk cId="3126843359" sldId="535"/>
            <ac:spMk id="3" creationId="{D1298DF1-0F5F-DA0C-B9CD-1DC0ED39FA57}"/>
          </ac:spMkLst>
        </pc:spChg>
        <pc:spChg chg="mod ord">
          <ac:chgData name="Zhikal Khidhr" userId="5b7e17f9e3b74d0c" providerId="LiveId" clId="{8B06837D-49C1-45E1-B53C-9A76AF67C935}" dt="2024-01-27T18:50:00.839" v="18" actId="26606"/>
          <ac:spMkLst>
            <pc:docMk/>
            <pc:sldMk cId="3126843359" sldId="535"/>
            <ac:spMk id="4" creationId="{00000000-0000-0000-0000-000000000000}"/>
          </ac:spMkLst>
        </pc:spChg>
        <pc:spChg chg="mod ord">
          <ac:chgData name="Zhikal Khidhr" userId="5b7e17f9e3b74d0c" providerId="LiveId" clId="{8B06837D-49C1-45E1-B53C-9A76AF67C935}" dt="2024-01-27T18:50:00.839" v="18" actId="26606"/>
          <ac:spMkLst>
            <pc:docMk/>
            <pc:sldMk cId="3126843359" sldId="535"/>
            <ac:spMk id="6" creationId="{00000000-0000-0000-0000-000000000000}"/>
          </ac:spMkLst>
        </pc:spChg>
        <pc:spChg chg="add mod">
          <ac:chgData name="Zhikal Khidhr" userId="5b7e17f9e3b74d0c" providerId="LiveId" clId="{8B06837D-49C1-45E1-B53C-9A76AF67C935}" dt="2024-01-27T18:50:04.078" v="19" actId="14100"/>
          <ac:spMkLst>
            <pc:docMk/>
            <pc:sldMk cId="3126843359" sldId="535"/>
            <ac:spMk id="8" creationId="{608DA07D-3297-432A-B0EF-7898508B7D81}"/>
          </ac:spMkLst>
        </pc:spChg>
        <pc:spChg chg="add">
          <ac:chgData name="Zhikal Khidhr" userId="5b7e17f9e3b74d0c" providerId="LiveId" clId="{8B06837D-49C1-45E1-B53C-9A76AF67C935}" dt="2024-01-27T18:50:00.839" v="18" actId="26606"/>
          <ac:spMkLst>
            <pc:docMk/>
            <pc:sldMk cId="3126843359" sldId="535"/>
            <ac:spMk id="14" creationId="{47942995-B07F-4636-9A06-C6A104B260A8}"/>
          </ac:spMkLst>
        </pc:spChg>
        <pc:spChg chg="add">
          <ac:chgData name="Zhikal Khidhr" userId="5b7e17f9e3b74d0c" providerId="LiveId" clId="{8B06837D-49C1-45E1-B53C-9A76AF67C935}" dt="2024-01-27T18:50:00.839" v="18" actId="26606"/>
          <ac:spMkLst>
            <pc:docMk/>
            <pc:sldMk cId="3126843359" sldId="535"/>
            <ac:spMk id="21" creationId="{B81933D1-5615-42C7-9C0B-4EB7105CCE2D}"/>
          </ac:spMkLst>
        </pc:spChg>
        <pc:spChg chg="add">
          <ac:chgData name="Zhikal Khidhr" userId="5b7e17f9e3b74d0c" providerId="LiveId" clId="{8B06837D-49C1-45E1-B53C-9A76AF67C935}" dt="2024-01-27T18:50:00.839" v="18" actId="26606"/>
          <ac:spMkLst>
            <pc:docMk/>
            <pc:sldMk cId="3126843359" sldId="535"/>
            <ac:spMk id="23" creationId="{19C9EAEA-39D0-4B0E-A0EB-51E7B26740B1}"/>
          </ac:spMkLst>
        </pc:spChg>
        <pc:grpChg chg="add">
          <ac:chgData name="Zhikal Khidhr" userId="5b7e17f9e3b74d0c" providerId="LiveId" clId="{8B06837D-49C1-45E1-B53C-9A76AF67C935}" dt="2024-01-27T18:50:00.839" v="18" actId="26606"/>
          <ac:grpSpMkLst>
            <pc:docMk/>
            <pc:sldMk cId="3126843359" sldId="535"/>
            <ac:grpSpMk id="16" creationId="{032D8612-31EB-44CF-A1D0-14FD4C705424}"/>
          </ac:grpSpMkLst>
        </pc:grpChg>
        <pc:picChg chg="ord">
          <ac:chgData name="Zhikal Khidhr" userId="5b7e17f9e3b74d0c" providerId="LiveId" clId="{8B06837D-49C1-45E1-B53C-9A76AF67C935}" dt="2024-01-27T18:50:00.839" v="18" actId="26606"/>
          <ac:picMkLst>
            <pc:docMk/>
            <pc:sldMk cId="3126843359" sldId="535"/>
            <ac:picMk id="2" creationId="{F08B37D7-2441-38EC-EB8A-E4AD4EC1AB9C}"/>
          </ac:picMkLst>
        </pc:picChg>
        <pc:picChg chg="mod">
          <ac:chgData name="Zhikal Khidhr" userId="5b7e17f9e3b74d0c" providerId="LiveId" clId="{8B06837D-49C1-45E1-B53C-9A76AF67C935}" dt="2024-01-27T18:50:00.839" v="18" actId="26606"/>
          <ac:picMkLst>
            <pc:docMk/>
            <pc:sldMk cId="3126843359" sldId="535"/>
            <ac:picMk id="9" creationId="{607BB158-A0D4-4B8A-EAD0-AD22BBEE8EC0}"/>
          </ac:picMkLst>
        </pc:picChg>
      </pc:sldChg>
      <pc:sldChg chg="addSp delSp modSp mod setBg">
        <pc:chgData name="Zhikal Khidhr" userId="5b7e17f9e3b74d0c" providerId="LiveId" clId="{8B06837D-49C1-45E1-B53C-9A76AF67C935}" dt="2024-01-27T18:50:29.969" v="24" actId="1076"/>
        <pc:sldMkLst>
          <pc:docMk/>
          <pc:sldMk cId="2789681450" sldId="537"/>
        </pc:sldMkLst>
        <pc:spChg chg="mod">
          <ac:chgData name="Zhikal Khidhr" userId="5b7e17f9e3b74d0c" providerId="LiveId" clId="{8B06837D-49C1-45E1-B53C-9A76AF67C935}" dt="2024-01-27T18:50:22.428" v="22" actId="26606"/>
          <ac:spMkLst>
            <pc:docMk/>
            <pc:sldMk cId="2789681450" sldId="537"/>
            <ac:spMk id="3" creationId="{3CE8BFF0-1EA1-E8BF-4445-DD50CFA6CB78}"/>
          </ac:spMkLst>
        </pc:spChg>
        <pc:spChg chg="mod ord">
          <ac:chgData name="Zhikal Khidhr" userId="5b7e17f9e3b74d0c" providerId="LiveId" clId="{8B06837D-49C1-45E1-B53C-9A76AF67C935}" dt="2024-01-27T18:50:22.428" v="22" actId="26606"/>
          <ac:spMkLst>
            <pc:docMk/>
            <pc:sldMk cId="2789681450" sldId="537"/>
            <ac:spMk id="4" creationId="{00000000-0000-0000-0000-000000000000}"/>
          </ac:spMkLst>
        </pc:spChg>
        <pc:spChg chg="mod ord">
          <ac:chgData name="Zhikal Khidhr" userId="5b7e17f9e3b74d0c" providerId="LiveId" clId="{8B06837D-49C1-45E1-B53C-9A76AF67C935}" dt="2024-01-27T18:50:22.428" v="22" actId="26606"/>
          <ac:spMkLst>
            <pc:docMk/>
            <pc:sldMk cId="2789681450" sldId="537"/>
            <ac:spMk id="6" creationId="{00000000-0000-0000-0000-000000000000}"/>
          </ac:spMkLst>
        </pc:spChg>
        <pc:spChg chg="add mod">
          <ac:chgData name="Zhikal Khidhr" userId="5b7e17f9e3b74d0c" providerId="LiveId" clId="{8B06837D-49C1-45E1-B53C-9A76AF67C935}" dt="2024-01-27T18:50:29.969" v="24" actId="1076"/>
          <ac:spMkLst>
            <pc:docMk/>
            <pc:sldMk cId="2789681450" sldId="537"/>
            <ac:spMk id="7" creationId="{608DA07D-3297-432A-B0EF-7898508B7D81}"/>
          </ac:spMkLst>
        </pc:spChg>
        <pc:spChg chg="add mod">
          <ac:chgData name="Zhikal Khidhr" userId="5b7e17f9e3b74d0c" providerId="LiveId" clId="{8B06837D-49C1-45E1-B53C-9A76AF67C935}" dt="2024-01-27T18:50:26.317" v="23" actId="1076"/>
          <ac:spMkLst>
            <pc:docMk/>
            <pc:sldMk cId="2789681450" sldId="537"/>
            <ac:spMk id="8" creationId="{608DA07D-3297-432A-B0EF-7898508B7D81}"/>
          </ac:spMkLst>
        </pc:spChg>
        <pc:spChg chg="add del">
          <ac:chgData name="Zhikal Khidhr" userId="5b7e17f9e3b74d0c" providerId="LiveId" clId="{8B06837D-49C1-45E1-B53C-9A76AF67C935}" dt="2024-01-27T18:50:22.409" v="21" actId="26606"/>
          <ac:spMkLst>
            <pc:docMk/>
            <pc:sldMk cId="2789681450" sldId="537"/>
            <ac:spMk id="1031" creationId="{201CC55D-ED54-4C5C-95E6-10947BD1103B}"/>
          </ac:spMkLst>
        </pc:spChg>
        <pc:spChg chg="add del">
          <ac:chgData name="Zhikal Khidhr" userId="5b7e17f9e3b74d0c" providerId="LiveId" clId="{8B06837D-49C1-45E1-B53C-9A76AF67C935}" dt="2024-01-27T18:50:22.409" v="21" actId="26606"/>
          <ac:spMkLst>
            <pc:docMk/>
            <pc:sldMk cId="2789681450" sldId="537"/>
            <ac:spMk id="1037" creationId="{3873B707-463F-40B0-8227-E8CC6C67EB25}"/>
          </ac:spMkLst>
        </pc:spChg>
        <pc:spChg chg="add del">
          <ac:chgData name="Zhikal Khidhr" userId="5b7e17f9e3b74d0c" providerId="LiveId" clId="{8B06837D-49C1-45E1-B53C-9A76AF67C935}" dt="2024-01-27T18:50:22.409" v="21" actId="26606"/>
          <ac:spMkLst>
            <pc:docMk/>
            <pc:sldMk cId="2789681450" sldId="537"/>
            <ac:spMk id="1039" creationId="{C13237C8-E62C-4F0D-A318-BD6FB6C2D138}"/>
          </ac:spMkLst>
        </pc:spChg>
        <pc:spChg chg="add del">
          <ac:chgData name="Zhikal Khidhr" userId="5b7e17f9e3b74d0c" providerId="LiveId" clId="{8B06837D-49C1-45E1-B53C-9A76AF67C935}" dt="2024-01-27T18:50:22.409" v="21" actId="26606"/>
          <ac:spMkLst>
            <pc:docMk/>
            <pc:sldMk cId="2789681450" sldId="537"/>
            <ac:spMk id="1041" creationId="{19C9EAEA-39D0-4B0E-A0EB-51E7B26740B1}"/>
          </ac:spMkLst>
        </pc:spChg>
        <pc:spChg chg="add">
          <ac:chgData name="Zhikal Khidhr" userId="5b7e17f9e3b74d0c" providerId="LiveId" clId="{8B06837D-49C1-45E1-B53C-9A76AF67C935}" dt="2024-01-27T18:50:22.428" v="22" actId="26606"/>
          <ac:spMkLst>
            <pc:docMk/>
            <pc:sldMk cId="2789681450" sldId="537"/>
            <ac:spMk id="1043" creationId="{DBC6133C-0615-4CE4-9132-37E609A9BDFA}"/>
          </ac:spMkLst>
        </pc:spChg>
        <pc:spChg chg="add">
          <ac:chgData name="Zhikal Khidhr" userId="5b7e17f9e3b74d0c" providerId="LiveId" clId="{8B06837D-49C1-45E1-B53C-9A76AF67C935}" dt="2024-01-27T18:50:22.428" v="22" actId="26606"/>
          <ac:spMkLst>
            <pc:docMk/>
            <pc:sldMk cId="2789681450" sldId="537"/>
            <ac:spMk id="1044" creationId="{169CC832-2974-4E8D-90ED-3E2941BA7336}"/>
          </ac:spMkLst>
        </pc:spChg>
        <pc:spChg chg="add">
          <ac:chgData name="Zhikal Khidhr" userId="5b7e17f9e3b74d0c" providerId="LiveId" clId="{8B06837D-49C1-45E1-B53C-9A76AF67C935}" dt="2024-01-27T18:50:22.428" v="22" actId="26606"/>
          <ac:spMkLst>
            <pc:docMk/>
            <pc:sldMk cId="2789681450" sldId="537"/>
            <ac:spMk id="1045" creationId="{55222F96-971A-4F90-B841-6BAB416C7AC1}"/>
          </ac:spMkLst>
        </pc:spChg>
        <pc:spChg chg="add">
          <ac:chgData name="Zhikal Khidhr" userId="5b7e17f9e3b74d0c" providerId="LiveId" clId="{8B06837D-49C1-45E1-B53C-9A76AF67C935}" dt="2024-01-27T18:50:22.428" v="22" actId="26606"/>
          <ac:spMkLst>
            <pc:docMk/>
            <pc:sldMk cId="2789681450" sldId="537"/>
            <ac:spMk id="1046" creationId="{08980754-6F4B-43C9-B9BE-127B6BED6586}"/>
          </ac:spMkLst>
        </pc:spChg>
        <pc:spChg chg="add">
          <ac:chgData name="Zhikal Khidhr" userId="5b7e17f9e3b74d0c" providerId="LiveId" clId="{8B06837D-49C1-45E1-B53C-9A76AF67C935}" dt="2024-01-27T18:50:22.428" v="22" actId="26606"/>
          <ac:spMkLst>
            <pc:docMk/>
            <pc:sldMk cId="2789681450" sldId="537"/>
            <ac:spMk id="1047" creationId="{2C1BBA94-3F40-40AA-8BB9-E69E25E537C1}"/>
          </ac:spMkLst>
        </pc:spChg>
        <pc:grpChg chg="add del">
          <ac:chgData name="Zhikal Khidhr" userId="5b7e17f9e3b74d0c" providerId="LiveId" clId="{8B06837D-49C1-45E1-B53C-9A76AF67C935}" dt="2024-01-27T18:50:22.409" v="21" actId="26606"/>
          <ac:grpSpMkLst>
            <pc:docMk/>
            <pc:sldMk cId="2789681450" sldId="537"/>
            <ac:grpSpMk id="1033" creationId="{1DE889C7-FAD6-4397-98E2-05D503484459}"/>
          </ac:grpSpMkLst>
        </pc:grpChg>
        <pc:picChg chg="ord">
          <ac:chgData name="Zhikal Khidhr" userId="5b7e17f9e3b74d0c" providerId="LiveId" clId="{8B06837D-49C1-45E1-B53C-9A76AF67C935}" dt="2024-01-27T18:50:22.428" v="22" actId="26606"/>
          <ac:picMkLst>
            <pc:docMk/>
            <pc:sldMk cId="2789681450" sldId="537"/>
            <ac:picMk id="2" creationId="{F08B37D7-2441-38EC-EB8A-E4AD4EC1AB9C}"/>
          </ac:picMkLst>
        </pc:picChg>
        <pc:picChg chg="mod">
          <ac:chgData name="Zhikal Khidhr" userId="5b7e17f9e3b74d0c" providerId="LiveId" clId="{8B06837D-49C1-45E1-B53C-9A76AF67C935}" dt="2024-01-27T18:50:22.428" v="22" actId="26606"/>
          <ac:picMkLst>
            <pc:docMk/>
            <pc:sldMk cId="2789681450" sldId="537"/>
            <ac:picMk id="1026" creationId="{C30C7DA3-79DD-696C-5E37-669DFDEEB7D0}"/>
          </ac:picMkLst>
        </pc:picChg>
      </pc:sldChg>
      <pc:sldChg chg="addSp modSp mod setBg">
        <pc:chgData name="Zhikal Khidhr" userId="5b7e17f9e3b74d0c" providerId="LiveId" clId="{8B06837D-49C1-45E1-B53C-9A76AF67C935}" dt="2024-01-27T18:50:45.111" v="26" actId="1076"/>
        <pc:sldMkLst>
          <pc:docMk/>
          <pc:sldMk cId="448782646" sldId="538"/>
        </pc:sldMkLst>
        <pc:spChg chg="mod ord">
          <ac:chgData name="Zhikal Khidhr" userId="5b7e17f9e3b74d0c" providerId="LiveId" clId="{8B06837D-49C1-45E1-B53C-9A76AF67C935}" dt="2024-01-27T18:50:41.159" v="25" actId="26606"/>
          <ac:spMkLst>
            <pc:docMk/>
            <pc:sldMk cId="448782646" sldId="538"/>
            <ac:spMk id="4" creationId="{00000000-0000-0000-0000-000000000000}"/>
          </ac:spMkLst>
        </pc:spChg>
        <pc:spChg chg="mod">
          <ac:chgData name="Zhikal Khidhr" userId="5b7e17f9e3b74d0c" providerId="LiveId" clId="{8B06837D-49C1-45E1-B53C-9A76AF67C935}" dt="2024-01-27T18:50:41.159" v="25" actId="26606"/>
          <ac:spMkLst>
            <pc:docMk/>
            <pc:sldMk cId="448782646" sldId="538"/>
            <ac:spMk id="5" creationId="{3F394EF4-FD8A-068B-CE65-CC338F88F657}"/>
          </ac:spMkLst>
        </pc:spChg>
        <pc:spChg chg="mod ord">
          <ac:chgData name="Zhikal Khidhr" userId="5b7e17f9e3b74d0c" providerId="LiveId" clId="{8B06837D-49C1-45E1-B53C-9A76AF67C935}" dt="2024-01-27T18:50:41.159" v="25" actId="26606"/>
          <ac:spMkLst>
            <pc:docMk/>
            <pc:sldMk cId="448782646" sldId="538"/>
            <ac:spMk id="6" creationId="{00000000-0000-0000-0000-000000000000}"/>
          </ac:spMkLst>
        </pc:spChg>
        <pc:spChg chg="add mod">
          <ac:chgData name="Zhikal Khidhr" userId="5b7e17f9e3b74d0c" providerId="LiveId" clId="{8B06837D-49C1-45E1-B53C-9A76AF67C935}" dt="2024-01-27T18:50:41.159" v="25" actId="26606"/>
          <ac:spMkLst>
            <pc:docMk/>
            <pc:sldMk cId="448782646" sldId="538"/>
            <ac:spMk id="7" creationId="{608DA07D-3297-432A-B0EF-7898508B7D81}"/>
          </ac:spMkLst>
        </pc:spChg>
        <pc:spChg chg="add mod">
          <ac:chgData name="Zhikal Khidhr" userId="5b7e17f9e3b74d0c" providerId="LiveId" clId="{8B06837D-49C1-45E1-B53C-9A76AF67C935}" dt="2024-01-27T18:50:45.111" v="26" actId="1076"/>
          <ac:spMkLst>
            <pc:docMk/>
            <pc:sldMk cId="448782646" sldId="538"/>
            <ac:spMk id="8" creationId="{608DA07D-3297-432A-B0EF-7898508B7D81}"/>
          </ac:spMkLst>
        </pc:spChg>
        <pc:spChg chg="add">
          <ac:chgData name="Zhikal Khidhr" userId="5b7e17f9e3b74d0c" providerId="LiveId" clId="{8B06837D-49C1-45E1-B53C-9A76AF67C935}" dt="2024-01-27T18:50:41.159" v="25" actId="26606"/>
          <ac:spMkLst>
            <pc:docMk/>
            <pc:sldMk cId="448782646" sldId="538"/>
            <ac:spMk id="13" creationId="{32AEEBC8-9D30-42EF-95F2-386C2653FBF0}"/>
          </ac:spMkLst>
        </pc:spChg>
        <pc:spChg chg="add">
          <ac:chgData name="Zhikal Khidhr" userId="5b7e17f9e3b74d0c" providerId="LiveId" clId="{8B06837D-49C1-45E1-B53C-9A76AF67C935}" dt="2024-01-27T18:50:41.159" v="25" actId="26606"/>
          <ac:spMkLst>
            <pc:docMk/>
            <pc:sldMk cId="448782646" sldId="538"/>
            <ac:spMk id="15" creationId="{2E92FA66-67D7-4CB4-94D3-E643A9AD4757}"/>
          </ac:spMkLst>
        </pc:spChg>
        <pc:picChg chg="ord">
          <ac:chgData name="Zhikal Khidhr" userId="5b7e17f9e3b74d0c" providerId="LiveId" clId="{8B06837D-49C1-45E1-B53C-9A76AF67C935}" dt="2024-01-27T18:50:41.159" v="25" actId="26606"/>
          <ac:picMkLst>
            <pc:docMk/>
            <pc:sldMk cId="448782646" sldId="538"/>
            <ac:picMk id="2" creationId="{F08B37D7-2441-38EC-EB8A-E4AD4EC1AB9C}"/>
          </ac:picMkLst>
        </pc:picChg>
        <pc:picChg chg="mod">
          <ac:chgData name="Zhikal Khidhr" userId="5b7e17f9e3b74d0c" providerId="LiveId" clId="{8B06837D-49C1-45E1-B53C-9A76AF67C935}" dt="2024-01-27T18:50:41.159" v="25" actId="26606"/>
          <ac:picMkLst>
            <pc:docMk/>
            <pc:sldMk cId="448782646" sldId="538"/>
            <ac:picMk id="3" creationId="{FBD7370F-F949-65A8-7E6B-4A38AA187DDE}"/>
          </ac:picMkLst>
        </pc:picChg>
      </pc:sldChg>
      <pc:sldChg chg="addSp modSp mod setBg">
        <pc:chgData name="Zhikal Khidhr" userId="5b7e17f9e3b74d0c" providerId="LiveId" clId="{8B06837D-49C1-45E1-B53C-9A76AF67C935}" dt="2024-01-27T18:50:58.413" v="28" actId="1076"/>
        <pc:sldMkLst>
          <pc:docMk/>
          <pc:sldMk cId="726801074" sldId="539"/>
        </pc:sldMkLst>
        <pc:spChg chg="mod">
          <ac:chgData name="Zhikal Khidhr" userId="5b7e17f9e3b74d0c" providerId="LiveId" clId="{8B06837D-49C1-45E1-B53C-9A76AF67C935}" dt="2024-01-27T18:50:53.681" v="27" actId="26606"/>
          <ac:spMkLst>
            <pc:docMk/>
            <pc:sldMk cId="726801074" sldId="539"/>
            <ac:spMk id="3" creationId="{F333B72D-0E4A-3307-9C3D-49756904404A}"/>
          </ac:spMkLst>
        </pc:spChg>
        <pc:spChg chg="mod ord">
          <ac:chgData name="Zhikal Khidhr" userId="5b7e17f9e3b74d0c" providerId="LiveId" clId="{8B06837D-49C1-45E1-B53C-9A76AF67C935}" dt="2024-01-27T18:50:53.681" v="27" actId="26606"/>
          <ac:spMkLst>
            <pc:docMk/>
            <pc:sldMk cId="726801074" sldId="539"/>
            <ac:spMk id="4" creationId="{00000000-0000-0000-0000-000000000000}"/>
          </ac:spMkLst>
        </pc:spChg>
        <pc:spChg chg="mod ord">
          <ac:chgData name="Zhikal Khidhr" userId="5b7e17f9e3b74d0c" providerId="LiveId" clId="{8B06837D-49C1-45E1-B53C-9A76AF67C935}" dt="2024-01-27T18:50:53.681" v="27" actId="26606"/>
          <ac:spMkLst>
            <pc:docMk/>
            <pc:sldMk cId="726801074" sldId="539"/>
            <ac:spMk id="6" creationId="{00000000-0000-0000-0000-000000000000}"/>
          </ac:spMkLst>
        </pc:spChg>
        <pc:spChg chg="add mod">
          <ac:chgData name="Zhikal Khidhr" userId="5b7e17f9e3b74d0c" providerId="LiveId" clId="{8B06837D-49C1-45E1-B53C-9A76AF67C935}" dt="2024-01-27T18:50:53.681" v="27" actId="26606"/>
          <ac:spMkLst>
            <pc:docMk/>
            <pc:sldMk cId="726801074" sldId="539"/>
            <ac:spMk id="7" creationId="{608DA07D-3297-432A-B0EF-7898508B7D81}"/>
          </ac:spMkLst>
        </pc:spChg>
        <pc:spChg chg="add mod">
          <ac:chgData name="Zhikal Khidhr" userId="5b7e17f9e3b74d0c" providerId="LiveId" clId="{8B06837D-49C1-45E1-B53C-9A76AF67C935}" dt="2024-01-27T18:50:58.413" v="28" actId="1076"/>
          <ac:spMkLst>
            <pc:docMk/>
            <pc:sldMk cId="726801074" sldId="539"/>
            <ac:spMk id="8" creationId="{608DA07D-3297-432A-B0EF-7898508B7D81}"/>
          </ac:spMkLst>
        </pc:spChg>
        <pc:spChg chg="add">
          <ac:chgData name="Zhikal Khidhr" userId="5b7e17f9e3b74d0c" providerId="LiveId" clId="{8B06837D-49C1-45E1-B53C-9A76AF67C935}" dt="2024-01-27T18:50:53.681" v="27" actId="26606"/>
          <ac:spMkLst>
            <pc:docMk/>
            <pc:sldMk cId="726801074" sldId="539"/>
            <ac:spMk id="13" creationId="{B6CDA21F-E7AF-4C75-8395-33F58D5B0E45}"/>
          </ac:spMkLst>
        </pc:spChg>
        <pc:spChg chg="add">
          <ac:chgData name="Zhikal Khidhr" userId="5b7e17f9e3b74d0c" providerId="LiveId" clId="{8B06837D-49C1-45E1-B53C-9A76AF67C935}" dt="2024-01-27T18:50:53.681" v="27" actId="26606"/>
          <ac:spMkLst>
            <pc:docMk/>
            <pc:sldMk cId="726801074" sldId="539"/>
            <ac:spMk id="20" creationId="{D5B0017B-2ECA-49AF-B397-DC140825DF8D}"/>
          </ac:spMkLst>
        </pc:spChg>
        <pc:grpChg chg="add">
          <ac:chgData name="Zhikal Khidhr" userId="5b7e17f9e3b74d0c" providerId="LiveId" clId="{8B06837D-49C1-45E1-B53C-9A76AF67C935}" dt="2024-01-27T18:50:53.681" v="27" actId="26606"/>
          <ac:grpSpMkLst>
            <pc:docMk/>
            <pc:sldMk cId="726801074" sldId="539"/>
            <ac:grpSpMk id="15" creationId="{AE1C45F0-260A-458C-96ED-C1F6D2151219}"/>
          </ac:grpSpMkLst>
        </pc:grpChg>
        <pc:picChg chg="ord">
          <ac:chgData name="Zhikal Khidhr" userId="5b7e17f9e3b74d0c" providerId="LiveId" clId="{8B06837D-49C1-45E1-B53C-9A76AF67C935}" dt="2024-01-27T18:50:53.681" v="27" actId="26606"/>
          <ac:picMkLst>
            <pc:docMk/>
            <pc:sldMk cId="726801074" sldId="539"/>
            <ac:picMk id="2" creationId="{F08B37D7-2441-38EC-EB8A-E4AD4EC1AB9C}"/>
          </ac:picMkLst>
        </pc:picChg>
        <pc:cxnChg chg="add">
          <ac:chgData name="Zhikal Khidhr" userId="5b7e17f9e3b74d0c" providerId="LiveId" clId="{8B06837D-49C1-45E1-B53C-9A76AF67C935}" dt="2024-01-27T18:50:53.681" v="27" actId="26606"/>
          <ac:cxnSpMkLst>
            <pc:docMk/>
            <pc:sldMk cId="726801074" sldId="539"/>
            <ac:cxnSpMk id="22" creationId="{6CF1BAF6-AD41-4082-B212-8A1F9A2E8779}"/>
          </ac:cxnSpMkLst>
        </pc:cxnChg>
      </pc:sldChg>
      <pc:sldChg chg="addSp modSp mod setBg">
        <pc:chgData name="Zhikal Khidhr" userId="5b7e17f9e3b74d0c" providerId="LiveId" clId="{8B06837D-49C1-45E1-B53C-9A76AF67C935}" dt="2024-01-27T18:51:14.546" v="30" actId="1076"/>
        <pc:sldMkLst>
          <pc:docMk/>
          <pc:sldMk cId="936158867" sldId="541"/>
        </pc:sldMkLst>
        <pc:spChg chg="mod">
          <ac:chgData name="Zhikal Khidhr" userId="5b7e17f9e3b74d0c" providerId="LiveId" clId="{8B06837D-49C1-45E1-B53C-9A76AF67C935}" dt="2024-01-27T18:51:09.652" v="29" actId="26606"/>
          <ac:spMkLst>
            <pc:docMk/>
            <pc:sldMk cId="936158867" sldId="541"/>
            <ac:spMk id="4" creationId="{00000000-0000-0000-0000-000000000000}"/>
          </ac:spMkLst>
        </pc:spChg>
        <pc:spChg chg="mod">
          <ac:chgData name="Zhikal Khidhr" userId="5b7e17f9e3b74d0c" providerId="LiveId" clId="{8B06837D-49C1-45E1-B53C-9A76AF67C935}" dt="2024-01-27T18:51:09.652" v="29" actId="26606"/>
          <ac:spMkLst>
            <pc:docMk/>
            <pc:sldMk cId="936158867" sldId="541"/>
            <ac:spMk id="5" creationId="{00000000-0000-0000-0000-000000000000}"/>
          </ac:spMkLst>
        </pc:spChg>
        <pc:spChg chg="mod">
          <ac:chgData name="Zhikal Khidhr" userId="5b7e17f9e3b74d0c" providerId="LiveId" clId="{8B06837D-49C1-45E1-B53C-9A76AF67C935}" dt="2024-01-27T18:51:09.652" v="29" actId="26606"/>
          <ac:spMkLst>
            <pc:docMk/>
            <pc:sldMk cId="936158867" sldId="541"/>
            <ac:spMk id="6" creationId="{00000000-0000-0000-0000-000000000000}"/>
          </ac:spMkLst>
        </pc:spChg>
        <pc:spChg chg="add mod ord">
          <ac:chgData name="Zhikal Khidhr" userId="5b7e17f9e3b74d0c" providerId="LiveId" clId="{8B06837D-49C1-45E1-B53C-9A76AF67C935}" dt="2024-01-27T18:51:09.652" v="29" actId="26606"/>
          <ac:spMkLst>
            <pc:docMk/>
            <pc:sldMk cId="936158867" sldId="541"/>
            <ac:spMk id="7" creationId="{608DA07D-3297-432A-B0EF-7898508B7D81}"/>
          </ac:spMkLst>
        </pc:spChg>
        <pc:spChg chg="add mod ord">
          <ac:chgData name="Zhikal Khidhr" userId="5b7e17f9e3b74d0c" providerId="LiveId" clId="{8B06837D-49C1-45E1-B53C-9A76AF67C935}" dt="2024-01-27T18:51:14.546" v="30" actId="1076"/>
          <ac:spMkLst>
            <pc:docMk/>
            <pc:sldMk cId="936158867" sldId="541"/>
            <ac:spMk id="8" creationId="{608DA07D-3297-432A-B0EF-7898508B7D81}"/>
          </ac:spMkLst>
        </pc:spChg>
        <pc:spChg chg="add">
          <ac:chgData name="Zhikal Khidhr" userId="5b7e17f9e3b74d0c" providerId="LiveId" clId="{8B06837D-49C1-45E1-B53C-9A76AF67C935}" dt="2024-01-27T18:51:09.652" v="29" actId="26606"/>
          <ac:spMkLst>
            <pc:docMk/>
            <pc:sldMk cId="936158867" sldId="541"/>
            <ac:spMk id="13" creationId="{DBF61EA3-B236-439E-9C0B-340980D56BEE}"/>
          </ac:spMkLst>
        </pc:spChg>
        <pc:spChg chg="add">
          <ac:chgData name="Zhikal Khidhr" userId="5b7e17f9e3b74d0c" providerId="LiveId" clId="{8B06837D-49C1-45E1-B53C-9A76AF67C935}" dt="2024-01-27T18:51:09.652" v="29" actId="26606"/>
          <ac:spMkLst>
            <pc:docMk/>
            <pc:sldMk cId="936158867" sldId="541"/>
            <ac:spMk id="19" creationId="{E659831F-0D9A-4C63-9EBB-8435B85A440F}"/>
          </ac:spMkLst>
        </pc:spChg>
        <pc:grpChg chg="add">
          <ac:chgData name="Zhikal Khidhr" userId="5b7e17f9e3b74d0c" providerId="LiveId" clId="{8B06837D-49C1-45E1-B53C-9A76AF67C935}" dt="2024-01-27T18:51:09.652" v="29" actId="26606"/>
          <ac:grpSpMkLst>
            <pc:docMk/>
            <pc:sldMk cId="936158867" sldId="541"/>
            <ac:grpSpMk id="15" creationId="{28FAF094-D087-493F-8DF9-A486C2D6BBAA}"/>
          </ac:grpSpMkLst>
        </pc:grpChg>
      </pc:sldChg>
      <pc:sldChg chg="addSp modSp mod setBg">
        <pc:chgData name="Zhikal Khidhr" userId="5b7e17f9e3b74d0c" providerId="LiveId" clId="{8B06837D-49C1-45E1-B53C-9A76AF67C935}" dt="2024-01-27T18:51:33.107" v="32" actId="1076"/>
        <pc:sldMkLst>
          <pc:docMk/>
          <pc:sldMk cId="4159415211" sldId="544"/>
        </pc:sldMkLst>
        <pc:spChg chg="mod">
          <ac:chgData name="Zhikal Khidhr" userId="5b7e17f9e3b74d0c" providerId="LiveId" clId="{8B06837D-49C1-45E1-B53C-9A76AF67C935}" dt="2024-01-27T18:51:29.605" v="31" actId="26606"/>
          <ac:spMkLst>
            <pc:docMk/>
            <pc:sldMk cId="4159415211" sldId="544"/>
            <ac:spMk id="3" creationId="{5F170450-7445-AB67-5250-94223C92AFE3}"/>
          </ac:spMkLst>
        </pc:spChg>
        <pc:spChg chg="mod ord">
          <ac:chgData name="Zhikal Khidhr" userId="5b7e17f9e3b74d0c" providerId="LiveId" clId="{8B06837D-49C1-45E1-B53C-9A76AF67C935}" dt="2024-01-27T18:51:29.605" v="31" actId="26606"/>
          <ac:spMkLst>
            <pc:docMk/>
            <pc:sldMk cId="4159415211" sldId="544"/>
            <ac:spMk id="4" creationId="{00000000-0000-0000-0000-000000000000}"/>
          </ac:spMkLst>
        </pc:spChg>
        <pc:spChg chg="mod ord">
          <ac:chgData name="Zhikal Khidhr" userId="5b7e17f9e3b74d0c" providerId="LiveId" clId="{8B06837D-49C1-45E1-B53C-9A76AF67C935}" dt="2024-01-27T18:51:29.605" v="31" actId="26606"/>
          <ac:spMkLst>
            <pc:docMk/>
            <pc:sldMk cId="4159415211" sldId="544"/>
            <ac:spMk id="6" creationId="{00000000-0000-0000-0000-000000000000}"/>
          </ac:spMkLst>
        </pc:spChg>
        <pc:spChg chg="add mod">
          <ac:chgData name="Zhikal Khidhr" userId="5b7e17f9e3b74d0c" providerId="LiveId" clId="{8B06837D-49C1-45E1-B53C-9A76AF67C935}" dt="2024-01-27T18:51:33.107" v="32" actId="1076"/>
          <ac:spMkLst>
            <pc:docMk/>
            <pc:sldMk cId="4159415211" sldId="544"/>
            <ac:spMk id="8" creationId="{608DA07D-3297-432A-B0EF-7898508B7D81}"/>
          </ac:spMkLst>
        </pc:spChg>
        <pc:spChg chg="add mod">
          <ac:chgData name="Zhikal Khidhr" userId="5b7e17f9e3b74d0c" providerId="LiveId" clId="{8B06837D-49C1-45E1-B53C-9A76AF67C935}" dt="2024-01-27T18:51:29.605" v="31" actId="26606"/>
          <ac:spMkLst>
            <pc:docMk/>
            <pc:sldMk cId="4159415211" sldId="544"/>
            <ac:spMk id="10" creationId="{5ECAB1B6-923C-18F9-476F-58EA0DCADBC0}"/>
          </ac:spMkLst>
        </pc:spChg>
        <pc:spChg chg="add">
          <ac:chgData name="Zhikal Khidhr" userId="5b7e17f9e3b74d0c" providerId="LiveId" clId="{8B06837D-49C1-45E1-B53C-9A76AF67C935}" dt="2024-01-27T18:51:29.605" v="31" actId="26606"/>
          <ac:spMkLst>
            <pc:docMk/>
            <pc:sldMk cId="4159415211" sldId="544"/>
            <ac:spMk id="15" creationId="{201CC55D-ED54-4C5C-95E6-10947BD1103B}"/>
          </ac:spMkLst>
        </pc:spChg>
        <pc:spChg chg="add">
          <ac:chgData name="Zhikal Khidhr" userId="5b7e17f9e3b74d0c" providerId="LiveId" clId="{8B06837D-49C1-45E1-B53C-9A76AF67C935}" dt="2024-01-27T18:51:29.605" v="31" actId="26606"/>
          <ac:spMkLst>
            <pc:docMk/>
            <pc:sldMk cId="4159415211" sldId="544"/>
            <ac:spMk id="21" creationId="{3873B707-463F-40B0-8227-E8CC6C67EB25}"/>
          </ac:spMkLst>
        </pc:spChg>
        <pc:spChg chg="add">
          <ac:chgData name="Zhikal Khidhr" userId="5b7e17f9e3b74d0c" providerId="LiveId" clId="{8B06837D-49C1-45E1-B53C-9A76AF67C935}" dt="2024-01-27T18:51:29.605" v="31" actId="26606"/>
          <ac:spMkLst>
            <pc:docMk/>
            <pc:sldMk cId="4159415211" sldId="544"/>
            <ac:spMk id="23" creationId="{C13237C8-E62C-4F0D-A318-BD6FB6C2D138}"/>
          </ac:spMkLst>
        </pc:spChg>
        <pc:spChg chg="add">
          <ac:chgData name="Zhikal Khidhr" userId="5b7e17f9e3b74d0c" providerId="LiveId" clId="{8B06837D-49C1-45E1-B53C-9A76AF67C935}" dt="2024-01-27T18:51:29.605" v="31" actId="26606"/>
          <ac:spMkLst>
            <pc:docMk/>
            <pc:sldMk cId="4159415211" sldId="544"/>
            <ac:spMk id="25" creationId="{19C9EAEA-39D0-4B0E-A0EB-51E7B26740B1}"/>
          </ac:spMkLst>
        </pc:spChg>
        <pc:grpChg chg="add">
          <ac:chgData name="Zhikal Khidhr" userId="5b7e17f9e3b74d0c" providerId="LiveId" clId="{8B06837D-49C1-45E1-B53C-9A76AF67C935}" dt="2024-01-27T18:51:29.605" v="31" actId="26606"/>
          <ac:grpSpMkLst>
            <pc:docMk/>
            <pc:sldMk cId="4159415211" sldId="544"/>
            <ac:grpSpMk id="17" creationId="{1DE889C7-FAD6-4397-98E2-05D503484459}"/>
          </ac:grpSpMkLst>
        </pc:grpChg>
        <pc:picChg chg="ord">
          <ac:chgData name="Zhikal Khidhr" userId="5b7e17f9e3b74d0c" providerId="LiveId" clId="{8B06837D-49C1-45E1-B53C-9A76AF67C935}" dt="2024-01-27T18:51:29.605" v="31" actId="26606"/>
          <ac:picMkLst>
            <pc:docMk/>
            <pc:sldMk cId="4159415211" sldId="544"/>
            <ac:picMk id="2" creationId="{F08B37D7-2441-38EC-EB8A-E4AD4EC1AB9C}"/>
          </ac:picMkLst>
        </pc:picChg>
        <pc:picChg chg="mod ord">
          <ac:chgData name="Zhikal Khidhr" userId="5b7e17f9e3b74d0c" providerId="LiveId" clId="{8B06837D-49C1-45E1-B53C-9A76AF67C935}" dt="2024-01-27T18:51:29.605" v="31" actId="26606"/>
          <ac:picMkLst>
            <pc:docMk/>
            <pc:sldMk cId="4159415211" sldId="544"/>
            <ac:picMk id="7" creationId="{D80DB3F6-EDC2-B747-C4B2-56B2C70BBCB5}"/>
          </ac:picMkLst>
        </pc:picChg>
      </pc:sldChg>
      <pc:sldChg chg="addSp modSp mod setBg">
        <pc:chgData name="Zhikal Khidhr" userId="5b7e17f9e3b74d0c" providerId="LiveId" clId="{8B06837D-49C1-45E1-B53C-9A76AF67C935}" dt="2024-01-27T18:51:57.960" v="35" actId="13900"/>
        <pc:sldMkLst>
          <pc:docMk/>
          <pc:sldMk cId="1054286608" sldId="545"/>
        </pc:sldMkLst>
        <pc:spChg chg="mod ord">
          <ac:chgData name="Zhikal Khidhr" userId="5b7e17f9e3b74d0c" providerId="LiveId" clId="{8B06837D-49C1-45E1-B53C-9A76AF67C935}" dt="2024-01-27T18:51:43.006" v="33" actId="26606"/>
          <ac:spMkLst>
            <pc:docMk/>
            <pc:sldMk cId="1054286608" sldId="545"/>
            <ac:spMk id="3" creationId="{7C1C2CCA-A7BB-408E-0484-06B9BA3213C4}"/>
          </ac:spMkLst>
        </pc:spChg>
        <pc:spChg chg="mod">
          <ac:chgData name="Zhikal Khidhr" userId="5b7e17f9e3b74d0c" providerId="LiveId" clId="{8B06837D-49C1-45E1-B53C-9A76AF67C935}" dt="2024-01-27T18:51:43.006" v="33" actId="26606"/>
          <ac:spMkLst>
            <pc:docMk/>
            <pc:sldMk cId="1054286608" sldId="545"/>
            <ac:spMk id="4" creationId="{00000000-0000-0000-0000-000000000000}"/>
          </ac:spMkLst>
        </pc:spChg>
        <pc:spChg chg="mod">
          <ac:chgData name="Zhikal Khidhr" userId="5b7e17f9e3b74d0c" providerId="LiveId" clId="{8B06837D-49C1-45E1-B53C-9A76AF67C935}" dt="2024-01-27T18:51:43.006" v="33" actId="26606"/>
          <ac:spMkLst>
            <pc:docMk/>
            <pc:sldMk cId="1054286608" sldId="545"/>
            <ac:spMk id="6" creationId="{00000000-0000-0000-0000-000000000000}"/>
          </ac:spMkLst>
        </pc:spChg>
        <pc:spChg chg="add mod ord">
          <ac:chgData name="Zhikal Khidhr" userId="5b7e17f9e3b74d0c" providerId="LiveId" clId="{8B06837D-49C1-45E1-B53C-9A76AF67C935}" dt="2024-01-27T18:51:48.922" v="34" actId="1076"/>
          <ac:spMkLst>
            <pc:docMk/>
            <pc:sldMk cId="1054286608" sldId="545"/>
            <ac:spMk id="8" creationId="{608DA07D-3297-432A-B0EF-7898508B7D81}"/>
          </ac:spMkLst>
        </pc:spChg>
        <pc:spChg chg="mod ord">
          <ac:chgData name="Zhikal Khidhr" userId="5b7e17f9e3b74d0c" providerId="LiveId" clId="{8B06837D-49C1-45E1-B53C-9A76AF67C935}" dt="2024-01-27T18:51:57.960" v="35" actId="13900"/>
          <ac:spMkLst>
            <pc:docMk/>
            <pc:sldMk cId="1054286608" sldId="545"/>
            <ac:spMk id="12" creationId="{18C4EF0E-8562-3F9C-BD0C-F498AC1FA540}"/>
          </ac:spMkLst>
        </pc:spChg>
        <pc:spChg chg="add">
          <ac:chgData name="Zhikal Khidhr" userId="5b7e17f9e3b74d0c" providerId="LiveId" clId="{8B06837D-49C1-45E1-B53C-9A76AF67C935}" dt="2024-01-27T18:51:43.006" v="33" actId="26606"/>
          <ac:spMkLst>
            <pc:docMk/>
            <pc:sldMk cId="1054286608" sldId="545"/>
            <ac:spMk id="17" creationId="{DBC6133C-0615-4CE4-9132-37E609A9BDFA}"/>
          </ac:spMkLst>
        </pc:spChg>
        <pc:spChg chg="add">
          <ac:chgData name="Zhikal Khidhr" userId="5b7e17f9e3b74d0c" providerId="LiveId" clId="{8B06837D-49C1-45E1-B53C-9A76AF67C935}" dt="2024-01-27T18:51:43.006" v="33" actId="26606"/>
          <ac:spMkLst>
            <pc:docMk/>
            <pc:sldMk cId="1054286608" sldId="545"/>
            <ac:spMk id="19" creationId="{169CC832-2974-4E8D-90ED-3E2941BA7336}"/>
          </ac:spMkLst>
        </pc:spChg>
        <pc:spChg chg="add">
          <ac:chgData name="Zhikal Khidhr" userId="5b7e17f9e3b74d0c" providerId="LiveId" clId="{8B06837D-49C1-45E1-B53C-9A76AF67C935}" dt="2024-01-27T18:51:43.006" v="33" actId="26606"/>
          <ac:spMkLst>
            <pc:docMk/>
            <pc:sldMk cId="1054286608" sldId="545"/>
            <ac:spMk id="21" creationId="{55222F96-971A-4F90-B841-6BAB416C7AC1}"/>
          </ac:spMkLst>
        </pc:spChg>
        <pc:spChg chg="add">
          <ac:chgData name="Zhikal Khidhr" userId="5b7e17f9e3b74d0c" providerId="LiveId" clId="{8B06837D-49C1-45E1-B53C-9A76AF67C935}" dt="2024-01-27T18:51:43.006" v="33" actId="26606"/>
          <ac:spMkLst>
            <pc:docMk/>
            <pc:sldMk cId="1054286608" sldId="545"/>
            <ac:spMk id="23" creationId="{08980754-6F4B-43C9-B9BE-127B6BED6586}"/>
          </ac:spMkLst>
        </pc:spChg>
        <pc:spChg chg="add">
          <ac:chgData name="Zhikal Khidhr" userId="5b7e17f9e3b74d0c" providerId="LiveId" clId="{8B06837D-49C1-45E1-B53C-9A76AF67C935}" dt="2024-01-27T18:51:43.006" v="33" actId="26606"/>
          <ac:spMkLst>
            <pc:docMk/>
            <pc:sldMk cId="1054286608" sldId="545"/>
            <ac:spMk id="25" creationId="{2C1BBA94-3F40-40AA-8BB9-E69E25E537C1}"/>
          </ac:spMkLst>
        </pc:spChg>
        <pc:grpChg chg="add mod">
          <ac:chgData name="Zhikal Khidhr" userId="5b7e17f9e3b74d0c" providerId="LiveId" clId="{8B06837D-49C1-45E1-B53C-9A76AF67C935}" dt="2024-01-27T18:51:43.006" v="33" actId="26606"/>
          <ac:grpSpMkLst>
            <pc:docMk/>
            <pc:sldMk cId="1054286608" sldId="545"/>
            <ac:grpSpMk id="7" creationId="{DE33B51C-2D09-5024-3A2B-9AC52057CA9A}"/>
          </ac:grpSpMkLst>
        </pc:grpChg>
      </pc:sldChg>
      <pc:sldChg chg="addSp delSp modSp mod setBg">
        <pc:chgData name="Zhikal Khidhr" userId="5b7e17f9e3b74d0c" providerId="LiveId" clId="{8B06837D-49C1-45E1-B53C-9A76AF67C935}" dt="2024-01-27T18:52:27.749" v="39" actId="1076"/>
        <pc:sldMkLst>
          <pc:docMk/>
          <pc:sldMk cId="2187530496" sldId="547"/>
        </pc:sldMkLst>
        <pc:spChg chg="mod">
          <ac:chgData name="Zhikal Khidhr" userId="5b7e17f9e3b74d0c" providerId="LiveId" clId="{8B06837D-49C1-45E1-B53C-9A76AF67C935}" dt="2024-01-27T18:52:23.501" v="38" actId="26606"/>
          <ac:spMkLst>
            <pc:docMk/>
            <pc:sldMk cId="2187530496" sldId="547"/>
            <ac:spMk id="3" creationId="{E964E00B-0304-9DCE-8ADB-1A1668DE160E}"/>
          </ac:spMkLst>
        </pc:spChg>
        <pc:spChg chg="mod ord">
          <ac:chgData name="Zhikal Khidhr" userId="5b7e17f9e3b74d0c" providerId="LiveId" clId="{8B06837D-49C1-45E1-B53C-9A76AF67C935}" dt="2024-01-27T18:52:23.501" v="38" actId="26606"/>
          <ac:spMkLst>
            <pc:docMk/>
            <pc:sldMk cId="2187530496" sldId="547"/>
            <ac:spMk id="4" creationId="{00000000-0000-0000-0000-000000000000}"/>
          </ac:spMkLst>
        </pc:spChg>
        <pc:spChg chg="mod ord">
          <ac:chgData name="Zhikal Khidhr" userId="5b7e17f9e3b74d0c" providerId="LiveId" clId="{8B06837D-49C1-45E1-B53C-9A76AF67C935}" dt="2024-01-27T18:52:23.501" v="38" actId="26606"/>
          <ac:spMkLst>
            <pc:docMk/>
            <pc:sldMk cId="2187530496" sldId="547"/>
            <ac:spMk id="6" creationId="{00000000-0000-0000-0000-000000000000}"/>
          </ac:spMkLst>
        </pc:spChg>
        <pc:spChg chg="add mod">
          <ac:chgData name="Zhikal Khidhr" userId="5b7e17f9e3b74d0c" providerId="LiveId" clId="{8B06837D-49C1-45E1-B53C-9A76AF67C935}" dt="2024-01-27T18:52:23.501" v="38" actId="26606"/>
          <ac:spMkLst>
            <pc:docMk/>
            <pc:sldMk cId="2187530496" sldId="547"/>
            <ac:spMk id="7" creationId="{608DA07D-3297-432A-B0EF-7898508B7D81}"/>
          </ac:spMkLst>
        </pc:spChg>
        <pc:spChg chg="add mod">
          <ac:chgData name="Zhikal Khidhr" userId="5b7e17f9e3b74d0c" providerId="LiveId" clId="{8B06837D-49C1-45E1-B53C-9A76AF67C935}" dt="2024-01-27T18:52:27.749" v="39" actId="1076"/>
          <ac:spMkLst>
            <pc:docMk/>
            <pc:sldMk cId="2187530496" sldId="547"/>
            <ac:spMk id="8" creationId="{608DA07D-3297-432A-B0EF-7898508B7D81}"/>
          </ac:spMkLst>
        </pc:spChg>
        <pc:spChg chg="add del">
          <ac:chgData name="Zhikal Khidhr" userId="5b7e17f9e3b74d0c" providerId="LiveId" clId="{8B06837D-49C1-45E1-B53C-9A76AF67C935}" dt="2024-01-27T18:52:23.479" v="37" actId="26606"/>
          <ac:spMkLst>
            <pc:docMk/>
            <pc:sldMk cId="2187530496" sldId="547"/>
            <ac:spMk id="13" creationId="{DBF61EA3-B236-439E-9C0B-340980D56BEE}"/>
          </ac:spMkLst>
        </pc:spChg>
        <pc:spChg chg="add del">
          <ac:chgData name="Zhikal Khidhr" userId="5b7e17f9e3b74d0c" providerId="LiveId" clId="{8B06837D-49C1-45E1-B53C-9A76AF67C935}" dt="2024-01-27T18:52:23.479" v="37" actId="26606"/>
          <ac:spMkLst>
            <pc:docMk/>
            <pc:sldMk cId="2187530496" sldId="547"/>
            <ac:spMk id="19" creationId="{E659831F-0D9A-4C63-9EBB-8435B85A440F}"/>
          </ac:spMkLst>
        </pc:spChg>
        <pc:spChg chg="add">
          <ac:chgData name="Zhikal Khidhr" userId="5b7e17f9e3b74d0c" providerId="LiveId" clId="{8B06837D-49C1-45E1-B53C-9A76AF67C935}" dt="2024-01-27T18:52:23.501" v="38" actId="26606"/>
          <ac:spMkLst>
            <pc:docMk/>
            <pc:sldMk cId="2187530496" sldId="547"/>
            <ac:spMk id="20" creationId="{D5B0017B-2ECA-49AF-B397-DC140825DF8D}"/>
          </ac:spMkLst>
        </pc:spChg>
        <pc:spChg chg="add">
          <ac:chgData name="Zhikal Khidhr" userId="5b7e17f9e3b74d0c" providerId="LiveId" clId="{8B06837D-49C1-45E1-B53C-9A76AF67C935}" dt="2024-01-27T18:52:23.501" v="38" actId="26606"/>
          <ac:spMkLst>
            <pc:docMk/>
            <pc:sldMk cId="2187530496" sldId="547"/>
            <ac:spMk id="21" creationId="{B6CDA21F-E7AF-4C75-8395-33F58D5B0E45}"/>
          </ac:spMkLst>
        </pc:spChg>
        <pc:grpChg chg="add del">
          <ac:chgData name="Zhikal Khidhr" userId="5b7e17f9e3b74d0c" providerId="LiveId" clId="{8B06837D-49C1-45E1-B53C-9A76AF67C935}" dt="2024-01-27T18:52:23.479" v="37" actId="26606"/>
          <ac:grpSpMkLst>
            <pc:docMk/>
            <pc:sldMk cId="2187530496" sldId="547"/>
            <ac:grpSpMk id="15" creationId="{28FAF094-D087-493F-8DF9-A486C2D6BBAA}"/>
          </ac:grpSpMkLst>
        </pc:grpChg>
        <pc:grpChg chg="add">
          <ac:chgData name="Zhikal Khidhr" userId="5b7e17f9e3b74d0c" providerId="LiveId" clId="{8B06837D-49C1-45E1-B53C-9A76AF67C935}" dt="2024-01-27T18:52:23.501" v="38" actId="26606"/>
          <ac:grpSpMkLst>
            <pc:docMk/>
            <pc:sldMk cId="2187530496" sldId="547"/>
            <ac:grpSpMk id="23" creationId="{AE1C45F0-260A-458C-96ED-C1F6D2151219}"/>
          </ac:grpSpMkLst>
        </pc:grpChg>
        <pc:picChg chg="ord">
          <ac:chgData name="Zhikal Khidhr" userId="5b7e17f9e3b74d0c" providerId="LiveId" clId="{8B06837D-49C1-45E1-B53C-9A76AF67C935}" dt="2024-01-27T18:52:23.501" v="38" actId="26606"/>
          <ac:picMkLst>
            <pc:docMk/>
            <pc:sldMk cId="2187530496" sldId="547"/>
            <ac:picMk id="2" creationId="{F08B37D7-2441-38EC-EB8A-E4AD4EC1AB9C}"/>
          </ac:picMkLst>
        </pc:picChg>
        <pc:cxnChg chg="add">
          <ac:chgData name="Zhikal Khidhr" userId="5b7e17f9e3b74d0c" providerId="LiveId" clId="{8B06837D-49C1-45E1-B53C-9A76AF67C935}" dt="2024-01-27T18:52:23.501" v="38" actId="26606"/>
          <ac:cxnSpMkLst>
            <pc:docMk/>
            <pc:sldMk cId="2187530496" sldId="547"/>
            <ac:cxnSpMk id="22" creationId="{6CF1BAF6-AD41-4082-B212-8A1F9A2E8779}"/>
          </ac:cxnSpMkLst>
        </pc:cxnChg>
      </pc:sldChg>
      <pc:sldMasterChg chg="add del addSldLayout delSldLayout">
        <pc:chgData name="Zhikal Khidhr" userId="5b7e17f9e3b74d0c" providerId="LiveId" clId="{8B06837D-49C1-45E1-B53C-9A76AF67C935}" dt="2024-01-27T18:53:06.141" v="65" actId="47"/>
        <pc:sldMasterMkLst>
          <pc:docMk/>
          <pc:sldMasterMk cId="3612209049" sldId="2147483660"/>
        </pc:sldMasterMkLst>
        <pc:sldLayoutChg chg="add del">
          <pc:chgData name="Zhikal Khidhr" userId="5b7e17f9e3b74d0c" providerId="LiveId" clId="{8B06837D-49C1-45E1-B53C-9A76AF67C935}" dt="2024-01-27T18:53:06.141" v="65" actId="47"/>
          <pc:sldLayoutMkLst>
            <pc:docMk/>
            <pc:sldMasterMk cId="3612209049" sldId="2147483660"/>
            <pc:sldLayoutMk cId="1949787331" sldId="2147483661"/>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657701365" sldId="2147483662"/>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902861783" sldId="2147483663"/>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655547233" sldId="2147483664"/>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2823313673" sldId="2147483665"/>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251518337" sldId="2147483666"/>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412956826" sldId="2147483667"/>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567386560" sldId="2147483668"/>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665655598" sldId="2147483669"/>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2018033161" sldId="2147483670"/>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834615903" sldId="2147483671"/>
          </pc:sldLayoutMkLst>
        </pc:sldLayoutChg>
      </pc:sldMasterChg>
      <pc:sldMasterChg chg="del delSldLayout">
        <pc:chgData name="Zhikal Khidhr" userId="5b7e17f9e3b74d0c" providerId="LiveId" clId="{8B06837D-49C1-45E1-B53C-9A76AF67C935}" dt="2024-01-27T18:53:02.203" v="60" actId="47"/>
        <pc:sldMasterMkLst>
          <pc:docMk/>
          <pc:sldMasterMk cId="2488454244" sldId="2147483721"/>
        </pc:sldMasterMkLst>
        <pc:sldLayoutChg chg="del">
          <pc:chgData name="Zhikal Khidhr" userId="5b7e17f9e3b74d0c" providerId="LiveId" clId="{8B06837D-49C1-45E1-B53C-9A76AF67C935}" dt="2024-01-27T18:53:02.203" v="60" actId="47"/>
          <pc:sldLayoutMkLst>
            <pc:docMk/>
            <pc:sldMasterMk cId="2488454244" sldId="2147483721"/>
            <pc:sldLayoutMk cId="3586195204" sldId="2147483722"/>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343671385" sldId="2147483723"/>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219324872" sldId="2147483724"/>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182394208" sldId="2147483725"/>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740014334" sldId="2147483726"/>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477523465" sldId="2147483727"/>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588459209" sldId="2147483728"/>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240765473" sldId="2147483729"/>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550837300" sldId="2147483730"/>
          </pc:sldLayoutMkLst>
        </pc:sldLayoutChg>
        <pc:sldLayoutChg chg="del">
          <pc:chgData name="Zhikal Khidhr" userId="5b7e17f9e3b74d0c" providerId="LiveId" clId="{8B06837D-49C1-45E1-B53C-9A76AF67C935}" dt="2024-01-27T18:53:02.203" v="60" actId="47"/>
          <pc:sldLayoutMkLst>
            <pc:docMk/>
            <pc:sldMasterMk cId="2488454244" sldId="2147483721"/>
            <pc:sldLayoutMk cId="4002574761" sldId="2147483731"/>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090365769" sldId="2147483732"/>
          </pc:sldLayoutMkLst>
        </pc:sldLayoutChg>
      </pc:sldMasterChg>
    </pc:docChg>
  </pc:docChgLst>
  <pc:docChgLst>
    <pc:chgData name="Zhikal Khidhr" userId="5b7e17f9e3b74d0c" providerId="LiveId" clId="{E729FA05-F943-4554-9CEF-BF1279FB196D}"/>
    <pc:docChg chg="undo custSel delSld modSld delMainMaster modSection">
      <pc:chgData name="Zhikal Khidhr" userId="5b7e17f9e3b74d0c" providerId="LiveId" clId="{E729FA05-F943-4554-9CEF-BF1279FB196D}" dt="2024-01-27T19:19:12.240" v="34" actId="47"/>
      <pc:docMkLst>
        <pc:docMk/>
      </pc:docMkLst>
      <pc:sldChg chg="modSp mod">
        <pc:chgData name="Zhikal Khidhr" userId="5b7e17f9e3b74d0c" providerId="LiveId" clId="{E729FA05-F943-4554-9CEF-BF1279FB196D}" dt="2024-01-27T19:16:29.941" v="8" actId="20577"/>
        <pc:sldMkLst>
          <pc:docMk/>
          <pc:sldMk cId="480454959" sldId="327"/>
        </pc:sldMkLst>
        <pc:spChg chg="mod">
          <ac:chgData name="Zhikal Khidhr" userId="5b7e17f9e3b74d0c" providerId="LiveId" clId="{E729FA05-F943-4554-9CEF-BF1279FB196D}" dt="2024-01-27T19:16:26.256" v="6" actId="20577"/>
          <ac:spMkLst>
            <pc:docMk/>
            <pc:sldMk cId="480454959" sldId="327"/>
            <ac:spMk id="2" creationId="{9E3C1396-524A-62A2-8257-1B0D433BBE14}"/>
          </ac:spMkLst>
        </pc:spChg>
        <pc:spChg chg="mod">
          <ac:chgData name="Zhikal Khidhr" userId="5b7e17f9e3b74d0c" providerId="LiveId" clId="{E729FA05-F943-4554-9CEF-BF1279FB196D}" dt="2024-01-27T19:16:29.941" v="8" actId="20577"/>
          <ac:spMkLst>
            <pc:docMk/>
            <pc:sldMk cId="480454959" sldId="327"/>
            <ac:spMk id="3" creationId="{4C497D5C-E785-D72F-C8CC-FA44B04E576B}"/>
          </ac:spMkLst>
        </pc:spChg>
      </pc:sldChg>
      <pc:sldChg chg="del">
        <pc:chgData name="Zhikal Khidhr" userId="5b7e17f9e3b74d0c" providerId="LiveId" clId="{E729FA05-F943-4554-9CEF-BF1279FB196D}" dt="2024-01-27T19:19:02.509" v="22" actId="47"/>
        <pc:sldMkLst>
          <pc:docMk/>
          <pc:sldMk cId="20075996" sldId="482"/>
        </pc:sldMkLst>
      </pc:sldChg>
      <pc:sldChg chg="del">
        <pc:chgData name="Zhikal Khidhr" userId="5b7e17f9e3b74d0c" providerId="LiveId" clId="{E729FA05-F943-4554-9CEF-BF1279FB196D}" dt="2024-01-27T19:19:03.596" v="23" actId="47"/>
        <pc:sldMkLst>
          <pc:docMk/>
          <pc:sldMk cId="543492419" sldId="518"/>
        </pc:sldMkLst>
      </pc:sldChg>
      <pc:sldChg chg="del">
        <pc:chgData name="Zhikal Khidhr" userId="5b7e17f9e3b74d0c" providerId="LiveId" clId="{E729FA05-F943-4554-9CEF-BF1279FB196D}" dt="2024-01-27T19:19:04.310" v="25" actId="47"/>
        <pc:sldMkLst>
          <pc:docMk/>
          <pc:sldMk cId="2253304095" sldId="519"/>
        </pc:sldMkLst>
      </pc:sldChg>
      <pc:sldChg chg="del">
        <pc:chgData name="Zhikal Khidhr" userId="5b7e17f9e3b74d0c" providerId="LiveId" clId="{E729FA05-F943-4554-9CEF-BF1279FB196D}" dt="2024-01-27T19:19:04.055" v="24" actId="47"/>
        <pc:sldMkLst>
          <pc:docMk/>
          <pc:sldMk cId="4092855442" sldId="520"/>
        </pc:sldMkLst>
      </pc:sldChg>
      <pc:sldChg chg="del">
        <pc:chgData name="Zhikal Khidhr" userId="5b7e17f9e3b74d0c" providerId="LiveId" clId="{E729FA05-F943-4554-9CEF-BF1279FB196D}" dt="2024-01-27T19:19:06.947" v="26" actId="47"/>
        <pc:sldMkLst>
          <pc:docMk/>
          <pc:sldMk cId="1496114521" sldId="521"/>
        </pc:sldMkLst>
      </pc:sldChg>
      <pc:sldChg chg="del">
        <pc:chgData name="Zhikal Khidhr" userId="5b7e17f9e3b74d0c" providerId="LiveId" clId="{E729FA05-F943-4554-9CEF-BF1279FB196D}" dt="2024-01-27T19:19:08.174" v="28" actId="47"/>
        <pc:sldMkLst>
          <pc:docMk/>
          <pc:sldMk cId="1914612797" sldId="522"/>
        </pc:sldMkLst>
      </pc:sldChg>
      <pc:sldChg chg="del">
        <pc:chgData name="Zhikal Khidhr" userId="5b7e17f9e3b74d0c" providerId="LiveId" clId="{E729FA05-F943-4554-9CEF-BF1279FB196D}" dt="2024-01-27T19:19:08.557" v="29" actId="47"/>
        <pc:sldMkLst>
          <pc:docMk/>
          <pc:sldMk cId="2266828565" sldId="523"/>
        </pc:sldMkLst>
      </pc:sldChg>
      <pc:sldChg chg="del">
        <pc:chgData name="Zhikal Khidhr" userId="5b7e17f9e3b74d0c" providerId="LiveId" clId="{E729FA05-F943-4554-9CEF-BF1279FB196D}" dt="2024-01-27T19:19:09.333" v="30" actId="47"/>
        <pc:sldMkLst>
          <pc:docMk/>
          <pc:sldMk cId="2087653563" sldId="524"/>
        </pc:sldMkLst>
      </pc:sldChg>
      <pc:sldChg chg="del">
        <pc:chgData name="Zhikal Khidhr" userId="5b7e17f9e3b74d0c" providerId="LiveId" clId="{E729FA05-F943-4554-9CEF-BF1279FB196D}" dt="2024-01-27T19:19:09.795" v="31" actId="47"/>
        <pc:sldMkLst>
          <pc:docMk/>
          <pc:sldMk cId="3936592486" sldId="525"/>
        </pc:sldMkLst>
      </pc:sldChg>
      <pc:sldChg chg="del">
        <pc:chgData name="Zhikal Khidhr" userId="5b7e17f9e3b74d0c" providerId="LiveId" clId="{E729FA05-F943-4554-9CEF-BF1279FB196D}" dt="2024-01-27T19:19:11.175" v="33" actId="47"/>
        <pc:sldMkLst>
          <pc:docMk/>
          <pc:sldMk cId="3560038470" sldId="526"/>
        </pc:sldMkLst>
      </pc:sldChg>
      <pc:sldChg chg="del">
        <pc:chgData name="Zhikal Khidhr" userId="5b7e17f9e3b74d0c" providerId="LiveId" clId="{E729FA05-F943-4554-9CEF-BF1279FB196D}" dt="2024-01-27T19:19:10.082" v="32" actId="47"/>
        <pc:sldMkLst>
          <pc:docMk/>
          <pc:sldMk cId="4217022050" sldId="527"/>
        </pc:sldMkLst>
      </pc:sldChg>
      <pc:sldChg chg="del">
        <pc:chgData name="Zhikal Khidhr" userId="5b7e17f9e3b74d0c" providerId="LiveId" clId="{E729FA05-F943-4554-9CEF-BF1279FB196D}" dt="2024-01-27T19:19:07.538" v="27" actId="47"/>
        <pc:sldMkLst>
          <pc:docMk/>
          <pc:sldMk cId="3281418484" sldId="528"/>
        </pc:sldMkLst>
      </pc:sldChg>
      <pc:sldChg chg="addSp delSp modSp mod setBg">
        <pc:chgData name="Zhikal Khidhr" userId="5b7e17f9e3b74d0c" providerId="LiveId" clId="{E729FA05-F943-4554-9CEF-BF1279FB196D}" dt="2024-01-27T19:17:57.979" v="16" actId="26606"/>
        <pc:sldMkLst>
          <pc:docMk/>
          <pc:sldMk cId="1944994522" sldId="535"/>
        </pc:sldMkLst>
        <pc:spChg chg="mod ord">
          <ac:chgData name="Zhikal Khidhr" userId="5b7e17f9e3b74d0c" providerId="LiveId" clId="{E729FA05-F943-4554-9CEF-BF1279FB196D}" dt="2024-01-27T19:17:57.979" v="16" actId="26606"/>
          <ac:spMkLst>
            <pc:docMk/>
            <pc:sldMk cId="1944994522" sldId="535"/>
            <ac:spMk id="3" creationId="{EB235DD2-6FBA-79A6-46C6-BB7BFFD59E12}"/>
          </ac:spMkLst>
        </pc:spChg>
        <pc:spChg chg="mod">
          <ac:chgData name="Zhikal Khidhr" userId="5b7e17f9e3b74d0c" providerId="LiveId" clId="{E729FA05-F943-4554-9CEF-BF1279FB196D}" dt="2024-01-27T19:17:57.979" v="16" actId="26606"/>
          <ac:spMkLst>
            <pc:docMk/>
            <pc:sldMk cId="1944994522" sldId="535"/>
            <ac:spMk id="4" creationId="{00000000-0000-0000-0000-000000000000}"/>
          </ac:spMkLst>
        </pc:spChg>
        <pc:spChg chg="mod">
          <ac:chgData name="Zhikal Khidhr" userId="5b7e17f9e3b74d0c" providerId="LiveId" clId="{E729FA05-F943-4554-9CEF-BF1279FB196D}" dt="2024-01-27T19:17:57.979" v="16" actId="26606"/>
          <ac:spMkLst>
            <pc:docMk/>
            <pc:sldMk cId="1944994522" sldId="535"/>
            <ac:spMk id="6" creationId="{00000000-0000-0000-0000-000000000000}"/>
          </ac:spMkLst>
        </pc:spChg>
        <pc:spChg chg="add del">
          <ac:chgData name="Zhikal Khidhr" userId="5b7e17f9e3b74d0c" providerId="LiveId" clId="{E729FA05-F943-4554-9CEF-BF1279FB196D}" dt="2024-01-27T19:17:57.979" v="16" actId="26606"/>
          <ac:spMkLst>
            <pc:docMk/>
            <pc:sldMk cId="1944994522" sldId="535"/>
            <ac:spMk id="7" creationId="{608DA07D-3297-432A-B0EF-7898508B7D81}"/>
          </ac:spMkLst>
        </pc:spChg>
        <pc:spChg chg="add mod ord">
          <ac:chgData name="Zhikal Khidhr" userId="5b7e17f9e3b74d0c" providerId="LiveId" clId="{E729FA05-F943-4554-9CEF-BF1279FB196D}" dt="2024-01-27T19:17:57.979" v="16" actId="26606"/>
          <ac:spMkLst>
            <pc:docMk/>
            <pc:sldMk cId="1944994522" sldId="535"/>
            <ac:spMk id="8" creationId="{608DA07D-3297-432A-B0EF-7898508B7D81}"/>
          </ac:spMkLst>
        </pc:spChg>
        <pc:spChg chg="add del">
          <ac:chgData name="Zhikal Khidhr" userId="5b7e17f9e3b74d0c" providerId="LiveId" clId="{E729FA05-F943-4554-9CEF-BF1279FB196D}" dt="2024-01-27T19:17:57.979" v="16" actId="26606"/>
          <ac:spMkLst>
            <pc:docMk/>
            <pc:sldMk cId="1944994522" sldId="535"/>
            <ac:spMk id="14" creationId="{9DBC8166-481C-4473-95F5-9A5B9073B7F1}"/>
          </ac:spMkLst>
        </pc:spChg>
        <pc:spChg chg="add del">
          <ac:chgData name="Zhikal Khidhr" userId="5b7e17f9e3b74d0c" providerId="LiveId" clId="{E729FA05-F943-4554-9CEF-BF1279FB196D}" dt="2024-01-27T19:17:57.979" v="16" actId="26606"/>
          <ac:spMkLst>
            <pc:docMk/>
            <pc:sldMk cId="1944994522" sldId="535"/>
            <ac:spMk id="16" creationId="{A5A5CE6E-90AF-4D43-A014-1F9EC83EB93D}"/>
          </ac:spMkLst>
        </pc:spChg>
        <pc:graphicFrameChg chg="add del">
          <ac:chgData name="Zhikal Khidhr" userId="5b7e17f9e3b74d0c" providerId="LiveId" clId="{E729FA05-F943-4554-9CEF-BF1279FB196D}" dt="2024-01-27T19:17:57.979" v="16" actId="26606"/>
          <ac:graphicFrameMkLst>
            <pc:docMk/>
            <pc:sldMk cId="1944994522" sldId="535"/>
            <ac:graphicFrameMk id="10" creationId="{A645AF07-3305-59A1-7FEA-4B9F57BFB0F3}"/>
          </ac:graphicFrameMkLst>
        </pc:graphicFrameChg>
      </pc:sldChg>
      <pc:sldChg chg="addSp modSp mod setBg">
        <pc:chgData name="Zhikal Khidhr" userId="5b7e17f9e3b74d0c" providerId="LiveId" clId="{E729FA05-F943-4554-9CEF-BF1279FB196D}" dt="2024-01-27T19:18:23.576" v="18" actId="1076"/>
        <pc:sldMkLst>
          <pc:docMk/>
          <pc:sldMk cId="3810065375" sldId="538"/>
        </pc:sldMkLst>
        <pc:spChg chg="mod">
          <ac:chgData name="Zhikal Khidhr" userId="5b7e17f9e3b74d0c" providerId="LiveId" clId="{E729FA05-F943-4554-9CEF-BF1279FB196D}" dt="2024-01-27T19:18:18.478" v="17" actId="26606"/>
          <ac:spMkLst>
            <pc:docMk/>
            <pc:sldMk cId="3810065375" sldId="538"/>
            <ac:spMk id="3" creationId="{247C6624-3FC7-E9CD-9E6E-5B6D905108F6}"/>
          </ac:spMkLst>
        </pc:spChg>
        <pc:spChg chg="mod ord">
          <ac:chgData name="Zhikal Khidhr" userId="5b7e17f9e3b74d0c" providerId="LiveId" clId="{E729FA05-F943-4554-9CEF-BF1279FB196D}" dt="2024-01-27T19:18:18.478" v="17" actId="26606"/>
          <ac:spMkLst>
            <pc:docMk/>
            <pc:sldMk cId="3810065375" sldId="538"/>
            <ac:spMk id="4" creationId="{00000000-0000-0000-0000-000000000000}"/>
          </ac:spMkLst>
        </pc:spChg>
        <pc:spChg chg="mod ord">
          <ac:chgData name="Zhikal Khidhr" userId="5b7e17f9e3b74d0c" providerId="LiveId" clId="{E729FA05-F943-4554-9CEF-BF1279FB196D}" dt="2024-01-27T19:18:18.478" v="17" actId="26606"/>
          <ac:spMkLst>
            <pc:docMk/>
            <pc:sldMk cId="3810065375" sldId="538"/>
            <ac:spMk id="6" creationId="{00000000-0000-0000-0000-000000000000}"/>
          </ac:spMkLst>
        </pc:spChg>
        <pc:spChg chg="add mod">
          <ac:chgData name="Zhikal Khidhr" userId="5b7e17f9e3b74d0c" providerId="LiveId" clId="{E729FA05-F943-4554-9CEF-BF1279FB196D}" dt="2024-01-27T19:18:18.478" v="17" actId="26606"/>
          <ac:spMkLst>
            <pc:docMk/>
            <pc:sldMk cId="3810065375" sldId="538"/>
            <ac:spMk id="7" creationId="{608DA07D-3297-432A-B0EF-7898508B7D81}"/>
          </ac:spMkLst>
        </pc:spChg>
        <pc:spChg chg="add mod">
          <ac:chgData name="Zhikal Khidhr" userId="5b7e17f9e3b74d0c" providerId="LiveId" clId="{E729FA05-F943-4554-9CEF-BF1279FB196D}" dt="2024-01-27T19:18:23.576" v="18" actId="1076"/>
          <ac:spMkLst>
            <pc:docMk/>
            <pc:sldMk cId="3810065375" sldId="538"/>
            <ac:spMk id="8" creationId="{608DA07D-3297-432A-B0EF-7898508B7D81}"/>
          </ac:spMkLst>
        </pc:spChg>
        <pc:spChg chg="add">
          <ac:chgData name="Zhikal Khidhr" userId="5b7e17f9e3b74d0c" providerId="LiveId" clId="{E729FA05-F943-4554-9CEF-BF1279FB196D}" dt="2024-01-27T19:18:18.478" v="17" actId="26606"/>
          <ac:spMkLst>
            <pc:docMk/>
            <pc:sldMk cId="3810065375" sldId="538"/>
            <ac:spMk id="13" creationId="{100EDD19-6802-4EC3-95CE-CFFAB042CFD6}"/>
          </ac:spMkLst>
        </pc:spChg>
        <pc:spChg chg="add">
          <ac:chgData name="Zhikal Khidhr" userId="5b7e17f9e3b74d0c" providerId="LiveId" clId="{E729FA05-F943-4554-9CEF-BF1279FB196D}" dt="2024-01-27T19:18:18.478" v="17" actId="26606"/>
          <ac:spMkLst>
            <pc:docMk/>
            <pc:sldMk cId="3810065375" sldId="538"/>
            <ac:spMk id="15" creationId="{DB17E863-922E-4C26-BD64-E8FD41D28661}"/>
          </ac:spMkLst>
        </pc:spChg>
        <pc:picChg chg="ord">
          <ac:chgData name="Zhikal Khidhr" userId="5b7e17f9e3b74d0c" providerId="LiveId" clId="{E729FA05-F943-4554-9CEF-BF1279FB196D}" dt="2024-01-27T19:18:18.478" v="17" actId="26606"/>
          <ac:picMkLst>
            <pc:docMk/>
            <pc:sldMk cId="3810065375" sldId="538"/>
            <ac:picMk id="2" creationId="{F08B37D7-2441-38EC-EB8A-E4AD4EC1AB9C}"/>
          </ac:picMkLst>
        </pc:picChg>
      </pc:sldChg>
      <pc:sldChg chg="addSp delSp modSp mod setBg">
        <pc:chgData name="Zhikal Khidhr" userId="5b7e17f9e3b74d0c" providerId="LiveId" clId="{E729FA05-F943-4554-9CEF-BF1279FB196D}" dt="2024-01-27T19:18:40.249" v="19" actId="26606"/>
        <pc:sldMkLst>
          <pc:docMk/>
          <pc:sldMk cId="3003725747" sldId="539"/>
        </pc:sldMkLst>
        <pc:spChg chg="mod ord">
          <ac:chgData name="Zhikal Khidhr" userId="5b7e17f9e3b74d0c" providerId="LiveId" clId="{E729FA05-F943-4554-9CEF-BF1279FB196D}" dt="2024-01-27T19:18:40.249" v="19" actId="26606"/>
          <ac:spMkLst>
            <pc:docMk/>
            <pc:sldMk cId="3003725747" sldId="539"/>
            <ac:spMk id="3" creationId="{456520AF-D92E-3E8D-3F17-E92F8F9AEA55}"/>
          </ac:spMkLst>
        </pc:spChg>
        <pc:spChg chg="mod">
          <ac:chgData name="Zhikal Khidhr" userId="5b7e17f9e3b74d0c" providerId="LiveId" clId="{E729FA05-F943-4554-9CEF-BF1279FB196D}" dt="2024-01-27T19:18:40.249" v="19" actId="26606"/>
          <ac:spMkLst>
            <pc:docMk/>
            <pc:sldMk cId="3003725747" sldId="539"/>
            <ac:spMk id="4" creationId="{00000000-0000-0000-0000-000000000000}"/>
          </ac:spMkLst>
        </pc:spChg>
        <pc:spChg chg="mod">
          <ac:chgData name="Zhikal Khidhr" userId="5b7e17f9e3b74d0c" providerId="LiveId" clId="{E729FA05-F943-4554-9CEF-BF1279FB196D}" dt="2024-01-27T19:18:40.249" v="19" actId="26606"/>
          <ac:spMkLst>
            <pc:docMk/>
            <pc:sldMk cId="3003725747" sldId="539"/>
            <ac:spMk id="6" creationId="{00000000-0000-0000-0000-000000000000}"/>
          </ac:spMkLst>
        </pc:spChg>
        <pc:spChg chg="del">
          <ac:chgData name="Zhikal Khidhr" userId="5b7e17f9e3b74d0c" providerId="LiveId" clId="{E729FA05-F943-4554-9CEF-BF1279FB196D}" dt="2024-01-27T19:18:40.249" v="19" actId="26606"/>
          <ac:spMkLst>
            <pc:docMk/>
            <pc:sldMk cId="3003725747" sldId="539"/>
            <ac:spMk id="7" creationId="{608DA07D-3297-432A-B0EF-7898508B7D81}"/>
          </ac:spMkLst>
        </pc:spChg>
        <pc:spChg chg="add mod ord">
          <ac:chgData name="Zhikal Khidhr" userId="5b7e17f9e3b74d0c" providerId="LiveId" clId="{E729FA05-F943-4554-9CEF-BF1279FB196D}" dt="2024-01-27T19:18:40.249" v="19" actId="26606"/>
          <ac:spMkLst>
            <pc:docMk/>
            <pc:sldMk cId="3003725747" sldId="539"/>
            <ac:spMk id="8" creationId="{608DA07D-3297-432A-B0EF-7898508B7D81}"/>
          </ac:spMkLst>
        </pc:spChg>
        <pc:spChg chg="add">
          <ac:chgData name="Zhikal Khidhr" userId="5b7e17f9e3b74d0c" providerId="LiveId" clId="{E729FA05-F943-4554-9CEF-BF1279FB196D}" dt="2024-01-27T19:18:40.249" v="19" actId="26606"/>
          <ac:spMkLst>
            <pc:docMk/>
            <pc:sldMk cId="3003725747" sldId="539"/>
            <ac:spMk id="14" creationId="{9165109B-7036-4613-93D4-579E77F6EF3C}"/>
          </ac:spMkLst>
        </pc:spChg>
        <pc:spChg chg="add">
          <ac:chgData name="Zhikal Khidhr" userId="5b7e17f9e3b74d0c" providerId="LiveId" clId="{E729FA05-F943-4554-9CEF-BF1279FB196D}" dt="2024-01-27T19:18:40.249" v="19" actId="26606"/>
          <ac:spMkLst>
            <pc:docMk/>
            <pc:sldMk cId="3003725747" sldId="539"/>
            <ac:spMk id="16" creationId="{43E8FEA2-54EE-4F84-B5DB-A055A7D805EE}"/>
          </ac:spMkLst>
        </pc:spChg>
        <pc:graphicFrameChg chg="add">
          <ac:chgData name="Zhikal Khidhr" userId="5b7e17f9e3b74d0c" providerId="LiveId" clId="{E729FA05-F943-4554-9CEF-BF1279FB196D}" dt="2024-01-27T19:18:40.249" v="19" actId="26606"/>
          <ac:graphicFrameMkLst>
            <pc:docMk/>
            <pc:sldMk cId="3003725747" sldId="539"/>
            <ac:graphicFrameMk id="10" creationId="{21BE3993-B834-B6C1-1C37-E1DEB7340A8D}"/>
          </ac:graphicFrameMkLst>
        </pc:graphicFrameChg>
      </pc:sldChg>
      <pc:sldChg chg="addSp modSp mod setBg">
        <pc:chgData name="Zhikal Khidhr" userId="5b7e17f9e3b74d0c" providerId="LiveId" clId="{E729FA05-F943-4554-9CEF-BF1279FB196D}" dt="2024-01-27T19:18:54.671" v="21" actId="1076"/>
        <pc:sldMkLst>
          <pc:docMk/>
          <pc:sldMk cId="786662632" sldId="542"/>
        </pc:sldMkLst>
        <pc:spChg chg="mod">
          <ac:chgData name="Zhikal Khidhr" userId="5b7e17f9e3b74d0c" providerId="LiveId" clId="{E729FA05-F943-4554-9CEF-BF1279FB196D}" dt="2024-01-27T19:18:50.598" v="20" actId="26606"/>
          <ac:spMkLst>
            <pc:docMk/>
            <pc:sldMk cId="786662632" sldId="542"/>
            <ac:spMk id="3" creationId="{4F9B47C9-5060-D360-1188-3AB92C21B84F}"/>
          </ac:spMkLst>
        </pc:spChg>
        <pc:spChg chg="mod ord">
          <ac:chgData name="Zhikal Khidhr" userId="5b7e17f9e3b74d0c" providerId="LiveId" clId="{E729FA05-F943-4554-9CEF-BF1279FB196D}" dt="2024-01-27T19:18:50.598" v="20" actId="26606"/>
          <ac:spMkLst>
            <pc:docMk/>
            <pc:sldMk cId="786662632" sldId="542"/>
            <ac:spMk id="4" creationId="{00000000-0000-0000-0000-000000000000}"/>
          </ac:spMkLst>
        </pc:spChg>
        <pc:spChg chg="mod ord">
          <ac:chgData name="Zhikal Khidhr" userId="5b7e17f9e3b74d0c" providerId="LiveId" clId="{E729FA05-F943-4554-9CEF-BF1279FB196D}" dt="2024-01-27T19:18:50.598" v="20" actId="26606"/>
          <ac:spMkLst>
            <pc:docMk/>
            <pc:sldMk cId="786662632" sldId="542"/>
            <ac:spMk id="6" creationId="{00000000-0000-0000-0000-000000000000}"/>
          </ac:spMkLst>
        </pc:spChg>
        <pc:spChg chg="add mod">
          <ac:chgData name="Zhikal Khidhr" userId="5b7e17f9e3b74d0c" providerId="LiveId" clId="{E729FA05-F943-4554-9CEF-BF1279FB196D}" dt="2024-01-27T19:18:50.598" v="20" actId="26606"/>
          <ac:spMkLst>
            <pc:docMk/>
            <pc:sldMk cId="786662632" sldId="542"/>
            <ac:spMk id="7" creationId="{608DA07D-3297-432A-B0EF-7898508B7D81}"/>
          </ac:spMkLst>
        </pc:spChg>
        <pc:spChg chg="add mod">
          <ac:chgData name="Zhikal Khidhr" userId="5b7e17f9e3b74d0c" providerId="LiveId" clId="{E729FA05-F943-4554-9CEF-BF1279FB196D}" dt="2024-01-27T19:18:54.671" v="21" actId="1076"/>
          <ac:spMkLst>
            <pc:docMk/>
            <pc:sldMk cId="786662632" sldId="542"/>
            <ac:spMk id="8" creationId="{608DA07D-3297-432A-B0EF-7898508B7D81}"/>
          </ac:spMkLst>
        </pc:spChg>
        <pc:spChg chg="add">
          <ac:chgData name="Zhikal Khidhr" userId="5b7e17f9e3b74d0c" providerId="LiveId" clId="{E729FA05-F943-4554-9CEF-BF1279FB196D}" dt="2024-01-27T19:18:50.598" v="20" actId="26606"/>
          <ac:spMkLst>
            <pc:docMk/>
            <pc:sldMk cId="786662632" sldId="542"/>
            <ac:spMk id="13" creationId="{100EDD19-6802-4EC3-95CE-CFFAB042CFD6}"/>
          </ac:spMkLst>
        </pc:spChg>
        <pc:spChg chg="add">
          <ac:chgData name="Zhikal Khidhr" userId="5b7e17f9e3b74d0c" providerId="LiveId" clId="{E729FA05-F943-4554-9CEF-BF1279FB196D}" dt="2024-01-27T19:18:50.598" v="20" actId="26606"/>
          <ac:spMkLst>
            <pc:docMk/>
            <pc:sldMk cId="786662632" sldId="542"/>
            <ac:spMk id="15" creationId="{DB17E863-922E-4C26-BD64-E8FD41D28661}"/>
          </ac:spMkLst>
        </pc:spChg>
        <pc:picChg chg="ord">
          <ac:chgData name="Zhikal Khidhr" userId="5b7e17f9e3b74d0c" providerId="LiveId" clId="{E729FA05-F943-4554-9CEF-BF1279FB196D}" dt="2024-01-27T19:18:50.598" v="20" actId="26606"/>
          <ac:picMkLst>
            <pc:docMk/>
            <pc:sldMk cId="786662632" sldId="542"/>
            <ac:picMk id="2" creationId="{F08B37D7-2441-38EC-EB8A-E4AD4EC1AB9C}"/>
          </ac:picMkLst>
        </pc:picChg>
      </pc:sldChg>
      <pc:sldChg chg="del">
        <pc:chgData name="Zhikal Khidhr" userId="5b7e17f9e3b74d0c" providerId="LiveId" clId="{E729FA05-F943-4554-9CEF-BF1279FB196D}" dt="2024-01-27T19:16:40.362" v="9" actId="47"/>
        <pc:sldMkLst>
          <pc:docMk/>
          <pc:sldMk cId="3191849765" sldId="545"/>
        </pc:sldMkLst>
      </pc:sldChg>
      <pc:sldChg chg="del">
        <pc:chgData name="Zhikal Khidhr" userId="5b7e17f9e3b74d0c" providerId="LiveId" clId="{E729FA05-F943-4554-9CEF-BF1279FB196D}" dt="2024-01-27T19:19:12.240" v="34" actId="47"/>
        <pc:sldMkLst>
          <pc:docMk/>
          <pc:sldMk cId="930442364" sldId="575"/>
        </pc:sldMkLst>
      </pc:sldChg>
      <pc:sldChg chg="addSp delSp modSp mod setBg">
        <pc:chgData name="Zhikal Khidhr" userId="5b7e17f9e3b74d0c" providerId="LiveId" clId="{E729FA05-F943-4554-9CEF-BF1279FB196D}" dt="2024-01-27T19:17:33.749" v="10" actId="26606"/>
        <pc:sldMkLst>
          <pc:docMk/>
          <pc:sldMk cId="2459203573" sldId="576"/>
        </pc:sldMkLst>
        <pc:spChg chg="mod">
          <ac:chgData name="Zhikal Khidhr" userId="5b7e17f9e3b74d0c" providerId="LiveId" clId="{E729FA05-F943-4554-9CEF-BF1279FB196D}" dt="2024-01-27T19:17:33.749" v="10" actId="26606"/>
          <ac:spMkLst>
            <pc:docMk/>
            <pc:sldMk cId="2459203573" sldId="576"/>
            <ac:spMk id="4" creationId="{00000000-0000-0000-0000-000000000000}"/>
          </ac:spMkLst>
        </pc:spChg>
        <pc:spChg chg="mod">
          <ac:chgData name="Zhikal Khidhr" userId="5b7e17f9e3b74d0c" providerId="LiveId" clId="{E729FA05-F943-4554-9CEF-BF1279FB196D}" dt="2024-01-27T19:17:33.749" v="10" actId="26606"/>
          <ac:spMkLst>
            <pc:docMk/>
            <pc:sldMk cId="2459203573" sldId="576"/>
            <ac:spMk id="5" creationId="{00000000-0000-0000-0000-000000000000}"/>
          </ac:spMkLst>
        </pc:spChg>
        <pc:spChg chg="mod">
          <ac:chgData name="Zhikal Khidhr" userId="5b7e17f9e3b74d0c" providerId="LiveId" clId="{E729FA05-F943-4554-9CEF-BF1279FB196D}" dt="2024-01-27T19:17:33.749" v="10" actId="26606"/>
          <ac:spMkLst>
            <pc:docMk/>
            <pc:sldMk cId="2459203573" sldId="576"/>
            <ac:spMk id="6" creationId="{00000000-0000-0000-0000-000000000000}"/>
          </ac:spMkLst>
        </pc:spChg>
        <pc:spChg chg="del">
          <ac:chgData name="Zhikal Khidhr" userId="5b7e17f9e3b74d0c" providerId="LiveId" clId="{E729FA05-F943-4554-9CEF-BF1279FB196D}" dt="2024-01-27T19:17:33.749" v="10" actId="26606"/>
          <ac:spMkLst>
            <pc:docMk/>
            <pc:sldMk cId="2459203573" sldId="576"/>
            <ac:spMk id="7" creationId="{608DA07D-3297-432A-B0EF-7898508B7D81}"/>
          </ac:spMkLst>
        </pc:spChg>
        <pc:spChg chg="add mod ord">
          <ac:chgData name="Zhikal Khidhr" userId="5b7e17f9e3b74d0c" providerId="LiveId" clId="{E729FA05-F943-4554-9CEF-BF1279FB196D}" dt="2024-01-27T19:17:33.749" v="10" actId="26606"/>
          <ac:spMkLst>
            <pc:docMk/>
            <pc:sldMk cId="2459203573" sldId="576"/>
            <ac:spMk id="8" creationId="{608DA07D-3297-432A-B0EF-7898508B7D81}"/>
          </ac:spMkLst>
        </pc:spChg>
        <pc:spChg chg="add">
          <ac:chgData name="Zhikal Khidhr" userId="5b7e17f9e3b74d0c" providerId="LiveId" clId="{E729FA05-F943-4554-9CEF-BF1279FB196D}" dt="2024-01-27T19:17:33.749" v="10" actId="26606"/>
          <ac:spMkLst>
            <pc:docMk/>
            <pc:sldMk cId="2459203573" sldId="576"/>
            <ac:spMk id="14" creationId="{2659FDB4-FCBE-4A89-B46D-43D4FA54464D}"/>
          </ac:spMkLst>
        </pc:spChg>
        <pc:spChg chg="add">
          <ac:chgData name="Zhikal Khidhr" userId="5b7e17f9e3b74d0c" providerId="LiveId" clId="{E729FA05-F943-4554-9CEF-BF1279FB196D}" dt="2024-01-27T19:17:33.749" v="10" actId="26606"/>
          <ac:spMkLst>
            <pc:docMk/>
            <pc:sldMk cId="2459203573" sldId="576"/>
            <ac:spMk id="18" creationId="{58BDB0EE-D238-415B-9ED8-62AA6AB2AAD1}"/>
          </ac:spMkLst>
        </pc:spChg>
        <pc:spChg chg="add">
          <ac:chgData name="Zhikal Khidhr" userId="5b7e17f9e3b74d0c" providerId="LiveId" clId="{E729FA05-F943-4554-9CEF-BF1279FB196D}" dt="2024-01-27T19:17:33.749" v="10" actId="26606"/>
          <ac:spMkLst>
            <pc:docMk/>
            <pc:sldMk cId="2459203573" sldId="576"/>
            <ac:spMk id="20" creationId="{C5B55FC3-961D-4325-82F1-DE92B0D04E03}"/>
          </ac:spMkLst>
        </pc:spChg>
        <pc:spChg chg="add">
          <ac:chgData name="Zhikal Khidhr" userId="5b7e17f9e3b74d0c" providerId="LiveId" clId="{E729FA05-F943-4554-9CEF-BF1279FB196D}" dt="2024-01-27T19:17:33.749" v="10" actId="26606"/>
          <ac:spMkLst>
            <pc:docMk/>
            <pc:sldMk cId="2459203573" sldId="576"/>
            <ac:spMk id="22" creationId="{4C8AB332-D09E-4F28-943C-DABDD4716A3C}"/>
          </ac:spMkLst>
        </pc:spChg>
        <pc:graphicFrameChg chg="add">
          <ac:chgData name="Zhikal Khidhr" userId="5b7e17f9e3b74d0c" providerId="LiveId" clId="{E729FA05-F943-4554-9CEF-BF1279FB196D}" dt="2024-01-27T19:17:33.749" v="10" actId="26606"/>
          <ac:graphicFrameMkLst>
            <pc:docMk/>
            <pc:sldMk cId="2459203573" sldId="576"/>
            <ac:graphicFrameMk id="10" creationId="{9FF19A2B-D5D5-12D2-8061-EB9C11E5A058}"/>
          </ac:graphicFrameMkLst>
        </pc:graphicFrameChg>
        <pc:cxnChg chg="add">
          <ac:chgData name="Zhikal Khidhr" userId="5b7e17f9e3b74d0c" providerId="LiveId" clId="{E729FA05-F943-4554-9CEF-BF1279FB196D}" dt="2024-01-27T19:17:33.749" v="10" actId="26606"/>
          <ac:cxnSpMkLst>
            <pc:docMk/>
            <pc:sldMk cId="2459203573" sldId="576"/>
            <ac:cxnSpMk id="16" creationId="{C8F51B3F-8331-4E4A-AE96-D47B1006EEAD}"/>
          </ac:cxnSpMkLst>
        </pc:cxnChg>
      </pc:sldChg>
      <pc:sldChg chg="addSp delSp modSp mod setBg">
        <pc:chgData name="Zhikal Khidhr" userId="5b7e17f9e3b74d0c" providerId="LiveId" clId="{E729FA05-F943-4554-9CEF-BF1279FB196D}" dt="2024-01-27T19:17:46.658" v="14" actId="1076"/>
        <pc:sldMkLst>
          <pc:docMk/>
          <pc:sldMk cId="145068909" sldId="577"/>
        </pc:sldMkLst>
        <pc:spChg chg="mod ord">
          <ac:chgData name="Zhikal Khidhr" userId="5b7e17f9e3b74d0c" providerId="LiveId" clId="{E729FA05-F943-4554-9CEF-BF1279FB196D}" dt="2024-01-27T19:17:41.943" v="13" actId="26606"/>
          <ac:spMkLst>
            <pc:docMk/>
            <pc:sldMk cId="145068909" sldId="577"/>
            <ac:spMk id="4" creationId="{00000000-0000-0000-0000-000000000000}"/>
          </ac:spMkLst>
        </pc:spChg>
        <pc:spChg chg="mod">
          <ac:chgData name="Zhikal Khidhr" userId="5b7e17f9e3b74d0c" providerId="LiveId" clId="{E729FA05-F943-4554-9CEF-BF1279FB196D}" dt="2024-01-27T19:17:41.943" v="13" actId="26606"/>
          <ac:spMkLst>
            <pc:docMk/>
            <pc:sldMk cId="145068909" sldId="577"/>
            <ac:spMk id="5" creationId="{81787094-0104-8373-758A-A6CC2FC0B846}"/>
          </ac:spMkLst>
        </pc:spChg>
        <pc:spChg chg="mod ord">
          <ac:chgData name="Zhikal Khidhr" userId="5b7e17f9e3b74d0c" providerId="LiveId" clId="{E729FA05-F943-4554-9CEF-BF1279FB196D}" dt="2024-01-27T19:17:41.943" v="13" actId="26606"/>
          <ac:spMkLst>
            <pc:docMk/>
            <pc:sldMk cId="145068909" sldId="577"/>
            <ac:spMk id="6" creationId="{00000000-0000-0000-0000-000000000000}"/>
          </ac:spMkLst>
        </pc:spChg>
        <pc:spChg chg="add mod">
          <ac:chgData name="Zhikal Khidhr" userId="5b7e17f9e3b74d0c" providerId="LiveId" clId="{E729FA05-F943-4554-9CEF-BF1279FB196D}" dt="2024-01-27T19:17:41.943" v="13" actId="26606"/>
          <ac:spMkLst>
            <pc:docMk/>
            <pc:sldMk cId="145068909" sldId="577"/>
            <ac:spMk id="7" creationId="{608DA07D-3297-432A-B0EF-7898508B7D81}"/>
          </ac:spMkLst>
        </pc:spChg>
        <pc:spChg chg="add mod">
          <ac:chgData name="Zhikal Khidhr" userId="5b7e17f9e3b74d0c" providerId="LiveId" clId="{E729FA05-F943-4554-9CEF-BF1279FB196D}" dt="2024-01-27T19:17:46.658" v="14" actId="1076"/>
          <ac:spMkLst>
            <pc:docMk/>
            <pc:sldMk cId="145068909" sldId="577"/>
            <ac:spMk id="8" creationId="{608DA07D-3297-432A-B0EF-7898508B7D81}"/>
          </ac:spMkLst>
        </pc:spChg>
        <pc:spChg chg="add del">
          <ac:chgData name="Zhikal Khidhr" userId="5b7e17f9e3b74d0c" providerId="LiveId" clId="{E729FA05-F943-4554-9CEF-BF1279FB196D}" dt="2024-01-27T19:17:41.923" v="12" actId="26606"/>
          <ac:spMkLst>
            <pc:docMk/>
            <pc:sldMk cId="145068909" sldId="577"/>
            <ac:spMk id="13" creationId="{45D37F4E-DDB4-456B-97E0-9937730A039F}"/>
          </ac:spMkLst>
        </pc:spChg>
        <pc:spChg chg="add del">
          <ac:chgData name="Zhikal Khidhr" userId="5b7e17f9e3b74d0c" providerId="LiveId" clId="{E729FA05-F943-4554-9CEF-BF1279FB196D}" dt="2024-01-27T19:17:41.923" v="12" actId="26606"/>
          <ac:spMkLst>
            <pc:docMk/>
            <pc:sldMk cId="145068909" sldId="577"/>
            <ac:spMk id="15" creationId="{B2DD41CD-8F47-4F56-AD12-4E2FF7696987}"/>
          </ac:spMkLst>
        </pc:spChg>
        <pc:spChg chg="add">
          <ac:chgData name="Zhikal Khidhr" userId="5b7e17f9e3b74d0c" providerId="LiveId" clId="{E729FA05-F943-4554-9CEF-BF1279FB196D}" dt="2024-01-27T19:17:41.943" v="13" actId="26606"/>
          <ac:spMkLst>
            <pc:docMk/>
            <pc:sldMk cId="145068909" sldId="577"/>
            <ac:spMk id="17" creationId="{2B97F24A-32CE-4C1C-A50D-3016B394DCFB}"/>
          </ac:spMkLst>
        </pc:spChg>
        <pc:spChg chg="add">
          <ac:chgData name="Zhikal Khidhr" userId="5b7e17f9e3b74d0c" providerId="LiveId" clId="{E729FA05-F943-4554-9CEF-BF1279FB196D}" dt="2024-01-27T19:17:41.943" v="13" actId="26606"/>
          <ac:spMkLst>
            <pc:docMk/>
            <pc:sldMk cId="145068909" sldId="577"/>
            <ac:spMk id="18" creationId="{CD8B4F24-440B-49E9-B85D-733523DC064B}"/>
          </ac:spMkLst>
        </pc:spChg>
        <pc:picChg chg="ord">
          <ac:chgData name="Zhikal Khidhr" userId="5b7e17f9e3b74d0c" providerId="LiveId" clId="{E729FA05-F943-4554-9CEF-BF1279FB196D}" dt="2024-01-27T19:17:41.943" v="13" actId="26606"/>
          <ac:picMkLst>
            <pc:docMk/>
            <pc:sldMk cId="145068909" sldId="577"/>
            <ac:picMk id="2" creationId="{F08B37D7-2441-38EC-EB8A-E4AD4EC1AB9C}"/>
          </ac:picMkLst>
        </pc:picChg>
        <pc:picChg chg="mod">
          <ac:chgData name="Zhikal Khidhr" userId="5b7e17f9e3b74d0c" providerId="LiveId" clId="{E729FA05-F943-4554-9CEF-BF1279FB196D}" dt="2024-01-27T19:17:41.943" v="13" actId="26606"/>
          <ac:picMkLst>
            <pc:docMk/>
            <pc:sldMk cId="145068909" sldId="577"/>
            <ac:picMk id="3" creationId="{5A4584DE-5B26-97F2-36C6-6884C33611CE}"/>
          </ac:picMkLst>
        </pc:picChg>
      </pc:sldChg>
      <pc:sldMasterChg chg="del delSldLayout">
        <pc:chgData name="Zhikal Khidhr" userId="5b7e17f9e3b74d0c" providerId="LiveId" clId="{E729FA05-F943-4554-9CEF-BF1279FB196D}" dt="2024-01-27T19:19:12.240" v="34" actId="47"/>
        <pc:sldMasterMkLst>
          <pc:docMk/>
          <pc:sldMasterMk cId="727361239" sldId="2147483783"/>
        </pc:sldMasterMkLst>
        <pc:sldLayoutChg chg="del">
          <pc:chgData name="Zhikal Khidhr" userId="5b7e17f9e3b74d0c" providerId="LiveId" clId="{E729FA05-F943-4554-9CEF-BF1279FB196D}" dt="2024-01-27T19:19:12.240" v="34" actId="47"/>
          <pc:sldLayoutMkLst>
            <pc:docMk/>
            <pc:sldMasterMk cId="727361239" sldId="2147483783"/>
            <pc:sldLayoutMk cId="3669239055" sldId="2147483784"/>
          </pc:sldLayoutMkLst>
        </pc:sldLayoutChg>
        <pc:sldLayoutChg chg="del">
          <pc:chgData name="Zhikal Khidhr" userId="5b7e17f9e3b74d0c" providerId="LiveId" clId="{E729FA05-F943-4554-9CEF-BF1279FB196D}" dt="2024-01-27T19:19:12.240" v="34" actId="47"/>
          <pc:sldLayoutMkLst>
            <pc:docMk/>
            <pc:sldMasterMk cId="727361239" sldId="2147483783"/>
            <pc:sldLayoutMk cId="731403367" sldId="2147483785"/>
          </pc:sldLayoutMkLst>
        </pc:sldLayoutChg>
        <pc:sldLayoutChg chg="del">
          <pc:chgData name="Zhikal Khidhr" userId="5b7e17f9e3b74d0c" providerId="LiveId" clId="{E729FA05-F943-4554-9CEF-BF1279FB196D}" dt="2024-01-27T19:19:12.240" v="34" actId="47"/>
          <pc:sldLayoutMkLst>
            <pc:docMk/>
            <pc:sldMasterMk cId="727361239" sldId="2147483783"/>
            <pc:sldLayoutMk cId="1460656242" sldId="2147483786"/>
          </pc:sldLayoutMkLst>
        </pc:sldLayoutChg>
        <pc:sldLayoutChg chg="del">
          <pc:chgData name="Zhikal Khidhr" userId="5b7e17f9e3b74d0c" providerId="LiveId" clId="{E729FA05-F943-4554-9CEF-BF1279FB196D}" dt="2024-01-27T19:19:12.240" v="34" actId="47"/>
          <pc:sldLayoutMkLst>
            <pc:docMk/>
            <pc:sldMasterMk cId="727361239" sldId="2147483783"/>
            <pc:sldLayoutMk cId="3396109717" sldId="2147483787"/>
          </pc:sldLayoutMkLst>
        </pc:sldLayoutChg>
        <pc:sldLayoutChg chg="del">
          <pc:chgData name="Zhikal Khidhr" userId="5b7e17f9e3b74d0c" providerId="LiveId" clId="{E729FA05-F943-4554-9CEF-BF1279FB196D}" dt="2024-01-27T19:19:12.240" v="34" actId="47"/>
          <pc:sldLayoutMkLst>
            <pc:docMk/>
            <pc:sldMasterMk cId="727361239" sldId="2147483783"/>
            <pc:sldLayoutMk cId="2020281438" sldId="2147483788"/>
          </pc:sldLayoutMkLst>
        </pc:sldLayoutChg>
        <pc:sldLayoutChg chg="del">
          <pc:chgData name="Zhikal Khidhr" userId="5b7e17f9e3b74d0c" providerId="LiveId" clId="{E729FA05-F943-4554-9CEF-BF1279FB196D}" dt="2024-01-27T19:19:12.240" v="34" actId="47"/>
          <pc:sldLayoutMkLst>
            <pc:docMk/>
            <pc:sldMasterMk cId="727361239" sldId="2147483783"/>
            <pc:sldLayoutMk cId="2769906198" sldId="2147483789"/>
          </pc:sldLayoutMkLst>
        </pc:sldLayoutChg>
        <pc:sldLayoutChg chg="del">
          <pc:chgData name="Zhikal Khidhr" userId="5b7e17f9e3b74d0c" providerId="LiveId" clId="{E729FA05-F943-4554-9CEF-BF1279FB196D}" dt="2024-01-27T19:19:12.240" v="34" actId="47"/>
          <pc:sldLayoutMkLst>
            <pc:docMk/>
            <pc:sldMasterMk cId="727361239" sldId="2147483783"/>
            <pc:sldLayoutMk cId="2948876342" sldId="2147483790"/>
          </pc:sldLayoutMkLst>
        </pc:sldLayoutChg>
        <pc:sldLayoutChg chg="del">
          <pc:chgData name="Zhikal Khidhr" userId="5b7e17f9e3b74d0c" providerId="LiveId" clId="{E729FA05-F943-4554-9CEF-BF1279FB196D}" dt="2024-01-27T19:19:12.240" v="34" actId="47"/>
          <pc:sldLayoutMkLst>
            <pc:docMk/>
            <pc:sldMasterMk cId="727361239" sldId="2147483783"/>
            <pc:sldLayoutMk cId="927816088" sldId="2147483791"/>
          </pc:sldLayoutMkLst>
        </pc:sldLayoutChg>
        <pc:sldLayoutChg chg="del">
          <pc:chgData name="Zhikal Khidhr" userId="5b7e17f9e3b74d0c" providerId="LiveId" clId="{E729FA05-F943-4554-9CEF-BF1279FB196D}" dt="2024-01-27T19:19:12.240" v="34" actId="47"/>
          <pc:sldLayoutMkLst>
            <pc:docMk/>
            <pc:sldMasterMk cId="727361239" sldId="2147483783"/>
            <pc:sldLayoutMk cId="3016610209" sldId="2147483792"/>
          </pc:sldLayoutMkLst>
        </pc:sldLayoutChg>
        <pc:sldLayoutChg chg="del">
          <pc:chgData name="Zhikal Khidhr" userId="5b7e17f9e3b74d0c" providerId="LiveId" clId="{E729FA05-F943-4554-9CEF-BF1279FB196D}" dt="2024-01-27T19:19:12.240" v="34" actId="47"/>
          <pc:sldLayoutMkLst>
            <pc:docMk/>
            <pc:sldMasterMk cId="727361239" sldId="2147483783"/>
            <pc:sldLayoutMk cId="2425502027" sldId="2147483793"/>
          </pc:sldLayoutMkLst>
        </pc:sldLayoutChg>
        <pc:sldLayoutChg chg="del">
          <pc:chgData name="Zhikal Khidhr" userId="5b7e17f9e3b74d0c" providerId="LiveId" clId="{E729FA05-F943-4554-9CEF-BF1279FB196D}" dt="2024-01-27T19:19:12.240" v="34" actId="47"/>
          <pc:sldLayoutMkLst>
            <pc:docMk/>
            <pc:sldMasterMk cId="727361239" sldId="2147483783"/>
            <pc:sldLayoutMk cId="1644873994" sldId="2147483794"/>
          </pc:sldLayoutMkLst>
        </pc:sldLayoutChg>
        <pc:sldLayoutChg chg="del">
          <pc:chgData name="Zhikal Khidhr" userId="5b7e17f9e3b74d0c" providerId="LiveId" clId="{E729FA05-F943-4554-9CEF-BF1279FB196D}" dt="2024-01-27T19:19:12.240" v="34" actId="47"/>
          <pc:sldLayoutMkLst>
            <pc:docMk/>
            <pc:sldMasterMk cId="727361239" sldId="2147483783"/>
            <pc:sldLayoutMk cId="1176767537" sldId="2147483795"/>
          </pc:sldLayoutMkLst>
        </pc:sldLayoutChg>
        <pc:sldLayoutChg chg="del">
          <pc:chgData name="Zhikal Khidhr" userId="5b7e17f9e3b74d0c" providerId="LiveId" clId="{E729FA05-F943-4554-9CEF-BF1279FB196D}" dt="2024-01-27T19:19:12.240" v="34" actId="47"/>
          <pc:sldLayoutMkLst>
            <pc:docMk/>
            <pc:sldMasterMk cId="727361239" sldId="2147483783"/>
            <pc:sldLayoutMk cId="642796199" sldId="2147483796"/>
          </pc:sldLayoutMkLst>
        </pc:sldLayoutChg>
      </pc:sldMasterChg>
      <pc:sldMasterChg chg="del delSldLayout">
        <pc:chgData name="Zhikal Khidhr" userId="5b7e17f9e3b74d0c" providerId="LiveId" clId="{E729FA05-F943-4554-9CEF-BF1279FB196D}" dt="2024-01-27T19:19:11.175" v="33" actId="47"/>
        <pc:sldMasterMkLst>
          <pc:docMk/>
          <pc:sldMasterMk cId="2661771065" sldId="2147483797"/>
        </pc:sldMasterMkLst>
        <pc:sldLayoutChg chg="del">
          <pc:chgData name="Zhikal Khidhr" userId="5b7e17f9e3b74d0c" providerId="LiveId" clId="{E729FA05-F943-4554-9CEF-BF1279FB196D}" dt="2024-01-27T19:19:11.175" v="33" actId="47"/>
          <pc:sldLayoutMkLst>
            <pc:docMk/>
            <pc:sldMasterMk cId="2661771065" sldId="2147483797"/>
            <pc:sldLayoutMk cId="1612146" sldId="2147483798"/>
          </pc:sldLayoutMkLst>
        </pc:sldLayoutChg>
        <pc:sldLayoutChg chg="del">
          <pc:chgData name="Zhikal Khidhr" userId="5b7e17f9e3b74d0c" providerId="LiveId" clId="{E729FA05-F943-4554-9CEF-BF1279FB196D}" dt="2024-01-27T19:19:11.175" v="33" actId="47"/>
          <pc:sldLayoutMkLst>
            <pc:docMk/>
            <pc:sldMasterMk cId="2661771065" sldId="2147483797"/>
            <pc:sldLayoutMk cId="2478727167" sldId="2147483799"/>
          </pc:sldLayoutMkLst>
        </pc:sldLayoutChg>
        <pc:sldLayoutChg chg="del">
          <pc:chgData name="Zhikal Khidhr" userId="5b7e17f9e3b74d0c" providerId="LiveId" clId="{E729FA05-F943-4554-9CEF-BF1279FB196D}" dt="2024-01-27T19:19:11.175" v="33" actId="47"/>
          <pc:sldLayoutMkLst>
            <pc:docMk/>
            <pc:sldMasterMk cId="2661771065" sldId="2147483797"/>
            <pc:sldLayoutMk cId="2011758936" sldId="2147483800"/>
          </pc:sldLayoutMkLst>
        </pc:sldLayoutChg>
        <pc:sldLayoutChg chg="del">
          <pc:chgData name="Zhikal Khidhr" userId="5b7e17f9e3b74d0c" providerId="LiveId" clId="{E729FA05-F943-4554-9CEF-BF1279FB196D}" dt="2024-01-27T19:19:11.175" v="33" actId="47"/>
          <pc:sldLayoutMkLst>
            <pc:docMk/>
            <pc:sldMasterMk cId="2661771065" sldId="2147483797"/>
            <pc:sldLayoutMk cId="483232543" sldId="2147483801"/>
          </pc:sldLayoutMkLst>
        </pc:sldLayoutChg>
        <pc:sldLayoutChg chg="del">
          <pc:chgData name="Zhikal Khidhr" userId="5b7e17f9e3b74d0c" providerId="LiveId" clId="{E729FA05-F943-4554-9CEF-BF1279FB196D}" dt="2024-01-27T19:19:11.175" v="33" actId="47"/>
          <pc:sldLayoutMkLst>
            <pc:docMk/>
            <pc:sldMasterMk cId="2661771065" sldId="2147483797"/>
            <pc:sldLayoutMk cId="4087130513" sldId="2147483802"/>
          </pc:sldLayoutMkLst>
        </pc:sldLayoutChg>
        <pc:sldLayoutChg chg="del">
          <pc:chgData name="Zhikal Khidhr" userId="5b7e17f9e3b74d0c" providerId="LiveId" clId="{E729FA05-F943-4554-9CEF-BF1279FB196D}" dt="2024-01-27T19:19:11.175" v="33" actId="47"/>
          <pc:sldLayoutMkLst>
            <pc:docMk/>
            <pc:sldMasterMk cId="2661771065" sldId="2147483797"/>
            <pc:sldLayoutMk cId="1633206661" sldId="2147483803"/>
          </pc:sldLayoutMkLst>
        </pc:sldLayoutChg>
        <pc:sldLayoutChg chg="del">
          <pc:chgData name="Zhikal Khidhr" userId="5b7e17f9e3b74d0c" providerId="LiveId" clId="{E729FA05-F943-4554-9CEF-BF1279FB196D}" dt="2024-01-27T19:19:11.175" v="33" actId="47"/>
          <pc:sldLayoutMkLst>
            <pc:docMk/>
            <pc:sldMasterMk cId="2661771065" sldId="2147483797"/>
            <pc:sldLayoutMk cId="2528967147" sldId="2147483804"/>
          </pc:sldLayoutMkLst>
        </pc:sldLayoutChg>
        <pc:sldLayoutChg chg="del">
          <pc:chgData name="Zhikal Khidhr" userId="5b7e17f9e3b74d0c" providerId="LiveId" clId="{E729FA05-F943-4554-9CEF-BF1279FB196D}" dt="2024-01-27T19:19:11.175" v="33" actId="47"/>
          <pc:sldLayoutMkLst>
            <pc:docMk/>
            <pc:sldMasterMk cId="2661771065" sldId="2147483797"/>
            <pc:sldLayoutMk cId="660087993" sldId="2147483805"/>
          </pc:sldLayoutMkLst>
        </pc:sldLayoutChg>
        <pc:sldLayoutChg chg="del">
          <pc:chgData name="Zhikal Khidhr" userId="5b7e17f9e3b74d0c" providerId="LiveId" clId="{E729FA05-F943-4554-9CEF-BF1279FB196D}" dt="2024-01-27T19:19:11.175" v="33" actId="47"/>
          <pc:sldLayoutMkLst>
            <pc:docMk/>
            <pc:sldMasterMk cId="2661771065" sldId="2147483797"/>
            <pc:sldLayoutMk cId="816802875" sldId="2147483806"/>
          </pc:sldLayoutMkLst>
        </pc:sldLayoutChg>
        <pc:sldLayoutChg chg="del">
          <pc:chgData name="Zhikal Khidhr" userId="5b7e17f9e3b74d0c" providerId="LiveId" clId="{E729FA05-F943-4554-9CEF-BF1279FB196D}" dt="2024-01-27T19:19:11.175" v="33" actId="47"/>
          <pc:sldLayoutMkLst>
            <pc:docMk/>
            <pc:sldMasterMk cId="2661771065" sldId="2147483797"/>
            <pc:sldLayoutMk cId="3162456748" sldId="2147483807"/>
          </pc:sldLayoutMkLst>
        </pc:sldLayoutChg>
        <pc:sldLayoutChg chg="del">
          <pc:chgData name="Zhikal Khidhr" userId="5b7e17f9e3b74d0c" providerId="LiveId" clId="{E729FA05-F943-4554-9CEF-BF1279FB196D}" dt="2024-01-27T19:19:11.175" v="33" actId="47"/>
          <pc:sldLayoutMkLst>
            <pc:docMk/>
            <pc:sldMasterMk cId="2661771065" sldId="2147483797"/>
            <pc:sldLayoutMk cId="610094394" sldId="2147483808"/>
          </pc:sldLayoutMkLst>
        </pc:sldLayoutChg>
      </pc:sldMasterChg>
    </pc:docChg>
  </pc:docChgLst>
  <pc:docChgLst>
    <pc:chgData name="Zhikal Khidhr" userId="5b7e17f9e3b74d0c" providerId="LiveId" clId="{9B14AE0D-21E8-4937-8BA5-5CA49327EC4C}"/>
    <pc:docChg chg="undo custSel addSld delSld modSld sldOrd modSection">
      <pc:chgData name="Zhikal Khidhr" userId="5b7e17f9e3b74d0c" providerId="LiveId" clId="{9B14AE0D-21E8-4937-8BA5-5CA49327EC4C}" dt="2024-01-27T18:32:23.626" v="369" actId="20577"/>
      <pc:docMkLst>
        <pc:docMk/>
      </pc:docMkLst>
      <pc:sldChg chg="add del">
        <pc:chgData name="Zhikal Khidhr" userId="5b7e17f9e3b74d0c" providerId="LiveId" clId="{9B14AE0D-21E8-4937-8BA5-5CA49327EC4C}" dt="2024-01-27T18:09:40.207" v="155" actId="47"/>
        <pc:sldMkLst>
          <pc:docMk/>
          <pc:sldMk cId="0" sldId="256"/>
        </pc:sldMkLst>
      </pc:sldChg>
      <pc:sldChg chg="del">
        <pc:chgData name="Zhikal Khidhr" userId="5b7e17f9e3b74d0c" providerId="LiveId" clId="{9B14AE0D-21E8-4937-8BA5-5CA49327EC4C}" dt="2024-01-27T18:30:52.453" v="336" actId="47"/>
        <pc:sldMkLst>
          <pc:docMk/>
          <pc:sldMk cId="322255643" sldId="257"/>
        </pc:sldMkLst>
      </pc:sldChg>
      <pc:sldChg chg="addSp delSp modSp mod">
        <pc:chgData name="Zhikal Khidhr" userId="5b7e17f9e3b74d0c" providerId="LiveId" clId="{9B14AE0D-21E8-4937-8BA5-5CA49327EC4C}" dt="2024-01-27T18:28:57.763" v="319" actId="27636"/>
        <pc:sldMkLst>
          <pc:docMk/>
          <pc:sldMk cId="2804339496" sldId="258"/>
        </pc:sldMkLst>
        <pc:spChg chg="mod">
          <ac:chgData name="Zhikal Khidhr" userId="5b7e17f9e3b74d0c" providerId="LiveId" clId="{9B14AE0D-21E8-4937-8BA5-5CA49327EC4C}" dt="2024-01-27T18:03:44.235" v="116" actId="20577"/>
          <ac:spMkLst>
            <pc:docMk/>
            <pc:sldMk cId="2804339496" sldId="258"/>
            <ac:spMk id="2" creationId="{E14BD3D2-BEF3-694E-BCCA-943A4CB23CB7}"/>
          </ac:spMkLst>
        </pc:spChg>
        <pc:spChg chg="mod">
          <ac:chgData name="Zhikal Khidhr" userId="5b7e17f9e3b74d0c" providerId="LiveId" clId="{9B14AE0D-21E8-4937-8BA5-5CA49327EC4C}" dt="2024-01-27T18:28:57.763" v="319" actId="27636"/>
          <ac:spMkLst>
            <pc:docMk/>
            <pc:sldMk cId="2804339496" sldId="258"/>
            <ac:spMk id="3" creationId="{144DA719-D71E-6746-824E-F14D09B8A513}"/>
          </ac:spMkLst>
        </pc:spChg>
        <pc:graphicFrameChg chg="add del mod">
          <ac:chgData name="Zhikal Khidhr" userId="5b7e17f9e3b74d0c" providerId="LiveId" clId="{9B14AE0D-21E8-4937-8BA5-5CA49327EC4C}" dt="2024-01-27T18:27:00.172" v="301"/>
          <ac:graphicFrameMkLst>
            <pc:docMk/>
            <pc:sldMk cId="2804339496" sldId="258"/>
            <ac:graphicFrameMk id="4" creationId="{0D6346C3-76F2-FB1B-44F4-11EF0055E3AD}"/>
          </ac:graphicFrameMkLst>
        </pc:graphicFrameChg>
        <pc:graphicFrameChg chg="add del mod">
          <ac:chgData name="Zhikal Khidhr" userId="5b7e17f9e3b74d0c" providerId="LiveId" clId="{9B14AE0D-21E8-4937-8BA5-5CA49327EC4C}" dt="2024-01-27T18:26:58.181" v="300"/>
          <ac:graphicFrameMkLst>
            <pc:docMk/>
            <pc:sldMk cId="2804339496" sldId="258"/>
            <ac:graphicFrameMk id="5" creationId="{759F64A6-1F56-1F0A-5A7A-1BDFD32F9BFD}"/>
          </ac:graphicFrameMkLst>
        </pc:graphicFrameChg>
        <pc:graphicFrameChg chg="add del mod">
          <ac:chgData name="Zhikal Khidhr" userId="5b7e17f9e3b74d0c" providerId="LiveId" clId="{9B14AE0D-21E8-4937-8BA5-5CA49327EC4C}" dt="2024-01-27T18:27:09.547" v="303"/>
          <ac:graphicFrameMkLst>
            <pc:docMk/>
            <pc:sldMk cId="2804339496" sldId="258"/>
            <ac:graphicFrameMk id="6" creationId="{8B6F6517-79DE-38B1-08F6-304277DB14FA}"/>
          </ac:graphicFrameMkLst>
        </pc:graphicFrameChg>
      </pc:sldChg>
      <pc:sldChg chg="modSp mod">
        <pc:chgData name="Zhikal Khidhr" userId="5b7e17f9e3b74d0c" providerId="LiveId" clId="{9B14AE0D-21E8-4937-8BA5-5CA49327EC4C}" dt="2024-01-27T18:02:14.780" v="90" actId="20577"/>
        <pc:sldMkLst>
          <pc:docMk/>
          <pc:sldMk cId="480454959" sldId="327"/>
        </pc:sldMkLst>
        <pc:spChg chg="mod">
          <ac:chgData name="Zhikal Khidhr" userId="5b7e17f9e3b74d0c" providerId="LiveId" clId="{9B14AE0D-21E8-4937-8BA5-5CA49327EC4C}" dt="2024-01-27T18:01:36.900" v="28" actId="20577"/>
          <ac:spMkLst>
            <pc:docMk/>
            <pc:sldMk cId="480454959" sldId="327"/>
            <ac:spMk id="2" creationId="{9E3C1396-524A-62A2-8257-1B0D433BBE14}"/>
          </ac:spMkLst>
        </pc:spChg>
        <pc:spChg chg="mod">
          <ac:chgData name="Zhikal Khidhr" userId="5b7e17f9e3b74d0c" providerId="LiveId" clId="{9B14AE0D-21E8-4937-8BA5-5CA49327EC4C}" dt="2024-01-27T18:02:14.780" v="90" actId="20577"/>
          <ac:spMkLst>
            <pc:docMk/>
            <pc:sldMk cId="480454959" sldId="327"/>
            <ac:spMk id="3" creationId="{4C497D5C-E785-D72F-C8CC-FA44B04E576B}"/>
          </ac:spMkLst>
        </pc:spChg>
      </pc:sldChg>
      <pc:sldChg chg="del">
        <pc:chgData name="Zhikal Khidhr" userId="5b7e17f9e3b74d0c" providerId="LiveId" clId="{9B14AE0D-21E8-4937-8BA5-5CA49327EC4C}" dt="2024-01-27T18:03:36.426" v="101" actId="47"/>
        <pc:sldMkLst>
          <pc:docMk/>
          <pc:sldMk cId="3989855003" sldId="365"/>
        </pc:sldMkLst>
      </pc:sldChg>
      <pc:sldChg chg="del">
        <pc:chgData name="Zhikal Khidhr" userId="5b7e17f9e3b74d0c" providerId="LiveId" clId="{9B14AE0D-21E8-4937-8BA5-5CA49327EC4C}" dt="2024-01-27T18:03:36.282" v="100" actId="47"/>
        <pc:sldMkLst>
          <pc:docMk/>
          <pc:sldMk cId="2070326810" sldId="366"/>
        </pc:sldMkLst>
      </pc:sldChg>
      <pc:sldChg chg="del">
        <pc:chgData name="Zhikal Khidhr" userId="5b7e17f9e3b74d0c" providerId="LiveId" clId="{9B14AE0D-21E8-4937-8BA5-5CA49327EC4C}" dt="2024-01-27T18:03:35.426" v="95" actId="47"/>
        <pc:sldMkLst>
          <pc:docMk/>
          <pc:sldMk cId="97706153" sldId="367"/>
        </pc:sldMkLst>
      </pc:sldChg>
      <pc:sldChg chg="del">
        <pc:chgData name="Zhikal Khidhr" userId="5b7e17f9e3b74d0c" providerId="LiveId" clId="{9B14AE0D-21E8-4937-8BA5-5CA49327EC4C}" dt="2024-01-27T18:03:34.517" v="93" actId="47"/>
        <pc:sldMkLst>
          <pc:docMk/>
          <pc:sldMk cId="3547517001" sldId="379"/>
        </pc:sldMkLst>
      </pc:sldChg>
      <pc:sldChg chg="addSp delSp modSp mod">
        <pc:chgData name="Zhikal Khidhr" userId="5b7e17f9e3b74d0c" providerId="LiveId" clId="{9B14AE0D-21E8-4937-8BA5-5CA49327EC4C}" dt="2024-01-27T18:11:03.222" v="170"/>
        <pc:sldMkLst>
          <pc:docMk/>
          <pc:sldMk cId="4269904540" sldId="380"/>
        </pc:sldMkLst>
        <pc:spChg chg="del">
          <ac:chgData name="Zhikal Khidhr" userId="5b7e17f9e3b74d0c" providerId="LiveId" clId="{9B14AE0D-21E8-4937-8BA5-5CA49327EC4C}" dt="2024-01-27T18:03:16.458" v="92" actId="478"/>
          <ac:spMkLst>
            <pc:docMk/>
            <pc:sldMk cId="4269904540" sldId="380"/>
            <ac:spMk id="2" creationId="{104548A1-84EB-6593-F758-3AAE0BEF631D}"/>
          </ac:spMkLst>
        </pc:spChg>
        <pc:picChg chg="add mod">
          <ac:chgData name="Zhikal Khidhr" userId="5b7e17f9e3b74d0c" providerId="LiveId" clId="{9B14AE0D-21E8-4937-8BA5-5CA49327EC4C}" dt="2024-01-27T18:03:52.866" v="119" actId="1076"/>
          <ac:picMkLst>
            <pc:docMk/>
            <pc:sldMk cId="4269904540" sldId="380"/>
            <ac:picMk id="4" creationId="{0FC67E07-7F46-DD81-FA90-4DF43F081A20}"/>
          </ac:picMkLst>
        </pc:picChg>
        <pc:picChg chg="add mod">
          <ac:chgData name="Zhikal Khidhr" userId="5b7e17f9e3b74d0c" providerId="LiveId" clId="{9B14AE0D-21E8-4937-8BA5-5CA49327EC4C}" dt="2024-01-27T18:11:03.222" v="170"/>
          <ac:picMkLst>
            <pc:docMk/>
            <pc:sldMk cId="4269904540" sldId="380"/>
            <ac:picMk id="5" creationId="{23D4520D-DD67-6F3D-3B1C-5DE505BF8D9E}"/>
          </ac:picMkLst>
        </pc:picChg>
      </pc:sldChg>
      <pc:sldChg chg="addSp delSp modSp new mod setBg">
        <pc:chgData name="Zhikal Khidhr" userId="5b7e17f9e3b74d0c" providerId="LiveId" clId="{9B14AE0D-21E8-4937-8BA5-5CA49327EC4C}" dt="2024-01-27T18:10:58.971" v="169"/>
        <pc:sldMkLst>
          <pc:docMk/>
          <pc:sldMk cId="1668224365" sldId="381"/>
        </pc:sldMkLst>
        <pc:spChg chg="del">
          <ac:chgData name="Zhikal Khidhr" userId="5b7e17f9e3b74d0c" providerId="LiveId" clId="{9B14AE0D-21E8-4937-8BA5-5CA49327EC4C}" dt="2024-01-27T18:04:51.605" v="127" actId="478"/>
          <ac:spMkLst>
            <pc:docMk/>
            <pc:sldMk cId="1668224365" sldId="381"/>
            <ac:spMk id="2" creationId="{0B44E0DB-AE95-F4FB-F65E-8F0F0E412B79}"/>
          </ac:spMkLst>
        </pc:spChg>
        <pc:spChg chg="del">
          <ac:chgData name="Zhikal Khidhr" userId="5b7e17f9e3b74d0c" providerId="LiveId" clId="{9B14AE0D-21E8-4937-8BA5-5CA49327EC4C}" dt="2024-01-27T18:04:41.648" v="123" actId="22"/>
          <ac:spMkLst>
            <pc:docMk/>
            <pc:sldMk cId="1668224365" sldId="381"/>
            <ac:spMk id="3" creationId="{33838A99-B17E-2A51-988E-688B71D074CF}"/>
          </ac:spMkLst>
        </pc:spChg>
        <pc:spChg chg="add">
          <ac:chgData name="Zhikal Khidhr" userId="5b7e17f9e3b74d0c" providerId="LiveId" clId="{9B14AE0D-21E8-4937-8BA5-5CA49327EC4C}" dt="2024-01-27T18:05:01.731" v="128" actId="26606"/>
          <ac:spMkLst>
            <pc:docMk/>
            <pc:sldMk cId="1668224365" sldId="381"/>
            <ac:spMk id="12" creationId="{F3060C83-F051-4F0E-ABAD-AA0DFC48B218}"/>
          </ac:spMkLst>
        </pc:spChg>
        <pc:spChg chg="add">
          <ac:chgData name="Zhikal Khidhr" userId="5b7e17f9e3b74d0c" providerId="LiveId" clId="{9B14AE0D-21E8-4937-8BA5-5CA49327EC4C}" dt="2024-01-27T18:05:01.731" v="128" actId="26606"/>
          <ac:spMkLst>
            <pc:docMk/>
            <pc:sldMk cId="1668224365" sldId="381"/>
            <ac:spMk id="14" creationId="{83C98ABE-055B-441F-B07E-44F97F083C39}"/>
          </ac:spMkLst>
        </pc:spChg>
        <pc:spChg chg="add">
          <ac:chgData name="Zhikal Khidhr" userId="5b7e17f9e3b74d0c" providerId="LiveId" clId="{9B14AE0D-21E8-4937-8BA5-5CA49327EC4C}" dt="2024-01-27T18:05:01.731" v="128" actId="26606"/>
          <ac:spMkLst>
            <pc:docMk/>
            <pc:sldMk cId="1668224365" sldId="381"/>
            <ac:spMk id="16" creationId="{29FDB030-9B49-4CED-8CCD-4D99382388AC}"/>
          </ac:spMkLst>
        </pc:spChg>
        <pc:spChg chg="add">
          <ac:chgData name="Zhikal Khidhr" userId="5b7e17f9e3b74d0c" providerId="LiveId" clId="{9B14AE0D-21E8-4937-8BA5-5CA49327EC4C}" dt="2024-01-27T18:05:01.731" v="128" actId="26606"/>
          <ac:spMkLst>
            <pc:docMk/>
            <pc:sldMk cId="1668224365" sldId="381"/>
            <ac:spMk id="18" creationId="{3783CA14-24A1-485C-8B30-D6A5D87987AD}"/>
          </ac:spMkLst>
        </pc:spChg>
        <pc:spChg chg="add">
          <ac:chgData name="Zhikal Khidhr" userId="5b7e17f9e3b74d0c" providerId="LiveId" clId="{9B14AE0D-21E8-4937-8BA5-5CA49327EC4C}" dt="2024-01-27T18:05:01.731" v="128" actId="26606"/>
          <ac:spMkLst>
            <pc:docMk/>
            <pc:sldMk cId="1668224365" sldId="381"/>
            <ac:spMk id="20" creationId="{9A97C86A-04D6-40F7-AE84-31AB43E6A846}"/>
          </ac:spMkLst>
        </pc:spChg>
        <pc:spChg chg="add">
          <ac:chgData name="Zhikal Khidhr" userId="5b7e17f9e3b74d0c" providerId="LiveId" clId="{9B14AE0D-21E8-4937-8BA5-5CA49327EC4C}" dt="2024-01-27T18:05:01.731" v="128" actId="26606"/>
          <ac:spMkLst>
            <pc:docMk/>
            <pc:sldMk cId="1668224365" sldId="381"/>
            <ac:spMk id="22" creationId="{FF9F2414-84E8-453E-B1F3-389FDE8192D9}"/>
          </ac:spMkLst>
        </pc:spChg>
        <pc:spChg chg="add">
          <ac:chgData name="Zhikal Khidhr" userId="5b7e17f9e3b74d0c" providerId="LiveId" clId="{9B14AE0D-21E8-4937-8BA5-5CA49327EC4C}" dt="2024-01-27T18:05:01.731" v="128" actId="26606"/>
          <ac:spMkLst>
            <pc:docMk/>
            <pc:sldMk cId="1668224365" sldId="381"/>
            <ac:spMk id="24" creationId="{3ECA69A1-7536-43AC-85EF-C7106179F5ED}"/>
          </ac:spMkLst>
        </pc:spChg>
        <pc:picChg chg="add del">
          <ac:chgData name="Zhikal Khidhr" userId="5b7e17f9e3b74d0c" providerId="LiveId" clId="{9B14AE0D-21E8-4937-8BA5-5CA49327EC4C}" dt="2024-01-27T18:04:39.532" v="122" actId="22"/>
          <ac:picMkLst>
            <pc:docMk/>
            <pc:sldMk cId="1668224365" sldId="381"/>
            <ac:picMk id="5" creationId="{BCB1371B-E543-7312-A94A-481826A38F1B}"/>
          </ac:picMkLst>
        </pc:picChg>
        <pc:picChg chg="add mod ord">
          <ac:chgData name="Zhikal Khidhr" userId="5b7e17f9e3b74d0c" providerId="LiveId" clId="{9B14AE0D-21E8-4937-8BA5-5CA49327EC4C}" dt="2024-01-27T18:05:01.731" v="128" actId="26606"/>
          <ac:picMkLst>
            <pc:docMk/>
            <pc:sldMk cId="1668224365" sldId="381"/>
            <ac:picMk id="7" creationId="{3DE0E8D3-F782-34D6-2E11-BDFAAD5D9B8D}"/>
          </ac:picMkLst>
        </pc:picChg>
        <pc:picChg chg="add mod">
          <ac:chgData name="Zhikal Khidhr" userId="5b7e17f9e3b74d0c" providerId="LiveId" clId="{9B14AE0D-21E8-4937-8BA5-5CA49327EC4C}" dt="2024-01-27T18:10:58.971" v="169"/>
          <ac:picMkLst>
            <pc:docMk/>
            <pc:sldMk cId="1668224365" sldId="381"/>
            <ac:picMk id="8" creationId="{C7D85229-F89F-7554-27D8-B17E25281451}"/>
          </ac:picMkLst>
        </pc:picChg>
      </pc:sldChg>
      <pc:sldChg chg="del">
        <pc:chgData name="Zhikal Khidhr" userId="5b7e17f9e3b74d0c" providerId="LiveId" clId="{9B14AE0D-21E8-4937-8BA5-5CA49327EC4C}" dt="2024-01-27T18:03:35.646" v="96" actId="47"/>
        <pc:sldMkLst>
          <pc:docMk/>
          <pc:sldMk cId="4191981426" sldId="381"/>
        </pc:sldMkLst>
      </pc:sldChg>
      <pc:sldChg chg="del">
        <pc:chgData name="Zhikal Khidhr" userId="5b7e17f9e3b74d0c" providerId="LiveId" clId="{9B14AE0D-21E8-4937-8BA5-5CA49327EC4C}" dt="2024-01-27T18:03:35.997" v="98" actId="47"/>
        <pc:sldMkLst>
          <pc:docMk/>
          <pc:sldMk cId="49240117" sldId="382"/>
        </pc:sldMkLst>
      </pc:sldChg>
      <pc:sldChg chg="addSp delSp modSp new mod setBg">
        <pc:chgData name="Zhikal Khidhr" userId="5b7e17f9e3b74d0c" providerId="LiveId" clId="{9B14AE0D-21E8-4937-8BA5-5CA49327EC4C}" dt="2024-01-27T18:10:55.833" v="168"/>
        <pc:sldMkLst>
          <pc:docMk/>
          <pc:sldMk cId="3596179315" sldId="382"/>
        </pc:sldMkLst>
        <pc:spChg chg="del">
          <ac:chgData name="Zhikal Khidhr" userId="5b7e17f9e3b74d0c" providerId="LiveId" clId="{9B14AE0D-21E8-4937-8BA5-5CA49327EC4C}" dt="2024-01-27T18:06:13.768" v="148" actId="26606"/>
          <ac:spMkLst>
            <pc:docMk/>
            <pc:sldMk cId="3596179315" sldId="382"/>
            <ac:spMk id="2" creationId="{4AE1DC27-81B6-348B-9472-826E3C5B93C2}"/>
          </ac:spMkLst>
        </pc:spChg>
        <pc:spChg chg="del">
          <ac:chgData name="Zhikal Khidhr" userId="5b7e17f9e3b74d0c" providerId="LiveId" clId="{9B14AE0D-21E8-4937-8BA5-5CA49327EC4C}" dt="2024-01-27T18:06:03.816" v="146" actId="22"/>
          <ac:spMkLst>
            <pc:docMk/>
            <pc:sldMk cId="3596179315" sldId="382"/>
            <ac:spMk id="3" creationId="{18634E1E-8204-C192-BDBE-871EFA8B4814}"/>
          </ac:spMkLst>
        </pc:spChg>
        <pc:spChg chg="add">
          <ac:chgData name="Zhikal Khidhr" userId="5b7e17f9e3b74d0c" providerId="LiveId" clId="{9B14AE0D-21E8-4937-8BA5-5CA49327EC4C}" dt="2024-01-27T18:06:13.768" v="148" actId="26606"/>
          <ac:spMkLst>
            <pc:docMk/>
            <pc:sldMk cId="3596179315" sldId="382"/>
            <ac:spMk id="10" creationId="{F3060C83-F051-4F0E-ABAD-AA0DFC48B218}"/>
          </ac:spMkLst>
        </pc:spChg>
        <pc:spChg chg="add">
          <ac:chgData name="Zhikal Khidhr" userId="5b7e17f9e3b74d0c" providerId="LiveId" clId="{9B14AE0D-21E8-4937-8BA5-5CA49327EC4C}" dt="2024-01-27T18:06:13.768" v="148" actId="26606"/>
          <ac:spMkLst>
            <pc:docMk/>
            <pc:sldMk cId="3596179315" sldId="382"/>
            <ac:spMk id="12" creationId="{83C98ABE-055B-441F-B07E-44F97F083C39}"/>
          </ac:spMkLst>
        </pc:spChg>
        <pc:spChg chg="add">
          <ac:chgData name="Zhikal Khidhr" userId="5b7e17f9e3b74d0c" providerId="LiveId" clId="{9B14AE0D-21E8-4937-8BA5-5CA49327EC4C}" dt="2024-01-27T18:06:13.768" v="148" actId="26606"/>
          <ac:spMkLst>
            <pc:docMk/>
            <pc:sldMk cId="3596179315" sldId="382"/>
            <ac:spMk id="14" creationId="{29FDB030-9B49-4CED-8CCD-4D99382388AC}"/>
          </ac:spMkLst>
        </pc:spChg>
        <pc:spChg chg="add">
          <ac:chgData name="Zhikal Khidhr" userId="5b7e17f9e3b74d0c" providerId="LiveId" clId="{9B14AE0D-21E8-4937-8BA5-5CA49327EC4C}" dt="2024-01-27T18:06:13.768" v="148" actId="26606"/>
          <ac:spMkLst>
            <pc:docMk/>
            <pc:sldMk cId="3596179315" sldId="382"/>
            <ac:spMk id="16" creationId="{3783CA14-24A1-485C-8B30-D6A5D87987AD}"/>
          </ac:spMkLst>
        </pc:spChg>
        <pc:spChg chg="add">
          <ac:chgData name="Zhikal Khidhr" userId="5b7e17f9e3b74d0c" providerId="LiveId" clId="{9B14AE0D-21E8-4937-8BA5-5CA49327EC4C}" dt="2024-01-27T18:06:13.768" v="148" actId="26606"/>
          <ac:spMkLst>
            <pc:docMk/>
            <pc:sldMk cId="3596179315" sldId="382"/>
            <ac:spMk id="18" creationId="{9A97C86A-04D6-40F7-AE84-31AB43E6A846}"/>
          </ac:spMkLst>
        </pc:spChg>
        <pc:spChg chg="add">
          <ac:chgData name="Zhikal Khidhr" userId="5b7e17f9e3b74d0c" providerId="LiveId" clId="{9B14AE0D-21E8-4937-8BA5-5CA49327EC4C}" dt="2024-01-27T18:06:13.768" v="148" actId="26606"/>
          <ac:spMkLst>
            <pc:docMk/>
            <pc:sldMk cId="3596179315" sldId="382"/>
            <ac:spMk id="20" creationId="{FF9F2414-84E8-453E-B1F3-389FDE8192D9}"/>
          </ac:spMkLst>
        </pc:spChg>
        <pc:spChg chg="add">
          <ac:chgData name="Zhikal Khidhr" userId="5b7e17f9e3b74d0c" providerId="LiveId" clId="{9B14AE0D-21E8-4937-8BA5-5CA49327EC4C}" dt="2024-01-27T18:06:13.768" v="148" actId="26606"/>
          <ac:spMkLst>
            <pc:docMk/>
            <pc:sldMk cId="3596179315" sldId="382"/>
            <ac:spMk id="22" creationId="{3ECA69A1-7536-43AC-85EF-C7106179F5ED}"/>
          </ac:spMkLst>
        </pc:spChg>
        <pc:picChg chg="add mod ord">
          <ac:chgData name="Zhikal Khidhr" userId="5b7e17f9e3b74d0c" providerId="LiveId" clId="{9B14AE0D-21E8-4937-8BA5-5CA49327EC4C}" dt="2024-01-27T18:06:13.768" v="148" actId="26606"/>
          <ac:picMkLst>
            <pc:docMk/>
            <pc:sldMk cId="3596179315" sldId="382"/>
            <ac:picMk id="5" creationId="{72D996AC-C1AF-1254-6260-9266E34FC184}"/>
          </ac:picMkLst>
        </pc:picChg>
        <pc:picChg chg="add mod">
          <ac:chgData name="Zhikal Khidhr" userId="5b7e17f9e3b74d0c" providerId="LiveId" clId="{9B14AE0D-21E8-4937-8BA5-5CA49327EC4C}" dt="2024-01-27T18:10:55.833" v="168"/>
          <ac:picMkLst>
            <pc:docMk/>
            <pc:sldMk cId="3596179315" sldId="382"/>
            <ac:picMk id="6" creationId="{967D1993-B80A-9614-0DA9-21CC9BC80E36}"/>
          </ac:picMkLst>
        </pc:picChg>
      </pc:sldChg>
      <pc:sldChg chg="addSp delSp modSp add mod setBg">
        <pc:chgData name="Zhikal Khidhr" userId="5b7e17f9e3b74d0c" providerId="LiveId" clId="{9B14AE0D-21E8-4937-8BA5-5CA49327EC4C}" dt="2024-01-27T18:10:53.091" v="167"/>
        <pc:sldMkLst>
          <pc:docMk/>
          <pc:sldMk cId="793905765" sldId="383"/>
        </pc:sldMkLst>
        <pc:spChg chg="del">
          <ac:chgData name="Zhikal Khidhr" userId="5b7e17f9e3b74d0c" providerId="LiveId" clId="{9B14AE0D-21E8-4937-8BA5-5CA49327EC4C}" dt="2024-01-27T18:10:35.715" v="165" actId="26606"/>
          <ac:spMkLst>
            <pc:docMk/>
            <pc:sldMk cId="793905765" sldId="383"/>
            <ac:spMk id="2" creationId="{4AE1DC27-81B6-348B-9472-826E3C5B93C2}"/>
          </ac:spMkLst>
        </pc:spChg>
        <pc:spChg chg="del">
          <ac:chgData name="Zhikal Khidhr" userId="5b7e17f9e3b74d0c" providerId="LiveId" clId="{9B14AE0D-21E8-4937-8BA5-5CA49327EC4C}" dt="2024-01-27T18:06:48.346" v="149" actId="22"/>
          <ac:spMkLst>
            <pc:docMk/>
            <pc:sldMk cId="793905765" sldId="383"/>
            <ac:spMk id="3" creationId="{18634E1E-8204-C192-BDBE-871EFA8B4814}"/>
          </ac:spMkLst>
        </pc:spChg>
        <pc:spChg chg="add">
          <ac:chgData name="Zhikal Khidhr" userId="5b7e17f9e3b74d0c" providerId="LiveId" clId="{9B14AE0D-21E8-4937-8BA5-5CA49327EC4C}" dt="2024-01-27T18:10:35.715" v="165" actId="26606"/>
          <ac:spMkLst>
            <pc:docMk/>
            <pc:sldMk cId="793905765" sldId="383"/>
            <ac:spMk id="10" creationId="{F3060C83-F051-4F0E-ABAD-AA0DFC48B218}"/>
          </ac:spMkLst>
        </pc:spChg>
        <pc:spChg chg="add">
          <ac:chgData name="Zhikal Khidhr" userId="5b7e17f9e3b74d0c" providerId="LiveId" clId="{9B14AE0D-21E8-4937-8BA5-5CA49327EC4C}" dt="2024-01-27T18:10:35.715" v="165" actId="26606"/>
          <ac:spMkLst>
            <pc:docMk/>
            <pc:sldMk cId="793905765" sldId="383"/>
            <ac:spMk id="12" creationId="{83C98ABE-055B-441F-B07E-44F97F083C39}"/>
          </ac:spMkLst>
        </pc:spChg>
        <pc:spChg chg="add">
          <ac:chgData name="Zhikal Khidhr" userId="5b7e17f9e3b74d0c" providerId="LiveId" clId="{9B14AE0D-21E8-4937-8BA5-5CA49327EC4C}" dt="2024-01-27T18:10:35.715" v="165" actId="26606"/>
          <ac:spMkLst>
            <pc:docMk/>
            <pc:sldMk cId="793905765" sldId="383"/>
            <ac:spMk id="14" creationId="{29FDB030-9B49-4CED-8CCD-4D99382388AC}"/>
          </ac:spMkLst>
        </pc:spChg>
        <pc:spChg chg="add">
          <ac:chgData name="Zhikal Khidhr" userId="5b7e17f9e3b74d0c" providerId="LiveId" clId="{9B14AE0D-21E8-4937-8BA5-5CA49327EC4C}" dt="2024-01-27T18:10:35.715" v="165" actId="26606"/>
          <ac:spMkLst>
            <pc:docMk/>
            <pc:sldMk cId="793905765" sldId="383"/>
            <ac:spMk id="16" creationId="{3783CA14-24A1-485C-8B30-D6A5D87987AD}"/>
          </ac:spMkLst>
        </pc:spChg>
        <pc:spChg chg="add">
          <ac:chgData name="Zhikal Khidhr" userId="5b7e17f9e3b74d0c" providerId="LiveId" clId="{9B14AE0D-21E8-4937-8BA5-5CA49327EC4C}" dt="2024-01-27T18:10:35.715" v="165" actId="26606"/>
          <ac:spMkLst>
            <pc:docMk/>
            <pc:sldMk cId="793905765" sldId="383"/>
            <ac:spMk id="18" creationId="{9A97C86A-04D6-40F7-AE84-31AB43E6A846}"/>
          </ac:spMkLst>
        </pc:spChg>
        <pc:spChg chg="add">
          <ac:chgData name="Zhikal Khidhr" userId="5b7e17f9e3b74d0c" providerId="LiveId" clId="{9B14AE0D-21E8-4937-8BA5-5CA49327EC4C}" dt="2024-01-27T18:10:35.715" v="165" actId="26606"/>
          <ac:spMkLst>
            <pc:docMk/>
            <pc:sldMk cId="793905765" sldId="383"/>
            <ac:spMk id="20" creationId="{FF9F2414-84E8-453E-B1F3-389FDE8192D9}"/>
          </ac:spMkLst>
        </pc:spChg>
        <pc:spChg chg="add">
          <ac:chgData name="Zhikal Khidhr" userId="5b7e17f9e3b74d0c" providerId="LiveId" clId="{9B14AE0D-21E8-4937-8BA5-5CA49327EC4C}" dt="2024-01-27T18:10:35.715" v="165" actId="26606"/>
          <ac:spMkLst>
            <pc:docMk/>
            <pc:sldMk cId="793905765" sldId="383"/>
            <ac:spMk id="22" creationId="{3ECA69A1-7536-43AC-85EF-C7106179F5ED}"/>
          </ac:spMkLst>
        </pc:spChg>
        <pc:picChg chg="add mod ord">
          <ac:chgData name="Zhikal Khidhr" userId="5b7e17f9e3b74d0c" providerId="LiveId" clId="{9B14AE0D-21E8-4937-8BA5-5CA49327EC4C}" dt="2024-01-27T18:10:35.715" v="165" actId="26606"/>
          <ac:picMkLst>
            <pc:docMk/>
            <pc:sldMk cId="793905765" sldId="383"/>
            <ac:picMk id="5" creationId="{EAA3CEEE-AC4E-E250-64D0-D85F52FEADC4}"/>
          </ac:picMkLst>
        </pc:picChg>
        <pc:picChg chg="add mod">
          <ac:chgData name="Zhikal Khidhr" userId="5b7e17f9e3b74d0c" providerId="LiveId" clId="{9B14AE0D-21E8-4937-8BA5-5CA49327EC4C}" dt="2024-01-27T18:10:53.091" v="167"/>
          <ac:picMkLst>
            <pc:docMk/>
            <pc:sldMk cId="793905765" sldId="383"/>
            <ac:picMk id="6" creationId="{9E02A630-DE2A-0C1E-F131-BD46D6221F9C}"/>
          </ac:picMkLst>
        </pc:picChg>
      </pc:sldChg>
      <pc:sldChg chg="del">
        <pc:chgData name="Zhikal Khidhr" userId="5b7e17f9e3b74d0c" providerId="LiveId" clId="{9B14AE0D-21E8-4937-8BA5-5CA49327EC4C}" dt="2024-01-27T18:03:35.773" v="97" actId="47"/>
        <pc:sldMkLst>
          <pc:docMk/>
          <pc:sldMk cId="3987238828" sldId="383"/>
        </pc:sldMkLst>
      </pc:sldChg>
      <pc:sldChg chg="del">
        <pc:chgData name="Zhikal Khidhr" userId="5b7e17f9e3b74d0c" providerId="LiveId" clId="{9B14AE0D-21E8-4937-8BA5-5CA49327EC4C}" dt="2024-01-27T18:03:36.109" v="99" actId="47"/>
        <pc:sldMkLst>
          <pc:docMk/>
          <pc:sldMk cId="318614857" sldId="384"/>
        </pc:sldMkLst>
      </pc:sldChg>
      <pc:sldChg chg="addSp delSp modSp add mod ord setBg">
        <pc:chgData name="Zhikal Khidhr" userId="5b7e17f9e3b74d0c" providerId="LiveId" clId="{9B14AE0D-21E8-4937-8BA5-5CA49327EC4C}" dt="2024-01-27T18:10:49.498" v="166"/>
        <pc:sldMkLst>
          <pc:docMk/>
          <pc:sldMk cId="1380677774" sldId="384"/>
        </pc:sldMkLst>
        <pc:spChg chg="del">
          <ac:chgData name="Zhikal Khidhr" userId="5b7e17f9e3b74d0c" providerId="LiveId" clId="{9B14AE0D-21E8-4937-8BA5-5CA49327EC4C}" dt="2024-01-27T18:07:30.846" v="153" actId="26606"/>
          <ac:spMkLst>
            <pc:docMk/>
            <pc:sldMk cId="1380677774" sldId="384"/>
            <ac:spMk id="2" creationId="{4AE1DC27-81B6-348B-9472-826E3C5B93C2}"/>
          </ac:spMkLst>
        </pc:spChg>
        <pc:spChg chg="del">
          <ac:chgData name="Zhikal Khidhr" userId="5b7e17f9e3b74d0c" providerId="LiveId" clId="{9B14AE0D-21E8-4937-8BA5-5CA49327EC4C}" dt="2024-01-27T18:07:27.998" v="152" actId="22"/>
          <ac:spMkLst>
            <pc:docMk/>
            <pc:sldMk cId="1380677774" sldId="384"/>
            <ac:spMk id="3" creationId="{18634E1E-8204-C192-BDBE-871EFA8B4814}"/>
          </ac:spMkLst>
        </pc:spChg>
        <pc:spChg chg="add">
          <ac:chgData name="Zhikal Khidhr" userId="5b7e17f9e3b74d0c" providerId="LiveId" clId="{9B14AE0D-21E8-4937-8BA5-5CA49327EC4C}" dt="2024-01-27T18:07:30.846" v="153" actId="26606"/>
          <ac:spMkLst>
            <pc:docMk/>
            <pc:sldMk cId="1380677774" sldId="384"/>
            <ac:spMk id="10" creationId="{F3060C83-F051-4F0E-ABAD-AA0DFC48B218}"/>
          </ac:spMkLst>
        </pc:spChg>
        <pc:spChg chg="add">
          <ac:chgData name="Zhikal Khidhr" userId="5b7e17f9e3b74d0c" providerId="LiveId" clId="{9B14AE0D-21E8-4937-8BA5-5CA49327EC4C}" dt="2024-01-27T18:07:30.846" v="153" actId="26606"/>
          <ac:spMkLst>
            <pc:docMk/>
            <pc:sldMk cId="1380677774" sldId="384"/>
            <ac:spMk id="12" creationId="{83C98ABE-055B-441F-B07E-44F97F083C39}"/>
          </ac:spMkLst>
        </pc:spChg>
        <pc:spChg chg="add">
          <ac:chgData name="Zhikal Khidhr" userId="5b7e17f9e3b74d0c" providerId="LiveId" clId="{9B14AE0D-21E8-4937-8BA5-5CA49327EC4C}" dt="2024-01-27T18:07:30.846" v="153" actId="26606"/>
          <ac:spMkLst>
            <pc:docMk/>
            <pc:sldMk cId="1380677774" sldId="384"/>
            <ac:spMk id="14" creationId="{29FDB030-9B49-4CED-8CCD-4D99382388AC}"/>
          </ac:spMkLst>
        </pc:spChg>
        <pc:spChg chg="add">
          <ac:chgData name="Zhikal Khidhr" userId="5b7e17f9e3b74d0c" providerId="LiveId" clId="{9B14AE0D-21E8-4937-8BA5-5CA49327EC4C}" dt="2024-01-27T18:07:30.846" v="153" actId="26606"/>
          <ac:spMkLst>
            <pc:docMk/>
            <pc:sldMk cId="1380677774" sldId="384"/>
            <ac:spMk id="16" creationId="{3783CA14-24A1-485C-8B30-D6A5D87987AD}"/>
          </ac:spMkLst>
        </pc:spChg>
        <pc:spChg chg="add">
          <ac:chgData name="Zhikal Khidhr" userId="5b7e17f9e3b74d0c" providerId="LiveId" clId="{9B14AE0D-21E8-4937-8BA5-5CA49327EC4C}" dt="2024-01-27T18:07:30.846" v="153" actId="26606"/>
          <ac:spMkLst>
            <pc:docMk/>
            <pc:sldMk cId="1380677774" sldId="384"/>
            <ac:spMk id="18" creationId="{9A97C86A-04D6-40F7-AE84-31AB43E6A846}"/>
          </ac:spMkLst>
        </pc:spChg>
        <pc:spChg chg="add">
          <ac:chgData name="Zhikal Khidhr" userId="5b7e17f9e3b74d0c" providerId="LiveId" clId="{9B14AE0D-21E8-4937-8BA5-5CA49327EC4C}" dt="2024-01-27T18:07:30.846" v="153" actId="26606"/>
          <ac:spMkLst>
            <pc:docMk/>
            <pc:sldMk cId="1380677774" sldId="384"/>
            <ac:spMk id="20" creationId="{FF9F2414-84E8-453E-B1F3-389FDE8192D9}"/>
          </ac:spMkLst>
        </pc:spChg>
        <pc:spChg chg="add">
          <ac:chgData name="Zhikal Khidhr" userId="5b7e17f9e3b74d0c" providerId="LiveId" clId="{9B14AE0D-21E8-4937-8BA5-5CA49327EC4C}" dt="2024-01-27T18:07:30.846" v="153" actId="26606"/>
          <ac:spMkLst>
            <pc:docMk/>
            <pc:sldMk cId="1380677774" sldId="384"/>
            <ac:spMk id="22" creationId="{3ECA69A1-7536-43AC-85EF-C7106179F5ED}"/>
          </ac:spMkLst>
        </pc:spChg>
        <pc:picChg chg="add mod ord">
          <ac:chgData name="Zhikal Khidhr" userId="5b7e17f9e3b74d0c" providerId="LiveId" clId="{9B14AE0D-21E8-4937-8BA5-5CA49327EC4C}" dt="2024-01-27T18:07:30.846" v="153" actId="26606"/>
          <ac:picMkLst>
            <pc:docMk/>
            <pc:sldMk cId="1380677774" sldId="384"/>
            <ac:picMk id="5" creationId="{69FB17A8-73A7-85D2-F14D-953CEC9717EC}"/>
          </ac:picMkLst>
        </pc:picChg>
        <pc:picChg chg="add mod">
          <ac:chgData name="Zhikal Khidhr" userId="5b7e17f9e3b74d0c" providerId="LiveId" clId="{9B14AE0D-21E8-4937-8BA5-5CA49327EC4C}" dt="2024-01-27T18:10:49.498" v="166"/>
          <ac:picMkLst>
            <pc:docMk/>
            <pc:sldMk cId="1380677774" sldId="384"/>
            <ac:picMk id="6" creationId="{76BEF9CD-1E09-1A21-30E9-EF0CC809BFA0}"/>
          </ac:picMkLst>
        </pc:picChg>
      </pc:sldChg>
      <pc:sldChg chg="modSp add mod">
        <pc:chgData name="Zhikal Khidhr" userId="5b7e17f9e3b74d0c" providerId="LiveId" clId="{9B14AE0D-21E8-4937-8BA5-5CA49327EC4C}" dt="2024-01-27T18:18:24.697" v="253" actId="14100"/>
        <pc:sldMkLst>
          <pc:docMk/>
          <pc:sldMk cId="2145098752" sldId="385"/>
        </pc:sldMkLst>
        <pc:spChg chg="mod">
          <ac:chgData name="Zhikal Khidhr" userId="5b7e17f9e3b74d0c" providerId="LiveId" clId="{9B14AE0D-21E8-4937-8BA5-5CA49327EC4C}" dt="2024-01-27T18:13:57.325" v="199" actId="20577"/>
          <ac:spMkLst>
            <pc:docMk/>
            <pc:sldMk cId="2145098752" sldId="385"/>
            <ac:spMk id="2" creationId="{4AE1DC27-81B6-348B-9472-826E3C5B93C2}"/>
          </ac:spMkLst>
        </pc:spChg>
        <pc:spChg chg="mod">
          <ac:chgData name="Zhikal Khidhr" userId="5b7e17f9e3b74d0c" providerId="LiveId" clId="{9B14AE0D-21E8-4937-8BA5-5CA49327EC4C}" dt="2024-01-27T18:18:24.697" v="253" actId="14100"/>
          <ac:spMkLst>
            <pc:docMk/>
            <pc:sldMk cId="2145098752" sldId="385"/>
            <ac:spMk id="3" creationId="{18634E1E-8204-C192-BDBE-871EFA8B4814}"/>
          </ac:spMkLst>
        </pc:spChg>
      </pc:sldChg>
      <pc:sldChg chg="delSp modSp add mod ord">
        <pc:chgData name="Zhikal Khidhr" userId="5b7e17f9e3b74d0c" providerId="LiveId" clId="{9B14AE0D-21E8-4937-8BA5-5CA49327EC4C}" dt="2024-01-27T18:25:01.409" v="297" actId="27636"/>
        <pc:sldMkLst>
          <pc:docMk/>
          <pc:sldMk cId="1361414874" sldId="386"/>
        </pc:sldMkLst>
        <pc:spChg chg="del mod">
          <ac:chgData name="Zhikal Khidhr" userId="5b7e17f9e3b74d0c" providerId="LiveId" clId="{9B14AE0D-21E8-4937-8BA5-5CA49327EC4C}" dt="2024-01-27T18:23:54.723" v="287" actId="478"/>
          <ac:spMkLst>
            <pc:docMk/>
            <pc:sldMk cId="1361414874" sldId="386"/>
            <ac:spMk id="2" creationId="{4AE1DC27-81B6-348B-9472-826E3C5B93C2}"/>
          </ac:spMkLst>
        </pc:spChg>
        <pc:spChg chg="mod">
          <ac:chgData name="Zhikal Khidhr" userId="5b7e17f9e3b74d0c" providerId="LiveId" clId="{9B14AE0D-21E8-4937-8BA5-5CA49327EC4C}" dt="2024-01-27T18:25:01.409" v="297" actId="27636"/>
          <ac:spMkLst>
            <pc:docMk/>
            <pc:sldMk cId="1361414874" sldId="386"/>
            <ac:spMk id="3" creationId="{18634E1E-8204-C192-BDBE-871EFA8B4814}"/>
          </ac:spMkLst>
        </pc:spChg>
      </pc:sldChg>
      <pc:sldChg chg="del">
        <pc:chgData name="Zhikal Khidhr" userId="5b7e17f9e3b74d0c" providerId="LiveId" clId="{9B14AE0D-21E8-4937-8BA5-5CA49327EC4C}" dt="2024-01-27T18:03:36.848" v="102" actId="47"/>
        <pc:sldMkLst>
          <pc:docMk/>
          <pc:sldMk cId="1503541163" sldId="387"/>
        </pc:sldMkLst>
      </pc:sldChg>
      <pc:sldChg chg="modSp add mod ord">
        <pc:chgData name="Zhikal Khidhr" userId="5b7e17f9e3b74d0c" providerId="LiveId" clId="{9B14AE0D-21E8-4937-8BA5-5CA49327EC4C}" dt="2024-01-27T18:20:51.550" v="268"/>
        <pc:sldMkLst>
          <pc:docMk/>
          <pc:sldMk cId="3570124031" sldId="387"/>
        </pc:sldMkLst>
        <pc:spChg chg="mod">
          <ac:chgData name="Zhikal Khidhr" userId="5b7e17f9e3b74d0c" providerId="LiveId" clId="{9B14AE0D-21E8-4937-8BA5-5CA49327EC4C}" dt="2024-01-27T18:20:51.550" v="268"/>
          <ac:spMkLst>
            <pc:docMk/>
            <pc:sldMk cId="3570124031" sldId="387"/>
            <ac:spMk id="3" creationId="{18634E1E-8204-C192-BDBE-871EFA8B4814}"/>
          </ac:spMkLst>
        </pc:spChg>
      </pc:sldChg>
      <pc:sldChg chg="modSp add mod ord">
        <pc:chgData name="Zhikal Khidhr" userId="5b7e17f9e3b74d0c" providerId="LiveId" clId="{9B14AE0D-21E8-4937-8BA5-5CA49327EC4C}" dt="2024-01-27T18:18:33.549" v="255" actId="27636"/>
        <pc:sldMkLst>
          <pc:docMk/>
          <pc:sldMk cId="3346987262" sldId="388"/>
        </pc:sldMkLst>
        <pc:spChg chg="mod">
          <ac:chgData name="Zhikal Khidhr" userId="5b7e17f9e3b74d0c" providerId="LiveId" clId="{9B14AE0D-21E8-4937-8BA5-5CA49327EC4C}" dt="2024-01-27T18:18:33.549" v="255" actId="27636"/>
          <ac:spMkLst>
            <pc:docMk/>
            <pc:sldMk cId="3346987262" sldId="388"/>
            <ac:spMk id="3" creationId="{18634E1E-8204-C192-BDBE-871EFA8B4814}"/>
          </ac:spMkLst>
        </pc:spChg>
      </pc:sldChg>
      <pc:sldChg chg="del">
        <pc:chgData name="Zhikal Khidhr" userId="5b7e17f9e3b74d0c" providerId="LiveId" clId="{9B14AE0D-21E8-4937-8BA5-5CA49327EC4C}" dt="2024-01-27T18:03:37.047" v="103" actId="47"/>
        <pc:sldMkLst>
          <pc:docMk/>
          <pc:sldMk cId="927098236" sldId="389"/>
        </pc:sldMkLst>
      </pc:sldChg>
      <pc:sldChg chg="modSp add del mod ord">
        <pc:chgData name="Zhikal Khidhr" userId="5b7e17f9e3b74d0c" providerId="LiveId" clId="{9B14AE0D-21E8-4937-8BA5-5CA49327EC4C}" dt="2024-01-27T18:20:59.827" v="269" actId="47"/>
        <pc:sldMkLst>
          <pc:docMk/>
          <pc:sldMk cId="3417539065" sldId="389"/>
        </pc:sldMkLst>
        <pc:spChg chg="mod">
          <ac:chgData name="Zhikal Khidhr" userId="5b7e17f9e3b74d0c" providerId="LiveId" clId="{9B14AE0D-21E8-4937-8BA5-5CA49327EC4C}" dt="2024-01-27T18:20:47.178" v="266" actId="21"/>
          <ac:spMkLst>
            <pc:docMk/>
            <pc:sldMk cId="3417539065" sldId="389"/>
            <ac:spMk id="3" creationId="{18634E1E-8204-C192-BDBE-871EFA8B4814}"/>
          </ac:spMkLst>
        </pc:spChg>
      </pc:sldChg>
      <pc:sldChg chg="del">
        <pc:chgData name="Zhikal Khidhr" userId="5b7e17f9e3b74d0c" providerId="LiveId" clId="{9B14AE0D-21E8-4937-8BA5-5CA49327EC4C}" dt="2024-01-27T18:03:37.761" v="106" actId="47"/>
        <pc:sldMkLst>
          <pc:docMk/>
          <pc:sldMk cId="2916888016" sldId="390"/>
        </pc:sldMkLst>
      </pc:sldChg>
      <pc:sldChg chg="modSp add mod ord">
        <pc:chgData name="Zhikal Khidhr" userId="5b7e17f9e3b74d0c" providerId="LiveId" clId="{9B14AE0D-21E8-4937-8BA5-5CA49327EC4C}" dt="2024-01-27T18:22:15.043" v="279" actId="20577"/>
        <pc:sldMkLst>
          <pc:docMk/>
          <pc:sldMk cId="3780203680" sldId="390"/>
        </pc:sldMkLst>
        <pc:spChg chg="mod">
          <ac:chgData name="Zhikal Khidhr" userId="5b7e17f9e3b74d0c" providerId="LiveId" clId="{9B14AE0D-21E8-4937-8BA5-5CA49327EC4C}" dt="2024-01-27T18:22:15.043" v="279" actId="20577"/>
          <ac:spMkLst>
            <pc:docMk/>
            <pc:sldMk cId="3780203680" sldId="390"/>
            <ac:spMk id="3" creationId="{18634E1E-8204-C192-BDBE-871EFA8B4814}"/>
          </ac:spMkLst>
        </pc:spChg>
      </pc:sldChg>
      <pc:sldChg chg="modSp add mod">
        <pc:chgData name="Zhikal Khidhr" userId="5b7e17f9e3b74d0c" providerId="LiveId" clId="{9B14AE0D-21E8-4937-8BA5-5CA49327EC4C}" dt="2024-01-27T18:16:00.298" v="234"/>
        <pc:sldMkLst>
          <pc:docMk/>
          <pc:sldMk cId="592463710" sldId="391"/>
        </pc:sldMkLst>
        <pc:spChg chg="mod">
          <ac:chgData name="Zhikal Khidhr" userId="5b7e17f9e3b74d0c" providerId="LiveId" clId="{9B14AE0D-21E8-4937-8BA5-5CA49327EC4C}" dt="2024-01-27T18:16:00.298" v="234"/>
          <ac:spMkLst>
            <pc:docMk/>
            <pc:sldMk cId="592463710" sldId="391"/>
            <ac:spMk id="3" creationId="{18634E1E-8204-C192-BDBE-871EFA8B4814}"/>
          </ac:spMkLst>
        </pc:spChg>
      </pc:sldChg>
      <pc:sldChg chg="del">
        <pc:chgData name="Zhikal Khidhr" userId="5b7e17f9e3b74d0c" providerId="LiveId" clId="{9B14AE0D-21E8-4937-8BA5-5CA49327EC4C}" dt="2024-01-27T18:03:37.407" v="105" actId="47"/>
        <pc:sldMkLst>
          <pc:docMk/>
          <pc:sldMk cId="4087162868" sldId="391"/>
        </pc:sldMkLst>
      </pc:sldChg>
      <pc:sldChg chg="addSp delSp modSp add mod">
        <pc:chgData name="Zhikal Khidhr" userId="5b7e17f9e3b74d0c" providerId="LiveId" clId="{9B14AE0D-21E8-4937-8BA5-5CA49327EC4C}" dt="2024-01-27T18:22:40.529" v="285" actId="27636"/>
        <pc:sldMkLst>
          <pc:docMk/>
          <pc:sldMk cId="3172104921" sldId="392"/>
        </pc:sldMkLst>
        <pc:spChg chg="del">
          <ac:chgData name="Zhikal Khidhr" userId="5b7e17f9e3b74d0c" providerId="LiveId" clId="{9B14AE0D-21E8-4937-8BA5-5CA49327EC4C}" dt="2024-01-27T18:22:31.608" v="280" actId="478"/>
          <ac:spMkLst>
            <pc:docMk/>
            <pc:sldMk cId="3172104921" sldId="392"/>
            <ac:spMk id="2" creationId="{4AE1DC27-81B6-348B-9472-826E3C5B93C2}"/>
          </ac:spMkLst>
        </pc:spChg>
        <pc:spChg chg="mod">
          <ac:chgData name="Zhikal Khidhr" userId="5b7e17f9e3b74d0c" providerId="LiveId" clId="{9B14AE0D-21E8-4937-8BA5-5CA49327EC4C}" dt="2024-01-27T18:22:40.529" v="285" actId="27636"/>
          <ac:spMkLst>
            <pc:docMk/>
            <pc:sldMk cId="3172104921" sldId="392"/>
            <ac:spMk id="3" creationId="{18634E1E-8204-C192-BDBE-871EFA8B4814}"/>
          </ac:spMkLst>
        </pc:spChg>
        <pc:spChg chg="add del">
          <ac:chgData name="Zhikal Khidhr" userId="5b7e17f9e3b74d0c" providerId="LiveId" clId="{9B14AE0D-21E8-4937-8BA5-5CA49327EC4C}" dt="2024-01-27T18:16:13.102" v="238" actId="22"/>
          <ac:spMkLst>
            <pc:docMk/>
            <pc:sldMk cId="3172104921" sldId="392"/>
            <ac:spMk id="5" creationId="{13E1CB81-51C7-8FE2-CF2C-C8D575ACA890}"/>
          </ac:spMkLst>
        </pc:spChg>
      </pc:sldChg>
      <pc:sldChg chg="del">
        <pc:chgData name="Zhikal Khidhr" userId="5b7e17f9e3b74d0c" providerId="LiveId" clId="{9B14AE0D-21E8-4937-8BA5-5CA49327EC4C}" dt="2024-01-27T18:03:37.205" v="104" actId="47"/>
        <pc:sldMkLst>
          <pc:docMk/>
          <pc:sldMk cId="1795063761" sldId="393"/>
        </pc:sldMkLst>
      </pc:sldChg>
      <pc:sldChg chg="modSp add mod">
        <pc:chgData name="Zhikal Khidhr" userId="5b7e17f9e3b74d0c" providerId="LiveId" clId="{9B14AE0D-21E8-4937-8BA5-5CA49327EC4C}" dt="2024-01-27T18:16:28.717" v="245"/>
        <pc:sldMkLst>
          <pc:docMk/>
          <pc:sldMk cId="1928054195" sldId="393"/>
        </pc:sldMkLst>
        <pc:spChg chg="mod">
          <ac:chgData name="Zhikal Khidhr" userId="5b7e17f9e3b74d0c" providerId="LiveId" clId="{9B14AE0D-21E8-4937-8BA5-5CA49327EC4C}" dt="2024-01-27T18:16:28.717" v="245"/>
          <ac:spMkLst>
            <pc:docMk/>
            <pc:sldMk cId="1928054195" sldId="393"/>
            <ac:spMk id="3" creationId="{18634E1E-8204-C192-BDBE-871EFA8B4814}"/>
          </ac:spMkLst>
        </pc:spChg>
      </pc:sldChg>
      <pc:sldChg chg="del">
        <pc:chgData name="Zhikal Khidhr" userId="5b7e17f9e3b74d0c" providerId="LiveId" clId="{9B14AE0D-21E8-4937-8BA5-5CA49327EC4C}" dt="2024-01-27T18:03:35.142" v="94" actId="47"/>
        <pc:sldMkLst>
          <pc:docMk/>
          <pc:sldMk cId="3161314645" sldId="394"/>
        </pc:sldMkLst>
      </pc:sldChg>
      <pc:sldChg chg="add del">
        <pc:chgData name="Zhikal Khidhr" userId="5b7e17f9e3b74d0c" providerId="LiveId" clId="{9B14AE0D-21E8-4937-8BA5-5CA49327EC4C}" dt="2024-01-27T18:30:28.355" v="321" actId="47"/>
        <pc:sldMkLst>
          <pc:docMk/>
          <pc:sldMk cId="4250411042" sldId="394"/>
        </pc:sldMkLst>
      </pc:sldChg>
      <pc:sldChg chg="add del">
        <pc:chgData name="Zhikal Khidhr" userId="5b7e17f9e3b74d0c" providerId="LiveId" clId="{9B14AE0D-21E8-4937-8BA5-5CA49327EC4C}" dt="2024-01-27T18:30:29.444" v="322" actId="47"/>
        <pc:sldMkLst>
          <pc:docMk/>
          <pc:sldMk cId="1304273094" sldId="395"/>
        </pc:sldMkLst>
      </pc:sldChg>
      <pc:sldChg chg="add del">
        <pc:chgData name="Zhikal Khidhr" userId="5b7e17f9e3b74d0c" providerId="LiveId" clId="{9B14AE0D-21E8-4937-8BA5-5CA49327EC4C}" dt="2024-01-27T18:30:30.197" v="323" actId="47"/>
        <pc:sldMkLst>
          <pc:docMk/>
          <pc:sldMk cId="3697004243" sldId="396"/>
        </pc:sldMkLst>
      </pc:sldChg>
      <pc:sldChg chg="add del">
        <pc:chgData name="Zhikal Khidhr" userId="5b7e17f9e3b74d0c" providerId="LiveId" clId="{9B14AE0D-21E8-4937-8BA5-5CA49327EC4C}" dt="2024-01-27T18:30:31.977" v="324" actId="47"/>
        <pc:sldMkLst>
          <pc:docMk/>
          <pc:sldMk cId="893521840" sldId="397"/>
        </pc:sldMkLst>
      </pc:sldChg>
      <pc:sldChg chg="add del">
        <pc:chgData name="Zhikal Khidhr" userId="5b7e17f9e3b74d0c" providerId="LiveId" clId="{9B14AE0D-21E8-4937-8BA5-5CA49327EC4C}" dt="2024-01-27T18:30:24.214" v="320" actId="47"/>
        <pc:sldMkLst>
          <pc:docMk/>
          <pc:sldMk cId="4026790367" sldId="398"/>
        </pc:sldMkLst>
      </pc:sldChg>
      <pc:sldChg chg="delSp modSp add mod ord">
        <pc:chgData name="Zhikal Khidhr" userId="5b7e17f9e3b74d0c" providerId="LiveId" clId="{9B14AE0D-21E8-4937-8BA5-5CA49327EC4C}" dt="2024-01-27T18:32:23.626" v="369" actId="20577"/>
        <pc:sldMkLst>
          <pc:docMk/>
          <pc:sldMk cId="20075996" sldId="482"/>
        </pc:sldMkLst>
        <pc:spChg chg="del">
          <ac:chgData name="Zhikal Khidhr" userId="5b7e17f9e3b74d0c" providerId="LiveId" clId="{9B14AE0D-21E8-4937-8BA5-5CA49327EC4C}" dt="2024-01-27T18:09:46.802" v="156" actId="478"/>
          <ac:spMkLst>
            <pc:docMk/>
            <pc:sldMk cId="20075996" sldId="482"/>
            <ac:spMk id="5" creationId="{00000000-0000-0000-0000-000000000000}"/>
          </ac:spMkLst>
        </pc:spChg>
        <pc:spChg chg="mod">
          <ac:chgData name="Zhikal Khidhr" userId="5b7e17f9e3b74d0c" providerId="LiveId" clId="{9B14AE0D-21E8-4937-8BA5-5CA49327EC4C}" dt="2024-01-27T18:32:23.626" v="369" actId="20577"/>
          <ac:spMkLst>
            <pc:docMk/>
            <pc:sldMk cId="20075996" sldId="482"/>
            <ac:spMk id="7" creationId="{608DA07D-3297-432A-B0EF-7898508B7D81}"/>
          </ac:spMkLst>
        </pc:spChg>
      </pc:sldChg>
      <pc:sldChg chg="delSp add mod">
        <pc:chgData name="Zhikal Khidhr" userId="5b7e17f9e3b74d0c" providerId="LiveId" clId="{9B14AE0D-21E8-4937-8BA5-5CA49327EC4C}" dt="2024-01-27T18:09:59.816" v="158" actId="478"/>
        <pc:sldMkLst>
          <pc:docMk/>
          <pc:sldMk cId="2300863228" sldId="491"/>
        </pc:sldMkLst>
        <pc:spChg chg="del">
          <ac:chgData name="Zhikal Khidhr" userId="5b7e17f9e3b74d0c" providerId="LiveId" clId="{9B14AE0D-21E8-4937-8BA5-5CA49327EC4C}" dt="2024-01-27T18:09:59.816" v="158" actId="478"/>
          <ac:spMkLst>
            <pc:docMk/>
            <pc:sldMk cId="2300863228" sldId="491"/>
            <ac:spMk id="5" creationId="{00000000-0000-0000-0000-000000000000}"/>
          </ac:spMkLst>
        </pc:spChg>
      </pc:sldChg>
      <pc:sldChg chg="add del">
        <pc:chgData name="Zhikal Khidhr" userId="5b7e17f9e3b74d0c" providerId="LiveId" clId="{9B14AE0D-21E8-4937-8BA5-5CA49327EC4C}" dt="2024-01-27T18:10:20.984" v="162" actId="47"/>
        <pc:sldMkLst>
          <pc:docMk/>
          <pc:sldMk cId="3866411002" sldId="506"/>
        </pc:sldMkLst>
      </pc:sldChg>
      <pc:sldChg chg="delSp add mod">
        <pc:chgData name="Zhikal Khidhr" userId="5b7e17f9e3b74d0c" providerId="LiveId" clId="{9B14AE0D-21E8-4937-8BA5-5CA49327EC4C}" dt="2024-01-27T18:09:52.686" v="157" actId="478"/>
        <pc:sldMkLst>
          <pc:docMk/>
          <pc:sldMk cId="534773881" sldId="507"/>
        </pc:sldMkLst>
        <pc:spChg chg="del">
          <ac:chgData name="Zhikal Khidhr" userId="5b7e17f9e3b74d0c" providerId="LiveId" clId="{9B14AE0D-21E8-4937-8BA5-5CA49327EC4C}" dt="2024-01-27T18:09:52.686" v="157" actId="478"/>
          <ac:spMkLst>
            <pc:docMk/>
            <pc:sldMk cId="534773881" sldId="507"/>
            <ac:spMk id="5" creationId="{00000000-0000-0000-0000-000000000000}"/>
          </ac:spMkLst>
        </pc:spChg>
      </pc:sldChg>
      <pc:sldChg chg="add">
        <pc:chgData name="Zhikal Khidhr" userId="5b7e17f9e3b74d0c" providerId="LiveId" clId="{9B14AE0D-21E8-4937-8BA5-5CA49327EC4C}" dt="2024-01-27T18:09:36.144" v="154"/>
        <pc:sldMkLst>
          <pc:docMk/>
          <pc:sldMk cId="87775940" sldId="508"/>
        </pc:sldMkLst>
      </pc:sldChg>
      <pc:sldChg chg="delSp add mod">
        <pc:chgData name="Zhikal Khidhr" userId="5b7e17f9e3b74d0c" providerId="LiveId" clId="{9B14AE0D-21E8-4937-8BA5-5CA49327EC4C}" dt="2024-01-27T18:10:12.356" v="160" actId="478"/>
        <pc:sldMkLst>
          <pc:docMk/>
          <pc:sldMk cId="1686591751" sldId="509"/>
        </pc:sldMkLst>
        <pc:spChg chg="del">
          <ac:chgData name="Zhikal Khidhr" userId="5b7e17f9e3b74d0c" providerId="LiveId" clId="{9B14AE0D-21E8-4937-8BA5-5CA49327EC4C}" dt="2024-01-27T18:10:12.356" v="160" actId="478"/>
          <ac:spMkLst>
            <pc:docMk/>
            <pc:sldMk cId="1686591751" sldId="509"/>
            <ac:spMk id="5" creationId="{00000000-0000-0000-0000-000000000000}"/>
          </ac:spMkLst>
        </pc:spChg>
      </pc:sldChg>
      <pc:sldChg chg="delSp add mod">
        <pc:chgData name="Zhikal Khidhr" userId="5b7e17f9e3b74d0c" providerId="LiveId" clId="{9B14AE0D-21E8-4937-8BA5-5CA49327EC4C}" dt="2024-01-27T18:10:16.235" v="161" actId="478"/>
        <pc:sldMkLst>
          <pc:docMk/>
          <pc:sldMk cId="3710600758" sldId="510"/>
        </pc:sldMkLst>
        <pc:spChg chg="del">
          <ac:chgData name="Zhikal Khidhr" userId="5b7e17f9e3b74d0c" providerId="LiveId" clId="{9B14AE0D-21E8-4937-8BA5-5CA49327EC4C}" dt="2024-01-27T18:10:16.235" v="161" actId="478"/>
          <ac:spMkLst>
            <pc:docMk/>
            <pc:sldMk cId="3710600758" sldId="510"/>
            <ac:spMk id="5" creationId="{00000000-0000-0000-0000-000000000000}"/>
          </ac:spMkLst>
        </pc:spChg>
      </pc:sldChg>
      <pc:sldChg chg="delSp add mod">
        <pc:chgData name="Zhikal Khidhr" userId="5b7e17f9e3b74d0c" providerId="LiveId" clId="{9B14AE0D-21E8-4937-8BA5-5CA49327EC4C}" dt="2024-01-27T18:10:06.527" v="159" actId="478"/>
        <pc:sldMkLst>
          <pc:docMk/>
          <pc:sldMk cId="3827683533" sldId="511"/>
        </pc:sldMkLst>
        <pc:spChg chg="del">
          <ac:chgData name="Zhikal Khidhr" userId="5b7e17f9e3b74d0c" providerId="LiveId" clId="{9B14AE0D-21E8-4937-8BA5-5CA49327EC4C}" dt="2024-01-27T18:10:06.527" v="159" actId="478"/>
          <ac:spMkLst>
            <pc:docMk/>
            <pc:sldMk cId="3827683533" sldId="511"/>
            <ac:spMk id="5" creationId="{00000000-0000-0000-0000-000000000000}"/>
          </ac:spMkLst>
        </pc:spChg>
      </pc:sldChg>
      <pc:sldChg chg="addSp delSp modSp add mod setBg">
        <pc:chgData name="Zhikal Khidhr" userId="5b7e17f9e3b74d0c" providerId="LiveId" clId="{9B14AE0D-21E8-4937-8BA5-5CA49327EC4C}" dt="2024-01-27T18:13:31.178" v="178" actId="1076"/>
        <pc:sldMkLst>
          <pc:docMk/>
          <pc:sldMk cId="2633965306" sldId="512"/>
        </pc:sldMkLst>
        <pc:spChg chg="mod">
          <ac:chgData name="Zhikal Khidhr" userId="5b7e17f9e3b74d0c" providerId="LiveId" clId="{9B14AE0D-21E8-4937-8BA5-5CA49327EC4C}" dt="2024-01-27T18:12:08.336" v="172" actId="26606"/>
          <ac:spMkLst>
            <pc:docMk/>
            <pc:sldMk cId="2633965306" sldId="512"/>
            <ac:spMk id="4" creationId="{00000000-0000-0000-0000-000000000000}"/>
          </ac:spMkLst>
        </pc:spChg>
        <pc:spChg chg="del">
          <ac:chgData name="Zhikal Khidhr" userId="5b7e17f9e3b74d0c" providerId="LiveId" clId="{9B14AE0D-21E8-4937-8BA5-5CA49327EC4C}" dt="2024-01-27T18:11:26.943" v="171" actId="478"/>
          <ac:spMkLst>
            <pc:docMk/>
            <pc:sldMk cId="2633965306" sldId="512"/>
            <ac:spMk id="5" creationId="{00000000-0000-0000-0000-000000000000}"/>
          </ac:spMkLst>
        </pc:spChg>
        <pc:spChg chg="mod">
          <ac:chgData name="Zhikal Khidhr" userId="5b7e17f9e3b74d0c" providerId="LiveId" clId="{9B14AE0D-21E8-4937-8BA5-5CA49327EC4C}" dt="2024-01-27T18:12:08.336" v="172" actId="26606"/>
          <ac:spMkLst>
            <pc:docMk/>
            <pc:sldMk cId="2633965306" sldId="512"/>
            <ac:spMk id="6" creationId="{00000000-0000-0000-0000-000000000000}"/>
          </ac:spMkLst>
        </pc:spChg>
        <pc:spChg chg="add mod ord">
          <ac:chgData name="Zhikal Khidhr" userId="5b7e17f9e3b74d0c" providerId="LiveId" clId="{9B14AE0D-21E8-4937-8BA5-5CA49327EC4C}" dt="2024-01-27T18:12:08.336" v="172" actId="26606"/>
          <ac:spMkLst>
            <pc:docMk/>
            <pc:sldMk cId="2633965306" sldId="512"/>
            <ac:spMk id="8" creationId="{608DA07D-3297-432A-B0EF-7898508B7D81}"/>
          </ac:spMkLst>
        </pc:spChg>
        <pc:spChg chg="add">
          <ac:chgData name="Zhikal Khidhr" userId="5b7e17f9e3b74d0c" providerId="LiveId" clId="{9B14AE0D-21E8-4937-8BA5-5CA49327EC4C}" dt="2024-01-27T18:12:08.336" v="172" actId="26606"/>
          <ac:spMkLst>
            <pc:docMk/>
            <pc:sldMk cId="2633965306" sldId="512"/>
            <ac:spMk id="16" creationId="{47942995-B07F-4636-9A06-C6A104B260A8}"/>
          </ac:spMkLst>
        </pc:spChg>
        <pc:spChg chg="add">
          <ac:chgData name="Zhikal Khidhr" userId="5b7e17f9e3b74d0c" providerId="LiveId" clId="{9B14AE0D-21E8-4937-8BA5-5CA49327EC4C}" dt="2024-01-27T18:12:08.336" v="172" actId="26606"/>
          <ac:spMkLst>
            <pc:docMk/>
            <pc:sldMk cId="2633965306" sldId="512"/>
            <ac:spMk id="23" creationId="{B81933D1-5615-42C7-9C0B-4EB7105CCE2D}"/>
          </ac:spMkLst>
        </pc:spChg>
        <pc:spChg chg="add">
          <ac:chgData name="Zhikal Khidhr" userId="5b7e17f9e3b74d0c" providerId="LiveId" clId="{9B14AE0D-21E8-4937-8BA5-5CA49327EC4C}" dt="2024-01-27T18:12:08.336" v="172" actId="26606"/>
          <ac:spMkLst>
            <pc:docMk/>
            <pc:sldMk cId="2633965306" sldId="512"/>
            <ac:spMk id="25" creationId="{19C9EAEA-39D0-4B0E-A0EB-51E7B26740B1}"/>
          </ac:spMkLst>
        </pc:spChg>
        <pc:grpChg chg="add">
          <ac:chgData name="Zhikal Khidhr" userId="5b7e17f9e3b74d0c" providerId="LiveId" clId="{9B14AE0D-21E8-4937-8BA5-5CA49327EC4C}" dt="2024-01-27T18:12:08.336" v="172" actId="26606"/>
          <ac:grpSpMkLst>
            <pc:docMk/>
            <pc:sldMk cId="2633965306" sldId="512"/>
            <ac:grpSpMk id="18" creationId="{032D8612-31EB-44CF-A1D0-14FD4C705424}"/>
          </ac:grpSpMkLst>
        </pc:grpChg>
        <pc:picChg chg="del mod ord">
          <ac:chgData name="Zhikal Khidhr" userId="5b7e17f9e3b74d0c" providerId="LiveId" clId="{9B14AE0D-21E8-4937-8BA5-5CA49327EC4C}" dt="2024-01-27T18:12:13.359" v="173" actId="478"/>
          <ac:picMkLst>
            <pc:docMk/>
            <pc:sldMk cId="2633965306" sldId="512"/>
            <ac:picMk id="11" creationId="{51D3B779-A877-B1FE-20BA-BCAC04445985}"/>
          </ac:picMkLst>
        </pc:picChg>
        <pc:picChg chg="add mod">
          <ac:chgData name="Zhikal Khidhr" userId="5b7e17f9e3b74d0c" providerId="LiveId" clId="{9B14AE0D-21E8-4937-8BA5-5CA49327EC4C}" dt="2024-01-27T18:13:31.178" v="178" actId="1076"/>
          <ac:picMkLst>
            <pc:docMk/>
            <pc:sldMk cId="2633965306" sldId="512"/>
            <ac:picMk id="1026" creationId="{53B79071-A035-0938-AF99-E1BCCA47ED1D}"/>
          </ac:picMkLst>
        </pc:picChg>
      </pc:sldChg>
      <pc:sldChg chg="addSp delSp modSp new add del mod setBg">
        <pc:chgData name="Zhikal Khidhr" userId="5b7e17f9e3b74d0c" providerId="LiveId" clId="{9B14AE0D-21E8-4937-8BA5-5CA49327EC4C}" dt="2024-01-27T18:31:31.699" v="344" actId="14100"/>
        <pc:sldMkLst>
          <pc:docMk/>
          <pc:sldMk cId="3662415385" sldId="513"/>
        </pc:sldMkLst>
        <pc:spChg chg="mod ord">
          <ac:chgData name="Zhikal Khidhr" userId="5b7e17f9e3b74d0c" providerId="LiveId" clId="{9B14AE0D-21E8-4937-8BA5-5CA49327EC4C}" dt="2024-01-27T18:31:31.699" v="344" actId="14100"/>
          <ac:spMkLst>
            <pc:docMk/>
            <pc:sldMk cId="3662415385" sldId="513"/>
            <ac:spMk id="2" creationId="{F48E3DA8-8549-7DB9-6F1A-EBE642AFFFD0}"/>
          </ac:spMkLst>
        </pc:spChg>
        <pc:spChg chg="del">
          <ac:chgData name="Zhikal Khidhr" userId="5b7e17f9e3b74d0c" providerId="LiveId" clId="{9B14AE0D-21E8-4937-8BA5-5CA49327EC4C}" dt="2024-01-27T18:30:42.227" v="326"/>
          <ac:spMkLst>
            <pc:docMk/>
            <pc:sldMk cId="3662415385" sldId="513"/>
            <ac:spMk id="3" creationId="{C259358D-A24F-A3D7-BE17-1168B78CA427}"/>
          </ac:spMkLst>
        </pc:spChg>
        <pc:spChg chg="add del">
          <ac:chgData name="Zhikal Khidhr" userId="5b7e17f9e3b74d0c" providerId="LiveId" clId="{9B14AE0D-21E8-4937-8BA5-5CA49327EC4C}" dt="2024-01-27T18:31:13.568" v="340" actId="26606"/>
          <ac:spMkLst>
            <pc:docMk/>
            <pc:sldMk cId="3662415385" sldId="513"/>
            <ac:spMk id="3078" creationId="{B386D305-A37A-71B5-B518-65B2EFF7F7A8}"/>
          </ac:spMkLst>
        </pc:spChg>
        <pc:spChg chg="add del">
          <ac:chgData name="Zhikal Khidhr" userId="5b7e17f9e3b74d0c" providerId="LiveId" clId="{9B14AE0D-21E8-4937-8BA5-5CA49327EC4C}" dt="2024-01-27T18:31:13.568" v="340" actId="26606"/>
          <ac:spMkLst>
            <pc:docMk/>
            <pc:sldMk cId="3662415385" sldId="513"/>
            <ac:spMk id="3081" creationId="{04812C46-200A-4DEB-A05E-3ED6C68C2387}"/>
          </ac:spMkLst>
        </pc:spChg>
        <pc:spChg chg="add del">
          <ac:chgData name="Zhikal Khidhr" userId="5b7e17f9e3b74d0c" providerId="LiveId" clId="{9B14AE0D-21E8-4937-8BA5-5CA49327EC4C}" dt="2024-01-27T18:31:13.568" v="340" actId="26606"/>
          <ac:spMkLst>
            <pc:docMk/>
            <pc:sldMk cId="3662415385" sldId="513"/>
            <ac:spMk id="3083" creationId="{D1EA859B-E555-4109-94F3-6700E046E008}"/>
          </ac:spMkLst>
        </pc:spChg>
        <pc:picChg chg="add mod">
          <ac:chgData name="Zhikal Khidhr" userId="5b7e17f9e3b74d0c" providerId="LiveId" clId="{9B14AE0D-21E8-4937-8BA5-5CA49327EC4C}" dt="2024-01-27T18:31:21.232" v="342" actId="1076"/>
          <ac:picMkLst>
            <pc:docMk/>
            <pc:sldMk cId="3662415385" sldId="513"/>
            <ac:picMk id="3074" creationId="{BC8F0F18-A151-D2C2-CFD2-E76DF45BAC8F}"/>
          </ac:picMkLst>
        </pc:picChg>
      </pc:sldChg>
      <pc:sldMasterChg chg="delSldLayout">
        <pc:chgData name="Zhikal Khidhr" userId="5b7e17f9e3b74d0c" providerId="LiveId" clId="{9B14AE0D-21E8-4937-8BA5-5CA49327EC4C}" dt="2024-01-27T18:10:20.984" v="162" actId="47"/>
        <pc:sldMasterMkLst>
          <pc:docMk/>
          <pc:sldMasterMk cId="1571083575" sldId="2147483709"/>
        </pc:sldMasterMkLst>
        <pc:sldLayoutChg chg="del">
          <pc:chgData name="Zhikal Khidhr" userId="5b7e17f9e3b74d0c" providerId="LiveId" clId="{9B14AE0D-21E8-4937-8BA5-5CA49327EC4C}" dt="2024-01-27T18:09:40.207" v="155" actId="47"/>
          <pc:sldLayoutMkLst>
            <pc:docMk/>
            <pc:sldMasterMk cId="1571083575" sldId="2147483709"/>
            <pc:sldLayoutMk cId="1971947625" sldId="2147483721"/>
          </pc:sldLayoutMkLst>
        </pc:sldLayoutChg>
        <pc:sldLayoutChg chg="del">
          <pc:chgData name="Zhikal Khidhr" userId="5b7e17f9e3b74d0c" providerId="LiveId" clId="{9B14AE0D-21E8-4937-8BA5-5CA49327EC4C}" dt="2024-01-27T18:10:20.984" v="162" actId="47"/>
          <pc:sldLayoutMkLst>
            <pc:docMk/>
            <pc:sldMasterMk cId="1571083575" sldId="2147483709"/>
            <pc:sldLayoutMk cId="2322711345" sldId="2147483722"/>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A6D58E-A5BD-408F-AD97-500217D445B9}"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5562C3B-7B7A-4A1E-9C03-D2F4EFF49D87}">
      <dgm:prSet/>
      <dgm:spPr/>
      <dgm:t>
        <a:bodyPr/>
        <a:lstStyle/>
        <a:p>
          <a:pPr>
            <a:defRPr cap="all"/>
          </a:pPr>
          <a:r>
            <a:rPr lang="en-US" b="0" i="0" baseline="0"/>
            <a:t>Adrenal gland </a:t>
          </a:r>
          <a:endParaRPr lang="en-US"/>
        </a:p>
      </dgm:t>
    </dgm:pt>
    <dgm:pt modelId="{172F1AA7-D6A6-4E93-82BF-C6538ED6AC73}" type="parTrans" cxnId="{C9C79906-9BB0-4E7C-BD42-1EEE975DC9EB}">
      <dgm:prSet/>
      <dgm:spPr/>
      <dgm:t>
        <a:bodyPr/>
        <a:lstStyle/>
        <a:p>
          <a:endParaRPr lang="en-US"/>
        </a:p>
      </dgm:t>
    </dgm:pt>
    <dgm:pt modelId="{CA1D6984-447D-46CE-A597-34362656E340}" type="sibTrans" cxnId="{C9C79906-9BB0-4E7C-BD42-1EEE975DC9EB}">
      <dgm:prSet/>
      <dgm:spPr/>
      <dgm:t>
        <a:bodyPr/>
        <a:lstStyle/>
        <a:p>
          <a:endParaRPr lang="en-US"/>
        </a:p>
      </dgm:t>
    </dgm:pt>
    <dgm:pt modelId="{DD345BBC-D9B3-4B32-A62C-C5FA33C1FAB4}">
      <dgm:prSet/>
      <dgm:spPr/>
      <dgm:t>
        <a:bodyPr/>
        <a:lstStyle/>
        <a:p>
          <a:pPr>
            <a:defRPr cap="all"/>
          </a:pPr>
          <a:r>
            <a:rPr lang="en-US" b="0" i="0" baseline="0"/>
            <a:t>Hormones of adrenal medulla and their functions</a:t>
          </a:r>
          <a:endParaRPr lang="en-US"/>
        </a:p>
      </dgm:t>
    </dgm:pt>
    <dgm:pt modelId="{57CBBC49-F97D-4E7D-9D68-37B91B190E25}" type="parTrans" cxnId="{78F0D611-CB2D-4871-86FC-4FE25EDCCEF0}">
      <dgm:prSet/>
      <dgm:spPr/>
      <dgm:t>
        <a:bodyPr/>
        <a:lstStyle/>
        <a:p>
          <a:endParaRPr lang="en-US"/>
        </a:p>
      </dgm:t>
    </dgm:pt>
    <dgm:pt modelId="{AC8095D1-CA1A-4D71-8EB4-0371939DE8A2}" type="sibTrans" cxnId="{78F0D611-CB2D-4871-86FC-4FE25EDCCEF0}">
      <dgm:prSet/>
      <dgm:spPr/>
      <dgm:t>
        <a:bodyPr/>
        <a:lstStyle/>
        <a:p>
          <a:endParaRPr lang="en-US"/>
        </a:p>
      </dgm:t>
    </dgm:pt>
    <dgm:pt modelId="{82385F54-7955-4E18-87C3-B36EDCE206FD}">
      <dgm:prSet/>
      <dgm:spPr/>
      <dgm:t>
        <a:bodyPr/>
        <a:lstStyle/>
        <a:p>
          <a:pPr>
            <a:defRPr cap="all"/>
          </a:pPr>
          <a:r>
            <a:rPr lang="en-US" b="0" i="0" baseline="0"/>
            <a:t>Hormones of adrenal cortex and their functions</a:t>
          </a:r>
          <a:endParaRPr lang="en-US"/>
        </a:p>
      </dgm:t>
    </dgm:pt>
    <dgm:pt modelId="{31F25E47-0969-4056-BC0B-2339BFF6FF0F}" type="parTrans" cxnId="{81F78167-50D3-460A-BC63-64AC32806D3F}">
      <dgm:prSet/>
      <dgm:spPr/>
      <dgm:t>
        <a:bodyPr/>
        <a:lstStyle/>
        <a:p>
          <a:endParaRPr lang="en-US"/>
        </a:p>
      </dgm:t>
    </dgm:pt>
    <dgm:pt modelId="{8052CC9F-1CD3-4351-BC24-3926E994B5DF}" type="sibTrans" cxnId="{81F78167-50D3-460A-BC63-64AC32806D3F}">
      <dgm:prSet/>
      <dgm:spPr/>
      <dgm:t>
        <a:bodyPr/>
        <a:lstStyle/>
        <a:p>
          <a:endParaRPr lang="en-US"/>
        </a:p>
      </dgm:t>
    </dgm:pt>
    <dgm:pt modelId="{E68A1D32-3673-4A66-B9A9-4682AF827266}" type="pres">
      <dgm:prSet presAssocID="{AFA6D58E-A5BD-408F-AD97-500217D445B9}" presName="root" presStyleCnt="0">
        <dgm:presLayoutVars>
          <dgm:dir/>
          <dgm:resizeHandles val="exact"/>
        </dgm:presLayoutVars>
      </dgm:prSet>
      <dgm:spPr/>
    </dgm:pt>
    <dgm:pt modelId="{196B659D-DA46-4AB8-ADEA-A7B9A1949C8F}" type="pres">
      <dgm:prSet presAssocID="{95562C3B-7B7A-4A1E-9C03-D2F4EFF49D87}" presName="compNode" presStyleCnt="0"/>
      <dgm:spPr/>
    </dgm:pt>
    <dgm:pt modelId="{8DFCFC55-340D-4613-8C47-7CA06F69804B}" type="pres">
      <dgm:prSet presAssocID="{95562C3B-7B7A-4A1E-9C03-D2F4EFF49D87}" presName="iconBgRect" presStyleLbl="bgShp" presStyleIdx="0" presStyleCnt="3"/>
      <dgm:spPr>
        <a:prstGeom prst="round2DiagRect">
          <a:avLst>
            <a:gd name="adj1" fmla="val 29727"/>
            <a:gd name="adj2" fmla="val 0"/>
          </a:avLst>
        </a:prstGeom>
      </dgm:spPr>
    </dgm:pt>
    <dgm:pt modelId="{B95E3146-903D-4114-AC4E-053180590CF7}" type="pres">
      <dgm:prSet presAssocID="{95562C3B-7B7A-4A1E-9C03-D2F4EFF49D8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15E0CF48-C940-49AD-A072-C81FD27A35CF}" type="pres">
      <dgm:prSet presAssocID="{95562C3B-7B7A-4A1E-9C03-D2F4EFF49D87}" presName="spaceRect" presStyleCnt="0"/>
      <dgm:spPr/>
    </dgm:pt>
    <dgm:pt modelId="{3279ED18-59C0-4CB6-AE42-AF23EE0A978D}" type="pres">
      <dgm:prSet presAssocID="{95562C3B-7B7A-4A1E-9C03-D2F4EFF49D87}" presName="textRect" presStyleLbl="revTx" presStyleIdx="0" presStyleCnt="3">
        <dgm:presLayoutVars>
          <dgm:chMax val="1"/>
          <dgm:chPref val="1"/>
        </dgm:presLayoutVars>
      </dgm:prSet>
      <dgm:spPr/>
    </dgm:pt>
    <dgm:pt modelId="{46564743-F28F-4C9C-A9C4-9221A70CFCDD}" type="pres">
      <dgm:prSet presAssocID="{CA1D6984-447D-46CE-A597-34362656E340}" presName="sibTrans" presStyleCnt="0"/>
      <dgm:spPr/>
    </dgm:pt>
    <dgm:pt modelId="{9ADDEF34-9220-460A-930C-91BB279F18C1}" type="pres">
      <dgm:prSet presAssocID="{DD345BBC-D9B3-4B32-A62C-C5FA33C1FAB4}" presName="compNode" presStyleCnt="0"/>
      <dgm:spPr/>
    </dgm:pt>
    <dgm:pt modelId="{38935679-345F-4731-917E-963633DF8726}" type="pres">
      <dgm:prSet presAssocID="{DD345BBC-D9B3-4B32-A62C-C5FA33C1FAB4}" presName="iconBgRect" presStyleLbl="bgShp" presStyleIdx="1" presStyleCnt="3"/>
      <dgm:spPr>
        <a:prstGeom prst="round2DiagRect">
          <a:avLst>
            <a:gd name="adj1" fmla="val 29727"/>
            <a:gd name="adj2" fmla="val 0"/>
          </a:avLst>
        </a:prstGeom>
      </dgm:spPr>
    </dgm:pt>
    <dgm:pt modelId="{3B3C7F56-85EE-4ED1-BE1B-0060C3C2B4F6}" type="pres">
      <dgm:prSet presAssocID="{DD345BBC-D9B3-4B32-A62C-C5FA33C1FAB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6AD12143-AD0E-45F8-A970-8B056537443C}" type="pres">
      <dgm:prSet presAssocID="{DD345BBC-D9B3-4B32-A62C-C5FA33C1FAB4}" presName="spaceRect" presStyleCnt="0"/>
      <dgm:spPr/>
    </dgm:pt>
    <dgm:pt modelId="{E4F072DC-4873-4A96-B54B-E00AFCEDAD1A}" type="pres">
      <dgm:prSet presAssocID="{DD345BBC-D9B3-4B32-A62C-C5FA33C1FAB4}" presName="textRect" presStyleLbl="revTx" presStyleIdx="1" presStyleCnt="3">
        <dgm:presLayoutVars>
          <dgm:chMax val="1"/>
          <dgm:chPref val="1"/>
        </dgm:presLayoutVars>
      </dgm:prSet>
      <dgm:spPr/>
    </dgm:pt>
    <dgm:pt modelId="{D66DA613-E744-4D14-9E22-DCD32E97925A}" type="pres">
      <dgm:prSet presAssocID="{AC8095D1-CA1A-4D71-8EB4-0371939DE8A2}" presName="sibTrans" presStyleCnt="0"/>
      <dgm:spPr/>
    </dgm:pt>
    <dgm:pt modelId="{F2ABEE64-A9D3-4165-87D9-956AA2938E9B}" type="pres">
      <dgm:prSet presAssocID="{82385F54-7955-4E18-87C3-B36EDCE206FD}" presName="compNode" presStyleCnt="0"/>
      <dgm:spPr/>
    </dgm:pt>
    <dgm:pt modelId="{E6ABFA8B-15F6-468E-9E69-3AD2C19515E7}" type="pres">
      <dgm:prSet presAssocID="{82385F54-7955-4E18-87C3-B36EDCE206FD}" presName="iconBgRect" presStyleLbl="bgShp" presStyleIdx="2" presStyleCnt="3"/>
      <dgm:spPr>
        <a:prstGeom prst="round2DiagRect">
          <a:avLst>
            <a:gd name="adj1" fmla="val 29727"/>
            <a:gd name="adj2" fmla="val 0"/>
          </a:avLst>
        </a:prstGeom>
      </dgm:spPr>
    </dgm:pt>
    <dgm:pt modelId="{CC023198-59A5-4628-B736-7135858B9E97}" type="pres">
      <dgm:prSet presAssocID="{82385F54-7955-4E18-87C3-B36EDCE206F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46708FC7-C402-427D-AA5C-8905BA22714D}" type="pres">
      <dgm:prSet presAssocID="{82385F54-7955-4E18-87C3-B36EDCE206FD}" presName="spaceRect" presStyleCnt="0"/>
      <dgm:spPr/>
    </dgm:pt>
    <dgm:pt modelId="{570D3E77-4A25-445F-A730-ADD6F035B772}" type="pres">
      <dgm:prSet presAssocID="{82385F54-7955-4E18-87C3-B36EDCE206FD}" presName="textRect" presStyleLbl="revTx" presStyleIdx="2" presStyleCnt="3">
        <dgm:presLayoutVars>
          <dgm:chMax val="1"/>
          <dgm:chPref val="1"/>
        </dgm:presLayoutVars>
      </dgm:prSet>
      <dgm:spPr/>
    </dgm:pt>
  </dgm:ptLst>
  <dgm:cxnLst>
    <dgm:cxn modelId="{C9C79906-9BB0-4E7C-BD42-1EEE975DC9EB}" srcId="{AFA6D58E-A5BD-408F-AD97-500217D445B9}" destId="{95562C3B-7B7A-4A1E-9C03-D2F4EFF49D87}" srcOrd="0" destOrd="0" parTransId="{172F1AA7-D6A6-4E93-82BF-C6538ED6AC73}" sibTransId="{CA1D6984-447D-46CE-A597-34362656E340}"/>
    <dgm:cxn modelId="{78F0D611-CB2D-4871-86FC-4FE25EDCCEF0}" srcId="{AFA6D58E-A5BD-408F-AD97-500217D445B9}" destId="{DD345BBC-D9B3-4B32-A62C-C5FA33C1FAB4}" srcOrd="1" destOrd="0" parTransId="{57CBBC49-F97D-4E7D-9D68-37B91B190E25}" sibTransId="{AC8095D1-CA1A-4D71-8EB4-0371939DE8A2}"/>
    <dgm:cxn modelId="{81F78167-50D3-460A-BC63-64AC32806D3F}" srcId="{AFA6D58E-A5BD-408F-AD97-500217D445B9}" destId="{82385F54-7955-4E18-87C3-B36EDCE206FD}" srcOrd="2" destOrd="0" parTransId="{31F25E47-0969-4056-BC0B-2339BFF6FF0F}" sibTransId="{8052CC9F-1CD3-4351-BC24-3926E994B5DF}"/>
    <dgm:cxn modelId="{7E185EB8-D493-4AC2-9CFE-FBED33B72FC3}" type="presOf" srcId="{95562C3B-7B7A-4A1E-9C03-D2F4EFF49D87}" destId="{3279ED18-59C0-4CB6-AE42-AF23EE0A978D}" srcOrd="0" destOrd="0" presId="urn:microsoft.com/office/officeart/2018/5/layout/IconLeafLabelList"/>
    <dgm:cxn modelId="{31B5C7B9-6DA5-4BA1-8980-FB0EC6D9E787}" type="presOf" srcId="{82385F54-7955-4E18-87C3-B36EDCE206FD}" destId="{570D3E77-4A25-445F-A730-ADD6F035B772}" srcOrd="0" destOrd="0" presId="urn:microsoft.com/office/officeart/2018/5/layout/IconLeafLabelList"/>
    <dgm:cxn modelId="{BF09B2C1-866F-45CE-9D79-836A1BF8E03E}" type="presOf" srcId="{AFA6D58E-A5BD-408F-AD97-500217D445B9}" destId="{E68A1D32-3673-4A66-B9A9-4682AF827266}" srcOrd="0" destOrd="0" presId="urn:microsoft.com/office/officeart/2018/5/layout/IconLeafLabelList"/>
    <dgm:cxn modelId="{0DCA8BFB-A0CC-42A5-B262-44CF12521B79}" type="presOf" srcId="{DD345BBC-D9B3-4B32-A62C-C5FA33C1FAB4}" destId="{E4F072DC-4873-4A96-B54B-E00AFCEDAD1A}" srcOrd="0" destOrd="0" presId="urn:microsoft.com/office/officeart/2018/5/layout/IconLeafLabelList"/>
    <dgm:cxn modelId="{DF6BFD8E-F6CA-4AD6-90CC-60C6AF84970E}" type="presParOf" srcId="{E68A1D32-3673-4A66-B9A9-4682AF827266}" destId="{196B659D-DA46-4AB8-ADEA-A7B9A1949C8F}" srcOrd="0" destOrd="0" presId="urn:microsoft.com/office/officeart/2018/5/layout/IconLeafLabelList"/>
    <dgm:cxn modelId="{71BCEF9F-2131-40F2-8E41-296D1D534071}" type="presParOf" srcId="{196B659D-DA46-4AB8-ADEA-A7B9A1949C8F}" destId="{8DFCFC55-340D-4613-8C47-7CA06F69804B}" srcOrd="0" destOrd="0" presId="urn:microsoft.com/office/officeart/2018/5/layout/IconLeafLabelList"/>
    <dgm:cxn modelId="{385F8D10-A17E-463D-B3B6-7133A0F90CE3}" type="presParOf" srcId="{196B659D-DA46-4AB8-ADEA-A7B9A1949C8F}" destId="{B95E3146-903D-4114-AC4E-053180590CF7}" srcOrd="1" destOrd="0" presId="urn:microsoft.com/office/officeart/2018/5/layout/IconLeafLabelList"/>
    <dgm:cxn modelId="{BDF4E44B-4CA0-4230-8D2E-BABB582189B8}" type="presParOf" srcId="{196B659D-DA46-4AB8-ADEA-A7B9A1949C8F}" destId="{15E0CF48-C940-49AD-A072-C81FD27A35CF}" srcOrd="2" destOrd="0" presId="urn:microsoft.com/office/officeart/2018/5/layout/IconLeafLabelList"/>
    <dgm:cxn modelId="{4812C8FA-54CB-48A8-B753-E14CF75878CB}" type="presParOf" srcId="{196B659D-DA46-4AB8-ADEA-A7B9A1949C8F}" destId="{3279ED18-59C0-4CB6-AE42-AF23EE0A978D}" srcOrd="3" destOrd="0" presId="urn:microsoft.com/office/officeart/2018/5/layout/IconLeafLabelList"/>
    <dgm:cxn modelId="{AA538137-DD8F-4986-B883-BA1DE726BD1A}" type="presParOf" srcId="{E68A1D32-3673-4A66-B9A9-4682AF827266}" destId="{46564743-F28F-4C9C-A9C4-9221A70CFCDD}" srcOrd="1" destOrd="0" presId="urn:microsoft.com/office/officeart/2018/5/layout/IconLeafLabelList"/>
    <dgm:cxn modelId="{6BB76AC7-FB65-4177-B08D-934943752B6C}" type="presParOf" srcId="{E68A1D32-3673-4A66-B9A9-4682AF827266}" destId="{9ADDEF34-9220-460A-930C-91BB279F18C1}" srcOrd="2" destOrd="0" presId="urn:microsoft.com/office/officeart/2018/5/layout/IconLeafLabelList"/>
    <dgm:cxn modelId="{F0224DEB-0406-4039-BCD4-98C7DACC9C56}" type="presParOf" srcId="{9ADDEF34-9220-460A-930C-91BB279F18C1}" destId="{38935679-345F-4731-917E-963633DF8726}" srcOrd="0" destOrd="0" presId="urn:microsoft.com/office/officeart/2018/5/layout/IconLeafLabelList"/>
    <dgm:cxn modelId="{1BC2E69D-7866-4EEC-B101-954408595AB3}" type="presParOf" srcId="{9ADDEF34-9220-460A-930C-91BB279F18C1}" destId="{3B3C7F56-85EE-4ED1-BE1B-0060C3C2B4F6}" srcOrd="1" destOrd="0" presId="urn:microsoft.com/office/officeart/2018/5/layout/IconLeafLabelList"/>
    <dgm:cxn modelId="{D8968518-70DB-4130-9F41-C8CB929AD250}" type="presParOf" srcId="{9ADDEF34-9220-460A-930C-91BB279F18C1}" destId="{6AD12143-AD0E-45F8-A970-8B056537443C}" srcOrd="2" destOrd="0" presId="urn:microsoft.com/office/officeart/2018/5/layout/IconLeafLabelList"/>
    <dgm:cxn modelId="{22559E35-6121-4F71-9F50-98F93FA29B48}" type="presParOf" srcId="{9ADDEF34-9220-460A-930C-91BB279F18C1}" destId="{E4F072DC-4873-4A96-B54B-E00AFCEDAD1A}" srcOrd="3" destOrd="0" presId="urn:microsoft.com/office/officeart/2018/5/layout/IconLeafLabelList"/>
    <dgm:cxn modelId="{0C68DCA2-521E-45BA-B21D-ECD9ED72AA2F}" type="presParOf" srcId="{E68A1D32-3673-4A66-B9A9-4682AF827266}" destId="{D66DA613-E744-4D14-9E22-DCD32E97925A}" srcOrd="3" destOrd="0" presId="urn:microsoft.com/office/officeart/2018/5/layout/IconLeafLabelList"/>
    <dgm:cxn modelId="{2E1EC78F-2A62-440D-8407-2CEE14B16A9B}" type="presParOf" srcId="{E68A1D32-3673-4A66-B9A9-4682AF827266}" destId="{F2ABEE64-A9D3-4165-87D9-956AA2938E9B}" srcOrd="4" destOrd="0" presId="urn:microsoft.com/office/officeart/2018/5/layout/IconLeafLabelList"/>
    <dgm:cxn modelId="{ECFA42CE-EA86-49A4-A95D-15FB6555D27F}" type="presParOf" srcId="{F2ABEE64-A9D3-4165-87D9-956AA2938E9B}" destId="{E6ABFA8B-15F6-468E-9E69-3AD2C19515E7}" srcOrd="0" destOrd="0" presId="urn:microsoft.com/office/officeart/2018/5/layout/IconLeafLabelList"/>
    <dgm:cxn modelId="{AD2664AE-9592-4303-8BCD-33683DAADC45}" type="presParOf" srcId="{F2ABEE64-A9D3-4165-87D9-956AA2938E9B}" destId="{CC023198-59A5-4628-B736-7135858B9E97}" srcOrd="1" destOrd="0" presId="urn:microsoft.com/office/officeart/2018/5/layout/IconLeafLabelList"/>
    <dgm:cxn modelId="{0FCBDDB9-CF22-4BCA-8C80-50FBEF83B472}" type="presParOf" srcId="{F2ABEE64-A9D3-4165-87D9-956AA2938E9B}" destId="{46708FC7-C402-427D-AA5C-8905BA22714D}" srcOrd="2" destOrd="0" presId="urn:microsoft.com/office/officeart/2018/5/layout/IconLeafLabelList"/>
    <dgm:cxn modelId="{BEFAEC1A-2738-4B0F-96CF-20A393AED2B3}" type="presParOf" srcId="{F2ABEE64-A9D3-4165-87D9-956AA2938E9B}" destId="{570D3E77-4A25-445F-A730-ADD6F035B772}"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71BEBA-4017-4851-84BC-9EAA6FF70BB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291BB79-7E2B-49AF-8BB5-B8BA4B173105}">
      <dgm:prSet/>
      <dgm:spPr/>
      <dgm:t>
        <a:bodyPr/>
        <a:lstStyle/>
        <a:p>
          <a:r>
            <a:rPr lang="en-US" b="0" i="0" baseline="0"/>
            <a:t>Glucocorticoids such as cortisol (hydrocortisone) secreted mainly by zona fasciculata. </a:t>
          </a:r>
          <a:endParaRPr lang="en-US"/>
        </a:p>
      </dgm:t>
    </dgm:pt>
    <dgm:pt modelId="{7969B91E-F06A-4569-B9AF-6A48316ABD34}" type="parTrans" cxnId="{6625FDC9-6778-452D-8FB5-318E56B08440}">
      <dgm:prSet/>
      <dgm:spPr/>
      <dgm:t>
        <a:bodyPr/>
        <a:lstStyle/>
        <a:p>
          <a:endParaRPr lang="en-US"/>
        </a:p>
      </dgm:t>
    </dgm:pt>
    <dgm:pt modelId="{6C036435-D523-4593-8A76-4557FFC78144}" type="sibTrans" cxnId="{6625FDC9-6778-452D-8FB5-318E56B08440}">
      <dgm:prSet/>
      <dgm:spPr/>
      <dgm:t>
        <a:bodyPr/>
        <a:lstStyle/>
        <a:p>
          <a:endParaRPr lang="en-US"/>
        </a:p>
      </dgm:t>
    </dgm:pt>
    <dgm:pt modelId="{E5B39061-83E9-4FE4-8FD9-FD9958A299E1}">
      <dgm:prSet/>
      <dgm:spPr/>
      <dgm:t>
        <a:bodyPr/>
        <a:lstStyle/>
        <a:p>
          <a:r>
            <a:rPr lang="en-US" b="0" i="0" baseline="0"/>
            <a:t>The direct stimulus for cortisol secretion is ACTH from the anterior pituitary gland, which in turn is stimulated by CRH from the hypothalamus. CRH is produced in the physiological stress situations.</a:t>
          </a:r>
          <a:endParaRPr lang="en-US"/>
        </a:p>
      </dgm:t>
    </dgm:pt>
    <dgm:pt modelId="{4760AD1C-6863-4CB4-A6DB-B0EC67410E6E}" type="parTrans" cxnId="{5974394B-71A6-4BF4-B3B1-848A4D7BC24C}">
      <dgm:prSet/>
      <dgm:spPr/>
      <dgm:t>
        <a:bodyPr/>
        <a:lstStyle/>
        <a:p>
          <a:endParaRPr lang="en-US"/>
        </a:p>
      </dgm:t>
    </dgm:pt>
    <dgm:pt modelId="{53858B04-7B59-4572-A7DF-0892ABE8ACC2}" type="sibTrans" cxnId="{5974394B-71A6-4BF4-B3B1-848A4D7BC24C}">
      <dgm:prSet/>
      <dgm:spPr/>
      <dgm:t>
        <a:bodyPr/>
        <a:lstStyle/>
        <a:p>
          <a:endParaRPr lang="en-US"/>
        </a:p>
      </dgm:t>
    </dgm:pt>
    <dgm:pt modelId="{A5EAA849-C7B3-4000-B52F-FF1E48CDF473}">
      <dgm:prSet/>
      <dgm:spPr/>
      <dgm:t>
        <a:bodyPr/>
        <a:lstStyle/>
        <a:p>
          <a:r>
            <a:rPr lang="en-US" b="0" i="0" baseline="0"/>
            <a:t>Cortisol is secreted in any type of physiological stress situation: disease, physical injury, hemorrhage, fear or anger, exercise, and hunger. </a:t>
          </a:r>
          <a:endParaRPr lang="en-US"/>
        </a:p>
      </dgm:t>
    </dgm:pt>
    <dgm:pt modelId="{EC93DA4E-BEC3-4328-AF2F-9712FA09577A}" type="parTrans" cxnId="{6F47A321-261D-44BC-9FE7-52D0D4E478A2}">
      <dgm:prSet/>
      <dgm:spPr/>
      <dgm:t>
        <a:bodyPr/>
        <a:lstStyle/>
        <a:p>
          <a:endParaRPr lang="en-US"/>
        </a:p>
      </dgm:t>
    </dgm:pt>
    <dgm:pt modelId="{70511C68-1016-468E-8B95-1DE4547350DC}" type="sibTrans" cxnId="{6F47A321-261D-44BC-9FE7-52D0D4E478A2}">
      <dgm:prSet/>
      <dgm:spPr/>
      <dgm:t>
        <a:bodyPr/>
        <a:lstStyle/>
        <a:p>
          <a:endParaRPr lang="en-US"/>
        </a:p>
      </dgm:t>
    </dgm:pt>
    <dgm:pt modelId="{D208E368-5944-4115-AAC3-5398B105F49B}">
      <dgm:prSet/>
      <dgm:spPr/>
      <dgm:t>
        <a:bodyPr/>
        <a:lstStyle/>
        <a:p>
          <a:r>
            <a:rPr lang="en-US" b="0" i="0" baseline="0" dirty="0"/>
            <a:t>Cortisol also has an anti-inflammatory effect.</a:t>
          </a:r>
          <a:endParaRPr lang="en-US" dirty="0"/>
        </a:p>
      </dgm:t>
    </dgm:pt>
    <dgm:pt modelId="{A304BB48-A1B5-4D8E-93A5-08F99C4D73C9}" type="parTrans" cxnId="{17A4FDEB-3E2E-4947-9245-B6A8ED9B0399}">
      <dgm:prSet/>
      <dgm:spPr/>
      <dgm:t>
        <a:bodyPr/>
        <a:lstStyle/>
        <a:p>
          <a:endParaRPr lang="en-US"/>
        </a:p>
      </dgm:t>
    </dgm:pt>
    <dgm:pt modelId="{85F90929-09D6-43CC-A0DA-73A959A820BC}" type="sibTrans" cxnId="{17A4FDEB-3E2E-4947-9245-B6A8ED9B0399}">
      <dgm:prSet/>
      <dgm:spPr/>
      <dgm:t>
        <a:bodyPr/>
        <a:lstStyle/>
        <a:p>
          <a:endParaRPr lang="en-US"/>
        </a:p>
      </dgm:t>
    </dgm:pt>
    <dgm:pt modelId="{7DF868D2-E1CE-4067-B9BC-86D5E1517D1A}">
      <dgm:prSet/>
      <dgm:spPr/>
      <dgm:t>
        <a:bodyPr/>
        <a:lstStyle/>
        <a:p>
          <a:r>
            <a:rPr lang="en-US" b="0" i="0" baseline="0" dirty="0"/>
            <a:t>Too much cortisol, however, decreases the immune response, leaving the body susceptible to infection </a:t>
          </a:r>
          <a:endParaRPr lang="en-US" dirty="0"/>
        </a:p>
      </dgm:t>
    </dgm:pt>
    <dgm:pt modelId="{FC964214-B22C-4CB6-ADAE-383EF0D794D6}" type="parTrans" cxnId="{E212682F-7D7D-42A8-8E1F-80EF2479EAA1}">
      <dgm:prSet/>
      <dgm:spPr/>
      <dgm:t>
        <a:bodyPr/>
        <a:lstStyle/>
        <a:p>
          <a:endParaRPr lang="en-US"/>
        </a:p>
      </dgm:t>
    </dgm:pt>
    <dgm:pt modelId="{BF7732AA-3A06-4A1E-8B1D-8D66EE76E2EE}" type="sibTrans" cxnId="{E212682F-7D7D-42A8-8E1F-80EF2479EAA1}">
      <dgm:prSet/>
      <dgm:spPr/>
      <dgm:t>
        <a:bodyPr/>
        <a:lstStyle/>
        <a:p>
          <a:endParaRPr lang="en-US"/>
        </a:p>
      </dgm:t>
    </dgm:pt>
    <dgm:pt modelId="{A98985C8-CA3B-41B4-8746-7CDC16D4CACA}" type="pres">
      <dgm:prSet presAssocID="{7471BEBA-4017-4851-84BC-9EAA6FF70BB3}" presName="root" presStyleCnt="0">
        <dgm:presLayoutVars>
          <dgm:dir/>
          <dgm:resizeHandles val="exact"/>
        </dgm:presLayoutVars>
      </dgm:prSet>
      <dgm:spPr/>
    </dgm:pt>
    <dgm:pt modelId="{78A74E89-2098-4CCF-B177-DE31360F3CD4}" type="pres">
      <dgm:prSet presAssocID="{C291BB79-7E2B-49AF-8BB5-B8BA4B173105}" presName="compNode" presStyleCnt="0"/>
      <dgm:spPr/>
    </dgm:pt>
    <dgm:pt modelId="{6B961AD9-4FEF-452C-BE8F-C9B8371B1FB8}" type="pres">
      <dgm:prSet presAssocID="{C291BB79-7E2B-49AF-8BB5-B8BA4B173105}" presName="bgRect" presStyleLbl="bgShp" presStyleIdx="0" presStyleCnt="5"/>
      <dgm:spPr/>
    </dgm:pt>
    <dgm:pt modelId="{6FE302BF-9994-46B9-AF6D-96CBE4232ED5}" type="pres">
      <dgm:prSet presAssocID="{C291BB79-7E2B-49AF-8BB5-B8BA4B17310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dney"/>
        </a:ext>
      </dgm:extLst>
    </dgm:pt>
    <dgm:pt modelId="{D79FA1D7-43B2-40A5-9D45-A5A82B68D169}" type="pres">
      <dgm:prSet presAssocID="{C291BB79-7E2B-49AF-8BB5-B8BA4B173105}" presName="spaceRect" presStyleCnt="0"/>
      <dgm:spPr/>
    </dgm:pt>
    <dgm:pt modelId="{BE4A7CE0-0C09-4EDA-A3AB-49C7AE660A2C}" type="pres">
      <dgm:prSet presAssocID="{C291BB79-7E2B-49AF-8BB5-B8BA4B173105}" presName="parTx" presStyleLbl="revTx" presStyleIdx="0" presStyleCnt="5">
        <dgm:presLayoutVars>
          <dgm:chMax val="0"/>
          <dgm:chPref val="0"/>
        </dgm:presLayoutVars>
      </dgm:prSet>
      <dgm:spPr/>
    </dgm:pt>
    <dgm:pt modelId="{60F57B70-9B5F-4F54-8560-AE4677F15EF0}" type="pres">
      <dgm:prSet presAssocID="{6C036435-D523-4593-8A76-4557FFC78144}" presName="sibTrans" presStyleCnt="0"/>
      <dgm:spPr/>
    </dgm:pt>
    <dgm:pt modelId="{44BC5901-CC6C-4F7C-BDD6-A57391770C0D}" type="pres">
      <dgm:prSet presAssocID="{E5B39061-83E9-4FE4-8FD9-FD9958A299E1}" presName="compNode" presStyleCnt="0"/>
      <dgm:spPr/>
    </dgm:pt>
    <dgm:pt modelId="{5A7B82AC-6E13-43F0-A9CF-BFB73173F4AA}" type="pres">
      <dgm:prSet presAssocID="{E5B39061-83E9-4FE4-8FD9-FD9958A299E1}" presName="bgRect" presStyleLbl="bgShp" presStyleIdx="1" presStyleCnt="5"/>
      <dgm:spPr/>
    </dgm:pt>
    <dgm:pt modelId="{98636830-2C47-473B-A414-13CA295D592F}" type="pres">
      <dgm:prSet presAssocID="{E5B39061-83E9-4FE4-8FD9-FD9958A299E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D2054759-B5B2-4C47-B82C-62EDDFAC0A71}" type="pres">
      <dgm:prSet presAssocID="{E5B39061-83E9-4FE4-8FD9-FD9958A299E1}" presName="spaceRect" presStyleCnt="0"/>
      <dgm:spPr/>
    </dgm:pt>
    <dgm:pt modelId="{7DCE9BF9-CD49-4E4E-AA4C-82AC8E296D24}" type="pres">
      <dgm:prSet presAssocID="{E5B39061-83E9-4FE4-8FD9-FD9958A299E1}" presName="parTx" presStyleLbl="revTx" presStyleIdx="1" presStyleCnt="5">
        <dgm:presLayoutVars>
          <dgm:chMax val="0"/>
          <dgm:chPref val="0"/>
        </dgm:presLayoutVars>
      </dgm:prSet>
      <dgm:spPr/>
    </dgm:pt>
    <dgm:pt modelId="{0097C6D2-6C92-4D02-8755-3D747EA3C79E}" type="pres">
      <dgm:prSet presAssocID="{53858B04-7B59-4572-A7DF-0892ABE8ACC2}" presName="sibTrans" presStyleCnt="0"/>
      <dgm:spPr/>
    </dgm:pt>
    <dgm:pt modelId="{9A796494-F26B-4C30-A3A2-EBA391EB35C2}" type="pres">
      <dgm:prSet presAssocID="{A5EAA849-C7B3-4000-B52F-FF1E48CDF473}" presName="compNode" presStyleCnt="0"/>
      <dgm:spPr/>
    </dgm:pt>
    <dgm:pt modelId="{AD288B84-EAF4-4BE1-8BB5-57876B4A1558}" type="pres">
      <dgm:prSet presAssocID="{A5EAA849-C7B3-4000-B52F-FF1E48CDF473}" presName="bgRect" presStyleLbl="bgShp" presStyleIdx="2" presStyleCnt="5"/>
      <dgm:spPr/>
    </dgm:pt>
    <dgm:pt modelId="{6A2D77B0-A0BE-484B-B059-F8476EBD908F}" type="pres">
      <dgm:prSet presAssocID="{A5EAA849-C7B3-4000-B52F-FF1E48CDF47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w Temperature"/>
        </a:ext>
      </dgm:extLst>
    </dgm:pt>
    <dgm:pt modelId="{F8B872A0-4779-4C0F-AD52-1D490D487EB3}" type="pres">
      <dgm:prSet presAssocID="{A5EAA849-C7B3-4000-B52F-FF1E48CDF473}" presName="spaceRect" presStyleCnt="0"/>
      <dgm:spPr/>
    </dgm:pt>
    <dgm:pt modelId="{0BB85FCE-D42F-43EE-B04D-B7BD47912D12}" type="pres">
      <dgm:prSet presAssocID="{A5EAA849-C7B3-4000-B52F-FF1E48CDF473}" presName="parTx" presStyleLbl="revTx" presStyleIdx="2" presStyleCnt="5">
        <dgm:presLayoutVars>
          <dgm:chMax val="0"/>
          <dgm:chPref val="0"/>
        </dgm:presLayoutVars>
      </dgm:prSet>
      <dgm:spPr/>
    </dgm:pt>
    <dgm:pt modelId="{4AB032D9-0ED7-4847-A17C-39C7765CF95A}" type="pres">
      <dgm:prSet presAssocID="{70511C68-1016-468E-8B95-1DE4547350DC}" presName="sibTrans" presStyleCnt="0"/>
      <dgm:spPr/>
    </dgm:pt>
    <dgm:pt modelId="{317A12F4-ED98-4908-88E3-89F1AA8770C6}" type="pres">
      <dgm:prSet presAssocID="{D208E368-5944-4115-AAC3-5398B105F49B}" presName="compNode" presStyleCnt="0"/>
      <dgm:spPr/>
    </dgm:pt>
    <dgm:pt modelId="{60880223-32D0-4F54-B0CE-5FAEE36A31F6}" type="pres">
      <dgm:prSet presAssocID="{D208E368-5944-4115-AAC3-5398B105F49B}" presName="bgRect" presStyleLbl="bgShp" presStyleIdx="3" presStyleCnt="5"/>
      <dgm:spPr/>
    </dgm:pt>
    <dgm:pt modelId="{4EBF9EE2-0051-41BD-8B90-96DD425D34C2}" type="pres">
      <dgm:prSet presAssocID="{D208E368-5944-4115-AAC3-5398B105F49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mach"/>
        </a:ext>
      </dgm:extLst>
    </dgm:pt>
    <dgm:pt modelId="{C1FC2A06-12B9-4F2F-B62D-2C916E366412}" type="pres">
      <dgm:prSet presAssocID="{D208E368-5944-4115-AAC3-5398B105F49B}" presName="spaceRect" presStyleCnt="0"/>
      <dgm:spPr/>
    </dgm:pt>
    <dgm:pt modelId="{A83A4C47-749F-4140-BB78-8571ADF8213A}" type="pres">
      <dgm:prSet presAssocID="{D208E368-5944-4115-AAC3-5398B105F49B}" presName="parTx" presStyleLbl="revTx" presStyleIdx="3" presStyleCnt="5">
        <dgm:presLayoutVars>
          <dgm:chMax val="0"/>
          <dgm:chPref val="0"/>
        </dgm:presLayoutVars>
      </dgm:prSet>
      <dgm:spPr/>
    </dgm:pt>
    <dgm:pt modelId="{C34B9672-0818-4A62-ABF0-EAC7C5C2FE16}" type="pres">
      <dgm:prSet presAssocID="{85F90929-09D6-43CC-A0DA-73A959A820BC}" presName="sibTrans" presStyleCnt="0"/>
      <dgm:spPr/>
    </dgm:pt>
    <dgm:pt modelId="{0E40B974-D65D-4A86-9821-656FCBADF84D}" type="pres">
      <dgm:prSet presAssocID="{7DF868D2-E1CE-4067-B9BC-86D5E1517D1A}" presName="compNode" presStyleCnt="0"/>
      <dgm:spPr/>
    </dgm:pt>
    <dgm:pt modelId="{0CCE2D9A-7889-4B72-B04B-D63081CDA553}" type="pres">
      <dgm:prSet presAssocID="{7DF868D2-E1CE-4067-B9BC-86D5E1517D1A}" presName="bgRect" presStyleLbl="bgShp" presStyleIdx="4" presStyleCnt="5"/>
      <dgm:spPr/>
    </dgm:pt>
    <dgm:pt modelId="{F78D52C4-B32A-4D98-B779-B6403CB272E5}" type="pres">
      <dgm:prSet presAssocID="{7DF868D2-E1CE-4067-B9BC-86D5E1517D1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inger Print"/>
        </a:ext>
      </dgm:extLst>
    </dgm:pt>
    <dgm:pt modelId="{30677EBC-3D0E-412A-B1E8-588EFE502F66}" type="pres">
      <dgm:prSet presAssocID="{7DF868D2-E1CE-4067-B9BC-86D5E1517D1A}" presName="spaceRect" presStyleCnt="0"/>
      <dgm:spPr/>
    </dgm:pt>
    <dgm:pt modelId="{6184EE20-19A0-488B-9A6F-663337432CD7}" type="pres">
      <dgm:prSet presAssocID="{7DF868D2-E1CE-4067-B9BC-86D5E1517D1A}" presName="parTx" presStyleLbl="revTx" presStyleIdx="4" presStyleCnt="5">
        <dgm:presLayoutVars>
          <dgm:chMax val="0"/>
          <dgm:chPref val="0"/>
        </dgm:presLayoutVars>
      </dgm:prSet>
      <dgm:spPr/>
    </dgm:pt>
  </dgm:ptLst>
  <dgm:cxnLst>
    <dgm:cxn modelId="{00F2570C-7725-47D3-8446-C600457C75BE}" type="presOf" srcId="{7471BEBA-4017-4851-84BC-9EAA6FF70BB3}" destId="{A98985C8-CA3B-41B4-8746-7CDC16D4CACA}" srcOrd="0" destOrd="0" presId="urn:microsoft.com/office/officeart/2018/2/layout/IconVerticalSolidList"/>
    <dgm:cxn modelId="{7E8B0116-FCF1-472B-A601-D92474C55DE5}" type="presOf" srcId="{A5EAA849-C7B3-4000-B52F-FF1E48CDF473}" destId="{0BB85FCE-D42F-43EE-B04D-B7BD47912D12}" srcOrd="0" destOrd="0" presId="urn:microsoft.com/office/officeart/2018/2/layout/IconVerticalSolidList"/>
    <dgm:cxn modelId="{6F47A321-261D-44BC-9FE7-52D0D4E478A2}" srcId="{7471BEBA-4017-4851-84BC-9EAA6FF70BB3}" destId="{A5EAA849-C7B3-4000-B52F-FF1E48CDF473}" srcOrd="2" destOrd="0" parTransId="{EC93DA4E-BEC3-4328-AF2F-9712FA09577A}" sibTransId="{70511C68-1016-468E-8B95-1DE4547350DC}"/>
    <dgm:cxn modelId="{E212682F-7D7D-42A8-8E1F-80EF2479EAA1}" srcId="{7471BEBA-4017-4851-84BC-9EAA6FF70BB3}" destId="{7DF868D2-E1CE-4067-B9BC-86D5E1517D1A}" srcOrd="4" destOrd="0" parTransId="{FC964214-B22C-4CB6-ADAE-383EF0D794D6}" sibTransId="{BF7732AA-3A06-4A1E-8B1D-8D66EE76E2EE}"/>
    <dgm:cxn modelId="{5974394B-71A6-4BF4-B3B1-848A4D7BC24C}" srcId="{7471BEBA-4017-4851-84BC-9EAA6FF70BB3}" destId="{E5B39061-83E9-4FE4-8FD9-FD9958A299E1}" srcOrd="1" destOrd="0" parTransId="{4760AD1C-6863-4CB4-A6DB-B0EC67410E6E}" sibTransId="{53858B04-7B59-4572-A7DF-0892ABE8ACC2}"/>
    <dgm:cxn modelId="{933DE652-FDF4-49EA-99D9-66C669B622C3}" type="presOf" srcId="{D208E368-5944-4115-AAC3-5398B105F49B}" destId="{A83A4C47-749F-4140-BB78-8571ADF8213A}" srcOrd="0" destOrd="0" presId="urn:microsoft.com/office/officeart/2018/2/layout/IconVerticalSolidList"/>
    <dgm:cxn modelId="{60D90E8A-1CB5-4AAF-BAB9-B6056FE2B5A3}" type="presOf" srcId="{7DF868D2-E1CE-4067-B9BC-86D5E1517D1A}" destId="{6184EE20-19A0-488B-9A6F-663337432CD7}" srcOrd="0" destOrd="0" presId="urn:microsoft.com/office/officeart/2018/2/layout/IconVerticalSolidList"/>
    <dgm:cxn modelId="{FC2E01A3-FEB9-49D5-9563-1371A48036C5}" type="presOf" srcId="{E5B39061-83E9-4FE4-8FD9-FD9958A299E1}" destId="{7DCE9BF9-CD49-4E4E-AA4C-82AC8E296D24}" srcOrd="0" destOrd="0" presId="urn:microsoft.com/office/officeart/2018/2/layout/IconVerticalSolidList"/>
    <dgm:cxn modelId="{6625FDC9-6778-452D-8FB5-318E56B08440}" srcId="{7471BEBA-4017-4851-84BC-9EAA6FF70BB3}" destId="{C291BB79-7E2B-49AF-8BB5-B8BA4B173105}" srcOrd="0" destOrd="0" parTransId="{7969B91E-F06A-4569-B9AF-6A48316ABD34}" sibTransId="{6C036435-D523-4593-8A76-4557FFC78144}"/>
    <dgm:cxn modelId="{E54BB6DA-33FC-4C78-86C2-AD357CAC2B50}" type="presOf" srcId="{C291BB79-7E2B-49AF-8BB5-B8BA4B173105}" destId="{BE4A7CE0-0C09-4EDA-A3AB-49C7AE660A2C}" srcOrd="0" destOrd="0" presId="urn:microsoft.com/office/officeart/2018/2/layout/IconVerticalSolidList"/>
    <dgm:cxn modelId="{17A4FDEB-3E2E-4947-9245-B6A8ED9B0399}" srcId="{7471BEBA-4017-4851-84BC-9EAA6FF70BB3}" destId="{D208E368-5944-4115-AAC3-5398B105F49B}" srcOrd="3" destOrd="0" parTransId="{A304BB48-A1B5-4D8E-93A5-08F99C4D73C9}" sibTransId="{85F90929-09D6-43CC-A0DA-73A959A820BC}"/>
    <dgm:cxn modelId="{AA733349-2B7A-4DAE-B23B-E082CCC7BDFB}" type="presParOf" srcId="{A98985C8-CA3B-41B4-8746-7CDC16D4CACA}" destId="{78A74E89-2098-4CCF-B177-DE31360F3CD4}" srcOrd="0" destOrd="0" presId="urn:microsoft.com/office/officeart/2018/2/layout/IconVerticalSolidList"/>
    <dgm:cxn modelId="{B3D28DEE-6B00-4E73-9794-8F68BA35E800}" type="presParOf" srcId="{78A74E89-2098-4CCF-B177-DE31360F3CD4}" destId="{6B961AD9-4FEF-452C-BE8F-C9B8371B1FB8}" srcOrd="0" destOrd="0" presId="urn:microsoft.com/office/officeart/2018/2/layout/IconVerticalSolidList"/>
    <dgm:cxn modelId="{9AB81DE3-2DBD-4EEB-90AA-77482527C5C8}" type="presParOf" srcId="{78A74E89-2098-4CCF-B177-DE31360F3CD4}" destId="{6FE302BF-9994-46B9-AF6D-96CBE4232ED5}" srcOrd="1" destOrd="0" presId="urn:microsoft.com/office/officeart/2018/2/layout/IconVerticalSolidList"/>
    <dgm:cxn modelId="{E83050CF-20CE-40B2-9814-6265DAA168B6}" type="presParOf" srcId="{78A74E89-2098-4CCF-B177-DE31360F3CD4}" destId="{D79FA1D7-43B2-40A5-9D45-A5A82B68D169}" srcOrd="2" destOrd="0" presId="urn:microsoft.com/office/officeart/2018/2/layout/IconVerticalSolidList"/>
    <dgm:cxn modelId="{7FEBD94B-B18D-4D1A-96BC-8BE90A044395}" type="presParOf" srcId="{78A74E89-2098-4CCF-B177-DE31360F3CD4}" destId="{BE4A7CE0-0C09-4EDA-A3AB-49C7AE660A2C}" srcOrd="3" destOrd="0" presId="urn:microsoft.com/office/officeart/2018/2/layout/IconVerticalSolidList"/>
    <dgm:cxn modelId="{24007097-E3F2-45C0-A377-6DC78A6FB009}" type="presParOf" srcId="{A98985C8-CA3B-41B4-8746-7CDC16D4CACA}" destId="{60F57B70-9B5F-4F54-8560-AE4677F15EF0}" srcOrd="1" destOrd="0" presId="urn:microsoft.com/office/officeart/2018/2/layout/IconVerticalSolidList"/>
    <dgm:cxn modelId="{262BE48E-BCE7-4EA7-B6A5-FE22857F936B}" type="presParOf" srcId="{A98985C8-CA3B-41B4-8746-7CDC16D4CACA}" destId="{44BC5901-CC6C-4F7C-BDD6-A57391770C0D}" srcOrd="2" destOrd="0" presId="urn:microsoft.com/office/officeart/2018/2/layout/IconVerticalSolidList"/>
    <dgm:cxn modelId="{F64D454E-9AA2-486E-83FF-DC150BB69195}" type="presParOf" srcId="{44BC5901-CC6C-4F7C-BDD6-A57391770C0D}" destId="{5A7B82AC-6E13-43F0-A9CF-BFB73173F4AA}" srcOrd="0" destOrd="0" presId="urn:microsoft.com/office/officeart/2018/2/layout/IconVerticalSolidList"/>
    <dgm:cxn modelId="{034F727A-C7FE-49A2-8F2B-15DCE015C194}" type="presParOf" srcId="{44BC5901-CC6C-4F7C-BDD6-A57391770C0D}" destId="{98636830-2C47-473B-A414-13CA295D592F}" srcOrd="1" destOrd="0" presId="urn:microsoft.com/office/officeart/2018/2/layout/IconVerticalSolidList"/>
    <dgm:cxn modelId="{8663E262-96A9-47B7-9F37-915CBAAEF27E}" type="presParOf" srcId="{44BC5901-CC6C-4F7C-BDD6-A57391770C0D}" destId="{D2054759-B5B2-4C47-B82C-62EDDFAC0A71}" srcOrd="2" destOrd="0" presId="urn:microsoft.com/office/officeart/2018/2/layout/IconVerticalSolidList"/>
    <dgm:cxn modelId="{01D46DA5-3A9C-433F-933E-6708BF7C9986}" type="presParOf" srcId="{44BC5901-CC6C-4F7C-BDD6-A57391770C0D}" destId="{7DCE9BF9-CD49-4E4E-AA4C-82AC8E296D24}" srcOrd="3" destOrd="0" presId="urn:microsoft.com/office/officeart/2018/2/layout/IconVerticalSolidList"/>
    <dgm:cxn modelId="{B43952EC-9E20-4DBD-B745-9F125EBFD786}" type="presParOf" srcId="{A98985C8-CA3B-41B4-8746-7CDC16D4CACA}" destId="{0097C6D2-6C92-4D02-8755-3D747EA3C79E}" srcOrd="3" destOrd="0" presId="urn:microsoft.com/office/officeart/2018/2/layout/IconVerticalSolidList"/>
    <dgm:cxn modelId="{8BABA6BB-FC43-4288-8A37-D31C4F0F8D39}" type="presParOf" srcId="{A98985C8-CA3B-41B4-8746-7CDC16D4CACA}" destId="{9A796494-F26B-4C30-A3A2-EBA391EB35C2}" srcOrd="4" destOrd="0" presId="urn:microsoft.com/office/officeart/2018/2/layout/IconVerticalSolidList"/>
    <dgm:cxn modelId="{626BF9EF-A78B-48C4-9078-5B4B60EA2742}" type="presParOf" srcId="{9A796494-F26B-4C30-A3A2-EBA391EB35C2}" destId="{AD288B84-EAF4-4BE1-8BB5-57876B4A1558}" srcOrd="0" destOrd="0" presId="urn:microsoft.com/office/officeart/2018/2/layout/IconVerticalSolidList"/>
    <dgm:cxn modelId="{8B732F09-9BC0-4073-970E-1C74DFFDF0C9}" type="presParOf" srcId="{9A796494-F26B-4C30-A3A2-EBA391EB35C2}" destId="{6A2D77B0-A0BE-484B-B059-F8476EBD908F}" srcOrd="1" destOrd="0" presId="urn:microsoft.com/office/officeart/2018/2/layout/IconVerticalSolidList"/>
    <dgm:cxn modelId="{F7DC2CA3-9874-4995-AEBC-A74CC89B2F9D}" type="presParOf" srcId="{9A796494-F26B-4C30-A3A2-EBA391EB35C2}" destId="{F8B872A0-4779-4C0F-AD52-1D490D487EB3}" srcOrd="2" destOrd="0" presId="urn:microsoft.com/office/officeart/2018/2/layout/IconVerticalSolidList"/>
    <dgm:cxn modelId="{2C716225-F9D8-44AC-9B00-FBC62FDEE75D}" type="presParOf" srcId="{9A796494-F26B-4C30-A3A2-EBA391EB35C2}" destId="{0BB85FCE-D42F-43EE-B04D-B7BD47912D12}" srcOrd="3" destOrd="0" presId="urn:microsoft.com/office/officeart/2018/2/layout/IconVerticalSolidList"/>
    <dgm:cxn modelId="{B0370639-7E4C-4942-A193-0D0394577400}" type="presParOf" srcId="{A98985C8-CA3B-41B4-8746-7CDC16D4CACA}" destId="{4AB032D9-0ED7-4847-A17C-39C7765CF95A}" srcOrd="5" destOrd="0" presId="urn:microsoft.com/office/officeart/2018/2/layout/IconVerticalSolidList"/>
    <dgm:cxn modelId="{71E13BDA-7598-4C84-8B82-58334D054536}" type="presParOf" srcId="{A98985C8-CA3B-41B4-8746-7CDC16D4CACA}" destId="{317A12F4-ED98-4908-88E3-89F1AA8770C6}" srcOrd="6" destOrd="0" presId="urn:microsoft.com/office/officeart/2018/2/layout/IconVerticalSolidList"/>
    <dgm:cxn modelId="{58BB5CAA-7102-468D-8FAE-8B0978C2EDC8}" type="presParOf" srcId="{317A12F4-ED98-4908-88E3-89F1AA8770C6}" destId="{60880223-32D0-4F54-B0CE-5FAEE36A31F6}" srcOrd="0" destOrd="0" presId="urn:microsoft.com/office/officeart/2018/2/layout/IconVerticalSolidList"/>
    <dgm:cxn modelId="{43DC3057-AF29-497C-A87B-2292AF6352E4}" type="presParOf" srcId="{317A12F4-ED98-4908-88E3-89F1AA8770C6}" destId="{4EBF9EE2-0051-41BD-8B90-96DD425D34C2}" srcOrd="1" destOrd="0" presId="urn:microsoft.com/office/officeart/2018/2/layout/IconVerticalSolidList"/>
    <dgm:cxn modelId="{0C4FFB10-6B6D-44DD-B426-5C706430DB43}" type="presParOf" srcId="{317A12F4-ED98-4908-88E3-89F1AA8770C6}" destId="{C1FC2A06-12B9-4F2F-B62D-2C916E366412}" srcOrd="2" destOrd="0" presId="urn:microsoft.com/office/officeart/2018/2/layout/IconVerticalSolidList"/>
    <dgm:cxn modelId="{5C5891A2-2255-465C-BFAC-928EFFFC5CE2}" type="presParOf" srcId="{317A12F4-ED98-4908-88E3-89F1AA8770C6}" destId="{A83A4C47-749F-4140-BB78-8571ADF8213A}" srcOrd="3" destOrd="0" presId="urn:microsoft.com/office/officeart/2018/2/layout/IconVerticalSolidList"/>
    <dgm:cxn modelId="{1EAEEB87-B18A-40E5-8A5F-02351119A350}" type="presParOf" srcId="{A98985C8-CA3B-41B4-8746-7CDC16D4CACA}" destId="{C34B9672-0818-4A62-ABF0-EAC7C5C2FE16}" srcOrd="7" destOrd="0" presId="urn:microsoft.com/office/officeart/2018/2/layout/IconVerticalSolidList"/>
    <dgm:cxn modelId="{B59F540F-1AED-4081-B272-2D1DAF314B67}" type="presParOf" srcId="{A98985C8-CA3B-41B4-8746-7CDC16D4CACA}" destId="{0E40B974-D65D-4A86-9821-656FCBADF84D}" srcOrd="8" destOrd="0" presId="urn:microsoft.com/office/officeart/2018/2/layout/IconVerticalSolidList"/>
    <dgm:cxn modelId="{77B6D23E-5175-4F23-8DC8-932994CF9669}" type="presParOf" srcId="{0E40B974-D65D-4A86-9821-656FCBADF84D}" destId="{0CCE2D9A-7889-4B72-B04B-D63081CDA553}" srcOrd="0" destOrd="0" presId="urn:microsoft.com/office/officeart/2018/2/layout/IconVerticalSolidList"/>
    <dgm:cxn modelId="{CD08C79E-2FD7-464B-B614-12B87120F9D5}" type="presParOf" srcId="{0E40B974-D65D-4A86-9821-656FCBADF84D}" destId="{F78D52C4-B32A-4D98-B779-B6403CB272E5}" srcOrd="1" destOrd="0" presId="urn:microsoft.com/office/officeart/2018/2/layout/IconVerticalSolidList"/>
    <dgm:cxn modelId="{A711678E-E78E-4C78-BBDD-ABBE369AC6A9}" type="presParOf" srcId="{0E40B974-D65D-4A86-9821-656FCBADF84D}" destId="{30677EBC-3D0E-412A-B1E8-588EFE502F66}" srcOrd="2" destOrd="0" presId="urn:microsoft.com/office/officeart/2018/2/layout/IconVerticalSolidList"/>
    <dgm:cxn modelId="{9A327D38-6E82-40B9-A67B-BFFE947F2949}" type="presParOf" srcId="{0E40B974-D65D-4A86-9821-656FCBADF84D}" destId="{6184EE20-19A0-488B-9A6F-663337432CD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CFC55-340D-4613-8C47-7CA06F69804B}">
      <dsp:nvSpPr>
        <dsp:cNvPr id="0" name=""/>
        <dsp:cNvSpPr/>
      </dsp:nvSpPr>
      <dsp:spPr>
        <a:xfrm>
          <a:off x="679050" y="578168"/>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5E3146-903D-4114-AC4E-053180590CF7}">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79ED18-59C0-4CB6-AE42-AF23EE0A978D}">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0" i="0" kern="1200" baseline="0"/>
            <a:t>Adrenal gland </a:t>
          </a:r>
          <a:endParaRPr lang="en-US" sz="1700" kern="1200"/>
        </a:p>
      </dsp:txBody>
      <dsp:txXfrm>
        <a:off x="75768" y="3053169"/>
        <a:ext cx="3093750" cy="720000"/>
      </dsp:txXfrm>
    </dsp:sp>
    <dsp:sp modelId="{38935679-345F-4731-917E-963633DF8726}">
      <dsp:nvSpPr>
        <dsp:cNvPr id="0" name=""/>
        <dsp:cNvSpPr/>
      </dsp:nvSpPr>
      <dsp:spPr>
        <a:xfrm>
          <a:off x="4314206" y="578168"/>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3C7F56-85EE-4ED1-BE1B-0060C3C2B4F6}">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F072DC-4873-4A96-B54B-E00AFCEDAD1A}">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0" i="0" kern="1200" baseline="0"/>
            <a:t>Hormones of adrenal medulla and their functions</a:t>
          </a:r>
          <a:endParaRPr lang="en-US" sz="1700" kern="1200"/>
        </a:p>
      </dsp:txBody>
      <dsp:txXfrm>
        <a:off x="3710925" y="3053169"/>
        <a:ext cx="3093750" cy="720000"/>
      </dsp:txXfrm>
    </dsp:sp>
    <dsp:sp modelId="{E6ABFA8B-15F6-468E-9E69-3AD2C19515E7}">
      <dsp:nvSpPr>
        <dsp:cNvPr id="0" name=""/>
        <dsp:cNvSpPr/>
      </dsp:nvSpPr>
      <dsp:spPr>
        <a:xfrm>
          <a:off x="7949362" y="578168"/>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023198-59A5-4628-B736-7135858B9E97}">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0D3E77-4A25-445F-A730-ADD6F035B772}">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0" i="0" kern="1200" baseline="0"/>
            <a:t>Hormones of adrenal cortex and their functions</a:t>
          </a:r>
          <a:endParaRPr lang="en-US" sz="1700" kern="1200"/>
        </a:p>
      </dsp:txBody>
      <dsp:txXfrm>
        <a:off x="7346081" y="3053169"/>
        <a:ext cx="309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61AD9-4FEF-452C-BE8F-C9B8371B1FB8}">
      <dsp:nvSpPr>
        <dsp:cNvPr id="0" name=""/>
        <dsp:cNvSpPr/>
      </dsp:nvSpPr>
      <dsp:spPr>
        <a:xfrm>
          <a:off x="0" y="7128"/>
          <a:ext cx="5849557" cy="8790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E302BF-9994-46B9-AF6D-96CBE4232ED5}">
      <dsp:nvSpPr>
        <dsp:cNvPr id="0" name=""/>
        <dsp:cNvSpPr/>
      </dsp:nvSpPr>
      <dsp:spPr>
        <a:xfrm>
          <a:off x="265926" y="204925"/>
          <a:ext cx="483976" cy="4835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4A7CE0-0C09-4EDA-A3AB-49C7AE660A2C}">
      <dsp:nvSpPr>
        <dsp:cNvPr id="0" name=""/>
        <dsp:cNvSpPr/>
      </dsp:nvSpPr>
      <dsp:spPr>
        <a:xfrm>
          <a:off x="1015829" y="7128"/>
          <a:ext cx="4802958" cy="93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53" tIns="98853" rIns="98853" bIns="98853" numCol="1" spcCol="1270" anchor="ctr" anchorCtr="0">
          <a:noAutofit/>
        </a:bodyPr>
        <a:lstStyle/>
        <a:p>
          <a:pPr marL="0" lvl="0" indent="0" algn="l" defTabSz="622300">
            <a:lnSpc>
              <a:spcPct val="90000"/>
            </a:lnSpc>
            <a:spcBef>
              <a:spcPct val="0"/>
            </a:spcBef>
            <a:spcAft>
              <a:spcPct val="35000"/>
            </a:spcAft>
            <a:buNone/>
          </a:pPr>
          <a:r>
            <a:rPr lang="en-US" sz="1400" b="0" i="0" kern="1200" baseline="0"/>
            <a:t>Glucocorticoids such as cortisol (hydrocortisone) secreted mainly by zona fasciculata. </a:t>
          </a:r>
          <a:endParaRPr lang="en-US" sz="1400" kern="1200"/>
        </a:p>
      </dsp:txBody>
      <dsp:txXfrm>
        <a:off x="1015829" y="7128"/>
        <a:ext cx="4802958" cy="934040"/>
      </dsp:txXfrm>
    </dsp:sp>
    <dsp:sp modelId="{5A7B82AC-6E13-43F0-A9CF-BFB73173F4AA}">
      <dsp:nvSpPr>
        <dsp:cNvPr id="0" name=""/>
        <dsp:cNvSpPr/>
      </dsp:nvSpPr>
      <dsp:spPr>
        <a:xfrm>
          <a:off x="0" y="1174679"/>
          <a:ext cx="5849557" cy="8790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636830-2C47-473B-A414-13CA295D592F}">
      <dsp:nvSpPr>
        <dsp:cNvPr id="0" name=""/>
        <dsp:cNvSpPr/>
      </dsp:nvSpPr>
      <dsp:spPr>
        <a:xfrm>
          <a:off x="265926" y="1372476"/>
          <a:ext cx="483976" cy="4835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CE9BF9-CD49-4E4E-AA4C-82AC8E296D24}">
      <dsp:nvSpPr>
        <dsp:cNvPr id="0" name=""/>
        <dsp:cNvSpPr/>
      </dsp:nvSpPr>
      <dsp:spPr>
        <a:xfrm>
          <a:off x="1015829" y="1174679"/>
          <a:ext cx="4802958" cy="93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53" tIns="98853" rIns="98853" bIns="98853" numCol="1" spcCol="1270" anchor="ctr" anchorCtr="0">
          <a:noAutofit/>
        </a:bodyPr>
        <a:lstStyle/>
        <a:p>
          <a:pPr marL="0" lvl="0" indent="0" algn="l" defTabSz="622300">
            <a:lnSpc>
              <a:spcPct val="90000"/>
            </a:lnSpc>
            <a:spcBef>
              <a:spcPct val="0"/>
            </a:spcBef>
            <a:spcAft>
              <a:spcPct val="35000"/>
            </a:spcAft>
            <a:buNone/>
          </a:pPr>
          <a:r>
            <a:rPr lang="en-US" sz="1400" b="0" i="0" kern="1200" baseline="0"/>
            <a:t>The direct stimulus for cortisol secretion is ACTH from the anterior pituitary gland, which in turn is stimulated by CRH from the hypothalamus. CRH is produced in the physiological stress situations.</a:t>
          </a:r>
          <a:endParaRPr lang="en-US" sz="1400" kern="1200"/>
        </a:p>
      </dsp:txBody>
      <dsp:txXfrm>
        <a:off x="1015829" y="1174679"/>
        <a:ext cx="4802958" cy="934040"/>
      </dsp:txXfrm>
    </dsp:sp>
    <dsp:sp modelId="{AD288B84-EAF4-4BE1-8BB5-57876B4A1558}">
      <dsp:nvSpPr>
        <dsp:cNvPr id="0" name=""/>
        <dsp:cNvSpPr/>
      </dsp:nvSpPr>
      <dsp:spPr>
        <a:xfrm>
          <a:off x="0" y="2342230"/>
          <a:ext cx="5849557" cy="8790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2D77B0-A0BE-484B-B059-F8476EBD908F}">
      <dsp:nvSpPr>
        <dsp:cNvPr id="0" name=""/>
        <dsp:cNvSpPr/>
      </dsp:nvSpPr>
      <dsp:spPr>
        <a:xfrm>
          <a:off x="265926" y="2540027"/>
          <a:ext cx="483976" cy="4835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B85FCE-D42F-43EE-B04D-B7BD47912D12}">
      <dsp:nvSpPr>
        <dsp:cNvPr id="0" name=""/>
        <dsp:cNvSpPr/>
      </dsp:nvSpPr>
      <dsp:spPr>
        <a:xfrm>
          <a:off x="1015829" y="2342230"/>
          <a:ext cx="4802958" cy="93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53" tIns="98853" rIns="98853" bIns="98853" numCol="1" spcCol="1270" anchor="ctr" anchorCtr="0">
          <a:noAutofit/>
        </a:bodyPr>
        <a:lstStyle/>
        <a:p>
          <a:pPr marL="0" lvl="0" indent="0" algn="l" defTabSz="622300">
            <a:lnSpc>
              <a:spcPct val="90000"/>
            </a:lnSpc>
            <a:spcBef>
              <a:spcPct val="0"/>
            </a:spcBef>
            <a:spcAft>
              <a:spcPct val="35000"/>
            </a:spcAft>
            <a:buNone/>
          </a:pPr>
          <a:r>
            <a:rPr lang="en-US" sz="1400" b="0" i="0" kern="1200" baseline="0"/>
            <a:t>Cortisol is secreted in any type of physiological stress situation: disease, physical injury, hemorrhage, fear or anger, exercise, and hunger. </a:t>
          </a:r>
          <a:endParaRPr lang="en-US" sz="1400" kern="1200"/>
        </a:p>
      </dsp:txBody>
      <dsp:txXfrm>
        <a:off x="1015829" y="2342230"/>
        <a:ext cx="4802958" cy="934040"/>
      </dsp:txXfrm>
    </dsp:sp>
    <dsp:sp modelId="{60880223-32D0-4F54-B0CE-5FAEE36A31F6}">
      <dsp:nvSpPr>
        <dsp:cNvPr id="0" name=""/>
        <dsp:cNvSpPr/>
      </dsp:nvSpPr>
      <dsp:spPr>
        <a:xfrm>
          <a:off x="0" y="3509780"/>
          <a:ext cx="5849557" cy="8790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BF9EE2-0051-41BD-8B90-96DD425D34C2}">
      <dsp:nvSpPr>
        <dsp:cNvPr id="0" name=""/>
        <dsp:cNvSpPr/>
      </dsp:nvSpPr>
      <dsp:spPr>
        <a:xfrm>
          <a:off x="265926" y="3707577"/>
          <a:ext cx="483976" cy="4835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3A4C47-749F-4140-BB78-8571ADF8213A}">
      <dsp:nvSpPr>
        <dsp:cNvPr id="0" name=""/>
        <dsp:cNvSpPr/>
      </dsp:nvSpPr>
      <dsp:spPr>
        <a:xfrm>
          <a:off x="1015829" y="3509780"/>
          <a:ext cx="4802958" cy="93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53" tIns="98853" rIns="98853" bIns="98853" numCol="1" spcCol="1270" anchor="ctr" anchorCtr="0">
          <a:noAutofit/>
        </a:bodyPr>
        <a:lstStyle/>
        <a:p>
          <a:pPr marL="0" lvl="0" indent="0" algn="l" defTabSz="622300">
            <a:lnSpc>
              <a:spcPct val="90000"/>
            </a:lnSpc>
            <a:spcBef>
              <a:spcPct val="0"/>
            </a:spcBef>
            <a:spcAft>
              <a:spcPct val="35000"/>
            </a:spcAft>
            <a:buNone/>
          </a:pPr>
          <a:r>
            <a:rPr lang="en-US" sz="1400" b="0" i="0" kern="1200" baseline="0" dirty="0"/>
            <a:t>Cortisol also has an anti-inflammatory effect.</a:t>
          </a:r>
          <a:endParaRPr lang="en-US" sz="1400" kern="1200" dirty="0"/>
        </a:p>
      </dsp:txBody>
      <dsp:txXfrm>
        <a:off x="1015829" y="3509780"/>
        <a:ext cx="4802958" cy="934040"/>
      </dsp:txXfrm>
    </dsp:sp>
    <dsp:sp modelId="{0CCE2D9A-7889-4B72-B04B-D63081CDA553}">
      <dsp:nvSpPr>
        <dsp:cNvPr id="0" name=""/>
        <dsp:cNvSpPr/>
      </dsp:nvSpPr>
      <dsp:spPr>
        <a:xfrm>
          <a:off x="0" y="4677331"/>
          <a:ext cx="5849557" cy="8790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8D52C4-B32A-4D98-B779-B6403CB272E5}">
      <dsp:nvSpPr>
        <dsp:cNvPr id="0" name=""/>
        <dsp:cNvSpPr/>
      </dsp:nvSpPr>
      <dsp:spPr>
        <a:xfrm>
          <a:off x="265926" y="4875128"/>
          <a:ext cx="483976" cy="4835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84EE20-19A0-488B-9A6F-663337432CD7}">
      <dsp:nvSpPr>
        <dsp:cNvPr id="0" name=""/>
        <dsp:cNvSpPr/>
      </dsp:nvSpPr>
      <dsp:spPr>
        <a:xfrm>
          <a:off x="1015829" y="4677331"/>
          <a:ext cx="4802958" cy="93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53" tIns="98853" rIns="98853" bIns="98853" numCol="1" spcCol="1270" anchor="ctr" anchorCtr="0">
          <a:noAutofit/>
        </a:bodyPr>
        <a:lstStyle/>
        <a:p>
          <a:pPr marL="0" lvl="0" indent="0" algn="l" defTabSz="622300">
            <a:lnSpc>
              <a:spcPct val="90000"/>
            </a:lnSpc>
            <a:spcBef>
              <a:spcPct val="0"/>
            </a:spcBef>
            <a:spcAft>
              <a:spcPct val="35000"/>
            </a:spcAft>
            <a:buNone/>
          </a:pPr>
          <a:r>
            <a:rPr lang="en-US" sz="1400" b="0" i="0" kern="1200" baseline="0" dirty="0"/>
            <a:t>Too much cortisol, however, decreases the immune response, leaving the body susceptible to infection </a:t>
          </a:r>
          <a:endParaRPr lang="en-US" sz="1400" kern="1200" dirty="0"/>
        </a:p>
      </dsp:txBody>
      <dsp:txXfrm>
        <a:off x="1015829" y="4677331"/>
        <a:ext cx="4802958" cy="93404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8399-AC4A-40C9-9D23-A8A9735EF090}" type="datetimeFigureOut">
              <a:t>3/31/2024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89808-D149-4D65-ACFF-78707E3E8E4E}" type="slidenum">
              <a:t>‹#›</a:t>
            </a:fld>
            <a:endParaRPr lang="en-US"/>
          </a:p>
        </p:txBody>
      </p:sp>
    </p:spTree>
    <p:extLst>
      <p:ext uri="{BB962C8B-B14F-4D97-AF65-F5344CB8AC3E}">
        <p14:creationId xmlns:p14="http://schemas.microsoft.com/office/powerpoint/2010/main" val="17747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28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5673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9515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8742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8117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833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8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818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847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7560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5705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7278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089808-D149-4D65-ACFF-78707E3E8E4E}" type="slidenum">
              <a:rPr lang="en-US" smtClean="0"/>
              <a:t>9</a:t>
            </a:fld>
            <a:endParaRPr lang="en-US"/>
          </a:p>
        </p:txBody>
      </p:sp>
    </p:spTree>
    <p:extLst>
      <p:ext uri="{BB962C8B-B14F-4D97-AF65-F5344CB8AC3E}">
        <p14:creationId xmlns:p14="http://schemas.microsoft.com/office/powerpoint/2010/main" val="571906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1683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AABDA01-8494-4328-8DC5-7F470528E1D4}" type="datetime1">
              <a:rPr lang="en-GB" smtClean="0"/>
              <a:t>31/03/2024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4978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290B0-BD35-4132-A1EB-7743ED3D9A1B}" type="datetime1">
              <a:rPr lang="en-GB" smtClean="0"/>
              <a:t>31/03/2024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0180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8CECEB-328A-43BD-BCD4-8C90A861449E}" type="datetime1">
              <a:rPr lang="en-GB" smtClean="0"/>
              <a:t>31/03/2024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83461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27912B20-E318-479D-879A-2C2329B9198E}" type="datetime1">
              <a:rPr lang="en-GB" smtClean="0"/>
              <a:t>31/03/2024</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US"/>
              <a:t>Zhikal Omar Khudhur</a:t>
            </a: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73199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D0FF8C-E3F4-44AC-8392-03B377CADD3A}" type="datetime1">
              <a:rPr lang="en-GB" smtClean="0"/>
              <a:t>31/03/2024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1677" y="449420"/>
            <a:ext cx="1187046" cy="1070287"/>
          </a:xfrm>
          <a:prstGeom prst="rect">
            <a:avLst/>
          </a:prstGeom>
        </p:spPr>
      </p:pic>
    </p:spTree>
    <p:extLst>
      <p:ext uri="{BB962C8B-B14F-4D97-AF65-F5344CB8AC3E}">
        <p14:creationId xmlns:p14="http://schemas.microsoft.com/office/powerpoint/2010/main" val="420896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50405948-D782-4EDD-B831-68F9B0A9CA65}" type="datetime1">
              <a:rPr lang="en-GB" smtClean="0"/>
              <a:t>31/03/2024</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3165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72D4B8-EB57-42F4-94EA-67EA50F84681}" type="datetime1">
              <a:rPr lang="en-GB" smtClean="0"/>
              <a:t>31/03/2024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582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FC0793-5143-4CFE-9741-2D53597FB8E3}" type="datetime1">
              <a:rPr lang="en-GB" smtClean="0"/>
              <a:t>31/03/2024</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98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4FF65A-0537-4AB6-B2B5-385E45BA8D41}" type="datetime1">
              <a:rPr lang="en-GB" smtClean="0"/>
              <a:t>31/03/2024</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240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DC1DA-E4FD-4C3A-8413-35D5F39B29F6}" type="datetime1">
              <a:rPr lang="en-GB" smtClean="0"/>
              <a:t>31/03/2024</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58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4F8E8D3E-3865-44AE-997A-6B7D3C8CA34D}" type="datetime1">
              <a:rPr lang="en-GB" smtClean="0"/>
              <a:t>31/03/2024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US"/>
              <a:t>Zhikal Omar Khudhur</a:t>
            </a: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4363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D5E5BB-1D96-4287-9E03-C43C544FBCE3}" type="datetime1">
              <a:rPr lang="en-GB" smtClean="0"/>
              <a:t>31/03/2024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770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72FBBDB8-E646-4A91-9A01-77960202C9B3}" type="datetime1">
              <a:rPr lang="en-GB" smtClean="0"/>
              <a:t>31/03/2024</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US"/>
              <a:t>Zhikal Omar Khudhur</a:t>
            </a: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6566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12250-BCCC-459D-BCB4-F25A82197060}" type="datetime1">
              <a:rPr lang="en-GB" smtClean="0"/>
              <a:t>31/03/2024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4269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EFDA9-6170-44D4-9F70-5038C38481FF}" type="datetime1">
              <a:rPr lang="en-GB" smtClean="0"/>
              <a:t>31/03/2024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0084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solidFill>
                  <a:prstClr val="black">
                    <a:tint val="75000"/>
                  </a:prstClr>
                </a:solidFill>
              </a:rPr>
              <a:t>Zhikal Omar Khudhur</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370C99C-8CF5-4118-AFA3-E91E860F77E6}" type="datetime1">
              <a:rPr lang="en-GB" smtClean="0">
                <a:solidFill>
                  <a:prstClr val="black">
                    <a:tint val="75000"/>
                  </a:prstClr>
                </a:solidFill>
              </a:rPr>
              <a:t>31/03/2024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9546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F12F-D662-4D1B-9038-EACA16E00CC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EBB03C78-BB6B-4654-920B-7883018F6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FC797A3B-A22F-493B-BE7B-A4BB9A23094D}"/>
              </a:ext>
            </a:extLst>
          </p:cNvPr>
          <p:cNvSpPr>
            <a:spLocks noGrp="1"/>
          </p:cNvSpPr>
          <p:nvPr>
            <p:ph type="dt" sz="half" idx="10"/>
          </p:nvPr>
        </p:nvSpPr>
        <p:spPr/>
        <p:txBody>
          <a:bodyPr/>
          <a:lstStyle/>
          <a:p>
            <a:fld id="{0DA8F284-8639-4CDE-BD0E-7E1D27657F79}" type="datetime1">
              <a:rPr lang="en-GB" smtClean="0"/>
              <a:t>31/03/2024</a:t>
            </a:fld>
            <a:endParaRPr lang="en-US"/>
          </a:p>
        </p:txBody>
      </p:sp>
      <p:sp>
        <p:nvSpPr>
          <p:cNvPr id="5" name="Fußzeilenplatzhalter 4">
            <a:extLst>
              <a:ext uri="{FF2B5EF4-FFF2-40B4-BE49-F238E27FC236}">
                <a16:creationId xmlns:a16="http://schemas.microsoft.com/office/drawing/2014/main" id="{E1530AAD-0CBA-41D8-AA5A-EF48ECECE854}"/>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6BF4004D-BC37-40E6-BE52-AAE31035AAE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716623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6C4D0-25DF-44F8-8156-A03815D9E11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5714AE2-DB85-475B-AF68-AF50FCECBD8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ADFB039F-A4F6-48DC-81F2-170E4F0398D6}"/>
              </a:ext>
            </a:extLst>
          </p:cNvPr>
          <p:cNvSpPr>
            <a:spLocks noGrp="1"/>
          </p:cNvSpPr>
          <p:nvPr>
            <p:ph type="dt" sz="half" idx="10"/>
          </p:nvPr>
        </p:nvSpPr>
        <p:spPr/>
        <p:txBody>
          <a:bodyPr/>
          <a:lstStyle/>
          <a:p>
            <a:fld id="{6A5B56FE-4C1F-4A7B-99B2-0C426A61B323}" type="datetime1">
              <a:rPr lang="en-GB" smtClean="0"/>
              <a:t>31/03/2024</a:t>
            </a:fld>
            <a:endParaRPr lang="en-US"/>
          </a:p>
        </p:txBody>
      </p:sp>
      <p:sp>
        <p:nvSpPr>
          <p:cNvPr id="5" name="Fußzeilenplatzhalter 4">
            <a:extLst>
              <a:ext uri="{FF2B5EF4-FFF2-40B4-BE49-F238E27FC236}">
                <a16:creationId xmlns:a16="http://schemas.microsoft.com/office/drawing/2014/main" id="{CCDAD545-F9B5-4EC6-9F3C-76CB4ECFA7F9}"/>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DBCE7AF8-1B0F-47F4-80D6-3AADA77A6F03}"/>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462963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408AF-03E4-4550-A1EE-38E543FE01C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CA8D512C-EF8D-4A23-A39C-7DFBD3071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B86C1E3-6ABD-4A41-96A6-97AA69AABB22}"/>
              </a:ext>
            </a:extLst>
          </p:cNvPr>
          <p:cNvSpPr>
            <a:spLocks noGrp="1"/>
          </p:cNvSpPr>
          <p:nvPr>
            <p:ph type="dt" sz="half" idx="10"/>
          </p:nvPr>
        </p:nvSpPr>
        <p:spPr/>
        <p:txBody>
          <a:bodyPr/>
          <a:lstStyle/>
          <a:p>
            <a:fld id="{49B557AF-C138-451B-A932-97E89875B6FD}" type="datetime1">
              <a:rPr lang="en-GB" smtClean="0"/>
              <a:t>31/03/2024</a:t>
            </a:fld>
            <a:endParaRPr lang="en-US"/>
          </a:p>
        </p:txBody>
      </p:sp>
      <p:sp>
        <p:nvSpPr>
          <p:cNvPr id="5" name="Fußzeilenplatzhalter 4">
            <a:extLst>
              <a:ext uri="{FF2B5EF4-FFF2-40B4-BE49-F238E27FC236}">
                <a16:creationId xmlns:a16="http://schemas.microsoft.com/office/drawing/2014/main" id="{A91917D8-F7F6-4F0D-AD99-77EE85B5348D}"/>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3C7D77EA-DF18-4003-9492-44293202B31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43794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8CC9-C799-4D00-9C65-79EEE30B13A5}"/>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3DC3BB2-DC67-45DA-95BC-01B9880CD6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5239F55-50E1-42A2-BF4F-7857ABA61A9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2CE4A62-0F66-4C5D-8007-9F38324C8336}"/>
              </a:ext>
            </a:extLst>
          </p:cNvPr>
          <p:cNvSpPr>
            <a:spLocks noGrp="1"/>
          </p:cNvSpPr>
          <p:nvPr>
            <p:ph type="dt" sz="half" idx="10"/>
          </p:nvPr>
        </p:nvSpPr>
        <p:spPr/>
        <p:txBody>
          <a:bodyPr/>
          <a:lstStyle/>
          <a:p>
            <a:fld id="{3E379E7C-A413-4A75-B682-9960E8EAD64A}" type="datetime1">
              <a:rPr lang="en-GB" smtClean="0"/>
              <a:t>31/03/2024</a:t>
            </a:fld>
            <a:endParaRPr lang="en-US"/>
          </a:p>
        </p:txBody>
      </p:sp>
      <p:sp>
        <p:nvSpPr>
          <p:cNvPr id="6" name="Fußzeilenplatzhalter 5">
            <a:extLst>
              <a:ext uri="{FF2B5EF4-FFF2-40B4-BE49-F238E27FC236}">
                <a16:creationId xmlns:a16="http://schemas.microsoft.com/office/drawing/2014/main" id="{C0988837-C5A3-42B9-8433-75C2AA2527C5}"/>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785FED66-6CD3-4C6E-BFA0-5CEC11DF099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848721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7AE3F-7FD6-4449-A4A6-F1B4B029B85A}"/>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4921F163-77B4-47B3-8148-3881CBB1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FBCDA2B-B971-41F7-BDD8-92F66C8007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ADCD1138-F90C-4CC0-9799-23254D387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642FFC8-CF41-4D9D-9735-B19452186E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BD67AA58-45E5-4EA9-BE7C-8A25314770BD}"/>
              </a:ext>
            </a:extLst>
          </p:cNvPr>
          <p:cNvSpPr>
            <a:spLocks noGrp="1"/>
          </p:cNvSpPr>
          <p:nvPr>
            <p:ph type="dt" sz="half" idx="10"/>
          </p:nvPr>
        </p:nvSpPr>
        <p:spPr/>
        <p:txBody>
          <a:bodyPr/>
          <a:lstStyle/>
          <a:p>
            <a:fld id="{61D62CED-9FC3-4DA2-B14E-87C2876DE28B}" type="datetime1">
              <a:rPr lang="en-GB" smtClean="0"/>
              <a:t>31/03/2024</a:t>
            </a:fld>
            <a:endParaRPr lang="en-US"/>
          </a:p>
        </p:txBody>
      </p:sp>
      <p:sp>
        <p:nvSpPr>
          <p:cNvPr id="8" name="Fußzeilenplatzhalter 7">
            <a:extLst>
              <a:ext uri="{FF2B5EF4-FFF2-40B4-BE49-F238E27FC236}">
                <a16:creationId xmlns:a16="http://schemas.microsoft.com/office/drawing/2014/main" id="{41F09BB3-A29B-405A-A265-F9FC61D76AE8}"/>
              </a:ext>
            </a:extLst>
          </p:cNvPr>
          <p:cNvSpPr>
            <a:spLocks noGrp="1"/>
          </p:cNvSpPr>
          <p:nvPr>
            <p:ph type="ftr" sz="quarter" idx="11"/>
          </p:nvPr>
        </p:nvSpPr>
        <p:spPr/>
        <p:txBody>
          <a:bodyPr/>
          <a:lstStyle/>
          <a:p>
            <a:r>
              <a:rPr lang="en-US"/>
              <a:t>Zhikal Omar Khudhur</a:t>
            </a:r>
          </a:p>
        </p:txBody>
      </p:sp>
      <p:sp>
        <p:nvSpPr>
          <p:cNvPr id="9" name="Foliennummernplatzhalter 8">
            <a:extLst>
              <a:ext uri="{FF2B5EF4-FFF2-40B4-BE49-F238E27FC236}">
                <a16:creationId xmlns:a16="http://schemas.microsoft.com/office/drawing/2014/main" id="{62EC90B5-57DB-4410-8C8E-191E3031D28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324812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978B7-5E1E-4A9A-B24D-926D55CEEBDB}"/>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43438A7-FD0E-40B9-AD51-C872BE96C23C}"/>
              </a:ext>
            </a:extLst>
          </p:cNvPr>
          <p:cNvSpPr>
            <a:spLocks noGrp="1"/>
          </p:cNvSpPr>
          <p:nvPr>
            <p:ph type="dt" sz="half" idx="10"/>
          </p:nvPr>
        </p:nvSpPr>
        <p:spPr/>
        <p:txBody>
          <a:bodyPr/>
          <a:lstStyle/>
          <a:p>
            <a:fld id="{372C53CD-859D-400B-B947-22B268D27BDB}" type="datetime1">
              <a:rPr lang="en-GB" smtClean="0"/>
              <a:t>31/03/2024</a:t>
            </a:fld>
            <a:endParaRPr lang="en-US"/>
          </a:p>
        </p:txBody>
      </p:sp>
      <p:sp>
        <p:nvSpPr>
          <p:cNvPr id="4" name="Fußzeilenplatzhalter 3">
            <a:extLst>
              <a:ext uri="{FF2B5EF4-FFF2-40B4-BE49-F238E27FC236}">
                <a16:creationId xmlns:a16="http://schemas.microsoft.com/office/drawing/2014/main" id="{EFE9CF1F-5994-4ABC-B1DC-467A55FDA6FC}"/>
              </a:ext>
            </a:extLst>
          </p:cNvPr>
          <p:cNvSpPr>
            <a:spLocks noGrp="1"/>
          </p:cNvSpPr>
          <p:nvPr>
            <p:ph type="ftr" sz="quarter" idx="11"/>
          </p:nvPr>
        </p:nvSpPr>
        <p:spPr/>
        <p:txBody>
          <a:bodyPr/>
          <a:lstStyle/>
          <a:p>
            <a:r>
              <a:rPr lang="en-US"/>
              <a:t>Zhikal Omar Khudhur</a:t>
            </a:r>
          </a:p>
        </p:txBody>
      </p:sp>
      <p:sp>
        <p:nvSpPr>
          <p:cNvPr id="5" name="Foliennummernplatzhalter 4">
            <a:extLst>
              <a:ext uri="{FF2B5EF4-FFF2-40B4-BE49-F238E27FC236}">
                <a16:creationId xmlns:a16="http://schemas.microsoft.com/office/drawing/2014/main" id="{9C1E53DE-8FF0-44E1-8B07-0C70735DB9C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084190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51F2BF-F002-4EC2-B326-0FED5094BCCC}" type="datetime1">
              <a:rPr lang="en-GB" smtClean="0"/>
              <a:t>31/03/2024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0286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466365-7C1B-4C69-B161-C5195AC85943}"/>
              </a:ext>
            </a:extLst>
          </p:cNvPr>
          <p:cNvSpPr>
            <a:spLocks noGrp="1"/>
          </p:cNvSpPr>
          <p:nvPr>
            <p:ph type="dt" sz="half" idx="10"/>
          </p:nvPr>
        </p:nvSpPr>
        <p:spPr/>
        <p:txBody>
          <a:bodyPr/>
          <a:lstStyle/>
          <a:p>
            <a:fld id="{0ED6EE32-D6DC-45F4-98C0-2EA4C2B46238}" type="datetime1">
              <a:rPr lang="en-GB" smtClean="0"/>
              <a:t>31/03/2024</a:t>
            </a:fld>
            <a:endParaRPr lang="en-US"/>
          </a:p>
        </p:txBody>
      </p:sp>
      <p:sp>
        <p:nvSpPr>
          <p:cNvPr id="3" name="Fußzeilenplatzhalter 2">
            <a:extLst>
              <a:ext uri="{FF2B5EF4-FFF2-40B4-BE49-F238E27FC236}">
                <a16:creationId xmlns:a16="http://schemas.microsoft.com/office/drawing/2014/main" id="{7EF249A3-5D9F-43DE-9E7A-315A4B138D32}"/>
              </a:ext>
            </a:extLst>
          </p:cNvPr>
          <p:cNvSpPr>
            <a:spLocks noGrp="1"/>
          </p:cNvSpPr>
          <p:nvPr>
            <p:ph type="ftr" sz="quarter" idx="11"/>
          </p:nvPr>
        </p:nvSpPr>
        <p:spPr/>
        <p:txBody>
          <a:bodyPr/>
          <a:lstStyle/>
          <a:p>
            <a:r>
              <a:rPr lang="en-US"/>
              <a:t>Zhikal Omar Khudhur</a:t>
            </a:r>
          </a:p>
        </p:txBody>
      </p:sp>
      <p:sp>
        <p:nvSpPr>
          <p:cNvPr id="4" name="Foliennummernplatzhalter 3">
            <a:extLst>
              <a:ext uri="{FF2B5EF4-FFF2-40B4-BE49-F238E27FC236}">
                <a16:creationId xmlns:a16="http://schemas.microsoft.com/office/drawing/2014/main" id="{1F7F51F7-0770-4281-9068-678854D5E6A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841651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A4493-DE49-489A-9BE0-E0B8B40A88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4A89D458-3687-46FB-B0CC-4A088D57B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744F4AB-2EC6-4BBA-B923-2267EE3D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280E0E-7F40-4F89-AE06-03B14B71E6C7}"/>
              </a:ext>
            </a:extLst>
          </p:cNvPr>
          <p:cNvSpPr>
            <a:spLocks noGrp="1"/>
          </p:cNvSpPr>
          <p:nvPr>
            <p:ph type="dt" sz="half" idx="10"/>
          </p:nvPr>
        </p:nvSpPr>
        <p:spPr/>
        <p:txBody>
          <a:bodyPr/>
          <a:lstStyle/>
          <a:p>
            <a:fld id="{D2362EF3-34A0-4035-A3D8-A17C8A8BA320}" type="datetime1">
              <a:rPr lang="en-GB" smtClean="0"/>
              <a:t>31/03/2024</a:t>
            </a:fld>
            <a:endParaRPr lang="en-US"/>
          </a:p>
        </p:txBody>
      </p:sp>
      <p:sp>
        <p:nvSpPr>
          <p:cNvPr id="6" name="Fußzeilenplatzhalter 5">
            <a:extLst>
              <a:ext uri="{FF2B5EF4-FFF2-40B4-BE49-F238E27FC236}">
                <a16:creationId xmlns:a16="http://schemas.microsoft.com/office/drawing/2014/main" id="{40A9F3C3-5C80-46E7-9B3D-C318309A2B9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0D8AADD4-FD75-4350-B232-4E2652B3738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418817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A8A8B-B5EC-4DD5-AC77-D77FD14228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C03F10A1-0FE0-4A08-9036-016D94CB0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EF59318C-8529-4477-BC10-144B63429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05F3A0-2088-479E-B072-40C15F1A0CCD}"/>
              </a:ext>
            </a:extLst>
          </p:cNvPr>
          <p:cNvSpPr>
            <a:spLocks noGrp="1"/>
          </p:cNvSpPr>
          <p:nvPr>
            <p:ph type="dt" sz="half" idx="10"/>
          </p:nvPr>
        </p:nvSpPr>
        <p:spPr/>
        <p:txBody>
          <a:bodyPr/>
          <a:lstStyle/>
          <a:p>
            <a:fld id="{8E8AA52B-CBED-46F1-9E1F-8B0E17E478B9}" type="datetime1">
              <a:rPr lang="en-GB" smtClean="0"/>
              <a:t>31/03/2024</a:t>
            </a:fld>
            <a:endParaRPr lang="en-US"/>
          </a:p>
        </p:txBody>
      </p:sp>
      <p:sp>
        <p:nvSpPr>
          <p:cNvPr id="6" name="Fußzeilenplatzhalter 5">
            <a:extLst>
              <a:ext uri="{FF2B5EF4-FFF2-40B4-BE49-F238E27FC236}">
                <a16:creationId xmlns:a16="http://schemas.microsoft.com/office/drawing/2014/main" id="{612B3310-F786-4F84-AB67-2ADBF709ABA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E5EA76AE-CB58-4039-9D9A-65C2E15F33D2}"/>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904484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31E80-B63A-41E4-A93A-E326214B0C99}"/>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B38CB899-541D-4DFE-A14D-4DF1CBDEC79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A1DA7FF-9FBC-4D8E-9387-6F26F0AF1174}"/>
              </a:ext>
            </a:extLst>
          </p:cNvPr>
          <p:cNvSpPr>
            <a:spLocks noGrp="1"/>
          </p:cNvSpPr>
          <p:nvPr>
            <p:ph type="dt" sz="half" idx="10"/>
          </p:nvPr>
        </p:nvSpPr>
        <p:spPr/>
        <p:txBody>
          <a:bodyPr/>
          <a:lstStyle/>
          <a:p>
            <a:fld id="{5560EBB7-F914-482B-A088-EAD863D6589C}" type="datetime1">
              <a:rPr lang="en-GB" smtClean="0"/>
              <a:t>31/03/2024</a:t>
            </a:fld>
            <a:endParaRPr lang="en-US"/>
          </a:p>
        </p:txBody>
      </p:sp>
      <p:sp>
        <p:nvSpPr>
          <p:cNvPr id="5" name="Fußzeilenplatzhalter 4">
            <a:extLst>
              <a:ext uri="{FF2B5EF4-FFF2-40B4-BE49-F238E27FC236}">
                <a16:creationId xmlns:a16="http://schemas.microsoft.com/office/drawing/2014/main" id="{D77CC56A-1568-457A-93E7-690A1D6885D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2FC819F2-7FF2-4C4B-8AE4-18A9741FFE74}"/>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78155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7DC0FA-4158-4787-8945-B0A81C08E4B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1AA5A5D2-598A-4533-9C33-73C611608D2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3E4BF1A-4E64-42F6-A6F3-06E75AC5204B}"/>
              </a:ext>
            </a:extLst>
          </p:cNvPr>
          <p:cNvSpPr>
            <a:spLocks noGrp="1"/>
          </p:cNvSpPr>
          <p:nvPr>
            <p:ph type="dt" sz="half" idx="10"/>
          </p:nvPr>
        </p:nvSpPr>
        <p:spPr/>
        <p:txBody>
          <a:bodyPr/>
          <a:lstStyle/>
          <a:p>
            <a:fld id="{5E033BAC-F9A2-40E2-B896-6FCB1DC0A224}" type="datetime1">
              <a:rPr lang="en-GB" smtClean="0"/>
              <a:t>31/03/2024</a:t>
            </a:fld>
            <a:endParaRPr lang="en-US"/>
          </a:p>
        </p:txBody>
      </p:sp>
      <p:sp>
        <p:nvSpPr>
          <p:cNvPr id="5" name="Fußzeilenplatzhalter 4">
            <a:extLst>
              <a:ext uri="{FF2B5EF4-FFF2-40B4-BE49-F238E27FC236}">
                <a16:creationId xmlns:a16="http://schemas.microsoft.com/office/drawing/2014/main" id="{42722C55-C601-414C-A0B6-6604B0C35C2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A238AA63-F8D2-4F4B-90CE-AECA2E2ECE7C}"/>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66826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F5C02C-98E8-4033-8112-EB223EFDE045}" type="datetime1">
              <a:rPr lang="en-GB" smtClean="0"/>
              <a:t>31/03/2024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554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05F1EB-F2BA-4B80-9172-FE72EB655FF6}" type="datetime1">
              <a:rPr lang="en-GB" smtClean="0"/>
              <a:t>31/03/2024</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2331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AEB614-481D-41E3-94C3-62CBAFF2391D}" type="datetime1">
              <a:rPr lang="en-GB" smtClean="0"/>
              <a:t>31/03/2024</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25151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BEB25-6DFA-4B57-A625-022D23A0B722}" type="datetime1">
              <a:rPr lang="en-GB" smtClean="0"/>
              <a:t>31/03/2024</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41295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5CD42A-A3B8-457D-9C63-08618CFADB27}" type="datetime1">
              <a:rPr lang="en-GB" smtClean="0"/>
              <a:t>31/03/2024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5673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138E53-10DE-4E17-97CA-5504CECEDD37}" type="datetime1">
              <a:rPr lang="en-GB" smtClean="0"/>
              <a:t>31/03/2024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66565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D4D79-550B-4177-99C7-62E19C7E96BA}" type="datetime1">
              <a:rPr lang="en-GB" smtClean="0"/>
              <a:t>31/03/2024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361220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954DE16-C833-4E13-B4DC-01A80F330D2C}" type="datetime1">
              <a:rPr lang="en-GB" smtClean="0"/>
              <a:t>31/03/2024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72656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527949B-5AE1-4517-A5DC-26860EFA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2511DDC0-CDD8-4F2E-9993-AA1699C90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D2FE386-FE98-4934-B4DB-148C45C23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15861-5D1B-4342-A0C3-022FEB62B1E9}" type="datetime1">
              <a:rPr lang="en-GB" smtClean="0"/>
              <a:t>31/03/2024</a:t>
            </a:fld>
            <a:endParaRPr lang="en-US"/>
          </a:p>
        </p:txBody>
      </p:sp>
      <p:sp>
        <p:nvSpPr>
          <p:cNvPr id="5" name="Fußzeilenplatzhalter 4">
            <a:extLst>
              <a:ext uri="{FF2B5EF4-FFF2-40B4-BE49-F238E27FC236}">
                <a16:creationId xmlns:a16="http://schemas.microsoft.com/office/drawing/2014/main" id="{87C3FD87-DCEB-41AA-AFB7-67F80D9E2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Foliennummernplatzhalter 5">
            <a:extLst>
              <a:ext uri="{FF2B5EF4-FFF2-40B4-BE49-F238E27FC236}">
                <a16:creationId xmlns:a16="http://schemas.microsoft.com/office/drawing/2014/main" id="{AD3807E1-CF47-4241-8616-FE20E4E5B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73F1E-9C55-4B66-BD2B-F760842A30D8}" type="slidenum">
              <a:rPr lang="en-US" smtClean="0"/>
              <a:t>‹#›</a:t>
            </a:fld>
            <a:endParaRPr lang="en-US"/>
          </a:p>
        </p:txBody>
      </p:sp>
    </p:spTree>
    <p:extLst>
      <p:ext uri="{BB962C8B-B14F-4D97-AF65-F5344CB8AC3E}">
        <p14:creationId xmlns:p14="http://schemas.microsoft.com/office/powerpoint/2010/main" val="64579081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97042" y="1026059"/>
            <a:ext cx="5716338" cy="3042706"/>
          </a:xfrm>
        </p:spPr>
        <p:txBody>
          <a:bodyPr>
            <a:normAutofit/>
          </a:bodyPr>
          <a:lstStyle/>
          <a:p>
            <a:r>
              <a:rPr lang="en-US" sz="4800" dirty="0">
                <a:solidFill>
                  <a:schemeClr val="tx1"/>
                </a:solidFill>
                <a:latin typeface="Calibri"/>
                <a:ea typeface="Calibri"/>
                <a:cs typeface="Calibri"/>
              </a:rPr>
              <a:t>adrenal gland</a:t>
            </a:r>
            <a:br>
              <a:rPr lang="en-US" sz="4800" dirty="0">
                <a:latin typeface="Times New Roman"/>
                <a:ea typeface="Calibri"/>
                <a:cs typeface="Times New Roman"/>
              </a:rPr>
            </a:br>
            <a:endParaRPr lang="en-US" sz="4800" dirty="0">
              <a:solidFill>
                <a:schemeClr val="tx1"/>
              </a:solidFill>
              <a:latin typeface="Times New Roman"/>
              <a:ea typeface="Calibri"/>
              <a:cs typeface="Times New Roman"/>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603048"/>
          </a:xfrm>
        </p:spPr>
        <p:txBody>
          <a:bodyPr vert="horz" lIns="91440" tIns="45720" rIns="91440" bIns="45720" rtlCol="0" anchor="t">
            <a:noAutofit/>
          </a:bodyPr>
          <a:lstStyle/>
          <a:p>
            <a:pPr>
              <a:lnSpc>
                <a:spcPct val="100000"/>
              </a:lnSpc>
              <a:spcAft>
                <a:spcPts val="600"/>
              </a:spcAft>
            </a:pPr>
            <a:r>
              <a:rPr lang="en-US" sz="1400" b="1" dirty="0"/>
              <a:t>Zhikal O. Khudhur</a:t>
            </a:r>
          </a:p>
          <a:p>
            <a:pPr>
              <a:lnSpc>
                <a:spcPct val="100000"/>
              </a:lnSpc>
              <a:spcAft>
                <a:spcPts val="600"/>
              </a:spcAft>
            </a:pPr>
            <a:r>
              <a:rPr lang="en-US" sz="1400" dirty="0"/>
              <a:t>Endocrinology BIO 414</a:t>
            </a:r>
          </a:p>
          <a:p>
            <a:pPr>
              <a:lnSpc>
                <a:spcPct val="100000"/>
              </a:lnSpc>
              <a:spcAft>
                <a:spcPts val="600"/>
              </a:spcAft>
            </a:pPr>
            <a:r>
              <a:rPr lang="en-US" sz="1400" dirty="0"/>
              <a:t>Spring Semester</a:t>
            </a:r>
          </a:p>
          <a:p>
            <a:pPr>
              <a:lnSpc>
                <a:spcPct val="100000"/>
              </a:lnSpc>
              <a:spcAft>
                <a:spcPts val="600"/>
              </a:spcAft>
            </a:pPr>
            <a:r>
              <a:rPr lang="en-US" sz="1400" dirty="0"/>
              <a:t>Week number: 8</a:t>
            </a:r>
          </a:p>
          <a:p>
            <a:pPr>
              <a:lnSpc>
                <a:spcPct val="100000"/>
              </a:lnSpc>
              <a:spcAft>
                <a:spcPts val="600"/>
              </a:spcAft>
            </a:pPr>
            <a:r>
              <a:rPr lang="en-US" sz="1400" dirty="0"/>
              <a:t>Date: 31  /3/ 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
        <p:nvSpPr>
          <p:cNvPr id="7" name="Slide Number Placeholder 6">
            <a:extLst>
              <a:ext uri="{FF2B5EF4-FFF2-40B4-BE49-F238E27FC236}">
                <a16:creationId xmlns:a16="http://schemas.microsoft.com/office/drawing/2014/main" id="{F307DEC4-E57A-FF95-5B73-4C2E60D00A53}"/>
              </a:ext>
            </a:extLst>
          </p:cNvPr>
          <p:cNvSpPr>
            <a:spLocks noGrp="1"/>
          </p:cNvSpPr>
          <p:nvPr>
            <p:ph type="sldNum" sz="quarter" idx="12"/>
          </p:nvPr>
        </p:nvSpPr>
        <p:spPr/>
        <p:txBody>
          <a:bodyPr/>
          <a:lstStyle/>
          <a:p>
            <a:fld id="{34B7E4EF-A1BD-40F4-AB7B-04F084DD991D}" type="slidenum">
              <a:rPr lang="en-US" smtClean="0"/>
              <a:t>1</a:t>
            </a:fld>
            <a:endParaRPr lang="en-US"/>
          </a:p>
        </p:txBody>
      </p:sp>
      <p:sp>
        <p:nvSpPr>
          <p:cNvPr id="4" name="Date Placeholder 3">
            <a:extLst>
              <a:ext uri="{FF2B5EF4-FFF2-40B4-BE49-F238E27FC236}">
                <a16:creationId xmlns:a16="http://schemas.microsoft.com/office/drawing/2014/main" id="{1042DB20-A958-2564-2063-0EEE41B5F309}"/>
              </a:ext>
            </a:extLst>
          </p:cNvPr>
          <p:cNvSpPr>
            <a:spLocks noGrp="1"/>
          </p:cNvSpPr>
          <p:nvPr>
            <p:ph type="dt" sz="half" idx="10"/>
          </p:nvPr>
        </p:nvSpPr>
        <p:spPr/>
        <p:txBody>
          <a:bodyPr/>
          <a:lstStyle/>
          <a:p>
            <a:fld id="{D00F5A28-D110-48F1-9E54-6BF52CCC40C4}" type="datetime1">
              <a:rPr lang="en-GB" smtClean="0"/>
              <a:t>31/03/2024</a:t>
            </a:fld>
            <a:endParaRPr lang="en-US"/>
          </a:p>
        </p:txBody>
      </p:sp>
      <p:sp>
        <p:nvSpPr>
          <p:cNvPr id="6" name="Footer Placeholder 5">
            <a:extLst>
              <a:ext uri="{FF2B5EF4-FFF2-40B4-BE49-F238E27FC236}">
                <a16:creationId xmlns:a16="http://schemas.microsoft.com/office/drawing/2014/main" id="{A4FF1461-32ED-2926-2DE9-9F9CDBF6B71D}"/>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48045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EEE63D-921B-421B-A7C7-7053E9C5B910}"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31/03/2024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Mineralocorticoids-Aldosterone</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071811"/>
            <a:ext cx="11137020" cy="1564718"/>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Also, as Na+ ions are reabsorbed, negative ions such as chloride (Cl−) and bicarbonate (HCO3–) follow the Na+ ions back to the blood, and water follows by osmosis.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This indirect effect of aldosterone, the reabsorption of water by the kidneys, is very important to maintain normal blood volume and blood pressure.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B0099D5-FEB4-9C39-4BDA-EB30783E7823}"/>
              </a:ext>
            </a:extLst>
          </p:cNvPr>
          <p:cNvPicPr>
            <a:picLocks noChangeAspect="1"/>
          </p:cNvPicPr>
          <p:nvPr/>
        </p:nvPicPr>
        <p:blipFill rotWithShape="1">
          <a:blip r:embed="rId4">
            <a:extLst>
              <a:ext uri="{28A0092B-C50C-407E-A947-70E740481C1C}">
                <a14:useLocalDpi xmlns:a14="http://schemas.microsoft.com/office/drawing/2010/main" val="0"/>
              </a:ext>
            </a:extLst>
          </a:blip>
          <a:srcRect t="4764"/>
          <a:stretch/>
        </p:blipFill>
        <p:spPr bwMode="auto">
          <a:xfrm>
            <a:off x="5078155" y="3078480"/>
            <a:ext cx="7032565" cy="3779520"/>
          </a:xfrm>
          <a:prstGeom prst="rect">
            <a:avLst/>
          </a:prstGeom>
          <a:noFill/>
          <a:ln>
            <a:noFill/>
          </a:ln>
        </p:spPr>
      </p:pic>
    </p:spTree>
    <p:extLst>
      <p:ext uri="{BB962C8B-B14F-4D97-AF65-F5344CB8AC3E}">
        <p14:creationId xmlns:p14="http://schemas.microsoft.com/office/powerpoint/2010/main" val="591784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B88F40-0182-43FB-A0B7-96476CDE86ED}"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31/03/2024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Mineralocorticoids-Aldosterone</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071811"/>
            <a:ext cx="11137020" cy="156471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28D876B-2A53-D099-5F66-87F22368344B}"/>
              </a:ext>
            </a:extLst>
          </p:cNvPr>
          <p:cNvPicPr>
            <a:picLocks noChangeAspect="1"/>
          </p:cNvPicPr>
          <p:nvPr/>
        </p:nvPicPr>
        <p:blipFill rotWithShape="1">
          <a:blip r:embed="rId4">
            <a:extLst>
              <a:ext uri="{28A0092B-C50C-407E-A947-70E740481C1C}">
                <a14:useLocalDpi xmlns:a14="http://schemas.microsoft.com/office/drawing/2010/main" val="0"/>
              </a:ext>
            </a:extLst>
          </a:blip>
          <a:srcRect b="60950"/>
          <a:stretch/>
        </p:blipFill>
        <p:spPr bwMode="auto">
          <a:xfrm>
            <a:off x="1142548" y="2040092"/>
            <a:ext cx="9703703" cy="1637565"/>
          </a:xfrm>
          <a:prstGeom prst="rect">
            <a:avLst/>
          </a:prstGeom>
          <a:noFill/>
          <a:ln>
            <a:noFill/>
          </a:ln>
        </p:spPr>
      </p:pic>
      <p:sp>
        <p:nvSpPr>
          <p:cNvPr id="3" name="Footer Placeholder 2">
            <a:extLst>
              <a:ext uri="{FF2B5EF4-FFF2-40B4-BE49-F238E27FC236}">
                <a16:creationId xmlns:a16="http://schemas.microsoft.com/office/drawing/2014/main" id="{25BF0F81-70B7-C934-AF58-0E4A12CE07B0}"/>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3090640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761802" y="858982"/>
            <a:ext cx="3160341" cy="5152933"/>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3600" b="1" i="0" u="none" strike="noStrike" kern="1200" cap="none" spc="0" normalizeH="0" baseline="0" noProof="0">
                <a:ln>
                  <a:noFill/>
                </a:ln>
                <a:solidFill>
                  <a:schemeClr val="tx1"/>
                </a:solidFill>
                <a:effectLst/>
                <a:uLnTx/>
                <a:uFillTx/>
                <a:latin typeface="+mj-lt"/>
                <a:ea typeface="+mj-ea"/>
                <a:cs typeface="+mj-cs"/>
              </a:rPr>
              <a:t>Glucocorticoids-Cortisol</a:t>
            </a:r>
            <a:endParaRPr kumimoji="0" lang="en-US" altLang="zh-CN" sz="3600" b="0" i="0" u="none" strike="noStrike" kern="1200" cap="none" spc="0" normalizeH="0" baseline="0" noProof="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r>
              <a:rPr kumimoji="0" lang="en-US" altLang="zh-CN" sz="3600" b="1" i="0" u="none" strike="noStrike" kern="1200" cap="none" spc="0" normalizeH="0" baseline="0" noProof="0">
                <a:ln>
                  <a:noFill/>
                </a:ln>
                <a:solidFill>
                  <a:schemeClr val="tx1"/>
                </a:solidFill>
                <a:effectLst/>
                <a:uLnTx/>
                <a:uFillTx/>
                <a:latin typeface="+mj-lt"/>
                <a:ea typeface="+mj-ea"/>
                <a:cs typeface="+mj-cs"/>
              </a:rPr>
              <a:t> </a:t>
            </a:r>
            <a:endParaRPr kumimoji="0" lang="en-US" altLang="zh-CN" sz="3600" b="0" i="0" u="none" strike="noStrike" kern="1200" cap="none" spc="0" normalizeH="0" baseline="0" noProof="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a:ln>
                <a:noFill/>
              </a:ln>
              <a:solidFill>
                <a:schemeClr val="tx1"/>
              </a:solidFill>
              <a:effectLst/>
              <a:uLnTx/>
              <a:uFillTx/>
              <a:latin typeface="+mj-lt"/>
              <a:ea typeface="+mj-ea"/>
              <a:cs typeface="+mj-cs"/>
            </a:endParaRPr>
          </a:p>
        </p:txBody>
      </p:sp>
      <p:sp useBgFill="1">
        <p:nvSpPr>
          <p:cNvPr id="16" name="Rectangle 15">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317500" dist="2286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日期占位符 3"/>
          <p:cNvSpPr>
            <a:spLocks noGrp="1"/>
          </p:cNvSpPr>
          <p:nvPr>
            <p:ph type="dt" sz="half" idx="10"/>
          </p:nvPr>
        </p:nvSpPr>
        <p:spPr>
          <a:xfrm>
            <a:off x="761802" y="6356350"/>
            <a:ext cx="2819598"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ED16E48A-A2D8-4FB4-AC8D-221F7BA5AA19}" type="datetime1">
              <a:rPr kumimoji="0" lang="en-US" altLang="sv-SE" b="0" i="0" u="none" strike="noStrike" cap="none" spc="0" normalizeH="0" baseline="0" noProof="0">
                <a:ln>
                  <a:noFill/>
                </a:ln>
                <a:solidFill>
                  <a:schemeClr val="tx1"/>
                </a:solidFill>
                <a:effectLst/>
                <a:uLnTx/>
                <a:uFillTx/>
              </a:rPr>
              <a:pPr marR="0" lvl="0" indent="0" fontAlgn="auto">
                <a:spcBef>
                  <a:spcPts val="0"/>
                </a:spcBef>
                <a:spcAft>
                  <a:spcPts val="600"/>
                </a:spcAft>
                <a:buClrTx/>
                <a:buSzTx/>
                <a:buFontTx/>
                <a:buNone/>
                <a:tabLst/>
                <a:defRPr/>
              </a:pPr>
              <a:t>3/31/2024</a:t>
            </a:fld>
            <a:endParaRPr kumimoji="0" lang="en-US" altLang="sv-SE" b="0" i="0" u="none" strike="noStrike" cap="none" spc="0" normalizeH="0" baseline="0" noProof="0">
              <a:ln>
                <a:noFill/>
              </a:ln>
              <a:solidFill>
                <a:schemeClr val="tx1"/>
              </a:solidFill>
              <a:effectLst/>
              <a:uLnTx/>
              <a:uFillTx/>
            </a:endParaRPr>
          </a:p>
        </p:txBody>
      </p:sp>
      <p:sp>
        <p:nvSpPr>
          <p:cNvPr id="3" name="Footer Placeholder 2">
            <a:extLst>
              <a:ext uri="{FF2B5EF4-FFF2-40B4-BE49-F238E27FC236}">
                <a16:creationId xmlns:a16="http://schemas.microsoft.com/office/drawing/2014/main" id="{456520AF-D92E-3E8D-3F17-E92F8F9AEA5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solidFill>
                <a:latin typeface="+mn-lt"/>
                <a:ea typeface="+mn-ea"/>
                <a:cs typeface="+mn-cs"/>
              </a:rPr>
              <a:t>Zhikal Omar Khudhur</a:t>
            </a:r>
          </a:p>
        </p:txBody>
      </p:sp>
      <p:sp>
        <p:nvSpPr>
          <p:cNvPr id="6" name="灯片编号占位符 5"/>
          <p:cNvSpPr>
            <a:spLocks noGrp="1"/>
          </p:cNvSpPr>
          <p:nvPr>
            <p:ph type="sldNum" sz="quarter" idx="12"/>
          </p:nvPr>
        </p:nvSpPr>
        <p:spPr>
          <a:xfrm>
            <a:off x="8686800" y="6356350"/>
            <a:ext cx="32004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a:ln>
                  <a:noFill/>
                </a:ln>
                <a:solidFill>
                  <a:schemeClr val="tx1"/>
                </a:solidFill>
                <a:effectLst/>
                <a:uLnTx/>
                <a:uFillTx/>
              </a:rPr>
              <a:pPr marR="0" lvl="0" indent="0" fontAlgn="auto">
                <a:spcBef>
                  <a:spcPts val="0"/>
                </a:spcBef>
                <a:spcAft>
                  <a:spcPts val="600"/>
                </a:spcAft>
                <a:buClrTx/>
                <a:buSzTx/>
                <a:buFontTx/>
                <a:buNone/>
                <a:tabLst/>
                <a:defRPr/>
              </a:pPr>
              <a:t>12</a:t>
            </a:fld>
            <a:endParaRPr kumimoji="0" lang="en-US" altLang="sv-SE" b="0" i="0" u="none" strike="noStrike" cap="none" spc="0" normalizeH="0" baseline="0" noProof="0">
              <a:ln>
                <a:noFill/>
              </a:ln>
              <a:solidFill>
                <a:schemeClr val="tx1"/>
              </a:solidFill>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标题 1">
            <a:extLst>
              <a:ext uri="{FF2B5EF4-FFF2-40B4-BE49-F238E27FC236}">
                <a16:creationId xmlns:a16="http://schemas.microsoft.com/office/drawing/2014/main" id="{21BE3993-B834-B6C1-1C37-E1DEB7340A8D}"/>
              </a:ext>
            </a:extLst>
          </p:cNvPr>
          <p:cNvGraphicFramePr/>
          <p:nvPr>
            <p:extLst>
              <p:ext uri="{D42A27DB-BD31-4B8C-83A1-F6EECF244321}">
                <p14:modId xmlns:p14="http://schemas.microsoft.com/office/powerpoint/2010/main" val="4213541318"/>
              </p:ext>
            </p:extLst>
          </p:nvPr>
        </p:nvGraphicFramePr>
        <p:xfrm>
          <a:off x="5368169" y="601324"/>
          <a:ext cx="5849557" cy="56185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03725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19A2EC-23F7-44DC-BD79-D88940E9D6B3}"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31/03/2024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Glucocorticoids-Cortisol</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396931"/>
            <a:ext cx="11436740" cy="156471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Cortisol increases the use of fats and excess amino acids for energy and decreases the use of glucose. This is called the glucose sparing effect, and it is important because it conserves glucose for use by the brain.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69077EC-2931-43C3-911D-5D7E78C87D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77677" y="2415532"/>
            <a:ext cx="5086660" cy="3986588"/>
          </a:xfrm>
          <a:prstGeom prst="rect">
            <a:avLst/>
          </a:prstGeom>
          <a:noFill/>
          <a:ln>
            <a:noFill/>
          </a:ln>
        </p:spPr>
      </p:pic>
      <p:sp>
        <p:nvSpPr>
          <p:cNvPr id="5" name="Footer Placeholder 4">
            <a:extLst>
              <a:ext uri="{FF2B5EF4-FFF2-40B4-BE49-F238E27FC236}">
                <a16:creationId xmlns:a16="http://schemas.microsoft.com/office/drawing/2014/main" id="{78D771E3-68B5-7A6B-3C07-A08F07CE8A0D}"/>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687609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12958E-8AA1-4DE8-B5AC-3F13549615F4}"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31/03/2024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Glucocorticoids-Cortisol</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4BCBC91E-007C-0391-8D87-15C23D5D5F6A}"/>
              </a:ext>
            </a:extLst>
          </p:cNvPr>
          <p:cNvGrpSpPr/>
          <p:nvPr/>
        </p:nvGrpSpPr>
        <p:grpSpPr>
          <a:xfrm>
            <a:off x="838200" y="1925664"/>
            <a:ext cx="10515600" cy="3340611"/>
            <a:chOff x="1244147" y="2666491"/>
            <a:chExt cx="9703704" cy="2708149"/>
          </a:xfrm>
        </p:grpSpPr>
        <p:pic>
          <p:nvPicPr>
            <p:cNvPr id="9" name="Picture 8">
              <a:extLst>
                <a:ext uri="{FF2B5EF4-FFF2-40B4-BE49-F238E27FC236}">
                  <a16:creationId xmlns:a16="http://schemas.microsoft.com/office/drawing/2014/main" id="{0E60B65F-6809-C028-B69E-71BC0489D50B}"/>
                </a:ext>
              </a:extLst>
            </p:cNvPr>
            <p:cNvPicPr>
              <a:picLocks noChangeAspect="1"/>
            </p:cNvPicPr>
            <p:nvPr/>
          </p:nvPicPr>
          <p:blipFill rotWithShape="1">
            <a:blip r:embed="rId4">
              <a:extLst>
                <a:ext uri="{28A0092B-C50C-407E-A947-70E740481C1C}">
                  <a14:useLocalDpi xmlns:a14="http://schemas.microsoft.com/office/drawing/2010/main" val="0"/>
                </a:ext>
              </a:extLst>
            </a:blip>
            <a:srcRect t="40948" b="8616"/>
            <a:stretch/>
          </p:blipFill>
          <p:spPr bwMode="auto">
            <a:xfrm>
              <a:off x="1244148" y="3259634"/>
              <a:ext cx="9703703" cy="2115006"/>
            </a:xfrm>
            <a:prstGeom prst="rect">
              <a:avLst/>
            </a:prstGeom>
            <a:noFill/>
            <a:ln>
              <a:noFill/>
            </a:ln>
          </p:spPr>
        </p:pic>
        <p:pic>
          <p:nvPicPr>
            <p:cNvPr id="10" name="Picture 9">
              <a:extLst>
                <a:ext uri="{FF2B5EF4-FFF2-40B4-BE49-F238E27FC236}">
                  <a16:creationId xmlns:a16="http://schemas.microsoft.com/office/drawing/2014/main" id="{F75FAB45-5346-DDED-A640-BD30E6408AD8}"/>
                </a:ext>
              </a:extLst>
            </p:cNvPr>
            <p:cNvPicPr>
              <a:picLocks noChangeAspect="1"/>
            </p:cNvPicPr>
            <p:nvPr/>
          </p:nvPicPr>
          <p:blipFill rotWithShape="1">
            <a:blip r:embed="rId4">
              <a:extLst>
                <a:ext uri="{28A0092B-C50C-407E-A947-70E740481C1C}">
                  <a14:useLocalDpi xmlns:a14="http://schemas.microsoft.com/office/drawing/2010/main" val="0"/>
                </a:ext>
              </a:extLst>
            </a:blip>
            <a:srcRect t="1" b="85922"/>
            <a:stretch/>
          </p:blipFill>
          <p:spPr bwMode="auto">
            <a:xfrm>
              <a:off x="1244147" y="2666491"/>
              <a:ext cx="9703703" cy="590316"/>
            </a:xfrm>
            <a:prstGeom prst="rect">
              <a:avLst/>
            </a:prstGeom>
            <a:noFill/>
            <a:ln>
              <a:noFill/>
            </a:ln>
          </p:spPr>
        </p:pic>
      </p:grpSp>
      <p:sp>
        <p:nvSpPr>
          <p:cNvPr id="3" name="Footer Placeholder 2">
            <a:extLst>
              <a:ext uri="{FF2B5EF4-FFF2-40B4-BE49-F238E27FC236}">
                <a16:creationId xmlns:a16="http://schemas.microsoft.com/office/drawing/2014/main" id="{FE23F888-C34E-6E79-A8B5-6006E56319C6}"/>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163410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340358" y="1372602"/>
            <a:ext cx="10515600" cy="1325563"/>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3800" b="1" i="0" u="none" strike="noStrike" kern="1200" cap="none" spc="0" normalizeH="0" baseline="0" noProof="0" dirty="0">
                <a:ln>
                  <a:noFill/>
                </a:ln>
                <a:solidFill>
                  <a:schemeClr val="tx1"/>
                </a:solidFill>
                <a:effectLst/>
                <a:uLnTx/>
                <a:uFillTx/>
                <a:latin typeface="+mj-lt"/>
                <a:ea typeface="+mj-ea"/>
                <a:cs typeface="+mj-cs"/>
              </a:rPr>
              <a:t>Sex steroids </a:t>
            </a:r>
            <a:endParaRPr kumimoji="0" lang="en-US" altLang="zh-CN" sz="3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r>
              <a:rPr kumimoji="0" lang="en-US" altLang="zh-CN" sz="3800" b="1" i="0" u="none" strike="noStrike" kern="1200" cap="none" spc="0" normalizeH="0" baseline="0" noProof="0" dirty="0">
                <a:ln>
                  <a:noFill/>
                </a:ln>
                <a:solidFill>
                  <a:schemeClr val="tx1"/>
                </a:solidFill>
                <a:effectLst/>
                <a:uLnTx/>
                <a:uFillTx/>
                <a:latin typeface="+mj-lt"/>
                <a:ea typeface="+mj-ea"/>
                <a:cs typeface="+mj-cs"/>
              </a:rPr>
              <a:t> </a:t>
            </a:r>
            <a:endParaRPr kumimoji="0" lang="en-US" altLang="zh-CN" sz="3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8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838200" y="1929384"/>
            <a:ext cx="10515600" cy="4251960"/>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a:ln>
                  <a:noFill/>
                </a:ln>
                <a:solidFill>
                  <a:schemeClr val="tx1"/>
                </a:solidFill>
                <a:effectLst/>
                <a:uLnTx/>
                <a:uFillTx/>
                <a:latin typeface="+mn-lt"/>
                <a:ea typeface="+mn-ea"/>
                <a:cs typeface="+mn-cs"/>
              </a:rPr>
              <a:t>Sex steroids secreted mainly by zona reticularis, including androgens and estrogens. </a:t>
            </a:r>
          </a:p>
          <a:p>
            <a:pPr marL="3429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a:ln>
                  <a:noFill/>
                </a:ln>
                <a:solidFill>
                  <a:schemeClr val="tx1"/>
                </a:solidFill>
                <a:effectLst/>
                <a:uLnTx/>
                <a:uFillTx/>
                <a:latin typeface="+mn-lt"/>
                <a:ea typeface="+mn-ea"/>
                <a:cs typeface="+mn-cs"/>
              </a:rPr>
              <a:t>The sex hormones, “female” estrogen and “male” androgen, are produced in very small amounts, and their importance is not known with certainty. </a:t>
            </a:r>
          </a:p>
          <a:p>
            <a:pPr marL="3429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a:ln>
                  <a:noFill/>
                </a:ln>
                <a:solidFill>
                  <a:schemeClr val="tx1"/>
                </a:solidFill>
                <a:effectLst/>
                <a:uLnTx/>
                <a:uFillTx/>
                <a:latin typeface="+mn-lt"/>
                <a:ea typeface="+mn-ea"/>
                <a:cs typeface="+mn-cs"/>
              </a:rPr>
              <a:t>They may contribute to rapid body growth during early puberty. After menopause, however, the ovaries no longer function, and the adrenals are the only remaining estrogen source. </a:t>
            </a:r>
          </a:p>
          <a:p>
            <a:pPr marL="3429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a:ln>
                  <a:noFill/>
                </a:ln>
                <a:solidFill>
                  <a:schemeClr val="tx1"/>
                </a:solidFill>
                <a:effectLst/>
                <a:uLnTx/>
                <a:uFillTx/>
                <a:latin typeface="+mn-lt"/>
                <a:ea typeface="+mn-ea"/>
                <a:cs typeface="+mn-cs"/>
              </a:rPr>
              <a:t>Both androgens and estrogens promote adolescent skeletal growth and help to sustain adult bone mass.</a:t>
            </a:r>
          </a:p>
          <a:p>
            <a:pPr marL="3429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a:ln>
                  <a:noFill/>
                </a:ln>
                <a:solidFill>
                  <a:schemeClr val="tx1"/>
                </a:solidFill>
                <a:effectLst/>
                <a:uLnTx/>
                <a:uFillTx/>
                <a:latin typeface="+mn-lt"/>
                <a:ea typeface="+mn-ea"/>
                <a:cs typeface="+mn-cs"/>
              </a:rPr>
              <a:t>The principal adrenal androgen is dehydroepiandrosterone (DHEA). </a:t>
            </a:r>
          </a:p>
          <a:p>
            <a:pPr marL="3429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a:ln>
                  <a:noFill/>
                </a:ln>
                <a:solidFill>
                  <a:schemeClr val="tx1"/>
                </a:solidFill>
                <a:effectLst/>
                <a:uLnTx/>
                <a:uFillTx/>
                <a:latin typeface="+mn-lt"/>
                <a:ea typeface="+mn-ea"/>
                <a:cs typeface="+mn-cs"/>
              </a:rPr>
              <a:t>DHEA has weak hormonal effects in itself, but more importantly, other tissues convert it to the more potent androgen, testosterone.</a:t>
            </a:r>
          </a:p>
          <a:p>
            <a:pPr marL="342900" marR="0" lvl="0" indent="-228600" fontAlgn="base">
              <a:lnSpc>
                <a:spcPct val="90000"/>
              </a:lnSpc>
              <a:spcBef>
                <a:spcPts val="0"/>
              </a:spcBef>
              <a:spcAft>
                <a:spcPts val="800"/>
              </a:spcAft>
              <a:buClrTx/>
              <a:buSzTx/>
              <a:buFont typeface="Arial" panose="020B0604020202020204" pitchFamily="34" charset="0"/>
              <a:buChar char="•"/>
              <a:tabLst/>
              <a:defRPr/>
            </a:pPr>
            <a:endParaRPr kumimoji="0" lang="en-US" altLang="zh-CN" sz="2200" b="0" i="0" u="none" strike="noStrike" cap="none" spc="0" normalizeH="0" baseline="0" noProof="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9C0D96E-50ED-48B0-951D-81D74F5E08EF}"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3/31/2024</a:t>
            </a:fld>
            <a:endParaRPr kumimoji="0" lang="en-US" altLang="sv-SE" b="0" i="0" u="none" strike="noStrike" cap="none" spc="0" normalizeH="0" baseline="0" noProof="0">
              <a:ln>
                <a:noFill/>
              </a:ln>
              <a:effectLst/>
              <a:uLnTx/>
              <a:uFillTx/>
            </a:endParaRPr>
          </a:p>
        </p:txBody>
      </p:sp>
      <p:sp>
        <p:nvSpPr>
          <p:cNvPr id="3" name="Footer Placeholder 2">
            <a:extLst>
              <a:ext uri="{FF2B5EF4-FFF2-40B4-BE49-F238E27FC236}">
                <a16:creationId xmlns:a16="http://schemas.microsoft.com/office/drawing/2014/main" id="{4F9B47C9-5060-D360-1188-3AB92C21B84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6" name="灯片编号占位符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15</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662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7615" y="2403382"/>
            <a:ext cx="11416769" cy="3273774"/>
          </a:xfrm>
        </p:spPr>
      </p:pic>
      <p:sp>
        <p:nvSpPr>
          <p:cNvPr id="3" name="Date Placeholder 2">
            <a:extLst>
              <a:ext uri="{FF2B5EF4-FFF2-40B4-BE49-F238E27FC236}">
                <a16:creationId xmlns:a16="http://schemas.microsoft.com/office/drawing/2014/main" id="{28FFD9E3-4105-F348-6413-AC60301F7F9D}"/>
              </a:ext>
            </a:extLst>
          </p:cNvPr>
          <p:cNvSpPr>
            <a:spLocks noGrp="1"/>
          </p:cNvSpPr>
          <p:nvPr>
            <p:ph type="dt" sz="half" idx="10"/>
          </p:nvPr>
        </p:nvSpPr>
        <p:spPr/>
        <p:txBody>
          <a:bodyPr/>
          <a:lstStyle/>
          <a:p>
            <a:fld id="{70197777-FBD2-40AE-AA1D-27F4D11BAC50}" type="datetime1">
              <a:rPr lang="en-GB" smtClean="0"/>
              <a:t>31/03/2024</a:t>
            </a:fld>
            <a:endParaRPr lang="en-US"/>
          </a:p>
        </p:txBody>
      </p:sp>
      <p:sp>
        <p:nvSpPr>
          <p:cNvPr id="6" name="Footer Placeholder 5">
            <a:extLst>
              <a:ext uri="{FF2B5EF4-FFF2-40B4-BE49-F238E27FC236}">
                <a16:creationId xmlns:a16="http://schemas.microsoft.com/office/drawing/2014/main" id="{CB614A4C-FFF7-E5DE-9B43-49885AC5C196}"/>
              </a:ext>
            </a:extLst>
          </p:cNvPr>
          <p:cNvSpPr>
            <a:spLocks noGrp="1"/>
          </p:cNvSpPr>
          <p:nvPr>
            <p:ph type="ftr" sz="quarter" idx="11"/>
          </p:nvPr>
        </p:nvSpPr>
        <p:spPr/>
        <p:txBody>
          <a:bodyPr/>
          <a:lstStyle/>
          <a:p>
            <a:r>
              <a:rPr lang="en-US"/>
              <a:t>Zhikal Omar Khudhur</a:t>
            </a:r>
          </a:p>
        </p:txBody>
      </p:sp>
      <p:sp>
        <p:nvSpPr>
          <p:cNvPr id="7" name="Slide Number Placeholder 6">
            <a:extLst>
              <a:ext uri="{FF2B5EF4-FFF2-40B4-BE49-F238E27FC236}">
                <a16:creationId xmlns:a16="http://schemas.microsoft.com/office/drawing/2014/main" id="{F13EDF7F-880B-A44E-3689-7EDDC99103AB}"/>
              </a:ext>
            </a:extLst>
          </p:cNvPr>
          <p:cNvSpPr>
            <a:spLocks noGrp="1"/>
          </p:cNvSpPr>
          <p:nvPr>
            <p:ph type="sldNum" sz="quarter" idx="12"/>
          </p:nvPr>
        </p:nvSpPr>
        <p:spPr/>
        <p:txBody>
          <a:bodyPr/>
          <a:lstStyle/>
          <a:p>
            <a:fld id="{07273F1E-9C55-4B66-BD2B-F760842A30D8}" type="slidenum">
              <a:rPr lang="en-US" smtClean="0"/>
              <a:t>16</a:t>
            </a:fld>
            <a:endParaRPr lang="en-US"/>
          </a:p>
        </p:txBody>
      </p:sp>
    </p:spTree>
    <p:extLst>
      <p:ext uri="{BB962C8B-B14F-4D97-AF65-F5344CB8AC3E}">
        <p14:creationId xmlns:p14="http://schemas.microsoft.com/office/powerpoint/2010/main" val="825854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cdn.britannica.com/21/185321-050-9EA74796/Renin-angiotensin-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059" y="0"/>
            <a:ext cx="9904706" cy="6605201"/>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82B3F526-5BE9-DA80-68AC-0487F94E150D}"/>
              </a:ext>
            </a:extLst>
          </p:cNvPr>
          <p:cNvSpPr>
            <a:spLocks noGrp="1"/>
          </p:cNvSpPr>
          <p:nvPr>
            <p:ph type="dt" sz="half" idx="10"/>
          </p:nvPr>
        </p:nvSpPr>
        <p:spPr/>
        <p:txBody>
          <a:bodyPr/>
          <a:lstStyle/>
          <a:p>
            <a:fld id="{6D4D1A0C-D580-4ECC-A8B9-8548BD18B510}" type="datetime1">
              <a:rPr lang="en-GB" smtClean="0"/>
              <a:t>31/03/2024</a:t>
            </a:fld>
            <a:endParaRPr lang="en-US"/>
          </a:p>
        </p:txBody>
      </p:sp>
      <p:sp>
        <p:nvSpPr>
          <p:cNvPr id="5" name="Footer Placeholder 4">
            <a:extLst>
              <a:ext uri="{FF2B5EF4-FFF2-40B4-BE49-F238E27FC236}">
                <a16:creationId xmlns:a16="http://schemas.microsoft.com/office/drawing/2014/main" id="{8B56E63F-2991-7A4F-17D2-8CFF8E23A55C}"/>
              </a:ext>
            </a:extLst>
          </p:cNvPr>
          <p:cNvSpPr>
            <a:spLocks noGrp="1"/>
          </p:cNvSpPr>
          <p:nvPr>
            <p:ph type="ftr" sz="quarter" idx="11"/>
          </p:nvPr>
        </p:nvSpPr>
        <p:spPr/>
        <p:txBody>
          <a:bodyPr/>
          <a:lstStyle/>
          <a:p>
            <a:r>
              <a:rPr lang="en-US"/>
              <a:t>Zhikal Omar Khudhur</a:t>
            </a:r>
          </a:p>
        </p:txBody>
      </p:sp>
      <p:sp>
        <p:nvSpPr>
          <p:cNvPr id="6" name="Slide Number Placeholder 5">
            <a:extLst>
              <a:ext uri="{FF2B5EF4-FFF2-40B4-BE49-F238E27FC236}">
                <a16:creationId xmlns:a16="http://schemas.microsoft.com/office/drawing/2014/main" id="{04C5588B-D855-42D5-862D-46826607A785}"/>
              </a:ext>
            </a:extLst>
          </p:cNvPr>
          <p:cNvSpPr>
            <a:spLocks noGrp="1"/>
          </p:cNvSpPr>
          <p:nvPr>
            <p:ph type="sldNum" sz="quarter" idx="12"/>
          </p:nvPr>
        </p:nvSpPr>
        <p:spPr/>
        <p:txBody>
          <a:bodyPr/>
          <a:lstStyle/>
          <a:p>
            <a:fld id="{07273F1E-9C55-4B66-BD2B-F760842A30D8}" type="slidenum">
              <a:rPr lang="en-US" smtClean="0"/>
              <a:t>17</a:t>
            </a:fld>
            <a:endParaRPr lang="en-US"/>
          </a:p>
        </p:txBody>
      </p:sp>
    </p:spTree>
    <p:extLst>
      <p:ext uri="{BB962C8B-B14F-4D97-AF65-F5344CB8AC3E}">
        <p14:creationId xmlns:p14="http://schemas.microsoft.com/office/powerpoint/2010/main" val="4127398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BD3D2-BEF3-694E-BCCA-943A4CB23CB7}"/>
              </a:ext>
            </a:extLst>
          </p:cNvPr>
          <p:cNvSpPr>
            <a:spLocks noGrp="1"/>
          </p:cNvSpPr>
          <p:nvPr>
            <p:ph type="title"/>
          </p:nvPr>
        </p:nvSpPr>
        <p:spPr>
          <a:xfrm>
            <a:off x="1043631" y="809898"/>
            <a:ext cx="9942716" cy="1554480"/>
          </a:xfrm>
        </p:spPr>
        <p:txBody>
          <a:bodyPr anchor="ctr">
            <a:normAutofit/>
          </a:bodyPr>
          <a:lstStyle/>
          <a:p>
            <a:r>
              <a:rPr lang="en-US" sz="4800">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144DA719-D71E-6746-824E-F14D09B8A513}"/>
              </a:ext>
            </a:extLst>
          </p:cNvPr>
          <p:cNvSpPr>
            <a:spLocks noGrp="1"/>
          </p:cNvSpPr>
          <p:nvPr>
            <p:ph idx="1"/>
          </p:nvPr>
        </p:nvSpPr>
        <p:spPr>
          <a:xfrm>
            <a:off x="1045028" y="3017522"/>
            <a:ext cx="9941319" cy="3124658"/>
          </a:xfrm>
        </p:spPr>
        <p:txBody>
          <a:bodyPr vert="horz" lIns="91440" tIns="45720" rIns="91440" bIns="45720" rtlCol="0" anchor="ctr">
            <a:normAutofit/>
          </a:bodyPr>
          <a:lstStyle/>
          <a:p>
            <a:pPr lvl="0"/>
            <a:r>
              <a:rPr lang="en-US" sz="1900" b="0" i="0">
                <a:effectLst/>
                <a:latin typeface="Arial" panose="020B0604020202020204" pitchFamily="34" charset="0"/>
              </a:rPr>
              <a:t>Greenstein B. &amp; Wood D. F. (2011). The endocrine system at a glance (3rd ed.). Wiley-Blackwell</a:t>
            </a:r>
          </a:p>
          <a:p>
            <a:pPr lvl="0"/>
            <a:r>
              <a:rPr lang="en-US" sz="1900" b="0" i="0">
                <a:effectLst/>
                <a:latin typeface="Arial" panose="020B0604020202020204" pitchFamily="34" charset="0"/>
              </a:rPr>
              <a:t>Melmed S. Auchus R. J. Goldfine A. B. Koenig R. Rosen C. J. &amp; Williams R. H. (2020). Williams textbook of endocrinology (14th ed.). Elsevier. Boron W. F. &amp; Boulpaep E. L. (2021). </a:t>
            </a:r>
          </a:p>
          <a:p>
            <a:pPr lvl="0"/>
            <a:r>
              <a:rPr lang="en-US" sz="1900" b="0" i="0">
                <a:effectLst/>
                <a:latin typeface="Arial" panose="020B0604020202020204" pitchFamily="34" charset="0"/>
              </a:rPr>
              <a:t>Boron &amp; boulpaep concise medical physiology. Elsevier. Barrett K. E. Barman S. M. Yuan J. X.-J. &amp; Brooks H. (2019). </a:t>
            </a:r>
          </a:p>
          <a:p>
            <a:pPr lvl="0"/>
            <a:r>
              <a:rPr lang="en-US" sz="1900" b="0" i="0">
                <a:effectLst/>
                <a:latin typeface="Arial" panose="020B0604020202020204" pitchFamily="34" charset="0"/>
              </a:rPr>
              <a:t>Ganong's review of medical physiology (review questions) (26th ed.). McGraw-Hill Education LLC Molina P. E. (2018). Endocrine physiology (Fifth). McGraw-Hill Education.</a:t>
            </a:r>
            <a:endParaRPr lang="en-US" sz="1900"/>
          </a:p>
          <a:p>
            <a:endParaRPr lang="en-US" sz="190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B91057D-F424-BE3C-623E-544300092D55}"/>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906FEF49-E28C-F4B2-65DF-55E7C41F8F82}"/>
              </a:ext>
            </a:extLst>
          </p:cNvPr>
          <p:cNvSpPr>
            <a:spLocks noGrp="1"/>
          </p:cNvSpPr>
          <p:nvPr>
            <p:ph type="sldNum" sz="quarter" idx="12"/>
          </p:nvPr>
        </p:nvSpPr>
        <p:spPr>
          <a:xfrm>
            <a:off x="8610600" y="6492240"/>
            <a:ext cx="2743200" cy="365125"/>
          </a:xfrm>
        </p:spPr>
        <p:txBody>
          <a:bodyPr>
            <a:normAutofit/>
          </a:bodyPr>
          <a:lstStyle/>
          <a:p>
            <a:pPr>
              <a:spcAft>
                <a:spcPts val="600"/>
              </a:spcAft>
            </a:pPr>
            <a:fld id="{6230061B-0EDB-429C-953C-9AA53C3A2E63}" type="slidenum">
              <a:rPr lang="en-US" smtClean="0"/>
              <a:pPr>
                <a:spcAft>
                  <a:spcPts val="600"/>
                </a:spcAft>
              </a:pPr>
              <a:t>18</a:t>
            </a:fld>
            <a:endParaRPr lang="en-US"/>
          </a:p>
        </p:txBody>
      </p:sp>
      <p:sp>
        <p:nvSpPr>
          <p:cNvPr id="4" name="Date Placeholder 3">
            <a:extLst>
              <a:ext uri="{FF2B5EF4-FFF2-40B4-BE49-F238E27FC236}">
                <a16:creationId xmlns:a16="http://schemas.microsoft.com/office/drawing/2014/main" id="{5FD00452-AD78-72BF-9DDD-1749D74276DD}"/>
              </a:ext>
            </a:extLst>
          </p:cNvPr>
          <p:cNvSpPr>
            <a:spLocks noGrp="1"/>
          </p:cNvSpPr>
          <p:nvPr>
            <p:ph type="dt" sz="half" idx="10"/>
          </p:nvPr>
        </p:nvSpPr>
        <p:spPr/>
        <p:txBody>
          <a:bodyPr/>
          <a:lstStyle/>
          <a:p>
            <a:fld id="{7F537E33-49D2-4EA9-947D-E424D9D50FB1}" type="datetime1">
              <a:rPr lang="en-GB" smtClean="0"/>
              <a:t>31/03/2024</a:t>
            </a:fld>
            <a:endParaRPr lang="en-US"/>
          </a:p>
        </p:txBody>
      </p:sp>
    </p:spTree>
    <p:extLst>
      <p:ext uri="{BB962C8B-B14F-4D97-AF65-F5344CB8AC3E}">
        <p14:creationId xmlns:p14="http://schemas.microsoft.com/office/powerpoint/2010/main" val="2804339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3DA8-8549-7DB9-6F1A-EBE642AFFFD0}"/>
              </a:ext>
            </a:extLst>
          </p:cNvPr>
          <p:cNvSpPr>
            <a:spLocks noGrp="1"/>
          </p:cNvSpPr>
          <p:nvPr>
            <p:ph type="title"/>
          </p:nvPr>
        </p:nvSpPr>
        <p:spPr>
          <a:xfrm>
            <a:off x="838200" y="365125"/>
            <a:ext cx="9997966" cy="1325563"/>
          </a:xfrm>
        </p:spPr>
        <p:txBody>
          <a:bodyPr/>
          <a:lstStyle/>
          <a:p>
            <a:pPr algn="r"/>
            <a:r>
              <a:rPr lang="en-US" dirty="0"/>
              <a:t>Thank you</a:t>
            </a:r>
          </a:p>
        </p:txBody>
      </p:sp>
      <p:pic>
        <p:nvPicPr>
          <p:cNvPr id="3074" name="Picture 2" descr="Thyroid Surgery | Yeditepe Üniversitesi Hastanesi">
            <a:extLst>
              <a:ext uri="{FF2B5EF4-FFF2-40B4-BE49-F238E27FC236}">
                <a16:creationId xmlns:a16="http://schemas.microsoft.com/office/drawing/2014/main" id="{BC8F0F18-A151-D2C2-CFD2-E76DF45BA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7020"/>
            <a:ext cx="9055763" cy="503098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F4668D94-D71A-E251-AA1B-BAB79D009DC6}"/>
              </a:ext>
            </a:extLst>
          </p:cNvPr>
          <p:cNvSpPr>
            <a:spLocks noGrp="1"/>
          </p:cNvSpPr>
          <p:nvPr>
            <p:ph type="ftr" sz="quarter" idx="11"/>
          </p:nvPr>
        </p:nvSpPr>
        <p:spPr/>
        <p:txBody>
          <a:bodyPr/>
          <a:lstStyle/>
          <a:p>
            <a:r>
              <a:rPr lang="en-US"/>
              <a:t>Zhikal Omar Khudhur</a:t>
            </a:r>
          </a:p>
        </p:txBody>
      </p:sp>
      <p:sp>
        <p:nvSpPr>
          <p:cNvPr id="5" name="Slide Number Placeholder 4">
            <a:extLst>
              <a:ext uri="{FF2B5EF4-FFF2-40B4-BE49-F238E27FC236}">
                <a16:creationId xmlns:a16="http://schemas.microsoft.com/office/drawing/2014/main" id="{AE53B90B-619B-E87C-8FF1-AF967A7D6D12}"/>
              </a:ext>
            </a:extLst>
          </p:cNvPr>
          <p:cNvSpPr>
            <a:spLocks noGrp="1"/>
          </p:cNvSpPr>
          <p:nvPr>
            <p:ph type="sldNum" sz="quarter" idx="12"/>
          </p:nvPr>
        </p:nvSpPr>
        <p:spPr/>
        <p:txBody>
          <a:bodyPr/>
          <a:lstStyle/>
          <a:p>
            <a:fld id="{6230061B-0EDB-429C-953C-9AA53C3A2E63}" type="slidenum">
              <a:rPr lang="en-US" smtClean="0"/>
              <a:t>19</a:t>
            </a:fld>
            <a:endParaRPr lang="en-US"/>
          </a:p>
        </p:txBody>
      </p:sp>
      <p:sp>
        <p:nvSpPr>
          <p:cNvPr id="3" name="Date Placeholder 2">
            <a:extLst>
              <a:ext uri="{FF2B5EF4-FFF2-40B4-BE49-F238E27FC236}">
                <a16:creationId xmlns:a16="http://schemas.microsoft.com/office/drawing/2014/main" id="{717A42AD-D0C5-A0EE-C655-F22D5D8D0F89}"/>
              </a:ext>
            </a:extLst>
          </p:cNvPr>
          <p:cNvSpPr>
            <a:spLocks noGrp="1"/>
          </p:cNvSpPr>
          <p:nvPr>
            <p:ph type="dt" sz="half" idx="10"/>
          </p:nvPr>
        </p:nvSpPr>
        <p:spPr/>
        <p:txBody>
          <a:bodyPr/>
          <a:lstStyle/>
          <a:p>
            <a:fld id="{9D19F06F-97C9-4E98-B8C3-17862D3BB7CF}" type="datetime1">
              <a:rPr lang="en-GB" smtClean="0"/>
              <a:t>31/03/2024</a:t>
            </a:fld>
            <a:endParaRPr lang="en-US"/>
          </a:p>
        </p:txBody>
      </p:sp>
    </p:spTree>
    <p:extLst>
      <p:ext uri="{BB962C8B-B14F-4D97-AF65-F5344CB8AC3E}">
        <p14:creationId xmlns:p14="http://schemas.microsoft.com/office/powerpoint/2010/main" val="366241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131164" y="1452932"/>
            <a:ext cx="9842237" cy="1325563"/>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55000" lnSpcReduction="200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5600" b="1" i="0" u="none" strike="noStrike" kern="1200" cap="none" spc="0" normalizeH="0" baseline="0" noProof="0" dirty="0">
                <a:ln>
                  <a:noFill/>
                </a:ln>
                <a:solidFill>
                  <a:schemeClr val="tx1"/>
                </a:solidFill>
                <a:effectLst/>
                <a:uLnTx/>
                <a:uFillTx/>
                <a:latin typeface="+mj-lt"/>
                <a:ea typeface="+mj-ea"/>
                <a:cs typeface="+mj-cs"/>
              </a:rPr>
              <a:t>Objectives</a:t>
            </a:r>
            <a:endParaRPr kumimoji="0" lang="en-US" altLang="zh-CN" sz="5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r>
              <a:rPr kumimoji="0" lang="en-US" altLang="zh-CN" sz="5600" b="0" i="0" u="none" strike="noStrike" kern="1200" cap="none" spc="0" normalizeH="0" baseline="0" noProof="0" dirty="0">
                <a:ln>
                  <a:noFill/>
                </a:ln>
                <a:solidFill>
                  <a:schemeClr val="tx1"/>
                </a:solidFill>
                <a:effectLst/>
                <a:uLnTx/>
                <a:uFillTx/>
                <a:latin typeface="+mj-lt"/>
                <a:ea typeface="+mj-ea"/>
                <a:cs typeface="+mj-cs"/>
              </a:rPr>
              <a:t>o</a:t>
            </a:r>
          </a:p>
          <a:p>
            <a:pPr marL="0" marR="0" lvl="0" indent="0" fontAlgn="base">
              <a:lnSpc>
                <a:spcPct val="90000"/>
              </a:lnSpc>
              <a:spcAft>
                <a:spcPts val="600"/>
              </a:spcAft>
              <a:buClrTx/>
              <a:buSzTx/>
              <a:tabLst/>
              <a:defRPr/>
            </a:pPr>
            <a:endParaRPr kumimoji="0" lang="en-US" altLang="zh-CN" sz="5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6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16" name="Straight Connector 15">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8"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0"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22"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4" name="日期占位符 3"/>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2E9B6128-2B3B-4D42-9AF6-F43CC276B741}" type="datetime1">
              <a:rPr kumimoji="0" lang="en-US" altLang="sv-SE" b="0" i="0" u="none" strike="noStrike" cap="none" spc="0" normalizeH="0" baseline="0" noProof="0">
                <a:ln>
                  <a:noFill/>
                </a:ln>
                <a:solidFill>
                  <a:schemeClr val="tx1">
                    <a:alpha val="60000"/>
                  </a:schemeClr>
                </a:solidFill>
                <a:effectLst/>
                <a:uLnTx/>
                <a:uFillTx/>
              </a:rPr>
              <a:pPr marR="0" lvl="0" indent="0" fontAlgn="auto">
                <a:spcBef>
                  <a:spcPts val="0"/>
                </a:spcBef>
                <a:spcAft>
                  <a:spcPts val="600"/>
                </a:spcAft>
                <a:buClrTx/>
                <a:buSzTx/>
                <a:buFontTx/>
                <a:buNone/>
                <a:tabLst/>
                <a:defRPr/>
              </a:pPr>
              <a:t>3/31/2024</a:t>
            </a:fld>
            <a:endParaRPr kumimoji="0" lang="en-US" altLang="sv-SE" b="0" i="0" u="none" strike="noStrike" cap="none" spc="0" normalizeH="0" baseline="0" noProof="0">
              <a:ln>
                <a:noFill/>
              </a:ln>
              <a:solidFill>
                <a:schemeClr val="tx1">
                  <a:alpha val="60000"/>
                </a:schemeClr>
              </a:solidFill>
              <a:effectLst/>
              <a:uLnTx/>
              <a:uFillTx/>
            </a:endParaRPr>
          </a:p>
        </p:txBody>
      </p:sp>
      <p:sp>
        <p:nvSpPr>
          <p:cNvPr id="5" name="页脚占位符 4"/>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altLang="sv-SE" b="0" i="0" u="none" strike="noStrike" kern="1200" cap="none" spc="0" normalizeH="0" baseline="0" noProof="0">
                <a:ln>
                  <a:noFill/>
                </a:ln>
                <a:solidFill>
                  <a:schemeClr val="tx1">
                    <a:alpha val="60000"/>
                  </a:schemeClr>
                </a:solidFill>
                <a:effectLst/>
                <a:uLnTx/>
                <a:uFillTx/>
                <a:latin typeface="+mn-lt"/>
                <a:ea typeface="+mn-ea"/>
                <a:cs typeface="+mn-cs"/>
              </a:rPr>
              <a:t>Zhikal Omar Khudhur</a:t>
            </a:r>
          </a:p>
        </p:txBody>
      </p:sp>
      <p:sp>
        <p:nvSpPr>
          <p:cNvPr id="6" name="灯片编号占位符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a:ln>
                  <a:noFill/>
                </a:ln>
                <a:solidFill>
                  <a:schemeClr val="tx1">
                    <a:alpha val="60000"/>
                  </a:schemeClr>
                </a:solidFill>
                <a:effectLst/>
                <a:uLnTx/>
                <a:uFillTx/>
              </a:rPr>
              <a:pPr marR="0" lvl="0" indent="0" fontAlgn="auto">
                <a:spcBef>
                  <a:spcPts val="0"/>
                </a:spcBef>
                <a:spcAft>
                  <a:spcPts val="600"/>
                </a:spcAft>
                <a:buClrTx/>
                <a:buSzTx/>
                <a:buFontTx/>
                <a:buNone/>
                <a:tabLst/>
                <a:defRPr/>
              </a:pPr>
              <a:t>2</a:t>
            </a:fld>
            <a:endParaRPr kumimoji="0" lang="en-US" altLang="sv-SE" b="0" i="0" u="none" strike="noStrike" cap="none" spc="0" normalizeH="0" baseline="0" noProof="0">
              <a:ln>
                <a:noFill/>
              </a:ln>
              <a:solidFill>
                <a:schemeClr val="tx1">
                  <a:alpha val="60000"/>
                </a:schemeClr>
              </a:solidFill>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标题 1">
            <a:extLst>
              <a:ext uri="{FF2B5EF4-FFF2-40B4-BE49-F238E27FC236}">
                <a16:creationId xmlns:a16="http://schemas.microsoft.com/office/drawing/2014/main" id="{9FF19A2B-D5D5-12D2-8061-EB9C11E5A058}"/>
              </a:ext>
            </a:extLst>
          </p:cNvPr>
          <p:cNvGraphicFramePr/>
          <p:nvPr>
            <p:extLst>
              <p:ext uri="{D42A27DB-BD31-4B8C-83A1-F6EECF244321}">
                <p14:modId xmlns:p14="http://schemas.microsoft.com/office/powerpoint/2010/main" val="164852297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59203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0552F-5BCA-90CB-87F5-EB0138A2677E}"/>
              </a:ext>
            </a:extLst>
          </p:cNvPr>
          <p:cNvSpPr>
            <a:spLocks noGrp="1"/>
          </p:cNvSpPr>
          <p:nvPr>
            <p:ph type="title"/>
          </p:nvPr>
        </p:nvSpPr>
        <p:spPr/>
        <p:txBody>
          <a:bodyPr/>
          <a:lstStyle/>
          <a:p>
            <a:r>
              <a:rPr lang="en-US" dirty="0"/>
              <a:t>Learning outcome</a:t>
            </a:r>
          </a:p>
        </p:txBody>
      </p:sp>
      <p:sp>
        <p:nvSpPr>
          <p:cNvPr id="3" name="Content Placeholder 2">
            <a:extLst>
              <a:ext uri="{FF2B5EF4-FFF2-40B4-BE49-F238E27FC236}">
                <a16:creationId xmlns:a16="http://schemas.microsoft.com/office/drawing/2014/main" id="{90C8C82E-2F3D-7969-35B0-001596BA1B2C}"/>
              </a:ext>
            </a:extLst>
          </p:cNvPr>
          <p:cNvSpPr>
            <a:spLocks noGrp="1"/>
          </p:cNvSpPr>
          <p:nvPr>
            <p:ph idx="1"/>
          </p:nvPr>
        </p:nvSpPr>
        <p:spPr/>
        <p:txBody>
          <a:bodyPr/>
          <a:lstStyle/>
          <a:p>
            <a:r>
              <a:rPr lang="en-US" dirty="0"/>
              <a:t>At the end of this lecture students will be able to:</a:t>
            </a:r>
          </a:p>
          <a:p>
            <a:pPr marL="0" indent="0">
              <a:buNone/>
            </a:pPr>
            <a:r>
              <a:rPr lang="en-US" dirty="0"/>
              <a:t>1. </a:t>
            </a:r>
          </a:p>
        </p:txBody>
      </p:sp>
      <p:sp>
        <p:nvSpPr>
          <p:cNvPr id="4" name="Date Placeholder 3">
            <a:extLst>
              <a:ext uri="{FF2B5EF4-FFF2-40B4-BE49-F238E27FC236}">
                <a16:creationId xmlns:a16="http://schemas.microsoft.com/office/drawing/2014/main" id="{B8AE4D15-A890-7D87-E726-A21EFD82F0E7}"/>
              </a:ext>
            </a:extLst>
          </p:cNvPr>
          <p:cNvSpPr>
            <a:spLocks noGrp="1"/>
          </p:cNvSpPr>
          <p:nvPr>
            <p:ph type="dt" sz="half" idx="10"/>
          </p:nvPr>
        </p:nvSpPr>
        <p:spPr/>
        <p:txBody>
          <a:bodyPr/>
          <a:lstStyle/>
          <a:p>
            <a:fld id="{6A5B56FE-4C1F-4A7B-99B2-0C426A61B323}" type="datetime1">
              <a:rPr lang="en-GB" smtClean="0"/>
              <a:t>31/03/2024</a:t>
            </a:fld>
            <a:endParaRPr lang="en-US"/>
          </a:p>
        </p:txBody>
      </p:sp>
      <p:sp>
        <p:nvSpPr>
          <p:cNvPr id="5" name="Footer Placeholder 4">
            <a:extLst>
              <a:ext uri="{FF2B5EF4-FFF2-40B4-BE49-F238E27FC236}">
                <a16:creationId xmlns:a16="http://schemas.microsoft.com/office/drawing/2014/main" id="{DCEC4D6E-79F6-5BB6-C02A-56DD7A66C26E}"/>
              </a:ext>
            </a:extLst>
          </p:cNvPr>
          <p:cNvSpPr>
            <a:spLocks noGrp="1"/>
          </p:cNvSpPr>
          <p:nvPr>
            <p:ph type="ftr" sz="quarter" idx="11"/>
          </p:nvPr>
        </p:nvSpPr>
        <p:spPr/>
        <p:txBody>
          <a:bodyPr/>
          <a:lstStyle/>
          <a:p>
            <a:r>
              <a:rPr lang="en-US"/>
              <a:t>Zhikal Omar Khudhur</a:t>
            </a:r>
          </a:p>
        </p:txBody>
      </p:sp>
      <p:sp>
        <p:nvSpPr>
          <p:cNvPr id="6" name="Slide Number Placeholder 5">
            <a:extLst>
              <a:ext uri="{FF2B5EF4-FFF2-40B4-BE49-F238E27FC236}">
                <a16:creationId xmlns:a16="http://schemas.microsoft.com/office/drawing/2014/main" id="{473E5243-E79B-04E7-D98D-C7564F71A16B}"/>
              </a:ext>
            </a:extLst>
          </p:cNvPr>
          <p:cNvSpPr>
            <a:spLocks noGrp="1"/>
          </p:cNvSpPr>
          <p:nvPr>
            <p:ph type="sldNum" sz="quarter" idx="12"/>
          </p:nvPr>
        </p:nvSpPr>
        <p:spPr/>
        <p:txBody>
          <a:bodyPr/>
          <a:lstStyle/>
          <a:p>
            <a:fld id="{07273F1E-9C55-4B66-BD2B-F760842A30D8}" type="slidenum">
              <a:rPr lang="en-US" smtClean="0"/>
              <a:t>3</a:t>
            </a:fld>
            <a:endParaRPr lang="en-US"/>
          </a:p>
        </p:txBody>
      </p:sp>
    </p:spTree>
    <p:extLst>
      <p:ext uri="{BB962C8B-B14F-4D97-AF65-F5344CB8AC3E}">
        <p14:creationId xmlns:p14="http://schemas.microsoft.com/office/powerpoint/2010/main" val="1336071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838200" y="3680180"/>
            <a:ext cx="3429000" cy="1719072"/>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5400" b="1" i="0" u="none" strike="noStrike" kern="1200" cap="none" spc="0" normalizeH="0" baseline="0" noProof="0" dirty="0">
                <a:ln>
                  <a:noFill/>
                </a:ln>
                <a:solidFill>
                  <a:schemeClr val="tx1"/>
                </a:solidFill>
                <a:effectLst/>
                <a:uLnTx/>
                <a:uFillTx/>
                <a:latin typeface="+mj-lt"/>
                <a:ea typeface="+mj-ea"/>
                <a:cs typeface="+mj-cs"/>
              </a:rPr>
              <a:t>Adrenal gland </a:t>
            </a: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p:txBody>
      </p:sp>
      <p:sp>
        <p:nvSpPr>
          <p:cNvPr id="1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630936" y="2807208"/>
            <a:ext cx="3429000" cy="3410712"/>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000" b="0" i="0" u="none" strike="noStrike" cap="none" spc="0" normalizeH="0" baseline="0" noProof="0">
                <a:ln>
                  <a:noFill/>
                </a:ln>
                <a:solidFill>
                  <a:schemeClr val="tx1"/>
                </a:solidFill>
                <a:effectLst/>
                <a:uLnTx/>
                <a:uFillTx/>
                <a:latin typeface="+mn-lt"/>
                <a:ea typeface="+mn-ea"/>
                <a:cs typeface="+mn-cs"/>
              </a:rPr>
              <a:t>The two adrenal glands are located on top of kidneys, which gives them other name suprarenal glands. </a:t>
            </a:r>
          </a:p>
          <a:p>
            <a:pPr marL="3429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000" b="0" i="0" u="none" strike="noStrike" cap="none" spc="0" normalizeH="0" baseline="0" noProof="0">
                <a:ln>
                  <a:noFill/>
                </a:ln>
                <a:solidFill>
                  <a:schemeClr val="tx1"/>
                </a:solidFill>
                <a:effectLst/>
                <a:uLnTx/>
                <a:uFillTx/>
                <a:latin typeface="+mn-lt"/>
                <a:ea typeface="+mn-ea"/>
                <a:cs typeface="+mn-cs"/>
              </a:rPr>
              <a:t>Each adrenal gland consists of two parts: an inner adrenal medulla and an outer adrenal cortex. </a:t>
            </a:r>
          </a:p>
          <a:p>
            <a:pPr marL="3429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000" b="0" i="0" u="none" strike="noStrike" cap="none" spc="0" normalizeH="0" baseline="0" noProof="0">
                <a:ln>
                  <a:noFill/>
                </a:ln>
                <a:solidFill>
                  <a:schemeClr val="tx1"/>
                </a:solidFill>
                <a:effectLst/>
                <a:uLnTx/>
                <a:uFillTx/>
                <a:latin typeface="+mn-lt"/>
                <a:ea typeface="+mn-ea"/>
                <a:cs typeface="+mn-cs"/>
              </a:rPr>
              <a:t>The hormones produced by each part have very different functions. </a:t>
            </a:r>
          </a:p>
        </p:txBody>
      </p:sp>
      <p:pic>
        <p:nvPicPr>
          <p:cNvPr id="3" name="Picture 2" descr="Adrenal Glands | Johns Hopkins Medicine">
            <a:extLst>
              <a:ext uri="{FF2B5EF4-FFF2-40B4-BE49-F238E27FC236}">
                <a16:creationId xmlns:a16="http://schemas.microsoft.com/office/drawing/2014/main" id="{5A4584DE-5B26-97F2-36C6-6884C33611CE}"/>
              </a:ext>
            </a:extLst>
          </p:cNvPr>
          <p:cNvPicPr>
            <a:picLocks noChangeAspect="1"/>
          </p:cNvPicPr>
          <p:nvPr/>
        </p:nvPicPr>
        <p:blipFill rotWithShape="1">
          <a:blip r:embed="rId3">
            <a:extLst>
              <a:ext uri="{28A0092B-C50C-407E-A947-70E740481C1C}">
                <a14:useLocalDpi xmlns:a14="http://schemas.microsoft.com/office/drawing/2010/main" val="0"/>
              </a:ext>
            </a:extLst>
          </a:blip>
          <a:srcRect t="14234"/>
          <a:stretch/>
        </p:blipFill>
        <p:spPr bwMode="auto">
          <a:xfrm>
            <a:off x="4654296" y="1097588"/>
            <a:ext cx="6903720" cy="4662823"/>
          </a:xfrm>
          <a:prstGeom prst="rect">
            <a:avLst/>
          </a:prstGeom>
          <a:noFill/>
          <a:extLst>
            <a:ext uri="{53640926-AAD7-44D8-BBD7-CCE9431645EC}">
              <a14:shadowObscured xmlns:a14="http://schemas.microsoft.com/office/drawing/2010/main"/>
            </a:ext>
          </a:extLst>
        </p:spPr>
      </p:pic>
      <p:sp>
        <p:nvSpPr>
          <p:cNvPr id="4" name="日期占位符 3"/>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9D8EE47-9D46-4A6E-B333-CA4E7C1245EA}"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3/31/2024</a:t>
            </a:fld>
            <a:endParaRPr kumimoji="0" lang="en-US" altLang="sv-SE" b="0" i="0" u="none" strike="noStrike" cap="none" spc="0" normalizeH="0" baseline="0" noProof="0">
              <a:ln>
                <a:noFill/>
              </a:ln>
              <a:effectLst/>
              <a:uLnTx/>
              <a:uFillTx/>
            </a:endParaRPr>
          </a:p>
        </p:txBody>
      </p:sp>
      <p:sp>
        <p:nvSpPr>
          <p:cNvPr id="5" name="Footer Placeholder 4">
            <a:extLst>
              <a:ext uri="{FF2B5EF4-FFF2-40B4-BE49-F238E27FC236}">
                <a16:creationId xmlns:a16="http://schemas.microsoft.com/office/drawing/2014/main" id="{81787094-0104-8373-758A-A6CC2FC0B84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6" name="灯片编号占位符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4</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68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633957-E5A2-44EC-BC41-BB221D1F35C9}"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31/03/2024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Adrenal medulla </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396931"/>
            <a:ext cx="11436740" cy="156471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cells of the adrenal medulla secrete epinephrine (adrenalin) and norepinephrine (noradrenalin), which collectively are called catecholamines.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Epinephrine and norepinephrine are both secreted in stress situations.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Norepinephrine is secreted in small amounts</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Epinephrine secreted in larger amounts.</a:t>
            </a:r>
          </a:p>
          <a:p>
            <a:pPr marL="0" marR="0" lvl="0" indent="0" algn="just" defTabSz="914400" rtl="0" eaLnBrk="1" fontAlgn="base" latinLnBrk="0" hangingPunct="1">
              <a:lnSpc>
                <a:spcPct val="150000"/>
              </a:lnSpc>
              <a:spcBef>
                <a:spcPts val="0"/>
              </a:spcBef>
              <a:spcAft>
                <a:spcPts val="80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EB235DD2-6FBA-79A6-46C6-BB7BFFD59E12}"/>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1944994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A60345-2456-48AA-8786-5C4E384D8D22}"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31/03/2024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924560" y="209613"/>
            <a:ext cx="7870613"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Functions of Epinephrine and norepinephrine  </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537B91F-A0F4-ED2C-79F1-2314D43D29A2}"/>
              </a:ext>
            </a:extLst>
          </p:cNvPr>
          <p:cNvPicPr>
            <a:picLocks noChangeAspect="1"/>
          </p:cNvPicPr>
          <p:nvPr/>
        </p:nvPicPr>
        <p:blipFill rotWithShape="1">
          <a:blip r:embed="rId4">
            <a:extLst>
              <a:ext uri="{28A0092B-C50C-407E-A947-70E740481C1C}">
                <a14:useLocalDpi xmlns:a14="http://schemas.microsoft.com/office/drawing/2010/main" val="0"/>
              </a:ext>
            </a:extLst>
          </a:blip>
          <a:srcRect r="26636"/>
          <a:stretch/>
        </p:blipFill>
        <p:spPr bwMode="auto">
          <a:xfrm>
            <a:off x="924560" y="1974061"/>
            <a:ext cx="10262122" cy="4280689"/>
          </a:xfrm>
          <a:prstGeom prst="rect">
            <a:avLst/>
          </a:prstGeom>
          <a:noFill/>
          <a:ln>
            <a:noFill/>
          </a:ln>
          <a:extLst>
            <a:ext uri="{53640926-AAD7-44D8-BBD7-CCE9431645EC}">
              <a14:shadowObscured xmlns:a14="http://schemas.microsoft.com/office/drawing/2010/main"/>
            </a:ext>
          </a:extLst>
        </p:spPr>
      </p:pic>
      <p:sp>
        <p:nvSpPr>
          <p:cNvPr id="9" name="标题 1">
            <a:extLst>
              <a:ext uri="{FF2B5EF4-FFF2-40B4-BE49-F238E27FC236}">
                <a16:creationId xmlns:a16="http://schemas.microsoft.com/office/drawing/2014/main" id="{05A2995A-E662-5895-9F65-FC37F48C75E2}"/>
              </a:ext>
            </a:extLst>
          </p:cNvPr>
          <p:cNvSpPr txBox="1">
            <a:spLocks/>
          </p:cNvSpPr>
          <p:nvPr/>
        </p:nvSpPr>
        <p:spPr bwMode="auto">
          <a:xfrm>
            <a:off x="264160" y="1396931"/>
            <a:ext cx="11389360" cy="156471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          </a:t>
            </a:r>
            <a:r>
              <a:rPr kumimoji="0" lang="en-US" altLang="zh-CN" sz="2000" b="1"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hormones of the adrenal medulla and their function</a:t>
            </a:r>
          </a:p>
        </p:txBody>
      </p:sp>
      <p:sp>
        <p:nvSpPr>
          <p:cNvPr id="5" name="Footer Placeholder 4">
            <a:extLst>
              <a:ext uri="{FF2B5EF4-FFF2-40B4-BE49-F238E27FC236}">
                <a16:creationId xmlns:a16="http://schemas.microsoft.com/office/drawing/2014/main" id="{C4C77374-D883-F5F0-C833-3A1C05AE9DF6}"/>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3196483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7585BC-2B12-4878-85BC-063B9EB56015}"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31/03/2024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Adrenal cortex </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396931"/>
            <a:ext cx="11436740" cy="1564718"/>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cortex synthesizes more steroid hormones known collectively as the corticosteroids, or corticoids.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adrenal cortex has three layers of glandular tissue, </a:t>
            </a:r>
          </a:p>
          <a:p>
            <a:pPr marL="457200" marR="0" lvl="0" indent="-457200" algn="just" defTabSz="914400" rtl="0" eaLnBrk="1" fontAlgn="base" latinLnBrk="0" hangingPunct="1">
              <a:lnSpc>
                <a:spcPct val="150000"/>
              </a:lnSpc>
              <a:spcBef>
                <a:spcPts val="0"/>
              </a:spcBef>
              <a:spcAft>
                <a:spcPts val="800"/>
              </a:spcAft>
              <a:buClrTx/>
              <a:buSzTx/>
              <a:buFont typeface="+mj-lt"/>
              <a:buAutoNum type="arabicPeriod"/>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an outer zona glomerulosa</a:t>
            </a:r>
          </a:p>
          <a:p>
            <a:pPr marL="457200" marR="0" lvl="0" indent="-457200" algn="just" defTabSz="914400" rtl="0" eaLnBrk="1" fontAlgn="base" latinLnBrk="0" hangingPunct="1">
              <a:lnSpc>
                <a:spcPct val="150000"/>
              </a:lnSpc>
              <a:spcBef>
                <a:spcPts val="0"/>
              </a:spcBef>
              <a:spcAft>
                <a:spcPts val="800"/>
              </a:spcAft>
              <a:buClrTx/>
              <a:buSzTx/>
              <a:buFont typeface="+mj-lt"/>
              <a:buAutoNum type="arabicPeriod"/>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 thick middle zona fasciculata </a:t>
            </a:r>
          </a:p>
          <a:p>
            <a:pPr marL="457200" marR="0" lvl="0" indent="-457200" algn="just" defTabSz="914400" rtl="0" eaLnBrk="1" fontAlgn="base" latinLnBrk="0" hangingPunct="1">
              <a:lnSpc>
                <a:spcPct val="150000"/>
              </a:lnSpc>
              <a:spcBef>
                <a:spcPts val="0"/>
              </a:spcBef>
              <a:spcAft>
                <a:spcPts val="800"/>
              </a:spcAft>
              <a:buClrTx/>
              <a:buSzTx/>
              <a:buFont typeface="+mj-lt"/>
              <a:buAutoNum type="arabicPeriod"/>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an inner zona reticularis</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C46E1370-3326-1B09-5619-9C28130A4DF7}"/>
              </a:ext>
            </a:extLst>
          </p:cNvPr>
          <p:cNvPicPr>
            <a:picLocks noChangeAspect="1"/>
          </p:cNvPicPr>
          <p:nvPr/>
        </p:nvPicPr>
        <p:blipFill>
          <a:blip r:embed="rId4"/>
          <a:stretch>
            <a:fillRect/>
          </a:stretch>
        </p:blipFill>
        <p:spPr>
          <a:xfrm>
            <a:off x="4038600" y="2961649"/>
            <a:ext cx="8131280" cy="3196960"/>
          </a:xfrm>
          <a:prstGeom prst="rect">
            <a:avLst/>
          </a:prstGeom>
        </p:spPr>
      </p:pic>
      <p:sp>
        <p:nvSpPr>
          <p:cNvPr id="5" name="Footer Placeholder 4">
            <a:extLst>
              <a:ext uri="{FF2B5EF4-FFF2-40B4-BE49-F238E27FC236}">
                <a16:creationId xmlns:a16="http://schemas.microsoft.com/office/drawing/2014/main" id="{8627E9F1-107E-1908-274D-A7773A4F93CB}"/>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3840947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100959" y="1677373"/>
            <a:ext cx="10515600" cy="1325563"/>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5400" b="1" i="0" u="none" strike="noStrike" kern="1200" cap="none" spc="0" normalizeH="0" baseline="0" noProof="0" dirty="0">
                <a:ln>
                  <a:noFill/>
                </a:ln>
                <a:solidFill>
                  <a:schemeClr val="tx1"/>
                </a:solidFill>
                <a:effectLst/>
                <a:uLnTx/>
                <a:uFillTx/>
                <a:latin typeface="+mj-lt"/>
                <a:ea typeface="+mj-ea"/>
                <a:cs typeface="+mj-cs"/>
              </a:rPr>
              <a:t>Mineralocorticoids-Aldosterone</a:t>
            </a: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838200" y="1929384"/>
            <a:ext cx="10515600" cy="4251960"/>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a:ln>
                  <a:noFill/>
                </a:ln>
                <a:solidFill>
                  <a:schemeClr val="tx1"/>
                </a:solidFill>
                <a:effectLst/>
                <a:uLnTx/>
                <a:uFillTx/>
                <a:latin typeface="+mn-lt"/>
                <a:ea typeface="+mn-ea"/>
                <a:cs typeface="+mn-cs"/>
              </a:rPr>
              <a:t>Mineralocorticoids secreted by zona glomerulosa, which act on the kidneys to control electrolyte balance such as aldosterone.</a:t>
            </a:r>
          </a:p>
          <a:p>
            <a:pPr marL="3429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a:ln>
                  <a:noFill/>
                </a:ln>
                <a:solidFill>
                  <a:schemeClr val="tx1"/>
                </a:solidFill>
                <a:effectLst/>
                <a:uLnTx/>
                <a:uFillTx/>
                <a:latin typeface="+mn-lt"/>
                <a:ea typeface="+mn-ea"/>
                <a:cs typeface="+mn-cs"/>
              </a:rPr>
              <a:t>The target organs of aldosterone are the kidneys. </a:t>
            </a:r>
          </a:p>
          <a:p>
            <a:pPr marL="3429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a:ln>
                  <a:noFill/>
                </a:ln>
                <a:solidFill>
                  <a:schemeClr val="tx1"/>
                </a:solidFill>
                <a:effectLst/>
                <a:uLnTx/>
                <a:uFillTx/>
                <a:latin typeface="+mn-lt"/>
                <a:ea typeface="+mn-ea"/>
                <a:cs typeface="+mn-cs"/>
              </a:rPr>
              <a:t>Aldosterone increases the reabsorption of sodium and the excretion of potassium by the kidney tubules. </a:t>
            </a:r>
          </a:p>
          <a:p>
            <a:pPr marL="3429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a:ln>
                  <a:noFill/>
                </a:ln>
                <a:solidFill>
                  <a:schemeClr val="tx1"/>
                </a:solidFill>
                <a:effectLst/>
                <a:uLnTx/>
                <a:uFillTx/>
                <a:latin typeface="+mn-lt"/>
                <a:ea typeface="+mn-ea"/>
                <a:cs typeface="+mn-cs"/>
              </a:rPr>
              <a:t>As sodium ions are reabsorbed, hydrogen ions (H+) may be excreted in exchange. This is one mechanism to prevent the accumulation of excess H+ ions, which would cause acidosis of body fluids. </a:t>
            </a:r>
          </a:p>
        </p:txBody>
      </p:sp>
      <p:sp>
        <p:nvSpPr>
          <p:cNvPr id="4" name="日期占位符 3"/>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5AB49BDF-9B66-4F2E-8170-B5EA2FD81D18}"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3/31/2024</a:t>
            </a:fld>
            <a:endParaRPr kumimoji="0" lang="en-US" altLang="sv-SE" b="0" i="0" u="none" strike="noStrike" cap="none" spc="0" normalizeH="0" baseline="0" noProof="0">
              <a:ln>
                <a:noFill/>
              </a:ln>
              <a:effectLst/>
              <a:uLnTx/>
              <a:uFillTx/>
            </a:endParaRPr>
          </a:p>
        </p:txBody>
      </p:sp>
      <p:sp>
        <p:nvSpPr>
          <p:cNvPr id="3" name="Footer Placeholder 2">
            <a:extLst>
              <a:ext uri="{FF2B5EF4-FFF2-40B4-BE49-F238E27FC236}">
                <a16:creationId xmlns:a16="http://schemas.microsoft.com/office/drawing/2014/main" id="{247C6624-3FC7-E9CD-9E6E-5B6D905108F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6" name="灯片编号占位符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8</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06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CF4808D-278B-72D5-F193-055591A86452}"/>
              </a:ext>
            </a:extLst>
          </p:cNvPr>
          <p:cNvSpPr>
            <a:spLocks noGrp="1"/>
          </p:cNvSpPr>
          <p:nvPr>
            <p:ph type="title"/>
          </p:nvPr>
        </p:nvSpPr>
        <p:spPr>
          <a:xfrm>
            <a:off x="876693" y="741391"/>
            <a:ext cx="3455821" cy="1616203"/>
          </a:xfrm>
        </p:spPr>
        <p:txBody>
          <a:bodyPr anchor="b">
            <a:normAutofit/>
          </a:bodyPr>
          <a:lstStyle/>
          <a:p>
            <a:endParaRPr lang="en-US" sz="3200"/>
          </a:p>
        </p:txBody>
      </p:sp>
      <p:sp>
        <p:nvSpPr>
          <p:cNvPr id="12" name="Content Placeholder 11">
            <a:extLst>
              <a:ext uri="{FF2B5EF4-FFF2-40B4-BE49-F238E27FC236}">
                <a16:creationId xmlns:a16="http://schemas.microsoft.com/office/drawing/2014/main" id="{09212450-3720-30A9-6C3E-3DEF4EBDB88A}"/>
              </a:ext>
            </a:extLst>
          </p:cNvPr>
          <p:cNvSpPr>
            <a:spLocks noGrp="1"/>
          </p:cNvSpPr>
          <p:nvPr>
            <p:ph idx="1"/>
          </p:nvPr>
        </p:nvSpPr>
        <p:spPr>
          <a:xfrm>
            <a:off x="876693" y="2533476"/>
            <a:ext cx="3455821" cy="3447832"/>
          </a:xfrm>
        </p:spPr>
        <p:txBody>
          <a:bodyPr anchor="t">
            <a:normAutofit/>
          </a:bodyPr>
          <a:lstStyle/>
          <a:p>
            <a:endParaRPr lang="en-US" sz="2000"/>
          </a:p>
        </p:txBody>
      </p:sp>
      <p:pic>
        <p:nvPicPr>
          <p:cNvPr id="8" name="Content Placeholder 7">
            <a:extLst>
              <a:ext uri="{FF2B5EF4-FFF2-40B4-BE49-F238E27FC236}">
                <a16:creationId xmlns:a16="http://schemas.microsoft.com/office/drawing/2014/main" id="{31E047E9-9328-8402-84FA-EB3C4ED5979E}"/>
              </a:ext>
            </a:extLst>
          </p:cNvPr>
          <p:cNvPicPr>
            <a:picLocks noChangeAspect="1"/>
          </p:cNvPicPr>
          <p:nvPr/>
        </p:nvPicPr>
        <p:blipFill>
          <a:blip r:embed="rId3"/>
          <a:stretch>
            <a:fillRect/>
          </a:stretch>
        </p:blipFill>
        <p:spPr>
          <a:xfrm>
            <a:off x="838200" y="63545"/>
            <a:ext cx="9901615" cy="6337033"/>
          </a:xfrm>
          <a:prstGeom prst="rect">
            <a:avLst/>
          </a:prstGeom>
        </p:spPr>
      </p:pic>
      <p:sp>
        <p:nvSpPr>
          <p:cNvPr id="4" name="Date Placeholder 3">
            <a:extLst>
              <a:ext uri="{FF2B5EF4-FFF2-40B4-BE49-F238E27FC236}">
                <a16:creationId xmlns:a16="http://schemas.microsoft.com/office/drawing/2014/main" id="{F7C39DEC-A5F3-F83B-4A47-0348FF4B7854}"/>
              </a:ext>
            </a:extLst>
          </p:cNvPr>
          <p:cNvSpPr>
            <a:spLocks noGrp="1"/>
          </p:cNvSpPr>
          <p:nvPr>
            <p:ph type="dt" sz="half" idx="10"/>
          </p:nvPr>
        </p:nvSpPr>
        <p:spPr>
          <a:xfrm>
            <a:off x="838200" y="6356350"/>
            <a:ext cx="2743200" cy="365125"/>
          </a:xfrm>
        </p:spPr>
        <p:txBody>
          <a:bodyPr>
            <a:normAutofit/>
          </a:bodyPr>
          <a:lstStyle/>
          <a:p>
            <a:pPr>
              <a:spcAft>
                <a:spcPts val="600"/>
              </a:spcAft>
            </a:pPr>
            <a:fld id="{6A5B56FE-4C1F-4A7B-99B2-0C426A61B323}" type="datetime1">
              <a:rPr lang="en-GB" smtClean="0"/>
              <a:pPr>
                <a:spcAft>
                  <a:spcPts val="600"/>
                </a:spcAft>
              </a:pPr>
              <a:t>31/03/2024</a:t>
            </a:fld>
            <a:endParaRPr lang="en-US"/>
          </a:p>
        </p:txBody>
      </p:sp>
      <p:sp>
        <p:nvSpPr>
          <p:cNvPr id="5" name="Footer Placeholder 4">
            <a:extLst>
              <a:ext uri="{FF2B5EF4-FFF2-40B4-BE49-F238E27FC236}">
                <a16:creationId xmlns:a16="http://schemas.microsoft.com/office/drawing/2014/main" id="{D27AA092-9678-E6AB-FE3A-55062ED4A823}"/>
              </a:ext>
            </a:extLst>
          </p:cNvPr>
          <p:cNvSpPr>
            <a:spLocks noGrp="1"/>
          </p:cNvSpPr>
          <p:nvPr>
            <p:ph type="ftr" sz="quarter" idx="11"/>
          </p:nvPr>
        </p:nvSpPr>
        <p:spPr>
          <a:xfrm>
            <a:off x="5514569" y="6356350"/>
            <a:ext cx="3096030" cy="365125"/>
          </a:xfrm>
        </p:spPr>
        <p:txBody>
          <a:bodyPr>
            <a:normAutofit/>
          </a:bodyPr>
          <a:lstStyle/>
          <a:p>
            <a:pPr algn="l">
              <a:spcAft>
                <a:spcPts val="600"/>
              </a:spcAft>
            </a:pPr>
            <a:r>
              <a:rPr lang="en-US">
                <a:solidFill>
                  <a:schemeClr val="tx1">
                    <a:lumMod val="50000"/>
                    <a:lumOff val="50000"/>
                  </a:schemeClr>
                </a:solidFill>
              </a:rPr>
              <a:t>Zhikal Omar Khudhur</a:t>
            </a:r>
          </a:p>
        </p:txBody>
      </p:sp>
      <p:sp>
        <p:nvSpPr>
          <p:cNvPr id="6" name="Slide Number Placeholder 5">
            <a:extLst>
              <a:ext uri="{FF2B5EF4-FFF2-40B4-BE49-F238E27FC236}">
                <a16:creationId xmlns:a16="http://schemas.microsoft.com/office/drawing/2014/main" id="{5732C81F-C5EA-E82F-A40C-6753785918F5}"/>
              </a:ext>
            </a:extLst>
          </p:cNvPr>
          <p:cNvSpPr>
            <a:spLocks noGrp="1"/>
          </p:cNvSpPr>
          <p:nvPr>
            <p:ph type="sldNum" sz="quarter" idx="12"/>
          </p:nvPr>
        </p:nvSpPr>
        <p:spPr>
          <a:xfrm>
            <a:off x="8610600" y="6356350"/>
            <a:ext cx="2743200" cy="365125"/>
          </a:xfrm>
        </p:spPr>
        <p:txBody>
          <a:bodyPr>
            <a:normAutofit/>
          </a:bodyPr>
          <a:lstStyle/>
          <a:p>
            <a:pPr>
              <a:spcAft>
                <a:spcPts val="600"/>
              </a:spcAft>
            </a:pPr>
            <a:fld id="{07273F1E-9C55-4B66-BD2B-F760842A30D8}" type="slidenum">
              <a:rPr lang="en-US">
                <a:solidFill>
                  <a:schemeClr val="tx1">
                    <a:lumMod val="50000"/>
                    <a:lumOff val="50000"/>
                  </a:schemeClr>
                </a:solidFill>
              </a:rPr>
              <a:pPr>
                <a:spcAft>
                  <a:spcPts val="600"/>
                </a:spcAft>
              </a:pPr>
              <a:t>9</a:t>
            </a:fld>
            <a:endParaRPr lang="en-US">
              <a:solidFill>
                <a:schemeClr val="tx1">
                  <a:lumMod val="50000"/>
                  <a:lumOff val="50000"/>
                </a:schemeClr>
              </a:solidFill>
            </a:endParaRPr>
          </a:p>
        </p:txBody>
      </p:sp>
      <p:grpSp>
        <p:nvGrpSpPr>
          <p:cNvPr id="15" name="Group 14">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6" name="Rectangle 15">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668125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TotalTime>
  <Words>885</Words>
  <Application>Microsoft Office PowerPoint</Application>
  <PresentationFormat>Widescreen</PresentationFormat>
  <Paragraphs>151</Paragraphs>
  <Slides>19</Slides>
  <Notes>14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Arial</vt:lpstr>
      <vt:lpstr>Arial Rounded MT Bold</vt:lpstr>
      <vt:lpstr>Calibri</vt:lpstr>
      <vt:lpstr>Calibri Light</vt:lpstr>
      <vt:lpstr>Century Schoolbook</vt:lpstr>
      <vt:lpstr>Franklin Gothic Book</vt:lpstr>
      <vt:lpstr>Garamond</vt:lpstr>
      <vt:lpstr>Times New Roman</vt:lpstr>
      <vt:lpstr>Wingdings</vt:lpstr>
      <vt:lpstr>Office Theme</vt:lpstr>
      <vt:lpstr>SavonVTI</vt:lpstr>
      <vt:lpstr>2_Office</vt:lpstr>
      <vt:lpstr>adrenal gland </vt:lpstr>
      <vt:lpstr>PowerPoint Presentation</vt:lpstr>
      <vt:lpstr>Learning outcome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Zhikal Khidhr</cp:lastModifiedBy>
  <cp:revision>53</cp:revision>
  <dcterms:created xsi:type="dcterms:W3CDTF">2022-10-25T13:41:35Z</dcterms:created>
  <dcterms:modified xsi:type="dcterms:W3CDTF">2024-03-31T06:37:47Z</dcterms:modified>
</cp:coreProperties>
</file>