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79" r:id="rId2"/>
    <p:sldId id="282" r:id="rId3"/>
    <p:sldId id="276" r:id="rId4"/>
    <p:sldId id="275" r:id="rId5"/>
    <p:sldId id="257" r:id="rId6"/>
    <p:sldId id="277" r:id="rId7"/>
    <p:sldId id="262" r:id="rId8"/>
    <p:sldId id="258" r:id="rId9"/>
    <p:sldId id="270" r:id="rId10"/>
    <p:sldId id="264" r:id="rId11"/>
    <p:sldId id="265" r:id="rId12"/>
    <p:sldId id="259" r:id="rId13"/>
    <p:sldId id="309" r:id="rId14"/>
    <p:sldId id="271" r:id="rId15"/>
    <p:sldId id="260" r:id="rId16"/>
    <p:sldId id="292" r:id="rId17"/>
    <p:sldId id="295" r:id="rId18"/>
    <p:sldId id="296" r:id="rId19"/>
    <p:sldId id="267" r:id="rId20"/>
    <p:sldId id="297" r:id="rId21"/>
    <p:sldId id="298" r:id="rId22"/>
    <p:sldId id="293" r:id="rId23"/>
    <p:sldId id="294" r:id="rId24"/>
    <p:sldId id="272" r:id="rId25"/>
    <p:sldId id="268" r:id="rId26"/>
    <p:sldId id="299" r:id="rId27"/>
    <p:sldId id="300" r:id="rId28"/>
    <p:sldId id="269" r:id="rId29"/>
    <p:sldId id="301" r:id="rId30"/>
    <p:sldId id="302" r:id="rId31"/>
    <p:sldId id="305" r:id="rId32"/>
    <p:sldId id="306" r:id="rId33"/>
    <p:sldId id="307" r:id="rId34"/>
    <p:sldId id="308" r:id="rId35"/>
    <p:sldId id="286" r:id="rId36"/>
    <p:sldId id="278" r:id="rId37"/>
    <p:sldId id="290" r:id="rId38"/>
    <p:sldId id="274" r:id="rId39"/>
    <p:sldId id="284" r:id="rId40"/>
    <p:sldId id="273" r:id="rId4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44" d="100"/>
          <a:sy n="44" d="100"/>
        </p:scale>
        <p:origin x="146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1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813A43-E3FD-49AC-A3F8-A14926040A9F}" type="datetimeFigureOut">
              <a:rPr lang="ar-SA" smtClean="0"/>
              <a:pPr/>
              <a:t>11/03/1443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801EAB-BB6D-4B03-86B3-590020DB1A1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83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ED1FF8-2DA9-4BAC-B2B7-6A5ECBDB4E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5F08-7ACC-4E98-AFC6-5F50CDF92105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25C7-E9F6-4DF5-9661-DCB600E67F0D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CEB1-296A-434E-B697-65C3667AA4F1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1223-A067-4010-BC70-853EACAF0F3C}" type="datetime10">
              <a:rPr lang="ar-IQ" smtClean="0"/>
              <a:pPr>
                <a:defRPr/>
              </a:pPr>
              <a:t>الأحد، 17 تشرين الأول،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F1AE-2345-41E3-A4A9-03497A243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BE49-DFB8-4887-9523-E9DDDD8E5A6D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E9F3-6306-421D-A3CD-229B3BA9717C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1A87-3EDD-4EBC-95E6-89C43B94E09C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9BF-C81B-46C5-8DC3-527A7C9A4174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8FE-BD9A-4C66-A9C2-6CD4E05D3761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81AC-AEA1-4A20-8E12-3E79ADEB27E7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BFC-03E4-46C0-9278-C29CFFECFA26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C52C-B70A-4918-97A7-45FE3E8F4A6F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CF9F-7A14-4BDB-9752-23CDAD1E5D20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D8EC-CE3F-4ABB-8A97-07B2DBA6CE3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qwikstep.eu/search/what-is-obsessive-compulsive-personality-disorder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5300" b="1" dirty="0">
                <a:solidFill>
                  <a:srgbClr val="FF0000"/>
                </a:solidFill>
              </a:rPr>
              <a:t>Personality Disorder</a:t>
            </a:r>
            <a:br>
              <a:rPr lang="en-US" b="1" dirty="0"/>
            </a:br>
            <a:r>
              <a:rPr lang="en-US" sz="3600" b="1" dirty="0" err="1"/>
              <a:t>Muslih.S.Kareem</a:t>
            </a:r>
            <a:br>
              <a:rPr lang="en-US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C:\Users\Samsung\Desktop\pictures &amp; subjects (internet)\ATT0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28800"/>
            <a:ext cx="8858280" cy="481491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8576-321F-4147-A050-1B1C7DA42B5B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Schizoid Personality Disorder: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Pervasive indifference toward others</a:t>
            </a:r>
          </a:p>
          <a:p>
            <a:pPr lvl="0" algn="l" rtl="0"/>
            <a:r>
              <a:rPr lang="en-US" dirty="0"/>
              <a:t>Restricted range of emotional expression</a:t>
            </a:r>
          </a:p>
          <a:p>
            <a:pPr lvl="0" algn="l" rtl="0"/>
            <a:r>
              <a:rPr lang="en-US" dirty="0"/>
              <a:t>Unaffected by praise or criticism</a:t>
            </a:r>
          </a:p>
          <a:p>
            <a:pPr lvl="0" algn="l" rtl="0"/>
            <a:r>
              <a:rPr lang="en-US" dirty="0"/>
              <a:t>Few friends or confidants</a:t>
            </a:r>
          </a:p>
          <a:p>
            <a:pPr lvl="0" algn="l" rtl="0"/>
            <a:r>
              <a:rPr lang="en-US" dirty="0"/>
              <a:t>Maintains superficial connections with relatives; even these are aloof and cool</a:t>
            </a:r>
          </a:p>
          <a:p>
            <a:pPr lvl="0" algn="l" rtl="0"/>
            <a:r>
              <a:rPr lang="en-US" dirty="0"/>
              <a:t>No sense of humor</a:t>
            </a:r>
          </a:p>
          <a:p>
            <a:pPr lvl="0" algn="l" rtl="0"/>
            <a:r>
              <a:rPr lang="en-US" dirty="0"/>
              <a:t>Lacks social skills</a:t>
            </a:r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D24-B6A2-461C-9EFD-8266150BCDEE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Schizotypal Personality Disorder: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Acutely uncomfortable around others; esp. those who are unfamiliar</a:t>
            </a:r>
          </a:p>
          <a:p>
            <a:pPr lvl="0" algn="l" rtl="0"/>
            <a:r>
              <a:rPr lang="en-US" dirty="0"/>
              <a:t>Deficient in social relationships</a:t>
            </a:r>
          </a:p>
          <a:p>
            <a:pPr lvl="0" algn="l" rtl="0"/>
            <a:r>
              <a:rPr lang="en-US" dirty="0"/>
              <a:t>Bizarre fantasies and preoccupations</a:t>
            </a:r>
          </a:p>
          <a:p>
            <a:pPr lvl="0" algn="l" rtl="0"/>
            <a:r>
              <a:rPr lang="en-US" dirty="0"/>
              <a:t>mismatched, prefer to dress in strange clothing</a:t>
            </a:r>
          </a:p>
          <a:p>
            <a:pPr lvl="0" algn="l" rtl="0"/>
            <a:r>
              <a:rPr lang="en-US" dirty="0"/>
              <a:t>vague in speech</a:t>
            </a:r>
          </a:p>
          <a:p>
            <a:pPr lvl="0" algn="l" rtl="0"/>
            <a:r>
              <a:rPr lang="en-US" dirty="0"/>
              <a:t>Use words differently than others: neologisms</a:t>
            </a:r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FA75-79C1-4E31-83D0-FCE17C27C3CE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Paranoid Personality Disorder:</a:t>
            </a:r>
            <a:br>
              <a:rPr lang="en-US" b="1" dirty="0"/>
            </a:b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A pervasive belief that others intend to harm</a:t>
            </a:r>
          </a:p>
          <a:p>
            <a:pPr lvl="0" algn="l" rtl="0"/>
            <a:r>
              <a:rPr lang="en-US" dirty="0"/>
              <a:t>Distrust and suspiciousness of even family and friends</a:t>
            </a:r>
          </a:p>
          <a:p>
            <a:pPr lvl="0" algn="l" rtl="0"/>
            <a:r>
              <a:rPr lang="en-US" dirty="0"/>
              <a:t>Taking remarks out of context and interpreting them to support own frame of reference</a:t>
            </a:r>
          </a:p>
          <a:p>
            <a:pPr lvl="0" algn="l" rtl="0"/>
            <a:r>
              <a:rPr lang="en-US" dirty="0"/>
              <a:t>Extreme jealousy</a:t>
            </a:r>
          </a:p>
          <a:p>
            <a:pPr lvl="0" algn="l" rtl="0"/>
            <a:r>
              <a:rPr lang="en-US" dirty="0"/>
              <a:t>Hypersensitivity to criticism</a:t>
            </a:r>
          </a:p>
          <a:p>
            <a:pPr lvl="0" algn="l" rtl="0"/>
            <a:r>
              <a:rPr lang="en-US" dirty="0"/>
              <a:t>quick to anger</a:t>
            </a:r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A0B-00ED-4084-81EE-BC42DDEA8254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>
              <a:buNone/>
            </a:pPr>
            <a:endParaRPr lang="en-US" b="1" dirty="0"/>
          </a:p>
          <a:p>
            <a:pPr lvl="0" algn="l">
              <a:buNone/>
            </a:pPr>
            <a:endParaRPr lang="en-US" b="1" dirty="0"/>
          </a:p>
          <a:p>
            <a:pPr lvl="0" algn="l">
              <a:buNone/>
            </a:pPr>
            <a:endParaRPr lang="en-US" b="1" dirty="0"/>
          </a:p>
          <a:p>
            <a:pPr lvl="0" algn="l">
              <a:buNone/>
            </a:pPr>
            <a:r>
              <a:rPr lang="en-US" b="1" dirty="0">
                <a:solidFill>
                  <a:srgbClr val="C00000"/>
                </a:solidFill>
              </a:rPr>
              <a:t>Cluster B: dramatic</a:t>
            </a:r>
          </a:p>
          <a:p>
            <a:pPr lvl="0" algn="l">
              <a:buNone/>
            </a:pPr>
            <a:r>
              <a:rPr lang="en-US" b="1" dirty="0"/>
              <a:t> (Antisocial, Borderline, Histrionic, Narcissistic) </a:t>
            </a:r>
          </a:p>
          <a:p>
            <a:pPr algn="l">
              <a:buNone/>
            </a:pPr>
            <a:endParaRPr lang="ar-S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BE49-DFB8-4887-9523-E9DDDD8E5A6D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095600"/>
          </a:xfrm>
        </p:spPr>
        <p:txBody>
          <a:bodyPr>
            <a:normAutofit/>
          </a:bodyPr>
          <a:lstStyle/>
          <a:p>
            <a:pPr lvl="0" algn="l">
              <a:buNone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Cluster B (dramatic, emotional, or erratic) PD:</a:t>
            </a:r>
            <a:endParaRPr lang="en-US" sz="2800" b="1" dirty="0"/>
          </a:p>
          <a:p>
            <a:pPr lvl="0" algn="l">
              <a:buNone/>
            </a:pPr>
            <a:endParaRPr lang="en-US" b="1" dirty="0"/>
          </a:p>
          <a:p>
            <a:pPr lvl="0" algn="l">
              <a:buNone/>
            </a:pPr>
            <a:r>
              <a:rPr lang="en-US" b="1" dirty="0"/>
              <a:t>(Antisocial, Histrionic, Narcissistic, Borderline)</a:t>
            </a:r>
            <a:r>
              <a:rPr lang="en-US" dirty="0"/>
              <a:t> </a:t>
            </a:r>
          </a:p>
          <a:p>
            <a:pPr algn="ctr">
              <a:buNone/>
            </a:pPr>
            <a:endParaRPr lang="ar-IQ" dirty="0"/>
          </a:p>
        </p:txBody>
      </p:sp>
      <p:pic>
        <p:nvPicPr>
          <p:cNvPr id="4" name="Picture 3" descr="16_003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929618" cy="431136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4C0-B84F-40CE-96AC-72B30F49CE72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Antisocial Personality Disorder</a:t>
            </a:r>
            <a:r>
              <a:rPr lang="en-US" dirty="0"/>
              <a:t>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lvl="0" algn="l" rtl="0"/>
            <a:r>
              <a:rPr lang="en-US" dirty="0">
                <a:cs typeface="+mj-cs"/>
              </a:rPr>
              <a:t>Longstanding irresponsible behavior</a:t>
            </a:r>
          </a:p>
          <a:p>
            <a:pPr lvl="0" algn="l" rtl="0"/>
            <a:r>
              <a:rPr lang="en-US" dirty="0">
                <a:cs typeface="+mj-cs"/>
              </a:rPr>
              <a:t>Lying, stealing, vandalizing, bullying as a child</a:t>
            </a:r>
          </a:p>
          <a:p>
            <a:pPr lvl="0" algn="l" rtl="0"/>
            <a:r>
              <a:rPr lang="en-US" dirty="0">
                <a:cs typeface="+mj-cs"/>
              </a:rPr>
              <a:t>Initiating fights, running away from home</a:t>
            </a:r>
          </a:p>
          <a:p>
            <a:pPr lvl="0" algn="l" rtl="0"/>
            <a:r>
              <a:rPr lang="en-US" dirty="0">
                <a:cs typeface="+mj-cs"/>
              </a:rPr>
              <a:t>Crimes; drugs; fights;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violation of the rights of others</a:t>
            </a:r>
            <a:endParaRPr lang="en-US" dirty="0">
              <a:cs typeface="+mj-cs"/>
            </a:endParaRPr>
          </a:p>
          <a:p>
            <a:pPr lvl="0" algn="l" rtl="0"/>
            <a:r>
              <a:rPr lang="en-US" dirty="0">
                <a:cs typeface="+mj-cs"/>
              </a:rPr>
              <a:t>Unstable work history</a:t>
            </a:r>
          </a:p>
          <a:p>
            <a:pPr lvl="0" algn="l" rtl="0"/>
            <a:r>
              <a:rPr lang="en-US" dirty="0">
                <a:cs typeface="+mj-cs"/>
              </a:rPr>
              <a:t>Incapable of sustaining relationships with family members or friends</a:t>
            </a:r>
          </a:p>
          <a:p>
            <a:pPr lvl="0" algn="l" rtl="0"/>
            <a:r>
              <a:rPr lang="en-US" dirty="0">
                <a:cs typeface="+mj-cs"/>
              </a:rPr>
              <a:t>Expresses no remorse; feels justified in hurting</a:t>
            </a:r>
          </a:p>
          <a:p>
            <a:pPr algn="l" rtl="0"/>
            <a:endParaRPr lang="ar-IQ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838-A285-444A-8526-184BA6D0FCF7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5029200" cy="41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Lindsay E. Ayearst\My Documents\My Pictures\PD Pics\karl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352800"/>
            <a:ext cx="30861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Lindsay E. Ayearst\My Documents\My Pictures\PD Pics\Manson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46434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EOP01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4357686" cy="30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FC7F-D4A6-4E7A-9624-645234F763A6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15370" cy="6000792"/>
          </a:xfrm>
        </p:spPr>
        <p:txBody>
          <a:bodyPr anchor="t"/>
          <a:lstStyle/>
          <a:p>
            <a:pPr lvl="1" algn="l" rtl="1">
              <a:spcBef>
                <a:spcPct val="0"/>
              </a:spcBef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Histrionic Personality Disorder:</a:t>
            </a:r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 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Wants to be the center of attention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&amp; often interrupt others to be the center of conversation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Rapidly shifting, &amp; shallow but excessive expression of emotion.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life of the party , but difficulty in relationships,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Attention (uncomfortable when not the center)</a:t>
            </a:r>
            <a:br>
              <a:rPr lang="en-US" sz="2000" dirty="0"/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64131-DB7C-41FA-84BA-B217A8447AE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DE32-C217-4FE4-AC7D-9D02D3E26873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04800"/>
            <a:ext cx="8929718" cy="6553200"/>
          </a:xfrm>
        </p:spPr>
        <p:txBody>
          <a:bodyPr anchor="t"/>
          <a:lstStyle/>
          <a:p>
            <a:pPr algn="l"/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3-Histrionic Personality Disorder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 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Shows self-dramatization, &amp; exaggerate illnesses &amp; friendships.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Suggestible, i.e. easily influenced by others or circumstances.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Consider relationships to be more intimate than they actually are.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Common defenses include repression, regression, identification,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somatization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conversion, dissociation, denial, &amp; externalization.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prevalence: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2%-3% of the general population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53F50-8094-49A9-A0AC-4C361F9F0EF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5844" name="Picture 4" descr="C:\Documents and Settings\Lindsay E. Ayearst\My Documents\My Pictures\PD Pics\Sus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2672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FBC-D9EB-4602-BEFD-C57E1EFB9A30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Narcissistic Personality Disorder:</a:t>
            </a:r>
            <a:br>
              <a:rPr lang="en-US" sz="3600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Pervasive grandiosity about self</a:t>
            </a:r>
            <a:endParaRPr lang="en-US" sz="2400" dirty="0"/>
          </a:p>
          <a:p>
            <a:pPr lvl="0" algn="l" rtl="0"/>
            <a:r>
              <a:rPr lang="en-US" dirty="0"/>
              <a:t>Sees self as unique</a:t>
            </a:r>
            <a:endParaRPr lang="en-US" sz="2400" dirty="0"/>
          </a:p>
          <a:p>
            <a:pPr lvl="0" algn="l" rtl="0"/>
            <a:r>
              <a:rPr lang="en-US" dirty="0"/>
              <a:t>Excessive and constant need for admiration</a:t>
            </a:r>
            <a:endParaRPr lang="en-US" sz="2400" dirty="0"/>
          </a:p>
          <a:p>
            <a:pPr lvl="0" algn="l" rtl="0"/>
            <a:r>
              <a:rPr lang="en-US" dirty="0"/>
              <a:t>Lacks empathy</a:t>
            </a:r>
            <a:endParaRPr lang="en-US" sz="2400" dirty="0"/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00C-81E2-43D6-B7C8-853E11AF6135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642918"/>
            <a:ext cx="8286808" cy="5572164"/>
          </a:xfrm>
          <a:noFill/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Objectives: </a:t>
            </a:r>
          </a:p>
          <a:p>
            <a:pPr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know: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what are the specific types of PD.</a:t>
            </a:r>
          </a:p>
          <a:p>
            <a:pPr algn="l" rtl="0"/>
            <a:r>
              <a:rPr lang="en-GB" dirty="0">
                <a:latin typeface="Times New Roman" pitchFamily="18" charset="0"/>
                <a:cs typeface="Times New Roman" pitchFamily="18" charset="0"/>
              </a:rPr>
              <a:t>How to differentiate between the PD from their behaviours.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How to deal with &amp; manage PD.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3C002-F576-4A80-BA15-815D9ADDAC65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E56E-E6BF-4DD0-BDE8-3BC388C727F7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01122" cy="6858000"/>
          </a:xfrm>
        </p:spPr>
        <p:txBody>
          <a:bodyPr anchor="t"/>
          <a:lstStyle/>
          <a:p>
            <a:pPr algn="l" eaLnBrk="1" hangingPunct="1"/>
            <a:b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Narcissistic Personality Disorder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Inflated sense of their own importance with boastfulness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Believes that they should associate with high-status people ( or institutions) as they perceive themselves to be.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Unable to see that others may not appreciate them, but hyper-sensitive to criticism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BE9CC-2793-4432-A7CF-7CB63B2A5FF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t1.gstatic.com/images?q=tbn:ANd9GcQI2SXRUQSYXkxnBzhnMo5Es8dUlpINypRNwuSA8HiVjTwVR3Js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1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2438-F527-49E1-8061-7BED1CB5B71F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algn="l" eaLnBrk="1" hangingPunct="1"/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Prevalence: </a:t>
            </a:r>
            <a:r>
              <a:rPr lang="en-US" sz="2400" dirty="0"/>
              <a:t>1% of the general population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_didd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40"/>
            <a:ext cx="3733800" cy="485776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66AB-25EB-4CC5-96D1-52DE1DD98D1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71678"/>
            <a:ext cx="39624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040E-67CF-439E-B18E-41B4D4B84EA5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57200"/>
            <a:ext cx="5000660" cy="6400800"/>
          </a:xfrm>
        </p:spPr>
        <p:txBody>
          <a:bodyPr lIns="0" anchor="t"/>
          <a:lstStyle/>
          <a:p>
            <a:pPr algn="l" eaLnBrk="1" hangingPunct="1"/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Borderline PD: </a:t>
            </a:r>
            <a:br>
              <a:rPr lang="en-US" sz="32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Features: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Feelings of emptiness &amp; boredom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Fragile identity with poor self-image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Unpredictable, impulsive, irritable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Anger may directed toward themselves. Suicide threats &amp; action  may happen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4BDC-D596-417C-88DD-5F70A3BAC86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2773" name="Picture 6" descr="simp8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5728"/>
            <a:ext cx="36576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56C0C-DB2C-42B2-AA37-6A06131FCDDA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248400" cy="6477000"/>
          </a:xfrm>
        </p:spPr>
        <p:txBody>
          <a:bodyPr lIns="0" rtlCol="0" anchor="t">
            <a:normAutofit/>
          </a:bodyPr>
          <a:lstStyle/>
          <a:p>
            <a:pPr algn="l">
              <a:defRPr/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Borderline PD: </a:t>
            </a:r>
            <a:r>
              <a:rPr lang="en-US" sz="3100" b="1" u="sng" dirty="0">
                <a:latin typeface="Times New Roman" pitchFamily="18" charset="0"/>
                <a:cs typeface="Times New Roman" pitchFamily="18" charset="0"/>
              </a:rPr>
              <a:t>Features:</a:t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Rapidly changing mood &amp; behavior with intense unstable relationships </a:t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Splitting: divide persons into those who like &amp; those who hate them.</a:t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b="1" u="sng" dirty="0">
                <a:latin typeface="Times New Roman" pitchFamily="18" charset="0"/>
                <a:cs typeface="Times New Roman" pitchFamily="18" charset="0"/>
              </a:rPr>
              <a:t>Prevalence: </a:t>
            </a:r>
            <a:br>
              <a:rPr lang="en-US" sz="31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- 75% are female</a:t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- 2% of the general population.- </a:t>
            </a: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EE3FF-639E-49E1-B1CC-BBBFC25B88E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6" descr="cutt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762000"/>
            <a:ext cx="2819400" cy="6096000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7167-2846-4A1C-B0AD-17595DC37E68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</a:rPr>
              <a:t>Cluster C: anxious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lvl="0" algn="l" rtl="0">
              <a:buNone/>
            </a:pPr>
            <a:endParaRPr lang="en-US" dirty="0"/>
          </a:p>
          <a:p>
            <a:pPr lvl="0" algn="l" rtl="0">
              <a:buNone/>
            </a:pPr>
            <a:endParaRPr lang="en-US" dirty="0"/>
          </a:p>
          <a:p>
            <a:pPr lvl="0" algn="l" rtl="0">
              <a:buNone/>
            </a:pPr>
            <a:r>
              <a:rPr lang="en-US" dirty="0"/>
              <a:t>(Avoidant, Dependent, Obsessive-Compulsive)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14B2-B6EC-4FF9-A7E5-8BA0AD77F642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24</a:t>
            </a:fld>
            <a:endParaRPr lang="ar-IQ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Avoidant Personality Disorder: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Shy, distant; exaggerates risk that people pose</a:t>
            </a:r>
          </a:p>
          <a:p>
            <a:pPr lvl="0" algn="l" rtl="0"/>
            <a:r>
              <a:rPr lang="en-US" dirty="0"/>
              <a:t>Hypersensitivity to evaluation</a:t>
            </a:r>
          </a:p>
          <a:p>
            <a:pPr lvl="0" algn="l" rtl="0"/>
            <a:r>
              <a:rPr lang="en-US" dirty="0"/>
              <a:t>Avoid social activities that involve contact with others</a:t>
            </a:r>
          </a:p>
          <a:p>
            <a:pPr lvl="0" algn="l" rtl="0"/>
            <a:r>
              <a:rPr lang="en-US" dirty="0"/>
              <a:t>Always expecting to say something foolish</a:t>
            </a:r>
          </a:p>
          <a:p>
            <a:pPr lvl="0" algn="l" rtl="0"/>
            <a:r>
              <a:rPr lang="en-US" dirty="0"/>
              <a:t>No close friends or confidants</a:t>
            </a:r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AAD5-CE6A-471F-9F8F-7960BD1B8D14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57200"/>
            <a:ext cx="6577042" cy="5791200"/>
          </a:xfrm>
        </p:spPr>
        <p:txBody>
          <a:bodyPr anchor="t">
            <a:normAutofit/>
          </a:bodyPr>
          <a:lstStyle/>
          <a:p>
            <a:pPr lvl="0" rtl="0"/>
            <a:b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Avoidant Personality Disorder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Features:  </a:t>
            </a:r>
            <a:br>
              <a:rPr lang="en-US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Extreme sensitivity to criticism and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disapproval, so avoid situations in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criticism may be given otherwise feel anxious &amp; get tachycardia, sweating, flushing…etc.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due to chronic feeling of inadequacy.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/>
              <a:t>Hypersensitivity to evaluation</a:t>
            </a:r>
            <a:br>
              <a:rPr lang="en-US" sz="2400" dirty="0"/>
            </a:br>
            <a:r>
              <a:rPr lang="en-US" sz="2400" dirty="0"/>
              <a:t>-No close friends or confidants</a:t>
            </a:r>
            <a:br>
              <a:rPr lang="en-US" sz="2400" dirty="0"/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avoid social interaction for fear of being ridiculed or humiliated.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6F062-B35B-4B7B-A829-AF6FEB552ED2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8916" name="Picture 5" descr="C:\Documents and Settings\Lindsay E. Ayearst\My Documents\My Pictures\PD Pics\af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143000"/>
            <a:ext cx="213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40BE-AFE3-4C03-A794-2BE704B3C8D7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934200" cy="4572000"/>
          </a:xfrm>
        </p:spPr>
        <p:txBody>
          <a:bodyPr anchor="t">
            <a:normAutofit/>
          </a:bodyPr>
          <a:lstStyle/>
          <a:p>
            <a:pPr algn="l" eaLnBrk="1" hangingPunct="1"/>
            <a:b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Features:  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Inhibited, introverted with low self-esteem.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Shy and restrained.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Avoidance of intimacy.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Only involved if sure of praise.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0.5%-1% of the general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population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009F-EA3B-4B03-B5D6-7B83C8E37CD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t-risk.org/blog/wp-content/uploads/avoid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1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2FB3-F049-457C-B4FB-B7C5ADACD587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Dependent Personality Disorder:</a:t>
            </a:r>
            <a:br>
              <a:rPr lang="en-US" dirty="0">
                <a:solidFill>
                  <a:srgbClr val="0070C0"/>
                </a:solidFill>
              </a:rPr>
            </a:b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longstanding dependency on and submissiveness to others</a:t>
            </a:r>
          </a:p>
          <a:p>
            <a:pPr lvl="0" algn="l" rtl="0"/>
            <a:r>
              <a:rPr lang="en-US" dirty="0"/>
              <a:t>Even routine daily decisions require advice and reassurance</a:t>
            </a:r>
          </a:p>
          <a:p>
            <a:pPr lvl="0" algn="l" rtl="0"/>
            <a:r>
              <a:rPr lang="en-US" dirty="0"/>
              <a:t>Complete passivity; letting others decide</a:t>
            </a:r>
          </a:p>
          <a:p>
            <a:pPr lvl="0" algn="l" rtl="0"/>
            <a:r>
              <a:rPr lang="en-US" dirty="0"/>
              <a:t>Difficulty initiating projects</a:t>
            </a:r>
          </a:p>
          <a:p>
            <a:pPr lvl="0" algn="l" rtl="0"/>
            <a:r>
              <a:rPr lang="en-US" dirty="0"/>
              <a:t>Discomfort, fear, and helplessness about being alone</a:t>
            </a:r>
          </a:p>
          <a:p>
            <a:pPr lvl="0" algn="l" rtl="0"/>
            <a:r>
              <a:rPr lang="en-US" dirty="0"/>
              <a:t>Willingness to go along with others even it conflicts with their own wishes or values</a:t>
            </a:r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B2F1-7EE6-4BB0-BBFB-2C79DD60D8C9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28</a:t>
            </a:fld>
            <a:endParaRPr lang="ar-IQ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7" y="423553"/>
            <a:ext cx="9144000" cy="6553200"/>
          </a:xfrm>
        </p:spPr>
        <p:txBody>
          <a:bodyPr lIns="36000" rIns="36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Dependant PD</a:t>
            </a:r>
            <a:r>
              <a:rPr lang="en-US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692AD-0651-4E75-A91A-43684F0C951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214282" y="1214422"/>
            <a:ext cx="8786874" cy="5238768"/>
            <a:chOff x="3199" y="1406"/>
            <a:chExt cx="2517" cy="2776"/>
          </a:xfrm>
        </p:grpSpPr>
        <p:sp>
          <p:nvSpPr>
            <p:cNvPr id="40966" name="Freeform 6"/>
            <p:cNvSpPr>
              <a:spLocks noEditPoints="1"/>
            </p:cNvSpPr>
            <p:nvPr/>
          </p:nvSpPr>
          <p:spPr bwMode="auto">
            <a:xfrm>
              <a:off x="3199" y="1406"/>
              <a:ext cx="2517" cy="2776"/>
            </a:xfrm>
            <a:custGeom>
              <a:avLst/>
              <a:gdLst>
                <a:gd name="T0" fmla="*/ 0 w 5035"/>
                <a:gd name="T1" fmla="*/ 0 h 5553"/>
                <a:gd name="T2" fmla="*/ 0 w 5035"/>
                <a:gd name="T3" fmla="*/ 0 h 5553"/>
                <a:gd name="T4" fmla="*/ 0 w 5035"/>
                <a:gd name="T5" fmla="*/ 0 h 5553"/>
                <a:gd name="T6" fmla="*/ 0 w 5035"/>
                <a:gd name="T7" fmla="*/ 0 h 5553"/>
                <a:gd name="T8" fmla="*/ 0 w 5035"/>
                <a:gd name="T9" fmla="*/ 0 h 5553"/>
                <a:gd name="T10" fmla="*/ 0 w 5035"/>
                <a:gd name="T11" fmla="*/ 0 h 5553"/>
                <a:gd name="T12" fmla="*/ 0 w 5035"/>
                <a:gd name="T13" fmla="*/ 0 h 5553"/>
                <a:gd name="T14" fmla="*/ 0 w 5035"/>
                <a:gd name="T15" fmla="*/ 0 h 5553"/>
                <a:gd name="T16" fmla="*/ 0 w 5035"/>
                <a:gd name="T17" fmla="*/ 0 h 5553"/>
                <a:gd name="T18" fmla="*/ 0 w 5035"/>
                <a:gd name="T19" fmla="*/ 0 h 5553"/>
                <a:gd name="T20" fmla="*/ 0 w 5035"/>
                <a:gd name="T21" fmla="*/ 0 h 5553"/>
                <a:gd name="T22" fmla="*/ 0 w 5035"/>
                <a:gd name="T23" fmla="*/ 0 h 5553"/>
                <a:gd name="T24" fmla="*/ 0 w 5035"/>
                <a:gd name="T25" fmla="*/ 0 h 5553"/>
                <a:gd name="T26" fmla="*/ 0 w 5035"/>
                <a:gd name="T27" fmla="*/ 0 h 5553"/>
                <a:gd name="T28" fmla="*/ 0 w 5035"/>
                <a:gd name="T29" fmla="*/ 0 h 5553"/>
                <a:gd name="T30" fmla="*/ 0 w 5035"/>
                <a:gd name="T31" fmla="*/ 0 h 5553"/>
                <a:gd name="T32" fmla="*/ 0 w 5035"/>
                <a:gd name="T33" fmla="*/ 0 h 5553"/>
                <a:gd name="T34" fmla="*/ 0 w 5035"/>
                <a:gd name="T35" fmla="*/ 0 h 5553"/>
                <a:gd name="T36" fmla="*/ 0 w 5035"/>
                <a:gd name="T37" fmla="*/ 0 h 5553"/>
                <a:gd name="T38" fmla="*/ 0 w 5035"/>
                <a:gd name="T39" fmla="*/ 0 h 5553"/>
                <a:gd name="T40" fmla="*/ 0 w 5035"/>
                <a:gd name="T41" fmla="*/ 0 h 5553"/>
                <a:gd name="T42" fmla="*/ 0 w 5035"/>
                <a:gd name="T43" fmla="*/ 0 h 5553"/>
                <a:gd name="T44" fmla="*/ 0 w 5035"/>
                <a:gd name="T45" fmla="*/ 0 h 5553"/>
                <a:gd name="T46" fmla="*/ 0 w 5035"/>
                <a:gd name="T47" fmla="*/ 0 h 5553"/>
                <a:gd name="T48" fmla="*/ 0 w 5035"/>
                <a:gd name="T49" fmla="*/ 0 h 5553"/>
                <a:gd name="T50" fmla="*/ 0 w 5035"/>
                <a:gd name="T51" fmla="*/ 0 h 5553"/>
                <a:gd name="T52" fmla="*/ 0 w 5035"/>
                <a:gd name="T53" fmla="*/ 0 h 5553"/>
                <a:gd name="T54" fmla="*/ 0 w 5035"/>
                <a:gd name="T55" fmla="*/ 0 h 5553"/>
                <a:gd name="T56" fmla="*/ 0 w 5035"/>
                <a:gd name="T57" fmla="*/ 0 h 5553"/>
                <a:gd name="T58" fmla="*/ 0 w 5035"/>
                <a:gd name="T59" fmla="*/ 0 h 5553"/>
                <a:gd name="T60" fmla="*/ 0 w 5035"/>
                <a:gd name="T61" fmla="*/ 0 h 5553"/>
                <a:gd name="T62" fmla="*/ 0 w 5035"/>
                <a:gd name="T63" fmla="*/ 0 h 5553"/>
                <a:gd name="T64" fmla="*/ 0 w 5035"/>
                <a:gd name="T65" fmla="*/ 0 h 5553"/>
                <a:gd name="T66" fmla="*/ 0 w 5035"/>
                <a:gd name="T67" fmla="*/ 0 h 5553"/>
                <a:gd name="T68" fmla="*/ 0 w 5035"/>
                <a:gd name="T69" fmla="*/ 0 h 5553"/>
                <a:gd name="T70" fmla="*/ 0 w 5035"/>
                <a:gd name="T71" fmla="*/ 0 h 5553"/>
                <a:gd name="T72" fmla="*/ 0 w 5035"/>
                <a:gd name="T73" fmla="*/ 0 h 5553"/>
                <a:gd name="T74" fmla="*/ 0 w 5035"/>
                <a:gd name="T75" fmla="*/ 0 h 5553"/>
                <a:gd name="T76" fmla="*/ 0 w 5035"/>
                <a:gd name="T77" fmla="*/ 0 h 5553"/>
                <a:gd name="T78" fmla="*/ 0 w 5035"/>
                <a:gd name="T79" fmla="*/ 0 h 5553"/>
                <a:gd name="T80" fmla="*/ 0 w 5035"/>
                <a:gd name="T81" fmla="*/ 0 h 5553"/>
                <a:gd name="T82" fmla="*/ 0 w 5035"/>
                <a:gd name="T83" fmla="*/ 0 h 5553"/>
                <a:gd name="T84" fmla="*/ 0 w 5035"/>
                <a:gd name="T85" fmla="*/ 0 h 5553"/>
                <a:gd name="T86" fmla="*/ 0 w 5035"/>
                <a:gd name="T87" fmla="*/ 0 h 5553"/>
                <a:gd name="T88" fmla="*/ 0 w 5035"/>
                <a:gd name="T89" fmla="*/ 0 h 5553"/>
                <a:gd name="T90" fmla="*/ 0 w 5035"/>
                <a:gd name="T91" fmla="*/ 0 h 5553"/>
                <a:gd name="T92" fmla="*/ 0 w 5035"/>
                <a:gd name="T93" fmla="*/ 0 h 5553"/>
                <a:gd name="T94" fmla="*/ 0 w 5035"/>
                <a:gd name="T95" fmla="*/ 0 h 5553"/>
                <a:gd name="T96" fmla="*/ 0 w 5035"/>
                <a:gd name="T97" fmla="*/ 0 h 5553"/>
                <a:gd name="T98" fmla="*/ 0 w 5035"/>
                <a:gd name="T99" fmla="*/ 0 h 5553"/>
                <a:gd name="T100" fmla="*/ 0 w 5035"/>
                <a:gd name="T101" fmla="*/ 0 h 5553"/>
                <a:gd name="T102" fmla="*/ 0 w 5035"/>
                <a:gd name="T103" fmla="*/ 0 h 5553"/>
                <a:gd name="T104" fmla="*/ 0 w 5035"/>
                <a:gd name="T105" fmla="*/ 0 h 5553"/>
                <a:gd name="T106" fmla="*/ 0 w 5035"/>
                <a:gd name="T107" fmla="*/ 0 h 5553"/>
                <a:gd name="T108" fmla="*/ 0 w 5035"/>
                <a:gd name="T109" fmla="*/ 0 h 5553"/>
                <a:gd name="T110" fmla="*/ 0 w 5035"/>
                <a:gd name="T111" fmla="*/ 0 h 5553"/>
                <a:gd name="T112" fmla="*/ 0 w 5035"/>
                <a:gd name="T113" fmla="*/ 0 h 5553"/>
                <a:gd name="T114" fmla="*/ 0 w 5035"/>
                <a:gd name="T115" fmla="*/ 0 h 5553"/>
                <a:gd name="T116" fmla="*/ 0 w 5035"/>
                <a:gd name="T117" fmla="*/ 0 h 5553"/>
                <a:gd name="T118" fmla="*/ 0 w 5035"/>
                <a:gd name="T119" fmla="*/ 0 h 5553"/>
                <a:gd name="T120" fmla="*/ 0 w 5035"/>
                <a:gd name="T121" fmla="*/ 0 h 55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35"/>
                <a:gd name="T184" fmla="*/ 0 h 5553"/>
                <a:gd name="T185" fmla="*/ 5035 w 5035"/>
                <a:gd name="T186" fmla="*/ 5553 h 55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35" h="5553">
                  <a:moveTo>
                    <a:pt x="1215" y="17"/>
                  </a:moveTo>
                  <a:lnTo>
                    <a:pt x="1230" y="14"/>
                  </a:lnTo>
                  <a:lnTo>
                    <a:pt x="1247" y="19"/>
                  </a:lnTo>
                  <a:lnTo>
                    <a:pt x="1262" y="27"/>
                  </a:lnTo>
                  <a:lnTo>
                    <a:pt x="1279" y="38"/>
                  </a:lnTo>
                  <a:lnTo>
                    <a:pt x="1293" y="44"/>
                  </a:lnTo>
                  <a:lnTo>
                    <a:pt x="1306" y="48"/>
                  </a:lnTo>
                  <a:lnTo>
                    <a:pt x="1321" y="43"/>
                  </a:lnTo>
                  <a:lnTo>
                    <a:pt x="1338" y="29"/>
                  </a:lnTo>
                  <a:lnTo>
                    <a:pt x="1338" y="17"/>
                  </a:lnTo>
                  <a:lnTo>
                    <a:pt x="1365" y="21"/>
                  </a:lnTo>
                  <a:lnTo>
                    <a:pt x="1396" y="22"/>
                  </a:lnTo>
                  <a:lnTo>
                    <a:pt x="1426" y="21"/>
                  </a:lnTo>
                  <a:lnTo>
                    <a:pt x="1458" y="22"/>
                  </a:lnTo>
                  <a:lnTo>
                    <a:pt x="1487" y="26"/>
                  </a:lnTo>
                  <a:lnTo>
                    <a:pt x="1512" y="38"/>
                  </a:lnTo>
                  <a:lnTo>
                    <a:pt x="1533" y="56"/>
                  </a:lnTo>
                  <a:lnTo>
                    <a:pt x="1549" y="88"/>
                  </a:lnTo>
                  <a:lnTo>
                    <a:pt x="1548" y="112"/>
                  </a:lnTo>
                  <a:lnTo>
                    <a:pt x="1558" y="127"/>
                  </a:lnTo>
                  <a:lnTo>
                    <a:pt x="1571" y="136"/>
                  </a:lnTo>
                  <a:lnTo>
                    <a:pt x="1592" y="142"/>
                  </a:lnTo>
                  <a:lnTo>
                    <a:pt x="1612" y="144"/>
                  </a:lnTo>
                  <a:lnTo>
                    <a:pt x="1632" y="147"/>
                  </a:lnTo>
                  <a:lnTo>
                    <a:pt x="1651" y="154"/>
                  </a:lnTo>
                  <a:lnTo>
                    <a:pt x="1668" y="166"/>
                  </a:lnTo>
                  <a:lnTo>
                    <a:pt x="1691" y="173"/>
                  </a:lnTo>
                  <a:lnTo>
                    <a:pt x="1720" y="181"/>
                  </a:lnTo>
                  <a:lnTo>
                    <a:pt x="1747" y="188"/>
                  </a:lnTo>
                  <a:lnTo>
                    <a:pt x="1774" y="200"/>
                  </a:lnTo>
                  <a:lnTo>
                    <a:pt x="1798" y="212"/>
                  </a:lnTo>
                  <a:lnTo>
                    <a:pt x="1818" y="228"/>
                  </a:lnTo>
                  <a:lnTo>
                    <a:pt x="1835" y="249"/>
                  </a:lnTo>
                  <a:lnTo>
                    <a:pt x="1847" y="279"/>
                  </a:lnTo>
                  <a:lnTo>
                    <a:pt x="1889" y="321"/>
                  </a:lnTo>
                  <a:lnTo>
                    <a:pt x="1884" y="342"/>
                  </a:lnTo>
                  <a:lnTo>
                    <a:pt x="1882" y="364"/>
                  </a:lnTo>
                  <a:lnTo>
                    <a:pt x="1882" y="384"/>
                  </a:lnTo>
                  <a:lnTo>
                    <a:pt x="1886" y="406"/>
                  </a:lnTo>
                  <a:lnTo>
                    <a:pt x="1887" y="426"/>
                  </a:lnTo>
                  <a:lnTo>
                    <a:pt x="1892" y="448"/>
                  </a:lnTo>
                  <a:lnTo>
                    <a:pt x="1898" y="470"/>
                  </a:lnTo>
                  <a:lnTo>
                    <a:pt x="1904" y="492"/>
                  </a:lnTo>
                  <a:lnTo>
                    <a:pt x="1909" y="497"/>
                  </a:lnTo>
                  <a:lnTo>
                    <a:pt x="1914" y="507"/>
                  </a:lnTo>
                  <a:lnTo>
                    <a:pt x="1918" y="516"/>
                  </a:lnTo>
                  <a:lnTo>
                    <a:pt x="1923" y="526"/>
                  </a:lnTo>
                  <a:lnTo>
                    <a:pt x="1926" y="534"/>
                  </a:lnTo>
                  <a:lnTo>
                    <a:pt x="1931" y="544"/>
                  </a:lnTo>
                  <a:lnTo>
                    <a:pt x="1938" y="551"/>
                  </a:lnTo>
                  <a:lnTo>
                    <a:pt x="1950" y="558"/>
                  </a:lnTo>
                  <a:lnTo>
                    <a:pt x="1963" y="558"/>
                  </a:lnTo>
                  <a:lnTo>
                    <a:pt x="1974" y="565"/>
                  </a:lnTo>
                  <a:lnTo>
                    <a:pt x="1979" y="573"/>
                  </a:lnTo>
                  <a:lnTo>
                    <a:pt x="1984" y="587"/>
                  </a:lnTo>
                  <a:lnTo>
                    <a:pt x="1984" y="599"/>
                  </a:lnTo>
                  <a:lnTo>
                    <a:pt x="1984" y="614"/>
                  </a:lnTo>
                  <a:lnTo>
                    <a:pt x="1985" y="626"/>
                  </a:lnTo>
                  <a:lnTo>
                    <a:pt x="1990" y="639"/>
                  </a:lnTo>
                  <a:lnTo>
                    <a:pt x="1987" y="654"/>
                  </a:lnTo>
                  <a:lnTo>
                    <a:pt x="1982" y="669"/>
                  </a:lnTo>
                  <a:lnTo>
                    <a:pt x="1975" y="685"/>
                  </a:lnTo>
                  <a:lnTo>
                    <a:pt x="1970" y="700"/>
                  </a:lnTo>
                  <a:lnTo>
                    <a:pt x="1962" y="712"/>
                  </a:lnTo>
                  <a:lnTo>
                    <a:pt x="1957" y="727"/>
                  </a:lnTo>
                  <a:lnTo>
                    <a:pt x="1950" y="740"/>
                  </a:lnTo>
                  <a:lnTo>
                    <a:pt x="1945" y="756"/>
                  </a:lnTo>
                  <a:lnTo>
                    <a:pt x="1960" y="764"/>
                  </a:lnTo>
                  <a:lnTo>
                    <a:pt x="1977" y="774"/>
                  </a:lnTo>
                  <a:lnTo>
                    <a:pt x="1994" y="783"/>
                  </a:lnTo>
                  <a:lnTo>
                    <a:pt x="2012" y="791"/>
                  </a:lnTo>
                  <a:lnTo>
                    <a:pt x="2029" y="800"/>
                  </a:lnTo>
                  <a:lnTo>
                    <a:pt x="2046" y="810"/>
                  </a:lnTo>
                  <a:lnTo>
                    <a:pt x="2063" y="820"/>
                  </a:lnTo>
                  <a:lnTo>
                    <a:pt x="2080" y="833"/>
                  </a:lnTo>
                  <a:lnTo>
                    <a:pt x="2092" y="835"/>
                  </a:lnTo>
                  <a:lnTo>
                    <a:pt x="2104" y="842"/>
                  </a:lnTo>
                  <a:lnTo>
                    <a:pt x="2112" y="852"/>
                  </a:lnTo>
                  <a:lnTo>
                    <a:pt x="2121" y="862"/>
                  </a:lnTo>
                  <a:lnTo>
                    <a:pt x="2127" y="871"/>
                  </a:lnTo>
                  <a:lnTo>
                    <a:pt x="2137" y="879"/>
                  </a:lnTo>
                  <a:lnTo>
                    <a:pt x="2149" y="884"/>
                  </a:lnTo>
                  <a:lnTo>
                    <a:pt x="2166" y="886"/>
                  </a:lnTo>
                  <a:lnTo>
                    <a:pt x="2180" y="884"/>
                  </a:lnTo>
                  <a:lnTo>
                    <a:pt x="2195" y="884"/>
                  </a:lnTo>
                  <a:lnTo>
                    <a:pt x="2210" y="884"/>
                  </a:lnTo>
                  <a:lnTo>
                    <a:pt x="2225" y="884"/>
                  </a:lnTo>
                  <a:lnTo>
                    <a:pt x="2237" y="881"/>
                  </a:lnTo>
                  <a:lnTo>
                    <a:pt x="2251" y="876"/>
                  </a:lnTo>
                  <a:lnTo>
                    <a:pt x="2261" y="865"/>
                  </a:lnTo>
                  <a:lnTo>
                    <a:pt x="2271" y="854"/>
                  </a:lnTo>
                  <a:lnTo>
                    <a:pt x="2271" y="840"/>
                  </a:lnTo>
                  <a:lnTo>
                    <a:pt x="2279" y="838"/>
                  </a:lnTo>
                  <a:lnTo>
                    <a:pt x="2288" y="842"/>
                  </a:lnTo>
                  <a:lnTo>
                    <a:pt x="2295" y="847"/>
                  </a:lnTo>
                  <a:lnTo>
                    <a:pt x="2301" y="855"/>
                  </a:lnTo>
                  <a:lnTo>
                    <a:pt x="2306" y="860"/>
                  </a:lnTo>
                  <a:lnTo>
                    <a:pt x="2315" y="867"/>
                  </a:lnTo>
                  <a:lnTo>
                    <a:pt x="2323" y="867"/>
                  </a:lnTo>
                  <a:lnTo>
                    <a:pt x="2337" y="865"/>
                  </a:lnTo>
                  <a:lnTo>
                    <a:pt x="2344" y="871"/>
                  </a:lnTo>
                  <a:lnTo>
                    <a:pt x="2355" y="874"/>
                  </a:lnTo>
                  <a:lnTo>
                    <a:pt x="2366" y="874"/>
                  </a:lnTo>
                  <a:lnTo>
                    <a:pt x="2379" y="876"/>
                  </a:lnTo>
                  <a:lnTo>
                    <a:pt x="2391" y="874"/>
                  </a:lnTo>
                  <a:lnTo>
                    <a:pt x="2403" y="876"/>
                  </a:lnTo>
                  <a:lnTo>
                    <a:pt x="2415" y="876"/>
                  </a:lnTo>
                  <a:lnTo>
                    <a:pt x="2428" y="881"/>
                  </a:lnTo>
                  <a:lnTo>
                    <a:pt x="2494" y="886"/>
                  </a:lnTo>
                  <a:lnTo>
                    <a:pt x="2562" y="896"/>
                  </a:lnTo>
                  <a:lnTo>
                    <a:pt x="2626" y="906"/>
                  </a:lnTo>
                  <a:lnTo>
                    <a:pt x="2690" y="921"/>
                  </a:lnTo>
                  <a:lnTo>
                    <a:pt x="2754" y="933"/>
                  </a:lnTo>
                  <a:lnTo>
                    <a:pt x="2818" y="945"/>
                  </a:lnTo>
                  <a:lnTo>
                    <a:pt x="2884" y="955"/>
                  </a:lnTo>
                  <a:lnTo>
                    <a:pt x="2954" y="964"/>
                  </a:lnTo>
                  <a:lnTo>
                    <a:pt x="2984" y="984"/>
                  </a:lnTo>
                  <a:lnTo>
                    <a:pt x="3018" y="1004"/>
                  </a:lnTo>
                  <a:lnTo>
                    <a:pt x="3050" y="1024"/>
                  </a:lnTo>
                  <a:lnTo>
                    <a:pt x="3084" y="1048"/>
                  </a:lnTo>
                  <a:lnTo>
                    <a:pt x="3114" y="1070"/>
                  </a:lnTo>
                  <a:lnTo>
                    <a:pt x="3146" y="1097"/>
                  </a:lnTo>
                  <a:lnTo>
                    <a:pt x="3178" y="1124"/>
                  </a:lnTo>
                  <a:lnTo>
                    <a:pt x="3210" y="1154"/>
                  </a:lnTo>
                  <a:lnTo>
                    <a:pt x="3209" y="1166"/>
                  </a:lnTo>
                  <a:lnTo>
                    <a:pt x="3217" y="1175"/>
                  </a:lnTo>
                  <a:lnTo>
                    <a:pt x="3229" y="1180"/>
                  </a:lnTo>
                  <a:lnTo>
                    <a:pt x="3239" y="1188"/>
                  </a:lnTo>
                  <a:lnTo>
                    <a:pt x="3297" y="1251"/>
                  </a:lnTo>
                  <a:lnTo>
                    <a:pt x="3354" y="1315"/>
                  </a:lnTo>
                  <a:lnTo>
                    <a:pt x="3408" y="1379"/>
                  </a:lnTo>
                  <a:lnTo>
                    <a:pt x="3464" y="1445"/>
                  </a:lnTo>
                  <a:lnTo>
                    <a:pt x="3516" y="1511"/>
                  </a:lnTo>
                  <a:lnTo>
                    <a:pt x="3572" y="1577"/>
                  </a:lnTo>
                  <a:lnTo>
                    <a:pt x="3626" y="1644"/>
                  </a:lnTo>
                  <a:lnTo>
                    <a:pt x="3683" y="1712"/>
                  </a:lnTo>
                  <a:lnTo>
                    <a:pt x="3694" y="1729"/>
                  </a:lnTo>
                  <a:lnTo>
                    <a:pt x="3705" y="1749"/>
                  </a:lnTo>
                  <a:lnTo>
                    <a:pt x="3716" y="1768"/>
                  </a:lnTo>
                  <a:lnTo>
                    <a:pt x="3727" y="1788"/>
                  </a:lnTo>
                  <a:lnTo>
                    <a:pt x="3738" y="1807"/>
                  </a:lnTo>
                  <a:lnTo>
                    <a:pt x="3751" y="1825"/>
                  </a:lnTo>
                  <a:lnTo>
                    <a:pt x="3766" y="1842"/>
                  </a:lnTo>
                  <a:lnTo>
                    <a:pt x="3785" y="1861"/>
                  </a:lnTo>
                  <a:lnTo>
                    <a:pt x="3793" y="1908"/>
                  </a:lnTo>
                  <a:lnTo>
                    <a:pt x="3803" y="1955"/>
                  </a:lnTo>
                  <a:lnTo>
                    <a:pt x="3814" y="2003"/>
                  </a:lnTo>
                  <a:lnTo>
                    <a:pt x="3825" y="2050"/>
                  </a:lnTo>
                  <a:lnTo>
                    <a:pt x="3834" y="2097"/>
                  </a:lnTo>
                  <a:lnTo>
                    <a:pt x="3841" y="2146"/>
                  </a:lnTo>
                  <a:lnTo>
                    <a:pt x="3842" y="2197"/>
                  </a:lnTo>
                  <a:lnTo>
                    <a:pt x="3842" y="2249"/>
                  </a:lnTo>
                  <a:lnTo>
                    <a:pt x="3852" y="2303"/>
                  </a:lnTo>
                  <a:lnTo>
                    <a:pt x="3863" y="2358"/>
                  </a:lnTo>
                  <a:lnTo>
                    <a:pt x="3874" y="2412"/>
                  </a:lnTo>
                  <a:lnTo>
                    <a:pt x="3891" y="2467"/>
                  </a:lnTo>
                  <a:lnTo>
                    <a:pt x="3910" y="2518"/>
                  </a:lnTo>
                  <a:lnTo>
                    <a:pt x="3934" y="2569"/>
                  </a:lnTo>
                  <a:lnTo>
                    <a:pt x="3964" y="2616"/>
                  </a:lnTo>
                  <a:lnTo>
                    <a:pt x="4001" y="2662"/>
                  </a:lnTo>
                  <a:lnTo>
                    <a:pt x="4008" y="2694"/>
                  </a:lnTo>
                  <a:lnTo>
                    <a:pt x="4015" y="2728"/>
                  </a:lnTo>
                  <a:lnTo>
                    <a:pt x="4021" y="2761"/>
                  </a:lnTo>
                  <a:lnTo>
                    <a:pt x="4030" y="2797"/>
                  </a:lnTo>
                  <a:lnTo>
                    <a:pt x="4033" y="2832"/>
                  </a:lnTo>
                  <a:lnTo>
                    <a:pt x="4038" y="2868"/>
                  </a:lnTo>
                  <a:lnTo>
                    <a:pt x="4040" y="2905"/>
                  </a:lnTo>
                  <a:lnTo>
                    <a:pt x="4042" y="2944"/>
                  </a:lnTo>
                  <a:lnTo>
                    <a:pt x="4045" y="2962"/>
                  </a:lnTo>
                  <a:lnTo>
                    <a:pt x="4052" y="2981"/>
                  </a:lnTo>
                  <a:lnTo>
                    <a:pt x="4059" y="3000"/>
                  </a:lnTo>
                  <a:lnTo>
                    <a:pt x="4067" y="3020"/>
                  </a:lnTo>
                  <a:lnTo>
                    <a:pt x="4074" y="3037"/>
                  </a:lnTo>
                  <a:lnTo>
                    <a:pt x="4081" y="3055"/>
                  </a:lnTo>
                  <a:lnTo>
                    <a:pt x="4086" y="3076"/>
                  </a:lnTo>
                  <a:lnTo>
                    <a:pt x="4092" y="3096"/>
                  </a:lnTo>
                  <a:lnTo>
                    <a:pt x="4102" y="3108"/>
                  </a:lnTo>
                  <a:lnTo>
                    <a:pt x="4104" y="3126"/>
                  </a:lnTo>
                  <a:lnTo>
                    <a:pt x="4104" y="3143"/>
                  </a:lnTo>
                  <a:lnTo>
                    <a:pt x="4111" y="3160"/>
                  </a:lnTo>
                  <a:lnTo>
                    <a:pt x="4123" y="3192"/>
                  </a:lnTo>
                  <a:lnTo>
                    <a:pt x="4131" y="3229"/>
                  </a:lnTo>
                  <a:lnTo>
                    <a:pt x="4135" y="3267"/>
                  </a:lnTo>
                  <a:lnTo>
                    <a:pt x="4138" y="3307"/>
                  </a:lnTo>
                  <a:lnTo>
                    <a:pt x="4138" y="3344"/>
                  </a:lnTo>
                  <a:lnTo>
                    <a:pt x="4143" y="3383"/>
                  </a:lnTo>
                  <a:lnTo>
                    <a:pt x="4150" y="3420"/>
                  </a:lnTo>
                  <a:lnTo>
                    <a:pt x="4165" y="3456"/>
                  </a:lnTo>
                  <a:lnTo>
                    <a:pt x="4173" y="3507"/>
                  </a:lnTo>
                  <a:lnTo>
                    <a:pt x="4184" y="3557"/>
                  </a:lnTo>
                  <a:lnTo>
                    <a:pt x="4192" y="3610"/>
                  </a:lnTo>
                  <a:lnTo>
                    <a:pt x="4199" y="3664"/>
                  </a:lnTo>
                  <a:lnTo>
                    <a:pt x="4202" y="3716"/>
                  </a:lnTo>
                  <a:lnTo>
                    <a:pt x="4204" y="3770"/>
                  </a:lnTo>
                  <a:lnTo>
                    <a:pt x="4202" y="3823"/>
                  </a:lnTo>
                  <a:lnTo>
                    <a:pt x="4197" y="3877"/>
                  </a:lnTo>
                  <a:lnTo>
                    <a:pt x="4194" y="3899"/>
                  </a:lnTo>
                  <a:lnTo>
                    <a:pt x="4195" y="3926"/>
                  </a:lnTo>
                  <a:lnTo>
                    <a:pt x="4197" y="3951"/>
                  </a:lnTo>
                  <a:lnTo>
                    <a:pt x="4199" y="3980"/>
                  </a:lnTo>
                  <a:lnTo>
                    <a:pt x="4195" y="4003"/>
                  </a:lnTo>
                  <a:lnTo>
                    <a:pt x="4187" y="4029"/>
                  </a:lnTo>
                  <a:lnTo>
                    <a:pt x="4173" y="4047"/>
                  </a:lnTo>
                  <a:lnTo>
                    <a:pt x="4151" y="4062"/>
                  </a:lnTo>
                  <a:lnTo>
                    <a:pt x="4140" y="4071"/>
                  </a:lnTo>
                  <a:lnTo>
                    <a:pt x="4148" y="4079"/>
                  </a:lnTo>
                  <a:lnTo>
                    <a:pt x="4162" y="4081"/>
                  </a:lnTo>
                  <a:lnTo>
                    <a:pt x="4175" y="4081"/>
                  </a:lnTo>
                  <a:lnTo>
                    <a:pt x="4189" y="4086"/>
                  </a:lnTo>
                  <a:lnTo>
                    <a:pt x="4204" y="4095"/>
                  </a:lnTo>
                  <a:lnTo>
                    <a:pt x="4221" y="4103"/>
                  </a:lnTo>
                  <a:lnTo>
                    <a:pt x="4236" y="4113"/>
                  </a:lnTo>
                  <a:lnTo>
                    <a:pt x="4253" y="4127"/>
                  </a:lnTo>
                  <a:lnTo>
                    <a:pt x="4266" y="4137"/>
                  </a:lnTo>
                  <a:lnTo>
                    <a:pt x="4280" y="4152"/>
                  </a:lnTo>
                  <a:lnTo>
                    <a:pt x="4292" y="4166"/>
                  </a:lnTo>
                  <a:lnTo>
                    <a:pt x="4304" y="4184"/>
                  </a:lnTo>
                  <a:lnTo>
                    <a:pt x="4349" y="4220"/>
                  </a:lnTo>
                  <a:lnTo>
                    <a:pt x="4400" y="4245"/>
                  </a:lnTo>
                  <a:lnTo>
                    <a:pt x="4456" y="4260"/>
                  </a:lnTo>
                  <a:lnTo>
                    <a:pt x="4513" y="4272"/>
                  </a:lnTo>
                  <a:lnTo>
                    <a:pt x="4569" y="4282"/>
                  </a:lnTo>
                  <a:lnTo>
                    <a:pt x="4625" y="4297"/>
                  </a:lnTo>
                  <a:lnTo>
                    <a:pt x="4675" y="4321"/>
                  </a:lnTo>
                  <a:lnTo>
                    <a:pt x="4723" y="4360"/>
                  </a:lnTo>
                  <a:lnTo>
                    <a:pt x="4746" y="4375"/>
                  </a:lnTo>
                  <a:lnTo>
                    <a:pt x="4770" y="4390"/>
                  </a:lnTo>
                  <a:lnTo>
                    <a:pt x="4792" y="4407"/>
                  </a:lnTo>
                  <a:lnTo>
                    <a:pt x="4815" y="4427"/>
                  </a:lnTo>
                  <a:lnTo>
                    <a:pt x="4834" y="4446"/>
                  </a:lnTo>
                  <a:lnTo>
                    <a:pt x="4853" y="4468"/>
                  </a:lnTo>
                  <a:lnTo>
                    <a:pt x="4870" y="4490"/>
                  </a:lnTo>
                  <a:lnTo>
                    <a:pt x="4886" y="4517"/>
                  </a:lnTo>
                  <a:lnTo>
                    <a:pt x="4907" y="4542"/>
                  </a:lnTo>
                  <a:lnTo>
                    <a:pt x="4924" y="4568"/>
                  </a:lnTo>
                  <a:lnTo>
                    <a:pt x="4939" y="4595"/>
                  </a:lnTo>
                  <a:lnTo>
                    <a:pt x="4952" y="4625"/>
                  </a:lnTo>
                  <a:lnTo>
                    <a:pt x="4962" y="4652"/>
                  </a:lnTo>
                  <a:lnTo>
                    <a:pt x="4974" y="4681"/>
                  </a:lnTo>
                  <a:lnTo>
                    <a:pt x="4986" y="4710"/>
                  </a:lnTo>
                  <a:lnTo>
                    <a:pt x="4998" y="4740"/>
                  </a:lnTo>
                  <a:lnTo>
                    <a:pt x="5005" y="4764"/>
                  </a:lnTo>
                  <a:lnTo>
                    <a:pt x="5008" y="4787"/>
                  </a:lnTo>
                  <a:lnTo>
                    <a:pt x="5006" y="4813"/>
                  </a:lnTo>
                  <a:lnTo>
                    <a:pt x="5003" y="4838"/>
                  </a:lnTo>
                  <a:lnTo>
                    <a:pt x="4998" y="4862"/>
                  </a:lnTo>
                  <a:lnTo>
                    <a:pt x="4996" y="4887"/>
                  </a:lnTo>
                  <a:lnTo>
                    <a:pt x="4998" y="4912"/>
                  </a:lnTo>
                  <a:lnTo>
                    <a:pt x="5005" y="4941"/>
                  </a:lnTo>
                  <a:lnTo>
                    <a:pt x="5015" y="4963"/>
                  </a:lnTo>
                  <a:lnTo>
                    <a:pt x="5025" y="4988"/>
                  </a:lnTo>
                  <a:lnTo>
                    <a:pt x="5030" y="5015"/>
                  </a:lnTo>
                  <a:lnTo>
                    <a:pt x="5035" y="5043"/>
                  </a:lnTo>
                  <a:lnTo>
                    <a:pt x="5035" y="5068"/>
                  </a:lnTo>
                  <a:lnTo>
                    <a:pt x="5035" y="5097"/>
                  </a:lnTo>
                  <a:lnTo>
                    <a:pt x="5030" y="5122"/>
                  </a:lnTo>
                  <a:lnTo>
                    <a:pt x="5025" y="5151"/>
                  </a:lnTo>
                  <a:lnTo>
                    <a:pt x="5022" y="5159"/>
                  </a:lnTo>
                  <a:lnTo>
                    <a:pt x="5018" y="5169"/>
                  </a:lnTo>
                  <a:lnTo>
                    <a:pt x="5011" y="5176"/>
                  </a:lnTo>
                  <a:lnTo>
                    <a:pt x="5006" y="5183"/>
                  </a:lnTo>
                  <a:lnTo>
                    <a:pt x="4996" y="5186"/>
                  </a:lnTo>
                  <a:lnTo>
                    <a:pt x="4988" y="5191"/>
                  </a:lnTo>
                  <a:lnTo>
                    <a:pt x="4978" y="5195"/>
                  </a:lnTo>
                  <a:lnTo>
                    <a:pt x="4969" y="5196"/>
                  </a:lnTo>
                  <a:lnTo>
                    <a:pt x="4951" y="5196"/>
                  </a:lnTo>
                  <a:lnTo>
                    <a:pt x="4935" y="5196"/>
                  </a:lnTo>
                  <a:lnTo>
                    <a:pt x="4920" y="5193"/>
                  </a:lnTo>
                  <a:lnTo>
                    <a:pt x="4907" y="5190"/>
                  </a:lnTo>
                  <a:lnTo>
                    <a:pt x="4892" y="5184"/>
                  </a:lnTo>
                  <a:lnTo>
                    <a:pt x="4878" y="5179"/>
                  </a:lnTo>
                  <a:lnTo>
                    <a:pt x="4864" y="5176"/>
                  </a:lnTo>
                  <a:lnTo>
                    <a:pt x="4851" y="5176"/>
                  </a:lnTo>
                  <a:lnTo>
                    <a:pt x="4841" y="5164"/>
                  </a:lnTo>
                  <a:lnTo>
                    <a:pt x="4829" y="5164"/>
                  </a:lnTo>
                  <a:lnTo>
                    <a:pt x="4815" y="5162"/>
                  </a:lnTo>
                  <a:lnTo>
                    <a:pt x="4809" y="5154"/>
                  </a:lnTo>
                  <a:lnTo>
                    <a:pt x="4799" y="5152"/>
                  </a:lnTo>
                  <a:lnTo>
                    <a:pt x="4790" y="5154"/>
                  </a:lnTo>
                  <a:lnTo>
                    <a:pt x="4780" y="5154"/>
                  </a:lnTo>
                  <a:lnTo>
                    <a:pt x="4770" y="5156"/>
                  </a:lnTo>
                  <a:lnTo>
                    <a:pt x="4760" y="5154"/>
                  </a:lnTo>
                  <a:lnTo>
                    <a:pt x="4753" y="5152"/>
                  </a:lnTo>
                  <a:lnTo>
                    <a:pt x="4745" y="5146"/>
                  </a:lnTo>
                  <a:lnTo>
                    <a:pt x="4741" y="5139"/>
                  </a:lnTo>
                  <a:lnTo>
                    <a:pt x="4704" y="5129"/>
                  </a:lnTo>
                  <a:lnTo>
                    <a:pt x="4670" y="5115"/>
                  </a:lnTo>
                  <a:lnTo>
                    <a:pt x="4636" y="5098"/>
                  </a:lnTo>
                  <a:lnTo>
                    <a:pt x="4606" y="5081"/>
                  </a:lnTo>
                  <a:lnTo>
                    <a:pt x="4572" y="5063"/>
                  </a:lnTo>
                  <a:lnTo>
                    <a:pt x="4540" y="5048"/>
                  </a:lnTo>
                  <a:lnTo>
                    <a:pt x="4505" y="5034"/>
                  </a:lnTo>
                  <a:lnTo>
                    <a:pt x="4471" y="5027"/>
                  </a:lnTo>
                  <a:lnTo>
                    <a:pt x="4440" y="5009"/>
                  </a:lnTo>
                  <a:lnTo>
                    <a:pt x="4412" y="4997"/>
                  </a:lnTo>
                  <a:lnTo>
                    <a:pt x="4381" y="4987"/>
                  </a:lnTo>
                  <a:lnTo>
                    <a:pt x="4351" y="4978"/>
                  </a:lnTo>
                  <a:lnTo>
                    <a:pt x="4320" y="4966"/>
                  </a:lnTo>
                  <a:lnTo>
                    <a:pt x="4290" y="4956"/>
                  </a:lnTo>
                  <a:lnTo>
                    <a:pt x="4260" y="4945"/>
                  </a:lnTo>
                  <a:lnTo>
                    <a:pt x="4234" y="4929"/>
                  </a:lnTo>
                  <a:lnTo>
                    <a:pt x="4194" y="4914"/>
                  </a:lnTo>
                  <a:lnTo>
                    <a:pt x="4151" y="4897"/>
                  </a:lnTo>
                  <a:lnTo>
                    <a:pt x="4108" y="4880"/>
                  </a:lnTo>
                  <a:lnTo>
                    <a:pt x="4065" y="4868"/>
                  </a:lnTo>
                  <a:lnTo>
                    <a:pt x="4021" y="4862"/>
                  </a:lnTo>
                  <a:lnTo>
                    <a:pt x="3981" y="4865"/>
                  </a:lnTo>
                  <a:lnTo>
                    <a:pt x="3942" y="4882"/>
                  </a:lnTo>
                  <a:lnTo>
                    <a:pt x="3908" y="4916"/>
                  </a:lnTo>
                  <a:lnTo>
                    <a:pt x="3910" y="4926"/>
                  </a:lnTo>
                  <a:lnTo>
                    <a:pt x="3908" y="4938"/>
                  </a:lnTo>
                  <a:lnTo>
                    <a:pt x="3903" y="4950"/>
                  </a:lnTo>
                  <a:lnTo>
                    <a:pt x="3900" y="4963"/>
                  </a:lnTo>
                  <a:lnTo>
                    <a:pt x="3896" y="4972"/>
                  </a:lnTo>
                  <a:lnTo>
                    <a:pt x="3900" y="4982"/>
                  </a:lnTo>
                  <a:lnTo>
                    <a:pt x="3906" y="4987"/>
                  </a:lnTo>
                  <a:lnTo>
                    <a:pt x="3925" y="4990"/>
                  </a:lnTo>
                  <a:lnTo>
                    <a:pt x="3934" y="4977"/>
                  </a:lnTo>
                  <a:lnTo>
                    <a:pt x="3944" y="4970"/>
                  </a:lnTo>
                  <a:lnTo>
                    <a:pt x="3955" y="4965"/>
                  </a:lnTo>
                  <a:lnTo>
                    <a:pt x="3969" y="4965"/>
                  </a:lnTo>
                  <a:lnTo>
                    <a:pt x="3983" y="4965"/>
                  </a:lnTo>
                  <a:lnTo>
                    <a:pt x="3996" y="4965"/>
                  </a:lnTo>
                  <a:lnTo>
                    <a:pt x="4010" y="4963"/>
                  </a:lnTo>
                  <a:lnTo>
                    <a:pt x="4023" y="4961"/>
                  </a:lnTo>
                  <a:lnTo>
                    <a:pt x="4028" y="4966"/>
                  </a:lnTo>
                  <a:lnTo>
                    <a:pt x="4038" y="4970"/>
                  </a:lnTo>
                  <a:lnTo>
                    <a:pt x="4020" y="4983"/>
                  </a:lnTo>
                  <a:lnTo>
                    <a:pt x="4001" y="4995"/>
                  </a:lnTo>
                  <a:lnTo>
                    <a:pt x="3979" y="5005"/>
                  </a:lnTo>
                  <a:lnTo>
                    <a:pt x="3957" y="5012"/>
                  </a:lnTo>
                  <a:lnTo>
                    <a:pt x="3934" y="5014"/>
                  </a:lnTo>
                  <a:lnTo>
                    <a:pt x="3910" y="5015"/>
                  </a:lnTo>
                  <a:lnTo>
                    <a:pt x="3885" y="5014"/>
                  </a:lnTo>
                  <a:lnTo>
                    <a:pt x="3863" y="5012"/>
                  </a:lnTo>
                  <a:lnTo>
                    <a:pt x="3856" y="5049"/>
                  </a:lnTo>
                  <a:lnTo>
                    <a:pt x="3856" y="5088"/>
                  </a:lnTo>
                  <a:lnTo>
                    <a:pt x="3857" y="5125"/>
                  </a:lnTo>
                  <a:lnTo>
                    <a:pt x="3863" y="5162"/>
                  </a:lnTo>
                  <a:lnTo>
                    <a:pt x="3866" y="5198"/>
                  </a:lnTo>
                  <a:lnTo>
                    <a:pt x="3869" y="5235"/>
                  </a:lnTo>
                  <a:lnTo>
                    <a:pt x="3869" y="5274"/>
                  </a:lnTo>
                  <a:lnTo>
                    <a:pt x="3868" y="5315"/>
                  </a:lnTo>
                  <a:lnTo>
                    <a:pt x="3854" y="5325"/>
                  </a:lnTo>
                  <a:lnTo>
                    <a:pt x="3841" y="5335"/>
                  </a:lnTo>
                  <a:lnTo>
                    <a:pt x="3832" y="5337"/>
                  </a:lnTo>
                  <a:lnTo>
                    <a:pt x="3824" y="5340"/>
                  </a:lnTo>
                  <a:lnTo>
                    <a:pt x="3815" y="5340"/>
                  </a:lnTo>
                  <a:lnTo>
                    <a:pt x="3807" y="5342"/>
                  </a:lnTo>
                  <a:lnTo>
                    <a:pt x="3798" y="5331"/>
                  </a:lnTo>
                  <a:lnTo>
                    <a:pt x="3792" y="5328"/>
                  </a:lnTo>
                  <a:lnTo>
                    <a:pt x="3781" y="5321"/>
                  </a:lnTo>
                  <a:lnTo>
                    <a:pt x="3776" y="5315"/>
                  </a:lnTo>
                  <a:lnTo>
                    <a:pt x="3749" y="5338"/>
                  </a:lnTo>
                  <a:lnTo>
                    <a:pt x="3722" y="5360"/>
                  </a:lnTo>
                  <a:lnTo>
                    <a:pt x="3694" y="5380"/>
                  </a:lnTo>
                  <a:lnTo>
                    <a:pt x="3665" y="5401"/>
                  </a:lnTo>
                  <a:lnTo>
                    <a:pt x="3636" y="5419"/>
                  </a:lnTo>
                  <a:lnTo>
                    <a:pt x="3609" y="5440"/>
                  </a:lnTo>
                  <a:lnTo>
                    <a:pt x="3582" y="5462"/>
                  </a:lnTo>
                  <a:lnTo>
                    <a:pt x="3560" y="5487"/>
                  </a:lnTo>
                  <a:lnTo>
                    <a:pt x="3520" y="5494"/>
                  </a:lnTo>
                  <a:lnTo>
                    <a:pt x="3481" y="5504"/>
                  </a:lnTo>
                  <a:lnTo>
                    <a:pt x="3444" y="5517"/>
                  </a:lnTo>
                  <a:lnTo>
                    <a:pt x="3406" y="5531"/>
                  </a:lnTo>
                  <a:lnTo>
                    <a:pt x="3367" y="5539"/>
                  </a:lnTo>
                  <a:lnTo>
                    <a:pt x="3329" y="5549"/>
                  </a:lnTo>
                  <a:lnTo>
                    <a:pt x="3288" y="5553"/>
                  </a:lnTo>
                  <a:lnTo>
                    <a:pt x="3246" y="5551"/>
                  </a:lnTo>
                  <a:lnTo>
                    <a:pt x="3182" y="5549"/>
                  </a:lnTo>
                  <a:lnTo>
                    <a:pt x="3117" y="5549"/>
                  </a:lnTo>
                  <a:lnTo>
                    <a:pt x="3053" y="5548"/>
                  </a:lnTo>
                  <a:lnTo>
                    <a:pt x="2989" y="5546"/>
                  </a:lnTo>
                  <a:lnTo>
                    <a:pt x="2925" y="5539"/>
                  </a:lnTo>
                  <a:lnTo>
                    <a:pt x="2862" y="5533"/>
                  </a:lnTo>
                  <a:lnTo>
                    <a:pt x="2801" y="5521"/>
                  </a:lnTo>
                  <a:lnTo>
                    <a:pt x="2746" y="5506"/>
                  </a:lnTo>
                  <a:lnTo>
                    <a:pt x="2725" y="5512"/>
                  </a:lnTo>
                  <a:lnTo>
                    <a:pt x="2707" y="5516"/>
                  </a:lnTo>
                  <a:lnTo>
                    <a:pt x="2687" y="5512"/>
                  </a:lnTo>
                  <a:lnTo>
                    <a:pt x="2670" y="5507"/>
                  </a:lnTo>
                  <a:lnTo>
                    <a:pt x="2651" y="5499"/>
                  </a:lnTo>
                  <a:lnTo>
                    <a:pt x="2632" y="5492"/>
                  </a:lnTo>
                  <a:lnTo>
                    <a:pt x="2614" y="5487"/>
                  </a:lnTo>
                  <a:lnTo>
                    <a:pt x="2595" y="5485"/>
                  </a:lnTo>
                  <a:lnTo>
                    <a:pt x="2548" y="5478"/>
                  </a:lnTo>
                  <a:lnTo>
                    <a:pt x="2502" y="5478"/>
                  </a:lnTo>
                  <a:lnTo>
                    <a:pt x="2453" y="5477"/>
                  </a:lnTo>
                  <a:lnTo>
                    <a:pt x="2406" y="5477"/>
                  </a:lnTo>
                  <a:lnTo>
                    <a:pt x="2357" y="5472"/>
                  </a:lnTo>
                  <a:lnTo>
                    <a:pt x="2311" y="5468"/>
                  </a:lnTo>
                  <a:lnTo>
                    <a:pt x="2264" y="5460"/>
                  </a:lnTo>
                  <a:lnTo>
                    <a:pt x="2222" y="5448"/>
                  </a:lnTo>
                  <a:lnTo>
                    <a:pt x="2178" y="5435"/>
                  </a:lnTo>
                  <a:lnTo>
                    <a:pt x="2134" y="5426"/>
                  </a:lnTo>
                  <a:lnTo>
                    <a:pt x="2088" y="5419"/>
                  </a:lnTo>
                  <a:lnTo>
                    <a:pt x="2045" y="5416"/>
                  </a:lnTo>
                  <a:lnTo>
                    <a:pt x="1997" y="5411"/>
                  </a:lnTo>
                  <a:lnTo>
                    <a:pt x="1952" y="5408"/>
                  </a:lnTo>
                  <a:lnTo>
                    <a:pt x="1906" y="5401"/>
                  </a:lnTo>
                  <a:lnTo>
                    <a:pt x="1864" y="5396"/>
                  </a:lnTo>
                  <a:lnTo>
                    <a:pt x="1859" y="5387"/>
                  </a:lnTo>
                  <a:lnTo>
                    <a:pt x="1852" y="5380"/>
                  </a:lnTo>
                  <a:lnTo>
                    <a:pt x="1800" y="5382"/>
                  </a:lnTo>
                  <a:lnTo>
                    <a:pt x="1747" y="5386"/>
                  </a:lnTo>
                  <a:lnTo>
                    <a:pt x="1693" y="5386"/>
                  </a:lnTo>
                  <a:lnTo>
                    <a:pt x="1639" y="5386"/>
                  </a:lnTo>
                  <a:lnTo>
                    <a:pt x="1585" y="5380"/>
                  </a:lnTo>
                  <a:lnTo>
                    <a:pt x="1533" y="5377"/>
                  </a:lnTo>
                  <a:lnTo>
                    <a:pt x="1480" y="5369"/>
                  </a:lnTo>
                  <a:lnTo>
                    <a:pt x="1431" y="5360"/>
                  </a:lnTo>
                  <a:lnTo>
                    <a:pt x="1382" y="5360"/>
                  </a:lnTo>
                  <a:lnTo>
                    <a:pt x="1337" y="5357"/>
                  </a:lnTo>
                  <a:lnTo>
                    <a:pt x="1293" y="5350"/>
                  </a:lnTo>
                  <a:lnTo>
                    <a:pt x="1252" y="5340"/>
                  </a:lnTo>
                  <a:lnTo>
                    <a:pt x="1210" y="5326"/>
                  </a:lnTo>
                  <a:lnTo>
                    <a:pt x="1169" y="5313"/>
                  </a:lnTo>
                  <a:lnTo>
                    <a:pt x="1129" y="5298"/>
                  </a:lnTo>
                  <a:lnTo>
                    <a:pt x="1090" y="5284"/>
                  </a:lnTo>
                  <a:lnTo>
                    <a:pt x="1078" y="5262"/>
                  </a:lnTo>
                  <a:lnTo>
                    <a:pt x="1063" y="5247"/>
                  </a:lnTo>
                  <a:lnTo>
                    <a:pt x="1044" y="5235"/>
                  </a:lnTo>
                  <a:lnTo>
                    <a:pt x="1026" y="5230"/>
                  </a:lnTo>
                  <a:lnTo>
                    <a:pt x="1004" y="5223"/>
                  </a:lnTo>
                  <a:lnTo>
                    <a:pt x="983" y="5217"/>
                  </a:lnTo>
                  <a:lnTo>
                    <a:pt x="963" y="5208"/>
                  </a:lnTo>
                  <a:lnTo>
                    <a:pt x="946" y="5196"/>
                  </a:lnTo>
                  <a:lnTo>
                    <a:pt x="909" y="5149"/>
                  </a:lnTo>
                  <a:lnTo>
                    <a:pt x="870" y="5108"/>
                  </a:lnTo>
                  <a:lnTo>
                    <a:pt x="828" y="5068"/>
                  </a:lnTo>
                  <a:lnTo>
                    <a:pt x="787" y="5032"/>
                  </a:lnTo>
                  <a:lnTo>
                    <a:pt x="744" y="4995"/>
                  </a:lnTo>
                  <a:lnTo>
                    <a:pt x="700" y="4961"/>
                  </a:lnTo>
                  <a:lnTo>
                    <a:pt x="656" y="4928"/>
                  </a:lnTo>
                  <a:lnTo>
                    <a:pt x="612" y="4896"/>
                  </a:lnTo>
                  <a:lnTo>
                    <a:pt x="537" y="4831"/>
                  </a:lnTo>
                  <a:lnTo>
                    <a:pt x="504" y="4823"/>
                  </a:lnTo>
                  <a:lnTo>
                    <a:pt x="470" y="4818"/>
                  </a:lnTo>
                  <a:lnTo>
                    <a:pt x="436" y="4813"/>
                  </a:lnTo>
                  <a:lnTo>
                    <a:pt x="404" y="4808"/>
                  </a:lnTo>
                  <a:lnTo>
                    <a:pt x="370" y="4801"/>
                  </a:lnTo>
                  <a:lnTo>
                    <a:pt x="338" y="4794"/>
                  </a:lnTo>
                  <a:lnTo>
                    <a:pt x="308" y="4784"/>
                  </a:lnTo>
                  <a:lnTo>
                    <a:pt x="277" y="4774"/>
                  </a:lnTo>
                  <a:lnTo>
                    <a:pt x="264" y="4754"/>
                  </a:lnTo>
                  <a:lnTo>
                    <a:pt x="250" y="4737"/>
                  </a:lnTo>
                  <a:lnTo>
                    <a:pt x="233" y="4720"/>
                  </a:lnTo>
                  <a:lnTo>
                    <a:pt x="218" y="4705"/>
                  </a:lnTo>
                  <a:lnTo>
                    <a:pt x="201" y="4688"/>
                  </a:lnTo>
                  <a:lnTo>
                    <a:pt x="186" y="4672"/>
                  </a:lnTo>
                  <a:lnTo>
                    <a:pt x="172" y="4654"/>
                  </a:lnTo>
                  <a:lnTo>
                    <a:pt x="164" y="4635"/>
                  </a:lnTo>
                  <a:lnTo>
                    <a:pt x="142" y="4613"/>
                  </a:lnTo>
                  <a:lnTo>
                    <a:pt x="123" y="4591"/>
                  </a:lnTo>
                  <a:lnTo>
                    <a:pt x="108" y="4566"/>
                  </a:lnTo>
                  <a:lnTo>
                    <a:pt x="95" y="4542"/>
                  </a:lnTo>
                  <a:lnTo>
                    <a:pt x="79" y="4517"/>
                  </a:lnTo>
                  <a:lnTo>
                    <a:pt x="68" y="4492"/>
                  </a:lnTo>
                  <a:lnTo>
                    <a:pt x="54" y="4466"/>
                  </a:lnTo>
                  <a:lnTo>
                    <a:pt x="41" y="4443"/>
                  </a:lnTo>
                  <a:lnTo>
                    <a:pt x="39" y="4431"/>
                  </a:lnTo>
                  <a:lnTo>
                    <a:pt x="39" y="4421"/>
                  </a:lnTo>
                  <a:lnTo>
                    <a:pt x="37" y="4411"/>
                  </a:lnTo>
                  <a:lnTo>
                    <a:pt x="36" y="4402"/>
                  </a:lnTo>
                  <a:lnTo>
                    <a:pt x="25" y="4385"/>
                  </a:lnTo>
                  <a:lnTo>
                    <a:pt x="12" y="4372"/>
                  </a:lnTo>
                  <a:lnTo>
                    <a:pt x="10" y="4353"/>
                  </a:lnTo>
                  <a:lnTo>
                    <a:pt x="7" y="4336"/>
                  </a:lnTo>
                  <a:lnTo>
                    <a:pt x="3" y="4318"/>
                  </a:lnTo>
                  <a:lnTo>
                    <a:pt x="2" y="4301"/>
                  </a:lnTo>
                  <a:lnTo>
                    <a:pt x="0" y="4284"/>
                  </a:lnTo>
                  <a:lnTo>
                    <a:pt x="2" y="4267"/>
                  </a:lnTo>
                  <a:lnTo>
                    <a:pt x="3" y="4252"/>
                  </a:lnTo>
                  <a:lnTo>
                    <a:pt x="12" y="4237"/>
                  </a:lnTo>
                  <a:lnTo>
                    <a:pt x="19" y="4169"/>
                  </a:lnTo>
                  <a:lnTo>
                    <a:pt x="30" y="4103"/>
                  </a:lnTo>
                  <a:lnTo>
                    <a:pt x="46" y="4039"/>
                  </a:lnTo>
                  <a:lnTo>
                    <a:pt x="66" y="3978"/>
                  </a:lnTo>
                  <a:lnTo>
                    <a:pt x="91" y="3917"/>
                  </a:lnTo>
                  <a:lnTo>
                    <a:pt x="123" y="3861"/>
                  </a:lnTo>
                  <a:lnTo>
                    <a:pt x="161" y="3806"/>
                  </a:lnTo>
                  <a:lnTo>
                    <a:pt x="208" y="3755"/>
                  </a:lnTo>
                  <a:lnTo>
                    <a:pt x="228" y="3728"/>
                  </a:lnTo>
                  <a:lnTo>
                    <a:pt x="254" y="3706"/>
                  </a:lnTo>
                  <a:lnTo>
                    <a:pt x="277" y="3684"/>
                  </a:lnTo>
                  <a:lnTo>
                    <a:pt x="304" y="3667"/>
                  </a:lnTo>
                  <a:lnTo>
                    <a:pt x="330" y="3648"/>
                  </a:lnTo>
                  <a:lnTo>
                    <a:pt x="358" y="3633"/>
                  </a:lnTo>
                  <a:lnTo>
                    <a:pt x="384" y="3616"/>
                  </a:lnTo>
                  <a:lnTo>
                    <a:pt x="412" y="3599"/>
                  </a:lnTo>
                  <a:lnTo>
                    <a:pt x="436" y="3576"/>
                  </a:lnTo>
                  <a:lnTo>
                    <a:pt x="461" y="3556"/>
                  </a:lnTo>
                  <a:lnTo>
                    <a:pt x="488" y="3535"/>
                  </a:lnTo>
                  <a:lnTo>
                    <a:pt x="517" y="3518"/>
                  </a:lnTo>
                  <a:lnTo>
                    <a:pt x="544" y="3501"/>
                  </a:lnTo>
                  <a:lnTo>
                    <a:pt x="575" y="3488"/>
                  </a:lnTo>
                  <a:lnTo>
                    <a:pt x="605" y="3476"/>
                  </a:lnTo>
                  <a:lnTo>
                    <a:pt x="637" y="3468"/>
                  </a:lnTo>
                  <a:lnTo>
                    <a:pt x="654" y="3458"/>
                  </a:lnTo>
                  <a:lnTo>
                    <a:pt x="671" y="3449"/>
                  </a:lnTo>
                  <a:lnTo>
                    <a:pt x="686" y="3437"/>
                  </a:lnTo>
                  <a:lnTo>
                    <a:pt x="701" y="3424"/>
                  </a:lnTo>
                  <a:lnTo>
                    <a:pt x="703" y="3409"/>
                  </a:lnTo>
                  <a:lnTo>
                    <a:pt x="701" y="3398"/>
                  </a:lnTo>
                  <a:lnTo>
                    <a:pt x="696" y="3388"/>
                  </a:lnTo>
                  <a:lnTo>
                    <a:pt x="689" y="3382"/>
                  </a:lnTo>
                  <a:lnTo>
                    <a:pt x="679" y="3373"/>
                  </a:lnTo>
                  <a:lnTo>
                    <a:pt x="671" y="3368"/>
                  </a:lnTo>
                  <a:lnTo>
                    <a:pt x="661" y="3363"/>
                  </a:lnTo>
                  <a:lnTo>
                    <a:pt x="652" y="3358"/>
                  </a:lnTo>
                  <a:lnTo>
                    <a:pt x="642" y="3353"/>
                  </a:lnTo>
                  <a:lnTo>
                    <a:pt x="637" y="3348"/>
                  </a:lnTo>
                  <a:lnTo>
                    <a:pt x="635" y="3339"/>
                  </a:lnTo>
                  <a:lnTo>
                    <a:pt x="635" y="3331"/>
                  </a:lnTo>
                  <a:lnTo>
                    <a:pt x="635" y="3319"/>
                  </a:lnTo>
                  <a:lnTo>
                    <a:pt x="637" y="3309"/>
                  </a:lnTo>
                  <a:lnTo>
                    <a:pt x="635" y="3299"/>
                  </a:lnTo>
                  <a:lnTo>
                    <a:pt x="635" y="3292"/>
                  </a:lnTo>
                  <a:lnTo>
                    <a:pt x="629" y="3282"/>
                  </a:lnTo>
                  <a:lnTo>
                    <a:pt x="627" y="3272"/>
                  </a:lnTo>
                  <a:lnTo>
                    <a:pt x="627" y="3262"/>
                  </a:lnTo>
                  <a:lnTo>
                    <a:pt x="630" y="3253"/>
                  </a:lnTo>
                  <a:lnTo>
                    <a:pt x="632" y="3235"/>
                  </a:lnTo>
                  <a:lnTo>
                    <a:pt x="624" y="3219"/>
                  </a:lnTo>
                  <a:lnTo>
                    <a:pt x="603" y="3204"/>
                  </a:lnTo>
                  <a:lnTo>
                    <a:pt x="583" y="3194"/>
                  </a:lnTo>
                  <a:lnTo>
                    <a:pt x="563" y="3184"/>
                  </a:lnTo>
                  <a:lnTo>
                    <a:pt x="542" y="3177"/>
                  </a:lnTo>
                  <a:lnTo>
                    <a:pt x="519" y="3170"/>
                  </a:lnTo>
                  <a:lnTo>
                    <a:pt x="497" y="3169"/>
                  </a:lnTo>
                  <a:lnTo>
                    <a:pt x="475" y="3169"/>
                  </a:lnTo>
                  <a:lnTo>
                    <a:pt x="453" y="3174"/>
                  </a:lnTo>
                  <a:lnTo>
                    <a:pt x="441" y="3167"/>
                  </a:lnTo>
                  <a:lnTo>
                    <a:pt x="431" y="3162"/>
                  </a:lnTo>
                  <a:lnTo>
                    <a:pt x="424" y="3153"/>
                  </a:lnTo>
                  <a:lnTo>
                    <a:pt x="433" y="3142"/>
                  </a:lnTo>
                  <a:lnTo>
                    <a:pt x="429" y="3123"/>
                  </a:lnTo>
                  <a:lnTo>
                    <a:pt x="426" y="3108"/>
                  </a:lnTo>
                  <a:lnTo>
                    <a:pt x="417" y="3093"/>
                  </a:lnTo>
                  <a:lnTo>
                    <a:pt x="411" y="3079"/>
                  </a:lnTo>
                  <a:lnTo>
                    <a:pt x="401" y="3064"/>
                  </a:lnTo>
                  <a:lnTo>
                    <a:pt x="395" y="3049"/>
                  </a:lnTo>
                  <a:lnTo>
                    <a:pt x="392" y="3032"/>
                  </a:lnTo>
                  <a:lnTo>
                    <a:pt x="395" y="3015"/>
                  </a:lnTo>
                  <a:lnTo>
                    <a:pt x="385" y="2984"/>
                  </a:lnTo>
                  <a:lnTo>
                    <a:pt x="377" y="2956"/>
                  </a:lnTo>
                  <a:lnTo>
                    <a:pt x="367" y="2927"/>
                  </a:lnTo>
                  <a:lnTo>
                    <a:pt x="358" y="2898"/>
                  </a:lnTo>
                  <a:lnTo>
                    <a:pt x="348" y="2868"/>
                  </a:lnTo>
                  <a:lnTo>
                    <a:pt x="340" y="2841"/>
                  </a:lnTo>
                  <a:lnTo>
                    <a:pt x="330" y="2812"/>
                  </a:lnTo>
                  <a:lnTo>
                    <a:pt x="321" y="2785"/>
                  </a:lnTo>
                  <a:lnTo>
                    <a:pt x="319" y="2770"/>
                  </a:lnTo>
                  <a:lnTo>
                    <a:pt x="318" y="2755"/>
                  </a:lnTo>
                  <a:lnTo>
                    <a:pt x="313" y="2741"/>
                  </a:lnTo>
                  <a:lnTo>
                    <a:pt x="309" y="2729"/>
                  </a:lnTo>
                  <a:lnTo>
                    <a:pt x="304" y="2716"/>
                  </a:lnTo>
                  <a:lnTo>
                    <a:pt x="301" y="2702"/>
                  </a:lnTo>
                  <a:lnTo>
                    <a:pt x="297" y="2689"/>
                  </a:lnTo>
                  <a:lnTo>
                    <a:pt x="297" y="2675"/>
                  </a:lnTo>
                  <a:lnTo>
                    <a:pt x="287" y="2655"/>
                  </a:lnTo>
                  <a:lnTo>
                    <a:pt x="286" y="2636"/>
                  </a:lnTo>
                  <a:lnTo>
                    <a:pt x="287" y="2616"/>
                  </a:lnTo>
                  <a:lnTo>
                    <a:pt x="294" y="2597"/>
                  </a:lnTo>
                  <a:lnTo>
                    <a:pt x="299" y="2577"/>
                  </a:lnTo>
                  <a:lnTo>
                    <a:pt x="308" y="2557"/>
                  </a:lnTo>
                  <a:lnTo>
                    <a:pt x="314" y="2537"/>
                  </a:lnTo>
                  <a:lnTo>
                    <a:pt x="321" y="2518"/>
                  </a:lnTo>
                  <a:lnTo>
                    <a:pt x="321" y="2491"/>
                  </a:lnTo>
                  <a:lnTo>
                    <a:pt x="319" y="2469"/>
                  </a:lnTo>
                  <a:lnTo>
                    <a:pt x="314" y="2445"/>
                  </a:lnTo>
                  <a:lnTo>
                    <a:pt x="309" y="2425"/>
                  </a:lnTo>
                  <a:lnTo>
                    <a:pt x="301" y="2403"/>
                  </a:lnTo>
                  <a:lnTo>
                    <a:pt x="292" y="2381"/>
                  </a:lnTo>
                  <a:lnTo>
                    <a:pt x="286" y="2359"/>
                  </a:lnTo>
                  <a:lnTo>
                    <a:pt x="282" y="2339"/>
                  </a:lnTo>
                  <a:lnTo>
                    <a:pt x="272" y="2319"/>
                  </a:lnTo>
                  <a:lnTo>
                    <a:pt x="270" y="2302"/>
                  </a:lnTo>
                  <a:lnTo>
                    <a:pt x="272" y="2285"/>
                  </a:lnTo>
                  <a:lnTo>
                    <a:pt x="279" y="2268"/>
                  </a:lnTo>
                  <a:lnTo>
                    <a:pt x="284" y="2251"/>
                  </a:lnTo>
                  <a:lnTo>
                    <a:pt x="291" y="2234"/>
                  </a:lnTo>
                  <a:lnTo>
                    <a:pt x="296" y="2216"/>
                  </a:lnTo>
                  <a:lnTo>
                    <a:pt x="297" y="2199"/>
                  </a:lnTo>
                  <a:lnTo>
                    <a:pt x="306" y="2182"/>
                  </a:lnTo>
                  <a:lnTo>
                    <a:pt x="314" y="2165"/>
                  </a:lnTo>
                  <a:lnTo>
                    <a:pt x="321" y="2148"/>
                  </a:lnTo>
                  <a:lnTo>
                    <a:pt x="330" y="2133"/>
                  </a:lnTo>
                  <a:lnTo>
                    <a:pt x="335" y="2107"/>
                  </a:lnTo>
                  <a:lnTo>
                    <a:pt x="341" y="2082"/>
                  </a:lnTo>
                  <a:lnTo>
                    <a:pt x="345" y="2057"/>
                  </a:lnTo>
                  <a:lnTo>
                    <a:pt x="350" y="2033"/>
                  </a:lnTo>
                  <a:lnTo>
                    <a:pt x="353" y="2008"/>
                  </a:lnTo>
                  <a:lnTo>
                    <a:pt x="358" y="1982"/>
                  </a:lnTo>
                  <a:lnTo>
                    <a:pt x="363" y="1957"/>
                  </a:lnTo>
                  <a:lnTo>
                    <a:pt x="372" y="1933"/>
                  </a:lnTo>
                  <a:lnTo>
                    <a:pt x="382" y="1920"/>
                  </a:lnTo>
                  <a:lnTo>
                    <a:pt x="395" y="1910"/>
                  </a:lnTo>
                  <a:lnTo>
                    <a:pt x="411" y="1900"/>
                  </a:lnTo>
                  <a:lnTo>
                    <a:pt x="428" y="1896"/>
                  </a:lnTo>
                  <a:lnTo>
                    <a:pt x="438" y="1886"/>
                  </a:lnTo>
                  <a:lnTo>
                    <a:pt x="448" y="1876"/>
                  </a:lnTo>
                  <a:lnTo>
                    <a:pt x="458" y="1864"/>
                  </a:lnTo>
                  <a:lnTo>
                    <a:pt x="468" y="1856"/>
                  </a:lnTo>
                  <a:lnTo>
                    <a:pt x="478" y="1846"/>
                  </a:lnTo>
                  <a:lnTo>
                    <a:pt x="490" y="1842"/>
                  </a:lnTo>
                  <a:lnTo>
                    <a:pt x="504" y="1839"/>
                  </a:lnTo>
                  <a:lnTo>
                    <a:pt x="519" y="1842"/>
                  </a:lnTo>
                  <a:lnTo>
                    <a:pt x="532" y="1813"/>
                  </a:lnTo>
                  <a:lnTo>
                    <a:pt x="546" y="1786"/>
                  </a:lnTo>
                  <a:lnTo>
                    <a:pt x="558" y="1758"/>
                  </a:lnTo>
                  <a:lnTo>
                    <a:pt x="571" y="1731"/>
                  </a:lnTo>
                  <a:lnTo>
                    <a:pt x="581" y="1700"/>
                  </a:lnTo>
                  <a:lnTo>
                    <a:pt x="593" y="1673"/>
                  </a:lnTo>
                  <a:lnTo>
                    <a:pt x="605" y="1644"/>
                  </a:lnTo>
                  <a:lnTo>
                    <a:pt x="617" y="1619"/>
                  </a:lnTo>
                  <a:lnTo>
                    <a:pt x="598" y="1601"/>
                  </a:lnTo>
                  <a:lnTo>
                    <a:pt x="583" y="1582"/>
                  </a:lnTo>
                  <a:lnTo>
                    <a:pt x="571" y="1560"/>
                  </a:lnTo>
                  <a:lnTo>
                    <a:pt x="561" y="1538"/>
                  </a:lnTo>
                  <a:lnTo>
                    <a:pt x="551" y="1513"/>
                  </a:lnTo>
                  <a:lnTo>
                    <a:pt x="546" y="1489"/>
                  </a:lnTo>
                  <a:lnTo>
                    <a:pt x="539" y="1465"/>
                  </a:lnTo>
                  <a:lnTo>
                    <a:pt x="537" y="1442"/>
                  </a:lnTo>
                  <a:lnTo>
                    <a:pt x="527" y="1428"/>
                  </a:lnTo>
                  <a:lnTo>
                    <a:pt x="522" y="1415"/>
                  </a:lnTo>
                  <a:lnTo>
                    <a:pt x="517" y="1401"/>
                  </a:lnTo>
                  <a:lnTo>
                    <a:pt x="514" y="1389"/>
                  </a:lnTo>
                  <a:lnTo>
                    <a:pt x="497" y="1372"/>
                  </a:lnTo>
                  <a:lnTo>
                    <a:pt x="483" y="1356"/>
                  </a:lnTo>
                  <a:lnTo>
                    <a:pt x="471" y="1339"/>
                  </a:lnTo>
                  <a:lnTo>
                    <a:pt x="461" y="1322"/>
                  </a:lnTo>
                  <a:lnTo>
                    <a:pt x="448" y="1305"/>
                  </a:lnTo>
                  <a:lnTo>
                    <a:pt x="436" y="1288"/>
                  </a:lnTo>
                  <a:lnTo>
                    <a:pt x="422" y="1273"/>
                  </a:lnTo>
                  <a:lnTo>
                    <a:pt x="407" y="1261"/>
                  </a:lnTo>
                  <a:lnTo>
                    <a:pt x="397" y="1249"/>
                  </a:lnTo>
                  <a:lnTo>
                    <a:pt x="389" y="1237"/>
                  </a:lnTo>
                  <a:lnTo>
                    <a:pt x="379" y="1225"/>
                  </a:lnTo>
                  <a:lnTo>
                    <a:pt x="370" y="1215"/>
                  </a:lnTo>
                  <a:lnTo>
                    <a:pt x="360" y="1202"/>
                  </a:lnTo>
                  <a:lnTo>
                    <a:pt x="357" y="1188"/>
                  </a:lnTo>
                  <a:lnTo>
                    <a:pt x="355" y="1171"/>
                  </a:lnTo>
                  <a:lnTo>
                    <a:pt x="360" y="1156"/>
                  </a:lnTo>
                  <a:lnTo>
                    <a:pt x="368" y="1141"/>
                  </a:lnTo>
                  <a:lnTo>
                    <a:pt x="375" y="1127"/>
                  </a:lnTo>
                  <a:lnTo>
                    <a:pt x="380" y="1112"/>
                  </a:lnTo>
                  <a:lnTo>
                    <a:pt x="385" y="1097"/>
                  </a:lnTo>
                  <a:lnTo>
                    <a:pt x="387" y="1080"/>
                  </a:lnTo>
                  <a:lnTo>
                    <a:pt x="390" y="1063"/>
                  </a:lnTo>
                  <a:lnTo>
                    <a:pt x="392" y="1046"/>
                  </a:lnTo>
                  <a:lnTo>
                    <a:pt x="395" y="1029"/>
                  </a:lnTo>
                  <a:lnTo>
                    <a:pt x="384" y="1014"/>
                  </a:lnTo>
                  <a:lnTo>
                    <a:pt x="379" y="999"/>
                  </a:lnTo>
                  <a:lnTo>
                    <a:pt x="375" y="982"/>
                  </a:lnTo>
                  <a:lnTo>
                    <a:pt x="372" y="967"/>
                  </a:lnTo>
                  <a:lnTo>
                    <a:pt x="380" y="953"/>
                  </a:lnTo>
                  <a:lnTo>
                    <a:pt x="387" y="942"/>
                  </a:lnTo>
                  <a:lnTo>
                    <a:pt x="390" y="926"/>
                  </a:lnTo>
                  <a:lnTo>
                    <a:pt x="395" y="913"/>
                  </a:lnTo>
                  <a:lnTo>
                    <a:pt x="397" y="898"/>
                  </a:lnTo>
                  <a:lnTo>
                    <a:pt x="399" y="882"/>
                  </a:lnTo>
                  <a:lnTo>
                    <a:pt x="401" y="867"/>
                  </a:lnTo>
                  <a:lnTo>
                    <a:pt x="407" y="854"/>
                  </a:lnTo>
                  <a:lnTo>
                    <a:pt x="412" y="827"/>
                  </a:lnTo>
                  <a:lnTo>
                    <a:pt x="417" y="800"/>
                  </a:lnTo>
                  <a:lnTo>
                    <a:pt x="422" y="771"/>
                  </a:lnTo>
                  <a:lnTo>
                    <a:pt x="429" y="746"/>
                  </a:lnTo>
                  <a:lnTo>
                    <a:pt x="438" y="720"/>
                  </a:lnTo>
                  <a:lnTo>
                    <a:pt x="451" y="697"/>
                  </a:lnTo>
                  <a:lnTo>
                    <a:pt x="468" y="675"/>
                  </a:lnTo>
                  <a:lnTo>
                    <a:pt x="493" y="659"/>
                  </a:lnTo>
                  <a:lnTo>
                    <a:pt x="510" y="631"/>
                  </a:lnTo>
                  <a:lnTo>
                    <a:pt x="509" y="634"/>
                  </a:lnTo>
                  <a:lnTo>
                    <a:pt x="514" y="639"/>
                  </a:lnTo>
                  <a:lnTo>
                    <a:pt x="529" y="634"/>
                  </a:lnTo>
                  <a:lnTo>
                    <a:pt x="542" y="626"/>
                  </a:lnTo>
                  <a:lnTo>
                    <a:pt x="551" y="614"/>
                  </a:lnTo>
                  <a:lnTo>
                    <a:pt x="558" y="600"/>
                  </a:lnTo>
                  <a:lnTo>
                    <a:pt x="563" y="585"/>
                  </a:lnTo>
                  <a:lnTo>
                    <a:pt x="568" y="570"/>
                  </a:lnTo>
                  <a:lnTo>
                    <a:pt x="575" y="555"/>
                  </a:lnTo>
                  <a:lnTo>
                    <a:pt x="583" y="541"/>
                  </a:lnTo>
                  <a:lnTo>
                    <a:pt x="586" y="524"/>
                  </a:lnTo>
                  <a:lnTo>
                    <a:pt x="593" y="509"/>
                  </a:lnTo>
                  <a:lnTo>
                    <a:pt x="598" y="492"/>
                  </a:lnTo>
                  <a:lnTo>
                    <a:pt x="607" y="477"/>
                  </a:lnTo>
                  <a:lnTo>
                    <a:pt x="612" y="460"/>
                  </a:lnTo>
                  <a:lnTo>
                    <a:pt x="618" y="445"/>
                  </a:lnTo>
                  <a:lnTo>
                    <a:pt x="624" y="430"/>
                  </a:lnTo>
                  <a:lnTo>
                    <a:pt x="629" y="414"/>
                  </a:lnTo>
                  <a:lnTo>
                    <a:pt x="652" y="381"/>
                  </a:lnTo>
                  <a:lnTo>
                    <a:pt x="679" y="350"/>
                  </a:lnTo>
                  <a:lnTo>
                    <a:pt x="708" y="320"/>
                  </a:lnTo>
                  <a:lnTo>
                    <a:pt x="738" y="293"/>
                  </a:lnTo>
                  <a:lnTo>
                    <a:pt x="769" y="266"/>
                  </a:lnTo>
                  <a:lnTo>
                    <a:pt x="801" y="245"/>
                  </a:lnTo>
                  <a:lnTo>
                    <a:pt x="836" y="227"/>
                  </a:lnTo>
                  <a:lnTo>
                    <a:pt x="874" y="213"/>
                  </a:lnTo>
                  <a:lnTo>
                    <a:pt x="885" y="198"/>
                  </a:lnTo>
                  <a:lnTo>
                    <a:pt x="897" y="185"/>
                  </a:lnTo>
                  <a:lnTo>
                    <a:pt x="907" y="169"/>
                  </a:lnTo>
                  <a:lnTo>
                    <a:pt x="918" y="156"/>
                  </a:lnTo>
                  <a:lnTo>
                    <a:pt x="923" y="139"/>
                  </a:lnTo>
                  <a:lnTo>
                    <a:pt x="928" y="124"/>
                  </a:lnTo>
                  <a:lnTo>
                    <a:pt x="928" y="105"/>
                  </a:lnTo>
                  <a:lnTo>
                    <a:pt x="926" y="87"/>
                  </a:lnTo>
                  <a:lnTo>
                    <a:pt x="936" y="73"/>
                  </a:lnTo>
                  <a:lnTo>
                    <a:pt x="948" y="61"/>
                  </a:lnTo>
                  <a:lnTo>
                    <a:pt x="960" y="49"/>
                  </a:lnTo>
                  <a:lnTo>
                    <a:pt x="972" y="39"/>
                  </a:lnTo>
                  <a:lnTo>
                    <a:pt x="982" y="29"/>
                  </a:lnTo>
                  <a:lnTo>
                    <a:pt x="995" y="22"/>
                  </a:lnTo>
                  <a:lnTo>
                    <a:pt x="1010" y="19"/>
                  </a:lnTo>
                  <a:lnTo>
                    <a:pt x="1031" y="22"/>
                  </a:lnTo>
                  <a:lnTo>
                    <a:pt x="1037" y="14"/>
                  </a:lnTo>
                  <a:lnTo>
                    <a:pt x="1048" y="9"/>
                  </a:lnTo>
                  <a:lnTo>
                    <a:pt x="1059" y="4"/>
                  </a:lnTo>
                  <a:lnTo>
                    <a:pt x="1071" y="2"/>
                  </a:lnTo>
                  <a:lnTo>
                    <a:pt x="1083" y="0"/>
                  </a:lnTo>
                  <a:lnTo>
                    <a:pt x="1097" y="2"/>
                  </a:lnTo>
                  <a:lnTo>
                    <a:pt x="1108" y="4"/>
                  </a:lnTo>
                  <a:lnTo>
                    <a:pt x="1122" y="9"/>
                  </a:lnTo>
                  <a:lnTo>
                    <a:pt x="1132" y="14"/>
                  </a:lnTo>
                  <a:lnTo>
                    <a:pt x="1142" y="19"/>
                  </a:lnTo>
                  <a:lnTo>
                    <a:pt x="1154" y="21"/>
                  </a:lnTo>
                  <a:lnTo>
                    <a:pt x="1168" y="22"/>
                  </a:lnTo>
                  <a:lnTo>
                    <a:pt x="1178" y="21"/>
                  </a:lnTo>
                  <a:lnTo>
                    <a:pt x="1191" y="21"/>
                  </a:lnTo>
                  <a:lnTo>
                    <a:pt x="1201" y="19"/>
                  </a:lnTo>
                  <a:lnTo>
                    <a:pt x="1215" y="17"/>
                  </a:lnTo>
                  <a:close/>
                  <a:moveTo>
                    <a:pt x="931" y="1533"/>
                  </a:moveTo>
                  <a:lnTo>
                    <a:pt x="931" y="1533"/>
                  </a:lnTo>
                  <a:lnTo>
                    <a:pt x="919" y="1533"/>
                  </a:lnTo>
                  <a:lnTo>
                    <a:pt x="914" y="1533"/>
                  </a:lnTo>
                  <a:lnTo>
                    <a:pt x="909" y="1528"/>
                  </a:lnTo>
                  <a:lnTo>
                    <a:pt x="906" y="1524"/>
                  </a:lnTo>
                  <a:lnTo>
                    <a:pt x="897" y="1513"/>
                  </a:lnTo>
                  <a:lnTo>
                    <a:pt x="885" y="1508"/>
                  </a:lnTo>
                  <a:lnTo>
                    <a:pt x="884" y="1521"/>
                  </a:lnTo>
                  <a:lnTo>
                    <a:pt x="884" y="1533"/>
                  </a:lnTo>
                  <a:lnTo>
                    <a:pt x="880" y="1543"/>
                  </a:lnTo>
                  <a:lnTo>
                    <a:pt x="872" y="1553"/>
                  </a:lnTo>
                  <a:lnTo>
                    <a:pt x="852" y="1584"/>
                  </a:lnTo>
                  <a:lnTo>
                    <a:pt x="842" y="1619"/>
                  </a:lnTo>
                  <a:lnTo>
                    <a:pt x="840" y="1655"/>
                  </a:lnTo>
                  <a:lnTo>
                    <a:pt x="843" y="1693"/>
                  </a:lnTo>
                  <a:lnTo>
                    <a:pt x="847" y="1729"/>
                  </a:lnTo>
                  <a:lnTo>
                    <a:pt x="853" y="1768"/>
                  </a:lnTo>
                  <a:lnTo>
                    <a:pt x="857" y="1805"/>
                  </a:lnTo>
                  <a:lnTo>
                    <a:pt x="860" y="1844"/>
                  </a:lnTo>
                  <a:lnTo>
                    <a:pt x="858" y="1871"/>
                  </a:lnTo>
                  <a:lnTo>
                    <a:pt x="869" y="1888"/>
                  </a:lnTo>
                  <a:lnTo>
                    <a:pt x="884" y="1895"/>
                  </a:lnTo>
                  <a:lnTo>
                    <a:pt x="904" y="1901"/>
                  </a:lnTo>
                  <a:lnTo>
                    <a:pt x="924" y="1903"/>
                  </a:lnTo>
                  <a:lnTo>
                    <a:pt x="945" y="1911"/>
                  </a:lnTo>
                  <a:lnTo>
                    <a:pt x="960" y="1925"/>
                  </a:lnTo>
                  <a:lnTo>
                    <a:pt x="972" y="1949"/>
                  </a:lnTo>
                  <a:lnTo>
                    <a:pt x="985" y="1947"/>
                  </a:lnTo>
                  <a:lnTo>
                    <a:pt x="997" y="1945"/>
                  </a:lnTo>
                  <a:lnTo>
                    <a:pt x="1007" y="1940"/>
                  </a:lnTo>
                  <a:lnTo>
                    <a:pt x="1019" y="1933"/>
                  </a:lnTo>
                  <a:lnTo>
                    <a:pt x="1024" y="1918"/>
                  </a:lnTo>
                  <a:lnTo>
                    <a:pt x="1024" y="1905"/>
                  </a:lnTo>
                  <a:lnTo>
                    <a:pt x="1019" y="1889"/>
                  </a:lnTo>
                  <a:lnTo>
                    <a:pt x="1012" y="1876"/>
                  </a:lnTo>
                  <a:lnTo>
                    <a:pt x="1029" y="1861"/>
                  </a:lnTo>
                  <a:lnTo>
                    <a:pt x="1043" y="1844"/>
                  </a:lnTo>
                  <a:lnTo>
                    <a:pt x="1053" y="1824"/>
                  </a:lnTo>
                  <a:lnTo>
                    <a:pt x="1063" y="1805"/>
                  </a:lnTo>
                  <a:lnTo>
                    <a:pt x="1071" y="1785"/>
                  </a:lnTo>
                  <a:lnTo>
                    <a:pt x="1081" y="1766"/>
                  </a:lnTo>
                  <a:lnTo>
                    <a:pt x="1097" y="1749"/>
                  </a:lnTo>
                  <a:lnTo>
                    <a:pt x="1117" y="1737"/>
                  </a:lnTo>
                  <a:lnTo>
                    <a:pt x="1125" y="1724"/>
                  </a:lnTo>
                  <a:lnTo>
                    <a:pt x="1137" y="1712"/>
                  </a:lnTo>
                  <a:lnTo>
                    <a:pt x="1147" y="1699"/>
                  </a:lnTo>
                  <a:lnTo>
                    <a:pt x="1159" y="1687"/>
                  </a:lnTo>
                  <a:lnTo>
                    <a:pt x="1168" y="1672"/>
                  </a:lnTo>
                  <a:lnTo>
                    <a:pt x="1174" y="1658"/>
                  </a:lnTo>
                  <a:lnTo>
                    <a:pt x="1178" y="1641"/>
                  </a:lnTo>
                  <a:lnTo>
                    <a:pt x="1178" y="1626"/>
                  </a:lnTo>
                  <a:lnTo>
                    <a:pt x="1169" y="1601"/>
                  </a:lnTo>
                  <a:lnTo>
                    <a:pt x="1157" y="1580"/>
                  </a:lnTo>
                  <a:lnTo>
                    <a:pt x="1141" y="1563"/>
                  </a:lnTo>
                  <a:lnTo>
                    <a:pt x="1122" y="1553"/>
                  </a:lnTo>
                  <a:lnTo>
                    <a:pt x="1098" y="1543"/>
                  </a:lnTo>
                  <a:lnTo>
                    <a:pt x="1076" y="1538"/>
                  </a:lnTo>
                  <a:lnTo>
                    <a:pt x="1051" y="1531"/>
                  </a:lnTo>
                  <a:lnTo>
                    <a:pt x="1031" y="1528"/>
                  </a:lnTo>
                  <a:lnTo>
                    <a:pt x="1017" y="1524"/>
                  </a:lnTo>
                  <a:lnTo>
                    <a:pt x="1004" y="1523"/>
                  </a:lnTo>
                  <a:lnTo>
                    <a:pt x="990" y="1519"/>
                  </a:lnTo>
                  <a:lnTo>
                    <a:pt x="978" y="1518"/>
                  </a:lnTo>
                  <a:lnTo>
                    <a:pt x="965" y="1514"/>
                  </a:lnTo>
                  <a:lnTo>
                    <a:pt x="953" y="1518"/>
                  </a:lnTo>
                  <a:lnTo>
                    <a:pt x="941" y="1523"/>
                  </a:lnTo>
                  <a:lnTo>
                    <a:pt x="931" y="15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auto">
            <a:xfrm>
              <a:off x="3710" y="1434"/>
              <a:ext cx="53" cy="38"/>
            </a:xfrm>
            <a:custGeom>
              <a:avLst/>
              <a:gdLst>
                <a:gd name="T0" fmla="*/ 0 w 107"/>
                <a:gd name="T1" fmla="*/ 1 h 76"/>
                <a:gd name="T2" fmla="*/ 0 w 107"/>
                <a:gd name="T3" fmla="*/ 1 h 76"/>
                <a:gd name="T4" fmla="*/ 0 w 107"/>
                <a:gd name="T5" fmla="*/ 1 h 76"/>
                <a:gd name="T6" fmla="*/ 0 w 107"/>
                <a:gd name="T7" fmla="*/ 1 h 76"/>
                <a:gd name="T8" fmla="*/ 0 w 107"/>
                <a:gd name="T9" fmla="*/ 1 h 76"/>
                <a:gd name="T10" fmla="*/ 0 w 107"/>
                <a:gd name="T11" fmla="*/ 1 h 76"/>
                <a:gd name="T12" fmla="*/ 0 w 107"/>
                <a:gd name="T13" fmla="*/ 1 h 76"/>
                <a:gd name="T14" fmla="*/ 0 w 107"/>
                <a:gd name="T15" fmla="*/ 1 h 76"/>
                <a:gd name="T16" fmla="*/ 0 w 107"/>
                <a:gd name="T17" fmla="*/ 1 h 76"/>
                <a:gd name="T18" fmla="*/ 0 w 107"/>
                <a:gd name="T19" fmla="*/ 1 h 76"/>
                <a:gd name="T20" fmla="*/ 0 w 107"/>
                <a:gd name="T21" fmla="*/ 1 h 76"/>
                <a:gd name="T22" fmla="*/ 0 w 107"/>
                <a:gd name="T23" fmla="*/ 1 h 76"/>
                <a:gd name="T24" fmla="*/ 0 w 107"/>
                <a:gd name="T25" fmla="*/ 1 h 76"/>
                <a:gd name="T26" fmla="*/ 0 w 107"/>
                <a:gd name="T27" fmla="*/ 1 h 76"/>
                <a:gd name="T28" fmla="*/ 0 w 107"/>
                <a:gd name="T29" fmla="*/ 1 h 76"/>
                <a:gd name="T30" fmla="*/ 0 w 107"/>
                <a:gd name="T31" fmla="*/ 1 h 76"/>
                <a:gd name="T32" fmla="*/ 0 w 107"/>
                <a:gd name="T33" fmla="*/ 1 h 76"/>
                <a:gd name="T34" fmla="*/ 0 w 107"/>
                <a:gd name="T35" fmla="*/ 1 h 76"/>
                <a:gd name="T36" fmla="*/ 0 w 107"/>
                <a:gd name="T37" fmla="*/ 1 h 76"/>
                <a:gd name="T38" fmla="*/ 0 w 107"/>
                <a:gd name="T39" fmla="*/ 1 h 76"/>
                <a:gd name="T40" fmla="*/ 0 w 107"/>
                <a:gd name="T41" fmla="*/ 1 h 76"/>
                <a:gd name="T42" fmla="*/ 0 w 107"/>
                <a:gd name="T43" fmla="*/ 1 h 76"/>
                <a:gd name="T44" fmla="*/ 0 w 107"/>
                <a:gd name="T45" fmla="*/ 1 h 76"/>
                <a:gd name="T46" fmla="*/ 0 w 107"/>
                <a:gd name="T47" fmla="*/ 0 h 76"/>
                <a:gd name="T48" fmla="*/ 0 w 107"/>
                <a:gd name="T49" fmla="*/ 1 h 76"/>
                <a:gd name="T50" fmla="*/ 0 w 107"/>
                <a:gd name="T51" fmla="*/ 1 h 76"/>
                <a:gd name="T52" fmla="*/ 0 w 107"/>
                <a:gd name="T53" fmla="*/ 1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"/>
                <a:gd name="T82" fmla="*/ 0 h 76"/>
                <a:gd name="T83" fmla="*/ 107 w 107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" h="76">
                  <a:moveTo>
                    <a:pt x="107" y="19"/>
                  </a:moveTo>
                  <a:lnTo>
                    <a:pt x="107" y="29"/>
                  </a:lnTo>
                  <a:lnTo>
                    <a:pt x="103" y="37"/>
                  </a:lnTo>
                  <a:lnTo>
                    <a:pt x="97" y="44"/>
                  </a:lnTo>
                  <a:lnTo>
                    <a:pt x="92" y="52"/>
                  </a:lnTo>
                  <a:lnTo>
                    <a:pt x="81" y="58"/>
                  </a:lnTo>
                  <a:lnTo>
                    <a:pt x="73" y="63"/>
                  </a:lnTo>
                  <a:lnTo>
                    <a:pt x="63" y="68"/>
                  </a:lnTo>
                  <a:lnTo>
                    <a:pt x="58" y="76"/>
                  </a:lnTo>
                  <a:lnTo>
                    <a:pt x="41" y="74"/>
                  </a:lnTo>
                  <a:lnTo>
                    <a:pt x="26" y="76"/>
                  </a:lnTo>
                  <a:lnTo>
                    <a:pt x="17" y="74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2" y="59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22" y="19"/>
                  </a:lnTo>
                  <a:lnTo>
                    <a:pt x="32" y="19"/>
                  </a:lnTo>
                  <a:lnTo>
                    <a:pt x="44" y="15"/>
                  </a:lnTo>
                  <a:lnTo>
                    <a:pt x="54" y="10"/>
                  </a:lnTo>
                  <a:lnTo>
                    <a:pt x="66" y="5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7" y="7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rgbClr val="4D1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3776" y="1452"/>
              <a:ext cx="337" cy="178"/>
            </a:xfrm>
            <a:custGeom>
              <a:avLst/>
              <a:gdLst>
                <a:gd name="T0" fmla="*/ 1 w 674"/>
                <a:gd name="T1" fmla="*/ 0 h 357"/>
                <a:gd name="T2" fmla="*/ 1 w 674"/>
                <a:gd name="T3" fmla="*/ 0 h 357"/>
                <a:gd name="T4" fmla="*/ 1 w 674"/>
                <a:gd name="T5" fmla="*/ 0 h 357"/>
                <a:gd name="T6" fmla="*/ 1 w 674"/>
                <a:gd name="T7" fmla="*/ 0 h 357"/>
                <a:gd name="T8" fmla="*/ 1 w 674"/>
                <a:gd name="T9" fmla="*/ 0 h 357"/>
                <a:gd name="T10" fmla="*/ 1 w 674"/>
                <a:gd name="T11" fmla="*/ 0 h 357"/>
                <a:gd name="T12" fmla="*/ 1 w 674"/>
                <a:gd name="T13" fmla="*/ 0 h 357"/>
                <a:gd name="T14" fmla="*/ 1 w 674"/>
                <a:gd name="T15" fmla="*/ 0 h 357"/>
                <a:gd name="T16" fmla="*/ 1 w 674"/>
                <a:gd name="T17" fmla="*/ 0 h 357"/>
                <a:gd name="T18" fmla="*/ 1 w 674"/>
                <a:gd name="T19" fmla="*/ 0 h 357"/>
                <a:gd name="T20" fmla="*/ 1 w 674"/>
                <a:gd name="T21" fmla="*/ 0 h 357"/>
                <a:gd name="T22" fmla="*/ 1 w 674"/>
                <a:gd name="T23" fmla="*/ 0 h 357"/>
                <a:gd name="T24" fmla="*/ 1 w 674"/>
                <a:gd name="T25" fmla="*/ 0 h 357"/>
                <a:gd name="T26" fmla="*/ 1 w 674"/>
                <a:gd name="T27" fmla="*/ 0 h 357"/>
                <a:gd name="T28" fmla="*/ 1 w 674"/>
                <a:gd name="T29" fmla="*/ 0 h 357"/>
                <a:gd name="T30" fmla="*/ 1 w 674"/>
                <a:gd name="T31" fmla="*/ 0 h 357"/>
                <a:gd name="T32" fmla="*/ 1 w 674"/>
                <a:gd name="T33" fmla="*/ 0 h 357"/>
                <a:gd name="T34" fmla="*/ 1 w 674"/>
                <a:gd name="T35" fmla="*/ 0 h 357"/>
                <a:gd name="T36" fmla="*/ 1 w 674"/>
                <a:gd name="T37" fmla="*/ 0 h 357"/>
                <a:gd name="T38" fmla="*/ 1 w 674"/>
                <a:gd name="T39" fmla="*/ 0 h 357"/>
                <a:gd name="T40" fmla="*/ 1 w 674"/>
                <a:gd name="T41" fmla="*/ 0 h 357"/>
                <a:gd name="T42" fmla="*/ 1 w 674"/>
                <a:gd name="T43" fmla="*/ 0 h 357"/>
                <a:gd name="T44" fmla="*/ 1 w 674"/>
                <a:gd name="T45" fmla="*/ 0 h 357"/>
                <a:gd name="T46" fmla="*/ 1 w 674"/>
                <a:gd name="T47" fmla="*/ 0 h 357"/>
                <a:gd name="T48" fmla="*/ 1 w 674"/>
                <a:gd name="T49" fmla="*/ 0 h 357"/>
                <a:gd name="T50" fmla="*/ 1 w 674"/>
                <a:gd name="T51" fmla="*/ 0 h 357"/>
                <a:gd name="T52" fmla="*/ 1 w 674"/>
                <a:gd name="T53" fmla="*/ 0 h 357"/>
                <a:gd name="T54" fmla="*/ 1 w 674"/>
                <a:gd name="T55" fmla="*/ 0 h 357"/>
                <a:gd name="T56" fmla="*/ 1 w 674"/>
                <a:gd name="T57" fmla="*/ 0 h 357"/>
                <a:gd name="T58" fmla="*/ 1 w 674"/>
                <a:gd name="T59" fmla="*/ 0 h 357"/>
                <a:gd name="T60" fmla="*/ 1 w 674"/>
                <a:gd name="T61" fmla="*/ 0 h 357"/>
                <a:gd name="T62" fmla="*/ 1 w 674"/>
                <a:gd name="T63" fmla="*/ 0 h 357"/>
                <a:gd name="T64" fmla="*/ 1 w 674"/>
                <a:gd name="T65" fmla="*/ 0 h 357"/>
                <a:gd name="T66" fmla="*/ 1 w 674"/>
                <a:gd name="T67" fmla="*/ 0 h 357"/>
                <a:gd name="T68" fmla="*/ 1 w 674"/>
                <a:gd name="T69" fmla="*/ 0 h 357"/>
                <a:gd name="T70" fmla="*/ 1 w 674"/>
                <a:gd name="T71" fmla="*/ 0 h 357"/>
                <a:gd name="T72" fmla="*/ 1 w 674"/>
                <a:gd name="T73" fmla="*/ 0 h 357"/>
                <a:gd name="T74" fmla="*/ 1 w 674"/>
                <a:gd name="T75" fmla="*/ 0 h 357"/>
                <a:gd name="T76" fmla="*/ 1 w 674"/>
                <a:gd name="T77" fmla="*/ 0 h 357"/>
                <a:gd name="T78" fmla="*/ 1 w 674"/>
                <a:gd name="T79" fmla="*/ 0 h 357"/>
                <a:gd name="T80" fmla="*/ 1 w 674"/>
                <a:gd name="T81" fmla="*/ 0 h 357"/>
                <a:gd name="T82" fmla="*/ 1 w 674"/>
                <a:gd name="T83" fmla="*/ 0 h 357"/>
                <a:gd name="T84" fmla="*/ 0 w 674"/>
                <a:gd name="T85" fmla="*/ 0 h 357"/>
                <a:gd name="T86" fmla="*/ 1 w 674"/>
                <a:gd name="T87" fmla="*/ 0 h 357"/>
                <a:gd name="T88" fmla="*/ 1 w 674"/>
                <a:gd name="T89" fmla="*/ 0 h 357"/>
                <a:gd name="T90" fmla="*/ 1 w 674"/>
                <a:gd name="T91" fmla="*/ 0 h 357"/>
                <a:gd name="T92" fmla="*/ 1 w 674"/>
                <a:gd name="T93" fmla="*/ 0 h 357"/>
                <a:gd name="T94" fmla="*/ 1 w 674"/>
                <a:gd name="T95" fmla="*/ 0 h 357"/>
                <a:gd name="T96" fmla="*/ 1 w 674"/>
                <a:gd name="T97" fmla="*/ 0 h 357"/>
                <a:gd name="T98" fmla="*/ 1 w 674"/>
                <a:gd name="T99" fmla="*/ 0 h 3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357"/>
                <a:gd name="T152" fmla="*/ 674 w 674"/>
                <a:gd name="T153" fmla="*/ 357 h 3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357">
                  <a:moveTo>
                    <a:pt x="323" y="39"/>
                  </a:moveTo>
                  <a:lnTo>
                    <a:pt x="318" y="49"/>
                  </a:lnTo>
                  <a:lnTo>
                    <a:pt x="319" y="59"/>
                  </a:lnTo>
                  <a:lnTo>
                    <a:pt x="323" y="68"/>
                  </a:lnTo>
                  <a:lnTo>
                    <a:pt x="330" y="76"/>
                  </a:lnTo>
                  <a:lnTo>
                    <a:pt x="335" y="83"/>
                  </a:lnTo>
                  <a:lnTo>
                    <a:pt x="345" y="90"/>
                  </a:lnTo>
                  <a:lnTo>
                    <a:pt x="352" y="97"/>
                  </a:lnTo>
                  <a:lnTo>
                    <a:pt x="360" y="105"/>
                  </a:lnTo>
                  <a:lnTo>
                    <a:pt x="370" y="103"/>
                  </a:lnTo>
                  <a:lnTo>
                    <a:pt x="382" y="102"/>
                  </a:lnTo>
                  <a:lnTo>
                    <a:pt x="392" y="97"/>
                  </a:lnTo>
                  <a:lnTo>
                    <a:pt x="406" y="95"/>
                  </a:lnTo>
                  <a:lnTo>
                    <a:pt x="416" y="93"/>
                  </a:lnTo>
                  <a:lnTo>
                    <a:pt x="426" y="95"/>
                  </a:lnTo>
                  <a:lnTo>
                    <a:pt x="434" y="102"/>
                  </a:lnTo>
                  <a:lnTo>
                    <a:pt x="441" y="117"/>
                  </a:lnTo>
                  <a:lnTo>
                    <a:pt x="436" y="127"/>
                  </a:lnTo>
                  <a:lnTo>
                    <a:pt x="438" y="137"/>
                  </a:lnTo>
                  <a:lnTo>
                    <a:pt x="439" y="144"/>
                  </a:lnTo>
                  <a:lnTo>
                    <a:pt x="446" y="151"/>
                  </a:lnTo>
                  <a:lnTo>
                    <a:pt x="451" y="152"/>
                  </a:lnTo>
                  <a:lnTo>
                    <a:pt x="461" y="156"/>
                  </a:lnTo>
                  <a:lnTo>
                    <a:pt x="471" y="157"/>
                  </a:lnTo>
                  <a:lnTo>
                    <a:pt x="482" y="159"/>
                  </a:lnTo>
                  <a:lnTo>
                    <a:pt x="499" y="159"/>
                  </a:lnTo>
                  <a:lnTo>
                    <a:pt x="517" y="159"/>
                  </a:lnTo>
                  <a:lnTo>
                    <a:pt x="536" y="159"/>
                  </a:lnTo>
                  <a:lnTo>
                    <a:pt x="554" y="163"/>
                  </a:lnTo>
                  <a:lnTo>
                    <a:pt x="569" y="166"/>
                  </a:lnTo>
                  <a:lnTo>
                    <a:pt x="586" y="173"/>
                  </a:lnTo>
                  <a:lnTo>
                    <a:pt x="600" y="183"/>
                  </a:lnTo>
                  <a:lnTo>
                    <a:pt x="612" y="198"/>
                  </a:lnTo>
                  <a:lnTo>
                    <a:pt x="625" y="196"/>
                  </a:lnTo>
                  <a:lnTo>
                    <a:pt x="639" y="200"/>
                  </a:lnTo>
                  <a:lnTo>
                    <a:pt x="651" y="206"/>
                  </a:lnTo>
                  <a:lnTo>
                    <a:pt x="664" y="218"/>
                  </a:lnTo>
                  <a:lnTo>
                    <a:pt x="666" y="233"/>
                  </a:lnTo>
                  <a:lnTo>
                    <a:pt x="673" y="250"/>
                  </a:lnTo>
                  <a:lnTo>
                    <a:pt x="674" y="267"/>
                  </a:lnTo>
                  <a:lnTo>
                    <a:pt x="673" y="284"/>
                  </a:lnTo>
                  <a:lnTo>
                    <a:pt x="666" y="291"/>
                  </a:lnTo>
                  <a:lnTo>
                    <a:pt x="659" y="294"/>
                  </a:lnTo>
                  <a:lnTo>
                    <a:pt x="649" y="294"/>
                  </a:lnTo>
                  <a:lnTo>
                    <a:pt x="640" y="294"/>
                  </a:lnTo>
                  <a:lnTo>
                    <a:pt x="635" y="276"/>
                  </a:lnTo>
                  <a:lnTo>
                    <a:pt x="627" y="266"/>
                  </a:lnTo>
                  <a:lnTo>
                    <a:pt x="613" y="261"/>
                  </a:lnTo>
                  <a:lnTo>
                    <a:pt x="602" y="259"/>
                  </a:lnTo>
                  <a:lnTo>
                    <a:pt x="586" y="255"/>
                  </a:lnTo>
                  <a:lnTo>
                    <a:pt x="575" y="250"/>
                  </a:lnTo>
                  <a:lnTo>
                    <a:pt x="566" y="240"/>
                  </a:lnTo>
                  <a:lnTo>
                    <a:pt x="564" y="223"/>
                  </a:lnTo>
                  <a:lnTo>
                    <a:pt x="554" y="213"/>
                  </a:lnTo>
                  <a:lnTo>
                    <a:pt x="544" y="208"/>
                  </a:lnTo>
                  <a:lnTo>
                    <a:pt x="532" y="205"/>
                  </a:lnTo>
                  <a:lnTo>
                    <a:pt x="522" y="203"/>
                  </a:lnTo>
                  <a:lnTo>
                    <a:pt x="510" y="201"/>
                  </a:lnTo>
                  <a:lnTo>
                    <a:pt x="499" y="200"/>
                  </a:lnTo>
                  <a:lnTo>
                    <a:pt x="487" y="198"/>
                  </a:lnTo>
                  <a:lnTo>
                    <a:pt x="477" y="198"/>
                  </a:lnTo>
                  <a:lnTo>
                    <a:pt x="463" y="208"/>
                  </a:lnTo>
                  <a:lnTo>
                    <a:pt x="448" y="218"/>
                  </a:lnTo>
                  <a:lnTo>
                    <a:pt x="436" y="212"/>
                  </a:lnTo>
                  <a:lnTo>
                    <a:pt x="426" y="212"/>
                  </a:lnTo>
                  <a:lnTo>
                    <a:pt x="416" y="212"/>
                  </a:lnTo>
                  <a:lnTo>
                    <a:pt x="406" y="217"/>
                  </a:lnTo>
                  <a:lnTo>
                    <a:pt x="395" y="220"/>
                  </a:lnTo>
                  <a:lnTo>
                    <a:pt x="387" y="225"/>
                  </a:lnTo>
                  <a:lnTo>
                    <a:pt x="377" y="230"/>
                  </a:lnTo>
                  <a:lnTo>
                    <a:pt x="368" y="235"/>
                  </a:lnTo>
                  <a:lnTo>
                    <a:pt x="358" y="249"/>
                  </a:lnTo>
                  <a:lnTo>
                    <a:pt x="348" y="262"/>
                  </a:lnTo>
                  <a:lnTo>
                    <a:pt x="338" y="277"/>
                  </a:lnTo>
                  <a:lnTo>
                    <a:pt x="330" y="293"/>
                  </a:lnTo>
                  <a:lnTo>
                    <a:pt x="319" y="308"/>
                  </a:lnTo>
                  <a:lnTo>
                    <a:pt x="313" y="323"/>
                  </a:lnTo>
                  <a:lnTo>
                    <a:pt x="306" y="338"/>
                  </a:lnTo>
                  <a:lnTo>
                    <a:pt x="303" y="355"/>
                  </a:lnTo>
                  <a:lnTo>
                    <a:pt x="287" y="357"/>
                  </a:lnTo>
                  <a:lnTo>
                    <a:pt x="272" y="353"/>
                  </a:lnTo>
                  <a:lnTo>
                    <a:pt x="257" y="343"/>
                  </a:lnTo>
                  <a:lnTo>
                    <a:pt x="245" y="335"/>
                  </a:lnTo>
                  <a:lnTo>
                    <a:pt x="245" y="320"/>
                  </a:lnTo>
                  <a:lnTo>
                    <a:pt x="250" y="310"/>
                  </a:lnTo>
                  <a:lnTo>
                    <a:pt x="260" y="301"/>
                  </a:lnTo>
                  <a:lnTo>
                    <a:pt x="272" y="296"/>
                  </a:lnTo>
                  <a:lnTo>
                    <a:pt x="282" y="288"/>
                  </a:lnTo>
                  <a:lnTo>
                    <a:pt x="294" y="281"/>
                  </a:lnTo>
                  <a:lnTo>
                    <a:pt x="303" y="271"/>
                  </a:lnTo>
                  <a:lnTo>
                    <a:pt x="309" y="257"/>
                  </a:lnTo>
                  <a:lnTo>
                    <a:pt x="318" y="254"/>
                  </a:lnTo>
                  <a:lnTo>
                    <a:pt x="328" y="250"/>
                  </a:lnTo>
                  <a:lnTo>
                    <a:pt x="335" y="245"/>
                  </a:lnTo>
                  <a:lnTo>
                    <a:pt x="341" y="240"/>
                  </a:lnTo>
                  <a:lnTo>
                    <a:pt x="352" y="225"/>
                  </a:lnTo>
                  <a:lnTo>
                    <a:pt x="363" y="208"/>
                  </a:lnTo>
                  <a:lnTo>
                    <a:pt x="362" y="196"/>
                  </a:lnTo>
                  <a:lnTo>
                    <a:pt x="360" y="184"/>
                  </a:lnTo>
                  <a:lnTo>
                    <a:pt x="358" y="174"/>
                  </a:lnTo>
                  <a:lnTo>
                    <a:pt x="358" y="164"/>
                  </a:lnTo>
                  <a:lnTo>
                    <a:pt x="353" y="154"/>
                  </a:lnTo>
                  <a:lnTo>
                    <a:pt x="350" y="144"/>
                  </a:lnTo>
                  <a:lnTo>
                    <a:pt x="343" y="135"/>
                  </a:lnTo>
                  <a:lnTo>
                    <a:pt x="335" y="130"/>
                  </a:lnTo>
                  <a:lnTo>
                    <a:pt x="319" y="129"/>
                  </a:lnTo>
                  <a:lnTo>
                    <a:pt x="309" y="120"/>
                  </a:lnTo>
                  <a:lnTo>
                    <a:pt x="309" y="103"/>
                  </a:lnTo>
                  <a:lnTo>
                    <a:pt x="303" y="92"/>
                  </a:lnTo>
                  <a:lnTo>
                    <a:pt x="291" y="80"/>
                  </a:lnTo>
                  <a:lnTo>
                    <a:pt x="282" y="68"/>
                  </a:lnTo>
                  <a:lnTo>
                    <a:pt x="260" y="68"/>
                  </a:lnTo>
                  <a:lnTo>
                    <a:pt x="240" y="70"/>
                  </a:lnTo>
                  <a:lnTo>
                    <a:pt x="220" y="71"/>
                  </a:lnTo>
                  <a:lnTo>
                    <a:pt x="199" y="75"/>
                  </a:lnTo>
                  <a:lnTo>
                    <a:pt x="179" y="75"/>
                  </a:lnTo>
                  <a:lnTo>
                    <a:pt x="159" y="78"/>
                  </a:lnTo>
                  <a:lnTo>
                    <a:pt x="139" y="80"/>
                  </a:lnTo>
                  <a:lnTo>
                    <a:pt x="122" y="85"/>
                  </a:lnTo>
                  <a:lnTo>
                    <a:pt x="107" y="110"/>
                  </a:lnTo>
                  <a:lnTo>
                    <a:pt x="88" y="103"/>
                  </a:lnTo>
                  <a:lnTo>
                    <a:pt x="74" y="93"/>
                  </a:lnTo>
                  <a:lnTo>
                    <a:pt x="63" y="81"/>
                  </a:lnTo>
                  <a:lnTo>
                    <a:pt x="52" y="70"/>
                  </a:lnTo>
                  <a:lnTo>
                    <a:pt x="41" y="56"/>
                  </a:lnTo>
                  <a:lnTo>
                    <a:pt x="30" y="46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9" y="19"/>
                  </a:lnTo>
                  <a:lnTo>
                    <a:pt x="17" y="21"/>
                  </a:lnTo>
                  <a:lnTo>
                    <a:pt x="27" y="27"/>
                  </a:lnTo>
                  <a:lnTo>
                    <a:pt x="36" y="34"/>
                  </a:lnTo>
                  <a:lnTo>
                    <a:pt x="46" y="44"/>
                  </a:lnTo>
                  <a:lnTo>
                    <a:pt x="54" y="53"/>
                  </a:lnTo>
                  <a:lnTo>
                    <a:pt x="63" y="61"/>
                  </a:lnTo>
                  <a:lnTo>
                    <a:pt x="73" y="68"/>
                  </a:lnTo>
                  <a:lnTo>
                    <a:pt x="86" y="73"/>
                  </a:lnTo>
                  <a:lnTo>
                    <a:pt x="85" y="61"/>
                  </a:lnTo>
                  <a:lnTo>
                    <a:pt x="88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10" y="29"/>
                  </a:lnTo>
                  <a:lnTo>
                    <a:pt x="127" y="19"/>
                  </a:lnTo>
                  <a:lnTo>
                    <a:pt x="150" y="12"/>
                  </a:lnTo>
                  <a:lnTo>
                    <a:pt x="177" y="7"/>
                  </a:lnTo>
                  <a:lnTo>
                    <a:pt x="203" y="2"/>
                  </a:lnTo>
                  <a:lnTo>
                    <a:pt x="232" y="0"/>
                  </a:lnTo>
                  <a:lnTo>
                    <a:pt x="255" y="0"/>
                  </a:lnTo>
                  <a:lnTo>
                    <a:pt x="281" y="5"/>
                  </a:lnTo>
                  <a:lnTo>
                    <a:pt x="303" y="17"/>
                  </a:lnTo>
                  <a:lnTo>
                    <a:pt x="323" y="39"/>
                  </a:lnTo>
                  <a:close/>
                </a:path>
              </a:pathLst>
            </a:custGeom>
            <a:solidFill>
              <a:srgbClr val="4D1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3514" y="1504"/>
              <a:ext cx="376" cy="401"/>
            </a:xfrm>
            <a:custGeom>
              <a:avLst/>
              <a:gdLst>
                <a:gd name="T0" fmla="*/ 1 w 752"/>
                <a:gd name="T1" fmla="*/ 0 h 803"/>
                <a:gd name="T2" fmla="*/ 1 w 752"/>
                <a:gd name="T3" fmla="*/ 0 h 803"/>
                <a:gd name="T4" fmla="*/ 1 w 752"/>
                <a:gd name="T5" fmla="*/ 0 h 803"/>
                <a:gd name="T6" fmla="*/ 1 w 752"/>
                <a:gd name="T7" fmla="*/ 0 h 803"/>
                <a:gd name="T8" fmla="*/ 1 w 752"/>
                <a:gd name="T9" fmla="*/ 0 h 803"/>
                <a:gd name="T10" fmla="*/ 1 w 752"/>
                <a:gd name="T11" fmla="*/ 0 h 803"/>
                <a:gd name="T12" fmla="*/ 1 w 752"/>
                <a:gd name="T13" fmla="*/ 0 h 803"/>
                <a:gd name="T14" fmla="*/ 1 w 752"/>
                <a:gd name="T15" fmla="*/ 0 h 803"/>
                <a:gd name="T16" fmla="*/ 1 w 752"/>
                <a:gd name="T17" fmla="*/ 0 h 803"/>
                <a:gd name="T18" fmla="*/ 1 w 752"/>
                <a:gd name="T19" fmla="*/ 0 h 803"/>
                <a:gd name="T20" fmla="*/ 1 w 752"/>
                <a:gd name="T21" fmla="*/ 0 h 803"/>
                <a:gd name="T22" fmla="*/ 1 w 752"/>
                <a:gd name="T23" fmla="*/ 0 h 803"/>
                <a:gd name="T24" fmla="*/ 1 w 752"/>
                <a:gd name="T25" fmla="*/ 0 h 803"/>
                <a:gd name="T26" fmla="*/ 1 w 752"/>
                <a:gd name="T27" fmla="*/ 0 h 803"/>
                <a:gd name="T28" fmla="*/ 1 w 752"/>
                <a:gd name="T29" fmla="*/ 0 h 803"/>
                <a:gd name="T30" fmla="*/ 1 w 752"/>
                <a:gd name="T31" fmla="*/ 0 h 803"/>
                <a:gd name="T32" fmla="*/ 1 w 752"/>
                <a:gd name="T33" fmla="*/ 0 h 803"/>
                <a:gd name="T34" fmla="*/ 1 w 752"/>
                <a:gd name="T35" fmla="*/ 0 h 803"/>
                <a:gd name="T36" fmla="*/ 1 w 752"/>
                <a:gd name="T37" fmla="*/ 0 h 803"/>
                <a:gd name="T38" fmla="*/ 1 w 752"/>
                <a:gd name="T39" fmla="*/ 0 h 803"/>
                <a:gd name="T40" fmla="*/ 1 w 752"/>
                <a:gd name="T41" fmla="*/ 0 h 803"/>
                <a:gd name="T42" fmla="*/ 1 w 752"/>
                <a:gd name="T43" fmla="*/ 0 h 803"/>
                <a:gd name="T44" fmla="*/ 1 w 752"/>
                <a:gd name="T45" fmla="*/ 0 h 803"/>
                <a:gd name="T46" fmla="*/ 1 w 752"/>
                <a:gd name="T47" fmla="*/ 0 h 803"/>
                <a:gd name="T48" fmla="*/ 1 w 752"/>
                <a:gd name="T49" fmla="*/ 0 h 803"/>
                <a:gd name="T50" fmla="*/ 1 w 752"/>
                <a:gd name="T51" fmla="*/ 0 h 803"/>
                <a:gd name="T52" fmla="*/ 1 w 752"/>
                <a:gd name="T53" fmla="*/ 0 h 803"/>
                <a:gd name="T54" fmla="*/ 1 w 752"/>
                <a:gd name="T55" fmla="*/ 0 h 803"/>
                <a:gd name="T56" fmla="*/ 1 w 752"/>
                <a:gd name="T57" fmla="*/ 0 h 803"/>
                <a:gd name="T58" fmla="*/ 1 w 752"/>
                <a:gd name="T59" fmla="*/ 0 h 803"/>
                <a:gd name="T60" fmla="*/ 1 w 752"/>
                <a:gd name="T61" fmla="*/ 0 h 803"/>
                <a:gd name="T62" fmla="*/ 1 w 752"/>
                <a:gd name="T63" fmla="*/ 0 h 803"/>
                <a:gd name="T64" fmla="*/ 1 w 752"/>
                <a:gd name="T65" fmla="*/ 0 h 803"/>
                <a:gd name="T66" fmla="*/ 1 w 752"/>
                <a:gd name="T67" fmla="*/ 0 h 803"/>
                <a:gd name="T68" fmla="*/ 1 w 752"/>
                <a:gd name="T69" fmla="*/ 0 h 803"/>
                <a:gd name="T70" fmla="*/ 1 w 752"/>
                <a:gd name="T71" fmla="*/ 0 h 803"/>
                <a:gd name="T72" fmla="*/ 1 w 752"/>
                <a:gd name="T73" fmla="*/ 0 h 803"/>
                <a:gd name="T74" fmla="*/ 1 w 752"/>
                <a:gd name="T75" fmla="*/ 0 h 803"/>
                <a:gd name="T76" fmla="*/ 1 w 752"/>
                <a:gd name="T77" fmla="*/ 0 h 803"/>
                <a:gd name="T78" fmla="*/ 1 w 752"/>
                <a:gd name="T79" fmla="*/ 0 h 803"/>
                <a:gd name="T80" fmla="*/ 1 w 752"/>
                <a:gd name="T81" fmla="*/ 0 h 803"/>
                <a:gd name="T82" fmla="*/ 1 w 752"/>
                <a:gd name="T83" fmla="*/ 0 h 803"/>
                <a:gd name="T84" fmla="*/ 1 w 752"/>
                <a:gd name="T85" fmla="*/ 0 h 803"/>
                <a:gd name="T86" fmla="*/ 0 w 752"/>
                <a:gd name="T87" fmla="*/ 0 h 803"/>
                <a:gd name="T88" fmla="*/ 1 w 752"/>
                <a:gd name="T89" fmla="*/ 0 h 803"/>
                <a:gd name="T90" fmla="*/ 1 w 752"/>
                <a:gd name="T91" fmla="*/ 0 h 803"/>
                <a:gd name="T92" fmla="*/ 1 w 752"/>
                <a:gd name="T93" fmla="*/ 0 h 803"/>
                <a:gd name="T94" fmla="*/ 1 w 752"/>
                <a:gd name="T95" fmla="*/ 0 h 803"/>
                <a:gd name="T96" fmla="*/ 1 w 752"/>
                <a:gd name="T97" fmla="*/ 0 h 803"/>
                <a:gd name="T98" fmla="*/ 1 w 752"/>
                <a:gd name="T99" fmla="*/ 0 h 803"/>
                <a:gd name="T100" fmla="*/ 1 w 752"/>
                <a:gd name="T101" fmla="*/ 0 h 803"/>
                <a:gd name="T102" fmla="*/ 1 w 752"/>
                <a:gd name="T103" fmla="*/ 0 h 803"/>
                <a:gd name="T104" fmla="*/ 1 w 752"/>
                <a:gd name="T105" fmla="*/ 0 h 803"/>
                <a:gd name="T106" fmla="*/ 1 w 752"/>
                <a:gd name="T107" fmla="*/ 0 h 803"/>
                <a:gd name="T108" fmla="*/ 1 w 752"/>
                <a:gd name="T109" fmla="*/ 0 h 8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2"/>
                <a:gd name="T166" fmla="*/ 0 h 803"/>
                <a:gd name="T167" fmla="*/ 752 w 752"/>
                <a:gd name="T168" fmla="*/ 803 h 8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2" h="803">
                  <a:moveTo>
                    <a:pt x="551" y="56"/>
                  </a:moveTo>
                  <a:lnTo>
                    <a:pt x="546" y="63"/>
                  </a:lnTo>
                  <a:lnTo>
                    <a:pt x="547" y="70"/>
                  </a:lnTo>
                  <a:lnTo>
                    <a:pt x="551" y="73"/>
                  </a:lnTo>
                  <a:lnTo>
                    <a:pt x="556" y="76"/>
                  </a:lnTo>
                  <a:lnTo>
                    <a:pt x="566" y="78"/>
                  </a:lnTo>
                  <a:lnTo>
                    <a:pt x="576" y="83"/>
                  </a:lnTo>
                  <a:lnTo>
                    <a:pt x="586" y="95"/>
                  </a:lnTo>
                  <a:lnTo>
                    <a:pt x="600" y="109"/>
                  </a:lnTo>
                  <a:lnTo>
                    <a:pt x="613" y="120"/>
                  </a:lnTo>
                  <a:lnTo>
                    <a:pt x="629" y="134"/>
                  </a:lnTo>
                  <a:lnTo>
                    <a:pt x="639" y="146"/>
                  </a:lnTo>
                  <a:lnTo>
                    <a:pt x="650" y="159"/>
                  </a:lnTo>
                  <a:lnTo>
                    <a:pt x="659" y="174"/>
                  </a:lnTo>
                  <a:lnTo>
                    <a:pt x="666" y="191"/>
                  </a:lnTo>
                  <a:lnTo>
                    <a:pt x="662" y="201"/>
                  </a:lnTo>
                  <a:lnTo>
                    <a:pt x="661" y="212"/>
                  </a:lnTo>
                  <a:lnTo>
                    <a:pt x="657" y="222"/>
                  </a:lnTo>
                  <a:lnTo>
                    <a:pt x="656" y="234"/>
                  </a:lnTo>
                  <a:lnTo>
                    <a:pt x="650" y="242"/>
                  </a:lnTo>
                  <a:lnTo>
                    <a:pt x="647" y="252"/>
                  </a:lnTo>
                  <a:lnTo>
                    <a:pt x="642" y="262"/>
                  </a:lnTo>
                  <a:lnTo>
                    <a:pt x="640" y="272"/>
                  </a:lnTo>
                  <a:lnTo>
                    <a:pt x="644" y="311"/>
                  </a:lnTo>
                  <a:lnTo>
                    <a:pt x="642" y="352"/>
                  </a:lnTo>
                  <a:lnTo>
                    <a:pt x="635" y="391"/>
                  </a:lnTo>
                  <a:lnTo>
                    <a:pt x="630" y="431"/>
                  </a:lnTo>
                  <a:lnTo>
                    <a:pt x="627" y="467"/>
                  </a:lnTo>
                  <a:lnTo>
                    <a:pt x="632" y="504"/>
                  </a:lnTo>
                  <a:lnTo>
                    <a:pt x="645" y="536"/>
                  </a:lnTo>
                  <a:lnTo>
                    <a:pt x="674" y="566"/>
                  </a:lnTo>
                  <a:lnTo>
                    <a:pt x="710" y="573"/>
                  </a:lnTo>
                  <a:lnTo>
                    <a:pt x="732" y="592"/>
                  </a:lnTo>
                  <a:lnTo>
                    <a:pt x="742" y="617"/>
                  </a:lnTo>
                  <a:lnTo>
                    <a:pt x="747" y="651"/>
                  </a:lnTo>
                  <a:lnTo>
                    <a:pt x="745" y="686"/>
                  </a:lnTo>
                  <a:lnTo>
                    <a:pt x="743" y="724"/>
                  </a:lnTo>
                  <a:lnTo>
                    <a:pt x="745" y="759"/>
                  </a:lnTo>
                  <a:lnTo>
                    <a:pt x="752" y="793"/>
                  </a:lnTo>
                  <a:lnTo>
                    <a:pt x="737" y="796"/>
                  </a:lnTo>
                  <a:lnTo>
                    <a:pt x="723" y="795"/>
                  </a:lnTo>
                  <a:lnTo>
                    <a:pt x="708" y="793"/>
                  </a:lnTo>
                  <a:lnTo>
                    <a:pt x="694" y="803"/>
                  </a:lnTo>
                  <a:lnTo>
                    <a:pt x="678" y="803"/>
                  </a:lnTo>
                  <a:lnTo>
                    <a:pt x="662" y="803"/>
                  </a:lnTo>
                  <a:lnTo>
                    <a:pt x="647" y="800"/>
                  </a:lnTo>
                  <a:lnTo>
                    <a:pt x="635" y="796"/>
                  </a:lnTo>
                  <a:lnTo>
                    <a:pt x="622" y="788"/>
                  </a:lnTo>
                  <a:lnTo>
                    <a:pt x="612" y="779"/>
                  </a:lnTo>
                  <a:lnTo>
                    <a:pt x="601" y="768"/>
                  </a:lnTo>
                  <a:lnTo>
                    <a:pt x="595" y="756"/>
                  </a:lnTo>
                  <a:lnTo>
                    <a:pt x="580" y="735"/>
                  </a:lnTo>
                  <a:lnTo>
                    <a:pt x="566" y="717"/>
                  </a:lnTo>
                  <a:lnTo>
                    <a:pt x="552" y="698"/>
                  </a:lnTo>
                  <a:lnTo>
                    <a:pt x="539" y="680"/>
                  </a:lnTo>
                  <a:lnTo>
                    <a:pt x="524" y="661"/>
                  </a:lnTo>
                  <a:lnTo>
                    <a:pt x="512" y="642"/>
                  </a:lnTo>
                  <a:lnTo>
                    <a:pt x="500" y="622"/>
                  </a:lnTo>
                  <a:lnTo>
                    <a:pt x="490" y="604"/>
                  </a:lnTo>
                  <a:lnTo>
                    <a:pt x="488" y="590"/>
                  </a:lnTo>
                  <a:lnTo>
                    <a:pt x="488" y="578"/>
                  </a:lnTo>
                  <a:lnTo>
                    <a:pt x="488" y="568"/>
                  </a:lnTo>
                  <a:lnTo>
                    <a:pt x="490" y="558"/>
                  </a:lnTo>
                  <a:lnTo>
                    <a:pt x="488" y="548"/>
                  </a:lnTo>
                  <a:lnTo>
                    <a:pt x="487" y="539"/>
                  </a:lnTo>
                  <a:lnTo>
                    <a:pt x="480" y="531"/>
                  </a:lnTo>
                  <a:lnTo>
                    <a:pt x="473" y="526"/>
                  </a:lnTo>
                  <a:lnTo>
                    <a:pt x="476" y="514"/>
                  </a:lnTo>
                  <a:lnTo>
                    <a:pt x="478" y="504"/>
                  </a:lnTo>
                  <a:lnTo>
                    <a:pt x="476" y="492"/>
                  </a:lnTo>
                  <a:lnTo>
                    <a:pt x="473" y="484"/>
                  </a:lnTo>
                  <a:lnTo>
                    <a:pt x="458" y="465"/>
                  </a:lnTo>
                  <a:lnTo>
                    <a:pt x="444" y="457"/>
                  </a:lnTo>
                  <a:lnTo>
                    <a:pt x="429" y="457"/>
                  </a:lnTo>
                  <a:lnTo>
                    <a:pt x="414" y="462"/>
                  </a:lnTo>
                  <a:lnTo>
                    <a:pt x="397" y="467"/>
                  </a:lnTo>
                  <a:lnTo>
                    <a:pt x="382" y="475"/>
                  </a:lnTo>
                  <a:lnTo>
                    <a:pt x="367" y="480"/>
                  </a:lnTo>
                  <a:lnTo>
                    <a:pt x="351" y="484"/>
                  </a:lnTo>
                  <a:lnTo>
                    <a:pt x="331" y="489"/>
                  </a:lnTo>
                  <a:lnTo>
                    <a:pt x="314" y="497"/>
                  </a:lnTo>
                  <a:lnTo>
                    <a:pt x="296" y="506"/>
                  </a:lnTo>
                  <a:lnTo>
                    <a:pt x="279" y="516"/>
                  </a:lnTo>
                  <a:lnTo>
                    <a:pt x="260" y="526"/>
                  </a:lnTo>
                  <a:lnTo>
                    <a:pt x="245" y="536"/>
                  </a:lnTo>
                  <a:lnTo>
                    <a:pt x="230" y="548"/>
                  </a:lnTo>
                  <a:lnTo>
                    <a:pt x="216" y="560"/>
                  </a:lnTo>
                  <a:lnTo>
                    <a:pt x="208" y="551"/>
                  </a:lnTo>
                  <a:lnTo>
                    <a:pt x="176" y="580"/>
                  </a:lnTo>
                  <a:lnTo>
                    <a:pt x="181" y="588"/>
                  </a:lnTo>
                  <a:lnTo>
                    <a:pt x="191" y="595"/>
                  </a:lnTo>
                  <a:lnTo>
                    <a:pt x="198" y="600"/>
                  </a:lnTo>
                  <a:lnTo>
                    <a:pt x="201" y="612"/>
                  </a:lnTo>
                  <a:lnTo>
                    <a:pt x="203" y="626"/>
                  </a:lnTo>
                  <a:lnTo>
                    <a:pt x="198" y="637"/>
                  </a:lnTo>
                  <a:lnTo>
                    <a:pt x="186" y="644"/>
                  </a:lnTo>
                  <a:lnTo>
                    <a:pt x="176" y="656"/>
                  </a:lnTo>
                  <a:lnTo>
                    <a:pt x="179" y="663"/>
                  </a:lnTo>
                  <a:lnTo>
                    <a:pt x="182" y="673"/>
                  </a:lnTo>
                  <a:lnTo>
                    <a:pt x="186" y="683"/>
                  </a:lnTo>
                  <a:lnTo>
                    <a:pt x="189" y="693"/>
                  </a:lnTo>
                  <a:lnTo>
                    <a:pt x="189" y="703"/>
                  </a:lnTo>
                  <a:lnTo>
                    <a:pt x="191" y="713"/>
                  </a:lnTo>
                  <a:lnTo>
                    <a:pt x="189" y="724"/>
                  </a:lnTo>
                  <a:lnTo>
                    <a:pt x="188" y="735"/>
                  </a:lnTo>
                  <a:lnTo>
                    <a:pt x="176" y="740"/>
                  </a:lnTo>
                  <a:lnTo>
                    <a:pt x="164" y="746"/>
                  </a:lnTo>
                  <a:lnTo>
                    <a:pt x="150" y="746"/>
                  </a:lnTo>
                  <a:lnTo>
                    <a:pt x="142" y="742"/>
                  </a:lnTo>
                  <a:lnTo>
                    <a:pt x="132" y="724"/>
                  </a:lnTo>
                  <a:lnTo>
                    <a:pt x="123" y="708"/>
                  </a:lnTo>
                  <a:lnTo>
                    <a:pt x="115" y="691"/>
                  </a:lnTo>
                  <a:lnTo>
                    <a:pt x="108" y="676"/>
                  </a:lnTo>
                  <a:lnTo>
                    <a:pt x="100" y="659"/>
                  </a:lnTo>
                  <a:lnTo>
                    <a:pt x="91" y="644"/>
                  </a:lnTo>
                  <a:lnTo>
                    <a:pt x="79" y="631"/>
                  </a:lnTo>
                  <a:lnTo>
                    <a:pt x="69" y="619"/>
                  </a:lnTo>
                  <a:lnTo>
                    <a:pt x="59" y="622"/>
                  </a:lnTo>
                  <a:lnTo>
                    <a:pt x="51" y="624"/>
                  </a:lnTo>
                  <a:lnTo>
                    <a:pt x="39" y="622"/>
                  </a:lnTo>
                  <a:lnTo>
                    <a:pt x="32" y="619"/>
                  </a:lnTo>
                  <a:lnTo>
                    <a:pt x="19" y="602"/>
                  </a:lnTo>
                  <a:lnTo>
                    <a:pt x="12" y="587"/>
                  </a:lnTo>
                  <a:lnTo>
                    <a:pt x="8" y="568"/>
                  </a:lnTo>
                  <a:lnTo>
                    <a:pt x="8" y="550"/>
                  </a:lnTo>
                  <a:lnTo>
                    <a:pt x="8" y="529"/>
                  </a:lnTo>
                  <a:lnTo>
                    <a:pt x="12" y="511"/>
                  </a:lnTo>
                  <a:lnTo>
                    <a:pt x="14" y="490"/>
                  </a:lnTo>
                  <a:lnTo>
                    <a:pt x="17" y="473"/>
                  </a:lnTo>
                  <a:lnTo>
                    <a:pt x="8" y="467"/>
                  </a:lnTo>
                  <a:lnTo>
                    <a:pt x="3" y="460"/>
                  </a:lnTo>
                  <a:lnTo>
                    <a:pt x="0" y="452"/>
                  </a:lnTo>
                  <a:lnTo>
                    <a:pt x="3" y="443"/>
                  </a:lnTo>
                  <a:lnTo>
                    <a:pt x="10" y="436"/>
                  </a:lnTo>
                  <a:lnTo>
                    <a:pt x="14" y="431"/>
                  </a:lnTo>
                  <a:lnTo>
                    <a:pt x="14" y="424"/>
                  </a:lnTo>
                  <a:lnTo>
                    <a:pt x="14" y="419"/>
                  </a:lnTo>
                  <a:lnTo>
                    <a:pt x="8" y="406"/>
                  </a:lnTo>
                  <a:lnTo>
                    <a:pt x="5" y="394"/>
                  </a:lnTo>
                  <a:lnTo>
                    <a:pt x="8" y="352"/>
                  </a:lnTo>
                  <a:lnTo>
                    <a:pt x="20" y="313"/>
                  </a:lnTo>
                  <a:lnTo>
                    <a:pt x="35" y="277"/>
                  </a:lnTo>
                  <a:lnTo>
                    <a:pt x="56" y="245"/>
                  </a:lnTo>
                  <a:lnTo>
                    <a:pt x="78" y="213"/>
                  </a:lnTo>
                  <a:lnTo>
                    <a:pt x="105" y="186"/>
                  </a:lnTo>
                  <a:lnTo>
                    <a:pt x="132" y="158"/>
                  </a:lnTo>
                  <a:lnTo>
                    <a:pt x="162" y="132"/>
                  </a:lnTo>
                  <a:lnTo>
                    <a:pt x="186" y="110"/>
                  </a:lnTo>
                  <a:lnTo>
                    <a:pt x="213" y="90"/>
                  </a:lnTo>
                  <a:lnTo>
                    <a:pt x="240" y="73"/>
                  </a:lnTo>
                  <a:lnTo>
                    <a:pt x="270" y="60"/>
                  </a:lnTo>
                  <a:lnTo>
                    <a:pt x="299" y="44"/>
                  </a:lnTo>
                  <a:lnTo>
                    <a:pt x="329" y="34"/>
                  </a:lnTo>
                  <a:lnTo>
                    <a:pt x="360" y="24"/>
                  </a:lnTo>
                  <a:lnTo>
                    <a:pt x="392" y="17"/>
                  </a:lnTo>
                  <a:lnTo>
                    <a:pt x="400" y="9"/>
                  </a:lnTo>
                  <a:lnTo>
                    <a:pt x="412" y="4"/>
                  </a:lnTo>
                  <a:lnTo>
                    <a:pt x="424" y="2"/>
                  </a:lnTo>
                  <a:lnTo>
                    <a:pt x="438" y="2"/>
                  </a:lnTo>
                  <a:lnTo>
                    <a:pt x="449" y="0"/>
                  </a:lnTo>
                  <a:lnTo>
                    <a:pt x="463" y="2"/>
                  </a:lnTo>
                  <a:lnTo>
                    <a:pt x="476" y="2"/>
                  </a:lnTo>
                  <a:lnTo>
                    <a:pt x="490" y="2"/>
                  </a:lnTo>
                  <a:lnTo>
                    <a:pt x="505" y="12"/>
                  </a:lnTo>
                  <a:lnTo>
                    <a:pt x="520" y="26"/>
                  </a:lnTo>
                  <a:lnTo>
                    <a:pt x="536" y="41"/>
                  </a:lnTo>
                  <a:lnTo>
                    <a:pt x="551" y="56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3949" y="1593"/>
              <a:ext cx="373" cy="560"/>
            </a:xfrm>
            <a:custGeom>
              <a:avLst/>
              <a:gdLst>
                <a:gd name="T0" fmla="*/ 0 w 747"/>
                <a:gd name="T1" fmla="*/ 0 h 1121"/>
                <a:gd name="T2" fmla="*/ 0 w 747"/>
                <a:gd name="T3" fmla="*/ 0 h 1121"/>
                <a:gd name="T4" fmla="*/ 0 w 747"/>
                <a:gd name="T5" fmla="*/ 0 h 1121"/>
                <a:gd name="T6" fmla="*/ 0 w 747"/>
                <a:gd name="T7" fmla="*/ 0 h 1121"/>
                <a:gd name="T8" fmla="*/ 0 w 747"/>
                <a:gd name="T9" fmla="*/ 0 h 1121"/>
                <a:gd name="T10" fmla="*/ 0 w 747"/>
                <a:gd name="T11" fmla="*/ 0 h 1121"/>
                <a:gd name="T12" fmla="*/ 0 w 747"/>
                <a:gd name="T13" fmla="*/ 0 h 1121"/>
                <a:gd name="T14" fmla="*/ 0 w 747"/>
                <a:gd name="T15" fmla="*/ 0 h 1121"/>
                <a:gd name="T16" fmla="*/ 0 w 747"/>
                <a:gd name="T17" fmla="*/ 0 h 1121"/>
                <a:gd name="T18" fmla="*/ 0 w 747"/>
                <a:gd name="T19" fmla="*/ 0 h 1121"/>
                <a:gd name="T20" fmla="*/ 0 w 747"/>
                <a:gd name="T21" fmla="*/ 0 h 1121"/>
                <a:gd name="T22" fmla="*/ 0 w 747"/>
                <a:gd name="T23" fmla="*/ 0 h 1121"/>
                <a:gd name="T24" fmla="*/ 0 w 747"/>
                <a:gd name="T25" fmla="*/ 0 h 1121"/>
                <a:gd name="T26" fmla="*/ 0 w 747"/>
                <a:gd name="T27" fmla="*/ 0 h 1121"/>
                <a:gd name="T28" fmla="*/ 0 w 747"/>
                <a:gd name="T29" fmla="*/ 0 h 1121"/>
                <a:gd name="T30" fmla="*/ 0 w 747"/>
                <a:gd name="T31" fmla="*/ 0 h 1121"/>
                <a:gd name="T32" fmla="*/ 0 w 747"/>
                <a:gd name="T33" fmla="*/ 0 h 1121"/>
                <a:gd name="T34" fmla="*/ 0 w 747"/>
                <a:gd name="T35" fmla="*/ 0 h 1121"/>
                <a:gd name="T36" fmla="*/ 0 w 747"/>
                <a:gd name="T37" fmla="*/ 0 h 1121"/>
                <a:gd name="T38" fmla="*/ 0 w 747"/>
                <a:gd name="T39" fmla="*/ 0 h 1121"/>
                <a:gd name="T40" fmla="*/ 0 w 747"/>
                <a:gd name="T41" fmla="*/ 0 h 1121"/>
                <a:gd name="T42" fmla="*/ 0 w 747"/>
                <a:gd name="T43" fmla="*/ 0 h 1121"/>
                <a:gd name="T44" fmla="*/ 0 w 747"/>
                <a:gd name="T45" fmla="*/ 0 h 1121"/>
                <a:gd name="T46" fmla="*/ 0 w 747"/>
                <a:gd name="T47" fmla="*/ 0 h 1121"/>
                <a:gd name="T48" fmla="*/ 0 w 747"/>
                <a:gd name="T49" fmla="*/ 0 h 1121"/>
                <a:gd name="T50" fmla="*/ 0 w 747"/>
                <a:gd name="T51" fmla="*/ 0 h 1121"/>
                <a:gd name="T52" fmla="*/ 0 w 747"/>
                <a:gd name="T53" fmla="*/ 0 h 1121"/>
                <a:gd name="T54" fmla="*/ 0 w 747"/>
                <a:gd name="T55" fmla="*/ 0 h 1121"/>
                <a:gd name="T56" fmla="*/ 0 w 747"/>
                <a:gd name="T57" fmla="*/ 0 h 1121"/>
                <a:gd name="T58" fmla="*/ 0 w 747"/>
                <a:gd name="T59" fmla="*/ 0 h 1121"/>
                <a:gd name="T60" fmla="*/ 0 w 747"/>
                <a:gd name="T61" fmla="*/ 0 h 1121"/>
                <a:gd name="T62" fmla="*/ 0 w 747"/>
                <a:gd name="T63" fmla="*/ 0 h 1121"/>
                <a:gd name="T64" fmla="*/ 0 w 747"/>
                <a:gd name="T65" fmla="*/ 0 h 1121"/>
                <a:gd name="T66" fmla="*/ 0 w 747"/>
                <a:gd name="T67" fmla="*/ 0 h 1121"/>
                <a:gd name="T68" fmla="*/ 0 w 747"/>
                <a:gd name="T69" fmla="*/ 0 h 1121"/>
                <a:gd name="T70" fmla="*/ 0 w 747"/>
                <a:gd name="T71" fmla="*/ 0 h 1121"/>
                <a:gd name="T72" fmla="*/ 0 w 747"/>
                <a:gd name="T73" fmla="*/ 0 h 1121"/>
                <a:gd name="T74" fmla="*/ 0 w 747"/>
                <a:gd name="T75" fmla="*/ 0 h 1121"/>
                <a:gd name="T76" fmla="*/ 0 w 747"/>
                <a:gd name="T77" fmla="*/ 0 h 1121"/>
                <a:gd name="T78" fmla="*/ 0 w 747"/>
                <a:gd name="T79" fmla="*/ 0 h 1121"/>
                <a:gd name="T80" fmla="*/ 0 w 747"/>
                <a:gd name="T81" fmla="*/ 0 h 1121"/>
                <a:gd name="T82" fmla="*/ 0 w 747"/>
                <a:gd name="T83" fmla="*/ 0 h 1121"/>
                <a:gd name="T84" fmla="*/ 0 w 747"/>
                <a:gd name="T85" fmla="*/ 0 h 1121"/>
                <a:gd name="T86" fmla="*/ 0 w 747"/>
                <a:gd name="T87" fmla="*/ 0 h 1121"/>
                <a:gd name="T88" fmla="*/ 0 w 747"/>
                <a:gd name="T89" fmla="*/ 0 h 1121"/>
                <a:gd name="T90" fmla="*/ 0 w 747"/>
                <a:gd name="T91" fmla="*/ 0 h 1121"/>
                <a:gd name="T92" fmla="*/ 0 w 747"/>
                <a:gd name="T93" fmla="*/ 0 h 1121"/>
                <a:gd name="T94" fmla="*/ 0 w 747"/>
                <a:gd name="T95" fmla="*/ 0 h 1121"/>
                <a:gd name="T96" fmla="*/ 0 w 747"/>
                <a:gd name="T97" fmla="*/ 0 h 1121"/>
                <a:gd name="T98" fmla="*/ 0 w 747"/>
                <a:gd name="T99" fmla="*/ 0 h 1121"/>
                <a:gd name="T100" fmla="*/ 0 w 747"/>
                <a:gd name="T101" fmla="*/ 0 h 1121"/>
                <a:gd name="T102" fmla="*/ 0 w 747"/>
                <a:gd name="T103" fmla="*/ 0 h 1121"/>
                <a:gd name="T104" fmla="*/ 0 w 747"/>
                <a:gd name="T105" fmla="*/ 0 h 1121"/>
                <a:gd name="T106" fmla="*/ 0 w 747"/>
                <a:gd name="T107" fmla="*/ 0 h 1121"/>
                <a:gd name="T108" fmla="*/ 0 w 747"/>
                <a:gd name="T109" fmla="*/ 0 h 11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7"/>
                <a:gd name="T166" fmla="*/ 0 h 1121"/>
                <a:gd name="T167" fmla="*/ 747 w 747"/>
                <a:gd name="T168" fmla="*/ 1121 h 11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7" h="1121">
                  <a:moveTo>
                    <a:pt x="202" y="53"/>
                  </a:moveTo>
                  <a:lnTo>
                    <a:pt x="210" y="80"/>
                  </a:lnTo>
                  <a:lnTo>
                    <a:pt x="220" y="107"/>
                  </a:lnTo>
                  <a:lnTo>
                    <a:pt x="229" y="134"/>
                  </a:lnTo>
                  <a:lnTo>
                    <a:pt x="239" y="163"/>
                  </a:lnTo>
                  <a:lnTo>
                    <a:pt x="244" y="191"/>
                  </a:lnTo>
                  <a:lnTo>
                    <a:pt x="251" y="220"/>
                  </a:lnTo>
                  <a:lnTo>
                    <a:pt x="252" y="251"/>
                  </a:lnTo>
                  <a:lnTo>
                    <a:pt x="254" y="284"/>
                  </a:lnTo>
                  <a:lnTo>
                    <a:pt x="262" y="291"/>
                  </a:lnTo>
                  <a:lnTo>
                    <a:pt x="274" y="298"/>
                  </a:lnTo>
                  <a:lnTo>
                    <a:pt x="286" y="305"/>
                  </a:lnTo>
                  <a:lnTo>
                    <a:pt x="300" y="313"/>
                  </a:lnTo>
                  <a:lnTo>
                    <a:pt x="308" y="322"/>
                  </a:lnTo>
                  <a:lnTo>
                    <a:pt x="315" y="333"/>
                  </a:lnTo>
                  <a:lnTo>
                    <a:pt x="320" y="345"/>
                  </a:lnTo>
                  <a:lnTo>
                    <a:pt x="320" y="362"/>
                  </a:lnTo>
                  <a:lnTo>
                    <a:pt x="337" y="377"/>
                  </a:lnTo>
                  <a:lnTo>
                    <a:pt x="352" y="398"/>
                  </a:lnTo>
                  <a:lnTo>
                    <a:pt x="364" y="418"/>
                  </a:lnTo>
                  <a:lnTo>
                    <a:pt x="377" y="440"/>
                  </a:lnTo>
                  <a:lnTo>
                    <a:pt x="389" y="458"/>
                  </a:lnTo>
                  <a:lnTo>
                    <a:pt x="406" y="477"/>
                  </a:lnTo>
                  <a:lnTo>
                    <a:pt x="425" y="490"/>
                  </a:lnTo>
                  <a:lnTo>
                    <a:pt x="450" y="499"/>
                  </a:lnTo>
                  <a:lnTo>
                    <a:pt x="523" y="551"/>
                  </a:lnTo>
                  <a:lnTo>
                    <a:pt x="545" y="553"/>
                  </a:lnTo>
                  <a:lnTo>
                    <a:pt x="568" y="555"/>
                  </a:lnTo>
                  <a:lnTo>
                    <a:pt x="592" y="556"/>
                  </a:lnTo>
                  <a:lnTo>
                    <a:pt x="617" y="558"/>
                  </a:lnTo>
                  <a:lnTo>
                    <a:pt x="639" y="558"/>
                  </a:lnTo>
                  <a:lnTo>
                    <a:pt x="663" y="561"/>
                  </a:lnTo>
                  <a:lnTo>
                    <a:pt x="685" y="565"/>
                  </a:lnTo>
                  <a:lnTo>
                    <a:pt x="707" y="572"/>
                  </a:lnTo>
                  <a:lnTo>
                    <a:pt x="717" y="572"/>
                  </a:lnTo>
                  <a:lnTo>
                    <a:pt x="729" y="573"/>
                  </a:lnTo>
                  <a:lnTo>
                    <a:pt x="739" y="577"/>
                  </a:lnTo>
                  <a:lnTo>
                    <a:pt x="747" y="583"/>
                  </a:lnTo>
                  <a:lnTo>
                    <a:pt x="722" y="681"/>
                  </a:lnTo>
                  <a:lnTo>
                    <a:pt x="695" y="702"/>
                  </a:lnTo>
                  <a:lnTo>
                    <a:pt x="673" y="727"/>
                  </a:lnTo>
                  <a:lnTo>
                    <a:pt x="654" y="752"/>
                  </a:lnTo>
                  <a:lnTo>
                    <a:pt x="639" y="781"/>
                  </a:lnTo>
                  <a:lnTo>
                    <a:pt x="624" y="808"/>
                  </a:lnTo>
                  <a:lnTo>
                    <a:pt x="609" y="835"/>
                  </a:lnTo>
                  <a:lnTo>
                    <a:pt x="590" y="862"/>
                  </a:lnTo>
                  <a:lnTo>
                    <a:pt x="573" y="891"/>
                  </a:lnTo>
                  <a:lnTo>
                    <a:pt x="556" y="923"/>
                  </a:lnTo>
                  <a:lnTo>
                    <a:pt x="536" y="955"/>
                  </a:lnTo>
                  <a:lnTo>
                    <a:pt x="511" y="986"/>
                  </a:lnTo>
                  <a:lnTo>
                    <a:pt x="485" y="1018"/>
                  </a:lnTo>
                  <a:lnTo>
                    <a:pt x="455" y="1045"/>
                  </a:lnTo>
                  <a:lnTo>
                    <a:pt x="426" y="1072"/>
                  </a:lnTo>
                  <a:lnTo>
                    <a:pt x="398" y="1097"/>
                  </a:lnTo>
                  <a:lnTo>
                    <a:pt x="369" y="1121"/>
                  </a:lnTo>
                  <a:lnTo>
                    <a:pt x="343" y="1114"/>
                  </a:lnTo>
                  <a:lnTo>
                    <a:pt x="323" y="1106"/>
                  </a:lnTo>
                  <a:lnTo>
                    <a:pt x="303" y="1095"/>
                  </a:lnTo>
                  <a:lnTo>
                    <a:pt x="286" y="1084"/>
                  </a:lnTo>
                  <a:lnTo>
                    <a:pt x="267" y="1068"/>
                  </a:lnTo>
                  <a:lnTo>
                    <a:pt x="252" y="1053"/>
                  </a:lnTo>
                  <a:lnTo>
                    <a:pt x="239" y="1033"/>
                  </a:lnTo>
                  <a:lnTo>
                    <a:pt x="229" y="1014"/>
                  </a:lnTo>
                  <a:lnTo>
                    <a:pt x="225" y="1004"/>
                  </a:lnTo>
                  <a:lnTo>
                    <a:pt x="227" y="999"/>
                  </a:lnTo>
                  <a:lnTo>
                    <a:pt x="230" y="994"/>
                  </a:lnTo>
                  <a:lnTo>
                    <a:pt x="235" y="994"/>
                  </a:lnTo>
                  <a:lnTo>
                    <a:pt x="247" y="991"/>
                  </a:lnTo>
                  <a:lnTo>
                    <a:pt x="259" y="989"/>
                  </a:lnTo>
                  <a:lnTo>
                    <a:pt x="229" y="952"/>
                  </a:lnTo>
                  <a:lnTo>
                    <a:pt x="239" y="928"/>
                  </a:lnTo>
                  <a:lnTo>
                    <a:pt x="249" y="906"/>
                  </a:lnTo>
                  <a:lnTo>
                    <a:pt x="259" y="883"/>
                  </a:lnTo>
                  <a:lnTo>
                    <a:pt x="271" y="861"/>
                  </a:lnTo>
                  <a:lnTo>
                    <a:pt x="278" y="835"/>
                  </a:lnTo>
                  <a:lnTo>
                    <a:pt x="283" y="812"/>
                  </a:lnTo>
                  <a:lnTo>
                    <a:pt x="283" y="786"/>
                  </a:lnTo>
                  <a:lnTo>
                    <a:pt x="279" y="761"/>
                  </a:lnTo>
                  <a:lnTo>
                    <a:pt x="306" y="670"/>
                  </a:lnTo>
                  <a:lnTo>
                    <a:pt x="313" y="673"/>
                  </a:lnTo>
                  <a:lnTo>
                    <a:pt x="323" y="675"/>
                  </a:lnTo>
                  <a:lnTo>
                    <a:pt x="333" y="673"/>
                  </a:lnTo>
                  <a:lnTo>
                    <a:pt x="343" y="675"/>
                  </a:lnTo>
                  <a:lnTo>
                    <a:pt x="347" y="670"/>
                  </a:lnTo>
                  <a:lnTo>
                    <a:pt x="330" y="644"/>
                  </a:lnTo>
                  <a:lnTo>
                    <a:pt x="318" y="619"/>
                  </a:lnTo>
                  <a:lnTo>
                    <a:pt x="306" y="592"/>
                  </a:lnTo>
                  <a:lnTo>
                    <a:pt x="294" y="567"/>
                  </a:lnTo>
                  <a:lnTo>
                    <a:pt x="281" y="541"/>
                  </a:lnTo>
                  <a:lnTo>
                    <a:pt x="267" y="518"/>
                  </a:lnTo>
                  <a:lnTo>
                    <a:pt x="249" y="496"/>
                  </a:lnTo>
                  <a:lnTo>
                    <a:pt x="229" y="479"/>
                  </a:lnTo>
                  <a:lnTo>
                    <a:pt x="220" y="469"/>
                  </a:lnTo>
                  <a:lnTo>
                    <a:pt x="218" y="455"/>
                  </a:lnTo>
                  <a:lnTo>
                    <a:pt x="218" y="441"/>
                  </a:lnTo>
                  <a:lnTo>
                    <a:pt x="218" y="428"/>
                  </a:lnTo>
                  <a:lnTo>
                    <a:pt x="196" y="403"/>
                  </a:lnTo>
                  <a:lnTo>
                    <a:pt x="185" y="376"/>
                  </a:lnTo>
                  <a:lnTo>
                    <a:pt x="178" y="345"/>
                  </a:lnTo>
                  <a:lnTo>
                    <a:pt x="178" y="316"/>
                  </a:lnTo>
                  <a:lnTo>
                    <a:pt x="180" y="284"/>
                  </a:lnTo>
                  <a:lnTo>
                    <a:pt x="183" y="254"/>
                  </a:lnTo>
                  <a:lnTo>
                    <a:pt x="185" y="224"/>
                  </a:lnTo>
                  <a:lnTo>
                    <a:pt x="188" y="196"/>
                  </a:lnTo>
                  <a:lnTo>
                    <a:pt x="180" y="181"/>
                  </a:lnTo>
                  <a:lnTo>
                    <a:pt x="178" y="168"/>
                  </a:lnTo>
                  <a:lnTo>
                    <a:pt x="176" y="149"/>
                  </a:lnTo>
                  <a:lnTo>
                    <a:pt x="178" y="134"/>
                  </a:lnTo>
                  <a:lnTo>
                    <a:pt x="176" y="117"/>
                  </a:lnTo>
                  <a:lnTo>
                    <a:pt x="173" y="104"/>
                  </a:lnTo>
                  <a:lnTo>
                    <a:pt x="163" y="92"/>
                  </a:lnTo>
                  <a:lnTo>
                    <a:pt x="147" y="85"/>
                  </a:lnTo>
                  <a:lnTo>
                    <a:pt x="132" y="80"/>
                  </a:lnTo>
                  <a:lnTo>
                    <a:pt x="122" y="82"/>
                  </a:lnTo>
                  <a:lnTo>
                    <a:pt x="112" y="83"/>
                  </a:lnTo>
                  <a:lnTo>
                    <a:pt x="104" y="90"/>
                  </a:lnTo>
                  <a:lnTo>
                    <a:pt x="93" y="97"/>
                  </a:lnTo>
                  <a:lnTo>
                    <a:pt x="87" y="107"/>
                  </a:lnTo>
                  <a:lnTo>
                    <a:pt x="80" y="115"/>
                  </a:lnTo>
                  <a:lnTo>
                    <a:pt x="75" y="126"/>
                  </a:lnTo>
                  <a:lnTo>
                    <a:pt x="61" y="144"/>
                  </a:lnTo>
                  <a:lnTo>
                    <a:pt x="53" y="166"/>
                  </a:lnTo>
                  <a:lnTo>
                    <a:pt x="46" y="188"/>
                  </a:lnTo>
                  <a:lnTo>
                    <a:pt x="44" y="213"/>
                  </a:lnTo>
                  <a:lnTo>
                    <a:pt x="43" y="237"/>
                  </a:lnTo>
                  <a:lnTo>
                    <a:pt x="44" y="262"/>
                  </a:lnTo>
                  <a:lnTo>
                    <a:pt x="48" y="286"/>
                  </a:lnTo>
                  <a:lnTo>
                    <a:pt x="55" y="310"/>
                  </a:lnTo>
                  <a:lnTo>
                    <a:pt x="75" y="330"/>
                  </a:lnTo>
                  <a:lnTo>
                    <a:pt x="61" y="345"/>
                  </a:lnTo>
                  <a:lnTo>
                    <a:pt x="53" y="362"/>
                  </a:lnTo>
                  <a:lnTo>
                    <a:pt x="48" y="371"/>
                  </a:lnTo>
                  <a:lnTo>
                    <a:pt x="46" y="381"/>
                  </a:lnTo>
                  <a:lnTo>
                    <a:pt x="44" y="391"/>
                  </a:lnTo>
                  <a:lnTo>
                    <a:pt x="43" y="401"/>
                  </a:lnTo>
                  <a:lnTo>
                    <a:pt x="34" y="391"/>
                  </a:lnTo>
                  <a:lnTo>
                    <a:pt x="33" y="381"/>
                  </a:lnTo>
                  <a:lnTo>
                    <a:pt x="31" y="369"/>
                  </a:lnTo>
                  <a:lnTo>
                    <a:pt x="33" y="359"/>
                  </a:lnTo>
                  <a:lnTo>
                    <a:pt x="31" y="345"/>
                  </a:lnTo>
                  <a:lnTo>
                    <a:pt x="31" y="335"/>
                  </a:lnTo>
                  <a:lnTo>
                    <a:pt x="24" y="327"/>
                  </a:lnTo>
                  <a:lnTo>
                    <a:pt x="14" y="322"/>
                  </a:lnTo>
                  <a:lnTo>
                    <a:pt x="11" y="313"/>
                  </a:lnTo>
                  <a:lnTo>
                    <a:pt x="9" y="305"/>
                  </a:lnTo>
                  <a:lnTo>
                    <a:pt x="4" y="294"/>
                  </a:lnTo>
                  <a:lnTo>
                    <a:pt x="2" y="288"/>
                  </a:lnTo>
                  <a:lnTo>
                    <a:pt x="0" y="279"/>
                  </a:lnTo>
                  <a:lnTo>
                    <a:pt x="2" y="273"/>
                  </a:lnTo>
                  <a:lnTo>
                    <a:pt x="7" y="267"/>
                  </a:lnTo>
                  <a:lnTo>
                    <a:pt x="17" y="264"/>
                  </a:lnTo>
                  <a:lnTo>
                    <a:pt x="17" y="227"/>
                  </a:lnTo>
                  <a:lnTo>
                    <a:pt x="22" y="191"/>
                  </a:lnTo>
                  <a:lnTo>
                    <a:pt x="27" y="158"/>
                  </a:lnTo>
                  <a:lnTo>
                    <a:pt x="38" y="126"/>
                  </a:lnTo>
                  <a:lnTo>
                    <a:pt x="48" y="93"/>
                  </a:lnTo>
                  <a:lnTo>
                    <a:pt x="63" y="63"/>
                  </a:lnTo>
                  <a:lnTo>
                    <a:pt x="80" y="33"/>
                  </a:lnTo>
                  <a:lnTo>
                    <a:pt x="102" y="7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44" y="2"/>
                  </a:lnTo>
                  <a:lnTo>
                    <a:pt x="159" y="9"/>
                  </a:lnTo>
                  <a:lnTo>
                    <a:pt x="171" y="17"/>
                  </a:lnTo>
                  <a:lnTo>
                    <a:pt x="183" y="28"/>
                  </a:lnTo>
                  <a:lnTo>
                    <a:pt x="191" y="39"/>
                  </a:lnTo>
                  <a:lnTo>
                    <a:pt x="202" y="53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3603" y="1656"/>
              <a:ext cx="12" cy="18"/>
            </a:xfrm>
            <a:custGeom>
              <a:avLst/>
              <a:gdLst>
                <a:gd name="T0" fmla="*/ 1 w 24"/>
                <a:gd name="T1" fmla="*/ 0 h 37"/>
                <a:gd name="T2" fmla="*/ 0 w 24"/>
                <a:gd name="T3" fmla="*/ 0 h 37"/>
                <a:gd name="T4" fmla="*/ 1 w 24"/>
                <a:gd name="T5" fmla="*/ 0 h 37"/>
                <a:gd name="T6" fmla="*/ 1 w 24"/>
                <a:gd name="T7" fmla="*/ 0 h 37"/>
                <a:gd name="T8" fmla="*/ 1 w 24"/>
                <a:gd name="T9" fmla="*/ 0 h 37"/>
                <a:gd name="T10" fmla="*/ 1 w 24"/>
                <a:gd name="T11" fmla="*/ 0 h 37"/>
                <a:gd name="T12" fmla="*/ 1 w 24"/>
                <a:gd name="T13" fmla="*/ 0 h 37"/>
                <a:gd name="T14" fmla="*/ 1 w 24"/>
                <a:gd name="T15" fmla="*/ 0 h 37"/>
                <a:gd name="T16" fmla="*/ 1 w 2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37"/>
                <a:gd name="T29" fmla="*/ 24 w 2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37">
                  <a:moveTo>
                    <a:pt x="4" y="37"/>
                  </a:moveTo>
                  <a:lnTo>
                    <a:pt x="0" y="21"/>
                  </a:lnTo>
                  <a:lnTo>
                    <a:pt x="9" y="13"/>
                  </a:lnTo>
                  <a:lnTo>
                    <a:pt x="16" y="5"/>
                  </a:lnTo>
                  <a:lnTo>
                    <a:pt x="24" y="0"/>
                  </a:lnTo>
                  <a:lnTo>
                    <a:pt x="19" y="10"/>
                  </a:lnTo>
                  <a:lnTo>
                    <a:pt x="16" y="20"/>
                  </a:lnTo>
                  <a:lnTo>
                    <a:pt x="9" y="30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auto">
            <a:xfrm>
              <a:off x="4173" y="1578"/>
              <a:ext cx="10" cy="45"/>
            </a:xfrm>
            <a:custGeom>
              <a:avLst/>
              <a:gdLst>
                <a:gd name="T0" fmla="*/ 1 w 18"/>
                <a:gd name="T1" fmla="*/ 1 h 90"/>
                <a:gd name="T2" fmla="*/ 1 w 18"/>
                <a:gd name="T3" fmla="*/ 1 h 90"/>
                <a:gd name="T4" fmla="*/ 1 w 18"/>
                <a:gd name="T5" fmla="*/ 1 h 90"/>
                <a:gd name="T6" fmla="*/ 1 w 18"/>
                <a:gd name="T7" fmla="*/ 1 h 90"/>
                <a:gd name="T8" fmla="*/ 1 w 18"/>
                <a:gd name="T9" fmla="*/ 1 h 90"/>
                <a:gd name="T10" fmla="*/ 1 w 18"/>
                <a:gd name="T11" fmla="*/ 1 h 90"/>
                <a:gd name="T12" fmla="*/ 1 w 18"/>
                <a:gd name="T13" fmla="*/ 1 h 90"/>
                <a:gd name="T14" fmla="*/ 1 w 18"/>
                <a:gd name="T15" fmla="*/ 1 h 90"/>
                <a:gd name="T16" fmla="*/ 0 w 18"/>
                <a:gd name="T17" fmla="*/ 1 h 90"/>
                <a:gd name="T18" fmla="*/ 1 w 18"/>
                <a:gd name="T19" fmla="*/ 1 h 90"/>
                <a:gd name="T20" fmla="*/ 1 w 18"/>
                <a:gd name="T21" fmla="*/ 1 h 90"/>
                <a:gd name="T22" fmla="*/ 1 w 18"/>
                <a:gd name="T23" fmla="*/ 1 h 90"/>
                <a:gd name="T24" fmla="*/ 1 w 18"/>
                <a:gd name="T25" fmla="*/ 1 h 90"/>
                <a:gd name="T26" fmla="*/ 1 w 18"/>
                <a:gd name="T27" fmla="*/ 1 h 90"/>
                <a:gd name="T28" fmla="*/ 1 w 18"/>
                <a:gd name="T29" fmla="*/ 1 h 90"/>
                <a:gd name="T30" fmla="*/ 1 w 18"/>
                <a:gd name="T31" fmla="*/ 1 h 90"/>
                <a:gd name="T32" fmla="*/ 1 w 18"/>
                <a:gd name="T33" fmla="*/ 0 h 90"/>
                <a:gd name="T34" fmla="*/ 1 w 18"/>
                <a:gd name="T35" fmla="*/ 1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90"/>
                <a:gd name="T56" fmla="*/ 18 w 18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90">
                  <a:moveTo>
                    <a:pt x="17" y="3"/>
                  </a:moveTo>
                  <a:lnTo>
                    <a:pt x="17" y="14"/>
                  </a:lnTo>
                  <a:lnTo>
                    <a:pt x="18" y="24"/>
                  </a:lnTo>
                  <a:lnTo>
                    <a:pt x="17" y="34"/>
                  </a:lnTo>
                  <a:lnTo>
                    <a:pt x="17" y="46"/>
                  </a:lnTo>
                  <a:lnTo>
                    <a:pt x="12" y="56"/>
                  </a:lnTo>
                  <a:lnTo>
                    <a:pt x="8" y="68"/>
                  </a:lnTo>
                  <a:lnTo>
                    <a:pt x="3" y="78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3" y="69"/>
                  </a:lnTo>
                  <a:lnTo>
                    <a:pt x="3" y="58"/>
                  </a:lnTo>
                  <a:lnTo>
                    <a:pt x="5" y="46"/>
                  </a:lnTo>
                  <a:lnTo>
                    <a:pt x="5" y="32"/>
                  </a:lnTo>
                  <a:lnTo>
                    <a:pt x="7" y="22"/>
                  </a:lnTo>
                  <a:lnTo>
                    <a:pt x="7" y="10"/>
                  </a:lnTo>
                  <a:lnTo>
                    <a:pt x="12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13"/>
            <p:cNvSpPr>
              <a:spLocks/>
            </p:cNvSpPr>
            <p:nvPr/>
          </p:nvSpPr>
          <p:spPr bwMode="auto">
            <a:xfrm>
              <a:off x="3996" y="1723"/>
              <a:ext cx="13" cy="25"/>
            </a:xfrm>
            <a:custGeom>
              <a:avLst/>
              <a:gdLst>
                <a:gd name="T0" fmla="*/ 1 w 25"/>
                <a:gd name="T1" fmla="*/ 1 h 49"/>
                <a:gd name="T2" fmla="*/ 1 w 25"/>
                <a:gd name="T3" fmla="*/ 1 h 49"/>
                <a:gd name="T4" fmla="*/ 0 w 25"/>
                <a:gd name="T5" fmla="*/ 1 h 49"/>
                <a:gd name="T6" fmla="*/ 1 w 25"/>
                <a:gd name="T7" fmla="*/ 0 h 49"/>
                <a:gd name="T8" fmla="*/ 1 w 25"/>
                <a:gd name="T9" fmla="*/ 1 h 49"/>
                <a:gd name="T10" fmla="*/ 1 w 25"/>
                <a:gd name="T11" fmla="*/ 1 h 49"/>
                <a:gd name="T12" fmla="*/ 1 w 25"/>
                <a:gd name="T13" fmla="*/ 1 h 49"/>
                <a:gd name="T14" fmla="*/ 1 w 25"/>
                <a:gd name="T15" fmla="*/ 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9"/>
                <a:gd name="T26" fmla="*/ 25 w 2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9">
                  <a:moveTo>
                    <a:pt x="25" y="49"/>
                  </a:moveTo>
                  <a:lnTo>
                    <a:pt x="12" y="40"/>
                  </a:lnTo>
                  <a:lnTo>
                    <a:pt x="0" y="28"/>
                  </a:lnTo>
                  <a:lnTo>
                    <a:pt x="7" y="0"/>
                  </a:lnTo>
                  <a:lnTo>
                    <a:pt x="9" y="10"/>
                  </a:lnTo>
                  <a:lnTo>
                    <a:pt x="17" y="22"/>
                  </a:lnTo>
                  <a:lnTo>
                    <a:pt x="24" y="33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auto">
            <a:xfrm>
              <a:off x="3403" y="1756"/>
              <a:ext cx="204" cy="787"/>
            </a:xfrm>
            <a:custGeom>
              <a:avLst/>
              <a:gdLst>
                <a:gd name="T0" fmla="*/ 0 w 409"/>
                <a:gd name="T1" fmla="*/ 1 h 1573"/>
                <a:gd name="T2" fmla="*/ 0 w 409"/>
                <a:gd name="T3" fmla="*/ 1 h 1573"/>
                <a:gd name="T4" fmla="*/ 0 w 409"/>
                <a:gd name="T5" fmla="*/ 1 h 1573"/>
                <a:gd name="T6" fmla="*/ 0 w 409"/>
                <a:gd name="T7" fmla="*/ 1 h 1573"/>
                <a:gd name="T8" fmla="*/ 0 w 409"/>
                <a:gd name="T9" fmla="*/ 1 h 1573"/>
                <a:gd name="T10" fmla="*/ 0 w 409"/>
                <a:gd name="T11" fmla="*/ 1 h 1573"/>
                <a:gd name="T12" fmla="*/ 0 w 409"/>
                <a:gd name="T13" fmla="*/ 1 h 1573"/>
                <a:gd name="T14" fmla="*/ 0 w 409"/>
                <a:gd name="T15" fmla="*/ 1 h 1573"/>
                <a:gd name="T16" fmla="*/ 0 w 409"/>
                <a:gd name="T17" fmla="*/ 1 h 1573"/>
                <a:gd name="T18" fmla="*/ 0 w 409"/>
                <a:gd name="T19" fmla="*/ 1 h 1573"/>
                <a:gd name="T20" fmla="*/ 0 w 409"/>
                <a:gd name="T21" fmla="*/ 1 h 1573"/>
                <a:gd name="T22" fmla="*/ 0 w 409"/>
                <a:gd name="T23" fmla="*/ 1 h 1573"/>
                <a:gd name="T24" fmla="*/ 0 w 409"/>
                <a:gd name="T25" fmla="*/ 1 h 1573"/>
                <a:gd name="T26" fmla="*/ 0 w 409"/>
                <a:gd name="T27" fmla="*/ 1 h 1573"/>
                <a:gd name="T28" fmla="*/ 0 w 409"/>
                <a:gd name="T29" fmla="*/ 1 h 1573"/>
                <a:gd name="T30" fmla="*/ 0 w 409"/>
                <a:gd name="T31" fmla="*/ 1 h 1573"/>
                <a:gd name="T32" fmla="*/ 0 w 409"/>
                <a:gd name="T33" fmla="*/ 1 h 1573"/>
                <a:gd name="T34" fmla="*/ 0 w 409"/>
                <a:gd name="T35" fmla="*/ 1 h 1573"/>
                <a:gd name="T36" fmla="*/ 0 w 409"/>
                <a:gd name="T37" fmla="*/ 1 h 1573"/>
                <a:gd name="T38" fmla="*/ 0 w 409"/>
                <a:gd name="T39" fmla="*/ 1 h 1573"/>
                <a:gd name="T40" fmla="*/ 0 w 409"/>
                <a:gd name="T41" fmla="*/ 1 h 1573"/>
                <a:gd name="T42" fmla="*/ 0 w 409"/>
                <a:gd name="T43" fmla="*/ 1 h 1573"/>
                <a:gd name="T44" fmla="*/ 0 w 409"/>
                <a:gd name="T45" fmla="*/ 1 h 1573"/>
                <a:gd name="T46" fmla="*/ 0 w 409"/>
                <a:gd name="T47" fmla="*/ 1 h 1573"/>
                <a:gd name="T48" fmla="*/ 0 w 409"/>
                <a:gd name="T49" fmla="*/ 1 h 1573"/>
                <a:gd name="T50" fmla="*/ 0 w 409"/>
                <a:gd name="T51" fmla="*/ 1 h 1573"/>
                <a:gd name="T52" fmla="*/ 0 w 409"/>
                <a:gd name="T53" fmla="*/ 1 h 1573"/>
                <a:gd name="T54" fmla="*/ 0 w 409"/>
                <a:gd name="T55" fmla="*/ 1 h 1573"/>
                <a:gd name="T56" fmla="*/ 0 w 409"/>
                <a:gd name="T57" fmla="*/ 1 h 1573"/>
                <a:gd name="T58" fmla="*/ 0 w 409"/>
                <a:gd name="T59" fmla="*/ 1 h 1573"/>
                <a:gd name="T60" fmla="*/ 0 w 409"/>
                <a:gd name="T61" fmla="*/ 1 h 1573"/>
                <a:gd name="T62" fmla="*/ 0 w 409"/>
                <a:gd name="T63" fmla="*/ 1 h 1573"/>
                <a:gd name="T64" fmla="*/ 0 w 409"/>
                <a:gd name="T65" fmla="*/ 1 h 1573"/>
                <a:gd name="T66" fmla="*/ 0 w 409"/>
                <a:gd name="T67" fmla="*/ 1 h 1573"/>
                <a:gd name="T68" fmla="*/ 0 w 409"/>
                <a:gd name="T69" fmla="*/ 1 h 1573"/>
                <a:gd name="T70" fmla="*/ 0 w 409"/>
                <a:gd name="T71" fmla="*/ 1 h 1573"/>
                <a:gd name="T72" fmla="*/ 0 w 409"/>
                <a:gd name="T73" fmla="*/ 1 h 1573"/>
                <a:gd name="T74" fmla="*/ 0 w 409"/>
                <a:gd name="T75" fmla="*/ 1 h 1573"/>
                <a:gd name="T76" fmla="*/ 0 w 409"/>
                <a:gd name="T77" fmla="*/ 1 h 1573"/>
                <a:gd name="T78" fmla="*/ 0 w 409"/>
                <a:gd name="T79" fmla="*/ 1 h 1573"/>
                <a:gd name="T80" fmla="*/ 0 w 409"/>
                <a:gd name="T81" fmla="*/ 1 h 1573"/>
                <a:gd name="T82" fmla="*/ 0 w 409"/>
                <a:gd name="T83" fmla="*/ 1 h 1573"/>
                <a:gd name="T84" fmla="*/ 0 w 409"/>
                <a:gd name="T85" fmla="*/ 1 h 1573"/>
                <a:gd name="T86" fmla="*/ 0 w 409"/>
                <a:gd name="T87" fmla="*/ 1 h 1573"/>
                <a:gd name="T88" fmla="*/ 0 w 409"/>
                <a:gd name="T89" fmla="*/ 1 h 1573"/>
                <a:gd name="T90" fmla="*/ 0 w 409"/>
                <a:gd name="T91" fmla="*/ 1 h 1573"/>
                <a:gd name="T92" fmla="*/ 0 w 409"/>
                <a:gd name="T93" fmla="*/ 1 h 1573"/>
                <a:gd name="T94" fmla="*/ 0 w 409"/>
                <a:gd name="T95" fmla="*/ 1 h 1573"/>
                <a:gd name="T96" fmla="*/ 0 w 409"/>
                <a:gd name="T97" fmla="*/ 1 h 1573"/>
                <a:gd name="T98" fmla="*/ 0 w 409"/>
                <a:gd name="T99" fmla="*/ 1 h 1573"/>
                <a:gd name="T100" fmla="*/ 0 w 409"/>
                <a:gd name="T101" fmla="*/ 1 h 1573"/>
                <a:gd name="T102" fmla="*/ 0 w 409"/>
                <a:gd name="T103" fmla="*/ 1 h 1573"/>
                <a:gd name="T104" fmla="*/ 0 w 409"/>
                <a:gd name="T105" fmla="*/ 1 h 1573"/>
                <a:gd name="T106" fmla="*/ 0 w 409"/>
                <a:gd name="T107" fmla="*/ 1 h 15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9"/>
                <a:gd name="T163" fmla="*/ 0 h 1573"/>
                <a:gd name="T164" fmla="*/ 409 w 409"/>
                <a:gd name="T165" fmla="*/ 1573 h 15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9" h="1573">
                  <a:moveTo>
                    <a:pt x="142" y="8"/>
                  </a:moveTo>
                  <a:lnTo>
                    <a:pt x="132" y="23"/>
                  </a:lnTo>
                  <a:lnTo>
                    <a:pt x="125" y="38"/>
                  </a:lnTo>
                  <a:lnTo>
                    <a:pt x="118" y="54"/>
                  </a:lnTo>
                  <a:lnTo>
                    <a:pt x="113" y="71"/>
                  </a:lnTo>
                  <a:lnTo>
                    <a:pt x="106" y="86"/>
                  </a:lnTo>
                  <a:lnTo>
                    <a:pt x="101" y="104"/>
                  </a:lnTo>
                  <a:lnTo>
                    <a:pt x="95" y="120"/>
                  </a:lnTo>
                  <a:lnTo>
                    <a:pt x="90" y="138"/>
                  </a:lnTo>
                  <a:lnTo>
                    <a:pt x="90" y="147"/>
                  </a:lnTo>
                  <a:lnTo>
                    <a:pt x="90" y="157"/>
                  </a:lnTo>
                  <a:lnTo>
                    <a:pt x="90" y="167"/>
                  </a:lnTo>
                  <a:lnTo>
                    <a:pt x="90" y="179"/>
                  </a:lnTo>
                  <a:lnTo>
                    <a:pt x="90" y="189"/>
                  </a:lnTo>
                  <a:lnTo>
                    <a:pt x="91" y="199"/>
                  </a:lnTo>
                  <a:lnTo>
                    <a:pt x="91" y="209"/>
                  </a:lnTo>
                  <a:lnTo>
                    <a:pt x="96" y="219"/>
                  </a:lnTo>
                  <a:lnTo>
                    <a:pt x="108" y="209"/>
                  </a:lnTo>
                  <a:lnTo>
                    <a:pt x="122" y="196"/>
                  </a:lnTo>
                  <a:lnTo>
                    <a:pt x="132" y="179"/>
                  </a:lnTo>
                  <a:lnTo>
                    <a:pt x="142" y="163"/>
                  </a:lnTo>
                  <a:lnTo>
                    <a:pt x="152" y="148"/>
                  </a:lnTo>
                  <a:lnTo>
                    <a:pt x="164" y="142"/>
                  </a:lnTo>
                  <a:lnTo>
                    <a:pt x="177" y="143"/>
                  </a:lnTo>
                  <a:lnTo>
                    <a:pt x="194" y="158"/>
                  </a:lnTo>
                  <a:lnTo>
                    <a:pt x="188" y="175"/>
                  </a:lnTo>
                  <a:lnTo>
                    <a:pt x="182" y="196"/>
                  </a:lnTo>
                  <a:lnTo>
                    <a:pt x="174" y="212"/>
                  </a:lnTo>
                  <a:lnTo>
                    <a:pt x="169" y="233"/>
                  </a:lnTo>
                  <a:lnTo>
                    <a:pt x="162" y="251"/>
                  </a:lnTo>
                  <a:lnTo>
                    <a:pt x="159" y="272"/>
                  </a:lnTo>
                  <a:lnTo>
                    <a:pt x="157" y="292"/>
                  </a:lnTo>
                  <a:lnTo>
                    <a:pt x="162" y="314"/>
                  </a:lnTo>
                  <a:lnTo>
                    <a:pt x="152" y="319"/>
                  </a:lnTo>
                  <a:lnTo>
                    <a:pt x="150" y="331"/>
                  </a:lnTo>
                  <a:lnTo>
                    <a:pt x="150" y="344"/>
                  </a:lnTo>
                  <a:lnTo>
                    <a:pt x="150" y="360"/>
                  </a:lnTo>
                  <a:lnTo>
                    <a:pt x="155" y="363"/>
                  </a:lnTo>
                  <a:lnTo>
                    <a:pt x="160" y="361"/>
                  </a:lnTo>
                  <a:lnTo>
                    <a:pt x="167" y="358"/>
                  </a:lnTo>
                  <a:lnTo>
                    <a:pt x="174" y="360"/>
                  </a:lnTo>
                  <a:lnTo>
                    <a:pt x="188" y="346"/>
                  </a:lnTo>
                  <a:lnTo>
                    <a:pt x="201" y="334"/>
                  </a:lnTo>
                  <a:lnTo>
                    <a:pt x="213" y="321"/>
                  </a:lnTo>
                  <a:lnTo>
                    <a:pt x="226" y="311"/>
                  </a:lnTo>
                  <a:lnTo>
                    <a:pt x="238" y="299"/>
                  </a:lnTo>
                  <a:lnTo>
                    <a:pt x="252" y="290"/>
                  </a:lnTo>
                  <a:lnTo>
                    <a:pt x="267" y="282"/>
                  </a:lnTo>
                  <a:lnTo>
                    <a:pt x="286" y="277"/>
                  </a:lnTo>
                  <a:lnTo>
                    <a:pt x="289" y="283"/>
                  </a:lnTo>
                  <a:lnTo>
                    <a:pt x="291" y="294"/>
                  </a:lnTo>
                  <a:lnTo>
                    <a:pt x="289" y="304"/>
                  </a:lnTo>
                  <a:lnTo>
                    <a:pt x="286" y="314"/>
                  </a:lnTo>
                  <a:lnTo>
                    <a:pt x="267" y="326"/>
                  </a:lnTo>
                  <a:lnTo>
                    <a:pt x="252" y="341"/>
                  </a:lnTo>
                  <a:lnTo>
                    <a:pt x="238" y="356"/>
                  </a:lnTo>
                  <a:lnTo>
                    <a:pt x="228" y="375"/>
                  </a:lnTo>
                  <a:lnTo>
                    <a:pt x="218" y="390"/>
                  </a:lnTo>
                  <a:lnTo>
                    <a:pt x="208" y="407"/>
                  </a:lnTo>
                  <a:lnTo>
                    <a:pt x="198" y="424"/>
                  </a:lnTo>
                  <a:lnTo>
                    <a:pt x="188" y="441"/>
                  </a:lnTo>
                  <a:lnTo>
                    <a:pt x="186" y="451"/>
                  </a:lnTo>
                  <a:lnTo>
                    <a:pt x="189" y="461"/>
                  </a:lnTo>
                  <a:lnTo>
                    <a:pt x="193" y="471"/>
                  </a:lnTo>
                  <a:lnTo>
                    <a:pt x="199" y="481"/>
                  </a:lnTo>
                  <a:lnTo>
                    <a:pt x="201" y="491"/>
                  </a:lnTo>
                  <a:lnTo>
                    <a:pt x="203" y="501"/>
                  </a:lnTo>
                  <a:lnTo>
                    <a:pt x="201" y="512"/>
                  </a:lnTo>
                  <a:lnTo>
                    <a:pt x="194" y="523"/>
                  </a:lnTo>
                  <a:lnTo>
                    <a:pt x="206" y="542"/>
                  </a:lnTo>
                  <a:lnTo>
                    <a:pt x="218" y="564"/>
                  </a:lnTo>
                  <a:lnTo>
                    <a:pt x="230" y="584"/>
                  </a:lnTo>
                  <a:lnTo>
                    <a:pt x="245" y="605"/>
                  </a:lnTo>
                  <a:lnTo>
                    <a:pt x="260" y="623"/>
                  </a:lnTo>
                  <a:lnTo>
                    <a:pt x="275" y="642"/>
                  </a:lnTo>
                  <a:lnTo>
                    <a:pt x="292" y="655"/>
                  </a:lnTo>
                  <a:lnTo>
                    <a:pt x="313" y="670"/>
                  </a:lnTo>
                  <a:lnTo>
                    <a:pt x="321" y="660"/>
                  </a:lnTo>
                  <a:lnTo>
                    <a:pt x="326" y="652"/>
                  </a:lnTo>
                  <a:lnTo>
                    <a:pt x="324" y="640"/>
                  </a:lnTo>
                  <a:lnTo>
                    <a:pt x="321" y="630"/>
                  </a:lnTo>
                  <a:lnTo>
                    <a:pt x="311" y="620"/>
                  </a:lnTo>
                  <a:lnTo>
                    <a:pt x="307" y="611"/>
                  </a:lnTo>
                  <a:lnTo>
                    <a:pt x="306" y="601"/>
                  </a:lnTo>
                  <a:lnTo>
                    <a:pt x="301" y="593"/>
                  </a:lnTo>
                  <a:lnTo>
                    <a:pt x="314" y="601"/>
                  </a:lnTo>
                  <a:lnTo>
                    <a:pt x="326" y="616"/>
                  </a:lnTo>
                  <a:lnTo>
                    <a:pt x="335" y="611"/>
                  </a:lnTo>
                  <a:lnTo>
                    <a:pt x="345" y="611"/>
                  </a:lnTo>
                  <a:lnTo>
                    <a:pt x="351" y="615"/>
                  </a:lnTo>
                  <a:lnTo>
                    <a:pt x="360" y="625"/>
                  </a:lnTo>
                  <a:lnTo>
                    <a:pt x="367" y="633"/>
                  </a:lnTo>
                  <a:lnTo>
                    <a:pt x="373" y="643"/>
                  </a:lnTo>
                  <a:lnTo>
                    <a:pt x="380" y="652"/>
                  </a:lnTo>
                  <a:lnTo>
                    <a:pt x="390" y="662"/>
                  </a:lnTo>
                  <a:lnTo>
                    <a:pt x="400" y="689"/>
                  </a:lnTo>
                  <a:lnTo>
                    <a:pt x="407" y="719"/>
                  </a:lnTo>
                  <a:lnTo>
                    <a:pt x="409" y="750"/>
                  </a:lnTo>
                  <a:lnTo>
                    <a:pt x="407" y="782"/>
                  </a:lnTo>
                  <a:lnTo>
                    <a:pt x="400" y="812"/>
                  </a:lnTo>
                  <a:lnTo>
                    <a:pt x="395" y="844"/>
                  </a:lnTo>
                  <a:lnTo>
                    <a:pt x="387" y="873"/>
                  </a:lnTo>
                  <a:lnTo>
                    <a:pt x="378" y="904"/>
                  </a:lnTo>
                  <a:lnTo>
                    <a:pt x="375" y="971"/>
                  </a:lnTo>
                  <a:lnTo>
                    <a:pt x="375" y="1040"/>
                  </a:lnTo>
                  <a:lnTo>
                    <a:pt x="378" y="1110"/>
                  </a:lnTo>
                  <a:lnTo>
                    <a:pt x="384" y="1179"/>
                  </a:lnTo>
                  <a:lnTo>
                    <a:pt x="387" y="1247"/>
                  </a:lnTo>
                  <a:lnTo>
                    <a:pt x="390" y="1318"/>
                  </a:lnTo>
                  <a:lnTo>
                    <a:pt x="394" y="1385"/>
                  </a:lnTo>
                  <a:lnTo>
                    <a:pt x="399" y="1456"/>
                  </a:lnTo>
                  <a:lnTo>
                    <a:pt x="394" y="1471"/>
                  </a:lnTo>
                  <a:lnTo>
                    <a:pt x="390" y="1488"/>
                  </a:lnTo>
                  <a:lnTo>
                    <a:pt x="387" y="1503"/>
                  </a:lnTo>
                  <a:lnTo>
                    <a:pt x="384" y="1522"/>
                  </a:lnTo>
                  <a:lnTo>
                    <a:pt x="375" y="1536"/>
                  </a:lnTo>
                  <a:lnTo>
                    <a:pt x="367" y="1549"/>
                  </a:lnTo>
                  <a:lnTo>
                    <a:pt x="353" y="1559"/>
                  </a:lnTo>
                  <a:lnTo>
                    <a:pt x="338" y="1568"/>
                  </a:lnTo>
                  <a:lnTo>
                    <a:pt x="323" y="1571"/>
                  </a:lnTo>
                  <a:lnTo>
                    <a:pt x="311" y="1573"/>
                  </a:lnTo>
                  <a:lnTo>
                    <a:pt x="297" y="1571"/>
                  </a:lnTo>
                  <a:lnTo>
                    <a:pt x="286" y="1568"/>
                  </a:lnTo>
                  <a:lnTo>
                    <a:pt x="265" y="1552"/>
                  </a:lnTo>
                  <a:lnTo>
                    <a:pt x="252" y="1539"/>
                  </a:lnTo>
                  <a:lnTo>
                    <a:pt x="240" y="1520"/>
                  </a:lnTo>
                  <a:lnTo>
                    <a:pt x="230" y="1503"/>
                  </a:lnTo>
                  <a:lnTo>
                    <a:pt x="218" y="1485"/>
                  </a:lnTo>
                  <a:lnTo>
                    <a:pt x="208" y="1466"/>
                  </a:lnTo>
                  <a:lnTo>
                    <a:pt x="196" y="1449"/>
                  </a:lnTo>
                  <a:lnTo>
                    <a:pt x="182" y="1436"/>
                  </a:lnTo>
                  <a:lnTo>
                    <a:pt x="174" y="1412"/>
                  </a:lnTo>
                  <a:lnTo>
                    <a:pt x="166" y="1390"/>
                  </a:lnTo>
                  <a:lnTo>
                    <a:pt x="155" y="1367"/>
                  </a:lnTo>
                  <a:lnTo>
                    <a:pt x="149" y="1345"/>
                  </a:lnTo>
                  <a:lnTo>
                    <a:pt x="142" y="1319"/>
                  </a:lnTo>
                  <a:lnTo>
                    <a:pt x="140" y="1297"/>
                  </a:lnTo>
                  <a:lnTo>
                    <a:pt x="145" y="1274"/>
                  </a:lnTo>
                  <a:lnTo>
                    <a:pt x="157" y="1252"/>
                  </a:lnTo>
                  <a:lnTo>
                    <a:pt x="155" y="1230"/>
                  </a:lnTo>
                  <a:lnTo>
                    <a:pt x="155" y="1209"/>
                  </a:lnTo>
                  <a:lnTo>
                    <a:pt x="155" y="1187"/>
                  </a:lnTo>
                  <a:lnTo>
                    <a:pt x="160" y="1167"/>
                  </a:lnTo>
                  <a:lnTo>
                    <a:pt x="162" y="1145"/>
                  </a:lnTo>
                  <a:lnTo>
                    <a:pt x="169" y="1125"/>
                  </a:lnTo>
                  <a:lnTo>
                    <a:pt x="174" y="1105"/>
                  </a:lnTo>
                  <a:lnTo>
                    <a:pt x="182" y="1088"/>
                  </a:lnTo>
                  <a:lnTo>
                    <a:pt x="196" y="1051"/>
                  </a:lnTo>
                  <a:lnTo>
                    <a:pt x="209" y="1015"/>
                  </a:lnTo>
                  <a:lnTo>
                    <a:pt x="221" y="978"/>
                  </a:lnTo>
                  <a:lnTo>
                    <a:pt x="231" y="941"/>
                  </a:lnTo>
                  <a:lnTo>
                    <a:pt x="233" y="902"/>
                  </a:lnTo>
                  <a:lnTo>
                    <a:pt x="228" y="866"/>
                  </a:lnTo>
                  <a:lnTo>
                    <a:pt x="213" y="831"/>
                  </a:lnTo>
                  <a:lnTo>
                    <a:pt x="188" y="801"/>
                  </a:lnTo>
                  <a:lnTo>
                    <a:pt x="184" y="789"/>
                  </a:lnTo>
                  <a:lnTo>
                    <a:pt x="181" y="779"/>
                  </a:lnTo>
                  <a:lnTo>
                    <a:pt x="177" y="767"/>
                  </a:lnTo>
                  <a:lnTo>
                    <a:pt x="176" y="757"/>
                  </a:lnTo>
                  <a:lnTo>
                    <a:pt x="172" y="746"/>
                  </a:lnTo>
                  <a:lnTo>
                    <a:pt x="172" y="736"/>
                  </a:lnTo>
                  <a:lnTo>
                    <a:pt x="171" y="726"/>
                  </a:lnTo>
                  <a:lnTo>
                    <a:pt x="174" y="716"/>
                  </a:lnTo>
                  <a:lnTo>
                    <a:pt x="167" y="696"/>
                  </a:lnTo>
                  <a:lnTo>
                    <a:pt x="160" y="677"/>
                  </a:lnTo>
                  <a:lnTo>
                    <a:pt x="154" y="657"/>
                  </a:lnTo>
                  <a:lnTo>
                    <a:pt x="147" y="638"/>
                  </a:lnTo>
                  <a:lnTo>
                    <a:pt x="135" y="618"/>
                  </a:lnTo>
                  <a:lnTo>
                    <a:pt x="123" y="605"/>
                  </a:lnTo>
                  <a:lnTo>
                    <a:pt x="105" y="594"/>
                  </a:lnTo>
                  <a:lnTo>
                    <a:pt x="84" y="589"/>
                  </a:lnTo>
                  <a:lnTo>
                    <a:pt x="79" y="593"/>
                  </a:lnTo>
                  <a:lnTo>
                    <a:pt x="68" y="583"/>
                  </a:lnTo>
                  <a:lnTo>
                    <a:pt x="64" y="572"/>
                  </a:lnTo>
                  <a:lnTo>
                    <a:pt x="62" y="557"/>
                  </a:lnTo>
                  <a:lnTo>
                    <a:pt x="64" y="544"/>
                  </a:lnTo>
                  <a:lnTo>
                    <a:pt x="62" y="528"/>
                  </a:lnTo>
                  <a:lnTo>
                    <a:pt x="61" y="518"/>
                  </a:lnTo>
                  <a:lnTo>
                    <a:pt x="52" y="510"/>
                  </a:lnTo>
                  <a:lnTo>
                    <a:pt x="39" y="507"/>
                  </a:lnTo>
                  <a:lnTo>
                    <a:pt x="29" y="495"/>
                  </a:lnTo>
                  <a:lnTo>
                    <a:pt x="20" y="485"/>
                  </a:lnTo>
                  <a:lnTo>
                    <a:pt x="12" y="473"/>
                  </a:lnTo>
                  <a:lnTo>
                    <a:pt x="7" y="463"/>
                  </a:lnTo>
                  <a:lnTo>
                    <a:pt x="2" y="449"/>
                  </a:lnTo>
                  <a:lnTo>
                    <a:pt x="0" y="436"/>
                  </a:lnTo>
                  <a:lnTo>
                    <a:pt x="0" y="422"/>
                  </a:lnTo>
                  <a:lnTo>
                    <a:pt x="3" y="409"/>
                  </a:lnTo>
                  <a:lnTo>
                    <a:pt x="8" y="400"/>
                  </a:lnTo>
                  <a:lnTo>
                    <a:pt x="12" y="392"/>
                  </a:lnTo>
                  <a:lnTo>
                    <a:pt x="12" y="381"/>
                  </a:lnTo>
                  <a:lnTo>
                    <a:pt x="13" y="373"/>
                  </a:lnTo>
                  <a:lnTo>
                    <a:pt x="12" y="361"/>
                  </a:lnTo>
                  <a:lnTo>
                    <a:pt x="13" y="351"/>
                  </a:lnTo>
                  <a:lnTo>
                    <a:pt x="13" y="341"/>
                  </a:lnTo>
                  <a:lnTo>
                    <a:pt x="19" y="334"/>
                  </a:lnTo>
                  <a:lnTo>
                    <a:pt x="25" y="307"/>
                  </a:lnTo>
                  <a:lnTo>
                    <a:pt x="30" y="280"/>
                  </a:lnTo>
                  <a:lnTo>
                    <a:pt x="32" y="251"/>
                  </a:lnTo>
                  <a:lnTo>
                    <a:pt x="34" y="223"/>
                  </a:lnTo>
                  <a:lnTo>
                    <a:pt x="32" y="192"/>
                  </a:lnTo>
                  <a:lnTo>
                    <a:pt x="34" y="165"/>
                  </a:lnTo>
                  <a:lnTo>
                    <a:pt x="35" y="136"/>
                  </a:lnTo>
                  <a:lnTo>
                    <a:pt x="44" y="113"/>
                  </a:lnTo>
                  <a:lnTo>
                    <a:pt x="35" y="103"/>
                  </a:lnTo>
                  <a:lnTo>
                    <a:pt x="34" y="94"/>
                  </a:lnTo>
                  <a:lnTo>
                    <a:pt x="34" y="86"/>
                  </a:lnTo>
                  <a:lnTo>
                    <a:pt x="39" y="79"/>
                  </a:lnTo>
                  <a:lnTo>
                    <a:pt x="47" y="62"/>
                  </a:lnTo>
                  <a:lnTo>
                    <a:pt x="52" y="45"/>
                  </a:lnTo>
                  <a:lnTo>
                    <a:pt x="61" y="35"/>
                  </a:lnTo>
                  <a:lnTo>
                    <a:pt x="71" y="28"/>
                  </a:lnTo>
                  <a:lnTo>
                    <a:pt x="81" y="22"/>
                  </a:lnTo>
                  <a:lnTo>
                    <a:pt x="91" y="16"/>
                  </a:lnTo>
                  <a:lnTo>
                    <a:pt x="100" y="11"/>
                  </a:lnTo>
                  <a:lnTo>
                    <a:pt x="110" y="6"/>
                  </a:lnTo>
                  <a:lnTo>
                    <a:pt x="120" y="1"/>
                  </a:lnTo>
                  <a:lnTo>
                    <a:pt x="130" y="0"/>
                  </a:lnTo>
                  <a:lnTo>
                    <a:pt x="142" y="8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auto">
            <a:xfrm>
              <a:off x="4014" y="1756"/>
              <a:ext cx="21" cy="37"/>
            </a:xfrm>
            <a:custGeom>
              <a:avLst/>
              <a:gdLst>
                <a:gd name="T0" fmla="*/ 1 w 42"/>
                <a:gd name="T1" fmla="*/ 1 h 74"/>
                <a:gd name="T2" fmla="*/ 1 w 42"/>
                <a:gd name="T3" fmla="*/ 1 h 74"/>
                <a:gd name="T4" fmla="*/ 1 w 42"/>
                <a:gd name="T5" fmla="*/ 1 h 74"/>
                <a:gd name="T6" fmla="*/ 1 w 42"/>
                <a:gd name="T7" fmla="*/ 1 h 74"/>
                <a:gd name="T8" fmla="*/ 1 w 42"/>
                <a:gd name="T9" fmla="*/ 1 h 74"/>
                <a:gd name="T10" fmla="*/ 1 w 42"/>
                <a:gd name="T11" fmla="*/ 1 h 74"/>
                <a:gd name="T12" fmla="*/ 1 w 42"/>
                <a:gd name="T13" fmla="*/ 1 h 74"/>
                <a:gd name="T14" fmla="*/ 1 w 42"/>
                <a:gd name="T15" fmla="*/ 1 h 74"/>
                <a:gd name="T16" fmla="*/ 0 w 42"/>
                <a:gd name="T17" fmla="*/ 0 h 74"/>
                <a:gd name="T18" fmla="*/ 1 w 42"/>
                <a:gd name="T19" fmla="*/ 1 h 74"/>
                <a:gd name="T20" fmla="*/ 1 w 42"/>
                <a:gd name="T21" fmla="*/ 1 h 74"/>
                <a:gd name="T22" fmla="*/ 1 w 42"/>
                <a:gd name="T23" fmla="*/ 1 h 74"/>
                <a:gd name="T24" fmla="*/ 1 w 42"/>
                <a:gd name="T25" fmla="*/ 1 h 74"/>
                <a:gd name="T26" fmla="*/ 1 w 42"/>
                <a:gd name="T27" fmla="*/ 1 h 74"/>
                <a:gd name="T28" fmla="*/ 1 w 42"/>
                <a:gd name="T29" fmla="*/ 1 h 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74"/>
                <a:gd name="T47" fmla="*/ 42 w 42"/>
                <a:gd name="T48" fmla="*/ 74 h 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74">
                  <a:moveTo>
                    <a:pt x="42" y="74"/>
                  </a:moveTo>
                  <a:lnTo>
                    <a:pt x="27" y="69"/>
                  </a:lnTo>
                  <a:lnTo>
                    <a:pt x="18" y="62"/>
                  </a:lnTo>
                  <a:lnTo>
                    <a:pt x="11" y="52"/>
                  </a:lnTo>
                  <a:lnTo>
                    <a:pt x="8" y="44"/>
                  </a:lnTo>
                  <a:lnTo>
                    <a:pt x="3" y="30"/>
                  </a:lnTo>
                  <a:lnTo>
                    <a:pt x="3" y="20"/>
                  </a:lnTo>
                  <a:lnTo>
                    <a:pt x="1" y="8"/>
                  </a:lnTo>
                  <a:lnTo>
                    <a:pt x="0" y="0"/>
                  </a:lnTo>
                  <a:lnTo>
                    <a:pt x="1" y="8"/>
                  </a:lnTo>
                  <a:lnTo>
                    <a:pt x="6" y="18"/>
                  </a:lnTo>
                  <a:lnTo>
                    <a:pt x="11" y="28"/>
                  </a:lnTo>
                  <a:lnTo>
                    <a:pt x="18" y="38"/>
                  </a:lnTo>
                  <a:lnTo>
                    <a:pt x="30" y="55"/>
                  </a:lnTo>
                  <a:lnTo>
                    <a:pt x="42" y="74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auto">
            <a:xfrm>
              <a:off x="4446" y="1760"/>
              <a:ext cx="129" cy="19"/>
            </a:xfrm>
            <a:custGeom>
              <a:avLst/>
              <a:gdLst>
                <a:gd name="T0" fmla="*/ 1 w 256"/>
                <a:gd name="T1" fmla="*/ 0 h 39"/>
                <a:gd name="T2" fmla="*/ 1 w 256"/>
                <a:gd name="T3" fmla="*/ 0 h 39"/>
                <a:gd name="T4" fmla="*/ 1 w 256"/>
                <a:gd name="T5" fmla="*/ 0 h 39"/>
                <a:gd name="T6" fmla="*/ 1 w 256"/>
                <a:gd name="T7" fmla="*/ 0 h 39"/>
                <a:gd name="T8" fmla="*/ 1 w 256"/>
                <a:gd name="T9" fmla="*/ 0 h 39"/>
                <a:gd name="T10" fmla="*/ 1 w 256"/>
                <a:gd name="T11" fmla="*/ 0 h 39"/>
                <a:gd name="T12" fmla="*/ 1 w 256"/>
                <a:gd name="T13" fmla="*/ 0 h 39"/>
                <a:gd name="T14" fmla="*/ 1 w 256"/>
                <a:gd name="T15" fmla="*/ 0 h 39"/>
                <a:gd name="T16" fmla="*/ 1 w 256"/>
                <a:gd name="T17" fmla="*/ 0 h 39"/>
                <a:gd name="T18" fmla="*/ 0 w 256"/>
                <a:gd name="T19" fmla="*/ 0 h 39"/>
                <a:gd name="T20" fmla="*/ 1 w 256"/>
                <a:gd name="T21" fmla="*/ 0 h 39"/>
                <a:gd name="T22" fmla="*/ 1 w 256"/>
                <a:gd name="T23" fmla="*/ 0 h 39"/>
                <a:gd name="T24" fmla="*/ 1 w 256"/>
                <a:gd name="T25" fmla="*/ 0 h 39"/>
                <a:gd name="T26" fmla="*/ 1 w 256"/>
                <a:gd name="T27" fmla="*/ 0 h 39"/>
                <a:gd name="T28" fmla="*/ 1 w 256"/>
                <a:gd name="T29" fmla="*/ 0 h 39"/>
                <a:gd name="T30" fmla="*/ 1 w 256"/>
                <a:gd name="T31" fmla="*/ 0 h 39"/>
                <a:gd name="T32" fmla="*/ 1 w 256"/>
                <a:gd name="T33" fmla="*/ 0 h 39"/>
                <a:gd name="T34" fmla="*/ 1 w 256"/>
                <a:gd name="T35" fmla="*/ 0 h 39"/>
                <a:gd name="T36" fmla="*/ 1 w 256"/>
                <a:gd name="T37" fmla="*/ 0 h 39"/>
                <a:gd name="T38" fmla="*/ 1 w 256"/>
                <a:gd name="T39" fmla="*/ 0 h 39"/>
                <a:gd name="T40" fmla="*/ 1 w 256"/>
                <a:gd name="T41" fmla="*/ 0 h 39"/>
                <a:gd name="T42" fmla="*/ 1 w 256"/>
                <a:gd name="T43" fmla="*/ 0 h 39"/>
                <a:gd name="T44" fmla="*/ 1 w 256"/>
                <a:gd name="T45" fmla="*/ 0 h 39"/>
                <a:gd name="T46" fmla="*/ 1 w 256"/>
                <a:gd name="T47" fmla="*/ 0 h 39"/>
                <a:gd name="T48" fmla="*/ 1 w 256"/>
                <a:gd name="T49" fmla="*/ 0 h 39"/>
                <a:gd name="T50" fmla="*/ 1 w 256"/>
                <a:gd name="T51" fmla="*/ 0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6"/>
                <a:gd name="T79" fmla="*/ 0 h 39"/>
                <a:gd name="T80" fmla="*/ 256 w 256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6" h="39">
                  <a:moveTo>
                    <a:pt x="256" y="34"/>
                  </a:moveTo>
                  <a:lnTo>
                    <a:pt x="256" y="39"/>
                  </a:lnTo>
                  <a:lnTo>
                    <a:pt x="223" y="34"/>
                  </a:lnTo>
                  <a:lnTo>
                    <a:pt x="192" y="29"/>
                  </a:lnTo>
                  <a:lnTo>
                    <a:pt x="158" y="24"/>
                  </a:lnTo>
                  <a:lnTo>
                    <a:pt x="128" y="22"/>
                  </a:lnTo>
                  <a:lnTo>
                    <a:pt x="94" y="17"/>
                  </a:lnTo>
                  <a:lnTo>
                    <a:pt x="64" y="16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10" y="5"/>
                  </a:lnTo>
                  <a:lnTo>
                    <a:pt x="23" y="2"/>
                  </a:lnTo>
                  <a:lnTo>
                    <a:pt x="37" y="0"/>
                  </a:lnTo>
                  <a:lnTo>
                    <a:pt x="52" y="2"/>
                  </a:lnTo>
                  <a:lnTo>
                    <a:pt x="66" y="2"/>
                  </a:lnTo>
                  <a:lnTo>
                    <a:pt x="81" y="5"/>
                  </a:lnTo>
                  <a:lnTo>
                    <a:pt x="96" y="7"/>
                  </a:lnTo>
                  <a:lnTo>
                    <a:pt x="111" y="9"/>
                  </a:lnTo>
                  <a:lnTo>
                    <a:pt x="130" y="9"/>
                  </a:lnTo>
                  <a:lnTo>
                    <a:pt x="148" y="10"/>
                  </a:lnTo>
                  <a:lnTo>
                    <a:pt x="167" y="12"/>
                  </a:lnTo>
                  <a:lnTo>
                    <a:pt x="185" y="17"/>
                  </a:lnTo>
                  <a:lnTo>
                    <a:pt x="202" y="21"/>
                  </a:lnTo>
                  <a:lnTo>
                    <a:pt x="221" y="26"/>
                  </a:lnTo>
                  <a:lnTo>
                    <a:pt x="238" y="29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3458" y="1503"/>
              <a:ext cx="83" cy="101"/>
            </a:xfrm>
            <a:custGeom>
              <a:avLst/>
              <a:gdLst>
                <a:gd name="T0" fmla="*/ 1 w 165"/>
                <a:gd name="T1" fmla="*/ 0 h 202"/>
                <a:gd name="T2" fmla="*/ 1 w 165"/>
                <a:gd name="T3" fmla="*/ 1 h 202"/>
                <a:gd name="T4" fmla="*/ 1 w 165"/>
                <a:gd name="T5" fmla="*/ 1 h 202"/>
                <a:gd name="T6" fmla="*/ 1 w 165"/>
                <a:gd name="T7" fmla="*/ 1 h 202"/>
                <a:gd name="T8" fmla="*/ 1 w 165"/>
                <a:gd name="T9" fmla="*/ 1 h 202"/>
                <a:gd name="T10" fmla="*/ 1 w 165"/>
                <a:gd name="T11" fmla="*/ 1 h 202"/>
                <a:gd name="T12" fmla="*/ 1 w 165"/>
                <a:gd name="T13" fmla="*/ 1 h 202"/>
                <a:gd name="T14" fmla="*/ 1 w 165"/>
                <a:gd name="T15" fmla="*/ 1 h 202"/>
                <a:gd name="T16" fmla="*/ 1 w 165"/>
                <a:gd name="T17" fmla="*/ 1 h 202"/>
                <a:gd name="T18" fmla="*/ 0 w 165"/>
                <a:gd name="T19" fmla="*/ 1 h 202"/>
                <a:gd name="T20" fmla="*/ 0 w 165"/>
                <a:gd name="T21" fmla="*/ 1 h 202"/>
                <a:gd name="T22" fmla="*/ 1 w 165"/>
                <a:gd name="T23" fmla="*/ 1 h 202"/>
                <a:gd name="T24" fmla="*/ 1 w 165"/>
                <a:gd name="T25" fmla="*/ 1 h 202"/>
                <a:gd name="T26" fmla="*/ 1 w 165"/>
                <a:gd name="T27" fmla="*/ 1 h 202"/>
                <a:gd name="T28" fmla="*/ 1 w 165"/>
                <a:gd name="T29" fmla="*/ 1 h 202"/>
                <a:gd name="T30" fmla="*/ 1 w 165"/>
                <a:gd name="T31" fmla="*/ 1 h 202"/>
                <a:gd name="T32" fmla="*/ 1 w 165"/>
                <a:gd name="T33" fmla="*/ 1 h 202"/>
                <a:gd name="T34" fmla="*/ 1 w 165"/>
                <a:gd name="T35" fmla="*/ 1 h 202"/>
                <a:gd name="T36" fmla="*/ 1 w 165"/>
                <a:gd name="T37" fmla="*/ 1 h 202"/>
                <a:gd name="T38" fmla="*/ 1 w 165"/>
                <a:gd name="T39" fmla="*/ 1 h 202"/>
                <a:gd name="T40" fmla="*/ 1 w 165"/>
                <a:gd name="T41" fmla="*/ 1 h 202"/>
                <a:gd name="T42" fmla="*/ 1 w 165"/>
                <a:gd name="T43" fmla="*/ 1 h 202"/>
                <a:gd name="T44" fmla="*/ 1 w 165"/>
                <a:gd name="T45" fmla="*/ 1 h 202"/>
                <a:gd name="T46" fmla="*/ 1 w 165"/>
                <a:gd name="T47" fmla="*/ 1 h 202"/>
                <a:gd name="T48" fmla="*/ 1 w 165"/>
                <a:gd name="T49" fmla="*/ 1 h 202"/>
                <a:gd name="T50" fmla="*/ 1 w 165"/>
                <a:gd name="T51" fmla="*/ 0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202"/>
                <a:gd name="T80" fmla="*/ 165 w 165"/>
                <a:gd name="T81" fmla="*/ 202 h 2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202">
                  <a:moveTo>
                    <a:pt x="159" y="0"/>
                  </a:moveTo>
                  <a:lnTo>
                    <a:pt x="165" y="3"/>
                  </a:lnTo>
                  <a:lnTo>
                    <a:pt x="143" y="25"/>
                  </a:lnTo>
                  <a:lnTo>
                    <a:pt x="121" y="49"/>
                  </a:lnTo>
                  <a:lnTo>
                    <a:pt x="99" y="74"/>
                  </a:lnTo>
                  <a:lnTo>
                    <a:pt x="79" y="99"/>
                  </a:lnTo>
                  <a:lnTo>
                    <a:pt x="59" y="125"/>
                  </a:lnTo>
                  <a:lnTo>
                    <a:pt x="39" y="150"/>
                  </a:lnTo>
                  <a:lnTo>
                    <a:pt x="18" y="175"/>
                  </a:lnTo>
                  <a:lnTo>
                    <a:pt x="0" y="202"/>
                  </a:lnTo>
                  <a:lnTo>
                    <a:pt x="0" y="187"/>
                  </a:lnTo>
                  <a:lnTo>
                    <a:pt x="5" y="174"/>
                  </a:lnTo>
                  <a:lnTo>
                    <a:pt x="12" y="162"/>
                  </a:lnTo>
                  <a:lnTo>
                    <a:pt x="22" y="152"/>
                  </a:lnTo>
                  <a:lnTo>
                    <a:pt x="30" y="140"/>
                  </a:lnTo>
                  <a:lnTo>
                    <a:pt x="40" y="128"/>
                  </a:lnTo>
                  <a:lnTo>
                    <a:pt x="49" y="116"/>
                  </a:lnTo>
                  <a:lnTo>
                    <a:pt x="59" y="106"/>
                  </a:lnTo>
                  <a:lnTo>
                    <a:pt x="69" y="89"/>
                  </a:lnTo>
                  <a:lnTo>
                    <a:pt x="81" y="76"/>
                  </a:lnTo>
                  <a:lnTo>
                    <a:pt x="93" y="62"/>
                  </a:lnTo>
                  <a:lnTo>
                    <a:pt x="106" y="50"/>
                  </a:lnTo>
                  <a:lnTo>
                    <a:pt x="118" y="37"/>
                  </a:lnTo>
                  <a:lnTo>
                    <a:pt x="132" y="25"/>
                  </a:lnTo>
                  <a:lnTo>
                    <a:pt x="145" y="1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Freeform 18"/>
            <p:cNvSpPr>
              <a:spLocks/>
            </p:cNvSpPr>
            <p:nvPr/>
          </p:nvSpPr>
          <p:spPr bwMode="auto">
            <a:xfrm>
              <a:off x="3669" y="1767"/>
              <a:ext cx="47" cy="32"/>
            </a:xfrm>
            <a:custGeom>
              <a:avLst/>
              <a:gdLst>
                <a:gd name="T0" fmla="*/ 0 w 95"/>
                <a:gd name="T1" fmla="*/ 1 h 64"/>
                <a:gd name="T2" fmla="*/ 0 w 95"/>
                <a:gd name="T3" fmla="*/ 1 h 64"/>
                <a:gd name="T4" fmla="*/ 0 w 95"/>
                <a:gd name="T5" fmla="*/ 1 h 64"/>
                <a:gd name="T6" fmla="*/ 0 w 95"/>
                <a:gd name="T7" fmla="*/ 1 h 64"/>
                <a:gd name="T8" fmla="*/ 0 w 95"/>
                <a:gd name="T9" fmla="*/ 1 h 64"/>
                <a:gd name="T10" fmla="*/ 0 w 95"/>
                <a:gd name="T11" fmla="*/ 1 h 64"/>
                <a:gd name="T12" fmla="*/ 0 w 95"/>
                <a:gd name="T13" fmla="*/ 1 h 64"/>
                <a:gd name="T14" fmla="*/ 0 w 95"/>
                <a:gd name="T15" fmla="*/ 1 h 64"/>
                <a:gd name="T16" fmla="*/ 0 w 95"/>
                <a:gd name="T17" fmla="*/ 1 h 64"/>
                <a:gd name="T18" fmla="*/ 0 w 95"/>
                <a:gd name="T19" fmla="*/ 1 h 64"/>
                <a:gd name="T20" fmla="*/ 0 w 95"/>
                <a:gd name="T21" fmla="*/ 1 h 64"/>
                <a:gd name="T22" fmla="*/ 0 w 95"/>
                <a:gd name="T23" fmla="*/ 1 h 64"/>
                <a:gd name="T24" fmla="*/ 0 w 95"/>
                <a:gd name="T25" fmla="*/ 1 h 64"/>
                <a:gd name="T26" fmla="*/ 0 w 95"/>
                <a:gd name="T27" fmla="*/ 1 h 64"/>
                <a:gd name="T28" fmla="*/ 0 w 95"/>
                <a:gd name="T29" fmla="*/ 1 h 64"/>
                <a:gd name="T30" fmla="*/ 0 w 95"/>
                <a:gd name="T31" fmla="*/ 1 h 64"/>
                <a:gd name="T32" fmla="*/ 0 w 95"/>
                <a:gd name="T33" fmla="*/ 1 h 64"/>
                <a:gd name="T34" fmla="*/ 0 w 95"/>
                <a:gd name="T35" fmla="*/ 0 h 64"/>
                <a:gd name="T36" fmla="*/ 0 w 95"/>
                <a:gd name="T37" fmla="*/ 0 h 64"/>
                <a:gd name="T38" fmla="*/ 0 w 95"/>
                <a:gd name="T39" fmla="*/ 1 h 64"/>
                <a:gd name="T40" fmla="*/ 0 w 95"/>
                <a:gd name="T41" fmla="*/ 1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64"/>
                <a:gd name="T65" fmla="*/ 95 w 95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64">
                  <a:moveTo>
                    <a:pt x="95" y="18"/>
                  </a:moveTo>
                  <a:lnTo>
                    <a:pt x="88" y="30"/>
                  </a:lnTo>
                  <a:lnTo>
                    <a:pt x="78" y="43"/>
                  </a:lnTo>
                  <a:lnTo>
                    <a:pt x="66" y="37"/>
                  </a:lnTo>
                  <a:lnTo>
                    <a:pt x="54" y="37"/>
                  </a:lnTo>
                  <a:lnTo>
                    <a:pt x="39" y="37"/>
                  </a:lnTo>
                  <a:lnTo>
                    <a:pt x="31" y="43"/>
                  </a:lnTo>
                  <a:lnTo>
                    <a:pt x="24" y="54"/>
                  </a:lnTo>
                  <a:lnTo>
                    <a:pt x="22" y="64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0" y="50"/>
                  </a:lnTo>
                  <a:lnTo>
                    <a:pt x="4" y="35"/>
                  </a:lnTo>
                  <a:lnTo>
                    <a:pt x="14" y="23"/>
                  </a:lnTo>
                  <a:lnTo>
                    <a:pt x="24" y="11"/>
                  </a:lnTo>
                  <a:lnTo>
                    <a:pt x="39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81" y="5"/>
                  </a:lnTo>
                  <a:lnTo>
                    <a:pt x="95" y="18"/>
                  </a:lnTo>
                  <a:close/>
                </a:path>
              </a:pathLst>
            </a:custGeom>
            <a:solidFill>
              <a:srgbClr val="4D1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19"/>
            <p:cNvSpPr>
              <a:spLocks/>
            </p:cNvSpPr>
            <p:nvPr/>
          </p:nvSpPr>
          <p:spPr bwMode="auto">
            <a:xfrm>
              <a:off x="5043" y="2207"/>
              <a:ext cx="126" cy="227"/>
            </a:xfrm>
            <a:custGeom>
              <a:avLst/>
              <a:gdLst>
                <a:gd name="T0" fmla="*/ 1 w 251"/>
                <a:gd name="T1" fmla="*/ 0 h 455"/>
                <a:gd name="T2" fmla="*/ 1 w 251"/>
                <a:gd name="T3" fmla="*/ 0 h 455"/>
                <a:gd name="T4" fmla="*/ 1 w 251"/>
                <a:gd name="T5" fmla="*/ 0 h 455"/>
                <a:gd name="T6" fmla="*/ 1 w 251"/>
                <a:gd name="T7" fmla="*/ 0 h 455"/>
                <a:gd name="T8" fmla="*/ 1 w 251"/>
                <a:gd name="T9" fmla="*/ 0 h 455"/>
                <a:gd name="T10" fmla="*/ 1 w 251"/>
                <a:gd name="T11" fmla="*/ 0 h 455"/>
                <a:gd name="T12" fmla="*/ 1 w 251"/>
                <a:gd name="T13" fmla="*/ 0 h 455"/>
                <a:gd name="T14" fmla="*/ 1 w 251"/>
                <a:gd name="T15" fmla="*/ 0 h 455"/>
                <a:gd name="T16" fmla="*/ 1 w 251"/>
                <a:gd name="T17" fmla="*/ 0 h 455"/>
                <a:gd name="T18" fmla="*/ 1 w 251"/>
                <a:gd name="T19" fmla="*/ 0 h 455"/>
                <a:gd name="T20" fmla="*/ 1 w 251"/>
                <a:gd name="T21" fmla="*/ 0 h 455"/>
                <a:gd name="T22" fmla="*/ 1 w 251"/>
                <a:gd name="T23" fmla="*/ 0 h 455"/>
                <a:gd name="T24" fmla="*/ 1 w 251"/>
                <a:gd name="T25" fmla="*/ 0 h 455"/>
                <a:gd name="T26" fmla="*/ 1 w 251"/>
                <a:gd name="T27" fmla="*/ 0 h 455"/>
                <a:gd name="T28" fmla="*/ 1 w 251"/>
                <a:gd name="T29" fmla="*/ 0 h 455"/>
                <a:gd name="T30" fmla="*/ 1 w 251"/>
                <a:gd name="T31" fmla="*/ 0 h 455"/>
                <a:gd name="T32" fmla="*/ 1 w 251"/>
                <a:gd name="T33" fmla="*/ 0 h 455"/>
                <a:gd name="T34" fmla="*/ 1 w 251"/>
                <a:gd name="T35" fmla="*/ 0 h 455"/>
                <a:gd name="T36" fmla="*/ 1 w 251"/>
                <a:gd name="T37" fmla="*/ 0 h 455"/>
                <a:gd name="T38" fmla="*/ 1 w 251"/>
                <a:gd name="T39" fmla="*/ 0 h 455"/>
                <a:gd name="T40" fmla="*/ 1 w 251"/>
                <a:gd name="T41" fmla="*/ 0 h 455"/>
                <a:gd name="T42" fmla="*/ 1 w 251"/>
                <a:gd name="T43" fmla="*/ 0 h 455"/>
                <a:gd name="T44" fmla="*/ 1 w 251"/>
                <a:gd name="T45" fmla="*/ 0 h 455"/>
                <a:gd name="T46" fmla="*/ 1 w 251"/>
                <a:gd name="T47" fmla="*/ 0 h 455"/>
                <a:gd name="T48" fmla="*/ 1 w 251"/>
                <a:gd name="T49" fmla="*/ 0 h 455"/>
                <a:gd name="T50" fmla="*/ 1 w 251"/>
                <a:gd name="T51" fmla="*/ 0 h 455"/>
                <a:gd name="T52" fmla="*/ 1 w 251"/>
                <a:gd name="T53" fmla="*/ 0 h 455"/>
                <a:gd name="T54" fmla="*/ 1 w 251"/>
                <a:gd name="T55" fmla="*/ 0 h 455"/>
                <a:gd name="T56" fmla="*/ 1 w 251"/>
                <a:gd name="T57" fmla="*/ 0 h 455"/>
                <a:gd name="T58" fmla="*/ 1 w 251"/>
                <a:gd name="T59" fmla="*/ 0 h 455"/>
                <a:gd name="T60" fmla="*/ 1 w 251"/>
                <a:gd name="T61" fmla="*/ 0 h 455"/>
                <a:gd name="T62" fmla="*/ 1 w 251"/>
                <a:gd name="T63" fmla="*/ 0 h 455"/>
                <a:gd name="T64" fmla="*/ 0 w 251"/>
                <a:gd name="T65" fmla="*/ 0 h 455"/>
                <a:gd name="T66" fmla="*/ 1 w 251"/>
                <a:gd name="T67" fmla="*/ 0 h 455"/>
                <a:gd name="T68" fmla="*/ 1 w 251"/>
                <a:gd name="T69" fmla="*/ 0 h 455"/>
                <a:gd name="T70" fmla="*/ 1 w 251"/>
                <a:gd name="T71" fmla="*/ 0 h 455"/>
                <a:gd name="T72" fmla="*/ 1 w 251"/>
                <a:gd name="T73" fmla="*/ 0 h 455"/>
                <a:gd name="T74" fmla="*/ 1 w 251"/>
                <a:gd name="T75" fmla="*/ 0 h 455"/>
                <a:gd name="T76" fmla="*/ 1 w 251"/>
                <a:gd name="T77" fmla="*/ 0 h 455"/>
                <a:gd name="T78" fmla="*/ 1 w 251"/>
                <a:gd name="T79" fmla="*/ 0 h 455"/>
                <a:gd name="T80" fmla="*/ 1 w 251"/>
                <a:gd name="T81" fmla="*/ 0 h 4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1"/>
                <a:gd name="T124" fmla="*/ 0 h 455"/>
                <a:gd name="T125" fmla="*/ 251 w 251"/>
                <a:gd name="T126" fmla="*/ 455 h 4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1" h="455">
                  <a:moveTo>
                    <a:pt x="121" y="119"/>
                  </a:moveTo>
                  <a:lnTo>
                    <a:pt x="128" y="134"/>
                  </a:lnTo>
                  <a:lnTo>
                    <a:pt x="136" y="149"/>
                  </a:lnTo>
                  <a:lnTo>
                    <a:pt x="143" y="162"/>
                  </a:lnTo>
                  <a:lnTo>
                    <a:pt x="153" y="178"/>
                  </a:lnTo>
                  <a:lnTo>
                    <a:pt x="162" y="191"/>
                  </a:lnTo>
                  <a:lnTo>
                    <a:pt x="172" y="206"/>
                  </a:lnTo>
                  <a:lnTo>
                    <a:pt x="180" y="222"/>
                  </a:lnTo>
                  <a:lnTo>
                    <a:pt x="190" y="237"/>
                  </a:lnTo>
                  <a:lnTo>
                    <a:pt x="197" y="262"/>
                  </a:lnTo>
                  <a:lnTo>
                    <a:pt x="206" y="289"/>
                  </a:lnTo>
                  <a:lnTo>
                    <a:pt x="214" y="316"/>
                  </a:lnTo>
                  <a:lnTo>
                    <a:pt x="224" y="343"/>
                  </a:lnTo>
                  <a:lnTo>
                    <a:pt x="231" y="370"/>
                  </a:lnTo>
                  <a:lnTo>
                    <a:pt x="239" y="399"/>
                  </a:lnTo>
                  <a:lnTo>
                    <a:pt x="245" y="426"/>
                  </a:lnTo>
                  <a:lnTo>
                    <a:pt x="251" y="455"/>
                  </a:lnTo>
                  <a:lnTo>
                    <a:pt x="229" y="416"/>
                  </a:lnTo>
                  <a:lnTo>
                    <a:pt x="212" y="377"/>
                  </a:lnTo>
                  <a:lnTo>
                    <a:pt x="196" y="335"/>
                  </a:lnTo>
                  <a:lnTo>
                    <a:pt x="182" y="294"/>
                  </a:lnTo>
                  <a:lnTo>
                    <a:pt x="165" y="252"/>
                  </a:lnTo>
                  <a:lnTo>
                    <a:pt x="147" y="213"/>
                  </a:lnTo>
                  <a:lnTo>
                    <a:pt x="125" y="178"/>
                  </a:lnTo>
                  <a:lnTo>
                    <a:pt x="98" y="147"/>
                  </a:lnTo>
                  <a:lnTo>
                    <a:pt x="82" y="127"/>
                  </a:lnTo>
                  <a:lnTo>
                    <a:pt x="72" y="108"/>
                  </a:lnTo>
                  <a:lnTo>
                    <a:pt x="60" y="88"/>
                  </a:lnTo>
                  <a:lnTo>
                    <a:pt x="50" y="68"/>
                  </a:lnTo>
                  <a:lnTo>
                    <a:pt x="38" y="48"/>
                  </a:lnTo>
                  <a:lnTo>
                    <a:pt x="27" y="29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20" y="7"/>
                  </a:lnTo>
                  <a:lnTo>
                    <a:pt x="37" y="20"/>
                  </a:lnTo>
                  <a:lnTo>
                    <a:pt x="50" y="36"/>
                  </a:lnTo>
                  <a:lnTo>
                    <a:pt x="64" y="54"/>
                  </a:lnTo>
                  <a:lnTo>
                    <a:pt x="76" y="71"/>
                  </a:lnTo>
                  <a:lnTo>
                    <a:pt x="87" y="88"/>
                  </a:lnTo>
                  <a:lnTo>
                    <a:pt x="103" y="103"/>
                  </a:lnTo>
                  <a:lnTo>
                    <a:pt x="121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20"/>
            <p:cNvSpPr>
              <a:spLocks/>
            </p:cNvSpPr>
            <p:nvPr/>
          </p:nvSpPr>
          <p:spPr bwMode="auto">
            <a:xfrm>
              <a:off x="3576" y="1817"/>
              <a:ext cx="520" cy="706"/>
            </a:xfrm>
            <a:custGeom>
              <a:avLst/>
              <a:gdLst>
                <a:gd name="T0" fmla="*/ 1 w 1039"/>
                <a:gd name="T1" fmla="*/ 0 h 1413"/>
                <a:gd name="T2" fmla="*/ 1 w 1039"/>
                <a:gd name="T3" fmla="*/ 0 h 1413"/>
                <a:gd name="T4" fmla="*/ 1 w 1039"/>
                <a:gd name="T5" fmla="*/ 0 h 1413"/>
                <a:gd name="T6" fmla="*/ 1 w 1039"/>
                <a:gd name="T7" fmla="*/ 0 h 1413"/>
                <a:gd name="T8" fmla="*/ 1 w 1039"/>
                <a:gd name="T9" fmla="*/ 0 h 1413"/>
                <a:gd name="T10" fmla="*/ 1 w 1039"/>
                <a:gd name="T11" fmla="*/ 0 h 1413"/>
                <a:gd name="T12" fmla="*/ 1 w 1039"/>
                <a:gd name="T13" fmla="*/ 0 h 1413"/>
                <a:gd name="T14" fmla="*/ 1 w 1039"/>
                <a:gd name="T15" fmla="*/ 0 h 1413"/>
                <a:gd name="T16" fmla="*/ 1 w 1039"/>
                <a:gd name="T17" fmla="*/ 0 h 1413"/>
                <a:gd name="T18" fmla="*/ 1 w 1039"/>
                <a:gd name="T19" fmla="*/ 0 h 1413"/>
                <a:gd name="T20" fmla="*/ 1 w 1039"/>
                <a:gd name="T21" fmla="*/ 0 h 1413"/>
                <a:gd name="T22" fmla="*/ 1 w 1039"/>
                <a:gd name="T23" fmla="*/ 0 h 1413"/>
                <a:gd name="T24" fmla="*/ 1 w 1039"/>
                <a:gd name="T25" fmla="*/ 0 h 1413"/>
                <a:gd name="T26" fmla="*/ 1 w 1039"/>
                <a:gd name="T27" fmla="*/ 0 h 1413"/>
                <a:gd name="T28" fmla="*/ 1 w 1039"/>
                <a:gd name="T29" fmla="*/ 0 h 1413"/>
                <a:gd name="T30" fmla="*/ 1 w 1039"/>
                <a:gd name="T31" fmla="*/ 0 h 1413"/>
                <a:gd name="T32" fmla="*/ 1 w 1039"/>
                <a:gd name="T33" fmla="*/ 0 h 1413"/>
                <a:gd name="T34" fmla="*/ 1 w 1039"/>
                <a:gd name="T35" fmla="*/ 0 h 1413"/>
                <a:gd name="T36" fmla="*/ 1 w 1039"/>
                <a:gd name="T37" fmla="*/ 0 h 1413"/>
                <a:gd name="T38" fmla="*/ 1 w 1039"/>
                <a:gd name="T39" fmla="*/ 0 h 1413"/>
                <a:gd name="T40" fmla="*/ 1 w 1039"/>
                <a:gd name="T41" fmla="*/ 0 h 1413"/>
                <a:gd name="T42" fmla="*/ 1 w 1039"/>
                <a:gd name="T43" fmla="*/ 0 h 1413"/>
                <a:gd name="T44" fmla="*/ 1 w 1039"/>
                <a:gd name="T45" fmla="*/ 0 h 1413"/>
                <a:gd name="T46" fmla="*/ 1 w 1039"/>
                <a:gd name="T47" fmla="*/ 0 h 1413"/>
                <a:gd name="T48" fmla="*/ 1 w 1039"/>
                <a:gd name="T49" fmla="*/ 0 h 1413"/>
                <a:gd name="T50" fmla="*/ 1 w 1039"/>
                <a:gd name="T51" fmla="*/ 0 h 1413"/>
                <a:gd name="T52" fmla="*/ 1 w 1039"/>
                <a:gd name="T53" fmla="*/ 0 h 1413"/>
                <a:gd name="T54" fmla="*/ 1 w 1039"/>
                <a:gd name="T55" fmla="*/ 0 h 1413"/>
                <a:gd name="T56" fmla="*/ 1 w 1039"/>
                <a:gd name="T57" fmla="*/ 0 h 1413"/>
                <a:gd name="T58" fmla="*/ 1 w 1039"/>
                <a:gd name="T59" fmla="*/ 0 h 1413"/>
                <a:gd name="T60" fmla="*/ 1 w 1039"/>
                <a:gd name="T61" fmla="*/ 0 h 1413"/>
                <a:gd name="T62" fmla="*/ 1 w 1039"/>
                <a:gd name="T63" fmla="*/ 0 h 1413"/>
                <a:gd name="T64" fmla="*/ 1 w 1039"/>
                <a:gd name="T65" fmla="*/ 0 h 1413"/>
                <a:gd name="T66" fmla="*/ 1 w 1039"/>
                <a:gd name="T67" fmla="*/ 0 h 1413"/>
                <a:gd name="T68" fmla="*/ 1 w 1039"/>
                <a:gd name="T69" fmla="*/ 0 h 1413"/>
                <a:gd name="T70" fmla="*/ 1 w 1039"/>
                <a:gd name="T71" fmla="*/ 0 h 1413"/>
                <a:gd name="T72" fmla="*/ 1 w 1039"/>
                <a:gd name="T73" fmla="*/ 0 h 1413"/>
                <a:gd name="T74" fmla="*/ 1 w 1039"/>
                <a:gd name="T75" fmla="*/ 0 h 1413"/>
                <a:gd name="T76" fmla="*/ 1 w 1039"/>
                <a:gd name="T77" fmla="*/ 0 h 1413"/>
                <a:gd name="T78" fmla="*/ 1 w 1039"/>
                <a:gd name="T79" fmla="*/ 0 h 1413"/>
                <a:gd name="T80" fmla="*/ 1 w 1039"/>
                <a:gd name="T81" fmla="*/ 0 h 1413"/>
                <a:gd name="T82" fmla="*/ 1 w 1039"/>
                <a:gd name="T83" fmla="*/ 0 h 1413"/>
                <a:gd name="T84" fmla="*/ 1 w 1039"/>
                <a:gd name="T85" fmla="*/ 0 h 1413"/>
                <a:gd name="T86" fmla="*/ 1 w 1039"/>
                <a:gd name="T87" fmla="*/ 0 h 1413"/>
                <a:gd name="T88" fmla="*/ 1 w 1039"/>
                <a:gd name="T89" fmla="*/ 0 h 1413"/>
                <a:gd name="T90" fmla="*/ 1 w 1039"/>
                <a:gd name="T91" fmla="*/ 0 h 1413"/>
                <a:gd name="T92" fmla="*/ 1 w 1039"/>
                <a:gd name="T93" fmla="*/ 0 h 1413"/>
                <a:gd name="T94" fmla="*/ 1 w 1039"/>
                <a:gd name="T95" fmla="*/ 0 h 1413"/>
                <a:gd name="T96" fmla="*/ 1 w 1039"/>
                <a:gd name="T97" fmla="*/ 0 h 1413"/>
                <a:gd name="T98" fmla="*/ 1 w 1039"/>
                <a:gd name="T99" fmla="*/ 0 h 1413"/>
                <a:gd name="T100" fmla="*/ 1 w 1039"/>
                <a:gd name="T101" fmla="*/ 0 h 1413"/>
                <a:gd name="T102" fmla="*/ 1 w 1039"/>
                <a:gd name="T103" fmla="*/ 0 h 1413"/>
                <a:gd name="T104" fmla="*/ 1 w 1039"/>
                <a:gd name="T105" fmla="*/ 0 h 1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9"/>
                <a:gd name="T160" fmla="*/ 0 h 1413"/>
                <a:gd name="T161" fmla="*/ 1039 w 1039"/>
                <a:gd name="T162" fmla="*/ 1413 h 1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9" h="1413">
                  <a:moveTo>
                    <a:pt x="355" y="70"/>
                  </a:moveTo>
                  <a:lnTo>
                    <a:pt x="357" y="81"/>
                  </a:lnTo>
                  <a:lnTo>
                    <a:pt x="362" y="93"/>
                  </a:lnTo>
                  <a:lnTo>
                    <a:pt x="367" y="105"/>
                  </a:lnTo>
                  <a:lnTo>
                    <a:pt x="374" y="117"/>
                  </a:lnTo>
                  <a:lnTo>
                    <a:pt x="379" y="127"/>
                  </a:lnTo>
                  <a:lnTo>
                    <a:pt x="386" y="141"/>
                  </a:lnTo>
                  <a:lnTo>
                    <a:pt x="391" y="152"/>
                  </a:lnTo>
                  <a:lnTo>
                    <a:pt x="399" y="166"/>
                  </a:lnTo>
                  <a:lnTo>
                    <a:pt x="418" y="184"/>
                  </a:lnTo>
                  <a:lnTo>
                    <a:pt x="433" y="208"/>
                  </a:lnTo>
                  <a:lnTo>
                    <a:pt x="446" y="233"/>
                  </a:lnTo>
                  <a:lnTo>
                    <a:pt x="460" y="262"/>
                  </a:lnTo>
                  <a:lnTo>
                    <a:pt x="473" y="286"/>
                  </a:lnTo>
                  <a:lnTo>
                    <a:pt x="492" y="309"/>
                  </a:lnTo>
                  <a:lnTo>
                    <a:pt x="514" y="326"/>
                  </a:lnTo>
                  <a:lnTo>
                    <a:pt x="543" y="340"/>
                  </a:lnTo>
                  <a:lnTo>
                    <a:pt x="563" y="337"/>
                  </a:lnTo>
                  <a:lnTo>
                    <a:pt x="585" y="345"/>
                  </a:lnTo>
                  <a:lnTo>
                    <a:pt x="605" y="355"/>
                  </a:lnTo>
                  <a:lnTo>
                    <a:pt x="627" y="367"/>
                  </a:lnTo>
                  <a:lnTo>
                    <a:pt x="646" y="374"/>
                  </a:lnTo>
                  <a:lnTo>
                    <a:pt x="664" y="375"/>
                  </a:lnTo>
                  <a:lnTo>
                    <a:pt x="683" y="367"/>
                  </a:lnTo>
                  <a:lnTo>
                    <a:pt x="702" y="345"/>
                  </a:lnTo>
                  <a:lnTo>
                    <a:pt x="710" y="345"/>
                  </a:lnTo>
                  <a:lnTo>
                    <a:pt x="718" y="345"/>
                  </a:lnTo>
                  <a:lnTo>
                    <a:pt x="723" y="340"/>
                  </a:lnTo>
                  <a:lnTo>
                    <a:pt x="730" y="335"/>
                  </a:lnTo>
                  <a:lnTo>
                    <a:pt x="734" y="326"/>
                  </a:lnTo>
                  <a:lnTo>
                    <a:pt x="739" y="318"/>
                  </a:lnTo>
                  <a:lnTo>
                    <a:pt x="742" y="309"/>
                  </a:lnTo>
                  <a:lnTo>
                    <a:pt x="747" y="304"/>
                  </a:lnTo>
                  <a:lnTo>
                    <a:pt x="747" y="294"/>
                  </a:lnTo>
                  <a:lnTo>
                    <a:pt x="749" y="286"/>
                  </a:lnTo>
                  <a:lnTo>
                    <a:pt x="747" y="277"/>
                  </a:lnTo>
                  <a:lnTo>
                    <a:pt x="747" y="271"/>
                  </a:lnTo>
                  <a:lnTo>
                    <a:pt x="747" y="254"/>
                  </a:lnTo>
                  <a:lnTo>
                    <a:pt x="754" y="239"/>
                  </a:lnTo>
                  <a:lnTo>
                    <a:pt x="749" y="223"/>
                  </a:lnTo>
                  <a:lnTo>
                    <a:pt x="752" y="210"/>
                  </a:lnTo>
                  <a:lnTo>
                    <a:pt x="759" y="196"/>
                  </a:lnTo>
                  <a:lnTo>
                    <a:pt x="767" y="186"/>
                  </a:lnTo>
                  <a:lnTo>
                    <a:pt x="778" y="168"/>
                  </a:lnTo>
                  <a:lnTo>
                    <a:pt x="791" y="156"/>
                  </a:lnTo>
                  <a:lnTo>
                    <a:pt x="806" y="144"/>
                  </a:lnTo>
                  <a:lnTo>
                    <a:pt x="825" y="139"/>
                  </a:lnTo>
                  <a:lnTo>
                    <a:pt x="842" y="134"/>
                  </a:lnTo>
                  <a:lnTo>
                    <a:pt x="860" y="132"/>
                  </a:lnTo>
                  <a:lnTo>
                    <a:pt x="879" y="132"/>
                  </a:lnTo>
                  <a:lnTo>
                    <a:pt x="898" y="135"/>
                  </a:lnTo>
                  <a:lnTo>
                    <a:pt x="889" y="156"/>
                  </a:lnTo>
                  <a:lnTo>
                    <a:pt x="879" y="176"/>
                  </a:lnTo>
                  <a:lnTo>
                    <a:pt x="865" y="196"/>
                  </a:lnTo>
                  <a:lnTo>
                    <a:pt x="854" y="218"/>
                  </a:lnTo>
                  <a:lnTo>
                    <a:pt x="842" y="239"/>
                  </a:lnTo>
                  <a:lnTo>
                    <a:pt x="835" y="260"/>
                  </a:lnTo>
                  <a:lnTo>
                    <a:pt x="833" y="282"/>
                  </a:lnTo>
                  <a:lnTo>
                    <a:pt x="840" y="308"/>
                  </a:lnTo>
                  <a:lnTo>
                    <a:pt x="832" y="321"/>
                  </a:lnTo>
                  <a:lnTo>
                    <a:pt x="828" y="335"/>
                  </a:lnTo>
                  <a:lnTo>
                    <a:pt x="828" y="350"/>
                  </a:lnTo>
                  <a:lnTo>
                    <a:pt x="832" y="365"/>
                  </a:lnTo>
                  <a:lnTo>
                    <a:pt x="833" y="379"/>
                  </a:lnTo>
                  <a:lnTo>
                    <a:pt x="835" y="394"/>
                  </a:lnTo>
                  <a:lnTo>
                    <a:pt x="833" y="407"/>
                  </a:lnTo>
                  <a:lnTo>
                    <a:pt x="828" y="423"/>
                  </a:lnTo>
                  <a:lnTo>
                    <a:pt x="833" y="443"/>
                  </a:lnTo>
                  <a:lnTo>
                    <a:pt x="837" y="465"/>
                  </a:lnTo>
                  <a:lnTo>
                    <a:pt x="838" y="485"/>
                  </a:lnTo>
                  <a:lnTo>
                    <a:pt x="842" y="509"/>
                  </a:lnTo>
                  <a:lnTo>
                    <a:pt x="842" y="531"/>
                  </a:lnTo>
                  <a:lnTo>
                    <a:pt x="845" y="553"/>
                  </a:lnTo>
                  <a:lnTo>
                    <a:pt x="850" y="573"/>
                  </a:lnTo>
                  <a:lnTo>
                    <a:pt x="860" y="595"/>
                  </a:lnTo>
                  <a:lnTo>
                    <a:pt x="857" y="620"/>
                  </a:lnTo>
                  <a:lnTo>
                    <a:pt x="854" y="649"/>
                  </a:lnTo>
                  <a:lnTo>
                    <a:pt x="847" y="676"/>
                  </a:lnTo>
                  <a:lnTo>
                    <a:pt x="843" y="705"/>
                  </a:lnTo>
                  <a:lnTo>
                    <a:pt x="840" y="732"/>
                  </a:lnTo>
                  <a:lnTo>
                    <a:pt x="842" y="759"/>
                  </a:lnTo>
                  <a:lnTo>
                    <a:pt x="849" y="783"/>
                  </a:lnTo>
                  <a:lnTo>
                    <a:pt x="865" y="808"/>
                  </a:lnTo>
                  <a:lnTo>
                    <a:pt x="876" y="830"/>
                  </a:lnTo>
                  <a:lnTo>
                    <a:pt x="887" y="854"/>
                  </a:lnTo>
                  <a:lnTo>
                    <a:pt x="899" y="876"/>
                  </a:lnTo>
                  <a:lnTo>
                    <a:pt x="914" y="899"/>
                  </a:lnTo>
                  <a:lnTo>
                    <a:pt x="926" y="919"/>
                  </a:lnTo>
                  <a:lnTo>
                    <a:pt x="940" y="943"/>
                  </a:lnTo>
                  <a:lnTo>
                    <a:pt x="952" y="967"/>
                  </a:lnTo>
                  <a:lnTo>
                    <a:pt x="963" y="992"/>
                  </a:lnTo>
                  <a:lnTo>
                    <a:pt x="975" y="1014"/>
                  </a:lnTo>
                  <a:lnTo>
                    <a:pt x="989" y="1039"/>
                  </a:lnTo>
                  <a:lnTo>
                    <a:pt x="1002" y="1065"/>
                  </a:lnTo>
                  <a:lnTo>
                    <a:pt x="1016" y="1090"/>
                  </a:lnTo>
                  <a:lnTo>
                    <a:pt x="1024" y="1115"/>
                  </a:lnTo>
                  <a:lnTo>
                    <a:pt x="1028" y="1143"/>
                  </a:lnTo>
                  <a:lnTo>
                    <a:pt x="1023" y="1170"/>
                  </a:lnTo>
                  <a:lnTo>
                    <a:pt x="1011" y="1197"/>
                  </a:lnTo>
                  <a:lnTo>
                    <a:pt x="1012" y="1212"/>
                  </a:lnTo>
                  <a:lnTo>
                    <a:pt x="1019" y="1229"/>
                  </a:lnTo>
                  <a:lnTo>
                    <a:pt x="1026" y="1246"/>
                  </a:lnTo>
                  <a:lnTo>
                    <a:pt x="1034" y="1264"/>
                  </a:lnTo>
                  <a:lnTo>
                    <a:pt x="1038" y="1281"/>
                  </a:lnTo>
                  <a:lnTo>
                    <a:pt x="1039" y="1298"/>
                  </a:lnTo>
                  <a:lnTo>
                    <a:pt x="1033" y="1315"/>
                  </a:lnTo>
                  <a:lnTo>
                    <a:pt x="1019" y="1332"/>
                  </a:lnTo>
                  <a:lnTo>
                    <a:pt x="1021" y="1344"/>
                  </a:lnTo>
                  <a:lnTo>
                    <a:pt x="1021" y="1355"/>
                  </a:lnTo>
                  <a:lnTo>
                    <a:pt x="1016" y="1366"/>
                  </a:lnTo>
                  <a:lnTo>
                    <a:pt x="1012" y="1376"/>
                  </a:lnTo>
                  <a:lnTo>
                    <a:pt x="997" y="1391"/>
                  </a:lnTo>
                  <a:lnTo>
                    <a:pt x="984" y="1406"/>
                  </a:lnTo>
                  <a:lnTo>
                    <a:pt x="968" y="1411"/>
                  </a:lnTo>
                  <a:lnTo>
                    <a:pt x="955" y="1413"/>
                  </a:lnTo>
                  <a:lnTo>
                    <a:pt x="940" y="1411"/>
                  </a:lnTo>
                  <a:lnTo>
                    <a:pt x="926" y="1406"/>
                  </a:lnTo>
                  <a:lnTo>
                    <a:pt x="909" y="1393"/>
                  </a:lnTo>
                  <a:lnTo>
                    <a:pt x="899" y="1377"/>
                  </a:lnTo>
                  <a:lnTo>
                    <a:pt x="889" y="1360"/>
                  </a:lnTo>
                  <a:lnTo>
                    <a:pt x="884" y="1345"/>
                  </a:lnTo>
                  <a:lnTo>
                    <a:pt x="877" y="1327"/>
                  </a:lnTo>
                  <a:lnTo>
                    <a:pt x="870" y="1311"/>
                  </a:lnTo>
                  <a:lnTo>
                    <a:pt x="864" y="1295"/>
                  </a:lnTo>
                  <a:lnTo>
                    <a:pt x="855" y="1281"/>
                  </a:lnTo>
                  <a:lnTo>
                    <a:pt x="842" y="1278"/>
                  </a:lnTo>
                  <a:lnTo>
                    <a:pt x="828" y="1278"/>
                  </a:lnTo>
                  <a:lnTo>
                    <a:pt x="815" y="1278"/>
                  </a:lnTo>
                  <a:lnTo>
                    <a:pt x="803" y="1279"/>
                  </a:lnTo>
                  <a:lnTo>
                    <a:pt x="789" y="1278"/>
                  </a:lnTo>
                  <a:lnTo>
                    <a:pt x="778" y="1278"/>
                  </a:lnTo>
                  <a:lnTo>
                    <a:pt x="767" y="1274"/>
                  </a:lnTo>
                  <a:lnTo>
                    <a:pt x="759" y="1269"/>
                  </a:lnTo>
                  <a:lnTo>
                    <a:pt x="745" y="1229"/>
                  </a:lnTo>
                  <a:lnTo>
                    <a:pt x="734" y="1190"/>
                  </a:lnTo>
                  <a:lnTo>
                    <a:pt x="720" y="1151"/>
                  </a:lnTo>
                  <a:lnTo>
                    <a:pt x="707" y="1115"/>
                  </a:lnTo>
                  <a:lnTo>
                    <a:pt x="690" y="1078"/>
                  </a:lnTo>
                  <a:lnTo>
                    <a:pt x="673" y="1041"/>
                  </a:lnTo>
                  <a:lnTo>
                    <a:pt x="654" y="1006"/>
                  </a:lnTo>
                  <a:lnTo>
                    <a:pt x="636" y="972"/>
                  </a:lnTo>
                  <a:lnTo>
                    <a:pt x="625" y="948"/>
                  </a:lnTo>
                  <a:lnTo>
                    <a:pt x="619" y="925"/>
                  </a:lnTo>
                  <a:lnTo>
                    <a:pt x="612" y="901"/>
                  </a:lnTo>
                  <a:lnTo>
                    <a:pt x="607" y="879"/>
                  </a:lnTo>
                  <a:lnTo>
                    <a:pt x="600" y="854"/>
                  </a:lnTo>
                  <a:lnTo>
                    <a:pt x="593" y="830"/>
                  </a:lnTo>
                  <a:lnTo>
                    <a:pt x="585" y="806"/>
                  </a:lnTo>
                  <a:lnTo>
                    <a:pt x="578" y="786"/>
                  </a:lnTo>
                  <a:lnTo>
                    <a:pt x="563" y="762"/>
                  </a:lnTo>
                  <a:lnTo>
                    <a:pt x="546" y="747"/>
                  </a:lnTo>
                  <a:lnTo>
                    <a:pt x="526" y="734"/>
                  </a:lnTo>
                  <a:lnTo>
                    <a:pt x="507" y="723"/>
                  </a:lnTo>
                  <a:lnTo>
                    <a:pt x="487" y="713"/>
                  </a:lnTo>
                  <a:lnTo>
                    <a:pt x="467" y="703"/>
                  </a:lnTo>
                  <a:lnTo>
                    <a:pt x="448" y="690"/>
                  </a:lnTo>
                  <a:lnTo>
                    <a:pt x="433" y="673"/>
                  </a:lnTo>
                  <a:lnTo>
                    <a:pt x="416" y="658"/>
                  </a:lnTo>
                  <a:lnTo>
                    <a:pt x="401" y="646"/>
                  </a:lnTo>
                  <a:lnTo>
                    <a:pt x="382" y="636"/>
                  </a:lnTo>
                  <a:lnTo>
                    <a:pt x="365" y="629"/>
                  </a:lnTo>
                  <a:lnTo>
                    <a:pt x="345" y="622"/>
                  </a:lnTo>
                  <a:lnTo>
                    <a:pt x="325" y="619"/>
                  </a:lnTo>
                  <a:lnTo>
                    <a:pt x="304" y="617"/>
                  </a:lnTo>
                  <a:lnTo>
                    <a:pt x="284" y="619"/>
                  </a:lnTo>
                  <a:lnTo>
                    <a:pt x="271" y="610"/>
                  </a:lnTo>
                  <a:lnTo>
                    <a:pt x="259" y="612"/>
                  </a:lnTo>
                  <a:lnTo>
                    <a:pt x="247" y="615"/>
                  </a:lnTo>
                  <a:lnTo>
                    <a:pt x="235" y="619"/>
                  </a:lnTo>
                  <a:lnTo>
                    <a:pt x="130" y="554"/>
                  </a:lnTo>
                  <a:lnTo>
                    <a:pt x="127" y="538"/>
                  </a:lnTo>
                  <a:lnTo>
                    <a:pt x="122" y="522"/>
                  </a:lnTo>
                  <a:lnTo>
                    <a:pt x="115" y="509"/>
                  </a:lnTo>
                  <a:lnTo>
                    <a:pt x="108" y="495"/>
                  </a:lnTo>
                  <a:lnTo>
                    <a:pt x="98" y="480"/>
                  </a:lnTo>
                  <a:lnTo>
                    <a:pt x="90" y="468"/>
                  </a:lnTo>
                  <a:lnTo>
                    <a:pt x="81" y="455"/>
                  </a:lnTo>
                  <a:lnTo>
                    <a:pt x="73" y="443"/>
                  </a:lnTo>
                  <a:lnTo>
                    <a:pt x="63" y="428"/>
                  </a:lnTo>
                  <a:lnTo>
                    <a:pt x="54" y="414"/>
                  </a:lnTo>
                  <a:lnTo>
                    <a:pt x="41" y="401"/>
                  </a:lnTo>
                  <a:lnTo>
                    <a:pt x="31" y="389"/>
                  </a:lnTo>
                  <a:lnTo>
                    <a:pt x="19" y="375"/>
                  </a:lnTo>
                  <a:lnTo>
                    <a:pt x="10" y="362"/>
                  </a:lnTo>
                  <a:lnTo>
                    <a:pt x="2" y="347"/>
                  </a:lnTo>
                  <a:lnTo>
                    <a:pt x="0" y="333"/>
                  </a:lnTo>
                  <a:lnTo>
                    <a:pt x="14" y="328"/>
                  </a:lnTo>
                  <a:lnTo>
                    <a:pt x="29" y="328"/>
                  </a:lnTo>
                  <a:lnTo>
                    <a:pt x="43" y="326"/>
                  </a:lnTo>
                  <a:lnTo>
                    <a:pt x="58" y="325"/>
                  </a:lnTo>
                  <a:lnTo>
                    <a:pt x="66" y="330"/>
                  </a:lnTo>
                  <a:lnTo>
                    <a:pt x="75" y="338"/>
                  </a:lnTo>
                  <a:lnTo>
                    <a:pt x="81" y="348"/>
                  </a:lnTo>
                  <a:lnTo>
                    <a:pt x="88" y="358"/>
                  </a:lnTo>
                  <a:lnTo>
                    <a:pt x="93" y="365"/>
                  </a:lnTo>
                  <a:lnTo>
                    <a:pt x="100" y="372"/>
                  </a:lnTo>
                  <a:lnTo>
                    <a:pt x="108" y="375"/>
                  </a:lnTo>
                  <a:lnTo>
                    <a:pt x="119" y="377"/>
                  </a:lnTo>
                  <a:lnTo>
                    <a:pt x="114" y="355"/>
                  </a:lnTo>
                  <a:lnTo>
                    <a:pt x="110" y="333"/>
                  </a:lnTo>
                  <a:lnTo>
                    <a:pt x="107" y="313"/>
                  </a:lnTo>
                  <a:lnTo>
                    <a:pt x="103" y="293"/>
                  </a:lnTo>
                  <a:lnTo>
                    <a:pt x="98" y="272"/>
                  </a:lnTo>
                  <a:lnTo>
                    <a:pt x="95" y="252"/>
                  </a:lnTo>
                  <a:lnTo>
                    <a:pt x="92" y="232"/>
                  </a:lnTo>
                  <a:lnTo>
                    <a:pt x="90" y="213"/>
                  </a:lnTo>
                  <a:lnTo>
                    <a:pt x="92" y="198"/>
                  </a:lnTo>
                  <a:lnTo>
                    <a:pt x="98" y="190"/>
                  </a:lnTo>
                  <a:lnTo>
                    <a:pt x="107" y="183"/>
                  </a:lnTo>
                  <a:lnTo>
                    <a:pt x="119" y="181"/>
                  </a:lnTo>
                  <a:lnTo>
                    <a:pt x="120" y="168"/>
                  </a:lnTo>
                  <a:lnTo>
                    <a:pt x="122" y="154"/>
                  </a:lnTo>
                  <a:lnTo>
                    <a:pt x="124" y="141"/>
                  </a:lnTo>
                  <a:lnTo>
                    <a:pt x="125" y="127"/>
                  </a:lnTo>
                  <a:lnTo>
                    <a:pt x="127" y="112"/>
                  </a:lnTo>
                  <a:lnTo>
                    <a:pt x="132" y="100"/>
                  </a:lnTo>
                  <a:lnTo>
                    <a:pt x="137" y="88"/>
                  </a:lnTo>
                  <a:lnTo>
                    <a:pt x="146" y="78"/>
                  </a:lnTo>
                  <a:lnTo>
                    <a:pt x="156" y="80"/>
                  </a:lnTo>
                  <a:lnTo>
                    <a:pt x="168" y="88"/>
                  </a:lnTo>
                  <a:lnTo>
                    <a:pt x="176" y="95"/>
                  </a:lnTo>
                  <a:lnTo>
                    <a:pt x="186" y="103"/>
                  </a:lnTo>
                  <a:lnTo>
                    <a:pt x="188" y="129"/>
                  </a:lnTo>
                  <a:lnTo>
                    <a:pt x="193" y="157"/>
                  </a:lnTo>
                  <a:lnTo>
                    <a:pt x="198" y="184"/>
                  </a:lnTo>
                  <a:lnTo>
                    <a:pt x="206" y="211"/>
                  </a:lnTo>
                  <a:lnTo>
                    <a:pt x="217" y="235"/>
                  </a:lnTo>
                  <a:lnTo>
                    <a:pt x="232" y="257"/>
                  </a:lnTo>
                  <a:lnTo>
                    <a:pt x="252" y="274"/>
                  </a:lnTo>
                  <a:lnTo>
                    <a:pt x="281" y="288"/>
                  </a:lnTo>
                  <a:lnTo>
                    <a:pt x="362" y="379"/>
                  </a:lnTo>
                  <a:lnTo>
                    <a:pt x="369" y="380"/>
                  </a:lnTo>
                  <a:lnTo>
                    <a:pt x="374" y="377"/>
                  </a:lnTo>
                  <a:lnTo>
                    <a:pt x="377" y="370"/>
                  </a:lnTo>
                  <a:lnTo>
                    <a:pt x="382" y="365"/>
                  </a:lnTo>
                  <a:lnTo>
                    <a:pt x="372" y="347"/>
                  </a:lnTo>
                  <a:lnTo>
                    <a:pt x="362" y="331"/>
                  </a:lnTo>
                  <a:lnTo>
                    <a:pt x="352" y="315"/>
                  </a:lnTo>
                  <a:lnTo>
                    <a:pt x="342" y="299"/>
                  </a:lnTo>
                  <a:lnTo>
                    <a:pt x="331" y="282"/>
                  </a:lnTo>
                  <a:lnTo>
                    <a:pt x="325" y="266"/>
                  </a:lnTo>
                  <a:lnTo>
                    <a:pt x="321" y="245"/>
                  </a:lnTo>
                  <a:lnTo>
                    <a:pt x="325" y="227"/>
                  </a:lnTo>
                  <a:lnTo>
                    <a:pt x="316" y="217"/>
                  </a:lnTo>
                  <a:lnTo>
                    <a:pt x="313" y="206"/>
                  </a:lnTo>
                  <a:lnTo>
                    <a:pt x="308" y="196"/>
                  </a:lnTo>
                  <a:lnTo>
                    <a:pt x="306" y="186"/>
                  </a:lnTo>
                  <a:lnTo>
                    <a:pt x="304" y="173"/>
                  </a:lnTo>
                  <a:lnTo>
                    <a:pt x="304" y="162"/>
                  </a:lnTo>
                  <a:lnTo>
                    <a:pt x="304" y="151"/>
                  </a:lnTo>
                  <a:lnTo>
                    <a:pt x="310" y="141"/>
                  </a:lnTo>
                  <a:lnTo>
                    <a:pt x="301" y="125"/>
                  </a:lnTo>
                  <a:lnTo>
                    <a:pt x="296" y="112"/>
                  </a:lnTo>
                  <a:lnTo>
                    <a:pt x="293" y="97"/>
                  </a:lnTo>
                  <a:lnTo>
                    <a:pt x="289" y="81"/>
                  </a:lnTo>
                  <a:lnTo>
                    <a:pt x="284" y="66"/>
                  </a:lnTo>
                  <a:lnTo>
                    <a:pt x="279" y="53"/>
                  </a:lnTo>
                  <a:lnTo>
                    <a:pt x="272" y="39"/>
                  </a:lnTo>
                  <a:lnTo>
                    <a:pt x="264" y="29"/>
                  </a:lnTo>
                  <a:lnTo>
                    <a:pt x="272" y="7"/>
                  </a:lnTo>
                  <a:lnTo>
                    <a:pt x="284" y="0"/>
                  </a:lnTo>
                  <a:lnTo>
                    <a:pt x="298" y="2"/>
                  </a:lnTo>
                  <a:lnTo>
                    <a:pt x="311" y="12"/>
                  </a:lnTo>
                  <a:lnTo>
                    <a:pt x="323" y="24"/>
                  </a:lnTo>
                  <a:lnTo>
                    <a:pt x="335" y="41"/>
                  </a:lnTo>
                  <a:lnTo>
                    <a:pt x="345" y="54"/>
                  </a:lnTo>
                  <a:lnTo>
                    <a:pt x="355" y="70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21"/>
            <p:cNvSpPr>
              <a:spLocks/>
            </p:cNvSpPr>
            <p:nvPr/>
          </p:nvSpPr>
          <p:spPr bwMode="auto">
            <a:xfrm>
              <a:off x="3302" y="1909"/>
              <a:ext cx="1943" cy="2190"/>
            </a:xfrm>
            <a:custGeom>
              <a:avLst/>
              <a:gdLst>
                <a:gd name="T0" fmla="*/ 1 w 3886"/>
                <a:gd name="T1" fmla="*/ 1 h 4380"/>
                <a:gd name="T2" fmla="*/ 1 w 3886"/>
                <a:gd name="T3" fmla="*/ 1 h 4380"/>
                <a:gd name="T4" fmla="*/ 1 w 3886"/>
                <a:gd name="T5" fmla="*/ 1 h 4380"/>
                <a:gd name="T6" fmla="*/ 1 w 3886"/>
                <a:gd name="T7" fmla="*/ 1 h 4380"/>
                <a:gd name="T8" fmla="*/ 1 w 3886"/>
                <a:gd name="T9" fmla="*/ 1 h 4380"/>
                <a:gd name="T10" fmla="*/ 1 w 3886"/>
                <a:gd name="T11" fmla="*/ 1 h 4380"/>
                <a:gd name="T12" fmla="*/ 1 w 3886"/>
                <a:gd name="T13" fmla="*/ 1 h 4380"/>
                <a:gd name="T14" fmla="*/ 1 w 3886"/>
                <a:gd name="T15" fmla="*/ 1 h 4380"/>
                <a:gd name="T16" fmla="*/ 1 w 3886"/>
                <a:gd name="T17" fmla="*/ 1 h 4380"/>
                <a:gd name="T18" fmla="*/ 1 w 3886"/>
                <a:gd name="T19" fmla="*/ 1 h 4380"/>
                <a:gd name="T20" fmla="*/ 1 w 3886"/>
                <a:gd name="T21" fmla="*/ 1 h 4380"/>
                <a:gd name="T22" fmla="*/ 1 w 3886"/>
                <a:gd name="T23" fmla="*/ 1 h 4380"/>
                <a:gd name="T24" fmla="*/ 1 w 3886"/>
                <a:gd name="T25" fmla="*/ 1 h 4380"/>
                <a:gd name="T26" fmla="*/ 1 w 3886"/>
                <a:gd name="T27" fmla="*/ 1 h 4380"/>
                <a:gd name="T28" fmla="*/ 1 w 3886"/>
                <a:gd name="T29" fmla="*/ 1 h 4380"/>
                <a:gd name="T30" fmla="*/ 1 w 3886"/>
                <a:gd name="T31" fmla="*/ 1 h 4380"/>
                <a:gd name="T32" fmla="*/ 1 w 3886"/>
                <a:gd name="T33" fmla="*/ 1 h 4380"/>
                <a:gd name="T34" fmla="*/ 1 w 3886"/>
                <a:gd name="T35" fmla="*/ 1 h 4380"/>
                <a:gd name="T36" fmla="*/ 1 w 3886"/>
                <a:gd name="T37" fmla="*/ 1 h 4380"/>
                <a:gd name="T38" fmla="*/ 1 w 3886"/>
                <a:gd name="T39" fmla="*/ 1 h 4380"/>
                <a:gd name="T40" fmla="*/ 1 w 3886"/>
                <a:gd name="T41" fmla="*/ 1 h 4380"/>
                <a:gd name="T42" fmla="*/ 1 w 3886"/>
                <a:gd name="T43" fmla="*/ 1 h 4380"/>
                <a:gd name="T44" fmla="*/ 1 w 3886"/>
                <a:gd name="T45" fmla="*/ 1 h 4380"/>
                <a:gd name="T46" fmla="*/ 1 w 3886"/>
                <a:gd name="T47" fmla="*/ 1 h 4380"/>
                <a:gd name="T48" fmla="*/ 1 w 3886"/>
                <a:gd name="T49" fmla="*/ 1 h 4380"/>
                <a:gd name="T50" fmla="*/ 1 w 3886"/>
                <a:gd name="T51" fmla="*/ 1 h 4380"/>
                <a:gd name="T52" fmla="*/ 1 w 3886"/>
                <a:gd name="T53" fmla="*/ 1 h 4380"/>
                <a:gd name="T54" fmla="*/ 1 w 3886"/>
                <a:gd name="T55" fmla="*/ 1 h 4380"/>
                <a:gd name="T56" fmla="*/ 1 w 3886"/>
                <a:gd name="T57" fmla="*/ 1 h 4380"/>
                <a:gd name="T58" fmla="*/ 1 w 3886"/>
                <a:gd name="T59" fmla="*/ 1 h 4380"/>
                <a:gd name="T60" fmla="*/ 1 w 3886"/>
                <a:gd name="T61" fmla="*/ 1 h 4380"/>
                <a:gd name="T62" fmla="*/ 1 w 3886"/>
                <a:gd name="T63" fmla="*/ 1 h 4380"/>
                <a:gd name="T64" fmla="*/ 1 w 3886"/>
                <a:gd name="T65" fmla="*/ 1 h 4380"/>
                <a:gd name="T66" fmla="*/ 1 w 3886"/>
                <a:gd name="T67" fmla="*/ 1 h 4380"/>
                <a:gd name="T68" fmla="*/ 1 w 3886"/>
                <a:gd name="T69" fmla="*/ 1 h 4380"/>
                <a:gd name="T70" fmla="*/ 1 w 3886"/>
                <a:gd name="T71" fmla="*/ 1 h 4380"/>
                <a:gd name="T72" fmla="*/ 1 w 3886"/>
                <a:gd name="T73" fmla="*/ 1 h 4380"/>
                <a:gd name="T74" fmla="*/ 1 w 3886"/>
                <a:gd name="T75" fmla="*/ 1 h 4380"/>
                <a:gd name="T76" fmla="*/ 1 w 3886"/>
                <a:gd name="T77" fmla="*/ 1 h 4380"/>
                <a:gd name="T78" fmla="*/ 1 w 3886"/>
                <a:gd name="T79" fmla="*/ 1 h 4380"/>
                <a:gd name="T80" fmla="*/ 1 w 3886"/>
                <a:gd name="T81" fmla="*/ 1 h 4380"/>
                <a:gd name="T82" fmla="*/ 1 w 3886"/>
                <a:gd name="T83" fmla="*/ 1 h 4380"/>
                <a:gd name="T84" fmla="*/ 1 w 3886"/>
                <a:gd name="T85" fmla="*/ 1 h 4380"/>
                <a:gd name="T86" fmla="*/ 1 w 3886"/>
                <a:gd name="T87" fmla="*/ 1 h 4380"/>
                <a:gd name="T88" fmla="*/ 1 w 3886"/>
                <a:gd name="T89" fmla="*/ 1 h 4380"/>
                <a:gd name="T90" fmla="*/ 1 w 3886"/>
                <a:gd name="T91" fmla="*/ 1 h 4380"/>
                <a:gd name="T92" fmla="*/ 1 w 3886"/>
                <a:gd name="T93" fmla="*/ 1 h 4380"/>
                <a:gd name="T94" fmla="*/ 1 w 3886"/>
                <a:gd name="T95" fmla="*/ 1 h 4380"/>
                <a:gd name="T96" fmla="*/ 1 w 3886"/>
                <a:gd name="T97" fmla="*/ 1 h 4380"/>
                <a:gd name="T98" fmla="*/ 1 w 3886"/>
                <a:gd name="T99" fmla="*/ 1 h 4380"/>
                <a:gd name="T100" fmla="*/ 1 w 3886"/>
                <a:gd name="T101" fmla="*/ 1 h 4380"/>
                <a:gd name="T102" fmla="*/ 1 w 3886"/>
                <a:gd name="T103" fmla="*/ 1 h 4380"/>
                <a:gd name="T104" fmla="*/ 1 w 3886"/>
                <a:gd name="T105" fmla="*/ 1 h 4380"/>
                <a:gd name="T106" fmla="*/ 1 w 3886"/>
                <a:gd name="T107" fmla="*/ 1 h 4380"/>
                <a:gd name="T108" fmla="*/ 1 w 3886"/>
                <a:gd name="T109" fmla="*/ 1 h 4380"/>
                <a:gd name="T110" fmla="*/ 1 w 3886"/>
                <a:gd name="T111" fmla="*/ 1 h 4380"/>
                <a:gd name="T112" fmla="*/ 1 w 3886"/>
                <a:gd name="T113" fmla="*/ 1 h 4380"/>
                <a:gd name="T114" fmla="*/ 1 w 3886"/>
                <a:gd name="T115" fmla="*/ 1 h 4380"/>
                <a:gd name="T116" fmla="*/ 1 w 3886"/>
                <a:gd name="T117" fmla="*/ 1 h 4380"/>
                <a:gd name="T118" fmla="*/ 1 w 3886"/>
                <a:gd name="T119" fmla="*/ 1 h 4380"/>
                <a:gd name="T120" fmla="*/ 1 w 3886"/>
                <a:gd name="T121" fmla="*/ 1 h 4380"/>
                <a:gd name="T122" fmla="*/ 1 w 3886"/>
                <a:gd name="T123" fmla="*/ 1 h 4380"/>
                <a:gd name="T124" fmla="*/ 1 w 3886"/>
                <a:gd name="T125" fmla="*/ 1 h 43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86"/>
                <a:gd name="T190" fmla="*/ 0 h 4380"/>
                <a:gd name="T191" fmla="*/ 3886 w 3886"/>
                <a:gd name="T192" fmla="*/ 4380 h 43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86" h="4380">
                  <a:moveTo>
                    <a:pt x="2225" y="22"/>
                  </a:moveTo>
                  <a:lnTo>
                    <a:pt x="2254" y="22"/>
                  </a:lnTo>
                  <a:lnTo>
                    <a:pt x="2283" y="22"/>
                  </a:lnTo>
                  <a:lnTo>
                    <a:pt x="2312" y="19"/>
                  </a:lnTo>
                  <a:lnTo>
                    <a:pt x="2340" y="17"/>
                  </a:lnTo>
                  <a:lnTo>
                    <a:pt x="2367" y="14"/>
                  </a:lnTo>
                  <a:lnTo>
                    <a:pt x="2394" y="16"/>
                  </a:lnTo>
                  <a:lnTo>
                    <a:pt x="2421" y="21"/>
                  </a:lnTo>
                  <a:lnTo>
                    <a:pt x="2448" y="31"/>
                  </a:lnTo>
                  <a:lnTo>
                    <a:pt x="2464" y="29"/>
                  </a:lnTo>
                  <a:lnTo>
                    <a:pt x="2482" y="27"/>
                  </a:lnTo>
                  <a:lnTo>
                    <a:pt x="2499" y="24"/>
                  </a:lnTo>
                  <a:lnTo>
                    <a:pt x="2518" y="22"/>
                  </a:lnTo>
                  <a:lnTo>
                    <a:pt x="2535" y="21"/>
                  </a:lnTo>
                  <a:lnTo>
                    <a:pt x="2552" y="22"/>
                  </a:lnTo>
                  <a:lnTo>
                    <a:pt x="2565" y="29"/>
                  </a:lnTo>
                  <a:lnTo>
                    <a:pt x="2580" y="43"/>
                  </a:lnTo>
                  <a:lnTo>
                    <a:pt x="2585" y="33"/>
                  </a:lnTo>
                  <a:lnTo>
                    <a:pt x="2592" y="24"/>
                  </a:lnTo>
                  <a:lnTo>
                    <a:pt x="2601" y="19"/>
                  </a:lnTo>
                  <a:lnTo>
                    <a:pt x="2612" y="22"/>
                  </a:lnTo>
                  <a:lnTo>
                    <a:pt x="2636" y="26"/>
                  </a:lnTo>
                  <a:lnTo>
                    <a:pt x="2661" y="34"/>
                  </a:lnTo>
                  <a:lnTo>
                    <a:pt x="2685" y="44"/>
                  </a:lnTo>
                  <a:lnTo>
                    <a:pt x="2710" y="55"/>
                  </a:lnTo>
                  <a:lnTo>
                    <a:pt x="2732" y="63"/>
                  </a:lnTo>
                  <a:lnTo>
                    <a:pt x="2756" y="73"/>
                  </a:lnTo>
                  <a:lnTo>
                    <a:pt x="2781" y="82"/>
                  </a:lnTo>
                  <a:lnTo>
                    <a:pt x="2808" y="88"/>
                  </a:lnTo>
                  <a:lnTo>
                    <a:pt x="2844" y="100"/>
                  </a:lnTo>
                  <a:lnTo>
                    <a:pt x="2869" y="122"/>
                  </a:lnTo>
                  <a:lnTo>
                    <a:pt x="2888" y="149"/>
                  </a:lnTo>
                  <a:lnTo>
                    <a:pt x="2901" y="183"/>
                  </a:lnTo>
                  <a:lnTo>
                    <a:pt x="2915" y="215"/>
                  </a:lnTo>
                  <a:lnTo>
                    <a:pt x="2933" y="244"/>
                  </a:lnTo>
                  <a:lnTo>
                    <a:pt x="2960" y="266"/>
                  </a:lnTo>
                  <a:lnTo>
                    <a:pt x="2999" y="279"/>
                  </a:lnTo>
                  <a:lnTo>
                    <a:pt x="3008" y="278"/>
                  </a:lnTo>
                  <a:lnTo>
                    <a:pt x="3018" y="278"/>
                  </a:lnTo>
                  <a:lnTo>
                    <a:pt x="3026" y="278"/>
                  </a:lnTo>
                  <a:lnTo>
                    <a:pt x="3036" y="279"/>
                  </a:lnTo>
                  <a:lnTo>
                    <a:pt x="3043" y="279"/>
                  </a:lnTo>
                  <a:lnTo>
                    <a:pt x="3052" y="284"/>
                  </a:lnTo>
                  <a:lnTo>
                    <a:pt x="3058" y="289"/>
                  </a:lnTo>
                  <a:lnTo>
                    <a:pt x="3065" y="300"/>
                  </a:lnTo>
                  <a:lnTo>
                    <a:pt x="3069" y="306"/>
                  </a:lnTo>
                  <a:lnTo>
                    <a:pt x="3070" y="316"/>
                  </a:lnTo>
                  <a:lnTo>
                    <a:pt x="3067" y="325"/>
                  </a:lnTo>
                  <a:lnTo>
                    <a:pt x="3065" y="335"/>
                  </a:lnTo>
                  <a:lnTo>
                    <a:pt x="3063" y="342"/>
                  </a:lnTo>
                  <a:lnTo>
                    <a:pt x="3065" y="350"/>
                  </a:lnTo>
                  <a:lnTo>
                    <a:pt x="3072" y="355"/>
                  </a:lnTo>
                  <a:lnTo>
                    <a:pt x="3085" y="362"/>
                  </a:lnTo>
                  <a:lnTo>
                    <a:pt x="3097" y="365"/>
                  </a:lnTo>
                  <a:lnTo>
                    <a:pt x="3109" y="374"/>
                  </a:lnTo>
                  <a:lnTo>
                    <a:pt x="3118" y="382"/>
                  </a:lnTo>
                  <a:lnTo>
                    <a:pt x="3128" y="398"/>
                  </a:lnTo>
                  <a:lnTo>
                    <a:pt x="3128" y="411"/>
                  </a:lnTo>
                  <a:lnTo>
                    <a:pt x="3167" y="443"/>
                  </a:lnTo>
                  <a:lnTo>
                    <a:pt x="3207" y="480"/>
                  </a:lnTo>
                  <a:lnTo>
                    <a:pt x="3243" y="517"/>
                  </a:lnTo>
                  <a:lnTo>
                    <a:pt x="3276" y="560"/>
                  </a:lnTo>
                  <a:lnTo>
                    <a:pt x="3302" y="602"/>
                  </a:lnTo>
                  <a:lnTo>
                    <a:pt x="3325" y="648"/>
                  </a:lnTo>
                  <a:lnTo>
                    <a:pt x="3342" y="695"/>
                  </a:lnTo>
                  <a:lnTo>
                    <a:pt x="3354" y="746"/>
                  </a:lnTo>
                  <a:lnTo>
                    <a:pt x="3346" y="759"/>
                  </a:lnTo>
                  <a:lnTo>
                    <a:pt x="3339" y="774"/>
                  </a:lnTo>
                  <a:lnTo>
                    <a:pt x="3337" y="788"/>
                  </a:lnTo>
                  <a:lnTo>
                    <a:pt x="3347" y="803"/>
                  </a:lnTo>
                  <a:lnTo>
                    <a:pt x="3357" y="810"/>
                  </a:lnTo>
                  <a:lnTo>
                    <a:pt x="3369" y="820"/>
                  </a:lnTo>
                  <a:lnTo>
                    <a:pt x="3378" y="832"/>
                  </a:lnTo>
                  <a:lnTo>
                    <a:pt x="3386" y="844"/>
                  </a:lnTo>
                  <a:lnTo>
                    <a:pt x="3393" y="854"/>
                  </a:lnTo>
                  <a:lnTo>
                    <a:pt x="3403" y="866"/>
                  </a:lnTo>
                  <a:lnTo>
                    <a:pt x="3413" y="876"/>
                  </a:lnTo>
                  <a:lnTo>
                    <a:pt x="3425" y="886"/>
                  </a:lnTo>
                  <a:lnTo>
                    <a:pt x="3427" y="906"/>
                  </a:lnTo>
                  <a:lnTo>
                    <a:pt x="3432" y="926"/>
                  </a:lnTo>
                  <a:lnTo>
                    <a:pt x="3437" y="947"/>
                  </a:lnTo>
                  <a:lnTo>
                    <a:pt x="3442" y="967"/>
                  </a:lnTo>
                  <a:lnTo>
                    <a:pt x="3447" y="986"/>
                  </a:lnTo>
                  <a:lnTo>
                    <a:pt x="3455" y="1006"/>
                  </a:lnTo>
                  <a:lnTo>
                    <a:pt x="3462" y="1024"/>
                  </a:lnTo>
                  <a:lnTo>
                    <a:pt x="3472" y="1045"/>
                  </a:lnTo>
                  <a:lnTo>
                    <a:pt x="3466" y="1057"/>
                  </a:lnTo>
                  <a:lnTo>
                    <a:pt x="3466" y="1070"/>
                  </a:lnTo>
                  <a:lnTo>
                    <a:pt x="3467" y="1082"/>
                  </a:lnTo>
                  <a:lnTo>
                    <a:pt x="3472" y="1095"/>
                  </a:lnTo>
                  <a:lnTo>
                    <a:pt x="3477" y="1107"/>
                  </a:lnTo>
                  <a:lnTo>
                    <a:pt x="3483" y="1121"/>
                  </a:lnTo>
                  <a:lnTo>
                    <a:pt x="3488" y="1133"/>
                  </a:lnTo>
                  <a:lnTo>
                    <a:pt x="3493" y="1148"/>
                  </a:lnTo>
                  <a:lnTo>
                    <a:pt x="3498" y="1168"/>
                  </a:lnTo>
                  <a:lnTo>
                    <a:pt x="3503" y="1192"/>
                  </a:lnTo>
                  <a:lnTo>
                    <a:pt x="3508" y="1212"/>
                  </a:lnTo>
                  <a:lnTo>
                    <a:pt x="3515" y="1236"/>
                  </a:lnTo>
                  <a:lnTo>
                    <a:pt x="3520" y="1258"/>
                  </a:lnTo>
                  <a:lnTo>
                    <a:pt x="3528" y="1280"/>
                  </a:lnTo>
                  <a:lnTo>
                    <a:pt x="3538" y="1300"/>
                  </a:lnTo>
                  <a:lnTo>
                    <a:pt x="3550" y="1320"/>
                  </a:lnTo>
                  <a:lnTo>
                    <a:pt x="3547" y="1335"/>
                  </a:lnTo>
                  <a:lnTo>
                    <a:pt x="3552" y="1349"/>
                  </a:lnTo>
                  <a:lnTo>
                    <a:pt x="3560" y="1359"/>
                  </a:lnTo>
                  <a:lnTo>
                    <a:pt x="3570" y="1373"/>
                  </a:lnTo>
                  <a:lnTo>
                    <a:pt x="3575" y="1396"/>
                  </a:lnTo>
                  <a:lnTo>
                    <a:pt x="3584" y="1420"/>
                  </a:lnTo>
                  <a:lnTo>
                    <a:pt x="3589" y="1445"/>
                  </a:lnTo>
                  <a:lnTo>
                    <a:pt x="3597" y="1471"/>
                  </a:lnTo>
                  <a:lnTo>
                    <a:pt x="3602" y="1496"/>
                  </a:lnTo>
                  <a:lnTo>
                    <a:pt x="3608" y="1521"/>
                  </a:lnTo>
                  <a:lnTo>
                    <a:pt x="3611" y="1547"/>
                  </a:lnTo>
                  <a:lnTo>
                    <a:pt x="3616" y="1574"/>
                  </a:lnTo>
                  <a:lnTo>
                    <a:pt x="3638" y="1585"/>
                  </a:lnTo>
                  <a:lnTo>
                    <a:pt x="3657" y="1604"/>
                  </a:lnTo>
                  <a:lnTo>
                    <a:pt x="3670" y="1624"/>
                  </a:lnTo>
                  <a:lnTo>
                    <a:pt x="3682" y="1650"/>
                  </a:lnTo>
                  <a:lnTo>
                    <a:pt x="3689" y="1672"/>
                  </a:lnTo>
                  <a:lnTo>
                    <a:pt x="3697" y="1697"/>
                  </a:lnTo>
                  <a:lnTo>
                    <a:pt x="3704" y="1721"/>
                  </a:lnTo>
                  <a:lnTo>
                    <a:pt x="3714" y="1746"/>
                  </a:lnTo>
                  <a:lnTo>
                    <a:pt x="3707" y="1756"/>
                  </a:lnTo>
                  <a:lnTo>
                    <a:pt x="3704" y="1770"/>
                  </a:lnTo>
                  <a:lnTo>
                    <a:pt x="3702" y="1783"/>
                  </a:lnTo>
                  <a:lnTo>
                    <a:pt x="3702" y="1798"/>
                  </a:lnTo>
                  <a:lnTo>
                    <a:pt x="3702" y="1812"/>
                  </a:lnTo>
                  <a:lnTo>
                    <a:pt x="3702" y="1825"/>
                  </a:lnTo>
                  <a:lnTo>
                    <a:pt x="3699" y="1839"/>
                  </a:lnTo>
                  <a:lnTo>
                    <a:pt x="3697" y="1852"/>
                  </a:lnTo>
                  <a:lnTo>
                    <a:pt x="3685" y="1888"/>
                  </a:lnTo>
                  <a:lnTo>
                    <a:pt x="3684" y="1923"/>
                  </a:lnTo>
                  <a:lnTo>
                    <a:pt x="3687" y="1957"/>
                  </a:lnTo>
                  <a:lnTo>
                    <a:pt x="3697" y="1991"/>
                  </a:lnTo>
                  <a:lnTo>
                    <a:pt x="3709" y="2021"/>
                  </a:lnTo>
                  <a:lnTo>
                    <a:pt x="3724" y="2053"/>
                  </a:lnTo>
                  <a:lnTo>
                    <a:pt x="3741" y="2084"/>
                  </a:lnTo>
                  <a:lnTo>
                    <a:pt x="3760" y="2114"/>
                  </a:lnTo>
                  <a:lnTo>
                    <a:pt x="3780" y="2175"/>
                  </a:lnTo>
                  <a:lnTo>
                    <a:pt x="3802" y="2236"/>
                  </a:lnTo>
                  <a:lnTo>
                    <a:pt x="3820" y="2297"/>
                  </a:lnTo>
                  <a:lnTo>
                    <a:pt x="3841" y="2359"/>
                  </a:lnTo>
                  <a:lnTo>
                    <a:pt x="3854" y="2422"/>
                  </a:lnTo>
                  <a:lnTo>
                    <a:pt x="3869" y="2486"/>
                  </a:lnTo>
                  <a:lnTo>
                    <a:pt x="3880" y="2552"/>
                  </a:lnTo>
                  <a:lnTo>
                    <a:pt x="3886" y="2620"/>
                  </a:lnTo>
                  <a:lnTo>
                    <a:pt x="3880" y="2650"/>
                  </a:lnTo>
                  <a:lnTo>
                    <a:pt x="3875" y="2682"/>
                  </a:lnTo>
                  <a:lnTo>
                    <a:pt x="3869" y="2716"/>
                  </a:lnTo>
                  <a:lnTo>
                    <a:pt x="3866" y="2750"/>
                  </a:lnTo>
                  <a:lnTo>
                    <a:pt x="3859" y="2780"/>
                  </a:lnTo>
                  <a:lnTo>
                    <a:pt x="3851" y="2812"/>
                  </a:lnTo>
                  <a:lnTo>
                    <a:pt x="3837" y="2841"/>
                  </a:lnTo>
                  <a:lnTo>
                    <a:pt x="3820" y="2870"/>
                  </a:lnTo>
                  <a:lnTo>
                    <a:pt x="3807" y="2865"/>
                  </a:lnTo>
                  <a:lnTo>
                    <a:pt x="3795" y="2861"/>
                  </a:lnTo>
                  <a:lnTo>
                    <a:pt x="3785" y="2854"/>
                  </a:lnTo>
                  <a:lnTo>
                    <a:pt x="3780" y="2843"/>
                  </a:lnTo>
                  <a:lnTo>
                    <a:pt x="3780" y="2822"/>
                  </a:lnTo>
                  <a:lnTo>
                    <a:pt x="3782" y="2804"/>
                  </a:lnTo>
                  <a:lnTo>
                    <a:pt x="3785" y="2785"/>
                  </a:lnTo>
                  <a:lnTo>
                    <a:pt x="3788" y="2767"/>
                  </a:lnTo>
                  <a:lnTo>
                    <a:pt x="3788" y="2746"/>
                  </a:lnTo>
                  <a:lnTo>
                    <a:pt x="3790" y="2728"/>
                  </a:lnTo>
                  <a:lnTo>
                    <a:pt x="3788" y="2709"/>
                  </a:lnTo>
                  <a:lnTo>
                    <a:pt x="3787" y="2690"/>
                  </a:lnTo>
                  <a:lnTo>
                    <a:pt x="3777" y="2696"/>
                  </a:lnTo>
                  <a:lnTo>
                    <a:pt x="3775" y="2707"/>
                  </a:lnTo>
                  <a:lnTo>
                    <a:pt x="3773" y="2719"/>
                  </a:lnTo>
                  <a:lnTo>
                    <a:pt x="3768" y="2731"/>
                  </a:lnTo>
                  <a:lnTo>
                    <a:pt x="3756" y="2753"/>
                  </a:lnTo>
                  <a:lnTo>
                    <a:pt x="3748" y="2778"/>
                  </a:lnTo>
                  <a:lnTo>
                    <a:pt x="3741" y="2804"/>
                  </a:lnTo>
                  <a:lnTo>
                    <a:pt x="3734" y="2829"/>
                  </a:lnTo>
                  <a:lnTo>
                    <a:pt x="3726" y="2853"/>
                  </a:lnTo>
                  <a:lnTo>
                    <a:pt x="3717" y="2878"/>
                  </a:lnTo>
                  <a:lnTo>
                    <a:pt x="3707" y="2902"/>
                  </a:lnTo>
                  <a:lnTo>
                    <a:pt x="3697" y="2927"/>
                  </a:lnTo>
                  <a:lnTo>
                    <a:pt x="3682" y="2927"/>
                  </a:lnTo>
                  <a:lnTo>
                    <a:pt x="3675" y="2900"/>
                  </a:lnTo>
                  <a:lnTo>
                    <a:pt x="3675" y="2875"/>
                  </a:lnTo>
                  <a:lnTo>
                    <a:pt x="3679" y="2849"/>
                  </a:lnTo>
                  <a:lnTo>
                    <a:pt x="3684" y="2826"/>
                  </a:lnTo>
                  <a:lnTo>
                    <a:pt x="3687" y="2800"/>
                  </a:lnTo>
                  <a:lnTo>
                    <a:pt x="3692" y="2777"/>
                  </a:lnTo>
                  <a:lnTo>
                    <a:pt x="3695" y="2753"/>
                  </a:lnTo>
                  <a:lnTo>
                    <a:pt x="3697" y="2731"/>
                  </a:lnTo>
                  <a:lnTo>
                    <a:pt x="3687" y="2736"/>
                  </a:lnTo>
                  <a:lnTo>
                    <a:pt x="3682" y="2745"/>
                  </a:lnTo>
                  <a:lnTo>
                    <a:pt x="3679" y="2753"/>
                  </a:lnTo>
                  <a:lnTo>
                    <a:pt x="3679" y="2763"/>
                  </a:lnTo>
                  <a:lnTo>
                    <a:pt x="3677" y="2772"/>
                  </a:lnTo>
                  <a:lnTo>
                    <a:pt x="3675" y="2782"/>
                  </a:lnTo>
                  <a:lnTo>
                    <a:pt x="3672" y="2790"/>
                  </a:lnTo>
                  <a:lnTo>
                    <a:pt x="3668" y="2800"/>
                  </a:lnTo>
                  <a:lnTo>
                    <a:pt x="3655" y="2826"/>
                  </a:lnTo>
                  <a:lnTo>
                    <a:pt x="3645" y="2851"/>
                  </a:lnTo>
                  <a:lnTo>
                    <a:pt x="3631" y="2876"/>
                  </a:lnTo>
                  <a:lnTo>
                    <a:pt x="3621" y="2903"/>
                  </a:lnTo>
                  <a:lnTo>
                    <a:pt x="3608" y="2929"/>
                  </a:lnTo>
                  <a:lnTo>
                    <a:pt x="3597" y="2957"/>
                  </a:lnTo>
                  <a:lnTo>
                    <a:pt x="3586" y="2985"/>
                  </a:lnTo>
                  <a:lnTo>
                    <a:pt x="3579" y="3013"/>
                  </a:lnTo>
                  <a:lnTo>
                    <a:pt x="3564" y="3030"/>
                  </a:lnTo>
                  <a:lnTo>
                    <a:pt x="3553" y="3015"/>
                  </a:lnTo>
                  <a:lnTo>
                    <a:pt x="3550" y="3001"/>
                  </a:lnTo>
                  <a:lnTo>
                    <a:pt x="3548" y="2985"/>
                  </a:lnTo>
                  <a:lnTo>
                    <a:pt x="3553" y="2969"/>
                  </a:lnTo>
                  <a:lnTo>
                    <a:pt x="3557" y="2951"/>
                  </a:lnTo>
                  <a:lnTo>
                    <a:pt x="3560" y="2934"/>
                  </a:lnTo>
                  <a:lnTo>
                    <a:pt x="3564" y="2917"/>
                  </a:lnTo>
                  <a:lnTo>
                    <a:pt x="3564" y="2900"/>
                  </a:lnTo>
                  <a:lnTo>
                    <a:pt x="3559" y="2895"/>
                  </a:lnTo>
                  <a:lnTo>
                    <a:pt x="3548" y="2910"/>
                  </a:lnTo>
                  <a:lnTo>
                    <a:pt x="3540" y="2927"/>
                  </a:lnTo>
                  <a:lnTo>
                    <a:pt x="3530" y="2944"/>
                  </a:lnTo>
                  <a:lnTo>
                    <a:pt x="3521" y="2963"/>
                  </a:lnTo>
                  <a:lnTo>
                    <a:pt x="3511" y="2978"/>
                  </a:lnTo>
                  <a:lnTo>
                    <a:pt x="3501" y="2995"/>
                  </a:lnTo>
                  <a:lnTo>
                    <a:pt x="3491" y="3012"/>
                  </a:lnTo>
                  <a:lnTo>
                    <a:pt x="3483" y="3030"/>
                  </a:lnTo>
                  <a:lnTo>
                    <a:pt x="3467" y="3028"/>
                  </a:lnTo>
                  <a:lnTo>
                    <a:pt x="3457" y="3025"/>
                  </a:lnTo>
                  <a:lnTo>
                    <a:pt x="3455" y="3013"/>
                  </a:lnTo>
                  <a:lnTo>
                    <a:pt x="3459" y="3003"/>
                  </a:lnTo>
                  <a:lnTo>
                    <a:pt x="3462" y="2993"/>
                  </a:lnTo>
                  <a:lnTo>
                    <a:pt x="3467" y="2985"/>
                  </a:lnTo>
                  <a:lnTo>
                    <a:pt x="3469" y="2974"/>
                  </a:lnTo>
                  <a:lnTo>
                    <a:pt x="3472" y="2964"/>
                  </a:lnTo>
                  <a:lnTo>
                    <a:pt x="3472" y="2956"/>
                  </a:lnTo>
                  <a:lnTo>
                    <a:pt x="3472" y="2947"/>
                  </a:lnTo>
                  <a:lnTo>
                    <a:pt x="3450" y="2961"/>
                  </a:lnTo>
                  <a:lnTo>
                    <a:pt x="3432" y="2976"/>
                  </a:lnTo>
                  <a:lnTo>
                    <a:pt x="3417" y="2995"/>
                  </a:lnTo>
                  <a:lnTo>
                    <a:pt x="3403" y="3015"/>
                  </a:lnTo>
                  <a:lnTo>
                    <a:pt x="3388" y="3034"/>
                  </a:lnTo>
                  <a:lnTo>
                    <a:pt x="3373" y="3054"/>
                  </a:lnTo>
                  <a:lnTo>
                    <a:pt x="3356" y="3072"/>
                  </a:lnTo>
                  <a:lnTo>
                    <a:pt x="3339" y="3091"/>
                  </a:lnTo>
                  <a:lnTo>
                    <a:pt x="3327" y="3094"/>
                  </a:lnTo>
                  <a:lnTo>
                    <a:pt x="3322" y="3093"/>
                  </a:lnTo>
                  <a:lnTo>
                    <a:pt x="3317" y="3088"/>
                  </a:lnTo>
                  <a:lnTo>
                    <a:pt x="3315" y="3083"/>
                  </a:lnTo>
                  <a:lnTo>
                    <a:pt x="3312" y="3074"/>
                  </a:lnTo>
                  <a:lnTo>
                    <a:pt x="3308" y="3069"/>
                  </a:lnTo>
                  <a:lnTo>
                    <a:pt x="3302" y="3066"/>
                  </a:lnTo>
                  <a:lnTo>
                    <a:pt x="3293" y="3071"/>
                  </a:lnTo>
                  <a:lnTo>
                    <a:pt x="3278" y="3077"/>
                  </a:lnTo>
                  <a:lnTo>
                    <a:pt x="3263" y="3083"/>
                  </a:lnTo>
                  <a:lnTo>
                    <a:pt x="3246" y="3084"/>
                  </a:lnTo>
                  <a:lnTo>
                    <a:pt x="3229" y="3084"/>
                  </a:lnTo>
                  <a:lnTo>
                    <a:pt x="3221" y="3076"/>
                  </a:lnTo>
                  <a:lnTo>
                    <a:pt x="3221" y="3064"/>
                  </a:lnTo>
                  <a:lnTo>
                    <a:pt x="3232" y="3055"/>
                  </a:lnTo>
                  <a:lnTo>
                    <a:pt x="3246" y="3049"/>
                  </a:lnTo>
                  <a:lnTo>
                    <a:pt x="3258" y="3042"/>
                  </a:lnTo>
                  <a:lnTo>
                    <a:pt x="3270" y="3035"/>
                  </a:lnTo>
                  <a:lnTo>
                    <a:pt x="3259" y="3028"/>
                  </a:lnTo>
                  <a:lnTo>
                    <a:pt x="3249" y="3028"/>
                  </a:lnTo>
                  <a:lnTo>
                    <a:pt x="3239" y="3028"/>
                  </a:lnTo>
                  <a:lnTo>
                    <a:pt x="3231" y="3032"/>
                  </a:lnTo>
                  <a:lnTo>
                    <a:pt x="3219" y="3034"/>
                  </a:lnTo>
                  <a:lnTo>
                    <a:pt x="3209" y="3037"/>
                  </a:lnTo>
                  <a:lnTo>
                    <a:pt x="3199" y="3039"/>
                  </a:lnTo>
                  <a:lnTo>
                    <a:pt x="3189" y="3039"/>
                  </a:lnTo>
                  <a:lnTo>
                    <a:pt x="3219" y="3022"/>
                  </a:lnTo>
                  <a:lnTo>
                    <a:pt x="3251" y="3006"/>
                  </a:lnTo>
                  <a:lnTo>
                    <a:pt x="3281" y="2988"/>
                  </a:lnTo>
                  <a:lnTo>
                    <a:pt x="3315" y="2971"/>
                  </a:lnTo>
                  <a:lnTo>
                    <a:pt x="3346" y="2949"/>
                  </a:lnTo>
                  <a:lnTo>
                    <a:pt x="3376" y="2927"/>
                  </a:lnTo>
                  <a:lnTo>
                    <a:pt x="3405" y="2902"/>
                  </a:lnTo>
                  <a:lnTo>
                    <a:pt x="3432" y="2875"/>
                  </a:lnTo>
                  <a:lnTo>
                    <a:pt x="3423" y="2859"/>
                  </a:lnTo>
                  <a:lnTo>
                    <a:pt x="3413" y="2849"/>
                  </a:lnTo>
                  <a:lnTo>
                    <a:pt x="3398" y="2851"/>
                  </a:lnTo>
                  <a:lnTo>
                    <a:pt x="3385" y="2859"/>
                  </a:lnTo>
                  <a:lnTo>
                    <a:pt x="3378" y="2861"/>
                  </a:lnTo>
                  <a:lnTo>
                    <a:pt x="3371" y="2863"/>
                  </a:lnTo>
                  <a:lnTo>
                    <a:pt x="3364" y="2861"/>
                  </a:lnTo>
                  <a:lnTo>
                    <a:pt x="3359" y="2854"/>
                  </a:lnTo>
                  <a:lnTo>
                    <a:pt x="3351" y="2871"/>
                  </a:lnTo>
                  <a:lnTo>
                    <a:pt x="3341" y="2887"/>
                  </a:lnTo>
                  <a:lnTo>
                    <a:pt x="3325" y="2897"/>
                  </a:lnTo>
                  <a:lnTo>
                    <a:pt x="3312" y="2907"/>
                  </a:lnTo>
                  <a:lnTo>
                    <a:pt x="3293" y="2912"/>
                  </a:lnTo>
                  <a:lnTo>
                    <a:pt x="3275" y="2919"/>
                  </a:lnTo>
                  <a:lnTo>
                    <a:pt x="3256" y="2925"/>
                  </a:lnTo>
                  <a:lnTo>
                    <a:pt x="3241" y="2932"/>
                  </a:lnTo>
                  <a:lnTo>
                    <a:pt x="3226" y="2929"/>
                  </a:lnTo>
                  <a:lnTo>
                    <a:pt x="3212" y="2937"/>
                  </a:lnTo>
                  <a:lnTo>
                    <a:pt x="3197" y="2947"/>
                  </a:lnTo>
                  <a:lnTo>
                    <a:pt x="3183" y="2957"/>
                  </a:lnTo>
                  <a:lnTo>
                    <a:pt x="3158" y="2952"/>
                  </a:lnTo>
                  <a:lnTo>
                    <a:pt x="3138" y="2957"/>
                  </a:lnTo>
                  <a:lnTo>
                    <a:pt x="3118" y="2966"/>
                  </a:lnTo>
                  <a:lnTo>
                    <a:pt x="3099" y="2978"/>
                  </a:lnTo>
                  <a:lnTo>
                    <a:pt x="3080" y="2985"/>
                  </a:lnTo>
                  <a:lnTo>
                    <a:pt x="3063" y="2988"/>
                  </a:lnTo>
                  <a:lnTo>
                    <a:pt x="3047" y="2981"/>
                  </a:lnTo>
                  <a:lnTo>
                    <a:pt x="3030" y="2964"/>
                  </a:lnTo>
                  <a:lnTo>
                    <a:pt x="3026" y="2942"/>
                  </a:lnTo>
                  <a:lnTo>
                    <a:pt x="3031" y="2925"/>
                  </a:lnTo>
                  <a:lnTo>
                    <a:pt x="3040" y="2912"/>
                  </a:lnTo>
                  <a:lnTo>
                    <a:pt x="3055" y="2903"/>
                  </a:lnTo>
                  <a:lnTo>
                    <a:pt x="3070" y="2893"/>
                  </a:lnTo>
                  <a:lnTo>
                    <a:pt x="3089" y="2887"/>
                  </a:lnTo>
                  <a:lnTo>
                    <a:pt x="3102" y="2878"/>
                  </a:lnTo>
                  <a:lnTo>
                    <a:pt x="3118" y="2870"/>
                  </a:lnTo>
                  <a:lnTo>
                    <a:pt x="3138" y="2848"/>
                  </a:lnTo>
                  <a:lnTo>
                    <a:pt x="3158" y="2827"/>
                  </a:lnTo>
                  <a:lnTo>
                    <a:pt x="3178" y="2807"/>
                  </a:lnTo>
                  <a:lnTo>
                    <a:pt x="3200" y="2787"/>
                  </a:lnTo>
                  <a:lnTo>
                    <a:pt x="3221" y="2767"/>
                  </a:lnTo>
                  <a:lnTo>
                    <a:pt x="3244" y="2750"/>
                  </a:lnTo>
                  <a:lnTo>
                    <a:pt x="3268" y="2731"/>
                  </a:lnTo>
                  <a:lnTo>
                    <a:pt x="3293" y="2716"/>
                  </a:lnTo>
                  <a:lnTo>
                    <a:pt x="3298" y="2702"/>
                  </a:lnTo>
                  <a:lnTo>
                    <a:pt x="3310" y="2692"/>
                  </a:lnTo>
                  <a:lnTo>
                    <a:pt x="3317" y="2680"/>
                  </a:lnTo>
                  <a:lnTo>
                    <a:pt x="3315" y="2665"/>
                  </a:lnTo>
                  <a:lnTo>
                    <a:pt x="3307" y="2653"/>
                  </a:lnTo>
                  <a:lnTo>
                    <a:pt x="3273" y="2679"/>
                  </a:lnTo>
                  <a:lnTo>
                    <a:pt x="3239" y="2704"/>
                  </a:lnTo>
                  <a:lnTo>
                    <a:pt x="3205" y="2726"/>
                  </a:lnTo>
                  <a:lnTo>
                    <a:pt x="3173" y="2750"/>
                  </a:lnTo>
                  <a:lnTo>
                    <a:pt x="3138" y="2772"/>
                  </a:lnTo>
                  <a:lnTo>
                    <a:pt x="3104" y="2794"/>
                  </a:lnTo>
                  <a:lnTo>
                    <a:pt x="3070" y="2817"/>
                  </a:lnTo>
                  <a:lnTo>
                    <a:pt x="3040" y="2843"/>
                  </a:lnTo>
                  <a:lnTo>
                    <a:pt x="3014" y="2851"/>
                  </a:lnTo>
                  <a:lnTo>
                    <a:pt x="2993" y="2863"/>
                  </a:lnTo>
                  <a:lnTo>
                    <a:pt x="2971" y="2875"/>
                  </a:lnTo>
                  <a:lnTo>
                    <a:pt x="2950" y="2890"/>
                  </a:lnTo>
                  <a:lnTo>
                    <a:pt x="2928" y="2903"/>
                  </a:lnTo>
                  <a:lnTo>
                    <a:pt x="2908" y="2917"/>
                  </a:lnTo>
                  <a:lnTo>
                    <a:pt x="2886" y="2929"/>
                  </a:lnTo>
                  <a:lnTo>
                    <a:pt x="2866" y="2941"/>
                  </a:lnTo>
                  <a:lnTo>
                    <a:pt x="2835" y="2951"/>
                  </a:lnTo>
                  <a:lnTo>
                    <a:pt x="2805" y="2964"/>
                  </a:lnTo>
                  <a:lnTo>
                    <a:pt x="2776" y="2978"/>
                  </a:lnTo>
                  <a:lnTo>
                    <a:pt x="2748" y="2991"/>
                  </a:lnTo>
                  <a:lnTo>
                    <a:pt x="2717" y="3003"/>
                  </a:lnTo>
                  <a:lnTo>
                    <a:pt x="2688" y="3015"/>
                  </a:lnTo>
                  <a:lnTo>
                    <a:pt x="2656" y="3023"/>
                  </a:lnTo>
                  <a:lnTo>
                    <a:pt x="2626" y="3030"/>
                  </a:lnTo>
                  <a:lnTo>
                    <a:pt x="2622" y="3015"/>
                  </a:lnTo>
                  <a:lnTo>
                    <a:pt x="2626" y="3005"/>
                  </a:lnTo>
                  <a:lnTo>
                    <a:pt x="2619" y="2998"/>
                  </a:lnTo>
                  <a:lnTo>
                    <a:pt x="2611" y="2998"/>
                  </a:lnTo>
                  <a:lnTo>
                    <a:pt x="2601" y="2998"/>
                  </a:lnTo>
                  <a:lnTo>
                    <a:pt x="2592" y="2998"/>
                  </a:lnTo>
                  <a:lnTo>
                    <a:pt x="2584" y="3005"/>
                  </a:lnTo>
                  <a:lnTo>
                    <a:pt x="2582" y="3017"/>
                  </a:lnTo>
                  <a:lnTo>
                    <a:pt x="2580" y="3032"/>
                  </a:lnTo>
                  <a:lnTo>
                    <a:pt x="2582" y="3047"/>
                  </a:lnTo>
                  <a:lnTo>
                    <a:pt x="2579" y="3057"/>
                  </a:lnTo>
                  <a:lnTo>
                    <a:pt x="2575" y="3066"/>
                  </a:lnTo>
                  <a:lnTo>
                    <a:pt x="2565" y="3066"/>
                  </a:lnTo>
                  <a:lnTo>
                    <a:pt x="2552" y="3059"/>
                  </a:lnTo>
                  <a:lnTo>
                    <a:pt x="2550" y="3047"/>
                  </a:lnTo>
                  <a:lnTo>
                    <a:pt x="2548" y="3037"/>
                  </a:lnTo>
                  <a:lnTo>
                    <a:pt x="2541" y="3027"/>
                  </a:lnTo>
                  <a:lnTo>
                    <a:pt x="2535" y="3018"/>
                  </a:lnTo>
                  <a:lnTo>
                    <a:pt x="2531" y="3034"/>
                  </a:lnTo>
                  <a:lnTo>
                    <a:pt x="2530" y="3050"/>
                  </a:lnTo>
                  <a:lnTo>
                    <a:pt x="2528" y="3067"/>
                  </a:lnTo>
                  <a:lnTo>
                    <a:pt x="2526" y="3086"/>
                  </a:lnTo>
                  <a:lnTo>
                    <a:pt x="2519" y="3099"/>
                  </a:lnTo>
                  <a:lnTo>
                    <a:pt x="2513" y="3115"/>
                  </a:lnTo>
                  <a:lnTo>
                    <a:pt x="2503" y="3125"/>
                  </a:lnTo>
                  <a:lnTo>
                    <a:pt x="2487" y="3132"/>
                  </a:lnTo>
                  <a:lnTo>
                    <a:pt x="2482" y="3116"/>
                  </a:lnTo>
                  <a:lnTo>
                    <a:pt x="2482" y="3103"/>
                  </a:lnTo>
                  <a:lnTo>
                    <a:pt x="2484" y="3088"/>
                  </a:lnTo>
                  <a:lnTo>
                    <a:pt x="2487" y="3072"/>
                  </a:lnTo>
                  <a:lnTo>
                    <a:pt x="2486" y="3057"/>
                  </a:lnTo>
                  <a:lnTo>
                    <a:pt x="2484" y="3045"/>
                  </a:lnTo>
                  <a:lnTo>
                    <a:pt x="2475" y="3035"/>
                  </a:lnTo>
                  <a:lnTo>
                    <a:pt x="2462" y="3030"/>
                  </a:lnTo>
                  <a:lnTo>
                    <a:pt x="2457" y="3047"/>
                  </a:lnTo>
                  <a:lnTo>
                    <a:pt x="2457" y="3067"/>
                  </a:lnTo>
                  <a:lnTo>
                    <a:pt x="2457" y="3088"/>
                  </a:lnTo>
                  <a:lnTo>
                    <a:pt x="2459" y="3110"/>
                  </a:lnTo>
                  <a:lnTo>
                    <a:pt x="2457" y="3128"/>
                  </a:lnTo>
                  <a:lnTo>
                    <a:pt x="2455" y="3147"/>
                  </a:lnTo>
                  <a:lnTo>
                    <a:pt x="2447" y="3162"/>
                  </a:lnTo>
                  <a:lnTo>
                    <a:pt x="2433" y="3174"/>
                  </a:lnTo>
                  <a:lnTo>
                    <a:pt x="2423" y="3157"/>
                  </a:lnTo>
                  <a:lnTo>
                    <a:pt x="2418" y="3138"/>
                  </a:lnTo>
                  <a:lnTo>
                    <a:pt x="2415" y="3120"/>
                  </a:lnTo>
                  <a:lnTo>
                    <a:pt x="2415" y="3101"/>
                  </a:lnTo>
                  <a:lnTo>
                    <a:pt x="2411" y="3081"/>
                  </a:lnTo>
                  <a:lnTo>
                    <a:pt x="2406" y="3064"/>
                  </a:lnTo>
                  <a:lnTo>
                    <a:pt x="2399" y="3047"/>
                  </a:lnTo>
                  <a:lnTo>
                    <a:pt x="2389" y="3035"/>
                  </a:lnTo>
                  <a:lnTo>
                    <a:pt x="2384" y="3052"/>
                  </a:lnTo>
                  <a:lnTo>
                    <a:pt x="2384" y="3071"/>
                  </a:lnTo>
                  <a:lnTo>
                    <a:pt x="2384" y="3091"/>
                  </a:lnTo>
                  <a:lnTo>
                    <a:pt x="2386" y="3113"/>
                  </a:lnTo>
                  <a:lnTo>
                    <a:pt x="2384" y="3132"/>
                  </a:lnTo>
                  <a:lnTo>
                    <a:pt x="2383" y="3150"/>
                  </a:lnTo>
                  <a:lnTo>
                    <a:pt x="2374" y="3165"/>
                  </a:lnTo>
                  <a:lnTo>
                    <a:pt x="2361" y="3177"/>
                  </a:lnTo>
                  <a:lnTo>
                    <a:pt x="2354" y="3167"/>
                  </a:lnTo>
                  <a:lnTo>
                    <a:pt x="2350" y="3159"/>
                  </a:lnTo>
                  <a:lnTo>
                    <a:pt x="2349" y="3147"/>
                  </a:lnTo>
                  <a:lnTo>
                    <a:pt x="2350" y="3135"/>
                  </a:lnTo>
                  <a:lnTo>
                    <a:pt x="2350" y="3121"/>
                  </a:lnTo>
                  <a:lnTo>
                    <a:pt x="2350" y="3111"/>
                  </a:lnTo>
                  <a:lnTo>
                    <a:pt x="2349" y="3099"/>
                  </a:lnTo>
                  <a:lnTo>
                    <a:pt x="2347" y="3091"/>
                  </a:lnTo>
                  <a:lnTo>
                    <a:pt x="2342" y="3083"/>
                  </a:lnTo>
                  <a:lnTo>
                    <a:pt x="2340" y="3074"/>
                  </a:lnTo>
                  <a:lnTo>
                    <a:pt x="2339" y="3066"/>
                  </a:lnTo>
                  <a:lnTo>
                    <a:pt x="2337" y="3059"/>
                  </a:lnTo>
                  <a:lnTo>
                    <a:pt x="2332" y="3045"/>
                  </a:lnTo>
                  <a:lnTo>
                    <a:pt x="2320" y="3039"/>
                  </a:lnTo>
                  <a:lnTo>
                    <a:pt x="2310" y="3047"/>
                  </a:lnTo>
                  <a:lnTo>
                    <a:pt x="2307" y="3055"/>
                  </a:lnTo>
                  <a:lnTo>
                    <a:pt x="2307" y="3066"/>
                  </a:lnTo>
                  <a:lnTo>
                    <a:pt x="2310" y="3076"/>
                  </a:lnTo>
                  <a:lnTo>
                    <a:pt x="2312" y="3086"/>
                  </a:lnTo>
                  <a:lnTo>
                    <a:pt x="2313" y="3096"/>
                  </a:lnTo>
                  <a:lnTo>
                    <a:pt x="2313" y="3106"/>
                  </a:lnTo>
                  <a:lnTo>
                    <a:pt x="2310" y="3116"/>
                  </a:lnTo>
                  <a:lnTo>
                    <a:pt x="2310" y="3128"/>
                  </a:lnTo>
                  <a:lnTo>
                    <a:pt x="2310" y="3145"/>
                  </a:lnTo>
                  <a:lnTo>
                    <a:pt x="2307" y="3160"/>
                  </a:lnTo>
                  <a:lnTo>
                    <a:pt x="2298" y="3174"/>
                  </a:lnTo>
                  <a:lnTo>
                    <a:pt x="2286" y="3174"/>
                  </a:lnTo>
                  <a:lnTo>
                    <a:pt x="2280" y="3169"/>
                  </a:lnTo>
                  <a:lnTo>
                    <a:pt x="2274" y="3160"/>
                  </a:lnTo>
                  <a:lnTo>
                    <a:pt x="2271" y="3153"/>
                  </a:lnTo>
                  <a:lnTo>
                    <a:pt x="2271" y="3142"/>
                  </a:lnTo>
                  <a:lnTo>
                    <a:pt x="2273" y="3130"/>
                  </a:lnTo>
                  <a:lnTo>
                    <a:pt x="2269" y="3118"/>
                  </a:lnTo>
                  <a:lnTo>
                    <a:pt x="2268" y="3108"/>
                  </a:lnTo>
                  <a:lnTo>
                    <a:pt x="2263" y="3094"/>
                  </a:lnTo>
                  <a:lnTo>
                    <a:pt x="2259" y="3083"/>
                  </a:lnTo>
                  <a:lnTo>
                    <a:pt x="2258" y="3071"/>
                  </a:lnTo>
                  <a:lnTo>
                    <a:pt x="2258" y="3059"/>
                  </a:lnTo>
                  <a:lnTo>
                    <a:pt x="2252" y="3077"/>
                  </a:lnTo>
                  <a:lnTo>
                    <a:pt x="2251" y="3096"/>
                  </a:lnTo>
                  <a:lnTo>
                    <a:pt x="2251" y="3113"/>
                  </a:lnTo>
                  <a:lnTo>
                    <a:pt x="2251" y="3132"/>
                  </a:lnTo>
                  <a:lnTo>
                    <a:pt x="2249" y="3148"/>
                  </a:lnTo>
                  <a:lnTo>
                    <a:pt x="2246" y="3165"/>
                  </a:lnTo>
                  <a:lnTo>
                    <a:pt x="2241" y="3182"/>
                  </a:lnTo>
                  <a:lnTo>
                    <a:pt x="2232" y="3201"/>
                  </a:lnTo>
                  <a:lnTo>
                    <a:pt x="2219" y="3196"/>
                  </a:lnTo>
                  <a:lnTo>
                    <a:pt x="2212" y="3189"/>
                  </a:lnTo>
                  <a:lnTo>
                    <a:pt x="2209" y="3175"/>
                  </a:lnTo>
                  <a:lnTo>
                    <a:pt x="2210" y="3165"/>
                  </a:lnTo>
                  <a:lnTo>
                    <a:pt x="2210" y="3153"/>
                  </a:lnTo>
                  <a:lnTo>
                    <a:pt x="2214" y="3143"/>
                  </a:lnTo>
                  <a:lnTo>
                    <a:pt x="2214" y="3133"/>
                  </a:lnTo>
                  <a:lnTo>
                    <a:pt x="2215" y="3123"/>
                  </a:lnTo>
                  <a:lnTo>
                    <a:pt x="2212" y="3113"/>
                  </a:lnTo>
                  <a:lnTo>
                    <a:pt x="2205" y="3104"/>
                  </a:lnTo>
                  <a:lnTo>
                    <a:pt x="2192" y="3115"/>
                  </a:lnTo>
                  <a:lnTo>
                    <a:pt x="2180" y="3120"/>
                  </a:lnTo>
                  <a:lnTo>
                    <a:pt x="2166" y="3115"/>
                  </a:lnTo>
                  <a:lnTo>
                    <a:pt x="2160" y="3103"/>
                  </a:lnTo>
                  <a:lnTo>
                    <a:pt x="2156" y="3093"/>
                  </a:lnTo>
                  <a:lnTo>
                    <a:pt x="2151" y="3084"/>
                  </a:lnTo>
                  <a:lnTo>
                    <a:pt x="2138" y="3093"/>
                  </a:lnTo>
                  <a:lnTo>
                    <a:pt x="2124" y="3096"/>
                  </a:lnTo>
                  <a:lnTo>
                    <a:pt x="2114" y="3084"/>
                  </a:lnTo>
                  <a:lnTo>
                    <a:pt x="2107" y="3088"/>
                  </a:lnTo>
                  <a:lnTo>
                    <a:pt x="2105" y="3098"/>
                  </a:lnTo>
                  <a:lnTo>
                    <a:pt x="2105" y="3106"/>
                  </a:lnTo>
                  <a:lnTo>
                    <a:pt x="2107" y="3118"/>
                  </a:lnTo>
                  <a:lnTo>
                    <a:pt x="2105" y="3125"/>
                  </a:lnTo>
                  <a:lnTo>
                    <a:pt x="2102" y="3132"/>
                  </a:lnTo>
                  <a:lnTo>
                    <a:pt x="2095" y="3133"/>
                  </a:lnTo>
                  <a:lnTo>
                    <a:pt x="2084" y="3132"/>
                  </a:lnTo>
                  <a:lnTo>
                    <a:pt x="2068" y="3113"/>
                  </a:lnTo>
                  <a:lnTo>
                    <a:pt x="2053" y="3098"/>
                  </a:lnTo>
                  <a:lnTo>
                    <a:pt x="2036" y="3081"/>
                  </a:lnTo>
                  <a:lnTo>
                    <a:pt x="2021" y="3066"/>
                  </a:lnTo>
                  <a:lnTo>
                    <a:pt x="2002" y="3050"/>
                  </a:lnTo>
                  <a:lnTo>
                    <a:pt x="1986" y="3037"/>
                  </a:lnTo>
                  <a:lnTo>
                    <a:pt x="1967" y="3027"/>
                  </a:lnTo>
                  <a:lnTo>
                    <a:pt x="1948" y="3018"/>
                  </a:lnTo>
                  <a:lnTo>
                    <a:pt x="1928" y="3025"/>
                  </a:lnTo>
                  <a:lnTo>
                    <a:pt x="1920" y="3035"/>
                  </a:lnTo>
                  <a:lnTo>
                    <a:pt x="1918" y="3047"/>
                  </a:lnTo>
                  <a:lnTo>
                    <a:pt x="1921" y="3059"/>
                  </a:lnTo>
                  <a:lnTo>
                    <a:pt x="1926" y="3071"/>
                  </a:lnTo>
                  <a:lnTo>
                    <a:pt x="1935" y="3084"/>
                  </a:lnTo>
                  <a:lnTo>
                    <a:pt x="1942" y="3098"/>
                  </a:lnTo>
                  <a:lnTo>
                    <a:pt x="1948" y="3111"/>
                  </a:lnTo>
                  <a:lnTo>
                    <a:pt x="1952" y="3121"/>
                  </a:lnTo>
                  <a:lnTo>
                    <a:pt x="1957" y="3135"/>
                  </a:lnTo>
                  <a:lnTo>
                    <a:pt x="1962" y="3147"/>
                  </a:lnTo>
                  <a:lnTo>
                    <a:pt x="1967" y="3160"/>
                  </a:lnTo>
                  <a:lnTo>
                    <a:pt x="1969" y="3172"/>
                  </a:lnTo>
                  <a:lnTo>
                    <a:pt x="1969" y="3184"/>
                  </a:lnTo>
                  <a:lnTo>
                    <a:pt x="1964" y="3192"/>
                  </a:lnTo>
                  <a:lnTo>
                    <a:pt x="1955" y="3202"/>
                  </a:lnTo>
                  <a:lnTo>
                    <a:pt x="1940" y="3191"/>
                  </a:lnTo>
                  <a:lnTo>
                    <a:pt x="1930" y="3177"/>
                  </a:lnTo>
                  <a:lnTo>
                    <a:pt x="1921" y="3162"/>
                  </a:lnTo>
                  <a:lnTo>
                    <a:pt x="1915" y="3148"/>
                  </a:lnTo>
                  <a:lnTo>
                    <a:pt x="1906" y="3132"/>
                  </a:lnTo>
                  <a:lnTo>
                    <a:pt x="1898" y="3116"/>
                  </a:lnTo>
                  <a:lnTo>
                    <a:pt x="1886" y="3103"/>
                  </a:lnTo>
                  <a:lnTo>
                    <a:pt x="1874" y="3091"/>
                  </a:lnTo>
                  <a:lnTo>
                    <a:pt x="1859" y="3098"/>
                  </a:lnTo>
                  <a:lnTo>
                    <a:pt x="1849" y="3108"/>
                  </a:lnTo>
                  <a:lnTo>
                    <a:pt x="1839" y="3118"/>
                  </a:lnTo>
                  <a:lnTo>
                    <a:pt x="1828" y="3130"/>
                  </a:lnTo>
                  <a:lnTo>
                    <a:pt x="1818" y="3140"/>
                  </a:lnTo>
                  <a:lnTo>
                    <a:pt x="1811" y="3152"/>
                  </a:lnTo>
                  <a:lnTo>
                    <a:pt x="1803" y="3164"/>
                  </a:lnTo>
                  <a:lnTo>
                    <a:pt x="1796" y="3177"/>
                  </a:lnTo>
                  <a:lnTo>
                    <a:pt x="1805" y="3175"/>
                  </a:lnTo>
                  <a:lnTo>
                    <a:pt x="1815" y="3175"/>
                  </a:lnTo>
                  <a:lnTo>
                    <a:pt x="1827" y="3172"/>
                  </a:lnTo>
                  <a:lnTo>
                    <a:pt x="1839" y="3170"/>
                  </a:lnTo>
                  <a:lnTo>
                    <a:pt x="1850" y="3167"/>
                  </a:lnTo>
                  <a:lnTo>
                    <a:pt x="1862" y="3167"/>
                  </a:lnTo>
                  <a:lnTo>
                    <a:pt x="1874" y="3167"/>
                  </a:lnTo>
                  <a:lnTo>
                    <a:pt x="1888" y="3174"/>
                  </a:lnTo>
                  <a:lnTo>
                    <a:pt x="1886" y="3186"/>
                  </a:lnTo>
                  <a:lnTo>
                    <a:pt x="1877" y="3201"/>
                  </a:lnTo>
                  <a:lnTo>
                    <a:pt x="1882" y="3206"/>
                  </a:lnTo>
                  <a:lnTo>
                    <a:pt x="1893" y="3209"/>
                  </a:lnTo>
                  <a:lnTo>
                    <a:pt x="1901" y="3209"/>
                  </a:lnTo>
                  <a:lnTo>
                    <a:pt x="1913" y="3209"/>
                  </a:lnTo>
                  <a:lnTo>
                    <a:pt x="1921" y="3208"/>
                  </a:lnTo>
                  <a:lnTo>
                    <a:pt x="1931" y="3211"/>
                  </a:lnTo>
                  <a:lnTo>
                    <a:pt x="1937" y="3216"/>
                  </a:lnTo>
                  <a:lnTo>
                    <a:pt x="1940" y="3230"/>
                  </a:lnTo>
                  <a:lnTo>
                    <a:pt x="1933" y="3236"/>
                  </a:lnTo>
                  <a:lnTo>
                    <a:pt x="1926" y="3241"/>
                  </a:lnTo>
                  <a:lnTo>
                    <a:pt x="1918" y="3243"/>
                  </a:lnTo>
                  <a:lnTo>
                    <a:pt x="1909" y="3245"/>
                  </a:lnTo>
                  <a:lnTo>
                    <a:pt x="1891" y="3243"/>
                  </a:lnTo>
                  <a:lnTo>
                    <a:pt x="1877" y="3248"/>
                  </a:lnTo>
                  <a:lnTo>
                    <a:pt x="1855" y="3263"/>
                  </a:lnTo>
                  <a:lnTo>
                    <a:pt x="1835" y="3273"/>
                  </a:lnTo>
                  <a:lnTo>
                    <a:pt x="1811" y="3282"/>
                  </a:lnTo>
                  <a:lnTo>
                    <a:pt x="1788" y="3289"/>
                  </a:lnTo>
                  <a:lnTo>
                    <a:pt x="1761" y="3292"/>
                  </a:lnTo>
                  <a:lnTo>
                    <a:pt x="1735" y="3297"/>
                  </a:lnTo>
                  <a:lnTo>
                    <a:pt x="1710" y="3300"/>
                  </a:lnTo>
                  <a:lnTo>
                    <a:pt x="1686" y="3307"/>
                  </a:lnTo>
                  <a:lnTo>
                    <a:pt x="1668" y="3314"/>
                  </a:lnTo>
                  <a:lnTo>
                    <a:pt x="1651" y="3321"/>
                  </a:lnTo>
                  <a:lnTo>
                    <a:pt x="1631" y="3324"/>
                  </a:lnTo>
                  <a:lnTo>
                    <a:pt x="1612" y="3329"/>
                  </a:lnTo>
                  <a:lnTo>
                    <a:pt x="1592" y="3333"/>
                  </a:lnTo>
                  <a:lnTo>
                    <a:pt x="1575" y="3341"/>
                  </a:lnTo>
                  <a:lnTo>
                    <a:pt x="1558" y="3353"/>
                  </a:lnTo>
                  <a:lnTo>
                    <a:pt x="1548" y="3373"/>
                  </a:lnTo>
                  <a:lnTo>
                    <a:pt x="1543" y="3388"/>
                  </a:lnTo>
                  <a:lnTo>
                    <a:pt x="1539" y="3405"/>
                  </a:lnTo>
                  <a:lnTo>
                    <a:pt x="1536" y="3420"/>
                  </a:lnTo>
                  <a:lnTo>
                    <a:pt x="1539" y="3439"/>
                  </a:lnTo>
                  <a:lnTo>
                    <a:pt x="1511" y="3439"/>
                  </a:lnTo>
                  <a:lnTo>
                    <a:pt x="1482" y="3439"/>
                  </a:lnTo>
                  <a:lnTo>
                    <a:pt x="1453" y="3437"/>
                  </a:lnTo>
                  <a:lnTo>
                    <a:pt x="1426" y="3439"/>
                  </a:lnTo>
                  <a:lnTo>
                    <a:pt x="1399" y="3442"/>
                  </a:lnTo>
                  <a:lnTo>
                    <a:pt x="1376" y="3451"/>
                  </a:lnTo>
                  <a:lnTo>
                    <a:pt x="1354" y="3463"/>
                  </a:lnTo>
                  <a:lnTo>
                    <a:pt x="1337" y="3485"/>
                  </a:lnTo>
                  <a:lnTo>
                    <a:pt x="1327" y="3508"/>
                  </a:lnTo>
                  <a:lnTo>
                    <a:pt x="1328" y="3529"/>
                  </a:lnTo>
                  <a:lnTo>
                    <a:pt x="1338" y="3544"/>
                  </a:lnTo>
                  <a:lnTo>
                    <a:pt x="1357" y="3557"/>
                  </a:lnTo>
                  <a:lnTo>
                    <a:pt x="1376" y="3567"/>
                  </a:lnTo>
                  <a:lnTo>
                    <a:pt x="1396" y="3579"/>
                  </a:lnTo>
                  <a:lnTo>
                    <a:pt x="1414" y="3591"/>
                  </a:lnTo>
                  <a:lnTo>
                    <a:pt x="1430" y="3608"/>
                  </a:lnTo>
                  <a:lnTo>
                    <a:pt x="1441" y="3608"/>
                  </a:lnTo>
                  <a:lnTo>
                    <a:pt x="1436" y="3628"/>
                  </a:lnTo>
                  <a:lnTo>
                    <a:pt x="1426" y="3645"/>
                  </a:lnTo>
                  <a:lnTo>
                    <a:pt x="1411" y="3659"/>
                  </a:lnTo>
                  <a:lnTo>
                    <a:pt x="1398" y="3674"/>
                  </a:lnTo>
                  <a:lnTo>
                    <a:pt x="1379" y="3686"/>
                  </a:lnTo>
                  <a:lnTo>
                    <a:pt x="1362" y="3698"/>
                  </a:lnTo>
                  <a:lnTo>
                    <a:pt x="1345" y="3709"/>
                  </a:lnTo>
                  <a:lnTo>
                    <a:pt x="1332" y="3726"/>
                  </a:lnTo>
                  <a:lnTo>
                    <a:pt x="1332" y="3742"/>
                  </a:lnTo>
                  <a:lnTo>
                    <a:pt x="1333" y="3758"/>
                  </a:lnTo>
                  <a:lnTo>
                    <a:pt x="1338" y="3772"/>
                  </a:lnTo>
                  <a:lnTo>
                    <a:pt x="1349" y="3784"/>
                  </a:lnTo>
                  <a:lnTo>
                    <a:pt x="1359" y="3787"/>
                  </a:lnTo>
                  <a:lnTo>
                    <a:pt x="1369" y="3789"/>
                  </a:lnTo>
                  <a:lnTo>
                    <a:pt x="1381" y="3787"/>
                  </a:lnTo>
                  <a:lnTo>
                    <a:pt x="1392" y="3787"/>
                  </a:lnTo>
                  <a:lnTo>
                    <a:pt x="1404" y="3784"/>
                  </a:lnTo>
                  <a:lnTo>
                    <a:pt x="1416" y="3782"/>
                  </a:lnTo>
                  <a:lnTo>
                    <a:pt x="1428" y="3779"/>
                  </a:lnTo>
                  <a:lnTo>
                    <a:pt x="1441" y="3779"/>
                  </a:lnTo>
                  <a:lnTo>
                    <a:pt x="1447" y="3792"/>
                  </a:lnTo>
                  <a:lnTo>
                    <a:pt x="1443" y="3809"/>
                  </a:lnTo>
                  <a:lnTo>
                    <a:pt x="1440" y="3816"/>
                  </a:lnTo>
                  <a:lnTo>
                    <a:pt x="1440" y="3826"/>
                  </a:lnTo>
                  <a:lnTo>
                    <a:pt x="1440" y="3834"/>
                  </a:lnTo>
                  <a:lnTo>
                    <a:pt x="1447" y="3845"/>
                  </a:lnTo>
                  <a:lnTo>
                    <a:pt x="1452" y="3853"/>
                  </a:lnTo>
                  <a:lnTo>
                    <a:pt x="1460" y="3860"/>
                  </a:lnTo>
                  <a:lnTo>
                    <a:pt x="1468" y="3865"/>
                  </a:lnTo>
                  <a:lnTo>
                    <a:pt x="1479" y="3870"/>
                  </a:lnTo>
                  <a:lnTo>
                    <a:pt x="1489" y="3870"/>
                  </a:lnTo>
                  <a:lnTo>
                    <a:pt x="1499" y="3870"/>
                  </a:lnTo>
                  <a:lnTo>
                    <a:pt x="1509" y="3867"/>
                  </a:lnTo>
                  <a:lnTo>
                    <a:pt x="1519" y="3865"/>
                  </a:lnTo>
                  <a:lnTo>
                    <a:pt x="1531" y="3850"/>
                  </a:lnTo>
                  <a:lnTo>
                    <a:pt x="1543" y="3836"/>
                  </a:lnTo>
                  <a:lnTo>
                    <a:pt x="1545" y="3828"/>
                  </a:lnTo>
                  <a:lnTo>
                    <a:pt x="1548" y="3821"/>
                  </a:lnTo>
                  <a:lnTo>
                    <a:pt x="1550" y="3812"/>
                  </a:lnTo>
                  <a:lnTo>
                    <a:pt x="1553" y="3804"/>
                  </a:lnTo>
                  <a:lnTo>
                    <a:pt x="1566" y="3789"/>
                  </a:lnTo>
                  <a:lnTo>
                    <a:pt x="1582" y="3774"/>
                  </a:lnTo>
                  <a:lnTo>
                    <a:pt x="1597" y="3758"/>
                  </a:lnTo>
                  <a:lnTo>
                    <a:pt x="1612" y="3747"/>
                  </a:lnTo>
                  <a:lnTo>
                    <a:pt x="1627" y="3733"/>
                  </a:lnTo>
                  <a:lnTo>
                    <a:pt x="1643" y="3723"/>
                  </a:lnTo>
                  <a:lnTo>
                    <a:pt x="1659" y="3713"/>
                  </a:lnTo>
                  <a:lnTo>
                    <a:pt x="1678" y="3706"/>
                  </a:lnTo>
                  <a:lnTo>
                    <a:pt x="1673" y="3698"/>
                  </a:lnTo>
                  <a:lnTo>
                    <a:pt x="1666" y="3693"/>
                  </a:lnTo>
                  <a:lnTo>
                    <a:pt x="1656" y="3687"/>
                  </a:lnTo>
                  <a:lnTo>
                    <a:pt x="1649" y="3684"/>
                  </a:lnTo>
                  <a:lnTo>
                    <a:pt x="1641" y="3677"/>
                  </a:lnTo>
                  <a:lnTo>
                    <a:pt x="1637" y="3671"/>
                  </a:lnTo>
                  <a:lnTo>
                    <a:pt x="1636" y="3662"/>
                  </a:lnTo>
                  <a:lnTo>
                    <a:pt x="1641" y="3652"/>
                  </a:lnTo>
                  <a:lnTo>
                    <a:pt x="1631" y="3644"/>
                  </a:lnTo>
                  <a:lnTo>
                    <a:pt x="1621" y="3637"/>
                  </a:lnTo>
                  <a:lnTo>
                    <a:pt x="1607" y="3632"/>
                  </a:lnTo>
                  <a:lnTo>
                    <a:pt x="1597" y="3627"/>
                  </a:lnTo>
                  <a:lnTo>
                    <a:pt x="1585" y="3620"/>
                  </a:lnTo>
                  <a:lnTo>
                    <a:pt x="1577" y="3611"/>
                  </a:lnTo>
                  <a:lnTo>
                    <a:pt x="1572" y="3601"/>
                  </a:lnTo>
                  <a:lnTo>
                    <a:pt x="1573" y="3588"/>
                  </a:lnTo>
                  <a:lnTo>
                    <a:pt x="1582" y="3588"/>
                  </a:lnTo>
                  <a:lnTo>
                    <a:pt x="1592" y="3588"/>
                  </a:lnTo>
                  <a:lnTo>
                    <a:pt x="1599" y="3584"/>
                  </a:lnTo>
                  <a:lnTo>
                    <a:pt x="1605" y="3579"/>
                  </a:lnTo>
                  <a:lnTo>
                    <a:pt x="1605" y="3549"/>
                  </a:lnTo>
                  <a:lnTo>
                    <a:pt x="1614" y="3546"/>
                  </a:lnTo>
                  <a:lnTo>
                    <a:pt x="1621" y="3540"/>
                  </a:lnTo>
                  <a:lnTo>
                    <a:pt x="1626" y="3534"/>
                  </a:lnTo>
                  <a:lnTo>
                    <a:pt x="1631" y="3527"/>
                  </a:lnTo>
                  <a:lnTo>
                    <a:pt x="1634" y="3517"/>
                  </a:lnTo>
                  <a:lnTo>
                    <a:pt x="1639" y="3510"/>
                  </a:lnTo>
                  <a:lnTo>
                    <a:pt x="1646" y="3505"/>
                  </a:lnTo>
                  <a:lnTo>
                    <a:pt x="1658" y="3505"/>
                  </a:lnTo>
                  <a:lnTo>
                    <a:pt x="1686" y="3498"/>
                  </a:lnTo>
                  <a:lnTo>
                    <a:pt x="1717" y="3495"/>
                  </a:lnTo>
                  <a:lnTo>
                    <a:pt x="1747" y="3495"/>
                  </a:lnTo>
                  <a:lnTo>
                    <a:pt x="1778" y="3498"/>
                  </a:lnTo>
                  <a:lnTo>
                    <a:pt x="1808" y="3502"/>
                  </a:lnTo>
                  <a:lnTo>
                    <a:pt x="1839" y="3510"/>
                  </a:lnTo>
                  <a:lnTo>
                    <a:pt x="1866" y="3518"/>
                  </a:lnTo>
                  <a:lnTo>
                    <a:pt x="1894" y="3530"/>
                  </a:lnTo>
                  <a:lnTo>
                    <a:pt x="1906" y="3527"/>
                  </a:lnTo>
                  <a:lnTo>
                    <a:pt x="1918" y="3534"/>
                  </a:lnTo>
                  <a:lnTo>
                    <a:pt x="1931" y="3544"/>
                  </a:lnTo>
                  <a:lnTo>
                    <a:pt x="1947" y="3549"/>
                  </a:lnTo>
                  <a:lnTo>
                    <a:pt x="1928" y="3562"/>
                  </a:lnTo>
                  <a:lnTo>
                    <a:pt x="1955" y="3591"/>
                  </a:lnTo>
                  <a:lnTo>
                    <a:pt x="1980" y="3623"/>
                  </a:lnTo>
                  <a:lnTo>
                    <a:pt x="2002" y="3655"/>
                  </a:lnTo>
                  <a:lnTo>
                    <a:pt x="2026" y="3689"/>
                  </a:lnTo>
                  <a:lnTo>
                    <a:pt x="2046" y="3721"/>
                  </a:lnTo>
                  <a:lnTo>
                    <a:pt x="2068" y="3755"/>
                  </a:lnTo>
                  <a:lnTo>
                    <a:pt x="2092" y="3785"/>
                  </a:lnTo>
                  <a:lnTo>
                    <a:pt x="2119" y="3816"/>
                  </a:lnTo>
                  <a:lnTo>
                    <a:pt x="2127" y="3811"/>
                  </a:lnTo>
                  <a:lnTo>
                    <a:pt x="2136" y="3804"/>
                  </a:lnTo>
                  <a:lnTo>
                    <a:pt x="2134" y="3784"/>
                  </a:lnTo>
                  <a:lnTo>
                    <a:pt x="2133" y="3765"/>
                  </a:lnTo>
                  <a:lnTo>
                    <a:pt x="2127" y="3747"/>
                  </a:lnTo>
                  <a:lnTo>
                    <a:pt x="2121" y="3731"/>
                  </a:lnTo>
                  <a:lnTo>
                    <a:pt x="2111" y="3714"/>
                  </a:lnTo>
                  <a:lnTo>
                    <a:pt x="2100" y="3701"/>
                  </a:lnTo>
                  <a:lnTo>
                    <a:pt x="2087" y="3687"/>
                  </a:lnTo>
                  <a:lnTo>
                    <a:pt x="2073" y="3677"/>
                  </a:lnTo>
                  <a:lnTo>
                    <a:pt x="2073" y="3660"/>
                  </a:lnTo>
                  <a:lnTo>
                    <a:pt x="2087" y="3654"/>
                  </a:lnTo>
                  <a:lnTo>
                    <a:pt x="2104" y="3654"/>
                  </a:lnTo>
                  <a:lnTo>
                    <a:pt x="2121" y="3654"/>
                  </a:lnTo>
                  <a:lnTo>
                    <a:pt x="2136" y="3660"/>
                  </a:lnTo>
                  <a:lnTo>
                    <a:pt x="2148" y="3671"/>
                  </a:lnTo>
                  <a:lnTo>
                    <a:pt x="2161" y="3682"/>
                  </a:lnTo>
                  <a:lnTo>
                    <a:pt x="2173" y="3696"/>
                  </a:lnTo>
                  <a:lnTo>
                    <a:pt x="2185" y="3711"/>
                  </a:lnTo>
                  <a:lnTo>
                    <a:pt x="2193" y="3725"/>
                  </a:lnTo>
                  <a:lnTo>
                    <a:pt x="2203" y="3740"/>
                  </a:lnTo>
                  <a:lnTo>
                    <a:pt x="2210" y="3755"/>
                  </a:lnTo>
                  <a:lnTo>
                    <a:pt x="2217" y="3772"/>
                  </a:lnTo>
                  <a:lnTo>
                    <a:pt x="2225" y="3784"/>
                  </a:lnTo>
                  <a:lnTo>
                    <a:pt x="2234" y="3770"/>
                  </a:lnTo>
                  <a:lnTo>
                    <a:pt x="2239" y="3758"/>
                  </a:lnTo>
                  <a:lnTo>
                    <a:pt x="2241" y="3745"/>
                  </a:lnTo>
                  <a:lnTo>
                    <a:pt x="2239" y="3731"/>
                  </a:lnTo>
                  <a:lnTo>
                    <a:pt x="2234" y="3716"/>
                  </a:lnTo>
                  <a:lnTo>
                    <a:pt x="2229" y="3703"/>
                  </a:lnTo>
                  <a:lnTo>
                    <a:pt x="2224" y="3687"/>
                  </a:lnTo>
                  <a:lnTo>
                    <a:pt x="2222" y="3677"/>
                  </a:lnTo>
                  <a:lnTo>
                    <a:pt x="2214" y="3660"/>
                  </a:lnTo>
                  <a:lnTo>
                    <a:pt x="2205" y="3649"/>
                  </a:lnTo>
                  <a:lnTo>
                    <a:pt x="2193" y="3637"/>
                  </a:lnTo>
                  <a:lnTo>
                    <a:pt x="2182" y="3627"/>
                  </a:lnTo>
                  <a:lnTo>
                    <a:pt x="2168" y="3616"/>
                  </a:lnTo>
                  <a:lnTo>
                    <a:pt x="2156" y="3606"/>
                  </a:lnTo>
                  <a:lnTo>
                    <a:pt x="2146" y="3595"/>
                  </a:lnTo>
                  <a:lnTo>
                    <a:pt x="2139" y="3583"/>
                  </a:lnTo>
                  <a:lnTo>
                    <a:pt x="2126" y="3591"/>
                  </a:lnTo>
                  <a:lnTo>
                    <a:pt x="2112" y="3589"/>
                  </a:lnTo>
                  <a:lnTo>
                    <a:pt x="2099" y="3579"/>
                  </a:lnTo>
                  <a:lnTo>
                    <a:pt x="2090" y="3569"/>
                  </a:lnTo>
                  <a:lnTo>
                    <a:pt x="2082" y="3561"/>
                  </a:lnTo>
                  <a:lnTo>
                    <a:pt x="2075" y="3552"/>
                  </a:lnTo>
                  <a:lnTo>
                    <a:pt x="2072" y="3544"/>
                  </a:lnTo>
                  <a:lnTo>
                    <a:pt x="2078" y="3537"/>
                  </a:lnTo>
                  <a:lnTo>
                    <a:pt x="2055" y="3527"/>
                  </a:lnTo>
                  <a:lnTo>
                    <a:pt x="2035" y="3518"/>
                  </a:lnTo>
                  <a:lnTo>
                    <a:pt x="2014" y="3507"/>
                  </a:lnTo>
                  <a:lnTo>
                    <a:pt x="1994" y="3497"/>
                  </a:lnTo>
                  <a:lnTo>
                    <a:pt x="1972" y="3485"/>
                  </a:lnTo>
                  <a:lnTo>
                    <a:pt x="1952" y="3475"/>
                  </a:lnTo>
                  <a:lnTo>
                    <a:pt x="1930" y="3466"/>
                  </a:lnTo>
                  <a:lnTo>
                    <a:pt x="1908" y="3463"/>
                  </a:lnTo>
                  <a:lnTo>
                    <a:pt x="1915" y="3424"/>
                  </a:lnTo>
                  <a:lnTo>
                    <a:pt x="1828" y="3415"/>
                  </a:lnTo>
                  <a:lnTo>
                    <a:pt x="1828" y="3400"/>
                  </a:lnTo>
                  <a:lnTo>
                    <a:pt x="1835" y="3392"/>
                  </a:lnTo>
                  <a:lnTo>
                    <a:pt x="1844" y="3385"/>
                  </a:lnTo>
                  <a:lnTo>
                    <a:pt x="1854" y="3385"/>
                  </a:lnTo>
                  <a:lnTo>
                    <a:pt x="1864" y="3382"/>
                  </a:lnTo>
                  <a:lnTo>
                    <a:pt x="1876" y="3382"/>
                  </a:lnTo>
                  <a:lnTo>
                    <a:pt x="1888" y="3380"/>
                  </a:lnTo>
                  <a:lnTo>
                    <a:pt x="1899" y="3378"/>
                  </a:lnTo>
                  <a:lnTo>
                    <a:pt x="1923" y="3371"/>
                  </a:lnTo>
                  <a:lnTo>
                    <a:pt x="1948" y="3365"/>
                  </a:lnTo>
                  <a:lnTo>
                    <a:pt x="1975" y="3360"/>
                  </a:lnTo>
                  <a:lnTo>
                    <a:pt x="2004" y="3356"/>
                  </a:lnTo>
                  <a:lnTo>
                    <a:pt x="2029" y="3351"/>
                  </a:lnTo>
                  <a:lnTo>
                    <a:pt x="2058" y="3351"/>
                  </a:lnTo>
                  <a:lnTo>
                    <a:pt x="2085" y="3349"/>
                  </a:lnTo>
                  <a:lnTo>
                    <a:pt x="2114" y="3353"/>
                  </a:lnTo>
                  <a:lnTo>
                    <a:pt x="2139" y="3343"/>
                  </a:lnTo>
                  <a:lnTo>
                    <a:pt x="2166" y="3341"/>
                  </a:lnTo>
                  <a:lnTo>
                    <a:pt x="2192" y="3341"/>
                  </a:lnTo>
                  <a:lnTo>
                    <a:pt x="2219" y="3346"/>
                  </a:lnTo>
                  <a:lnTo>
                    <a:pt x="2244" y="3351"/>
                  </a:lnTo>
                  <a:lnTo>
                    <a:pt x="2271" y="3356"/>
                  </a:lnTo>
                  <a:lnTo>
                    <a:pt x="2296" y="3361"/>
                  </a:lnTo>
                  <a:lnTo>
                    <a:pt x="2323" y="3366"/>
                  </a:lnTo>
                  <a:lnTo>
                    <a:pt x="2352" y="3375"/>
                  </a:lnTo>
                  <a:lnTo>
                    <a:pt x="2386" y="3380"/>
                  </a:lnTo>
                  <a:lnTo>
                    <a:pt x="2420" y="3383"/>
                  </a:lnTo>
                  <a:lnTo>
                    <a:pt x="2454" y="3388"/>
                  </a:lnTo>
                  <a:lnTo>
                    <a:pt x="2484" y="3395"/>
                  </a:lnTo>
                  <a:lnTo>
                    <a:pt x="2513" y="3407"/>
                  </a:lnTo>
                  <a:lnTo>
                    <a:pt x="2535" y="3426"/>
                  </a:lnTo>
                  <a:lnTo>
                    <a:pt x="2552" y="3456"/>
                  </a:lnTo>
                  <a:lnTo>
                    <a:pt x="2546" y="3471"/>
                  </a:lnTo>
                  <a:lnTo>
                    <a:pt x="2553" y="3473"/>
                  </a:lnTo>
                  <a:lnTo>
                    <a:pt x="2563" y="3475"/>
                  </a:lnTo>
                  <a:lnTo>
                    <a:pt x="2575" y="3475"/>
                  </a:lnTo>
                  <a:lnTo>
                    <a:pt x="2587" y="3476"/>
                  </a:lnTo>
                  <a:lnTo>
                    <a:pt x="2577" y="3491"/>
                  </a:lnTo>
                  <a:lnTo>
                    <a:pt x="2587" y="3500"/>
                  </a:lnTo>
                  <a:lnTo>
                    <a:pt x="2599" y="3510"/>
                  </a:lnTo>
                  <a:lnTo>
                    <a:pt x="2611" y="3520"/>
                  </a:lnTo>
                  <a:lnTo>
                    <a:pt x="2622" y="3532"/>
                  </a:lnTo>
                  <a:lnTo>
                    <a:pt x="2633" y="3542"/>
                  </a:lnTo>
                  <a:lnTo>
                    <a:pt x="2643" y="3552"/>
                  </a:lnTo>
                  <a:lnTo>
                    <a:pt x="2655" y="3562"/>
                  </a:lnTo>
                  <a:lnTo>
                    <a:pt x="2670" y="3574"/>
                  </a:lnTo>
                  <a:lnTo>
                    <a:pt x="2685" y="3561"/>
                  </a:lnTo>
                  <a:lnTo>
                    <a:pt x="2690" y="3549"/>
                  </a:lnTo>
                  <a:lnTo>
                    <a:pt x="2687" y="3535"/>
                  </a:lnTo>
                  <a:lnTo>
                    <a:pt x="2678" y="3524"/>
                  </a:lnTo>
                  <a:lnTo>
                    <a:pt x="2665" y="3510"/>
                  </a:lnTo>
                  <a:lnTo>
                    <a:pt x="2651" y="3500"/>
                  </a:lnTo>
                  <a:lnTo>
                    <a:pt x="2639" y="3486"/>
                  </a:lnTo>
                  <a:lnTo>
                    <a:pt x="2633" y="3476"/>
                  </a:lnTo>
                  <a:lnTo>
                    <a:pt x="2622" y="3469"/>
                  </a:lnTo>
                  <a:lnTo>
                    <a:pt x="2614" y="3463"/>
                  </a:lnTo>
                  <a:lnTo>
                    <a:pt x="2606" y="3453"/>
                  </a:lnTo>
                  <a:lnTo>
                    <a:pt x="2597" y="3444"/>
                  </a:lnTo>
                  <a:lnTo>
                    <a:pt x="2611" y="3429"/>
                  </a:lnTo>
                  <a:lnTo>
                    <a:pt x="2626" y="3419"/>
                  </a:lnTo>
                  <a:lnTo>
                    <a:pt x="2634" y="3414"/>
                  </a:lnTo>
                  <a:lnTo>
                    <a:pt x="2643" y="3412"/>
                  </a:lnTo>
                  <a:lnTo>
                    <a:pt x="2653" y="3412"/>
                  </a:lnTo>
                  <a:lnTo>
                    <a:pt x="2665" y="3415"/>
                  </a:lnTo>
                  <a:lnTo>
                    <a:pt x="2712" y="3461"/>
                  </a:lnTo>
                  <a:lnTo>
                    <a:pt x="2756" y="3512"/>
                  </a:lnTo>
                  <a:lnTo>
                    <a:pt x="2793" y="3566"/>
                  </a:lnTo>
                  <a:lnTo>
                    <a:pt x="2825" y="3623"/>
                  </a:lnTo>
                  <a:lnTo>
                    <a:pt x="2851" y="3681"/>
                  </a:lnTo>
                  <a:lnTo>
                    <a:pt x="2871" y="3743"/>
                  </a:lnTo>
                  <a:lnTo>
                    <a:pt x="2884" y="3807"/>
                  </a:lnTo>
                  <a:lnTo>
                    <a:pt x="2895" y="3877"/>
                  </a:lnTo>
                  <a:lnTo>
                    <a:pt x="2900" y="3887"/>
                  </a:lnTo>
                  <a:lnTo>
                    <a:pt x="2905" y="3900"/>
                  </a:lnTo>
                  <a:lnTo>
                    <a:pt x="2910" y="3912"/>
                  </a:lnTo>
                  <a:lnTo>
                    <a:pt x="2916" y="3926"/>
                  </a:lnTo>
                  <a:lnTo>
                    <a:pt x="2922" y="3938"/>
                  </a:lnTo>
                  <a:lnTo>
                    <a:pt x="2932" y="3949"/>
                  </a:lnTo>
                  <a:lnTo>
                    <a:pt x="2940" y="3958"/>
                  </a:lnTo>
                  <a:lnTo>
                    <a:pt x="2952" y="3968"/>
                  </a:lnTo>
                  <a:lnTo>
                    <a:pt x="2954" y="3953"/>
                  </a:lnTo>
                  <a:lnTo>
                    <a:pt x="2947" y="3939"/>
                  </a:lnTo>
                  <a:lnTo>
                    <a:pt x="2938" y="3926"/>
                  </a:lnTo>
                  <a:lnTo>
                    <a:pt x="2938" y="3910"/>
                  </a:lnTo>
                  <a:lnTo>
                    <a:pt x="2923" y="3853"/>
                  </a:lnTo>
                  <a:lnTo>
                    <a:pt x="2913" y="3794"/>
                  </a:lnTo>
                  <a:lnTo>
                    <a:pt x="2906" y="3735"/>
                  </a:lnTo>
                  <a:lnTo>
                    <a:pt x="2900" y="3676"/>
                  </a:lnTo>
                  <a:lnTo>
                    <a:pt x="2891" y="3615"/>
                  </a:lnTo>
                  <a:lnTo>
                    <a:pt x="2881" y="3557"/>
                  </a:lnTo>
                  <a:lnTo>
                    <a:pt x="2864" y="3502"/>
                  </a:lnTo>
                  <a:lnTo>
                    <a:pt x="2842" y="3451"/>
                  </a:lnTo>
                  <a:lnTo>
                    <a:pt x="2834" y="3441"/>
                  </a:lnTo>
                  <a:lnTo>
                    <a:pt x="2827" y="3436"/>
                  </a:lnTo>
                  <a:lnTo>
                    <a:pt x="2817" y="3431"/>
                  </a:lnTo>
                  <a:lnTo>
                    <a:pt x="2808" y="3431"/>
                  </a:lnTo>
                  <a:lnTo>
                    <a:pt x="2808" y="3424"/>
                  </a:lnTo>
                  <a:lnTo>
                    <a:pt x="2820" y="3426"/>
                  </a:lnTo>
                  <a:lnTo>
                    <a:pt x="2834" y="3429"/>
                  </a:lnTo>
                  <a:lnTo>
                    <a:pt x="2846" y="3434"/>
                  </a:lnTo>
                  <a:lnTo>
                    <a:pt x="2861" y="3441"/>
                  </a:lnTo>
                  <a:lnTo>
                    <a:pt x="2874" y="3442"/>
                  </a:lnTo>
                  <a:lnTo>
                    <a:pt x="2888" y="3444"/>
                  </a:lnTo>
                  <a:lnTo>
                    <a:pt x="2901" y="3442"/>
                  </a:lnTo>
                  <a:lnTo>
                    <a:pt x="2915" y="3436"/>
                  </a:lnTo>
                  <a:lnTo>
                    <a:pt x="2906" y="3419"/>
                  </a:lnTo>
                  <a:lnTo>
                    <a:pt x="2898" y="3407"/>
                  </a:lnTo>
                  <a:lnTo>
                    <a:pt x="2884" y="3395"/>
                  </a:lnTo>
                  <a:lnTo>
                    <a:pt x="2871" y="3385"/>
                  </a:lnTo>
                  <a:lnTo>
                    <a:pt x="2856" y="3375"/>
                  </a:lnTo>
                  <a:lnTo>
                    <a:pt x="2840" y="3365"/>
                  </a:lnTo>
                  <a:lnTo>
                    <a:pt x="2825" y="3355"/>
                  </a:lnTo>
                  <a:lnTo>
                    <a:pt x="2813" y="3346"/>
                  </a:lnTo>
                  <a:lnTo>
                    <a:pt x="2800" y="3339"/>
                  </a:lnTo>
                  <a:lnTo>
                    <a:pt x="2786" y="3338"/>
                  </a:lnTo>
                  <a:lnTo>
                    <a:pt x="2775" y="3331"/>
                  </a:lnTo>
                  <a:lnTo>
                    <a:pt x="2768" y="3321"/>
                  </a:lnTo>
                  <a:lnTo>
                    <a:pt x="2798" y="3326"/>
                  </a:lnTo>
                  <a:lnTo>
                    <a:pt x="2830" y="3331"/>
                  </a:lnTo>
                  <a:lnTo>
                    <a:pt x="2861" y="3334"/>
                  </a:lnTo>
                  <a:lnTo>
                    <a:pt x="2895" y="3339"/>
                  </a:lnTo>
                  <a:lnTo>
                    <a:pt x="2925" y="3343"/>
                  </a:lnTo>
                  <a:lnTo>
                    <a:pt x="2957" y="3351"/>
                  </a:lnTo>
                  <a:lnTo>
                    <a:pt x="2986" y="3365"/>
                  </a:lnTo>
                  <a:lnTo>
                    <a:pt x="3013" y="3385"/>
                  </a:lnTo>
                  <a:lnTo>
                    <a:pt x="3026" y="3397"/>
                  </a:lnTo>
                  <a:lnTo>
                    <a:pt x="3040" y="3412"/>
                  </a:lnTo>
                  <a:lnTo>
                    <a:pt x="3050" y="3427"/>
                  </a:lnTo>
                  <a:lnTo>
                    <a:pt x="3062" y="3444"/>
                  </a:lnTo>
                  <a:lnTo>
                    <a:pt x="3070" y="3459"/>
                  </a:lnTo>
                  <a:lnTo>
                    <a:pt x="3080" y="3476"/>
                  </a:lnTo>
                  <a:lnTo>
                    <a:pt x="3092" y="3490"/>
                  </a:lnTo>
                  <a:lnTo>
                    <a:pt x="3106" y="3505"/>
                  </a:lnTo>
                  <a:lnTo>
                    <a:pt x="3102" y="3510"/>
                  </a:lnTo>
                  <a:lnTo>
                    <a:pt x="3097" y="3505"/>
                  </a:lnTo>
                  <a:lnTo>
                    <a:pt x="3085" y="3510"/>
                  </a:lnTo>
                  <a:lnTo>
                    <a:pt x="3080" y="3520"/>
                  </a:lnTo>
                  <a:lnTo>
                    <a:pt x="3079" y="3530"/>
                  </a:lnTo>
                  <a:lnTo>
                    <a:pt x="3080" y="3542"/>
                  </a:lnTo>
                  <a:lnTo>
                    <a:pt x="3082" y="3552"/>
                  </a:lnTo>
                  <a:lnTo>
                    <a:pt x="3085" y="3564"/>
                  </a:lnTo>
                  <a:lnTo>
                    <a:pt x="3089" y="3576"/>
                  </a:lnTo>
                  <a:lnTo>
                    <a:pt x="3091" y="3588"/>
                  </a:lnTo>
                  <a:lnTo>
                    <a:pt x="3102" y="3603"/>
                  </a:lnTo>
                  <a:lnTo>
                    <a:pt x="3109" y="3595"/>
                  </a:lnTo>
                  <a:lnTo>
                    <a:pt x="3114" y="3588"/>
                  </a:lnTo>
                  <a:lnTo>
                    <a:pt x="3119" y="3579"/>
                  </a:lnTo>
                  <a:lnTo>
                    <a:pt x="3131" y="3583"/>
                  </a:lnTo>
                  <a:lnTo>
                    <a:pt x="3134" y="3591"/>
                  </a:lnTo>
                  <a:lnTo>
                    <a:pt x="3138" y="3601"/>
                  </a:lnTo>
                  <a:lnTo>
                    <a:pt x="3141" y="3611"/>
                  </a:lnTo>
                  <a:lnTo>
                    <a:pt x="3145" y="3622"/>
                  </a:lnTo>
                  <a:lnTo>
                    <a:pt x="3145" y="3632"/>
                  </a:lnTo>
                  <a:lnTo>
                    <a:pt x="3146" y="3644"/>
                  </a:lnTo>
                  <a:lnTo>
                    <a:pt x="3148" y="3654"/>
                  </a:lnTo>
                  <a:lnTo>
                    <a:pt x="3151" y="3665"/>
                  </a:lnTo>
                  <a:lnTo>
                    <a:pt x="3173" y="3691"/>
                  </a:lnTo>
                  <a:lnTo>
                    <a:pt x="3197" y="3716"/>
                  </a:lnTo>
                  <a:lnTo>
                    <a:pt x="3222" y="3740"/>
                  </a:lnTo>
                  <a:lnTo>
                    <a:pt x="3248" y="3765"/>
                  </a:lnTo>
                  <a:lnTo>
                    <a:pt x="3273" y="3787"/>
                  </a:lnTo>
                  <a:lnTo>
                    <a:pt x="3302" y="3809"/>
                  </a:lnTo>
                  <a:lnTo>
                    <a:pt x="3329" y="3828"/>
                  </a:lnTo>
                  <a:lnTo>
                    <a:pt x="3359" y="3845"/>
                  </a:lnTo>
                  <a:lnTo>
                    <a:pt x="3368" y="3845"/>
                  </a:lnTo>
                  <a:lnTo>
                    <a:pt x="3378" y="3848"/>
                  </a:lnTo>
                  <a:lnTo>
                    <a:pt x="3386" y="3853"/>
                  </a:lnTo>
                  <a:lnTo>
                    <a:pt x="3396" y="3858"/>
                  </a:lnTo>
                  <a:lnTo>
                    <a:pt x="3413" y="3868"/>
                  </a:lnTo>
                  <a:lnTo>
                    <a:pt x="3432" y="3882"/>
                  </a:lnTo>
                  <a:lnTo>
                    <a:pt x="3444" y="3889"/>
                  </a:lnTo>
                  <a:lnTo>
                    <a:pt x="3461" y="3894"/>
                  </a:lnTo>
                  <a:lnTo>
                    <a:pt x="3477" y="3895"/>
                  </a:lnTo>
                  <a:lnTo>
                    <a:pt x="3494" y="3900"/>
                  </a:lnTo>
                  <a:lnTo>
                    <a:pt x="3508" y="3904"/>
                  </a:lnTo>
                  <a:lnTo>
                    <a:pt x="3520" y="3914"/>
                  </a:lnTo>
                  <a:lnTo>
                    <a:pt x="3525" y="3926"/>
                  </a:lnTo>
                  <a:lnTo>
                    <a:pt x="3523" y="3948"/>
                  </a:lnTo>
                  <a:lnTo>
                    <a:pt x="3532" y="3958"/>
                  </a:lnTo>
                  <a:lnTo>
                    <a:pt x="3540" y="3968"/>
                  </a:lnTo>
                  <a:lnTo>
                    <a:pt x="3547" y="3978"/>
                  </a:lnTo>
                  <a:lnTo>
                    <a:pt x="3553" y="3990"/>
                  </a:lnTo>
                  <a:lnTo>
                    <a:pt x="3557" y="4000"/>
                  </a:lnTo>
                  <a:lnTo>
                    <a:pt x="3559" y="4014"/>
                  </a:lnTo>
                  <a:lnTo>
                    <a:pt x="3559" y="4025"/>
                  </a:lnTo>
                  <a:lnTo>
                    <a:pt x="3555" y="4041"/>
                  </a:lnTo>
                  <a:lnTo>
                    <a:pt x="3548" y="4054"/>
                  </a:lnTo>
                  <a:lnTo>
                    <a:pt x="3540" y="4068"/>
                  </a:lnTo>
                  <a:lnTo>
                    <a:pt x="3526" y="4079"/>
                  </a:lnTo>
                  <a:lnTo>
                    <a:pt x="3515" y="4091"/>
                  </a:lnTo>
                  <a:lnTo>
                    <a:pt x="3503" y="4101"/>
                  </a:lnTo>
                  <a:lnTo>
                    <a:pt x="3498" y="4113"/>
                  </a:lnTo>
                  <a:lnTo>
                    <a:pt x="3499" y="4127"/>
                  </a:lnTo>
                  <a:lnTo>
                    <a:pt x="3511" y="4147"/>
                  </a:lnTo>
                  <a:lnTo>
                    <a:pt x="3508" y="4159"/>
                  </a:lnTo>
                  <a:lnTo>
                    <a:pt x="3501" y="4167"/>
                  </a:lnTo>
                  <a:lnTo>
                    <a:pt x="3491" y="4172"/>
                  </a:lnTo>
                  <a:lnTo>
                    <a:pt x="3483" y="4177"/>
                  </a:lnTo>
                  <a:lnTo>
                    <a:pt x="3469" y="4177"/>
                  </a:lnTo>
                  <a:lnTo>
                    <a:pt x="3457" y="4177"/>
                  </a:lnTo>
                  <a:lnTo>
                    <a:pt x="3444" y="4177"/>
                  </a:lnTo>
                  <a:lnTo>
                    <a:pt x="3434" y="4179"/>
                  </a:lnTo>
                  <a:lnTo>
                    <a:pt x="3420" y="4179"/>
                  </a:lnTo>
                  <a:lnTo>
                    <a:pt x="3400" y="4198"/>
                  </a:lnTo>
                  <a:lnTo>
                    <a:pt x="3381" y="4216"/>
                  </a:lnTo>
                  <a:lnTo>
                    <a:pt x="3361" y="4233"/>
                  </a:lnTo>
                  <a:lnTo>
                    <a:pt x="3341" y="4250"/>
                  </a:lnTo>
                  <a:lnTo>
                    <a:pt x="3320" y="4265"/>
                  </a:lnTo>
                  <a:lnTo>
                    <a:pt x="3302" y="4284"/>
                  </a:lnTo>
                  <a:lnTo>
                    <a:pt x="3283" y="4301"/>
                  </a:lnTo>
                  <a:lnTo>
                    <a:pt x="3270" y="4323"/>
                  </a:lnTo>
                  <a:lnTo>
                    <a:pt x="3243" y="4333"/>
                  </a:lnTo>
                  <a:lnTo>
                    <a:pt x="3217" y="4343"/>
                  </a:lnTo>
                  <a:lnTo>
                    <a:pt x="3190" y="4353"/>
                  </a:lnTo>
                  <a:lnTo>
                    <a:pt x="3165" y="4363"/>
                  </a:lnTo>
                  <a:lnTo>
                    <a:pt x="3136" y="4370"/>
                  </a:lnTo>
                  <a:lnTo>
                    <a:pt x="3109" y="4377"/>
                  </a:lnTo>
                  <a:lnTo>
                    <a:pt x="3079" y="4379"/>
                  </a:lnTo>
                  <a:lnTo>
                    <a:pt x="3050" y="4380"/>
                  </a:lnTo>
                  <a:lnTo>
                    <a:pt x="3028" y="4362"/>
                  </a:lnTo>
                  <a:lnTo>
                    <a:pt x="3004" y="4352"/>
                  </a:lnTo>
                  <a:lnTo>
                    <a:pt x="2976" y="4345"/>
                  </a:lnTo>
                  <a:lnTo>
                    <a:pt x="2949" y="4343"/>
                  </a:lnTo>
                  <a:lnTo>
                    <a:pt x="2918" y="4341"/>
                  </a:lnTo>
                  <a:lnTo>
                    <a:pt x="2891" y="4340"/>
                  </a:lnTo>
                  <a:lnTo>
                    <a:pt x="2864" y="4335"/>
                  </a:lnTo>
                  <a:lnTo>
                    <a:pt x="2842" y="4328"/>
                  </a:lnTo>
                  <a:lnTo>
                    <a:pt x="2822" y="4314"/>
                  </a:lnTo>
                  <a:lnTo>
                    <a:pt x="2802" y="4301"/>
                  </a:lnTo>
                  <a:lnTo>
                    <a:pt x="2781" y="4286"/>
                  </a:lnTo>
                  <a:lnTo>
                    <a:pt x="2763" y="4272"/>
                  </a:lnTo>
                  <a:lnTo>
                    <a:pt x="2742" y="4255"/>
                  </a:lnTo>
                  <a:lnTo>
                    <a:pt x="2727" y="4238"/>
                  </a:lnTo>
                  <a:lnTo>
                    <a:pt x="2712" y="4218"/>
                  </a:lnTo>
                  <a:lnTo>
                    <a:pt x="2702" y="4199"/>
                  </a:lnTo>
                  <a:lnTo>
                    <a:pt x="2680" y="4193"/>
                  </a:lnTo>
                  <a:lnTo>
                    <a:pt x="2660" y="4189"/>
                  </a:lnTo>
                  <a:lnTo>
                    <a:pt x="2639" y="4188"/>
                  </a:lnTo>
                  <a:lnTo>
                    <a:pt x="2619" y="4191"/>
                  </a:lnTo>
                  <a:lnTo>
                    <a:pt x="2599" y="4194"/>
                  </a:lnTo>
                  <a:lnTo>
                    <a:pt x="2580" y="4203"/>
                  </a:lnTo>
                  <a:lnTo>
                    <a:pt x="2562" y="4211"/>
                  </a:lnTo>
                  <a:lnTo>
                    <a:pt x="2546" y="4225"/>
                  </a:lnTo>
                  <a:lnTo>
                    <a:pt x="2531" y="4225"/>
                  </a:lnTo>
                  <a:lnTo>
                    <a:pt x="2519" y="4218"/>
                  </a:lnTo>
                  <a:lnTo>
                    <a:pt x="2519" y="4208"/>
                  </a:lnTo>
                  <a:lnTo>
                    <a:pt x="2524" y="4199"/>
                  </a:lnTo>
                  <a:lnTo>
                    <a:pt x="2530" y="4189"/>
                  </a:lnTo>
                  <a:lnTo>
                    <a:pt x="2540" y="4181"/>
                  </a:lnTo>
                  <a:lnTo>
                    <a:pt x="2550" y="4171"/>
                  </a:lnTo>
                  <a:lnTo>
                    <a:pt x="2560" y="4164"/>
                  </a:lnTo>
                  <a:lnTo>
                    <a:pt x="2570" y="4155"/>
                  </a:lnTo>
                  <a:lnTo>
                    <a:pt x="2580" y="4152"/>
                  </a:lnTo>
                  <a:lnTo>
                    <a:pt x="2589" y="4144"/>
                  </a:lnTo>
                  <a:lnTo>
                    <a:pt x="2604" y="4142"/>
                  </a:lnTo>
                  <a:lnTo>
                    <a:pt x="2619" y="4140"/>
                  </a:lnTo>
                  <a:lnTo>
                    <a:pt x="2634" y="4144"/>
                  </a:lnTo>
                  <a:lnTo>
                    <a:pt x="2646" y="4142"/>
                  </a:lnTo>
                  <a:lnTo>
                    <a:pt x="2655" y="4139"/>
                  </a:lnTo>
                  <a:lnTo>
                    <a:pt x="2658" y="4130"/>
                  </a:lnTo>
                  <a:lnTo>
                    <a:pt x="2653" y="4118"/>
                  </a:lnTo>
                  <a:lnTo>
                    <a:pt x="2639" y="4112"/>
                  </a:lnTo>
                  <a:lnTo>
                    <a:pt x="2629" y="4110"/>
                  </a:lnTo>
                  <a:lnTo>
                    <a:pt x="2616" y="4105"/>
                  </a:lnTo>
                  <a:lnTo>
                    <a:pt x="2606" y="4098"/>
                  </a:lnTo>
                  <a:lnTo>
                    <a:pt x="2590" y="4093"/>
                  </a:lnTo>
                  <a:lnTo>
                    <a:pt x="2577" y="4091"/>
                  </a:lnTo>
                  <a:lnTo>
                    <a:pt x="2563" y="4090"/>
                  </a:lnTo>
                  <a:lnTo>
                    <a:pt x="2550" y="4093"/>
                  </a:lnTo>
                  <a:lnTo>
                    <a:pt x="2536" y="4095"/>
                  </a:lnTo>
                  <a:lnTo>
                    <a:pt x="2524" y="4100"/>
                  </a:lnTo>
                  <a:lnTo>
                    <a:pt x="2514" y="4106"/>
                  </a:lnTo>
                  <a:lnTo>
                    <a:pt x="2506" y="4118"/>
                  </a:lnTo>
                  <a:lnTo>
                    <a:pt x="2492" y="4125"/>
                  </a:lnTo>
                  <a:lnTo>
                    <a:pt x="2486" y="4135"/>
                  </a:lnTo>
                  <a:lnTo>
                    <a:pt x="2479" y="4145"/>
                  </a:lnTo>
                  <a:lnTo>
                    <a:pt x="2475" y="4159"/>
                  </a:lnTo>
                  <a:lnTo>
                    <a:pt x="2469" y="4169"/>
                  </a:lnTo>
                  <a:lnTo>
                    <a:pt x="2464" y="4179"/>
                  </a:lnTo>
                  <a:lnTo>
                    <a:pt x="2454" y="4186"/>
                  </a:lnTo>
                  <a:lnTo>
                    <a:pt x="2442" y="4189"/>
                  </a:lnTo>
                  <a:lnTo>
                    <a:pt x="2435" y="4174"/>
                  </a:lnTo>
                  <a:lnTo>
                    <a:pt x="2435" y="4162"/>
                  </a:lnTo>
                  <a:lnTo>
                    <a:pt x="2435" y="4149"/>
                  </a:lnTo>
                  <a:lnTo>
                    <a:pt x="2440" y="4137"/>
                  </a:lnTo>
                  <a:lnTo>
                    <a:pt x="2445" y="4125"/>
                  </a:lnTo>
                  <a:lnTo>
                    <a:pt x="2450" y="4113"/>
                  </a:lnTo>
                  <a:lnTo>
                    <a:pt x="2455" y="4103"/>
                  </a:lnTo>
                  <a:lnTo>
                    <a:pt x="2462" y="4093"/>
                  </a:lnTo>
                  <a:lnTo>
                    <a:pt x="2477" y="4074"/>
                  </a:lnTo>
                  <a:lnTo>
                    <a:pt x="2497" y="4059"/>
                  </a:lnTo>
                  <a:lnTo>
                    <a:pt x="2518" y="4046"/>
                  </a:lnTo>
                  <a:lnTo>
                    <a:pt x="2540" y="4037"/>
                  </a:lnTo>
                  <a:lnTo>
                    <a:pt x="2560" y="4030"/>
                  </a:lnTo>
                  <a:lnTo>
                    <a:pt x="2584" y="4027"/>
                  </a:lnTo>
                  <a:lnTo>
                    <a:pt x="2607" y="4027"/>
                  </a:lnTo>
                  <a:lnTo>
                    <a:pt x="2633" y="4034"/>
                  </a:lnTo>
                  <a:lnTo>
                    <a:pt x="2636" y="4024"/>
                  </a:lnTo>
                  <a:lnTo>
                    <a:pt x="2639" y="4015"/>
                  </a:lnTo>
                  <a:lnTo>
                    <a:pt x="2643" y="4007"/>
                  </a:lnTo>
                  <a:lnTo>
                    <a:pt x="2653" y="4000"/>
                  </a:lnTo>
                  <a:lnTo>
                    <a:pt x="2668" y="4003"/>
                  </a:lnTo>
                  <a:lnTo>
                    <a:pt x="2682" y="4012"/>
                  </a:lnTo>
                  <a:lnTo>
                    <a:pt x="2692" y="4024"/>
                  </a:lnTo>
                  <a:lnTo>
                    <a:pt x="2702" y="4039"/>
                  </a:lnTo>
                  <a:lnTo>
                    <a:pt x="2712" y="4051"/>
                  </a:lnTo>
                  <a:lnTo>
                    <a:pt x="2724" y="4064"/>
                  </a:lnTo>
                  <a:lnTo>
                    <a:pt x="2737" y="4074"/>
                  </a:lnTo>
                  <a:lnTo>
                    <a:pt x="2756" y="4081"/>
                  </a:lnTo>
                  <a:lnTo>
                    <a:pt x="2776" y="4085"/>
                  </a:lnTo>
                  <a:lnTo>
                    <a:pt x="2797" y="4091"/>
                  </a:lnTo>
                  <a:lnTo>
                    <a:pt x="2817" y="4096"/>
                  </a:lnTo>
                  <a:lnTo>
                    <a:pt x="2839" y="4101"/>
                  </a:lnTo>
                  <a:lnTo>
                    <a:pt x="2859" y="4105"/>
                  </a:lnTo>
                  <a:lnTo>
                    <a:pt x="2879" y="4108"/>
                  </a:lnTo>
                  <a:lnTo>
                    <a:pt x="2900" y="4106"/>
                  </a:lnTo>
                  <a:lnTo>
                    <a:pt x="2922" y="4106"/>
                  </a:lnTo>
                  <a:lnTo>
                    <a:pt x="2905" y="4093"/>
                  </a:lnTo>
                  <a:lnTo>
                    <a:pt x="2888" y="4083"/>
                  </a:lnTo>
                  <a:lnTo>
                    <a:pt x="2871" y="4071"/>
                  </a:lnTo>
                  <a:lnTo>
                    <a:pt x="2854" y="4059"/>
                  </a:lnTo>
                  <a:lnTo>
                    <a:pt x="2835" y="4046"/>
                  </a:lnTo>
                  <a:lnTo>
                    <a:pt x="2820" y="4034"/>
                  </a:lnTo>
                  <a:lnTo>
                    <a:pt x="2803" y="4019"/>
                  </a:lnTo>
                  <a:lnTo>
                    <a:pt x="2791" y="4005"/>
                  </a:lnTo>
                  <a:lnTo>
                    <a:pt x="2776" y="3981"/>
                  </a:lnTo>
                  <a:lnTo>
                    <a:pt x="2766" y="3958"/>
                  </a:lnTo>
                  <a:lnTo>
                    <a:pt x="2758" y="3932"/>
                  </a:lnTo>
                  <a:lnTo>
                    <a:pt x="2754" y="3907"/>
                  </a:lnTo>
                  <a:lnTo>
                    <a:pt x="2751" y="3880"/>
                  </a:lnTo>
                  <a:lnTo>
                    <a:pt x="2751" y="3853"/>
                  </a:lnTo>
                  <a:lnTo>
                    <a:pt x="2749" y="3828"/>
                  </a:lnTo>
                  <a:lnTo>
                    <a:pt x="2748" y="3804"/>
                  </a:lnTo>
                  <a:lnTo>
                    <a:pt x="2746" y="3779"/>
                  </a:lnTo>
                  <a:lnTo>
                    <a:pt x="2749" y="3755"/>
                  </a:lnTo>
                  <a:lnTo>
                    <a:pt x="2751" y="3730"/>
                  </a:lnTo>
                  <a:lnTo>
                    <a:pt x="2753" y="3704"/>
                  </a:lnTo>
                  <a:lnTo>
                    <a:pt x="2751" y="3679"/>
                  </a:lnTo>
                  <a:lnTo>
                    <a:pt x="2748" y="3657"/>
                  </a:lnTo>
                  <a:lnTo>
                    <a:pt x="2737" y="3635"/>
                  </a:lnTo>
                  <a:lnTo>
                    <a:pt x="2722" y="3620"/>
                  </a:lnTo>
                  <a:lnTo>
                    <a:pt x="2709" y="3606"/>
                  </a:lnTo>
                  <a:lnTo>
                    <a:pt x="2695" y="3600"/>
                  </a:lnTo>
                  <a:lnTo>
                    <a:pt x="2695" y="3611"/>
                  </a:lnTo>
                  <a:lnTo>
                    <a:pt x="2700" y="3625"/>
                  </a:lnTo>
                  <a:lnTo>
                    <a:pt x="2707" y="3640"/>
                  </a:lnTo>
                  <a:lnTo>
                    <a:pt x="2715" y="3655"/>
                  </a:lnTo>
                  <a:lnTo>
                    <a:pt x="2719" y="3671"/>
                  </a:lnTo>
                  <a:lnTo>
                    <a:pt x="2722" y="3691"/>
                  </a:lnTo>
                  <a:lnTo>
                    <a:pt x="2724" y="3709"/>
                  </a:lnTo>
                  <a:lnTo>
                    <a:pt x="2726" y="3730"/>
                  </a:lnTo>
                  <a:lnTo>
                    <a:pt x="2720" y="3748"/>
                  </a:lnTo>
                  <a:lnTo>
                    <a:pt x="2715" y="3767"/>
                  </a:lnTo>
                  <a:lnTo>
                    <a:pt x="2705" y="3782"/>
                  </a:lnTo>
                  <a:lnTo>
                    <a:pt x="2695" y="3799"/>
                  </a:lnTo>
                  <a:lnTo>
                    <a:pt x="2680" y="3804"/>
                  </a:lnTo>
                  <a:lnTo>
                    <a:pt x="2665" y="3809"/>
                  </a:lnTo>
                  <a:lnTo>
                    <a:pt x="2648" y="3807"/>
                  </a:lnTo>
                  <a:lnTo>
                    <a:pt x="2633" y="3804"/>
                  </a:lnTo>
                  <a:lnTo>
                    <a:pt x="2622" y="3794"/>
                  </a:lnTo>
                  <a:lnTo>
                    <a:pt x="2619" y="3784"/>
                  </a:lnTo>
                  <a:lnTo>
                    <a:pt x="2616" y="3772"/>
                  </a:lnTo>
                  <a:lnTo>
                    <a:pt x="2612" y="3763"/>
                  </a:lnTo>
                  <a:lnTo>
                    <a:pt x="2616" y="3752"/>
                  </a:lnTo>
                  <a:lnTo>
                    <a:pt x="2624" y="3742"/>
                  </a:lnTo>
                  <a:lnTo>
                    <a:pt x="2633" y="3731"/>
                  </a:lnTo>
                  <a:lnTo>
                    <a:pt x="2641" y="3721"/>
                  </a:lnTo>
                  <a:lnTo>
                    <a:pt x="2646" y="3709"/>
                  </a:lnTo>
                  <a:lnTo>
                    <a:pt x="2650" y="3699"/>
                  </a:lnTo>
                  <a:lnTo>
                    <a:pt x="2650" y="3687"/>
                  </a:lnTo>
                  <a:lnTo>
                    <a:pt x="2644" y="3677"/>
                  </a:lnTo>
                  <a:lnTo>
                    <a:pt x="2631" y="3657"/>
                  </a:lnTo>
                  <a:lnTo>
                    <a:pt x="2619" y="3637"/>
                  </a:lnTo>
                  <a:lnTo>
                    <a:pt x="2606" y="3615"/>
                  </a:lnTo>
                  <a:lnTo>
                    <a:pt x="2592" y="3596"/>
                  </a:lnTo>
                  <a:lnTo>
                    <a:pt x="2575" y="3576"/>
                  </a:lnTo>
                  <a:lnTo>
                    <a:pt x="2558" y="3562"/>
                  </a:lnTo>
                  <a:lnTo>
                    <a:pt x="2540" y="3549"/>
                  </a:lnTo>
                  <a:lnTo>
                    <a:pt x="2519" y="3542"/>
                  </a:lnTo>
                  <a:lnTo>
                    <a:pt x="2514" y="3549"/>
                  </a:lnTo>
                  <a:lnTo>
                    <a:pt x="2528" y="3562"/>
                  </a:lnTo>
                  <a:lnTo>
                    <a:pt x="2543" y="3578"/>
                  </a:lnTo>
                  <a:lnTo>
                    <a:pt x="2553" y="3595"/>
                  </a:lnTo>
                  <a:lnTo>
                    <a:pt x="2565" y="3613"/>
                  </a:lnTo>
                  <a:lnTo>
                    <a:pt x="2573" y="3632"/>
                  </a:lnTo>
                  <a:lnTo>
                    <a:pt x="2580" y="3652"/>
                  </a:lnTo>
                  <a:lnTo>
                    <a:pt x="2584" y="3672"/>
                  </a:lnTo>
                  <a:lnTo>
                    <a:pt x="2587" y="3694"/>
                  </a:lnTo>
                  <a:lnTo>
                    <a:pt x="2582" y="3703"/>
                  </a:lnTo>
                  <a:lnTo>
                    <a:pt x="2575" y="3713"/>
                  </a:lnTo>
                  <a:lnTo>
                    <a:pt x="2567" y="3723"/>
                  </a:lnTo>
                  <a:lnTo>
                    <a:pt x="2562" y="3733"/>
                  </a:lnTo>
                  <a:lnTo>
                    <a:pt x="2555" y="3742"/>
                  </a:lnTo>
                  <a:lnTo>
                    <a:pt x="2555" y="3752"/>
                  </a:lnTo>
                  <a:lnTo>
                    <a:pt x="2560" y="3762"/>
                  </a:lnTo>
                  <a:lnTo>
                    <a:pt x="2572" y="3772"/>
                  </a:lnTo>
                  <a:lnTo>
                    <a:pt x="2572" y="3785"/>
                  </a:lnTo>
                  <a:lnTo>
                    <a:pt x="2568" y="3797"/>
                  </a:lnTo>
                  <a:lnTo>
                    <a:pt x="2563" y="3807"/>
                  </a:lnTo>
                  <a:lnTo>
                    <a:pt x="2557" y="3819"/>
                  </a:lnTo>
                  <a:lnTo>
                    <a:pt x="2540" y="3826"/>
                  </a:lnTo>
                  <a:lnTo>
                    <a:pt x="2526" y="3823"/>
                  </a:lnTo>
                  <a:lnTo>
                    <a:pt x="2514" y="3814"/>
                  </a:lnTo>
                  <a:lnTo>
                    <a:pt x="2508" y="3807"/>
                  </a:lnTo>
                  <a:lnTo>
                    <a:pt x="2497" y="3799"/>
                  </a:lnTo>
                  <a:lnTo>
                    <a:pt x="2491" y="3797"/>
                  </a:lnTo>
                  <a:lnTo>
                    <a:pt x="2484" y="3804"/>
                  </a:lnTo>
                  <a:lnTo>
                    <a:pt x="2479" y="3824"/>
                  </a:lnTo>
                  <a:lnTo>
                    <a:pt x="2477" y="3840"/>
                  </a:lnTo>
                  <a:lnTo>
                    <a:pt x="2475" y="3856"/>
                  </a:lnTo>
                  <a:lnTo>
                    <a:pt x="2470" y="3870"/>
                  </a:lnTo>
                  <a:lnTo>
                    <a:pt x="2462" y="3882"/>
                  </a:lnTo>
                  <a:lnTo>
                    <a:pt x="2450" y="3885"/>
                  </a:lnTo>
                  <a:lnTo>
                    <a:pt x="2440" y="3887"/>
                  </a:lnTo>
                  <a:lnTo>
                    <a:pt x="2430" y="3885"/>
                  </a:lnTo>
                  <a:lnTo>
                    <a:pt x="2420" y="3885"/>
                  </a:lnTo>
                  <a:lnTo>
                    <a:pt x="2410" y="3883"/>
                  </a:lnTo>
                  <a:lnTo>
                    <a:pt x="2401" y="3887"/>
                  </a:lnTo>
                  <a:lnTo>
                    <a:pt x="2393" y="3894"/>
                  </a:lnTo>
                  <a:lnTo>
                    <a:pt x="2389" y="3909"/>
                  </a:lnTo>
                  <a:lnTo>
                    <a:pt x="2379" y="3916"/>
                  </a:lnTo>
                  <a:lnTo>
                    <a:pt x="2367" y="3921"/>
                  </a:lnTo>
                  <a:lnTo>
                    <a:pt x="2354" y="3922"/>
                  </a:lnTo>
                  <a:lnTo>
                    <a:pt x="2340" y="3924"/>
                  </a:lnTo>
                  <a:lnTo>
                    <a:pt x="2325" y="3926"/>
                  </a:lnTo>
                  <a:lnTo>
                    <a:pt x="2313" y="3931"/>
                  </a:lnTo>
                  <a:lnTo>
                    <a:pt x="2303" y="3939"/>
                  </a:lnTo>
                  <a:lnTo>
                    <a:pt x="2298" y="3954"/>
                  </a:lnTo>
                  <a:lnTo>
                    <a:pt x="2283" y="3956"/>
                  </a:lnTo>
                  <a:lnTo>
                    <a:pt x="2268" y="3961"/>
                  </a:lnTo>
                  <a:lnTo>
                    <a:pt x="2252" y="3963"/>
                  </a:lnTo>
                  <a:lnTo>
                    <a:pt x="2237" y="3963"/>
                  </a:lnTo>
                  <a:lnTo>
                    <a:pt x="2229" y="3973"/>
                  </a:lnTo>
                  <a:lnTo>
                    <a:pt x="2220" y="3985"/>
                  </a:lnTo>
                  <a:lnTo>
                    <a:pt x="2212" y="3995"/>
                  </a:lnTo>
                  <a:lnTo>
                    <a:pt x="2203" y="4007"/>
                  </a:lnTo>
                  <a:lnTo>
                    <a:pt x="2193" y="4017"/>
                  </a:lnTo>
                  <a:lnTo>
                    <a:pt x="2187" y="4027"/>
                  </a:lnTo>
                  <a:lnTo>
                    <a:pt x="2182" y="4039"/>
                  </a:lnTo>
                  <a:lnTo>
                    <a:pt x="2180" y="4054"/>
                  </a:lnTo>
                  <a:lnTo>
                    <a:pt x="2171" y="4061"/>
                  </a:lnTo>
                  <a:lnTo>
                    <a:pt x="2163" y="4068"/>
                  </a:lnTo>
                  <a:lnTo>
                    <a:pt x="2153" y="4071"/>
                  </a:lnTo>
                  <a:lnTo>
                    <a:pt x="2144" y="4076"/>
                  </a:lnTo>
                  <a:lnTo>
                    <a:pt x="2134" y="4079"/>
                  </a:lnTo>
                  <a:lnTo>
                    <a:pt x="2126" y="4086"/>
                  </a:lnTo>
                  <a:lnTo>
                    <a:pt x="2121" y="4093"/>
                  </a:lnTo>
                  <a:lnTo>
                    <a:pt x="2119" y="4106"/>
                  </a:lnTo>
                  <a:lnTo>
                    <a:pt x="2073" y="4144"/>
                  </a:lnTo>
                  <a:lnTo>
                    <a:pt x="2070" y="4134"/>
                  </a:lnTo>
                  <a:lnTo>
                    <a:pt x="2073" y="4125"/>
                  </a:lnTo>
                  <a:lnTo>
                    <a:pt x="2077" y="4115"/>
                  </a:lnTo>
                  <a:lnTo>
                    <a:pt x="2084" y="4106"/>
                  </a:lnTo>
                  <a:lnTo>
                    <a:pt x="2087" y="4096"/>
                  </a:lnTo>
                  <a:lnTo>
                    <a:pt x="2089" y="4088"/>
                  </a:lnTo>
                  <a:lnTo>
                    <a:pt x="2084" y="4079"/>
                  </a:lnTo>
                  <a:lnTo>
                    <a:pt x="2073" y="4073"/>
                  </a:lnTo>
                  <a:lnTo>
                    <a:pt x="2058" y="4078"/>
                  </a:lnTo>
                  <a:lnTo>
                    <a:pt x="2045" y="4088"/>
                  </a:lnTo>
                  <a:lnTo>
                    <a:pt x="2033" y="4100"/>
                  </a:lnTo>
                  <a:lnTo>
                    <a:pt x="2023" y="4113"/>
                  </a:lnTo>
                  <a:lnTo>
                    <a:pt x="2011" y="4127"/>
                  </a:lnTo>
                  <a:lnTo>
                    <a:pt x="1999" y="4140"/>
                  </a:lnTo>
                  <a:lnTo>
                    <a:pt x="1986" y="4152"/>
                  </a:lnTo>
                  <a:lnTo>
                    <a:pt x="1972" y="4164"/>
                  </a:lnTo>
                  <a:lnTo>
                    <a:pt x="1975" y="4154"/>
                  </a:lnTo>
                  <a:lnTo>
                    <a:pt x="1980" y="4145"/>
                  </a:lnTo>
                  <a:lnTo>
                    <a:pt x="1982" y="4137"/>
                  </a:lnTo>
                  <a:lnTo>
                    <a:pt x="1984" y="4128"/>
                  </a:lnTo>
                  <a:lnTo>
                    <a:pt x="1986" y="4118"/>
                  </a:lnTo>
                  <a:lnTo>
                    <a:pt x="1987" y="4110"/>
                  </a:lnTo>
                  <a:lnTo>
                    <a:pt x="1987" y="4100"/>
                  </a:lnTo>
                  <a:lnTo>
                    <a:pt x="1992" y="4093"/>
                  </a:lnTo>
                  <a:lnTo>
                    <a:pt x="1979" y="4083"/>
                  </a:lnTo>
                  <a:lnTo>
                    <a:pt x="1965" y="4081"/>
                  </a:lnTo>
                  <a:lnTo>
                    <a:pt x="1953" y="4093"/>
                  </a:lnTo>
                  <a:lnTo>
                    <a:pt x="1943" y="4108"/>
                  </a:lnTo>
                  <a:lnTo>
                    <a:pt x="1933" y="4122"/>
                  </a:lnTo>
                  <a:lnTo>
                    <a:pt x="1925" y="4137"/>
                  </a:lnTo>
                  <a:lnTo>
                    <a:pt x="1913" y="4150"/>
                  </a:lnTo>
                  <a:lnTo>
                    <a:pt x="1901" y="4162"/>
                  </a:lnTo>
                  <a:lnTo>
                    <a:pt x="1888" y="4171"/>
                  </a:lnTo>
                  <a:lnTo>
                    <a:pt x="1874" y="4179"/>
                  </a:lnTo>
                  <a:lnTo>
                    <a:pt x="1881" y="4162"/>
                  </a:lnTo>
                  <a:lnTo>
                    <a:pt x="1889" y="4147"/>
                  </a:lnTo>
                  <a:lnTo>
                    <a:pt x="1891" y="4137"/>
                  </a:lnTo>
                  <a:lnTo>
                    <a:pt x="1891" y="4132"/>
                  </a:lnTo>
                  <a:lnTo>
                    <a:pt x="1884" y="4125"/>
                  </a:lnTo>
                  <a:lnTo>
                    <a:pt x="1874" y="4122"/>
                  </a:lnTo>
                  <a:lnTo>
                    <a:pt x="1859" y="4128"/>
                  </a:lnTo>
                  <a:lnTo>
                    <a:pt x="1845" y="4139"/>
                  </a:lnTo>
                  <a:lnTo>
                    <a:pt x="1832" y="4149"/>
                  </a:lnTo>
                  <a:lnTo>
                    <a:pt x="1820" y="4159"/>
                  </a:lnTo>
                  <a:lnTo>
                    <a:pt x="1805" y="4167"/>
                  </a:lnTo>
                  <a:lnTo>
                    <a:pt x="1791" y="4176"/>
                  </a:lnTo>
                  <a:lnTo>
                    <a:pt x="1778" y="4183"/>
                  </a:lnTo>
                  <a:lnTo>
                    <a:pt x="1764" y="4189"/>
                  </a:lnTo>
                  <a:lnTo>
                    <a:pt x="1773" y="4174"/>
                  </a:lnTo>
                  <a:lnTo>
                    <a:pt x="1784" y="4161"/>
                  </a:lnTo>
                  <a:lnTo>
                    <a:pt x="1793" y="4147"/>
                  </a:lnTo>
                  <a:lnTo>
                    <a:pt x="1796" y="4132"/>
                  </a:lnTo>
                  <a:lnTo>
                    <a:pt x="1783" y="4122"/>
                  </a:lnTo>
                  <a:lnTo>
                    <a:pt x="1771" y="4122"/>
                  </a:lnTo>
                  <a:lnTo>
                    <a:pt x="1757" y="4125"/>
                  </a:lnTo>
                  <a:lnTo>
                    <a:pt x="1747" y="4134"/>
                  </a:lnTo>
                  <a:lnTo>
                    <a:pt x="1734" y="4142"/>
                  </a:lnTo>
                  <a:lnTo>
                    <a:pt x="1722" y="4154"/>
                  </a:lnTo>
                  <a:lnTo>
                    <a:pt x="1708" y="4162"/>
                  </a:lnTo>
                  <a:lnTo>
                    <a:pt x="1698" y="4169"/>
                  </a:lnTo>
                  <a:lnTo>
                    <a:pt x="1681" y="4169"/>
                  </a:lnTo>
                  <a:lnTo>
                    <a:pt x="1671" y="4179"/>
                  </a:lnTo>
                  <a:lnTo>
                    <a:pt x="1621" y="4189"/>
                  </a:lnTo>
                  <a:lnTo>
                    <a:pt x="1626" y="4176"/>
                  </a:lnTo>
                  <a:lnTo>
                    <a:pt x="1636" y="4164"/>
                  </a:lnTo>
                  <a:lnTo>
                    <a:pt x="1646" y="4150"/>
                  </a:lnTo>
                  <a:lnTo>
                    <a:pt x="1658" y="4139"/>
                  </a:lnTo>
                  <a:lnTo>
                    <a:pt x="1666" y="4125"/>
                  </a:lnTo>
                  <a:lnTo>
                    <a:pt x="1670" y="4112"/>
                  </a:lnTo>
                  <a:lnTo>
                    <a:pt x="1668" y="4098"/>
                  </a:lnTo>
                  <a:lnTo>
                    <a:pt x="1658" y="4086"/>
                  </a:lnTo>
                  <a:lnTo>
                    <a:pt x="1646" y="4086"/>
                  </a:lnTo>
                  <a:lnTo>
                    <a:pt x="1627" y="4100"/>
                  </a:lnTo>
                  <a:lnTo>
                    <a:pt x="1610" y="4115"/>
                  </a:lnTo>
                  <a:lnTo>
                    <a:pt x="1594" y="4130"/>
                  </a:lnTo>
                  <a:lnTo>
                    <a:pt x="1578" y="4145"/>
                  </a:lnTo>
                  <a:lnTo>
                    <a:pt x="1560" y="4159"/>
                  </a:lnTo>
                  <a:lnTo>
                    <a:pt x="1543" y="4174"/>
                  </a:lnTo>
                  <a:lnTo>
                    <a:pt x="1524" y="4188"/>
                  </a:lnTo>
                  <a:lnTo>
                    <a:pt x="1507" y="4199"/>
                  </a:lnTo>
                  <a:lnTo>
                    <a:pt x="1509" y="4186"/>
                  </a:lnTo>
                  <a:lnTo>
                    <a:pt x="1516" y="4176"/>
                  </a:lnTo>
                  <a:lnTo>
                    <a:pt x="1524" y="4164"/>
                  </a:lnTo>
                  <a:lnTo>
                    <a:pt x="1533" y="4154"/>
                  </a:lnTo>
                  <a:lnTo>
                    <a:pt x="1538" y="4142"/>
                  </a:lnTo>
                  <a:lnTo>
                    <a:pt x="1541" y="4132"/>
                  </a:lnTo>
                  <a:lnTo>
                    <a:pt x="1539" y="4118"/>
                  </a:lnTo>
                  <a:lnTo>
                    <a:pt x="1533" y="4106"/>
                  </a:lnTo>
                  <a:lnTo>
                    <a:pt x="1517" y="4110"/>
                  </a:lnTo>
                  <a:lnTo>
                    <a:pt x="1506" y="4117"/>
                  </a:lnTo>
                  <a:lnTo>
                    <a:pt x="1494" y="4127"/>
                  </a:lnTo>
                  <a:lnTo>
                    <a:pt x="1484" y="4139"/>
                  </a:lnTo>
                  <a:lnTo>
                    <a:pt x="1472" y="4149"/>
                  </a:lnTo>
                  <a:lnTo>
                    <a:pt x="1462" y="4161"/>
                  </a:lnTo>
                  <a:lnTo>
                    <a:pt x="1452" y="4169"/>
                  </a:lnTo>
                  <a:lnTo>
                    <a:pt x="1441" y="4179"/>
                  </a:lnTo>
                  <a:lnTo>
                    <a:pt x="1431" y="4183"/>
                  </a:lnTo>
                  <a:lnTo>
                    <a:pt x="1421" y="4186"/>
                  </a:lnTo>
                  <a:lnTo>
                    <a:pt x="1411" y="4189"/>
                  </a:lnTo>
                  <a:lnTo>
                    <a:pt x="1403" y="4193"/>
                  </a:lnTo>
                  <a:lnTo>
                    <a:pt x="1384" y="4194"/>
                  </a:lnTo>
                  <a:lnTo>
                    <a:pt x="1369" y="4196"/>
                  </a:lnTo>
                  <a:lnTo>
                    <a:pt x="1372" y="4181"/>
                  </a:lnTo>
                  <a:lnTo>
                    <a:pt x="1382" y="4169"/>
                  </a:lnTo>
                  <a:lnTo>
                    <a:pt x="1394" y="4155"/>
                  </a:lnTo>
                  <a:lnTo>
                    <a:pt x="1406" y="4144"/>
                  </a:lnTo>
                  <a:lnTo>
                    <a:pt x="1414" y="4130"/>
                  </a:lnTo>
                  <a:lnTo>
                    <a:pt x="1421" y="4118"/>
                  </a:lnTo>
                  <a:lnTo>
                    <a:pt x="1419" y="4105"/>
                  </a:lnTo>
                  <a:lnTo>
                    <a:pt x="1414" y="4093"/>
                  </a:lnTo>
                  <a:lnTo>
                    <a:pt x="1401" y="4093"/>
                  </a:lnTo>
                  <a:lnTo>
                    <a:pt x="1391" y="4098"/>
                  </a:lnTo>
                  <a:lnTo>
                    <a:pt x="1381" y="4103"/>
                  </a:lnTo>
                  <a:lnTo>
                    <a:pt x="1370" y="4112"/>
                  </a:lnTo>
                  <a:lnTo>
                    <a:pt x="1360" y="4118"/>
                  </a:lnTo>
                  <a:lnTo>
                    <a:pt x="1350" y="4127"/>
                  </a:lnTo>
                  <a:lnTo>
                    <a:pt x="1340" y="4135"/>
                  </a:lnTo>
                  <a:lnTo>
                    <a:pt x="1332" y="4144"/>
                  </a:lnTo>
                  <a:lnTo>
                    <a:pt x="1320" y="4147"/>
                  </a:lnTo>
                  <a:lnTo>
                    <a:pt x="1308" y="4152"/>
                  </a:lnTo>
                  <a:lnTo>
                    <a:pt x="1296" y="4157"/>
                  </a:lnTo>
                  <a:lnTo>
                    <a:pt x="1286" y="4162"/>
                  </a:lnTo>
                  <a:lnTo>
                    <a:pt x="1272" y="4166"/>
                  </a:lnTo>
                  <a:lnTo>
                    <a:pt x="1262" y="4169"/>
                  </a:lnTo>
                  <a:lnTo>
                    <a:pt x="1249" y="4174"/>
                  </a:lnTo>
                  <a:lnTo>
                    <a:pt x="1239" y="4179"/>
                  </a:lnTo>
                  <a:lnTo>
                    <a:pt x="1208" y="4162"/>
                  </a:lnTo>
                  <a:lnTo>
                    <a:pt x="1180" y="4147"/>
                  </a:lnTo>
                  <a:lnTo>
                    <a:pt x="1151" y="4128"/>
                  </a:lnTo>
                  <a:lnTo>
                    <a:pt x="1124" y="4110"/>
                  </a:lnTo>
                  <a:lnTo>
                    <a:pt x="1095" y="4088"/>
                  </a:lnTo>
                  <a:lnTo>
                    <a:pt x="1070" y="4066"/>
                  </a:lnTo>
                  <a:lnTo>
                    <a:pt x="1043" y="4042"/>
                  </a:lnTo>
                  <a:lnTo>
                    <a:pt x="1021" y="4020"/>
                  </a:lnTo>
                  <a:lnTo>
                    <a:pt x="1002" y="4007"/>
                  </a:lnTo>
                  <a:lnTo>
                    <a:pt x="985" y="3993"/>
                  </a:lnTo>
                  <a:lnTo>
                    <a:pt x="968" y="3980"/>
                  </a:lnTo>
                  <a:lnTo>
                    <a:pt x="951" y="3970"/>
                  </a:lnTo>
                  <a:lnTo>
                    <a:pt x="933" y="3958"/>
                  </a:lnTo>
                  <a:lnTo>
                    <a:pt x="916" y="3949"/>
                  </a:lnTo>
                  <a:lnTo>
                    <a:pt x="897" y="3941"/>
                  </a:lnTo>
                  <a:lnTo>
                    <a:pt x="879" y="3938"/>
                  </a:lnTo>
                  <a:lnTo>
                    <a:pt x="859" y="3927"/>
                  </a:lnTo>
                  <a:lnTo>
                    <a:pt x="842" y="3919"/>
                  </a:lnTo>
                  <a:lnTo>
                    <a:pt x="825" y="3905"/>
                  </a:lnTo>
                  <a:lnTo>
                    <a:pt x="810" y="3894"/>
                  </a:lnTo>
                  <a:lnTo>
                    <a:pt x="794" y="3878"/>
                  </a:lnTo>
                  <a:lnTo>
                    <a:pt x="779" y="3863"/>
                  </a:lnTo>
                  <a:lnTo>
                    <a:pt x="766" y="3848"/>
                  </a:lnTo>
                  <a:lnTo>
                    <a:pt x="752" y="3836"/>
                  </a:lnTo>
                  <a:lnTo>
                    <a:pt x="752" y="3821"/>
                  </a:lnTo>
                  <a:lnTo>
                    <a:pt x="761" y="3811"/>
                  </a:lnTo>
                  <a:lnTo>
                    <a:pt x="776" y="3816"/>
                  </a:lnTo>
                  <a:lnTo>
                    <a:pt x="791" y="3826"/>
                  </a:lnTo>
                  <a:lnTo>
                    <a:pt x="804" y="3836"/>
                  </a:lnTo>
                  <a:lnTo>
                    <a:pt x="820" y="3848"/>
                  </a:lnTo>
                  <a:lnTo>
                    <a:pt x="833" y="3856"/>
                  </a:lnTo>
                  <a:lnTo>
                    <a:pt x="847" y="3865"/>
                  </a:lnTo>
                  <a:lnTo>
                    <a:pt x="862" y="3868"/>
                  </a:lnTo>
                  <a:lnTo>
                    <a:pt x="879" y="3870"/>
                  </a:lnTo>
                  <a:lnTo>
                    <a:pt x="865" y="3841"/>
                  </a:lnTo>
                  <a:lnTo>
                    <a:pt x="848" y="3821"/>
                  </a:lnTo>
                  <a:lnTo>
                    <a:pt x="823" y="3802"/>
                  </a:lnTo>
                  <a:lnTo>
                    <a:pt x="799" y="3789"/>
                  </a:lnTo>
                  <a:lnTo>
                    <a:pt x="774" y="3772"/>
                  </a:lnTo>
                  <a:lnTo>
                    <a:pt x="750" y="3755"/>
                  </a:lnTo>
                  <a:lnTo>
                    <a:pt x="732" y="3733"/>
                  </a:lnTo>
                  <a:lnTo>
                    <a:pt x="720" y="3706"/>
                  </a:lnTo>
                  <a:lnTo>
                    <a:pt x="733" y="3698"/>
                  </a:lnTo>
                  <a:lnTo>
                    <a:pt x="747" y="3699"/>
                  </a:lnTo>
                  <a:lnTo>
                    <a:pt x="759" y="3706"/>
                  </a:lnTo>
                  <a:lnTo>
                    <a:pt x="772" y="3718"/>
                  </a:lnTo>
                  <a:lnTo>
                    <a:pt x="782" y="3726"/>
                  </a:lnTo>
                  <a:lnTo>
                    <a:pt x="796" y="3736"/>
                  </a:lnTo>
                  <a:lnTo>
                    <a:pt x="810" y="3740"/>
                  </a:lnTo>
                  <a:lnTo>
                    <a:pt x="825" y="3738"/>
                  </a:lnTo>
                  <a:lnTo>
                    <a:pt x="825" y="3723"/>
                  </a:lnTo>
                  <a:lnTo>
                    <a:pt x="821" y="3711"/>
                  </a:lnTo>
                  <a:lnTo>
                    <a:pt x="815" y="3701"/>
                  </a:lnTo>
                  <a:lnTo>
                    <a:pt x="806" y="3694"/>
                  </a:lnTo>
                  <a:lnTo>
                    <a:pt x="794" y="3686"/>
                  </a:lnTo>
                  <a:lnTo>
                    <a:pt x="784" y="3679"/>
                  </a:lnTo>
                  <a:lnTo>
                    <a:pt x="774" y="3672"/>
                  </a:lnTo>
                  <a:lnTo>
                    <a:pt x="766" y="3665"/>
                  </a:lnTo>
                  <a:lnTo>
                    <a:pt x="757" y="3660"/>
                  </a:lnTo>
                  <a:lnTo>
                    <a:pt x="749" y="3655"/>
                  </a:lnTo>
                  <a:lnTo>
                    <a:pt x="740" y="3650"/>
                  </a:lnTo>
                  <a:lnTo>
                    <a:pt x="733" y="3647"/>
                  </a:lnTo>
                  <a:lnTo>
                    <a:pt x="725" y="3638"/>
                  </a:lnTo>
                  <a:lnTo>
                    <a:pt x="720" y="3632"/>
                  </a:lnTo>
                  <a:lnTo>
                    <a:pt x="715" y="3623"/>
                  </a:lnTo>
                  <a:lnTo>
                    <a:pt x="715" y="3615"/>
                  </a:lnTo>
                  <a:lnTo>
                    <a:pt x="728" y="3610"/>
                  </a:lnTo>
                  <a:lnTo>
                    <a:pt x="744" y="3613"/>
                  </a:lnTo>
                  <a:lnTo>
                    <a:pt x="759" y="3622"/>
                  </a:lnTo>
                  <a:lnTo>
                    <a:pt x="774" y="3630"/>
                  </a:lnTo>
                  <a:lnTo>
                    <a:pt x="788" y="3633"/>
                  </a:lnTo>
                  <a:lnTo>
                    <a:pt x="799" y="3633"/>
                  </a:lnTo>
                  <a:lnTo>
                    <a:pt x="808" y="3622"/>
                  </a:lnTo>
                  <a:lnTo>
                    <a:pt x="813" y="3600"/>
                  </a:lnTo>
                  <a:lnTo>
                    <a:pt x="825" y="3598"/>
                  </a:lnTo>
                  <a:lnTo>
                    <a:pt x="833" y="3605"/>
                  </a:lnTo>
                  <a:lnTo>
                    <a:pt x="840" y="3615"/>
                  </a:lnTo>
                  <a:lnTo>
                    <a:pt x="850" y="3627"/>
                  </a:lnTo>
                  <a:lnTo>
                    <a:pt x="847" y="3637"/>
                  </a:lnTo>
                  <a:lnTo>
                    <a:pt x="853" y="3647"/>
                  </a:lnTo>
                  <a:lnTo>
                    <a:pt x="864" y="3654"/>
                  </a:lnTo>
                  <a:lnTo>
                    <a:pt x="874" y="3660"/>
                  </a:lnTo>
                  <a:lnTo>
                    <a:pt x="886" y="3659"/>
                  </a:lnTo>
                  <a:lnTo>
                    <a:pt x="899" y="3662"/>
                  </a:lnTo>
                  <a:lnTo>
                    <a:pt x="909" y="3669"/>
                  </a:lnTo>
                  <a:lnTo>
                    <a:pt x="916" y="3681"/>
                  </a:lnTo>
                  <a:lnTo>
                    <a:pt x="916" y="3694"/>
                  </a:lnTo>
                  <a:lnTo>
                    <a:pt x="913" y="3706"/>
                  </a:lnTo>
                  <a:lnTo>
                    <a:pt x="904" y="3716"/>
                  </a:lnTo>
                  <a:lnTo>
                    <a:pt x="896" y="3726"/>
                  </a:lnTo>
                  <a:lnTo>
                    <a:pt x="901" y="3733"/>
                  </a:lnTo>
                  <a:lnTo>
                    <a:pt x="908" y="3742"/>
                  </a:lnTo>
                  <a:lnTo>
                    <a:pt x="913" y="3750"/>
                  </a:lnTo>
                  <a:lnTo>
                    <a:pt x="919" y="3760"/>
                  </a:lnTo>
                  <a:lnTo>
                    <a:pt x="924" y="3767"/>
                  </a:lnTo>
                  <a:lnTo>
                    <a:pt x="933" y="3772"/>
                  </a:lnTo>
                  <a:lnTo>
                    <a:pt x="943" y="3774"/>
                  </a:lnTo>
                  <a:lnTo>
                    <a:pt x="957" y="3772"/>
                  </a:lnTo>
                  <a:lnTo>
                    <a:pt x="962" y="3765"/>
                  </a:lnTo>
                  <a:lnTo>
                    <a:pt x="962" y="3758"/>
                  </a:lnTo>
                  <a:lnTo>
                    <a:pt x="951" y="3747"/>
                  </a:lnTo>
                  <a:lnTo>
                    <a:pt x="941" y="3740"/>
                  </a:lnTo>
                  <a:lnTo>
                    <a:pt x="935" y="3730"/>
                  </a:lnTo>
                  <a:lnTo>
                    <a:pt x="936" y="3718"/>
                  </a:lnTo>
                  <a:lnTo>
                    <a:pt x="948" y="3708"/>
                  </a:lnTo>
                  <a:lnTo>
                    <a:pt x="962" y="3713"/>
                  </a:lnTo>
                  <a:lnTo>
                    <a:pt x="973" y="3723"/>
                  </a:lnTo>
                  <a:lnTo>
                    <a:pt x="989" y="3735"/>
                  </a:lnTo>
                  <a:lnTo>
                    <a:pt x="1004" y="3745"/>
                  </a:lnTo>
                  <a:lnTo>
                    <a:pt x="1019" y="3757"/>
                  </a:lnTo>
                  <a:lnTo>
                    <a:pt x="1034" y="3765"/>
                  </a:lnTo>
                  <a:lnTo>
                    <a:pt x="1051" y="3775"/>
                  </a:lnTo>
                  <a:lnTo>
                    <a:pt x="1068" y="3784"/>
                  </a:lnTo>
                  <a:lnTo>
                    <a:pt x="1087" y="3792"/>
                  </a:lnTo>
                  <a:lnTo>
                    <a:pt x="1087" y="3785"/>
                  </a:lnTo>
                  <a:lnTo>
                    <a:pt x="1087" y="3777"/>
                  </a:lnTo>
                  <a:lnTo>
                    <a:pt x="1083" y="3769"/>
                  </a:lnTo>
                  <a:lnTo>
                    <a:pt x="1082" y="3760"/>
                  </a:lnTo>
                  <a:lnTo>
                    <a:pt x="1078" y="3752"/>
                  </a:lnTo>
                  <a:lnTo>
                    <a:pt x="1080" y="3745"/>
                  </a:lnTo>
                  <a:lnTo>
                    <a:pt x="1085" y="3740"/>
                  </a:lnTo>
                  <a:lnTo>
                    <a:pt x="1095" y="3738"/>
                  </a:lnTo>
                  <a:lnTo>
                    <a:pt x="1105" y="3752"/>
                  </a:lnTo>
                  <a:lnTo>
                    <a:pt x="1120" y="3767"/>
                  </a:lnTo>
                  <a:lnTo>
                    <a:pt x="1136" y="3782"/>
                  </a:lnTo>
                  <a:lnTo>
                    <a:pt x="1153" y="3797"/>
                  </a:lnTo>
                  <a:lnTo>
                    <a:pt x="1168" y="3809"/>
                  </a:lnTo>
                  <a:lnTo>
                    <a:pt x="1186" y="3821"/>
                  </a:lnTo>
                  <a:lnTo>
                    <a:pt x="1205" y="3829"/>
                  </a:lnTo>
                  <a:lnTo>
                    <a:pt x="1225" y="3836"/>
                  </a:lnTo>
                  <a:lnTo>
                    <a:pt x="1234" y="3828"/>
                  </a:lnTo>
                  <a:lnTo>
                    <a:pt x="1240" y="3821"/>
                  </a:lnTo>
                  <a:lnTo>
                    <a:pt x="1244" y="3811"/>
                  </a:lnTo>
                  <a:lnTo>
                    <a:pt x="1249" y="3801"/>
                  </a:lnTo>
                  <a:lnTo>
                    <a:pt x="1252" y="3791"/>
                  </a:lnTo>
                  <a:lnTo>
                    <a:pt x="1257" y="3784"/>
                  </a:lnTo>
                  <a:lnTo>
                    <a:pt x="1267" y="3780"/>
                  </a:lnTo>
                  <a:lnTo>
                    <a:pt x="1283" y="3784"/>
                  </a:lnTo>
                  <a:lnTo>
                    <a:pt x="1279" y="3774"/>
                  </a:lnTo>
                  <a:lnTo>
                    <a:pt x="1278" y="3765"/>
                  </a:lnTo>
                  <a:lnTo>
                    <a:pt x="1274" y="3758"/>
                  </a:lnTo>
                  <a:lnTo>
                    <a:pt x="1271" y="3753"/>
                  </a:lnTo>
                  <a:lnTo>
                    <a:pt x="1259" y="3743"/>
                  </a:lnTo>
                  <a:lnTo>
                    <a:pt x="1245" y="3738"/>
                  </a:lnTo>
                  <a:lnTo>
                    <a:pt x="1234" y="3733"/>
                  </a:lnTo>
                  <a:lnTo>
                    <a:pt x="1223" y="3735"/>
                  </a:lnTo>
                  <a:lnTo>
                    <a:pt x="1213" y="3735"/>
                  </a:lnTo>
                  <a:lnTo>
                    <a:pt x="1203" y="3738"/>
                  </a:lnTo>
                  <a:lnTo>
                    <a:pt x="1193" y="3736"/>
                  </a:lnTo>
                  <a:lnTo>
                    <a:pt x="1186" y="3735"/>
                  </a:lnTo>
                  <a:lnTo>
                    <a:pt x="1181" y="3728"/>
                  </a:lnTo>
                  <a:lnTo>
                    <a:pt x="1178" y="3718"/>
                  </a:lnTo>
                  <a:lnTo>
                    <a:pt x="1153" y="3706"/>
                  </a:lnTo>
                  <a:lnTo>
                    <a:pt x="1127" y="3694"/>
                  </a:lnTo>
                  <a:lnTo>
                    <a:pt x="1104" y="3679"/>
                  </a:lnTo>
                  <a:lnTo>
                    <a:pt x="1083" y="3665"/>
                  </a:lnTo>
                  <a:lnTo>
                    <a:pt x="1061" y="3647"/>
                  </a:lnTo>
                  <a:lnTo>
                    <a:pt x="1043" y="3628"/>
                  </a:lnTo>
                  <a:lnTo>
                    <a:pt x="1024" y="3608"/>
                  </a:lnTo>
                  <a:lnTo>
                    <a:pt x="1009" y="3588"/>
                  </a:lnTo>
                  <a:lnTo>
                    <a:pt x="1019" y="3578"/>
                  </a:lnTo>
                  <a:lnTo>
                    <a:pt x="1029" y="3576"/>
                  </a:lnTo>
                  <a:lnTo>
                    <a:pt x="1039" y="3578"/>
                  </a:lnTo>
                  <a:lnTo>
                    <a:pt x="1049" y="3586"/>
                  </a:lnTo>
                  <a:lnTo>
                    <a:pt x="1058" y="3593"/>
                  </a:lnTo>
                  <a:lnTo>
                    <a:pt x="1068" y="3603"/>
                  </a:lnTo>
                  <a:lnTo>
                    <a:pt x="1078" y="3610"/>
                  </a:lnTo>
                  <a:lnTo>
                    <a:pt x="1092" y="3615"/>
                  </a:lnTo>
                  <a:lnTo>
                    <a:pt x="1102" y="3603"/>
                  </a:lnTo>
                  <a:lnTo>
                    <a:pt x="1112" y="3595"/>
                  </a:lnTo>
                  <a:lnTo>
                    <a:pt x="1124" y="3584"/>
                  </a:lnTo>
                  <a:lnTo>
                    <a:pt x="1137" y="3579"/>
                  </a:lnTo>
                  <a:lnTo>
                    <a:pt x="1149" y="3573"/>
                  </a:lnTo>
                  <a:lnTo>
                    <a:pt x="1163" y="3571"/>
                  </a:lnTo>
                  <a:lnTo>
                    <a:pt x="1178" y="3573"/>
                  </a:lnTo>
                  <a:lnTo>
                    <a:pt x="1193" y="3579"/>
                  </a:lnTo>
                  <a:lnTo>
                    <a:pt x="1210" y="3569"/>
                  </a:lnTo>
                  <a:lnTo>
                    <a:pt x="1169" y="3554"/>
                  </a:lnTo>
                  <a:lnTo>
                    <a:pt x="1131" y="3542"/>
                  </a:lnTo>
                  <a:lnTo>
                    <a:pt x="1090" y="3530"/>
                  </a:lnTo>
                  <a:lnTo>
                    <a:pt x="1051" y="3518"/>
                  </a:lnTo>
                  <a:lnTo>
                    <a:pt x="1011" y="3502"/>
                  </a:lnTo>
                  <a:lnTo>
                    <a:pt x="973" y="3486"/>
                  </a:lnTo>
                  <a:lnTo>
                    <a:pt x="938" y="3464"/>
                  </a:lnTo>
                  <a:lnTo>
                    <a:pt x="904" y="3439"/>
                  </a:lnTo>
                  <a:lnTo>
                    <a:pt x="892" y="3439"/>
                  </a:lnTo>
                  <a:lnTo>
                    <a:pt x="889" y="3449"/>
                  </a:lnTo>
                  <a:lnTo>
                    <a:pt x="887" y="3459"/>
                  </a:lnTo>
                  <a:lnTo>
                    <a:pt x="884" y="3471"/>
                  </a:lnTo>
                  <a:lnTo>
                    <a:pt x="859" y="3502"/>
                  </a:lnTo>
                  <a:lnTo>
                    <a:pt x="869" y="3512"/>
                  </a:lnTo>
                  <a:lnTo>
                    <a:pt x="880" y="3524"/>
                  </a:lnTo>
                  <a:lnTo>
                    <a:pt x="884" y="3537"/>
                  </a:lnTo>
                  <a:lnTo>
                    <a:pt x="879" y="3554"/>
                  </a:lnTo>
                  <a:lnTo>
                    <a:pt x="865" y="3561"/>
                  </a:lnTo>
                  <a:lnTo>
                    <a:pt x="850" y="3564"/>
                  </a:lnTo>
                  <a:lnTo>
                    <a:pt x="831" y="3561"/>
                  </a:lnTo>
                  <a:lnTo>
                    <a:pt x="818" y="3557"/>
                  </a:lnTo>
                  <a:lnTo>
                    <a:pt x="808" y="3566"/>
                  </a:lnTo>
                  <a:lnTo>
                    <a:pt x="798" y="3569"/>
                  </a:lnTo>
                  <a:lnTo>
                    <a:pt x="788" y="3552"/>
                  </a:lnTo>
                  <a:lnTo>
                    <a:pt x="774" y="3539"/>
                  </a:lnTo>
                  <a:lnTo>
                    <a:pt x="757" y="3525"/>
                  </a:lnTo>
                  <a:lnTo>
                    <a:pt x="742" y="3513"/>
                  </a:lnTo>
                  <a:lnTo>
                    <a:pt x="727" y="3498"/>
                  </a:lnTo>
                  <a:lnTo>
                    <a:pt x="717" y="3485"/>
                  </a:lnTo>
                  <a:lnTo>
                    <a:pt x="712" y="3468"/>
                  </a:lnTo>
                  <a:lnTo>
                    <a:pt x="715" y="3451"/>
                  </a:lnTo>
                  <a:lnTo>
                    <a:pt x="725" y="3451"/>
                  </a:lnTo>
                  <a:lnTo>
                    <a:pt x="735" y="3456"/>
                  </a:lnTo>
                  <a:lnTo>
                    <a:pt x="744" y="3464"/>
                  </a:lnTo>
                  <a:lnTo>
                    <a:pt x="754" y="3473"/>
                  </a:lnTo>
                  <a:lnTo>
                    <a:pt x="762" y="3478"/>
                  </a:lnTo>
                  <a:lnTo>
                    <a:pt x="771" y="3483"/>
                  </a:lnTo>
                  <a:lnTo>
                    <a:pt x="781" y="3481"/>
                  </a:lnTo>
                  <a:lnTo>
                    <a:pt x="793" y="3476"/>
                  </a:lnTo>
                  <a:lnTo>
                    <a:pt x="791" y="3463"/>
                  </a:lnTo>
                  <a:lnTo>
                    <a:pt x="788" y="3453"/>
                  </a:lnTo>
                  <a:lnTo>
                    <a:pt x="779" y="3442"/>
                  </a:lnTo>
                  <a:lnTo>
                    <a:pt x="772" y="3432"/>
                  </a:lnTo>
                  <a:lnTo>
                    <a:pt x="764" y="3422"/>
                  </a:lnTo>
                  <a:lnTo>
                    <a:pt x="761" y="3414"/>
                  </a:lnTo>
                  <a:lnTo>
                    <a:pt x="761" y="3404"/>
                  </a:lnTo>
                  <a:lnTo>
                    <a:pt x="772" y="3393"/>
                  </a:lnTo>
                  <a:lnTo>
                    <a:pt x="788" y="3400"/>
                  </a:lnTo>
                  <a:lnTo>
                    <a:pt x="806" y="3409"/>
                  </a:lnTo>
                  <a:lnTo>
                    <a:pt x="813" y="3409"/>
                  </a:lnTo>
                  <a:lnTo>
                    <a:pt x="820" y="3407"/>
                  </a:lnTo>
                  <a:lnTo>
                    <a:pt x="826" y="3400"/>
                  </a:lnTo>
                  <a:lnTo>
                    <a:pt x="833" y="3390"/>
                  </a:lnTo>
                  <a:lnTo>
                    <a:pt x="826" y="3380"/>
                  </a:lnTo>
                  <a:lnTo>
                    <a:pt x="818" y="3371"/>
                  </a:lnTo>
                  <a:lnTo>
                    <a:pt x="808" y="3365"/>
                  </a:lnTo>
                  <a:lnTo>
                    <a:pt x="799" y="3358"/>
                  </a:lnTo>
                  <a:lnTo>
                    <a:pt x="789" y="3349"/>
                  </a:lnTo>
                  <a:lnTo>
                    <a:pt x="784" y="3341"/>
                  </a:lnTo>
                  <a:lnTo>
                    <a:pt x="781" y="3331"/>
                  </a:lnTo>
                  <a:lnTo>
                    <a:pt x="786" y="3321"/>
                  </a:lnTo>
                  <a:lnTo>
                    <a:pt x="798" y="3321"/>
                  </a:lnTo>
                  <a:lnTo>
                    <a:pt x="811" y="3326"/>
                  </a:lnTo>
                  <a:lnTo>
                    <a:pt x="825" y="3331"/>
                  </a:lnTo>
                  <a:lnTo>
                    <a:pt x="840" y="3338"/>
                  </a:lnTo>
                  <a:lnTo>
                    <a:pt x="852" y="3341"/>
                  </a:lnTo>
                  <a:lnTo>
                    <a:pt x="864" y="3339"/>
                  </a:lnTo>
                  <a:lnTo>
                    <a:pt x="874" y="3333"/>
                  </a:lnTo>
                  <a:lnTo>
                    <a:pt x="884" y="3317"/>
                  </a:lnTo>
                  <a:lnTo>
                    <a:pt x="875" y="3309"/>
                  </a:lnTo>
                  <a:lnTo>
                    <a:pt x="864" y="3302"/>
                  </a:lnTo>
                  <a:lnTo>
                    <a:pt x="852" y="3294"/>
                  </a:lnTo>
                  <a:lnTo>
                    <a:pt x="850" y="3280"/>
                  </a:lnTo>
                  <a:lnTo>
                    <a:pt x="835" y="3267"/>
                  </a:lnTo>
                  <a:lnTo>
                    <a:pt x="825" y="3253"/>
                  </a:lnTo>
                  <a:lnTo>
                    <a:pt x="813" y="3238"/>
                  </a:lnTo>
                  <a:lnTo>
                    <a:pt x="803" y="3226"/>
                  </a:lnTo>
                  <a:lnTo>
                    <a:pt x="789" y="3214"/>
                  </a:lnTo>
                  <a:lnTo>
                    <a:pt x="776" y="3209"/>
                  </a:lnTo>
                  <a:lnTo>
                    <a:pt x="761" y="3209"/>
                  </a:lnTo>
                  <a:lnTo>
                    <a:pt x="740" y="3219"/>
                  </a:lnTo>
                  <a:lnTo>
                    <a:pt x="671" y="3253"/>
                  </a:lnTo>
                  <a:lnTo>
                    <a:pt x="597" y="3277"/>
                  </a:lnTo>
                  <a:lnTo>
                    <a:pt x="519" y="3287"/>
                  </a:lnTo>
                  <a:lnTo>
                    <a:pt x="440" y="3290"/>
                  </a:lnTo>
                  <a:lnTo>
                    <a:pt x="355" y="3285"/>
                  </a:lnTo>
                  <a:lnTo>
                    <a:pt x="274" y="3279"/>
                  </a:lnTo>
                  <a:lnTo>
                    <a:pt x="191" y="3270"/>
                  </a:lnTo>
                  <a:lnTo>
                    <a:pt x="115" y="3267"/>
                  </a:lnTo>
                  <a:lnTo>
                    <a:pt x="105" y="3255"/>
                  </a:lnTo>
                  <a:lnTo>
                    <a:pt x="95" y="3248"/>
                  </a:lnTo>
                  <a:lnTo>
                    <a:pt x="83" y="3241"/>
                  </a:lnTo>
                  <a:lnTo>
                    <a:pt x="73" y="3236"/>
                  </a:lnTo>
                  <a:lnTo>
                    <a:pt x="63" y="3230"/>
                  </a:lnTo>
                  <a:lnTo>
                    <a:pt x="56" y="3223"/>
                  </a:lnTo>
                  <a:lnTo>
                    <a:pt x="51" y="3211"/>
                  </a:lnTo>
                  <a:lnTo>
                    <a:pt x="51" y="3201"/>
                  </a:lnTo>
                  <a:lnTo>
                    <a:pt x="42" y="3187"/>
                  </a:lnTo>
                  <a:lnTo>
                    <a:pt x="34" y="3177"/>
                  </a:lnTo>
                  <a:lnTo>
                    <a:pt x="26" y="3167"/>
                  </a:lnTo>
                  <a:lnTo>
                    <a:pt x="17" y="3157"/>
                  </a:lnTo>
                  <a:lnTo>
                    <a:pt x="9" y="3145"/>
                  </a:lnTo>
                  <a:lnTo>
                    <a:pt x="4" y="3135"/>
                  </a:lnTo>
                  <a:lnTo>
                    <a:pt x="0" y="3123"/>
                  </a:lnTo>
                  <a:lnTo>
                    <a:pt x="2" y="3111"/>
                  </a:lnTo>
                  <a:lnTo>
                    <a:pt x="12" y="3115"/>
                  </a:lnTo>
                  <a:lnTo>
                    <a:pt x="26" y="3118"/>
                  </a:lnTo>
                  <a:lnTo>
                    <a:pt x="36" y="3123"/>
                  </a:lnTo>
                  <a:lnTo>
                    <a:pt x="49" y="3128"/>
                  </a:lnTo>
                  <a:lnTo>
                    <a:pt x="59" y="3133"/>
                  </a:lnTo>
                  <a:lnTo>
                    <a:pt x="69" y="3142"/>
                  </a:lnTo>
                  <a:lnTo>
                    <a:pt x="78" y="3150"/>
                  </a:lnTo>
                  <a:lnTo>
                    <a:pt x="88" y="3162"/>
                  </a:lnTo>
                  <a:lnTo>
                    <a:pt x="86" y="3179"/>
                  </a:lnTo>
                  <a:lnTo>
                    <a:pt x="91" y="3194"/>
                  </a:lnTo>
                  <a:lnTo>
                    <a:pt x="102" y="3184"/>
                  </a:lnTo>
                  <a:lnTo>
                    <a:pt x="115" y="3175"/>
                  </a:lnTo>
                  <a:lnTo>
                    <a:pt x="127" y="3167"/>
                  </a:lnTo>
                  <a:lnTo>
                    <a:pt x="142" y="3162"/>
                  </a:lnTo>
                  <a:lnTo>
                    <a:pt x="156" y="3157"/>
                  </a:lnTo>
                  <a:lnTo>
                    <a:pt x="171" y="3155"/>
                  </a:lnTo>
                  <a:lnTo>
                    <a:pt x="186" y="3155"/>
                  </a:lnTo>
                  <a:lnTo>
                    <a:pt x="201" y="3162"/>
                  </a:lnTo>
                  <a:lnTo>
                    <a:pt x="222" y="3194"/>
                  </a:lnTo>
                  <a:lnTo>
                    <a:pt x="458" y="3219"/>
                  </a:lnTo>
                  <a:lnTo>
                    <a:pt x="470" y="3209"/>
                  </a:lnTo>
                  <a:lnTo>
                    <a:pt x="409" y="3194"/>
                  </a:lnTo>
                  <a:lnTo>
                    <a:pt x="355" y="3170"/>
                  </a:lnTo>
                  <a:lnTo>
                    <a:pt x="301" y="3138"/>
                  </a:lnTo>
                  <a:lnTo>
                    <a:pt x="254" y="3101"/>
                  </a:lnTo>
                  <a:lnTo>
                    <a:pt x="208" y="3057"/>
                  </a:lnTo>
                  <a:lnTo>
                    <a:pt x="167" y="3012"/>
                  </a:lnTo>
                  <a:lnTo>
                    <a:pt x="132" y="2961"/>
                  </a:lnTo>
                  <a:lnTo>
                    <a:pt x="103" y="2912"/>
                  </a:lnTo>
                  <a:lnTo>
                    <a:pt x="91" y="2907"/>
                  </a:lnTo>
                  <a:lnTo>
                    <a:pt x="81" y="2905"/>
                  </a:lnTo>
                  <a:lnTo>
                    <a:pt x="69" y="2905"/>
                  </a:lnTo>
                  <a:lnTo>
                    <a:pt x="59" y="2905"/>
                  </a:lnTo>
                  <a:lnTo>
                    <a:pt x="48" y="2905"/>
                  </a:lnTo>
                  <a:lnTo>
                    <a:pt x="36" y="2905"/>
                  </a:lnTo>
                  <a:lnTo>
                    <a:pt x="26" y="2907"/>
                  </a:lnTo>
                  <a:lnTo>
                    <a:pt x="17" y="2912"/>
                  </a:lnTo>
                  <a:lnTo>
                    <a:pt x="7" y="2900"/>
                  </a:lnTo>
                  <a:lnTo>
                    <a:pt x="5" y="2890"/>
                  </a:lnTo>
                  <a:lnTo>
                    <a:pt x="14" y="2871"/>
                  </a:lnTo>
                  <a:lnTo>
                    <a:pt x="27" y="2859"/>
                  </a:lnTo>
                  <a:lnTo>
                    <a:pt x="42" y="2851"/>
                  </a:lnTo>
                  <a:lnTo>
                    <a:pt x="61" y="2849"/>
                  </a:lnTo>
                  <a:lnTo>
                    <a:pt x="78" y="2848"/>
                  </a:lnTo>
                  <a:lnTo>
                    <a:pt x="97" y="2849"/>
                  </a:lnTo>
                  <a:lnTo>
                    <a:pt x="115" y="2849"/>
                  </a:lnTo>
                  <a:lnTo>
                    <a:pt x="135" y="2849"/>
                  </a:lnTo>
                  <a:lnTo>
                    <a:pt x="144" y="2853"/>
                  </a:lnTo>
                  <a:lnTo>
                    <a:pt x="154" y="2858"/>
                  </a:lnTo>
                  <a:lnTo>
                    <a:pt x="162" y="2865"/>
                  </a:lnTo>
                  <a:lnTo>
                    <a:pt x="173" y="2873"/>
                  </a:lnTo>
                  <a:lnTo>
                    <a:pt x="181" y="2881"/>
                  </a:lnTo>
                  <a:lnTo>
                    <a:pt x="191" y="2890"/>
                  </a:lnTo>
                  <a:lnTo>
                    <a:pt x="198" y="2900"/>
                  </a:lnTo>
                  <a:lnTo>
                    <a:pt x="206" y="2912"/>
                  </a:lnTo>
                  <a:lnTo>
                    <a:pt x="206" y="2922"/>
                  </a:lnTo>
                  <a:lnTo>
                    <a:pt x="205" y="2932"/>
                  </a:lnTo>
                  <a:lnTo>
                    <a:pt x="198" y="2942"/>
                  </a:lnTo>
                  <a:lnTo>
                    <a:pt x="189" y="2952"/>
                  </a:lnTo>
                  <a:lnTo>
                    <a:pt x="218" y="3003"/>
                  </a:lnTo>
                  <a:lnTo>
                    <a:pt x="255" y="3050"/>
                  </a:lnTo>
                  <a:lnTo>
                    <a:pt x="299" y="3091"/>
                  </a:lnTo>
                  <a:lnTo>
                    <a:pt x="350" y="3125"/>
                  </a:lnTo>
                  <a:lnTo>
                    <a:pt x="402" y="3150"/>
                  </a:lnTo>
                  <a:lnTo>
                    <a:pt x="460" y="3170"/>
                  </a:lnTo>
                  <a:lnTo>
                    <a:pt x="521" y="3182"/>
                  </a:lnTo>
                  <a:lnTo>
                    <a:pt x="581" y="3189"/>
                  </a:lnTo>
                  <a:lnTo>
                    <a:pt x="598" y="3186"/>
                  </a:lnTo>
                  <a:lnTo>
                    <a:pt x="619" y="3186"/>
                  </a:lnTo>
                  <a:lnTo>
                    <a:pt x="639" y="3187"/>
                  </a:lnTo>
                  <a:lnTo>
                    <a:pt x="659" y="3189"/>
                  </a:lnTo>
                  <a:lnTo>
                    <a:pt x="678" y="3187"/>
                  </a:lnTo>
                  <a:lnTo>
                    <a:pt x="695" y="3182"/>
                  </a:lnTo>
                  <a:lnTo>
                    <a:pt x="710" y="3170"/>
                  </a:lnTo>
                  <a:lnTo>
                    <a:pt x="720" y="3153"/>
                  </a:lnTo>
                  <a:lnTo>
                    <a:pt x="720" y="3137"/>
                  </a:lnTo>
                  <a:lnTo>
                    <a:pt x="733" y="3138"/>
                  </a:lnTo>
                  <a:lnTo>
                    <a:pt x="749" y="3138"/>
                  </a:lnTo>
                  <a:lnTo>
                    <a:pt x="762" y="3133"/>
                  </a:lnTo>
                  <a:lnTo>
                    <a:pt x="776" y="3130"/>
                  </a:lnTo>
                  <a:lnTo>
                    <a:pt x="788" y="3121"/>
                  </a:lnTo>
                  <a:lnTo>
                    <a:pt x="801" y="3116"/>
                  </a:lnTo>
                  <a:lnTo>
                    <a:pt x="815" y="3111"/>
                  </a:lnTo>
                  <a:lnTo>
                    <a:pt x="830" y="3111"/>
                  </a:lnTo>
                  <a:lnTo>
                    <a:pt x="855" y="3084"/>
                  </a:lnTo>
                  <a:lnTo>
                    <a:pt x="840" y="3079"/>
                  </a:lnTo>
                  <a:lnTo>
                    <a:pt x="826" y="3076"/>
                  </a:lnTo>
                  <a:lnTo>
                    <a:pt x="813" y="3072"/>
                  </a:lnTo>
                  <a:lnTo>
                    <a:pt x="799" y="3072"/>
                  </a:lnTo>
                  <a:lnTo>
                    <a:pt x="784" y="3069"/>
                  </a:lnTo>
                  <a:lnTo>
                    <a:pt x="769" y="3069"/>
                  </a:lnTo>
                  <a:lnTo>
                    <a:pt x="755" y="3069"/>
                  </a:lnTo>
                  <a:lnTo>
                    <a:pt x="745" y="3071"/>
                  </a:lnTo>
                  <a:lnTo>
                    <a:pt x="733" y="3062"/>
                  </a:lnTo>
                  <a:lnTo>
                    <a:pt x="720" y="3059"/>
                  </a:lnTo>
                  <a:lnTo>
                    <a:pt x="705" y="3074"/>
                  </a:lnTo>
                  <a:lnTo>
                    <a:pt x="688" y="3084"/>
                  </a:lnTo>
                  <a:lnTo>
                    <a:pt x="666" y="3089"/>
                  </a:lnTo>
                  <a:lnTo>
                    <a:pt x="644" y="3091"/>
                  </a:lnTo>
                  <a:lnTo>
                    <a:pt x="619" y="3089"/>
                  </a:lnTo>
                  <a:lnTo>
                    <a:pt x="593" y="3089"/>
                  </a:lnTo>
                  <a:lnTo>
                    <a:pt x="570" y="3089"/>
                  </a:lnTo>
                  <a:lnTo>
                    <a:pt x="549" y="3096"/>
                  </a:lnTo>
                  <a:lnTo>
                    <a:pt x="544" y="3093"/>
                  </a:lnTo>
                  <a:lnTo>
                    <a:pt x="541" y="3091"/>
                  </a:lnTo>
                  <a:lnTo>
                    <a:pt x="544" y="3077"/>
                  </a:lnTo>
                  <a:lnTo>
                    <a:pt x="544" y="3064"/>
                  </a:lnTo>
                  <a:lnTo>
                    <a:pt x="531" y="3057"/>
                  </a:lnTo>
                  <a:lnTo>
                    <a:pt x="521" y="3064"/>
                  </a:lnTo>
                  <a:lnTo>
                    <a:pt x="509" y="3072"/>
                  </a:lnTo>
                  <a:lnTo>
                    <a:pt x="499" y="3079"/>
                  </a:lnTo>
                  <a:lnTo>
                    <a:pt x="487" y="3084"/>
                  </a:lnTo>
                  <a:lnTo>
                    <a:pt x="475" y="3083"/>
                  </a:lnTo>
                  <a:lnTo>
                    <a:pt x="461" y="3077"/>
                  </a:lnTo>
                  <a:lnTo>
                    <a:pt x="446" y="3079"/>
                  </a:lnTo>
                  <a:lnTo>
                    <a:pt x="441" y="3071"/>
                  </a:lnTo>
                  <a:lnTo>
                    <a:pt x="441" y="3062"/>
                  </a:lnTo>
                  <a:lnTo>
                    <a:pt x="441" y="3052"/>
                  </a:lnTo>
                  <a:lnTo>
                    <a:pt x="443" y="3044"/>
                  </a:lnTo>
                  <a:lnTo>
                    <a:pt x="441" y="3034"/>
                  </a:lnTo>
                  <a:lnTo>
                    <a:pt x="438" y="3027"/>
                  </a:lnTo>
                  <a:lnTo>
                    <a:pt x="433" y="3022"/>
                  </a:lnTo>
                  <a:lnTo>
                    <a:pt x="423" y="3018"/>
                  </a:lnTo>
                  <a:lnTo>
                    <a:pt x="389" y="3006"/>
                  </a:lnTo>
                  <a:lnTo>
                    <a:pt x="358" y="2991"/>
                  </a:lnTo>
                  <a:lnTo>
                    <a:pt x="330" y="2971"/>
                  </a:lnTo>
                  <a:lnTo>
                    <a:pt x="304" y="2949"/>
                  </a:lnTo>
                  <a:lnTo>
                    <a:pt x="279" y="2922"/>
                  </a:lnTo>
                  <a:lnTo>
                    <a:pt x="260" y="2893"/>
                  </a:lnTo>
                  <a:lnTo>
                    <a:pt x="244" y="2863"/>
                  </a:lnTo>
                  <a:lnTo>
                    <a:pt x="233" y="2834"/>
                  </a:lnTo>
                  <a:lnTo>
                    <a:pt x="218" y="2822"/>
                  </a:lnTo>
                  <a:lnTo>
                    <a:pt x="203" y="2817"/>
                  </a:lnTo>
                  <a:lnTo>
                    <a:pt x="186" y="2810"/>
                  </a:lnTo>
                  <a:lnTo>
                    <a:pt x="171" y="2805"/>
                  </a:lnTo>
                  <a:lnTo>
                    <a:pt x="154" y="2799"/>
                  </a:lnTo>
                  <a:lnTo>
                    <a:pt x="144" y="2789"/>
                  </a:lnTo>
                  <a:lnTo>
                    <a:pt x="139" y="2775"/>
                  </a:lnTo>
                  <a:lnTo>
                    <a:pt x="144" y="2756"/>
                  </a:lnTo>
                  <a:lnTo>
                    <a:pt x="151" y="2746"/>
                  </a:lnTo>
                  <a:lnTo>
                    <a:pt x="159" y="2738"/>
                  </a:lnTo>
                  <a:lnTo>
                    <a:pt x="166" y="2726"/>
                  </a:lnTo>
                  <a:lnTo>
                    <a:pt x="169" y="2716"/>
                  </a:lnTo>
                  <a:lnTo>
                    <a:pt x="218" y="2663"/>
                  </a:lnTo>
                  <a:lnTo>
                    <a:pt x="274" y="2620"/>
                  </a:lnTo>
                  <a:lnTo>
                    <a:pt x="330" y="2581"/>
                  </a:lnTo>
                  <a:lnTo>
                    <a:pt x="391" y="2549"/>
                  </a:lnTo>
                  <a:lnTo>
                    <a:pt x="450" y="2518"/>
                  </a:lnTo>
                  <a:lnTo>
                    <a:pt x="514" y="2493"/>
                  </a:lnTo>
                  <a:lnTo>
                    <a:pt x="576" y="2471"/>
                  </a:lnTo>
                  <a:lnTo>
                    <a:pt x="642" y="2454"/>
                  </a:lnTo>
                  <a:lnTo>
                    <a:pt x="688" y="2425"/>
                  </a:lnTo>
                  <a:lnTo>
                    <a:pt x="739" y="2403"/>
                  </a:lnTo>
                  <a:lnTo>
                    <a:pt x="791" y="2386"/>
                  </a:lnTo>
                  <a:lnTo>
                    <a:pt x="847" y="2375"/>
                  </a:lnTo>
                  <a:lnTo>
                    <a:pt x="902" y="2363"/>
                  </a:lnTo>
                  <a:lnTo>
                    <a:pt x="958" y="2353"/>
                  </a:lnTo>
                  <a:lnTo>
                    <a:pt x="1014" y="2341"/>
                  </a:lnTo>
                  <a:lnTo>
                    <a:pt x="1070" y="2331"/>
                  </a:lnTo>
                  <a:lnTo>
                    <a:pt x="1075" y="2331"/>
                  </a:lnTo>
                  <a:lnTo>
                    <a:pt x="1087" y="2331"/>
                  </a:lnTo>
                  <a:lnTo>
                    <a:pt x="1097" y="2329"/>
                  </a:lnTo>
                  <a:lnTo>
                    <a:pt x="1107" y="2326"/>
                  </a:lnTo>
                  <a:lnTo>
                    <a:pt x="1120" y="2327"/>
                  </a:lnTo>
                  <a:lnTo>
                    <a:pt x="1137" y="2327"/>
                  </a:lnTo>
                  <a:lnTo>
                    <a:pt x="1153" y="2324"/>
                  </a:lnTo>
                  <a:lnTo>
                    <a:pt x="1169" y="2320"/>
                  </a:lnTo>
                  <a:lnTo>
                    <a:pt x="1183" y="2319"/>
                  </a:lnTo>
                  <a:lnTo>
                    <a:pt x="1195" y="2322"/>
                  </a:lnTo>
                  <a:lnTo>
                    <a:pt x="1205" y="2331"/>
                  </a:lnTo>
                  <a:lnTo>
                    <a:pt x="1210" y="2351"/>
                  </a:lnTo>
                  <a:lnTo>
                    <a:pt x="1225" y="2346"/>
                  </a:lnTo>
                  <a:lnTo>
                    <a:pt x="1244" y="2346"/>
                  </a:lnTo>
                  <a:lnTo>
                    <a:pt x="1252" y="2346"/>
                  </a:lnTo>
                  <a:lnTo>
                    <a:pt x="1262" y="2346"/>
                  </a:lnTo>
                  <a:lnTo>
                    <a:pt x="1272" y="2347"/>
                  </a:lnTo>
                  <a:lnTo>
                    <a:pt x="1283" y="2351"/>
                  </a:lnTo>
                  <a:lnTo>
                    <a:pt x="1276" y="2366"/>
                  </a:lnTo>
                  <a:lnTo>
                    <a:pt x="1266" y="2378"/>
                  </a:lnTo>
                  <a:lnTo>
                    <a:pt x="1252" y="2383"/>
                  </a:lnTo>
                  <a:lnTo>
                    <a:pt x="1239" y="2390"/>
                  </a:lnTo>
                  <a:lnTo>
                    <a:pt x="1220" y="2391"/>
                  </a:lnTo>
                  <a:lnTo>
                    <a:pt x="1205" y="2395"/>
                  </a:lnTo>
                  <a:lnTo>
                    <a:pt x="1190" y="2398"/>
                  </a:lnTo>
                  <a:lnTo>
                    <a:pt x="1178" y="2408"/>
                  </a:lnTo>
                  <a:lnTo>
                    <a:pt x="1181" y="2415"/>
                  </a:lnTo>
                  <a:lnTo>
                    <a:pt x="1186" y="2424"/>
                  </a:lnTo>
                  <a:lnTo>
                    <a:pt x="1191" y="2432"/>
                  </a:lnTo>
                  <a:lnTo>
                    <a:pt x="1198" y="2440"/>
                  </a:lnTo>
                  <a:lnTo>
                    <a:pt x="1208" y="2435"/>
                  </a:lnTo>
                  <a:lnTo>
                    <a:pt x="1218" y="2432"/>
                  </a:lnTo>
                  <a:lnTo>
                    <a:pt x="1229" y="2427"/>
                  </a:lnTo>
                  <a:lnTo>
                    <a:pt x="1239" y="2424"/>
                  </a:lnTo>
                  <a:lnTo>
                    <a:pt x="1249" y="2418"/>
                  </a:lnTo>
                  <a:lnTo>
                    <a:pt x="1261" y="2418"/>
                  </a:lnTo>
                  <a:lnTo>
                    <a:pt x="1271" y="2420"/>
                  </a:lnTo>
                  <a:lnTo>
                    <a:pt x="1283" y="2429"/>
                  </a:lnTo>
                  <a:lnTo>
                    <a:pt x="1274" y="2439"/>
                  </a:lnTo>
                  <a:lnTo>
                    <a:pt x="1264" y="2449"/>
                  </a:lnTo>
                  <a:lnTo>
                    <a:pt x="1252" y="2456"/>
                  </a:lnTo>
                  <a:lnTo>
                    <a:pt x="1242" y="2464"/>
                  </a:lnTo>
                  <a:lnTo>
                    <a:pt x="1229" y="2469"/>
                  </a:lnTo>
                  <a:lnTo>
                    <a:pt x="1217" y="2476"/>
                  </a:lnTo>
                  <a:lnTo>
                    <a:pt x="1203" y="2483"/>
                  </a:lnTo>
                  <a:lnTo>
                    <a:pt x="1193" y="2489"/>
                  </a:lnTo>
                  <a:lnTo>
                    <a:pt x="1195" y="2498"/>
                  </a:lnTo>
                  <a:lnTo>
                    <a:pt x="1205" y="2506"/>
                  </a:lnTo>
                  <a:lnTo>
                    <a:pt x="1337" y="2489"/>
                  </a:lnTo>
                  <a:lnTo>
                    <a:pt x="1321" y="2496"/>
                  </a:lnTo>
                  <a:lnTo>
                    <a:pt x="1305" y="2500"/>
                  </a:lnTo>
                  <a:lnTo>
                    <a:pt x="1286" y="2501"/>
                  </a:lnTo>
                  <a:lnTo>
                    <a:pt x="1269" y="2503"/>
                  </a:lnTo>
                  <a:lnTo>
                    <a:pt x="1252" y="2503"/>
                  </a:lnTo>
                  <a:lnTo>
                    <a:pt x="1237" y="2510"/>
                  </a:lnTo>
                  <a:lnTo>
                    <a:pt x="1225" y="2520"/>
                  </a:lnTo>
                  <a:lnTo>
                    <a:pt x="1218" y="2538"/>
                  </a:lnTo>
                  <a:lnTo>
                    <a:pt x="1239" y="2552"/>
                  </a:lnTo>
                  <a:lnTo>
                    <a:pt x="1286" y="2552"/>
                  </a:lnTo>
                  <a:lnTo>
                    <a:pt x="1335" y="2552"/>
                  </a:lnTo>
                  <a:lnTo>
                    <a:pt x="1382" y="2549"/>
                  </a:lnTo>
                  <a:lnTo>
                    <a:pt x="1431" y="2543"/>
                  </a:lnTo>
                  <a:lnTo>
                    <a:pt x="1475" y="2533"/>
                  </a:lnTo>
                  <a:lnTo>
                    <a:pt x="1521" y="2522"/>
                  </a:lnTo>
                  <a:lnTo>
                    <a:pt x="1560" y="2503"/>
                  </a:lnTo>
                  <a:lnTo>
                    <a:pt x="1600" y="2481"/>
                  </a:lnTo>
                  <a:lnTo>
                    <a:pt x="1610" y="2479"/>
                  </a:lnTo>
                  <a:lnTo>
                    <a:pt x="1624" y="2479"/>
                  </a:lnTo>
                  <a:lnTo>
                    <a:pt x="1637" y="2478"/>
                  </a:lnTo>
                  <a:lnTo>
                    <a:pt x="1651" y="2478"/>
                  </a:lnTo>
                  <a:lnTo>
                    <a:pt x="1661" y="2478"/>
                  </a:lnTo>
                  <a:lnTo>
                    <a:pt x="1673" y="2481"/>
                  </a:lnTo>
                  <a:lnTo>
                    <a:pt x="1683" y="2488"/>
                  </a:lnTo>
                  <a:lnTo>
                    <a:pt x="1692" y="2501"/>
                  </a:lnTo>
                  <a:lnTo>
                    <a:pt x="1724" y="2505"/>
                  </a:lnTo>
                  <a:lnTo>
                    <a:pt x="1759" y="2508"/>
                  </a:lnTo>
                  <a:lnTo>
                    <a:pt x="1793" y="2510"/>
                  </a:lnTo>
                  <a:lnTo>
                    <a:pt x="1827" y="2516"/>
                  </a:lnTo>
                  <a:lnTo>
                    <a:pt x="1857" y="2522"/>
                  </a:lnTo>
                  <a:lnTo>
                    <a:pt x="1889" y="2532"/>
                  </a:lnTo>
                  <a:lnTo>
                    <a:pt x="1920" y="2547"/>
                  </a:lnTo>
                  <a:lnTo>
                    <a:pt x="1948" y="2567"/>
                  </a:lnTo>
                  <a:lnTo>
                    <a:pt x="1943" y="2579"/>
                  </a:lnTo>
                  <a:lnTo>
                    <a:pt x="1953" y="2587"/>
                  </a:lnTo>
                  <a:lnTo>
                    <a:pt x="1969" y="2594"/>
                  </a:lnTo>
                  <a:lnTo>
                    <a:pt x="1980" y="2604"/>
                  </a:lnTo>
                  <a:lnTo>
                    <a:pt x="1994" y="2603"/>
                  </a:lnTo>
                  <a:lnTo>
                    <a:pt x="2007" y="2599"/>
                  </a:lnTo>
                  <a:lnTo>
                    <a:pt x="2019" y="2594"/>
                  </a:lnTo>
                  <a:lnTo>
                    <a:pt x="2031" y="2589"/>
                  </a:lnTo>
                  <a:lnTo>
                    <a:pt x="2043" y="2582"/>
                  </a:lnTo>
                  <a:lnTo>
                    <a:pt x="2055" y="2579"/>
                  </a:lnTo>
                  <a:lnTo>
                    <a:pt x="2068" y="2576"/>
                  </a:lnTo>
                  <a:lnTo>
                    <a:pt x="2084" y="2579"/>
                  </a:lnTo>
                  <a:lnTo>
                    <a:pt x="2104" y="2572"/>
                  </a:lnTo>
                  <a:lnTo>
                    <a:pt x="2127" y="2572"/>
                  </a:lnTo>
                  <a:lnTo>
                    <a:pt x="2151" y="2571"/>
                  </a:lnTo>
                  <a:lnTo>
                    <a:pt x="2176" y="2572"/>
                  </a:lnTo>
                  <a:lnTo>
                    <a:pt x="2200" y="2571"/>
                  </a:lnTo>
                  <a:lnTo>
                    <a:pt x="2224" y="2571"/>
                  </a:lnTo>
                  <a:lnTo>
                    <a:pt x="2246" y="2565"/>
                  </a:lnTo>
                  <a:lnTo>
                    <a:pt x="2269" y="2560"/>
                  </a:lnTo>
                  <a:lnTo>
                    <a:pt x="2256" y="2555"/>
                  </a:lnTo>
                  <a:lnTo>
                    <a:pt x="2244" y="2555"/>
                  </a:lnTo>
                  <a:lnTo>
                    <a:pt x="2232" y="2555"/>
                  </a:lnTo>
                  <a:lnTo>
                    <a:pt x="2220" y="2555"/>
                  </a:lnTo>
                  <a:lnTo>
                    <a:pt x="2207" y="2554"/>
                  </a:lnTo>
                  <a:lnTo>
                    <a:pt x="2195" y="2552"/>
                  </a:lnTo>
                  <a:lnTo>
                    <a:pt x="2183" y="2550"/>
                  </a:lnTo>
                  <a:lnTo>
                    <a:pt x="2173" y="2547"/>
                  </a:lnTo>
                  <a:lnTo>
                    <a:pt x="2161" y="2545"/>
                  </a:lnTo>
                  <a:lnTo>
                    <a:pt x="2148" y="2545"/>
                  </a:lnTo>
                  <a:lnTo>
                    <a:pt x="2133" y="2543"/>
                  </a:lnTo>
                  <a:lnTo>
                    <a:pt x="2119" y="2542"/>
                  </a:lnTo>
                  <a:lnTo>
                    <a:pt x="2112" y="2537"/>
                  </a:lnTo>
                  <a:lnTo>
                    <a:pt x="2111" y="2527"/>
                  </a:lnTo>
                  <a:lnTo>
                    <a:pt x="2124" y="2511"/>
                  </a:lnTo>
                  <a:lnTo>
                    <a:pt x="2148" y="2510"/>
                  </a:lnTo>
                  <a:lnTo>
                    <a:pt x="2173" y="2510"/>
                  </a:lnTo>
                  <a:lnTo>
                    <a:pt x="2198" y="2508"/>
                  </a:lnTo>
                  <a:lnTo>
                    <a:pt x="2224" y="2508"/>
                  </a:lnTo>
                  <a:lnTo>
                    <a:pt x="2247" y="2505"/>
                  </a:lnTo>
                  <a:lnTo>
                    <a:pt x="2273" y="2503"/>
                  </a:lnTo>
                  <a:lnTo>
                    <a:pt x="2298" y="2501"/>
                  </a:lnTo>
                  <a:lnTo>
                    <a:pt x="2323" y="2501"/>
                  </a:lnTo>
                  <a:lnTo>
                    <a:pt x="2335" y="2489"/>
                  </a:lnTo>
                  <a:lnTo>
                    <a:pt x="2322" y="2483"/>
                  </a:lnTo>
                  <a:lnTo>
                    <a:pt x="2308" y="2479"/>
                  </a:lnTo>
                  <a:lnTo>
                    <a:pt x="2293" y="2476"/>
                  </a:lnTo>
                  <a:lnTo>
                    <a:pt x="2280" y="2474"/>
                  </a:lnTo>
                  <a:lnTo>
                    <a:pt x="2264" y="2473"/>
                  </a:lnTo>
                  <a:lnTo>
                    <a:pt x="2251" y="2471"/>
                  </a:lnTo>
                  <a:lnTo>
                    <a:pt x="2236" y="2469"/>
                  </a:lnTo>
                  <a:lnTo>
                    <a:pt x="2222" y="2469"/>
                  </a:lnTo>
                  <a:lnTo>
                    <a:pt x="2215" y="2459"/>
                  </a:lnTo>
                  <a:lnTo>
                    <a:pt x="2219" y="2451"/>
                  </a:lnTo>
                  <a:lnTo>
                    <a:pt x="2225" y="2444"/>
                  </a:lnTo>
                  <a:lnTo>
                    <a:pt x="2237" y="2440"/>
                  </a:lnTo>
                  <a:lnTo>
                    <a:pt x="2274" y="2440"/>
                  </a:lnTo>
                  <a:lnTo>
                    <a:pt x="2312" y="2440"/>
                  </a:lnTo>
                  <a:lnTo>
                    <a:pt x="2349" y="2437"/>
                  </a:lnTo>
                  <a:lnTo>
                    <a:pt x="2386" y="2435"/>
                  </a:lnTo>
                  <a:lnTo>
                    <a:pt x="2421" y="2432"/>
                  </a:lnTo>
                  <a:lnTo>
                    <a:pt x="2459" y="2434"/>
                  </a:lnTo>
                  <a:lnTo>
                    <a:pt x="2494" y="2435"/>
                  </a:lnTo>
                  <a:lnTo>
                    <a:pt x="2531" y="2444"/>
                  </a:lnTo>
                  <a:lnTo>
                    <a:pt x="2536" y="2435"/>
                  </a:lnTo>
                  <a:lnTo>
                    <a:pt x="2545" y="2430"/>
                  </a:lnTo>
                  <a:lnTo>
                    <a:pt x="2553" y="2425"/>
                  </a:lnTo>
                  <a:lnTo>
                    <a:pt x="2563" y="2420"/>
                  </a:lnTo>
                  <a:lnTo>
                    <a:pt x="2572" y="2413"/>
                  </a:lnTo>
                  <a:lnTo>
                    <a:pt x="2582" y="2408"/>
                  </a:lnTo>
                  <a:lnTo>
                    <a:pt x="2592" y="2402"/>
                  </a:lnTo>
                  <a:lnTo>
                    <a:pt x="2604" y="2396"/>
                  </a:lnTo>
                  <a:lnTo>
                    <a:pt x="2592" y="2391"/>
                  </a:lnTo>
                  <a:lnTo>
                    <a:pt x="2580" y="2388"/>
                  </a:lnTo>
                  <a:lnTo>
                    <a:pt x="2568" y="2385"/>
                  </a:lnTo>
                  <a:lnTo>
                    <a:pt x="2557" y="2385"/>
                  </a:lnTo>
                  <a:lnTo>
                    <a:pt x="2543" y="2383"/>
                  </a:lnTo>
                  <a:lnTo>
                    <a:pt x="2533" y="2381"/>
                  </a:lnTo>
                  <a:lnTo>
                    <a:pt x="2521" y="2378"/>
                  </a:lnTo>
                  <a:lnTo>
                    <a:pt x="2511" y="2376"/>
                  </a:lnTo>
                  <a:lnTo>
                    <a:pt x="2494" y="2373"/>
                  </a:lnTo>
                  <a:lnTo>
                    <a:pt x="2479" y="2371"/>
                  </a:lnTo>
                  <a:lnTo>
                    <a:pt x="2462" y="2371"/>
                  </a:lnTo>
                  <a:lnTo>
                    <a:pt x="2447" y="2371"/>
                  </a:lnTo>
                  <a:lnTo>
                    <a:pt x="2430" y="2371"/>
                  </a:lnTo>
                  <a:lnTo>
                    <a:pt x="2415" y="2373"/>
                  </a:lnTo>
                  <a:lnTo>
                    <a:pt x="2399" y="2376"/>
                  </a:lnTo>
                  <a:lnTo>
                    <a:pt x="2388" y="2383"/>
                  </a:lnTo>
                  <a:lnTo>
                    <a:pt x="2376" y="2383"/>
                  </a:lnTo>
                  <a:lnTo>
                    <a:pt x="2366" y="2381"/>
                  </a:lnTo>
                  <a:lnTo>
                    <a:pt x="2359" y="2376"/>
                  </a:lnTo>
                  <a:lnTo>
                    <a:pt x="2356" y="2366"/>
                  </a:lnTo>
                  <a:lnTo>
                    <a:pt x="2361" y="2354"/>
                  </a:lnTo>
                  <a:lnTo>
                    <a:pt x="2369" y="2347"/>
                  </a:lnTo>
                  <a:lnTo>
                    <a:pt x="2377" y="2342"/>
                  </a:lnTo>
                  <a:lnTo>
                    <a:pt x="2389" y="2339"/>
                  </a:lnTo>
                  <a:lnTo>
                    <a:pt x="2399" y="2334"/>
                  </a:lnTo>
                  <a:lnTo>
                    <a:pt x="2411" y="2332"/>
                  </a:lnTo>
                  <a:lnTo>
                    <a:pt x="2421" y="2329"/>
                  </a:lnTo>
                  <a:lnTo>
                    <a:pt x="2433" y="2326"/>
                  </a:lnTo>
                  <a:lnTo>
                    <a:pt x="2486" y="2319"/>
                  </a:lnTo>
                  <a:lnTo>
                    <a:pt x="2540" y="2319"/>
                  </a:lnTo>
                  <a:lnTo>
                    <a:pt x="2592" y="2322"/>
                  </a:lnTo>
                  <a:lnTo>
                    <a:pt x="2646" y="2331"/>
                  </a:lnTo>
                  <a:lnTo>
                    <a:pt x="2695" y="2341"/>
                  </a:lnTo>
                  <a:lnTo>
                    <a:pt x="2746" y="2356"/>
                  </a:lnTo>
                  <a:lnTo>
                    <a:pt x="2793" y="2375"/>
                  </a:lnTo>
                  <a:lnTo>
                    <a:pt x="2840" y="2396"/>
                  </a:lnTo>
                  <a:lnTo>
                    <a:pt x="2846" y="2393"/>
                  </a:lnTo>
                  <a:lnTo>
                    <a:pt x="2854" y="2391"/>
                  </a:lnTo>
                  <a:lnTo>
                    <a:pt x="2859" y="2385"/>
                  </a:lnTo>
                  <a:lnTo>
                    <a:pt x="2861" y="2376"/>
                  </a:lnTo>
                  <a:lnTo>
                    <a:pt x="2827" y="2361"/>
                  </a:lnTo>
                  <a:lnTo>
                    <a:pt x="2797" y="2349"/>
                  </a:lnTo>
                  <a:lnTo>
                    <a:pt x="2763" y="2336"/>
                  </a:lnTo>
                  <a:lnTo>
                    <a:pt x="2732" y="2326"/>
                  </a:lnTo>
                  <a:lnTo>
                    <a:pt x="2699" y="2314"/>
                  </a:lnTo>
                  <a:lnTo>
                    <a:pt x="2668" y="2304"/>
                  </a:lnTo>
                  <a:lnTo>
                    <a:pt x="2634" y="2293"/>
                  </a:lnTo>
                  <a:lnTo>
                    <a:pt x="2604" y="2285"/>
                  </a:lnTo>
                  <a:lnTo>
                    <a:pt x="2616" y="2278"/>
                  </a:lnTo>
                  <a:lnTo>
                    <a:pt x="2629" y="2278"/>
                  </a:lnTo>
                  <a:lnTo>
                    <a:pt x="2643" y="2278"/>
                  </a:lnTo>
                  <a:lnTo>
                    <a:pt x="2658" y="2282"/>
                  </a:lnTo>
                  <a:lnTo>
                    <a:pt x="2671" y="2283"/>
                  </a:lnTo>
                  <a:lnTo>
                    <a:pt x="2687" y="2285"/>
                  </a:lnTo>
                  <a:lnTo>
                    <a:pt x="2700" y="2283"/>
                  </a:lnTo>
                  <a:lnTo>
                    <a:pt x="2715" y="2280"/>
                  </a:lnTo>
                  <a:lnTo>
                    <a:pt x="2739" y="2280"/>
                  </a:lnTo>
                  <a:lnTo>
                    <a:pt x="2764" y="2280"/>
                  </a:lnTo>
                  <a:lnTo>
                    <a:pt x="2790" y="2278"/>
                  </a:lnTo>
                  <a:lnTo>
                    <a:pt x="2815" y="2277"/>
                  </a:lnTo>
                  <a:lnTo>
                    <a:pt x="2840" y="2273"/>
                  </a:lnTo>
                  <a:lnTo>
                    <a:pt x="2867" y="2273"/>
                  </a:lnTo>
                  <a:lnTo>
                    <a:pt x="2895" y="2273"/>
                  </a:lnTo>
                  <a:lnTo>
                    <a:pt x="2922" y="2280"/>
                  </a:lnTo>
                  <a:lnTo>
                    <a:pt x="2950" y="2295"/>
                  </a:lnTo>
                  <a:lnTo>
                    <a:pt x="2984" y="2310"/>
                  </a:lnTo>
                  <a:lnTo>
                    <a:pt x="3018" y="2324"/>
                  </a:lnTo>
                  <a:lnTo>
                    <a:pt x="3053" y="2334"/>
                  </a:lnTo>
                  <a:lnTo>
                    <a:pt x="3089" y="2339"/>
                  </a:lnTo>
                  <a:lnTo>
                    <a:pt x="3124" y="2341"/>
                  </a:lnTo>
                  <a:lnTo>
                    <a:pt x="3160" y="2336"/>
                  </a:lnTo>
                  <a:lnTo>
                    <a:pt x="3195" y="2326"/>
                  </a:lnTo>
                  <a:lnTo>
                    <a:pt x="3210" y="2320"/>
                  </a:lnTo>
                  <a:lnTo>
                    <a:pt x="3227" y="2317"/>
                  </a:lnTo>
                  <a:lnTo>
                    <a:pt x="3244" y="2312"/>
                  </a:lnTo>
                  <a:lnTo>
                    <a:pt x="3261" y="2305"/>
                  </a:lnTo>
                  <a:lnTo>
                    <a:pt x="3253" y="2295"/>
                  </a:lnTo>
                  <a:lnTo>
                    <a:pt x="3244" y="2290"/>
                  </a:lnTo>
                  <a:lnTo>
                    <a:pt x="3234" y="2287"/>
                  </a:lnTo>
                  <a:lnTo>
                    <a:pt x="3226" y="2287"/>
                  </a:lnTo>
                  <a:lnTo>
                    <a:pt x="3216" y="2285"/>
                  </a:lnTo>
                  <a:lnTo>
                    <a:pt x="3205" y="2283"/>
                  </a:lnTo>
                  <a:lnTo>
                    <a:pt x="3195" y="2280"/>
                  </a:lnTo>
                  <a:lnTo>
                    <a:pt x="3189" y="2277"/>
                  </a:lnTo>
                  <a:lnTo>
                    <a:pt x="3173" y="2268"/>
                  </a:lnTo>
                  <a:lnTo>
                    <a:pt x="3158" y="2261"/>
                  </a:lnTo>
                  <a:lnTo>
                    <a:pt x="3143" y="2253"/>
                  </a:lnTo>
                  <a:lnTo>
                    <a:pt x="3129" y="2246"/>
                  </a:lnTo>
                  <a:lnTo>
                    <a:pt x="3114" y="2239"/>
                  </a:lnTo>
                  <a:lnTo>
                    <a:pt x="3101" y="2238"/>
                  </a:lnTo>
                  <a:lnTo>
                    <a:pt x="3085" y="2239"/>
                  </a:lnTo>
                  <a:lnTo>
                    <a:pt x="3070" y="2251"/>
                  </a:lnTo>
                  <a:lnTo>
                    <a:pt x="3043" y="2248"/>
                  </a:lnTo>
                  <a:lnTo>
                    <a:pt x="3018" y="2249"/>
                  </a:lnTo>
                  <a:lnTo>
                    <a:pt x="2993" y="2253"/>
                  </a:lnTo>
                  <a:lnTo>
                    <a:pt x="2967" y="2258"/>
                  </a:lnTo>
                  <a:lnTo>
                    <a:pt x="2940" y="2258"/>
                  </a:lnTo>
                  <a:lnTo>
                    <a:pt x="2918" y="2255"/>
                  </a:lnTo>
                  <a:lnTo>
                    <a:pt x="2896" y="2243"/>
                  </a:lnTo>
                  <a:lnTo>
                    <a:pt x="2881" y="2224"/>
                  </a:lnTo>
                  <a:lnTo>
                    <a:pt x="2879" y="2211"/>
                  </a:lnTo>
                  <a:lnTo>
                    <a:pt x="2881" y="2200"/>
                  </a:lnTo>
                  <a:lnTo>
                    <a:pt x="2883" y="2190"/>
                  </a:lnTo>
                  <a:lnTo>
                    <a:pt x="2888" y="2180"/>
                  </a:lnTo>
                  <a:lnTo>
                    <a:pt x="2898" y="2163"/>
                  </a:lnTo>
                  <a:lnTo>
                    <a:pt x="2915" y="2153"/>
                  </a:lnTo>
                  <a:lnTo>
                    <a:pt x="2932" y="2151"/>
                  </a:lnTo>
                  <a:lnTo>
                    <a:pt x="2949" y="2148"/>
                  </a:lnTo>
                  <a:lnTo>
                    <a:pt x="2964" y="2145"/>
                  </a:lnTo>
                  <a:lnTo>
                    <a:pt x="2979" y="2146"/>
                  </a:lnTo>
                  <a:lnTo>
                    <a:pt x="2994" y="2148"/>
                  </a:lnTo>
                  <a:lnTo>
                    <a:pt x="3011" y="2146"/>
                  </a:lnTo>
                  <a:lnTo>
                    <a:pt x="3028" y="2145"/>
                  </a:lnTo>
                  <a:lnTo>
                    <a:pt x="3045" y="2153"/>
                  </a:lnTo>
                  <a:lnTo>
                    <a:pt x="3050" y="2146"/>
                  </a:lnTo>
                  <a:lnTo>
                    <a:pt x="3060" y="2145"/>
                  </a:lnTo>
                  <a:lnTo>
                    <a:pt x="3065" y="2141"/>
                  </a:lnTo>
                  <a:lnTo>
                    <a:pt x="3065" y="2133"/>
                  </a:lnTo>
                  <a:lnTo>
                    <a:pt x="3079" y="2131"/>
                  </a:lnTo>
                  <a:lnTo>
                    <a:pt x="3092" y="2128"/>
                  </a:lnTo>
                  <a:lnTo>
                    <a:pt x="3104" y="2121"/>
                  </a:lnTo>
                  <a:lnTo>
                    <a:pt x="3118" y="2116"/>
                  </a:lnTo>
                  <a:lnTo>
                    <a:pt x="3129" y="2111"/>
                  </a:lnTo>
                  <a:lnTo>
                    <a:pt x="3143" y="2108"/>
                  </a:lnTo>
                  <a:lnTo>
                    <a:pt x="3158" y="2108"/>
                  </a:lnTo>
                  <a:lnTo>
                    <a:pt x="3175" y="2114"/>
                  </a:lnTo>
                  <a:lnTo>
                    <a:pt x="3189" y="2119"/>
                  </a:lnTo>
                  <a:lnTo>
                    <a:pt x="3204" y="2126"/>
                  </a:lnTo>
                  <a:lnTo>
                    <a:pt x="3219" y="2131"/>
                  </a:lnTo>
                  <a:lnTo>
                    <a:pt x="3234" y="2136"/>
                  </a:lnTo>
                  <a:lnTo>
                    <a:pt x="3249" y="2140"/>
                  </a:lnTo>
                  <a:lnTo>
                    <a:pt x="3265" y="2143"/>
                  </a:lnTo>
                  <a:lnTo>
                    <a:pt x="3280" y="2148"/>
                  </a:lnTo>
                  <a:lnTo>
                    <a:pt x="3295" y="2153"/>
                  </a:lnTo>
                  <a:lnTo>
                    <a:pt x="3305" y="2131"/>
                  </a:lnTo>
                  <a:lnTo>
                    <a:pt x="3317" y="2109"/>
                  </a:lnTo>
                  <a:lnTo>
                    <a:pt x="3327" y="2087"/>
                  </a:lnTo>
                  <a:lnTo>
                    <a:pt x="3339" y="2067"/>
                  </a:lnTo>
                  <a:lnTo>
                    <a:pt x="3347" y="2045"/>
                  </a:lnTo>
                  <a:lnTo>
                    <a:pt x="3356" y="2025"/>
                  </a:lnTo>
                  <a:lnTo>
                    <a:pt x="3359" y="2003"/>
                  </a:lnTo>
                  <a:lnTo>
                    <a:pt x="3364" y="1982"/>
                  </a:lnTo>
                  <a:lnTo>
                    <a:pt x="3356" y="1986"/>
                  </a:lnTo>
                  <a:lnTo>
                    <a:pt x="3347" y="1991"/>
                  </a:lnTo>
                  <a:lnTo>
                    <a:pt x="3337" y="1993"/>
                  </a:lnTo>
                  <a:lnTo>
                    <a:pt x="3327" y="1994"/>
                  </a:lnTo>
                  <a:lnTo>
                    <a:pt x="3315" y="1982"/>
                  </a:lnTo>
                  <a:lnTo>
                    <a:pt x="3305" y="1976"/>
                  </a:lnTo>
                  <a:lnTo>
                    <a:pt x="3293" y="1971"/>
                  </a:lnTo>
                  <a:lnTo>
                    <a:pt x="3281" y="1969"/>
                  </a:lnTo>
                  <a:lnTo>
                    <a:pt x="3256" y="1974"/>
                  </a:lnTo>
                  <a:lnTo>
                    <a:pt x="3236" y="1989"/>
                  </a:lnTo>
                  <a:lnTo>
                    <a:pt x="3219" y="2008"/>
                  </a:lnTo>
                  <a:lnTo>
                    <a:pt x="3205" y="2030"/>
                  </a:lnTo>
                  <a:lnTo>
                    <a:pt x="3189" y="2045"/>
                  </a:lnTo>
                  <a:lnTo>
                    <a:pt x="3172" y="2055"/>
                  </a:lnTo>
                  <a:lnTo>
                    <a:pt x="3150" y="2053"/>
                  </a:lnTo>
                  <a:lnTo>
                    <a:pt x="3123" y="2037"/>
                  </a:lnTo>
                  <a:lnTo>
                    <a:pt x="3109" y="2040"/>
                  </a:lnTo>
                  <a:lnTo>
                    <a:pt x="3096" y="2040"/>
                  </a:lnTo>
                  <a:lnTo>
                    <a:pt x="3082" y="2037"/>
                  </a:lnTo>
                  <a:lnTo>
                    <a:pt x="3070" y="2035"/>
                  </a:lnTo>
                  <a:lnTo>
                    <a:pt x="3084" y="1993"/>
                  </a:lnTo>
                  <a:lnTo>
                    <a:pt x="3109" y="1954"/>
                  </a:lnTo>
                  <a:lnTo>
                    <a:pt x="3136" y="1918"/>
                  </a:lnTo>
                  <a:lnTo>
                    <a:pt x="3168" y="1883"/>
                  </a:lnTo>
                  <a:lnTo>
                    <a:pt x="3195" y="1846"/>
                  </a:lnTo>
                  <a:lnTo>
                    <a:pt x="3219" y="1810"/>
                  </a:lnTo>
                  <a:lnTo>
                    <a:pt x="3232" y="1770"/>
                  </a:lnTo>
                  <a:lnTo>
                    <a:pt x="3236" y="1727"/>
                  </a:lnTo>
                  <a:lnTo>
                    <a:pt x="3226" y="1727"/>
                  </a:lnTo>
                  <a:lnTo>
                    <a:pt x="3210" y="1748"/>
                  </a:lnTo>
                  <a:lnTo>
                    <a:pt x="3197" y="1770"/>
                  </a:lnTo>
                  <a:lnTo>
                    <a:pt x="3182" y="1792"/>
                  </a:lnTo>
                  <a:lnTo>
                    <a:pt x="3168" y="1814"/>
                  </a:lnTo>
                  <a:lnTo>
                    <a:pt x="3153" y="1834"/>
                  </a:lnTo>
                  <a:lnTo>
                    <a:pt x="3140" y="1856"/>
                  </a:lnTo>
                  <a:lnTo>
                    <a:pt x="3128" y="1878"/>
                  </a:lnTo>
                  <a:lnTo>
                    <a:pt x="3118" y="1901"/>
                  </a:lnTo>
                  <a:lnTo>
                    <a:pt x="3074" y="1928"/>
                  </a:lnTo>
                  <a:lnTo>
                    <a:pt x="3033" y="1961"/>
                  </a:lnTo>
                  <a:lnTo>
                    <a:pt x="2993" y="1994"/>
                  </a:lnTo>
                  <a:lnTo>
                    <a:pt x="2952" y="2028"/>
                  </a:lnTo>
                  <a:lnTo>
                    <a:pt x="2910" y="2057"/>
                  </a:lnTo>
                  <a:lnTo>
                    <a:pt x="2867" y="2082"/>
                  </a:lnTo>
                  <a:lnTo>
                    <a:pt x="2822" y="2099"/>
                  </a:lnTo>
                  <a:lnTo>
                    <a:pt x="2773" y="2109"/>
                  </a:lnTo>
                  <a:lnTo>
                    <a:pt x="2761" y="2099"/>
                  </a:lnTo>
                  <a:lnTo>
                    <a:pt x="2748" y="2101"/>
                  </a:lnTo>
                  <a:lnTo>
                    <a:pt x="2731" y="2106"/>
                  </a:lnTo>
                  <a:lnTo>
                    <a:pt x="2715" y="2106"/>
                  </a:lnTo>
                  <a:lnTo>
                    <a:pt x="2705" y="2104"/>
                  </a:lnTo>
                  <a:lnTo>
                    <a:pt x="2697" y="2104"/>
                  </a:lnTo>
                  <a:lnTo>
                    <a:pt x="2688" y="2102"/>
                  </a:lnTo>
                  <a:lnTo>
                    <a:pt x="2685" y="2096"/>
                  </a:lnTo>
                  <a:lnTo>
                    <a:pt x="2685" y="2082"/>
                  </a:lnTo>
                  <a:lnTo>
                    <a:pt x="2692" y="2075"/>
                  </a:lnTo>
                  <a:lnTo>
                    <a:pt x="2700" y="2070"/>
                  </a:lnTo>
                  <a:lnTo>
                    <a:pt x="2710" y="2070"/>
                  </a:lnTo>
                  <a:lnTo>
                    <a:pt x="2720" y="2069"/>
                  </a:lnTo>
                  <a:lnTo>
                    <a:pt x="2731" y="2067"/>
                  </a:lnTo>
                  <a:lnTo>
                    <a:pt x="2741" y="2064"/>
                  </a:lnTo>
                  <a:lnTo>
                    <a:pt x="2751" y="2060"/>
                  </a:lnTo>
                  <a:lnTo>
                    <a:pt x="2756" y="2055"/>
                  </a:lnTo>
                  <a:lnTo>
                    <a:pt x="2766" y="2052"/>
                  </a:lnTo>
                  <a:lnTo>
                    <a:pt x="2775" y="2047"/>
                  </a:lnTo>
                  <a:lnTo>
                    <a:pt x="2783" y="2043"/>
                  </a:lnTo>
                  <a:lnTo>
                    <a:pt x="2790" y="2038"/>
                  </a:lnTo>
                  <a:lnTo>
                    <a:pt x="2795" y="2033"/>
                  </a:lnTo>
                  <a:lnTo>
                    <a:pt x="2797" y="2026"/>
                  </a:lnTo>
                  <a:lnTo>
                    <a:pt x="2797" y="2018"/>
                  </a:lnTo>
                  <a:lnTo>
                    <a:pt x="2773" y="2026"/>
                  </a:lnTo>
                  <a:lnTo>
                    <a:pt x="2751" y="2035"/>
                  </a:lnTo>
                  <a:lnTo>
                    <a:pt x="2727" y="2043"/>
                  </a:lnTo>
                  <a:lnTo>
                    <a:pt x="2705" y="2052"/>
                  </a:lnTo>
                  <a:lnTo>
                    <a:pt x="2680" y="2057"/>
                  </a:lnTo>
                  <a:lnTo>
                    <a:pt x="2655" y="2060"/>
                  </a:lnTo>
                  <a:lnTo>
                    <a:pt x="2629" y="2060"/>
                  </a:lnTo>
                  <a:lnTo>
                    <a:pt x="2606" y="2060"/>
                  </a:lnTo>
                  <a:lnTo>
                    <a:pt x="2606" y="2045"/>
                  </a:lnTo>
                  <a:lnTo>
                    <a:pt x="2612" y="2037"/>
                  </a:lnTo>
                  <a:lnTo>
                    <a:pt x="2621" y="2030"/>
                  </a:lnTo>
                  <a:lnTo>
                    <a:pt x="2634" y="2028"/>
                  </a:lnTo>
                  <a:lnTo>
                    <a:pt x="2644" y="2026"/>
                  </a:lnTo>
                  <a:lnTo>
                    <a:pt x="2658" y="2025"/>
                  </a:lnTo>
                  <a:lnTo>
                    <a:pt x="2668" y="2021"/>
                  </a:lnTo>
                  <a:lnTo>
                    <a:pt x="2678" y="2018"/>
                  </a:lnTo>
                  <a:lnTo>
                    <a:pt x="2688" y="2004"/>
                  </a:lnTo>
                  <a:lnTo>
                    <a:pt x="2704" y="1996"/>
                  </a:lnTo>
                  <a:lnTo>
                    <a:pt x="2717" y="1989"/>
                  </a:lnTo>
                  <a:lnTo>
                    <a:pt x="2732" y="1984"/>
                  </a:lnTo>
                  <a:lnTo>
                    <a:pt x="2746" y="1977"/>
                  </a:lnTo>
                  <a:lnTo>
                    <a:pt x="2759" y="1971"/>
                  </a:lnTo>
                  <a:lnTo>
                    <a:pt x="2771" y="1961"/>
                  </a:lnTo>
                  <a:lnTo>
                    <a:pt x="2783" y="1949"/>
                  </a:lnTo>
                  <a:lnTo>
                    <a:pt x="2764" y="1942"/>
                  </a:lnTo>
                  <a:lnTo>
                    <a:pt x="2749" y="1945"/>
                  </a:lnTo>
                  <a:lnTo>
                    <a:pt x="2732" y="1950"/>
                  </a:lnTo>
                  <a:lnTo>
                    <a:pt x="2715" y="1950"/>
                  </a:lnTo>
                  <a:lnTo>
                    <a:pt x="2700" y="1949"/>
                  </a:lnTo>
                  <a:lnTo>
                    <a:pt x="2687" y="1950"/>
                  </a:lnTo>
                  <a:lnTo>
                    <a:pt x="2673" y="1952"/>
                  </a:lnTo>
                  <a:lnTo>
                    <a:pt x="2660" y="1955"/>
                  </a:lnTo>
                  <a:lnTo>
                    <a:pt x="2644" y="1955"/>
                  </a:lnTo>
                  <a:lnTo>
                    <a:pt x="2633" y="1955"/>
                  </a:lnTo>
                  <a:lnTo>
                    <a:pt x="2621" y="1950"/>
                  </a:lnTo>
                  <a:lnTo>
                    <a:pt x="2612" y="1942"/>
                  </a:lnTo>
                  <a:lnTo>
                    <a:pt x="2622" y="1930"/>
                  </a:lnTo>
                  <a:lnTo>
                    <a:pt x="2636" y="1923"/>
                  </a:lnTo>
                  <a:lnTo>
                    <a:pt x="2651" y="1918"/>
                  </a:lnTo>
                  <a:lnTo>
                    <a:pt x="2668" y="1915"/>
                  </a:lnTo>
                  <a:lnTo>
                    <a:pt x="2683" y="1910"/>
                  </a:lnTo>
                  <a:lnTo>
                    <a:pt x="2699" y="1906"/>
                  </a:lnTo>
                  <a:lnTo>
                    <a:pt x="2714" y="1901"/>
                  </a:lnTo>
                  <a:lnTo>
                    <a:pt x="2731" y="1896"/>
                  </a:lnTo>
                  <a:lnTo>
                    <a:pt x="2736" y="1893"/>
                  </a:lnTo>
                  <a:lnTo>
                    <a:pt x="2742" y="1891"/>
                  </a:lnTo>
                  <a:lnTo>
                    <a:pt x="2729" y="1876"/>
                  </a:lnTo>
                  <a:lnTo>
                    <a:pt x="2717" y="1866"/>
                  </a:lnTo>
                  <a:lnTo>
                    <a:pt x="2704" y="1854"/>
                  </a:lnTo>
                  <a:lnTo>
                    <a:pt x="2692" y="1844"/>
                  </a:lnTo>
                  <a:lnTo>
                    <a:pt x="2677" y="1832"/>
                  </a:lnTo>
                  <a:lnTo>
                    <a:pt x="2665" y="1820"/>
                  </a:lnTo>
                  <a:lnTo>
                    <a:pt x="2653" y="1807"/>
                  </a:lnTo>
                  <a:lnTo>
                    <a:pt x="2644" y="1793"/>
                  </a:lnTo>
                  <a:lnTo>
                    <a:pt x="2658" y="1785"/>
                  </a:lnTo>
                  <a:lnTo>
                    <a:pt x="2673" y="1783"/>
                  </a:lnTo>
                  <a:lnTo>
                    <a:pt x="2687" y="1785"/>
                  </a:lnTo>
                  <a:lnTo>
                    <a:pt x="2702" y="1793"/>
                  </a:lnTo>
                  <a:lnTo>
                    <a:pt x="2709" y="1800"/>
                  </a:lnTo>
                  <a:lnTo>
                    <a:pt x="2717" y="1808"/>
                  </a:lnTo>
                  <a:lnTo>
                    <a:pt x="2726" y="1814"/>
                  </a:lnTo>
                  <a:lnTo>
                    <a:pt x="2736" y="1819"/>
                  </a:lnTo>
                  <a:lnTo>
                    <a:pt x="2742" y="1814"/>
                  </a:lnTo>
                  <a:lnTo>
                    <a:pt x="2695" y="1773"/>
                  </a:lnTo>
                  <a:lnTo>
                    <a:pt x="2699" y="1759"/>
                  </a:lnTo>
                  <a:lnTo>
                    <a:pt x="2705" y="1753"/>
                  </a:lnTo>
                  <a:lnTo>
                    <a:pt x="2712" y="1748"/>
                  </a:lnTo>
                  <a:lnTo>
                    <a:pt x="2722" y="1748"/>
                  </a:lnTo>
                  <a:lnTo>
                    <a:pt x="2732" y="1746"/>
                  </a:lnTo>
                  <a:lnTo>
                    <a:pt x="2742" y="1744"/>
                  </a:lnTo>
                  <a:lnTo>
                    <a:pt x="2753" y="1743"/>
                  </a:lnTo>
                  <a:lnTo>
                    <a:pt x="2763" y="1741"/>
                  </a:lnTo>
                  <a:lnTo>
                    <a:pt x="2793" y="1751"/>
                  </a:lnTo>
                  <a:lnTo>
                    <a:pt x="2827" y="1761"/>
                  </a:lnTo>
                  <a:lnTo>
                    <a:pt x="2862" y="1770"/>
                  </a:lnTo>
                  <a:lnTo>
                    <a:pt x="2898" y="1778"/>
                  </a:lnTo>
                  <a:lnTo>
                    <a:pt x="2933" y="1781"/>
                  </a:lnTo>
                  <a:lnTo>
                    <a:pt x="2971" y="1781"/>
                  </a:lnTo>
                  <a:lnTo>
                    <a:pt x="3004" y="1775"/>
                  </a:lnTo>
                  <a:lnTo>
                    <a:pt x="3040" y="1765"/>
                  </a:lnTo>
                  <a:lnTo>
                    <a:pt x="3038" y="1751"/>
                  </a:lnTo>
                  <a:lnTo>
                    <a:pt x="3035" y="1741"/>
                  </a:lnTo>
                  <a:lnTo>
                    <a:pt x="3030" y="1732"/>
                  </a:lnTo>
                  <a:lnTo>
                    <a:pt x="3026" y="1726"/>
                  </a:lnTo>
                  <a:lnTo>
                    <a:pt x="3014" y="1710"/>
                  </a:lnTo>
                  <a:lnTo>
                    <a:pt x="3004" y="1695"/>
                  </a:lnTo>
                  <a:lnTo>
                    <a:pt x="3008" y="1682"/>
                  </a:lnTo>
                  <a:lnTo>
                    <a:pt x="3020" y="1668"/>
                  </a:lnTo>
                  <a:lnTo>
                    <a:pt x="3006" y="1665"/>
                  </a:lnTo>
                  <a:lnTo>
                    <a:pt x="2994" y="1667"/>
                  </a:lnTo>
                  <a:lnTo>
                    <a:pt x="2982" y="1670"/>
                  </a:lnTo>
                  <a:lnTo>
                    <a:pt x="2971" y="1675"/>
                  </a:lnTo>
                  <a:lnTo>
                    <a:pt x="2957" y="1678"/>
                  </a:lnTo>
                  <a:lnTo>
                    <a:pt x="2945" y="1682"/>
                  </a:lnTo>
                  <a:lnTo>
                    <a:pt x="2933" y="1685"/>
                  </a:lnTo>
                  <a:lnTo>
                    <a:pt x="2922" y="1687"/>
                  </a:lnTo>
                  <a:lnTo>
                    <a:pt x="2908" y="1683"/>
                  </a:lnTo>
                  <a:lnTo>
                    <a:pt x="2898" y="1675"/>
                  </a:lnTo>
                  <a:lnTo>
                    <a:pt x="2889" y="1663"/>
                  </a:lnTo>
                  <a:lnTo>
                    <a:pt x="2886" y="1655"/>
                  </a:lnTo>
                  <a:lnTo>
                    <a:pt x="2881" y="1629"/>
                  </a:lnTo>
                  <a:lnTo>
                    <a:pt x="2888" y="1611"/>
                  </a:lnTo>
                  <a:lnTo>
                    <a:pt x="2900" y="1596"/>
                  </a:lnTo>
                  <a:lnTo>
                    <a:pt x="2918" y="1584"/>
                  </a:lnTo>
                  <a:lnTo>
                    <a:pt x="2935" y="1570"/>
                  </a:lnTo>
                  <a:lnTo>
                    <a:pt x="2950" y="1557"/>
                  </a:lnTo>
                  <a:lnTo>
                    <a:pt x="2959" y="1538"/>
                  </a:lnTo>
                  <a:lnTo>
                    <a:pt x="2959" y="1516"/>
                  </a:lnTo>
                  <a:lnTo>
                    <a:pt x="2987" y="1462"/>
                  </a:lnTo>
                  <a:lnTo>
                    <a:pt x="3014" y="1408"/>
                  </a:lnTo>
                  <a:lnTo>
                    <a:pt x="3035" y="1351"/>
                  </a:lnTo>
                  <a:lnTo>
                    <a:pt x="3057" y="1295"/>
                  </a:lnTo>
                  <a:lnTo>
                    <a:pt x="3074" y="1237"/>
                  </a:lnTo>
                  <a:lnTo>
                    <a:pt x="3091" y="1182"/>
                  </a:lnTo>
                  <a:lnTo>
                    <a:pt x="3109" y="1124"/>
                  </a:lnTo>
                  <a:lnTo>
                    <a:pt x="3131" y="1070"/>
                  </a:lnTo>
                  <a:lnTo>
                    <a:pt x="3140" y="1060"/>
                  </a:lnTo>
                  <a:lnTo>
                    <a:pt x="3150" y="1053"/>
                  </a:lnTo>
                  <a:lnTo>
                    <a:pt x="3160" y="1043"/>
                  </a:lnTo>
                  <a:lnTo>
                    <a:pt x="3172" y="1036"/>
                  </a:lnTo>
                  <a:lnTo>
                    <a:pt x="3182" y="1028"/>
                  </a:lnTo>
                  <a:lnTo>
                    <a:pt x="3192" y="1019"/>
                  </a:lnTo>
                  <a:lnTo>
                    <a:pt x="3200" y="1009"/>
                  </a:lnTo>
                  <a:lnTo>
                    <a:pt x="3209" y="999"/>
                  </a:lnTo>
                  <a:lnTo>
                    <a:pt x="3209" y="989"/>
                  </a:lnTo>
                  <a:lnTo>
                    <a:pt x="3209" y="980"/>
                  </a:lnTo>
                  <a:lnTo>
                    <a:pt x="3205" y="972"/>
                  </a:lnTo>
                  <a:lnTo>
                    <a:pt x="3202" y="965"/>
                  </a:lnTo>
                  <a:lnTo>
                    <a:pt x="3189" y="953"/>
                  </a:lnTo>
                  <a:lnTo>
                    <a:pt x="3177" y="942"/>
                  </a:lnTo>
                  <a:lnTo>
                    <a:pt x="3160" y="940"/>
                  </a:lnTo>
                  <a:lnTo>
                    <a:pt x="3146" y="940"/>
                  </a:lnTo>
                  <a:lnTo>
                    <a:pt x="3133" y="943"/>
                  </a:lnTo>
                  <a:lnTo>
                    <a:pt x="3121" y="950"/>
                  </a:lnTo>
                  <a:lnTo>
                    <a:pt x="3109" y="955"/>
                  </a:lnTo>
                  <a:lnTo>
                    <a:pt x="3097" y="965"/>
                  </a:lnTo>
                  <a:lnTo>
                    <a:pt x="3087" y="975"/>
                  </a:lnTo>
                  <a:lnTo>
                    <a:pt x="3077" y="987"/>
                  </a:lnTo>
                  <a:lnTo>
                    <a:pt x="3072" y="997"/>
                  </a:lnTo>
                  <a:lnTo>
                    <a:pt x="3074" y="1008"/>
                  </a:lnTo>
                  <a:lnTo>
                    <a:pt x="3075" y="1016"/>
                  </a:lnTo>
                  <a:lnTo>
                    <a:pt x="3080" y="1026"/>
                  </a:lnTo>
                  <a:lnTo>
                    <a:pt x="3085" y="1041"/>
                  </a:lnTo>
                  <a:lnTo>
                    <a:pt x="3079" y="1058"/>
                  </a:lnTo>
                  <a:lnTo>
                    <a:pt x="3063" y="1104"/>
                  </a:lnTo>
                  <a:lnTo>
                    <a:pt x="3048" y="1149"/>
                  </a:lnTo>
                  <a:lnTo>
                    <a:pt x="3028" y="1193"/>
                  </a:lnTo>
                  <a:lnTo>
                    <a:pt x="3008" y="1237"/>
                  </a:lnTo>
                  <a:lnTo>
                    <a:pt x="2982" y="1278"/>
                  </a:lnTo>
                  <a:lnTo>
                    <a:pt x="2957" y="1320"/>
                  </a:lnTo>
                  <a:lnTo>
                    <a:pt x="2928" y="1362"/>
                  </a:lnTo>
                  <a:lnTo>
                    <a:pt x="2901" y="1405"/>
                  </a:lnTo>
                  <a:lnTo>
                    <a:pt x="2889" y="1398"/>
                  </a:lnTo>
                  <a:lnTo>
                    <a:pt x="2881" y="1393"/>
                  </a:lnTo>
                  <a:lnTo>
                    <a:pt x="2891" y="1362"/>
                  </a:lnTo>
                  <a:lnTo>
                    <a:pt x="2901" y="1334"/>
                  </a:lnTo>
                  <a:lnTo>
                    <a:pt x="2913" y="1305"/>
                  </a:lnTo>
                  <a:lnTo>
                    <a:pt x="2925" y="1278"/>
                  </a:lnTo>
                  <a:lnTo>
                    <a:pt x="2935" y="1247"/>
                  </a:lnTo>
                  <a:lnTo>
                    <a:pt x="2947" y="1220"/>
                  </a:lnTo>
                  <a:lnTo>
                    <a:pt x="2957" y="1190"/>
                  </a:lnTo>
                  <a:lnTo>
                    <a:pt x="2967" y="1163"/>
                  </a:lnTo>
                  <a:lnTo>
                    <a:pt x="2974" y="1133"/>
                  </a:lnTo>
                  <a:lnTo>
                    <a:pt x="2986" y="1106"/>
                  </a:lnTo>
                  <a:lnTo>
                    <a:pt x="2996" y="1080"/>
                  </a:lnTo>
                  <a:lnTo>
                    <a:pt x="3009" y="1055"/>
                  </a:lnTo>
                  <a:lnTo>
                    <a:pt x="3021" y="1028"/>
                  </a:lnTo>
                  <a:lnTo>
                    <a:pt x="3033" y="1002"/>
                  </a:lnTo>
                  <a:lnTo>
                    <a:pt x="3045" y="977"/>
                  </a:lnTo>
                  <a:lnTo>
                    <a:pt x="3058" y="952"/>
                  </a:lnTo>
                  <a:lnTo>
                    <a:pt x="3048" y="937"/>
                  </a:lnTo>
                  <a:lnTo>
                    <a:pt x="3047" y="923"/>
                  </a:lnTo>
                  <a:lnTo>
                    <a:pt x="3045" y="908"/>
                  </a:lnTo>
                  <a:lnTo>
                    <a:pt x="3048" y="894"/>
                  </a:lnTo>
                  <a:lnTo>
                    <a:pt x="3048" y="879"/>
                  </a:lnTo>
                  <a:lnTo>
                    <a:pt x="3048" y="866"/>
                  </a:lnTo>
                  <a:lnTo>
                    <a:pt x="3042" y="854"/>
                  </a:lnTo>
                  <a:lnTo>
                    <a:pt x="3030" y="844"/>
                  </a:lnTo>
                  <a:lnTo>
                    <a:pt x="3020" y="847"/>
                  </a:lnTo>
                  <a:lnTo>
                    <a:pt x="3014" y="855"/>
                  </a:lnTo>
                  <a:lnTo>
                    <a:pt x="3011" y="864"/>
                  </a:lnTo>
                  <a:lnTo>
                    <a:pt x="3009" y="874"/>
                  </a:lnTo>
                  <a:lnTo>
                    <a:pt x="3006" y="882"/>
                  </a:lnTo>
                  <a:lnTo>
                    <a:pt x="3001" y="889"/>
                  </a:lnTo>
                  <a:lnTo>
                    <a:pt x="2994" y="894"/>
                  </a:lnTo>
                  <a:lnTo>
                    <a:pt x="2984" y="894"/>
                  </a:lnTo>
                  <a:lnTo>
                    <a:pt x="2977" y="904"/>
                  </a:lnTo>
                  <a:lnTo>
                    <a:pt x="2972" y="915"/>
                  </a:lnTo>
                  <a:lnTo>
                    <a:pt x="2967" y="926"/>
                  </a:lnTo>
                  <a:lnTo>
                    <a:pt x="2962" y="938"/>
                  </a:lnTo>
                  <a:lnTo>
                    <a:pt x="2957" y="948"/>
                  </a:lnTo>
                  <a:lnTo>
                    <a:pt x="2952" y="959"/>
                  </a:lnTo>
                  <a:lnTo>
                    <a:pt x="2945" y="969"/>
                  </a:lnTo>
                  <a:lnTo>
                    <a:pt x="2940" y="980"/>
                  </a:lnTo>
                  <a:lnTo>
                    <a:pt x="2932" y="967"/>
                  </a:lnTo>
                  <a:lnTo>
                    <a:pt x="2930" y="937"/>
                  </a:lnTo>
                  <a:lnTo>
                    <a:pt x="2933" y="906"/>
                  </a:lnTo>
                  <a:lnTo>
                    <a:pt x="2940" y="876"/>
                  </a:lnTo>
                  <a:lnTo>
                    <a:pt x="2947" y="847"/>
                  </a:lnTo>
                  <a:lnTo>
                    <a:pt x="2950" y="817"/>
                  </a:lnTo>
                  <a:lnTo>
                    <a:pt x="2949" y="790"/>
                  </a:lnTo>
                  <a:lnTo>
                    <a:pt x="2942" y="763"/>
                  </a:lnTo>
                  <a:lnTo>
                    <a:pt x="2927" y="737"/>
                  </a:lnTo>
                  <a:lnTo>
                    <a:pt x="2927" y="724"/>
                  </a:lnTo>
                  <a:lnTo>
                    <a:pt x="2927" y="712"/>
                  </a:lnTo>
                  <a:lnTo>
                    <a:pt x="2925" y="698"/>
                  </a:lnTo>
                  <a:lnTo>
                    <a:pt x="2922" y="690"/>
                  </a:lnTo>
                  <a:lnTo>
                    <a:pt x="2891" y="714"/>
                  </a:lnTo>
                  <a:lnTo>
                    <a:pt x="2866" y="742"/>
                  </a:lnTo>
                  <a:lnTo>
                    <a:pt x="2842" y="773"/>
                  </a:lnTo>
                  <a:lnTo>
                    <a:pt x="2825" y="806"/>
                  </a:lnTo>
                  <a:lnTo>
                    <a:pt x="2810" y="840"/>
                  </a:lnTo>
                  <a:lnTo>
                    <a:pt x="2802" y="879"/>
                  </a:lnTo>
                  <a:lnTo>
                    <a:pt x="2797" y="918"/>
                  </a:lnTo>
                  <a:lnTo>
                    <a:pt x="2797" y="962"/>
                  </a:lnTo>
                  <a:lnTo>
                    <a:pt x="2800" y="980"/>
                  </a:lnTo>
                  <a:lnTo>
                    <a:pt x="2800" y="1001"/>
                  </a:lnTo>
                  <a:lnTo>
                    <a:pt x="2795" y="1018"/>
                  </a:lnTo>
                  <a:lnTo>
                    <a:pt x="2788" y="1035"/>
                  </a:lnTo>
                  <a:lnTo>
                    <a:pt x="2776" y="1048"/>
                  </a:lnTo>
                  <a:lnTo>
                    <a:pt x="2766" y="1063"/>
                  </a:lnTo>
                  <a:lnTo>
                    <a:pt x="2754" y="1077"/>
                  </a:lnTo>
                  <a:lnTo>
                    <a:pt x="2742" y="1090"/>
                  </a:lnTo>
                  <a:lnTo>
                    <a:pt x="2739" y="1080"/>
                  </a:lnTo>
                  <a:lnTo>
                    <a:pt x="2739" y="1072"/>
                  </a:lnTo>
                  <a:lnTo>
                    <a:pt x="2739" y="1062"/>
                  </a:lnTo>
                  <a:lnTo>
                    <a:pt x="2741" y="1053"/>
                  </a:lnTo>
                  <a:lnTo>
                    <a:pt x="2739" y="1036"/>
                  </a:lnTo>
                  <a:lnTo>
                    <a:pt x="2731" y="1024"/>
                  </a:lnTo>
                  <a:lnTo>
                    <a:pt x="2705" y="1070"/>
                  </a:lnTo>
                  <a:lnTo>
                    <a:pt x="2683" y="1121"/>
                  </a:lnTo>
                  <a:lnTo>
                    <a:pt x="2660" y="1170"/>
                  </a:lnTo>
                  <a:lnTo>
                    <a:pt x="2636" y="1219"/>
                  </a:lnTo>
                  <a:lnTo>
                    <a:pt x="2609" y="1266"/>
                  </a:lnTo>
                  <a:lnTo>
                    <a:pt x="2582" y="1313"/>
                  </a:lnTo>
                  <a:lnTo>
                    <a:pt x="2550" y="1356"/>
                  </a:lnTo>
                  <a:lnTo>
                    <a:pt x="2514" y="1398"/>
                  </a:lnTo>
                  <a:lnTo>
                    <a:pt x="2513" y="1408"/>
                  </a:lnTo>
                  <a:lnTo>
                    <a:pt x="2516" y="1418"/>
                  </a:lnTo>
                  <a:lnTo>
                    <a:pt x="2519" y="1425"/>
                  </a:lnTo>
                  <a:lnTo>
                    <a:pt x="2528" y="1433"/>
                  </a:lnTo>
                  <a:lnTo>
                    <a:pt x="2531" y="1440"/>
                  </a:lnTo>
                  <a:lnTo>
                    <a:pt x="2536" y="1449"/>
                  </a:lnTo>
                  <a:lnTo>
                    <a:pt x="2536" y="1459"/>
                  </a:lnTo>
                  <a:lnTo>
                    <a:pt x="2531" y="1471"/>
                  </a:lnTo>
                  <a:lnTo>
                    <a:pt x="2540" y="1482"/>
                  </a:lnTo>
                  <a:lnTo>
                    <a:pt x="2553" y="1494"/>
                  </a:lnTo>
                  <a:lnTo>
                    <a:pt x="2568" y="1499"/>
                  </a:lnTo>
                  <a:lnTo>
                    <a:pt x="2587" y="1496"/>
                  </a:lnTo>
                  <a:lnTo>
                    <a:pt x="2609" y="1474"/>
                  </a:lnTo>
                  <a:lnTo>
                    <a:pt x="2631" y="1452"/>
                  </a:lnTo>
                  <a:lnTo>
                    <a:pt x="2651" y="1427"/>
                  </a:lnTo>
                  <a:lnTo>
                    <a:pt x="2671" y="1403"/>
                  </a:lnTo>
                  <a:lnTo>
                    <a:pt x="2688" y="1378"/>
                  </a:lnTo>
                  <a:lnTo>
                    <a:pt x="2709" y="1354"/>
                  </a:lnTo>
                  <a:lnTo>
                    <a:pt x="2727" y="1329"/>
                  </a:lnTo>
                  <a:lnTo>
                    <a:pt x="2748" y="1307"/>
                  </a:lnTo>
                  <a:lnTo>
                    <a:pt x="2756" y="1310"/>
                  </a:lnTo>
                  <a:lnTo>
                    <a:pt x="2766" y="1318"/>
                  </a:lnTo>
                  <a:lnTo>
                    <a:pt x="2773" y="1327"/>
                  </a:lnTo>
                  <a:lnTo>
                    <a:pt x="2776" y="1340"/>
                  </a:lnTo>
                  <a:lnTo>
                    <a:pt x="2775" y="1351"/>
                  </a:lnTo>
                  <a:lnTo>
                    <a:pt x="2773" y="1362"/>
                  </a:lnTo>
                  <a:lnTo>
                    <a:pt x="2769" y="1373"/>
                  </a:lnTo>
                  <a:lnTo>
                    <a:pt x="2766" y="1384"/>
                  </a:lnTo>
                  <a:lnTo>
                    <a:pt x="2761" y="1394"/>
                  </a:lnTo>
                  <a:lnTo>
                    <a:pt x="2758" y="1405"/>
                  </a:lnTo>
                  <a:lnTo>
                    <a:pt x="2753" y="1415"/>
                  </a:lnTo>
                  <a:lnTo>
                    <a:pt x="2751" y="1427"/>
                  </a:lnTo>
                  <a:lnTo>
                    <a:pt x="2756" y="1437"/>
                  </a:lnTo>
                  <a:lnTo>
                    <a:pt x="2753" y="1449"/>
                  </a:lnTo>
                  <a:lnTo>
                    <a:pt x="2746" y="1459"/>
                  </a:lnTo>
                  <a:lnTo>
                    <a:pt x="2742" y="1471"/>
                  </a:lnTo>
                  <a:lnTo>
                    <a:pt x="2729" y="1486"/>
                  </a:lnTo>
                  <a:lnTo>
                    <a:pt x="2717" y="1501"/>
                  </a:lnTo>
                  <a:lnTo>
                    <a:pt x="2710" y="1508"/>
                  </a:lnTo>
                  <a:lnTo>
                    <a:pt x="2705" y="1516"/>
                  </a:lnTo>
                  <a:lnTo>
                    <a:pt x="2702" y="1526"/>
                  </a:lnTo>
                  <a:lnTo>
                    <a:pt x="2702" y="1536"/>
                  </a:lnTo>
                  <a:lnTo>
                    <a:pt x="2668" y="1560"/>
                  </a:lnTo>
                  <a:lnTo>
                    <a:pt x="2636" y="1584"/>
                  </a:lnTo>
                  <a:lnTo>
                    <a:pt x="2604" y="1606"/>
                  </a:lnTo>
                  <a:lnTo>
                    <a:pt x="2572" y="1628"/>
                  </a:lnTo>
                  <a:lnTo>
                    <a:pt x="2538" y="1646"/>
                  </a:lnTo>
                  <a:lnTo>
                    <a:pt x="2504" y="1663"/>
                  </a:lnTo>
                  <a:lnTo>
                    <a:pt x="2469" y="1677"/>
                  </a:lnTo>
                  <a:lnTo>
                    <a:pt x="2433" y="1687"/>
                  </a:lnTo>
                  <a:lnTo>
                    <a:pt x="2421" y="1690"/>
                  </a:lnTo>
                  <a:lnTo>
                    <a:pt x="2415" y="1695"/>
                  </a:lnTo>
                  <a:lnTo>
                    <a:pt x="2410" y="1702"/>
                  </a:lnTo>
                  <a:lnTo>
                    <a:pt x="2405" y="1712"/>
                  </a:lnTo>
                  <a:lnTo>
                    <a:pt x="2394" y="1727"/>
                  </a:lnTo>
                  <a:lnTo>
                    <a:pt x="2381" y="1741"/>
                  </a:lnTo>
                  <a:lnTo>
                    <a:pt x="2384" y="1751"/>
                  </a:lnTo>
                  <a:lnTo>
                    <a:pt x="2381" y="1765"/>
                  </a:lnTo>
                  <a:lnTo>
                    <a:pt x="2383" y="1776"/>
                  </a:lnTo>
                  <a:lnTo>
                    <a:pt x="2389" y="1788"/>
                  </a:lnTo>
                  <a:lnTo>
                    <a:pt x="2399" y="1800"/>
                  </a:lnTo>
                  <a:lnTo>
                    <a:pt x="2413" y="1814"/>
                  </a:lnTo>
                  <a:lnTo>
                    <a:pt x="2437" y="1805"/>
                  </a:lnTo>
                  <a:lnTo>
                    <a:pt x="2460" y="1798"/>
                  </a:lnTo>
                  <a:lnTo>
                    <a:pt x="2484" y="1790"/>
                  </a:lnTo>
                  <a:lnTo>
                    <a:pt x="2508" y="1781"/>
                  </a:lnTo>
                  <a:lnTo>
                    <a:pt x="2531" y="1770"/>
                  </a:lnTo>
                  <a:lnTo>
                    <a:pt x="2555" y="1759"/>
                  </a:lnTo>
                  <a:lnTo>
                    <a:pt x="2579" y="1748"/>
                  </a:lnTo>
                  <a:lnTo>
                    <a:pt x="2604" y="1737"/>
                  </a:lnTo>
                  <a:lnTo>
                    <a:pt x="2616" y="1737"/>
                  </a:lnTo>
                  <a:lnTo>
                    <a:pt x="2626" y="1746"/>
                  </a:lnTo>
                  <a:lnTo>
                    <a:pt x="2622" y="1754"/>
                  </a:lnTo>
                  <a:lnTo>
                    <a:pt x="2617" y="1765"/>
                  </a:lnTo>
                  <a:lnTo>
                    <a:pt x="2609" y="1771"/>
                  </a:lnTo>
                  <a:lnTo>
                    <a:pt x="2601" y="1778"/>
                  </a:lnTo>
                  <a:lnTo>
                    <a:pt x="2590" y="1783"/>
                  </a:lnTo>
                  <a:lnTo>
                    <a:pt x="2585" y="1792"/>
                  </a:lnTo>
                  <a:lnTo>
                    <a:pt x="2580" y="1800"/>
                  </a:lnTo>
                  <a:lnTo>
                    <a:pt x="2580" y="1814"/>
                  </a:lnTo>
                  <a:lnTo>
                    <a:pt x="2572" y="1824"/>
                  </a:lnTo>
                  <a:lnTo>
                    <a:pt x="2563" y="1834"/>
                  </a:lnTo>
                  <a:lnTo>
                    <a:pt x="2553" y="1844"/>
                  </a:lnTo>
                  <a:lnTo>
                    <a:pt x="2545" y="1856"/>
                  </a:lnTo>
                  <a:lnTo>
                    <a:pt x="2535" y="1866"/>
                  </a:lnTo>
                  <a:lnTo>
                    <a:pt x="2530" y="1878"/>
                  </a:lnTo>
                  <a:lnTo>
                    <a:pt x="2528" y="1890"/>
                  </a:lnTo>
                  <a:lnTo>
                    <a:pt x="2531" y="1905"/>
                  </a:lnTo>
                  <a:lnTo>
                    <a:pt x="2530" y="1913"/>
                  </a:lnTo>
                  <a:lnTo>
                    <a:pt x="2526" y="1923"/>
                  </a:lnTo>
                  <a:lnTo>
                    <a:pt x="2521" y="1933"/>
                  </a:lnTo>
                  <a:lnTo>
                    <a:pt x="2518" y="1944"/>
                  </a:lnTo>
                  <a:lnTo>
                    <a:pt x="2513" y="1950"/>
                  </a:lnTo>
                  <a:lnTo>
                    <a:pt x="2511" y="1959"/>
                  </a:lnTo>
                  <a:lnTo>
                    <a:pt x="2511" y="1966"/>
                  </a:lnTo>
                  <a:lnTo>
                    <a:pt x="2519" y="1974"/>
                  </a:lnTo>
                  <a:lnTo>
                    <a:pt x="2523" y="1969"/>
                  </a:lnTo>
                  <a:lnTo>
                    <a:pt x="2526" y="1962"/>
                  </a:lnTo>
                  <a:lnTo>
                    <a:pt x="2521" y="1974"/>
                  </a:lnTo>
                  <a:lnTo>
                    <a:pt x="2513" y="1981"/>
                  </a:lnTo>
                  <a:lnTo>
                    <a:pt x="2501" y="1984"/>
                  </a:lnTo>
                  <a:lnTo>
                    <a:pt x="2494" y="1994"/>
                  </a:lnTo>
                  <a:lnTo>
                    <a:pt x="2448" y="2055"/>
                  </a:lnTo>
                  <a:lnTo>
                    <a:pt x="2399" y="2111"/>
                  </a:lnTo>
                  <a:lnTo>
                    <a:pt x="2342" y="2158"/>
                  </a:lnTo>
                  <a:lnTo>
                    <a:pt x="2281" y="2202"/>
                  </a:lnTo>
                  <a:lnTo>
                    <a:pt x="2215" y="2238"/>
                  </a:lnTo>
                  <a:lnTo>
                    <a:pt x="2149" y="2270"/>
                  </a:lnTo>
                  <a:lnTo>
                    <a:pt x="2082" y="2298"/>
                  </a:lnTo>
                  <a:lnTo>
                    <a:pt x="2016" y="2326"/>
                  </a:lnTo>
                  <a:lnTo>
                    <a:pt x="2021" y="2351"/>
                  </a:lnTo>
                  <a:lnTo>
                    <a:pt x="1999" y="2346"/>
                  </a:lnTo>
                  <a:lnTo>
                    <a:pt x="1979" y="2342"/>
                  </a:lnTo>
                  <a:lnTo>
                    <a:pt x="1957" y="2339"/>
                  </a:lnTo>
                  <a:lnTo>
                    <a:pt x="1937" y="2336"/>
                  </a:lnTo>
                  <a:lnTo>
                    <a:pt x="1915" y="2331"/>
                  </a:lnTo>
                  <a:lnTo>
                    <a:pt x="1894" y="2327"/>
                  </a:lnTo>
                  <a:lnTo>
                    <a:pt x="1872" y="2326"/>
                  </a:lnTo>
                  <a:lnTo>
                    <a:pt x="1850" y="2326"/>
                  </a:lnTo>
                  <a:lnTo>
                    <a:pt x="1790" y="2310"/>
                  </a:lnTo>
                  <a:lnTo>
                    <a:pt x="1800" y="2300"/>
                  </a:lnTo>
                  <a:lnTo>
                    <a:pt x="1817" y="2297"/>
                  </a:lnTo>
                  <a:lnTo>
                    <a:pt x="1832" y="2293"/>
                  </a:lnTo>
                  <a:lnTo>
                    <a:pt x="1849" y="2285"/>
                  </a:lnTo>
                  <a:lnTo>
                    <a:pt x="1839" y="2280"/>
                  </a:lnTo>
                  <a:lnTo>
                    <a:pt x="1833" y="2275"/>
                  </a:lnTo>
                  <a:lnTo>
                    <a:pt x="1828" y="2268"/>
                  </a:lnTo>
                  <a:lnTo>
                    <a:pt x="1830" y="2260"/>
                  </a:lnTo>
                  <a:lnTo>
                    <a:pt x="1860" y="2238"/>
                  </a:lnTo>
                  <a:lnTo>
                    <a:pt x="1893" y="2217"/>
                  </a:lnTo>
                  <a:lnTo>
                    <a:pt x="1925" y="2194"/>
                  </a:lnTo>
                  <a:lnTo>
                    <a:pt x="1957" y="2172"/>
                  </a:lnTo>
                  <a:lnTo>
                    <a:pt x="1987" y="2148"/>
                  </a:lnTo>
                  <a:lnTo>
                    <a:pt x="2019" y="2126"/>
                  </a:lnTo>
                  <a:lnTo>
                    <a:pt x="2051" y="2102"/>
                  </a:lnTo>
                  <a:lnTo>
                    <a:pt x="2084" y="2081"/>
                  </a:lnTo>
                  <a:lnTo>
                    <a:pt x="2067" y="2077"/>
                  </a:lnTo>
                  <a:lnTo>
                    <a:pt x="2051" y="2079"/>
                  </a:lnTo>
                  <a:lnTo>
                    <a:pt x="2035" y="2082"/>
                  </a:lnTo>
                  <a:lnTo>
                    <a:pt x="2019" y="2087"/>
                  </a:lnTo>
                  <a:lnTo>
                    <a:pt x="2002" y="2092"/>
                  </a:lnTo>
                  <a:lnTo>
                    <a:pt x="1987" y="2097"/>
                  </a:lnTo>
                  <a:lnTo>
                    <a:pt x="1970" y="2101"/>
                  </a:lnTo>
                  <a:lnTo>
                    <a:pt x="1955" y="2106"/>
                  </a:lnTo>
                  <a:lnTo>
                    <a:pt x="1894" y="2111"/>
                  </a:lnTo>
                  <a:lnTo>
                    <a:pt x="1835" y="2124"/>
                  </a:lnTo>
                  <a:lnTo>
                    <a:pt x="1778" y="2138"/>
                  </a:lnTo>
                  <a:lnTo>
                    <a:pt x="1720" y="2157"/>
                  </a:lnTo>
                  <a:lnTo>
                    <a:pt x="1663" y="2170"/>
                  </a:lnTo>
                  <a:lnTo>
                    <a:pt x="1605" y="2184"/>
                  </a:lnTo>
                  <a:lnTo>
                    <a:pt x="1546" y="2190"/>
                  </a:lnTo>
                  <a:lnTo>
                    <a:pt x="1487" y="2192"/>
                  </a:lnTo>
                  <a:lnTo>
                    <a:pt x="1475" y="2182"/>
                  </a:lnTo>
                  <a:lnTo>
                    <a:pt x="1462" y="2179"/>
                  </a:lnTo>
                  <a:lnTo>
                    <a:pt x="1455" y="2184"/>
                  </a:lnTo>
                  <a:lnTo>
                    <a:pt x="1458" y="2189"/>
                  </a:lnTo>
                  <a:lnTo>
                    <a:pt x="1463" y="2194"/>
                  </a:lnTo>
                  <a:lnTo>
                    <a:pt x="1467" y="2202"/>
                  </a:lnTo>
                  <a:lnTo>
                    <a:pt x="1452" y="2206"/>
                  </a:lnTo>
                  <a:lnTo>
                    <a:pt x="1438" y="2209"/>
                  </a:lnTo>
                  <a:lnTo>
                    <a:pt x="1423" y="2214"/>
                  </a:lnTo>
                  <a:lnTo>
                    <a:pt x="1409" y="2219"/>
                  </a:lnTo>
                  <a:lnTo>
                    <a:pt x="1387" y="2192"/>
                  </a:lnTo>
                  <a:lnTo>
                    <a:pt x="1370" y="2167"/>
                  </a:lnTo>
                  <a:lnTo>
                    <a:pt x="1354" y="2140"/>
                  </a:lnTo>
                  <a:lnTo>
                    <a:pt x="1342" y="2114"/>
                  </a:lnTo>
                  <a:lnTo>
                    <a:pt x="1327" y="2087"/>
                  </a:lnTo>
                  <a:lnTo>
                    <a:pt x="1311" y="2062"/>
                  </a:lnTo>
                  <a:lnTo>
                    <a:pt x="1291" y="2038"/>
                  </a:lnTo>
                  <a:lnTo>
                    <a:pt x="1266" y="2018"/>
                  </a:lnTo>
                  <a:lnTo>
                    <a:pt x="1256" y="2001"/>
                  </a:lnTo>
                  <a:lnTo>
                    <a:pt x="1251" y="1986"/>
                  </a:lnTo>
                  <a:lnTo>
                    <a:pt x="1249" y="1967"/>
                  </a:lnTo>
                  <a:lnTo>
                    <a:pt x="1257" y="1950"/>
                  </a:lnTo>
                  <a:lnTo>
                    <a:pt x="1264" y="1940"/>
                  </a:lnTo>
                  <a:lnTo>
                    <a:pt x="1274" y="1937"/>
                  </a:lnTo>
                  <a:lnTo>
                    <a:pt x="1284" y="1933"/>
                  </a:lnTo>
                  <a:lnTo>
                    <a:pt x="1296" y="1930"/>
                  </a:lnTo>
                  <a:lnTo>
                    <a:pt x="1305" y="1933"/>
                  </a:lnTo>
                  <a:lnTo>
                    <a:pt x="1315" y="1939"/>
                  </a:lnTo>
                  <a:lnTo>
                    <a:pt x="1323" y="1944"/>
                  </a:lnTo>
                  <a:lnTo>
                    <a:pt x="1332" y="1949"/>
                  </a:lnTo>
                  <a:lnTo>
                    <a:pt x="1347" y="1962"/>
                  </a:lnTo>
                  <a:lnTo>
                    <a:pt x="1364" y="1977"/>
                  </a:lnTo>
                  <a:lnTo>
                    <a:pt x="1396" y="1986"/>
                  </a:lnTo>
                  <a:lnTo>
                    <a:pt x="1430" y="1998"/>
                  </a:lnTo>
                  <a:lnTo>
                    <a:pt x="1463" y="2011"/>
                  </a:lnTo>
                  <a:lnTo>
                    <a:pt x="1497" y="2026"/>
                  </a:lnTo>
                  <a:lnTo>
                    <a:pt x="1528" y="2042"/>
                  </a:lnTo>
                  <a:lnTo>
                    <a:pt x="1560" y="2062"/>
                  </a:lnTo>
                  <a:lnTo>
                    <a:pt x="1590" y="2082"/>
                  </a:lnTo>
                  <a:lnTo>
                    <a:pt x="1621" y="2106"/>
                  </a:lnTo>
                  <a:lnTo>
                    <a:pt x="1644" y="2091"/>
                  </a:lnTo>
                  <a:lnTo>
                    <a:pt x="1670" y="2075"/>
                  </a:lnTo>
                  <a:lnTo>
                    <a:pt x="1693" y="2059"/>
                  </a:lnTo>
                  <a:lnTo>
                    <a:pt x="1719" y="2043"/>
                  </a:lnTo>
                  <a:lnTo>
                    <a:pt x="1742" y="2025"/>
                  </a:lnTo>
                  <a:lnTo>
                    <a:pt x="1766" y="2010"/>
                  </a:lnTo>
                  <a:lnTo>
                    <a:pt x="1791" y="1993"/>
                  </a:lnTo>
                  <a:lnTo>
                    <a:pt x="1817" y="1977"/>
                  </a:lnTo>
                  <a:lnTo>
                    <a:pt x="1818" y="1962"/>
                  </a:lnTo>
                  <a:lnTo>
                    <a:pt x="1825" y="1949"/>
                  </a:lnTo>
                  <a:lnTo>
                    <a:pt x="1833" y="1935"/>
                  </a:lnTo>
                  <a:lnTo>
                    <a:pt x="1844" y="1923"/>
                  </a:lnTo>
                  <a:lnTo>
                    <a:pt x="1850" y="1910"/>
                  </a:lnTo>
                  <a:lnTo>
                    <a:pt x="1859" y="1898"/>
                  </a:lnTo>
                  <a:lnTo>
                    <a:pt x="1864" y="1884"/>
                  </a:lnTo>
                  <a:lnTo>
                    <a:pt x="1867" y="1871"/>
                  </a:lnTo>
                  <a:lnTo>
                    <a:pt x="1862" y="1852"/>
                  </a:lnTo>
                  <a:lnTo>
                    <a:pt x="1859" y="1837"/>
                  </a:lnTo>
                  <a:lnTo>
                    <a:pt x="1854" y="1819"/>
                  </a:lnTo>
                  <a:lnTo>
                    <a:pt x="1852" y="1803"/>
                  </a:lnTo>
                  <a:lnTo>
                    <a:pt x="1847" y="1785"/>
                  </a:lnTo>
                  <a:lnTo>
                    <a:pt x="1844" y="1770"/>
                  </a:lnTo>
                  <a:lnTo>
                    <a:pt x="1837" y="1754"/>
                  </a:lnTo>
                  <a:lnTo>
                    <a:pt x="1828" y="1741"/>
                  </a:lnTo>
                  <a:lnTo>
                    <a:pt x="1800" y="1739"/>
                  </a:lnTo>
                  <a:lnTo>
                    <a:pt x="1778" y="1746"/>
                  </a:lnTo>
                  <a:lnTo>
                    <a:pt x="1759" y="1759"/>
                  </a:lnTo>
                  <a:lnTo>
                    <a:pt x="1746" y="1778"/>
                  </a:lnTo>
                  <a:lnTo>
                    <a:pt x="1730" y="1797"/>
                  </a:lnTo>
                  <a:lnTo>
                    <a:pt x="1717" y="1815"/>
                  </a:lnTo>
                  <a:lnTo>
                    <a:pt x="1702" y="1834"/>
                  </a:lnTo>
                  <a:lnTo>
                    <a:pt x="1683" y="1851"/>
                  </a:lnTo>
                  <a:lnTo>
                    <a:pt x="1631" y="1876"/>
                  </a:lnTo>
                  <a:lnTo>
                    <a:pt x="1634" y="1883"/>
                  </a:lnTo>
                  <a:lnTo>
                    <a:pt x="1634" y="1893"/>
                  </a:lnTo>
                  <a:lnTo>
                    <a:pt x="1629" y="1901"/>
                  </a:lnTo>
                  <a:lnTo>
                    <a:pt x="1621" y="1905"/>
                  </a:lnTo>
                  <a:lnTo>
                    <a:pt x="1610" y="1908"/>
                  </a:lnTo>
                  <a:lnTo>
                    <a:pt x="1602" y="1915"/>
                  </a:lnTo>
                  <a:lnTo>
                    <a:pt x="1592" y="1920"/>
                  </a:lnTo>
                  <a:lnTo>
                    <a:pt x="1583" y="1927"/>
                  </a:lnTo>
                  <a:lnTo>
                    <a:pt x="1573" y="1930"/>
                  </a:lnTo>
                  <a:lnTo>
                    <a:pt x="1563" y="1932"/>
                  </a:lnTo>
                  <a:lnTo>
                    <a:pt x="1553" y="1932"/>
                  </a:lnTo>
                  <a:lnTo>
                    <a:pt x="1545" y="1928"/>
                  </a:lnTo>
                  <a:lnTo>
                    <a:pt x="1531" y="1927"/>
                  </a:lnTo>
                  <a:lnTo>
                    <a:pt x="1519" y="1927"/>
                  </a:lnTo>
                  <a:lnTo>
                    <a:pt x="1507" y="1923"/>
                  </a:lnTo>
                  <a:lnTo>
                    <a:pt x="1497" y="1922"/>
                  </a:lnTo>
                  <a:lnTo>
                    <a:pt x="1485" y="1917"/>
                  </a:lnTo>
                  <a:lnTo>
                    <a:pt x="1475" y="1912"/>
                  </a:lnTo>
                  <a:lnTo>
                    <a:pt x="1465" y="1906"/>
                  </a:lnTo>
                  <a:lnTo>
                    <a:pt x="1455" y="1901"/>
                  </a:lnTo>
                  <a:lnTo>
                    <a:pt x="1441" y="1898"/>
                  </a:lnTo>
                  <a:lnTo>
                    <a:pt x="1431" y="1896"/>
                  </a:lnTo>
                  <a:lnTo>
                    <a:pt x="1418" y="1893"/>
                  </a:lnTo>
                  <a:lnTo>
                    <a:pt x="1408" y="1891"/>
                  </a:lnTo>
                  <a:lnTo>
                    <a:pt x="1396" y="1884"/>
                  </a:lnTo>
                  <a:lnTo>
                    <a:pt x="1387" y="1879"/>
                  </a:lnTo>
                  <a:lnTo>
                    <a:pt x="1379" y="1869"/>
                  </a:lnTo>
                  <a:lnTo>
                    <a:pt x="1376" y="1859"/>
                  </a:lnTo>
                  <a:lnTo>
                    <a:pt x="1374" y="1847"/>
                  </a:lnTo>
                  <a:lnTo>
                    <a:pt x="1379" y="1842"/>
                  </a:lnTo>
                  <a:lnTo>
                    <a:pt x="1384" y="1837"/>
                  </a:lnTo>
                  <a:lnTo>
                    <a:pt x="1394" y="1834"/>
                  </a:lnTo>
                  <a:lnTo>
                    <a:pt x="1401" y="1829"/>
                  </a:lnTo>
                  <a:lnTo>
                    <a:pt x="1409" y="1825"/>
                  </a:lnTo>
                  <a:lnTo>
                    <a:pt x="1418" y="1819"/>
                  </a:lnTo>
                  <a:lnTo>
                    <a:pt x="1425" y="1814"/>
                  </a:lnTo>
                  <a:lnTo>
                    <a:pt x="1430" y="1824"/>
                  </a:lnTo>
                  <a:lnTo>
                    <a:pt x="1438" y="1829"/>
                  </a:lnTo>
                  <a:lnTo>
                    <a:pt x="1447" y="1832"/>
                  </a:lnTo>
                  <a:lnTo>
                    <a:pt x="1457" y="1834"/>
                  </a:lnTo>
                  <a:lnTo>
                    <a:pt x="1465" y="1834"/>
                  </a:lnTo>
                  <a:lnTo>
                    <a:pt x="1475" y="1834"/>
                  </a:lnTo>
                  <a:lnTo>
                    <a:pt x="1485" y="1832"/>
                  </a:lnTo>
                  <a:lnTo>
                    <a:pt x="1496" y="1834"/>
                  </a:lnTo>
                  <a:lnTo>
                    <a:pt x="1507" y="1827"/>
                  </a:lnTo>
                  <a:lnTo>
                    <a:pt x="1521" y="1824"/>
                  </a:lnTo>
                  <a:lnTo>
                    <a:pt x="1534" y="1822"/>
                  </a:lnTo>
                  <a:lnTo>
                    <a:pt x="1548" y="1822"/>
                  </a:lnTo>
                  <a:lnTo>
                    <a:pt x="1560" y="1820"/>
                  </a:lnTo>
                  <a:lnTo>
                    <a:pt x="1573" y="1820"/>
                  </a:lnTo>
                  <a:lnTo>
                    <a:pt x="1587" y="1817"/>
                  </a:lnTo>
                  <a:lnTo>
                    <a:pt x="1600" y="1814"/>
                  </a:lnTo>
                  <a:lnTo>
                    <a:pt x="1612" y="1812"/>
                  </a:lnTo>
                  <a:lnTo>
                    <a:pt x="1626" y="1808"/>
                  </a:lnTo>
                  <a:lnTo>
                    <a:pt x="1637" y="1803"/>
                  </a:lnTo>
                  <a:lnTo>
                    <a:pt x="1651" y="1800"/>
                  </a:lnTo>
                  <a:lnTo>
                    <a:pt x="1661" y="1792"/>
                  </a:lnTo>
                  <a:lnTo>
                    <a:pt x="1673" y="1785"/>
                  </a:lnTo>
                  <a:lnTo>
                    <a:pt x="1681" y="1775"/>
                  </a:lnTo>
                  <a:lnTo>
                    <a:pt x="1692" y="1766"/>
                  </a:lnTo>
                  <a:lnTo>
                    <a:pt x="1676" y="1765"/>
                  </a:lnTo>
                  <a:lnTo>
                    <a:pt x="1659" y="1768"/>
                  </a:lnTo>
                  <a:lnTo>
                    <a:pt x="1641" y="1766"/>
                  </a:lnTo>
                  <a:lnTo>
                    <a:pt x="1626" y="1765"/>
                  </a:lnTo>
                  <a:lnTo>
                    <a:pt x="1631" y="1758"/>
                  </a:lnTo>
                  <a:lnTo>
                    <a:pt x="1637" y="1751"/>
                  </a:lnTo>
                  <a:lnTo>
                    <a:pt x="1643" y="1743"/>
                  </a:lnTo>
                  <a:lnTo>
                    <a:pt x="1651" y="1736"/>
                  </a:lnTo>
                  <a:lnTo>
                    <a:pt x="1658" y="1727"/>
                  </a:lnTo>
                  <a:lnTo>
                    <a:pt x="1666" y="1724"/>
                  </a:lnTo>
                  <a:lnTo>
                    <a:pt x="1675" y="1726"/>
                  </a:lnTo>
                  <a:lnTo>
                    <a:pt x="1686" y="1732"/>
                  </a:lnTo>
                  <a:lnTo>
                    <a:pt x="1697" y="1727"/>
                  </a:lnTo>
                  <a:lnTo>
                    <a:pt x="1708" y="1722"/>
                  </a:lnTo>
                  <a:lnTo>
                    <a:pt x="1717" y="1714"/>
                  </a:lnTo>
                  <a:lnTo>
                    <a:pt x="1727" y="1707"/>
                  </a:lnTo>
                  <a:lnTo>
                    <a:pt x="1734" y="1697"/>
                  </a:lnTo>
                  <a:lnTo>
                    <a:pt x="1741" y="1688"/>
                  </a:lnTo>
                  <a:lnTo>
                    <a:pt x="1746" y="1678"/>
                  </a:lnTo>
                  <a:lnTo>
                    <a:pt x="1752" y="1668"/>
                  </a:lnTo>
                  <a:lnTo>
                    <a:pt x="1762" y="1651"/>
                  </a:lnTo>
                  <a:lnTo>
                    <a:pt x="1779" y="1636"/>
                  </a:lnTo>
                  <a:lnTo>
                    <a:pt x="1795" y="1623"/>
                  </a:lnTo>
                  <a:lnTo>
                    <a:pt x="1811" y="1611"/>
                  </a:lnTo>
                  <a:lnTo>
                    <a:pt x="1823" y="1596"/>
                  </a:lnTo>
                  <a:lnTo>
                    <a:pt x="1832" y="1580"/>
                  </a:lnTo>
                  <a:lnTo>
                    <a:pt x="1835" y="1562"/>
                  </a:lnTo>
                  <a:lnTo>
                    <a:pt x="1830" y="1543"/>
                  </a:lnTo>
                  <a:lnTo>
                    <a:pt x="1842" y="1525"/>
                  </a:lnTo>
                  <a:lnTo>
                    <a:pt x="1813" y="1462"/>
                  </a:lnTo>
                  <a:lnTo>
                    <a:pt x="1788" y="1401"/>
                  </a:lnTo>
                  <a:lnTo>
                    <a:pt x="1766" y="1339"/>
                  </a:lnTo>
                  <a:lnTo>
                    <a:pt x="1746" y="1276"/>
                  </a:lnTo>
                  <a:lnTo>
                    <a:pt x="1725" y="1212"/>
                  </a:lnTo>
                  <a:lnTo>
                    <a:pt x="1708" y="1148"/>
                  </a:lnTo>
                  <a:lnTo>
                    <a:pt x="1688" y="1084"/>
                  </a:lnTo>
                  <a:lnTo>
                    <a:pt x="1671" y="1019"/>
                  </a:lnTo>
                  <a:lnTo>
                    <a:pt x="1661" y="1006"/>
                  </a:lnTo>
                  <a:lnTo>
                    <a:pt x="1654" y="994"/>
                  </a:lnTo>
                  <a:lnTo>
                    <a:pt x="1648" y="980"/>
                  </a:lnTo>
                  <a:lnTo>
                    <a:pt x="1644" y="967"/>
                  </a:lnTo>
                  <a:lnTo>
                    <a:pt x="1639" y="952"/>
                  </a:lnTo>
                  <a:lnTo>
                    <a:pt x="1637" y="938"/>
                  </a:lnTo>
                  <a:lnTo>
                    <a:pt x="1637" y="925"/>
                  </a:lnTo>
                  <a:lnTo>
                    <a:pt x="1637" y="915"/>
                  </a:lnTo>
                  <a:lnTo>
                    <a:pt x="1656" y="926"/>
                  </a:lnTo>
                  <a:lnTo>
                    <a:pt x="1673" y="943"/>
                  </a:lnTo>
                  <a:lnTo>
                    <a:pt x="1685" y="962"/>
                  </a:lnTo>
                  <a:lnTo>
                    <a:pt x="1698" y="982"/>
                  </a:lnTo>
                  <a:lnTo>
                    <a:pt x="1708" y="1002"/>
                  </a:lnTo>
                  <a:lnTo>
                    <a:pt x="1719" y="1024"/>
                  </a:lnTo>
                  <a:lnTo>
                    <a:pt x="1729" y="1045"/>
                  </a:lnTo>
                  <a:lnTo>
                    <a:pt x="1744" y="1065"/>
                  </a:lnTo>
                  <a:lnTo>
                    <a:pt x="1749" y="1077"/>
                  </a:lnTo>
                  <a:lnTo>
                    <a:pt x="1754" y="1092"/>
                  </a:lnTo>
                  <a:lnTo>
                    <a:pt x="1761" y="1104"/>
                  </a:lnTo>
                  <a:lnTo>
                    <a:pt x="1768" y="1119"/>
                  </a:lnTo>
                  <a:lnTo>
                    <a:pt x="1771" y="1133"/>
                  </a:lnTo>
                  <a:lnTo>
                    <a:pt x="1776" y="1146"/>
                  </a:lnTo>
                  <a:lnTo>
                    <a:pt x="1779" y="1161"/>
                  </a:lnTo>
                  <a:lnTo>
                    <a:pt x="1784" y="1176"/>
                  </a:lnTo>
                  <a:lnTo>
                    <a:pt x="1800" y="1210"/>
                  </a:lnTo>
                  <a:lnTo>
                    <a:pt x="1818" y="1246"/>
                  </a:lnTo>
                  <a:lnTo>
                    <a:pt x="1837" y="1280"/>
                  </a:lnTo>
                  <a:lnTo>
                    <a:pt x="1855" y="1315"/>
                  </a:lnTo>
                  <a:lnTo>
                    <a:pt x="1874" y="1351"/>
                  </a:lnTo>
                  <a:lnTo>
                    <a:pt x="1893" y="1386"/>
                  </a:lnTo>
                  <a:lnTo>
                    <a:pt x="1909" y="1422"/>
                  </a:lnTo>
                  <a:lnTo>
                    <a:pt x="1926" y="1459"/>
                  </a:lnTo>
                  <a:lnTo>
                    <a:pt x="1926" y="1481"/>
                  </a:lnTo>
                  <a:lnTo>
                    <a:pt x="1931" y="1504"/>
                  </a:lnTo>
                  <a:lnTo>
                    <a:pt x="1935" y="1526"/>
                  </a:lnTo>
                  <a:lnTo>
                    <a:pt x="1943" y="1548"/>
                  </a:lnTo>
                  <a:lnTo>
                    <a:pt x="1948" y="1569"/>
                  </a:lnTo>
                  <a:lnTo>
                    <a:pt x="1958" y="1589"/>
                  </a:lnTo>
                  <a:lnTo>
                    <a:pt x="1967" y="1609"/>
                  </a:lnTo>
                  <a:lnTo>
                    <a:pt x="1980" y="1629"/>
                  </a:lnTo>
                  <a:lnTo>
                    <a:pt x="1984" y="1668"/>
                  </a:lnTo>
                  <a:lnTo>
                    <a:pt x="1989" y="1709"/>
                  </a:lnTo>
                  <a:lnTo>
                    <a:pt x="1996" y="1749"/>
                  </a:lnTo>
                  <a:lnTo>
                    <a:pt x="2004" y="1790"/>
                  </a:lnTo>
                  <a:lnTo>
                    <a:pt x="2007" y="1829"/>
                  </a:lnTo>
                  <a:lnTo>
                    <a:pt x="2013" y="1869"/>
                  </a:lnTo>
                  <a:lnTo>
                    <a:pt x="2013" y="1910"/>
                  </a:lnTo>
                  <a:lnTo>
                    <a:pt x="2013" y="1950"/>
                  </a:lnTo>
                  <a:lnTo>
                    <a:pt x="2021" y="1962"/>
                  </a:lnTo>
                  <a:lnTo>
                    <a:pt x="2035" y="1944"/>
                  </a:lnTo>
                  <a:lnTo>
                    <a:pt x="2048" y="1927"/>
                  </a:lnTo>
                  <a:lnTo>
                    <a:pt x="2060" y="1908"/>
                  </a:lnTo>
                  <a:lnTo>
                    <a:pt x="2072" y="1891"/>
                  </a:lnTo>
                  <a:lnTo>
                    <a:pt x="2080" y="1871"/>
                  </a:lnTo>
                  <a:lnTo>
                    <a:pt x="2087" y="1851"/>
                  </a:lnTo>
                  <a:lnTo>
                    <a:pt x="2090" y="1829"/>
                  </a:lnTo>
                  <a:lnTo>
                    <a:pt x="2090" y="1807"/>
                  </a:lnTo>
                  <a:lnTo>
                    <a:pt x="2097" y="1786"/>
                  </a:lnTo>
                  <a:lnTo>
                    <a:pt x="2102" y="1768"/>
                  </a:lnTo>
                  <a:lnTo>
                    <a:pt x="2104" y="1749"/>
                  </a:lnTo>
                  <a:lnTo>
                    <a:pt x="2105" y="1731"/>
                  </a:lnTo>
                  <a:lnTo>
                    <a:pt x="2104" y="1710"/>
                  </a:lnTo>
                  <a:lnTo>
                    <a:pt x="2104" y="1690"/>
                  </a:lnTo>
                  <a:lnTo>
                    <a:pt x="2104" y="1670"/>
                  </a:lnTo>
                  <a:lnTo>
                    <a:pt x="2111" y="1650"/>
                  </a:lnTo>
                  <a:lnTo>
                    <a:pt x="2104" y="1629"/>
                  </a:lnTo>
                  <a:lnTo>
                    <a:pt x="2119" y="1623"/>
                  </a:lnTo>
                  <a:lnTo>
                    <a:pt x="2134" y="1623"/>
                  </a:lnTo>
                  <a:lnTo>
                    <a:pt x="2149" y="1623"/>
                  </a:lnTo>
                  <a:lnTo>
                    <a:pt x="2165" y="1626"/>
                  </a:lnTo>
                  <a:lnTo>
                    <a:pt x="2178" y="1626"/>
                  </a:lnTo>
                  <a:lnTo>
                    <a:pt x="2193" y="1628"/>
                  </a:lnTo>
                  <a:lnTo>
                    <a:pt x="2207" y="1623"/>
                  </a:lnTo>
                  <a:lnTo>
                    <a:pt x="2222" y="1614"/>
                  </a:lnTo>
                  <a:lnTo>
                    <a:pt x="2210" y="1596"/>
                  </a:lnTo>
                  <a:lnTo>
                    <a:pt x="2198" y="1577"/>
                  </a:lnTo>
                  <a:lnTo>
                    <a:pt x="2187" y="1557"/>
                  </a:lnTo>
                  <a:lnTo>
                    <a:pt x="2176" y="1540"/>
                  </a:lnTo>
                  <a:lnTo>
                    <a:pt x="2161" y="1523"/>
                  </a:lnTo>
                  <a:lnTo>
                    <a:pt x="2148" y="1509"/>
                  </a:lnTo>
                  <a:lnTo>
                    <a:pt x="2129" y="1499"/>
                  </a:lnTo>
                  <a:lnTo>
                    <a:pt x="2111" y="1496"/>
                  </a:lnTo>
                  <a:lnTo>
                    <a:pt x="2097" y="1498"/>
                  </a:lnTo>
                  <a:lnTo>
                    <a:pt x="2085" y="1501"/>
                  </a:lnTo>
                  <a:lnTo>
                    <a:pt x="2072" y="1506"/>
                  </a:lnTo>
                  <a:lnTo>
                    <a:pt x="2062" y="1511"/>
                  </a:lnTo>
                  <a:lnTo>
                    <a:pt x="2048" y="1513"/>
                  </a:lnTo>
                  <a:lnTo>
                    <a:pt x="2036" y="1514"/>
                  </a:lnTo>
                  <a:lnTo>
                    <a:pt x="2023" y="1511"/>
                  </a:lnTo>
                  <a:lnTo>
                    <a:pt x="2013" y="1504"/>
                  </a:lnTo>
                  <a:lnTo>
                    <a:pt x="2001" y="1504"/>
                  </a:lnTo>
                  <a:lnTo>
                    <a:pt x="1991" y="1504"/>
                  </a:lnTo>
                  <a:lnTo>
                    <a:pt x="1980" y="1503"/>
                  </a:lnTo>
                  <a:lnTo>
                    <a:pt x="1975" y="1496"/>
                  </a:lnTo>
                  <a:lnTo>
                    <a:pt x="1979" y="1486"/>
                  </a:lnTo>
                  <a:lnTo>
                    <a:pt x="1980" y="1477"/>
                  </a:lnTo>
                  <a:lnTo>
                    <a:pt x="1977" y="1469"/>
                  </a:lnTo>
                  <a:lnTo>
                    <a:pt x="1975" y="1462"/>
                  </a:lnTo>
                  <a:lnTo>
                    <a:pt x="1965" y="1447"/>
                  </a:lnTo>
                  <a:lnTo>
                    <a:pt x="1960" y="1433"/>
                  </a:lnTo>
                  <a:lnTo>
                    <a:pt x="1958" y="1420"/>
                  </a:lnTo>
                  <a:lnTo>
                    <a:pt x="1958" y="1408"/>
                  </a:lnTo>
                  <a:lnTo>
                    <a:pt x="1958" y="1394"/>
                  </a:lnTo>
                  <a:lnTo>
                    <a:pt x="1960" y="1384"/>
                  </a:lnTo>
                  <a:lnTo>
                    <a:pt x="1960" y="1373"/>
                  </a:lnTo>
                  <a:lnTo>
                    <a:pt x="1960" y="1361"/>
                  </a:lnTo>
                  <a:lnTo>
                    <a:pt x="1960" y="1351"/>
                  </a:lnTo>
                  <a:lnTo>
                    <a:pt x="1960" y="1340"/>
                  </a:lnTo>
                  <a:lnTo>
                    <a:pt x="1962" y="1329"/>
                  </a:lnTo>
                  <a:lnTo>
                    <a:pt x="1965" y="1317"/>
                  </a:lnTo>
                  <a:lnTo>
                    <a:pt x="1965" y="1305"/>
                  </a:lnTo>
                  <a:lnTo>
                    <a:pt x="1965" y="1295"/>
                  </a:lnTo>
                  <a:lnTo>
                    <a:pt x="1965" y="1283"/>
                  </a:lnTo>
                  <a:lnTo>
                    <a:pt x="1965" y="1271"/>
                  </a:lnTo>
                  <a:lnTo>
                    <a:pt x="1969" y="1259"/>
                  </a:lnTo>
                  <a:lnTo>
                    <a:pt x="1975" y="1249"/>
                  </a:lnTo>
                  <a:lnTo>
                    <a:pt x="2021" y="1156"/>
                  </a:lnTo>
                  <a:lnTo>
                    <a:pt x="2026" y="1028"/>
                  </a:lnTo>
                  <a:lnTo>
                    <a:pt x="2040" y="967"/>
                  </a:lnTo>
                  <a:lnTo>
                    <a:pt x="2056" y="908"/>
                  </a:lnTo>
                  <a:lnTo>
                    <a:pt x="2075" y="850"/>
                  </a:lnTo>
                  <a:lnTo>
                    <a:pt x="2099" y="795"/>
                  </a:lnTo>
                  <a:lnTo>
                    <a:pt x="2122" y="739"/>
                  </a:lnTo>
                  <a:lnTo>
                    <a:pt x="2151" y="685"/>
                  </a:lnTo>
                  <a:lnTo>
                    <a:pt x="2183" y="634"/>
                  </a:lnTo>
                  <a:lnTo>
                    <a:pt x="2222" y="587"/>
                  </a:lnTo>
                  <a:lnTo>
                    <a:pt x="2249" y="587"/>
                  </a:lnTo>
                  <a:lnTo>
                    <a:pt x="2259" y="566"/>
                  </a:lnTo>
                  <a:lnTo>
                    <a:pt x="2273" y="548"/>
                  </a:lnTo>
                  <a:lnTo>
                    <a:pt x="2286" y="529"/>
                  </a:lnTo>
                  <a:lnTo>
                    <a:pt x="2300" y="512"/>
                  </a:lnTo>
                  <a:lnTo>
                    <a:pt x="2312" y="492"/>
                  </a:lnTo>
                  <a:lnTo>
                    <a:pt x="2323" y="474"/>
                  </a:lnTo>
                  <a:lnTo>
                    <a:pt x="2332" y="453"/>
                  </a:lnTo>
                  <a:lnTo>
                    <a:pt x="2340" y="435"/>
                  </a:lnTo>
                  <a:lnTo>
                    <a:pt x="2327" y="423"/>
                  </a:lnTo>
                  <a:lnTo>
                    <a:pt x="2315" y="423"/>
                  </a:lnTo>
                  <a:lnTo>
                    <a:pt x="2300" y="430"/>
                  </a:lnTo>
                  <a:lnTo>
                    <a:pt x="2290" y="438"/>
                  </a:lnTo>
                  <a:lnTo>
                    <a:pt x="2269" y="460"/>
                  </a:lnTo>
                  <a:lnTo>
                    <a:pt x="2263" y="448"/>
                  </a:lnTo>
                  <a:lnTo>
                    <a:pt x="2258" y="438"/>
                  </a:lnTo>
                  <a:lnTo>
                    <a:pt x="2249" y="430"/>
                  </a:lnTo>
                  <a:lnTo>
                    <a:pt x="2242" y="425"/>
                  </a:lnTo>
                  <a:lnTo>
                    <a:pt x="2231" y="419"/>
                  </a:lnTo>
                  <a:lnTo>
                    <a:pt x="2220" y="414"/>
                  </a:lnTo>
                  <a:lnTo>
                    <a:pt x="2210" y="411"/>
                  </a:lnTo>
                  <a:lnTo>
                    <a:pt x="2200" y="409"/>
                  </a:lnTo>
                  <a:lnTo>
                    <a:pt x="2188" y="411"/>
                  </a:lnTo>
                  <a:lnTo>
                    <a:pt x="2178" y="418"/>
                  </a:lnTo>
                  <a:lnTo>
                    <a:pt x="2168" y="426"/>
                  </a:lnTo>
                  <a:lnTo>
                    <a:pt x="2161" y="436"/>
                  </a:lnTo>
                  <a:lnTo>
                    <a:pt x="2151" y="445"/>
                  </a:lnTo>
                  <a:lnTo>
                    <a:pt x="2143" y="452"/>
                  </a:lnTo>
                  <a:lnTo>
                    <a:pt x="2131" y="455"/>
                  </a:lnTo>
                  <a:lnTo>
                    <a:pt x="2119" y="455"/>
                  </a:lnTo>
                  <a:lnTo>
                    <a:pt x="2065" y="489"/>
                  </a:lnTo>
                  <a:lnTo>
                    <a:pt x="2023" y="529"/>
                  </a:lnTo>
                  <a:lnTo>
                    <a:pt x="1989" y="575"/>
                  </a:lnTo>
                  <a:lnTo>
                    <a:pt x="1962" y="626"/>
                  </a:lnTo>
                  <a:lnTo>
                    <a:pt x="1938" y="678"/>
                  </a:lnTo>
                  <a:lnTo>
                    <a:pt x="1921" y="732"/>
                  </a:lnTo>
                  <a:lnTo>
                    <a:pt x="1904" y="788"/>
                  </a:lnTo>
                  <a:lnTo>
                    <a:pt x="1888" y="844"/>
                  </a:lnTo>
                  <a:lnTo>
                    <a:pt x="1877" y="842"/>
                  </a:lnTo>
                  <a:lnTo>
                    <a:pt x="1871" y="839"/>
                  </a:lnTo>
                  <a:lnTo>
                    <a:pt x="1864" y="830"/>
                  </a:lnTo>
                  <a:lnTo>
                    <a:pt x="1862" y="823"/>
                  </a:lnTo>
                  <a:lnTo>
                    <a:pt x="1860" y="791"/>
                  </a:lnTo>
                  <a:lnTo>
                    <a:pt x="1864" y="763"/>
                  </a:lnTo>
                  <a:lnTo>
                    <a:pt x="1872" y="737"/>
                  </a:lnTo>
                  <a:lnTo>
                    <a:pt x="1888" y="714"/>
                  </a:lnTo>
                  <a:lnTo>
                    <a:pt x="1899" y="688"/>
                  </a:lnTo>
                  <a:lnTo>
                    <a:pt x="1913" y="665"/>
                  </a:lnTo>
                  <a:lnTo>
                    <a:pt x="1925" y="637"/>
                  </a:lnTo>
                  <a:lnTo>
                    <a:pt x="1935" y="612"/>
                  </a:lnTo>
                  <a:lnTo>
                    <a:pt x="1942" y="592"/>
                  </a:lnTo>
                  <a:lnTo>
                    <a:pt x="1952" y="575"/>
                  </a:lnTo>
                  <a:lnTo>
                    <a:pt x="1962" y="558"/>
                  </a:lnTo>
                  <a:lnTo>
                    <a:pt x="1974" y="543"/>
                  </a:lnTo>
                  <a:lnTo>
                    <a:pt x="1984" y="526"/>
                  </a:lnTo>
                  <a:lnTo>
                    <a:pt x="1997" y="511"/>
                  </a:lnTo>
                  <a:lnTo>
                    <a:pt x="2011" y="496"/>
                  </a:lnTo>
                  <a:lnTo>
                    <a:pt x="2026" y="480"/>
                  </a:lnTo>
                  <a:lnTo>
                    <a:pt x="2019" y="474"/>
                  </a:lnTo>
                  <a:lnTo>
                    <a:pt x="2013" y="477"/>
                  </a:lnTo>
                  <a:lnTo>
                    <a:pt x="2006" y="480"/>
                  </a:lnTo>
                  <a:lnTo>
                    <a:pt x="2001" y="484"/>
                  </a:lnTo>
                  <a:lnTo>
                    <a:pt x="2002" y="472"/>
                  </a:lnTo>
                  <a:lnTo>
                    <a:pt x="2006" y="462"/>
                  </a:lnTo>
                  <a:lnTo>
                    <a:pt x="2009" y="450"/>
                  </a:lnTo>
                  <a:lnTo>
                    <a:pt x="2013" y="440"/>
                  </a:lnTo>
                  <a:lnTo>
                    <a:pt x="2014" y="428"/>
                  </a:lnTo>
                  <a:lnTo>
                    <a:pt x="2016" y="418"/>
                  </a:lnTo>
                  <a:lnTo>
                    <a:pt x="2018" y="408"/>
                  </a:lnTo>
                  <a:lnTo>
                    <a:pt x="2021" y="398"/>
                  </a:lnTo>
                  <a:lnTo>
                    <a:pt x="2014" y="386"/>
                  </a:lnTo>
                  <a:lnTo>
                    <a:pt x="2006" y="377"/>
                  </a:lnTo>
                  <a:lnTo>
                    <a:pt x="1991" y="379"/>
                  </a:lnTo>
                  <a:lnTo>
                    <a:pt x="1982" y="387"/>
                  </a:lnTo>
                  <a:lnTo>
                    <a:pt x="1975" y="396"/>
                  </a:lnTo>
                  <a:lnTo>
                    <a:pt x="1972" y="408"/>
                  </a:lnTo>
                  <a:lnTo>
                    <a:pt x="1967" y="418"/>
                  </a:lnTo>
                  <a:lnTo>
                    <a:pt x="1965" y="431"/>
                  </a:lnTo>
                  <a:lnTo>
                    <a:pt x="1960" y="443"/>
                  </a:lnTo>
                  <a:lnTo>
                    <a:pt x="1955" y="455"/>
                  </a:lnTo>
                  <a:lnTo>
                    <a:pt x="1933" y="482"/>
                  </a:lnTo>
                  <a:lnTo>
                    <a:pt x="1909" y="509"/>
                  </a:lnTo>
                  <a:lnTo>
                    <a:pt x="1882" y="533"/>
                  </a:lnTo>
                  <a:lnTo>
                    <a:pt x="1855" y="556"/>
                  </a:lnTo>
                  <a:lnTo>
                    <a:pt x="1825" y="578"/>
                  </a:lnTo>
                  <a:lnTo>
                    <a:pt x="1796" y="600"/>
                  </a:lnTo>
                  <a:lnTo>
                    <a:pt x="1766" y="622"/>
                  </a:lnTo>
                  <a:lnTo>
                    <a:pt x="1739" y="644"/>
                  </a:lnTo>
                  <a:lnTo>
                    <a:pt x="1715" y="649"/>
                  </a:lnTo>
                  <a:lnTo>
                    <a:pt x="1693" y="649"/>
                  </a:lnTo>
                  <a:lnTo>
                    <a:pt x="1673" y="646"/>
                  </a:lnTo>
                  <a:lnTo>
                    <a:pt x="1653" y="641"/>
                  </a:lnTo>
                  <a:lnTo>
                    <a:pt x="1632" y="631"/>
                  </a:lnTo>
                  <a:lnTo>
                    <a:pt x="1614" y="622"/>
                  </a:lnTo>
                  <a:lnTo>
                    <a:pt x="1595" y="612"/>
                  </a:lnTo>
                  <a:lnTo>
                    <a:pt x="1580" y="602"/>
                  </a:lnTo>
                  <a:lnTo>
                    <a:pt x="1580" y="592"/>
                  </a:lnTo>
                  <a:lnTo>
                    <a:pt x="1585" y="585"/>
                  </a:lnTo>
                  <a:lnTo>
                    <a:pt x="1592" y="580"/>
                  </a:lnTo>
                  <a:lnTo>
                    <a:pt x="1600" y="575"/>
                  </a:lnTo>
                  <a:lnTo>
                    <a:pt x="1614" y="583"/>
                  </a:lnTo>
                  <a:lnTo>
                    <a:pt x="1631" y="590"/>
                  </a:lnTo>
                  <a:lnTo>
                    <a:pt x="1648" y="594"/>
                  </a:lnTo>
                  <a:lnTo>
                    <a:pt x="1668" y="597"/>
                  </a:lnTo>
                  <a:lnTo>
                    <a:pt x="1686" y="595"/>
                  </a:lnTo>
                  <a:lnTo>
                    <a:pt x="1705" y="595"/>
                  </a:lnTo>
                  <a:lnTo>
                    <a:pt x="1722" y="590"/>
                  </a:lnTo>
                  <a:lnTo>
                    <a:pt x="1739" y="587"/>
                  </a:lnTo>
                  <a:lnTo>
                    <a:pt x="1795" y="539"/>
                  </a:lnTo>
                  <a:lnTo>
                    <a:pt x="1849" y="489"/>
                  </a:lnTo>
                  <a:lnTo>
                    <a:pt x="1899" y="433"/>
                  </a:lnTo>
                  <a:lnTo>
                    <a:pt x="1947" y="377"/>
                  </a:lnTo>
                  <a:lnTo>
                    <a:pt x="1991" y="318"/>
                  </a:lnTo>
                  <a:lnTo>
                    <a:pt x="2035" y="259"/>
                  </a:lnTo>
                  <a:lnTo>
                    <a:pt x="2077" y="198"/>
                  </a:lnTo>
                  <a:lnTo>
                    <a:pt x="2119" y="141"/>
                  </a:lnTo>
                  <a:lnTo>
                    <a:pt x="2127" y="136"/>
                  </a:lnTo>
                  <a:lnTo>
                    <a:pt x="2138" y="134"/>
                  </a:lnTo>
                  <a:lnTo>
                    <a:pt x="2146" y="127"/>
                  </a:lnTo>
                  <a:lnTo>
                    <a:pt x="2156" y="120"/>
                  </a:lnTo>
                  <a:lnTo>
                    <a:pt x="2146" y="115"/>
                  </a:lnTo>
                  <a:lnTo>
                    <a:pt x="2143" y="110"/>
                  </a:lnTo>
                  <a:lnTo>
                    <a:pt x="2139" y="104"/>
                  </a:lnTo>
                  <a:lnTo>
                    <a:pt x="2141" y="97"/>
                  </a:lnTo>
                  <a:lnTo>
                    <a:pt x="2146" y="82"/>
                  </a:lnTo>
                  <a:lnTo>
                    <a:pt x="2156" y="70"/>
                  </a:lnTo>
                  <a:lnTo>
                    <a:pt x="2160" y="61"/>
                  </a:lnTo>
                  <a:lnTo>
                    <a:pt x="2165" y="58"/>
                  </a:lnTo>
                  <a:lnTo>
                    <a:pt x="2171" y="58"/>
                  </a:lnTo>
                  <a:lnTo>
                    <a:pt x="2178" y="61"/>
                  </a:lnTo>
                  <a:lnTo>
                    <a:pt x="2192" y="63"/>
                  </a:lnTo>
                  <a:lnTo>
                    <a:pt x="2205" y="58"/>
                  </a:lnTo>
                  <a:lnTo>
                    <a:pt x="2193" y="44"/>
                  </a:lnTo>
                  <a:lnTo>
                    <a:pt x="2182" y="33"/>
                  </a:lnTo>
                  <a:lnTo>
                    <a:pt x="2173" y="17"/>
                  </a:lnTo>
                  <a:lnTo>
                    <a:pt x="2180" y="2"/>
                  </a:lnTo>
                  <a:lnTo>
                    <a:pt x="2192" y="0"/>
                  </a:lnTo>
                  <a:lnTo>
                    <a:pt x="2205" y="7"/>
                  </a:lnTo>
                  <a:lnTo>
                    <a:pt x="2215" y="14"/>
                  </a:lnTo>
                  <a:lnTo>
                    <a:pt x="2225" y="22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22"/>
            <p:cNvSpPr>
              <a:spLocks/>
            </p:cNvSpPr>
            <p:nvPr/>
          </p:nvSpPr>
          <p:spPr bwMode="auto">
            <a:xfrm>
              <a:off x="4391" y="1969"/>
              <a:ext cx="8" cy="15"/>
            </a:xfrm>
            <a:custGeom>
              <a:avLst/>
              <a:gdLst>
                <a:gd name="T0" fmla="*/ 0 w 17"/>
                <a:gd name="T1" fmla="*/ 1 h 29"/>
                <a:gd name="T2" fmla="*/ 0 w 17"/>
                <a:gd name="T3" fmla="*/ 1 h 29"/>
                <a:gd name="T4" fmla="*/ 0 w 17"/>
                <a:gd name="T5" fmla="*/ 1 h 29"/>
                <a:gd name="T6" fmla="*/ 0 w 17"/>
                <a:gd name="T7" fmla="*/ 1 h 29"/>
                <a:gd name="T8" fmla="*/ 0 w 17"/>
                <a:gd name="T9" fmla="*/ 0 h 29"/>
                <a:gd name="T10" fmla="*/ 0 w 17"/>
                <a:gd name="T11" fmla="*/ 1 h 29"/>
                <a:gd name="T12" fmla="*/ 0 w 17"/>
                <a:gd name="T13" fmla="*/ 1 h 29"/>
                <a:gd name="T14" fmla="*/ 0 w 17"/>
                <a:gd name="T15" fmla="*/ 1 h 29"/>
                <a:gd name="T16" fmla="*/ 0 w 17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9"/>
                <a:gd name="T29" fmla="*/ 17 w 1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9">
                  <a:moveTo>
                    <a:pt x="7" y="29"/>
                  </a:moveTo>
                  <a:lnTo>
                    <a:pt x="0" y="21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15" y="14"/>
                  </a:lnTo>
                  <a:lnTo>
                    <a:pt x="10" y="21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auto">
            <a:xfrm>
              <a:off x="3682" y="2026"/>
              <a:ext cx="12" cy="5"/>
            </a:xfrm>
            <a:custGeom>
              <a:avLst/>
              <a:gdLst>
                <a:gd name="T0" fmla="*/ 1 w 23"/>
                <a:gd name="T1" fmla="*/ 1 h 10"/>
                <a:gd name="T2" fmla="*/ 1 w 23"/>
                <a:gd name="T3" fmla="*/ 1 h 10"/>
                <a:gd name="T4" fmla="*/ 1 w 23"/>
                <a:gd name="T5" fmla="*/ 1 h 10"/>
                <a:gd name="T6" fmla="*/ 1 w 23"/>
                <a:gd name="T7" fmla="*/ 1 h 10"/>
                <a:gd name="T8" fmla="*/ 0 w 23"/>
                <a:gd name="T9" fmla="*/ 0 h 10"/>
                <a:gd name="T10" fmla="*/ 1 w 23"/>
                <a:gd name="T11" fmla="*/ 1 h 10"/>
                <a:gd name="T12" fmla="*/ 1 w 23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0"/>
                <a:gd name="T23" fmla="*/ 23 w 2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0">
                  <a:moveTo>
                    <a:pt x="23" y="10"/>
                  </a:moveTo>
                  <a:lnTo>
                    <a:pt x="15" y="8"/>
                  </a:lnTo>
                  <a:lnTo>
                    <a:pt x="6" y="8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4626" y="2033"/>
              <a:ext cx="21" cy="44"/>
            </a:xfrm>
            <a:custGeom>
              <a:avLst/>
              <a:gdLst>
                <a:gd name="T0" fmla="*/ 1 w 40"/>
                <a:gd name="T1" fmla="*/ 0 h 90"/>
                <a:gd name="T2" fmla="*/ 1 w 40"/>
                <a:gd name="T3" fmla="*/ 0 h 90"/>
                <a:gd name="T4" fmla="*/ 1 w 40"/>
                <a:gd name="T5" fmla="*/ 0 h 90"/>
                <a:gd name="T6" fmla="*/ 1 w 40"/>
                <a:gd name="T7" fmla="*/ 0 h 90"/>
                <a:gd name="T8" fmla="*/ 0 w 40"/>
                <a:gd name="T9" fmla="*/ 0 h 90"/>
                <a:gd name="T10" fmla="*/ 0 w 40"/>
                <a:gd name="T11" fmla="*/ 0 h 90"/>
                <a:gd name="T12" fmla="*/ 1 w 40"/>
                <a:gd name="T13" fmla="*/ 0 h 90"/>
                <a:gd name="T14" fmla="*/ 1 w 40"/>
                <a:gd name="T15" fmla="*/ 0 h 90"/>
                <a:gd name="T16" fmla="*/ 1 w 40"/>
                <a:gd name="T17" fmla="*/ 0 h 90"/>
                <a:gd name="T18" fmla="*/ 1 w 40"/>
                <a:gd name="T19" fmla="*/ 0 h 90"/>
                <a:gd name="T20" fmla="*/ 1 w 40"/>
                <a:gd name="T21" fmla="*/ 0 h 90"/>
                <a:gd name="T22" fmla="*/ 1 w 40"/>
                <a:gd name="T23" fmla="*/ 0 h 90"/>
                <a:gd name="T24" fmla="*/ 1 w 40"/>
                <a:gd name="T25" fmla="*/ 0 h 90"/>
                <a:gd name="T26" fmla="*/ 1 w 40"/>
                <a:gd name="T27" fmla="*/ 0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90"/>
                <a:gd name="T44" fmla="*/ 40 w 40"/>
                <a:gd name="T45" fmla="*/ 90 h 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90">
                  <a:moveTo>
                    <a:pt x="40" y="90"/>
                  </a:moveTo>
                  <a:lnTo>
                    <a:pt x="27" y="81"/>
                  </a:lnTo>
                  <a:lnTo>
                    <a:pt x="16" y="69"/>
                  </a:lnTo>
                  <a:lnTo>
                    <a:pt x="8" y="54"/>
                  </a:lnTo>
                  <a:lnTo>
                    <a:pt x="0" y="41"/>
                  </a:lnTo>
                  <a:lnTo>
                    <a:pt x="0" y="0"/>
                  </a:lnTo>
                  <a:lnTo>
                    <a:pt x="8" y="5"/>
                  </a:lnTo>
                  <a:lnTo>
                    <a:pt x="15" y="15"/>
                  </a:lnTo>
                  <a:lnTo>
                    <a:pt x="20" y="25"/>
                  </a:lnTo>
                  <a:lnTo>
                    <a:pt x="25" y="39"/>
                  </a:lnTo>
                  <a:lnTo>
                    <a:pt x="27" y="51"/>
                  </a:lnTo>
                  <a:lnTo>
                    <a:pt x="30" y="64"/>
                  </a:lnTo>
                  <a:lnTo>
                    <a:pt x="33" y="76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4669" y="2051"/>
              <a:ext cx="41" cy="57"/>
            </a:xfrm>
            <a:custGeom>
              <a:avLst/>
              <a:gdLst>
                <a:gd name="T0" fmla="*/ 1 w 81"/>
                <a:gd name="T1" fmla="*/ 1 h 114"/>
                <a:gd name="T2" fmla="*/ 0 w 81"/>
                <a:gd name="T3" fmla="*/ 1 h 114"/>
                <a:gd name="T4" fmla="*/ 1 w 81"/>
                <a:gd name="T5" fmla="*/ 1 h 114"/>
                <a:gd name="T6" fmla="*/ 1 w 81"/>
                <a:gd name="T7" fmla="*/ 1 h 114"/>
                <a:gd name="T8" fmla="*/ 1 w 81"/>
                <a:gd name="T9" fmla="*/ 1 h 114"/>
                <a:gd name="T10" fmla="*/ 1 w 81"/>
                <a:gd name="T11" fmla="*/ 1 h 114"/>
                <a:gd name="T12" fmla="*/ 1 w 81"/>
                <a:gd name="T13" fmla="*/ 1 h 114"/>
                <a:gd name="T14" fmla="*/ 1 w 81"/>
                <a:gd name="T15" fmla="*/ 1 h 114"/>
                <a:gd name="T16" fmla="*/ 1 w 81"/>
                <a:gd name="T17" fmla="*/ 1 h 114"/>
                <a:gd name="T18" fmla="*/ 1 w 81"/>
                <a:gd name="T19" fmla="*/ 0 h 114"/>
                <a:gd name="T20" fmla="*/ 1 w 81"/>
                <a:gd name="T21" fmla="*/ 1 h 114"/>
                <a:gd name="T22" fmla="*/ 1 w 81"/>
                <a:gd name="T23" fmla="*/ 1 h 114"/>
                <a:gd name="T24" fmla="*/ 1 w 81"/>
                <a:gd name="T25" fmla="*/ 1 h 114"/>
                <a:gd name="T26" fmla="*/ 1 w 81"/>
                <a:gd name="T27" fmla="*/ 1 h 114"/>
                <a:gd name="T28" fmla="*/ 1 w 81"/>
                <a:gd name="T29" fmla="*/ 1 h 114"/>
                <a:gd name="T30" fmla="*/ 1 w 81"/>
                <a:gd name="T31" fmla="*/ 1 h 114"/>
                <a:gd name="T32" fmla="*/ 1 w 81"/>
                <a:gd name="T33" fmla="*/ 1 h 114"/>
                <a:gd name="T34" fmla="*/ 1 w 81"/>
                <a:gd name="T35" fmla="*/ 1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14"/>
                <a:gd name="T56" fmla="*/ 81 w 81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14">
                  <a:moveTo>
                    <a:pt x="12" y="114"/>
                  </a:moveTo>
                  <a:lnTo>
                    <a:pt x="0" y="114"/>
                  </a:lnTo>
                  <a:lnTo>
                    <a:pt x="10" y="98"/>
                  </a:lnTo>
                  <a:lnTo>
                    <a:pt x="20" y="85"/>
                  </a:lnTo>
                  <a:lnTo>
                    <a:pt x="30" y="71"/>
                  </a:lnTo>
                  <a:lnTo>
                    <a:pt x="40" y="58"/>
                  </a:lnTo>
                  <a:lnTo>
                    <a:pt x="49" y="43"/>
                  </a:lnTo>
                  <a:lnTo>
                    <a:pt x="59" y="29"/>
                  </a:lnTo>
                  <a:lnTo>
                    <a:pt x="67" y="14"/>
                  </a:lnTo>
                  <a:lnTo>
                    <a:pt x="77" y="0"/>
                  </a:lnTo>
                  <a:lnTo>
                    <a:pt x="81" y="16"/>
                  </a:lnTo>
                  <a:lnTo>
                    <a:pt x="79" y="32"/>
                  </a:lnTo>
                  <a:lnTo>
                    <a:pt x="71" y="46"/>
                  </a:lnTo>
                  <a:lnTo>
                    <a:pt x="61" y="61"/>
                  </a:lnTo>
                  <a:lnTo>
                    <a:pt x="47" y="73"/>
                  </a:lnTo>
                  <a:lnTo>
                    <a:pt x="33" y="86"/>
                  </a:lnTo>
                  <a:lnTo>
                    <a:pt x="20" y="98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4567" y="2059"/>
              <a:ext cx="206" cy="192"/>
            </a:xfrm>
            <a:custGeom>
              <a:avLst/>
              <a:gdLst>
                <a:gd name="T0" fmla="*/ 0 w 413"/>
                <a:gd name="T1" fmla="*/ 0 h 385"/>
                <a:gd name="T2" fmla="*/ 0 w 413"/>
                <a:gd name="T3" fmla="*/ 0 h 385"/>
                <a:gd name="T4" fmla="*/ 0 w 413"/>
                <a:gd name="T5" fmla="*/ 0 h 385"/>
                <a:gd name="T6" fmla="*/ 0 w 413"/>
                <a:gd name="T7" fmla="*/ 0 h 385"/>
                <a:gd name="T8" fmla="*/ 0 w 413"/>
                <a:gd name="T9" fmla="*/ 0 h 385"/>
                <a:gd name="T10" fmla="*/ 0 w 413"/>
                <a:gd name="T11" fmla="*/ 0 h 385"/>
                <a:gd name="T12" fmla="*/ 0 w 413"/>
                <a:gd name="T13" fmla="*/ 0 h 385"/>
                <a:gd name="T14" fmla="*/ 0 w 413"/>
                <a:gd name="T15" fmla="*/ 0 h 385"/>
                <a:gd name="T16" fmla="*/ 0 w 413"/>
                <a:gd name="T17" fmla="*/ 0 h 385"/>
                <a:gd name="T18" fmla="*/ 0 w 413"/>
                <a:gd name="T19" fmla="*/ 0 h 385"/>
                <a:gd name="T20" fmla="*/ 0 w 413"/>
                <a:gd name="T21" fmla="*/ 0 h 385"/>
                <a:gd name="T22" fmla="*/ 0 w 413"/>
                <a:gd name="T23" fmla="*/ 0 h 385"/>
                <a:gd name="T24" fmla="*/ 0 w 413"/>
                <a:gd name="T25" fmla="*/ 0 h 385"/>
                <a:gd name="T26" fmla="*/ 0 w 413"/>
                <a:gd name="T27" fmla="*/ 0 h 385"/>
                <a:gd name="T28" fmla="*/ 0 w 413"/>
                <a:gd name="T29" fmla="*/ 0 h 385"/>
                <a:gd name="T30" fmla="*/ 0 w 413"/>
                <a:gd name="T31" fmla="*/ 0 h 385"/>
                <a:gd name="T32" fmla="*/ 0 w 413"/>
                <a:gd name="T33" fmla="*/ 0 h 385"/>
                <a:gd name="T34" fmla="*/ 0 w 413"/>
                <a:gd name="T35" fmla="*/ 0 h 385"/>
                <a:gd name="T36" fmla="*/ 0 w 413"/>
                <a:gd name="T37" fmla="*/ 0 h 385"/>
                <a:gd name="T38" fmla="*/ 0 w 413"/>
                <a:gd name="T39" fmla="*/ 0 h 385"/>
                <a:gd name="T40" fmla="*/ 0 w 413"/>
                <a:gd name="T41" fmla="*/ 0 h 385"/>
                <a:gd name="T42" fmla="*/ 0 w 413"/>
                <a:gd name="T43" fmla="*/ 0 h 385"/>
                <a:gd name="T44" fmla="*/ 0 w 413"/>
                <a:gd name="T45" fmla="*/ 0 h 385"/>
                <a:gd name="T46" fmla="*/ 0 w 413"/>
                <a:gd name="T47" fmla="*/ 0 h 385"/>
                <a:gd name="T48" fmla="*/ 0 w 413"/>
                <a:gd name="T49" fmla="*/ 0 h 385"/>
                <a:gd name="T50" fmla="*/ 0 w 413"/>
                <a:gd name="T51" fmla="*/ 0 h 385"/>
                <a:gd name="T52" fmla="*/ 0 w 413"/>
                <a:gd name="T53" fmla="*/ 0 h 385"/>
                <a:gd name="T54" fmla="*/ 0 w 413"/>
                <a:gd name="T55" fmla="*/ 0 h 385"/>
                <a:gd name="T56" fmla="*/ 0 w 413"/>
                <a:gd name="T57" fmla="*/ 0 h 385"/>
                <a:gd name="T58" fmla="*/ 0 w 413"/>
                <a:gd name="T59" fmla="*/ 0 h 385"/>
                <a:gd name="T60" fmla="*/ 0 w 413"/>
                <a:gd name="T61" fmla="*/ 0 h 385"/>
                <a:gd name="T62" fmla="*/ 0 w 413"/>
                <a:gd name="T63" fmla="*/ 0 h 385"/>
                <a:gd name="T64" fmla="*/ 0 w 413"/>
                <a:gd name="T65" fmla="*/ 0 h 385"/>
                <a:gd name="T66" fmla="*/ 0 w 413"/>
                <a:gd name="T67" fmla="*/ 0 h 385"/>
                <a:gd name="T68" fmla="*/ 0 w 413"/>
                <a:gd name="T69" fmla="*/ 0 h 385"/>
                <a:gd name="T70" fmla="*/ 0 w 413"/>
                <a:gd name="T71" fmla="*/ 0 h 385"/>
                <a:gd name="T72" fmla="*/ 0 w 413"/>
                <a:gd name="T73" fmla="*/ 0 h 385"/>
                <a:gd name="T74" fmla="*/ 0 w 413"/>
                <a:gd name="T75" fmla="*/ 0 h 3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3"/>
                <a:gd name="T115" fmla="*/ 0 h 385"/>
                <a:gd name="T116" fmla="*/ 413 w 413"/>
                <a:gd name="T117" fmla="*/ 385 h 3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3" h="385">
                  <a:moveTo>
                    <a:pt x="401" y="62"/>
                  </a:moveTo>
                  <a:lnTo>
                    <a:pt x="392" y="70"/>
                  </a:lnTo>
                  <a:lnTo>
                    <a:pt x="392" y="81"/>
                  </a:lnTo>
                  <a:lnTo>
                    <a:pt x="396" y="89"/>
                  </a:lnTo>
                  <a:lnTo>
                    <a:pt x="402" y="98"/>
                  </a:lnTo>
                  <a:lnTo>
                    <a:pt x="407" y="106"/>
                  </a:lnTo>
                  <a:lnTo>
                    <a:pt x="413" y="114"/>
                  </a:lnTo>
                  <a:lnTo>
                    <a:pt x="413" y="125"/>
                  </a:lnTo>
                  <a:lnTo>
                    <a:pt x="407" y="138"/>
                  </a:lnTo>
                  <a:lnTo>
                    <a:pt x="391" y="179"/>
                  </a:lnTo>
                  <a:lnTo>
                    <a:pt x="369" y="219"/>
                  </a:lnTo>
                  <a:lnTo>
                    <a:pt x="343" y="256"/>
                  </a:lnTo>
                  <a:lnTo>
                    <a:pt x="316" y="294"/>
                  </a:lnTo>
                  <a:lnTo>
                    <a:pt x="281" y="324"/>
                  </a:lnTo>
                  <a:lnTo>
                    <a:pt x="245" y="349"/>
                  </a:lnTo>
                  <a:lnTo>
                    <a:pt x="205" y="370"/>
                  </a:lnTo>
                  <a:lnTo>
                    <a:pt x="164" y="385"/>
                  </a:lnTo>
                  <a:lnTo>
                    <a:pt x="186" y="370"/>
                  </a:lnTo>
                  <a:lnTo>
                    <a:pt x="208" y="354"/>
                  </a:lnTo>
                  <a:lnTo>
                    <a:pt x="230" y="337"/>
                  </a:lnTo>
                  <a:lnTo>
                    <a:pt x="252" y="322"/>
                  </a:lnTo>
                  <a:lnTo>
                    <a:pt x="271" y="304"/>
                  </a:lnTo>
                  <a:lnTo>
                    <a:pt x="291" y="287"/>
                  </a:lnTo>
                  <a:lnTo>
                    <a:pt x="309" y="266"/>
                  </a:lnTo>
                  <a:lnTo>
                    <a:pt x="330" y="246"/>
                  </a:lnTo>
                  <a:lnTo>
                    <a:pt x="328" y="231"/>
                  </a:lnTo>
                  <a:lnTo>
                    <a:pt x="318" y="221"/>
                  </a:lnTo>
                  <a:lnTo>
                    <a:pt x="301" y="221"/>
                  </a:lnTo>
                  <a:lnTo>
                    <a:pt x="287" y="226"/>
                  </a:lnTo>
                  <a:lnTo>
                    <a:pt x="274" y="234"/>
                  </a:lnTo>
                  <a:lnTo>
                    <a:pt x="262" y="246"/>
                  </a:lnTo>
                  <a:lnTo>
                    <a:pt x="250" y="256"/>
                  </a:lnTo>
                  <a:lnTo>
                    <a:pt x="238" y="266"/>
                  </a:lnTo>
                  <a:lnTo>
                    <a:pt x="225" y="275"/>
                  </a:lnTo>
                  <a:lnTo>
                    <a:pt x="211" y="282"/>
                  </a:lnTo>
                  <a:lnTo>
                    <a:pt x="196" y="285"/>
                  </a:lnTo>
                  <a:lnTo>
                    <a:pt x="181" y="292"/>
                  </a:lnTo>
                  <a:lnTo>
                    <a:pt x="168" y="297"/>
                  </a:lnTo>
                  <a:lnTo>
                    <a:pt x="154" y="305"/>
                  </a:lnTo>
                  <a:lnTo>
                    <a:pt x="139" y="309"/>
                  </a:lnTo>
                  <a:lnTo>
                    <a:pt x="125" y="312"/>
                  </a:lnTo>
                  <a:lnTo>
                    <a:pt x="110" y="312"/>
                  </a:lnTo>
                  <a:lnTo>
                    <a:pt x="95" y="312"/>
                  </a:lnTo>
                  <a:lnTo>
                    <a:pt x="83" y="319"/>
                  </a:lnTo>
                  <a:lnTo>
                    <a:pt x="73" y="324"/>
                  </a:lnTo>
                  <a:lnTo>
                    <a:pt x="61" y="327"/>
                  </a:lnTo>
                  <a:lnTo>
                    <a:pt x="49" y="331"/>
                  </a:lnTo>
                  <a:lnTo>
                    <a:pt x="36" y="331"/>
                  </a:lnTo>
                  <a:lnTo>
                    <a:pt x="22" y="334"/>
                  </a:lnTo>
                  <a:lnTo>
                    <a:pt x="10" y="337"/>
                  </a:lnTo>
                  <a:lnTo>
                    <a:pt x="0" y="344"/>
                  </a:lnTo>
                  <a:lnTo>
                    <a:pt x="5" y="332"/>
                  </a:lnTo>
                  <a:lnTo>
                    <a:pt x="17" y="329"/>
                  </a:lnTo>
                  <a:lnTo>
                    <a:pt x="31" y="326"/>
                  </a:lnTo>
                  <a:lnTo>
                    <a:pt x="46" y="324"/>
                  </a:lnTo>
                  <a:lnTo>
                    <a:pt x="90" y="304"/>
                  </a:lnTo>
                  <a:lnTo>
                    <a:pt x="134" y="282"/>
                  </a:lnTo>
                  <a:lnTo>
                    <a:pt x="176" y="255"/>
                  </a:lnTo>
                  <a:lnTo>
                    <a:pt x="218" y="224"/>
                  </a:lnTo>
                  <a:lnTo>
                    <a:pt x="254" y="189"/>
                  </a:lnTo>
                  <a:lnTo>
                    <a:pt x="287" y="150"/>
                  </a:lnTo>
                  <a:lnTo>
                    <a:pt x="315" y="106"/>
                  </a:lnTo>
                  <a:lnTo>
                    <a:pt x="335" y="62"/>
                  </a:lnTo>
                  <a:lnTo>
                    <a:pt x="331" y="50"/>
                  </a:lnTo>
                  <a:lnTo>
                    <a:pt x="333" y="40"/>
                  </a:lnTo>
                  <a:lnTo>
                    <a:pt x="333" y="30"/>
                  </a:lnTo>
                  <a:lnTo>
                    <a:pt x="338" y="23"/>
                  </a:lnTo>
                  <a:lnTo>
                    <a:pt x="348" y="10"/>
                  </a:lnTo>
                  <a:lnTo>
                    <a:pt x="364" y="0"/>
                  </a:lnTo>
                  <a:lnTo>
                    <a:pt x="357" y="15"/>
                  </a:lnTo>
                  <a:lnTo>
                    <a:pt x="362" y="23"/>
                  </a:lnTo>
                  <a:lnTo>
                    <a:pt x="369" y="28"/>
                  </a:lnTo>
                  <a:lnTo>
                    <a:pt x="380" y="32"/>
                  </a:lnTo>
                  <a:lnTo>
                    <a:pt x="389" y="32"/>
                  </a:lnTo>
                  <a:lnTo>
                    <a:pt x="397" y="37"/>
                  </a:lnTo>
                  <a:lnTo>
                    <a:pt x="401" y="45"/>
                  </a:lnTo>
                  <a:lnTo>
                    <a:pt x="401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4279" y="2202"/>
              <a:ext cx="82" cy="144"/>
            </a:xfrm>
            <a:custGeom>
              <a:avLst/>
              <a:gdLst>
                <a:gd name="T0" fmla="*/ 1 w 164"/>
                <a:gd name="T1" fmla="*/ 1 h 287"/>
                <a:gd name="T2" fmla="*/ 1 w 164"/>
                <a:gd name="T3" fmla="*/ 1 h 287"/>
                <a:gd name="T4" fmla="*/ 1 w 164"/>
                <a:gd name="T5" fmla="*/ 1 h 287"/>
                <a:gd name="T6" fmla="*/ 1 w 164"/>
                <a:gd name="T7" fmla="*/ 1 h 287"/>
                <a:gd name="T8" fmla="*/ 1 w 164"/>
                <a:gd name="T9" fmla="*/ 1 h 287"/>
                <a:gd name="T10" fmla="*/ 1 w 164"/>
                <a:gd name="T11" fmla="*/ 1 h 287"/>
                <a:gd name="T12" fmla="*/ 1 w 164"/>
                <a:gd name="T13" fmla="*/ 1 h 287"/>
                <a:gd name="T14" fmla="*/ 1 w 164"/>
                <a:gd name="T15" fmla="*/ 1 h 287"/>
                <a:gd name="T16" fmla="*/ 1 w 164"/>
                <a:gd name="T17" fmla="*/ 1 h 287"/>
                <a:gd name="T18" fmla="*/ 1 w 164"/>
                <a:gd name="T19" fmla="*/ 1 h 287"/>
                <a:gd name="T20" fmla="*/ 0 w 164"/>
                <a:gd name="T21" fmla="*/ 1 h 287"/>
                <a:gd name="T22" fmla="*/ 0 w 164"/>
                <a:gd name="T23" fmla="*/ 1 h 287"/>
                <a:gd name="T24" fmla="*/ 1 w 164"/>
                <a:gd name="T25" fmla="*/ 1 h 287"/>
                <a:gd name="T26" fmla="*/ 1 w 164"/>
                <a:gd name="T27" fmla="*/ 1 h 287"/>
                <a:gd name="T28" fmla="*/ 1 w 164"/>
                <a:gd name="T29" fmla="*/ 1 h 287"/>
                <a:gd name="T30" fmla="*/ 1 w 164"/>
                <a:gd name="T31" fmla="*/ 1 h 287"/>
                <a:gd name="T32" fmla="*/ 1 w 164"/>
                <a:gd name="T33" fmla="*/ 1 h 287"/>
                <a:gd name="T34" fmla="*/ 1 w 164"/>
                <a:gd name="T35" fmla="*/ 1 h 287"/>
                <a:gd name="T36" fmla="*/ 1 w 164"/>
                <a:gd name="T37" fmla="*/ 0 h 287"/>
                <a:gd name="T38" fmla="*/ 1 w 164"/>
                <a:gd name="T39" fmla="*/ 1 h 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4"/>
                <a:gd name="T61" fmla="*/ 0 h 287"/>
                <a:gd name="T62" fmla="*/ 164 w 164"/>
                <a:gd name="T63" fmla="*/ 287 h 2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4" h="287">
                  <a:moveTo>
                    <a:pt x="164" y="12"/>
                  </a:moveTo>
                  <a:lnTo>
                    <a:pt x="164" y="25"/>
                  </a:lnTo>
                  <a:lnTo>
                    <a:pt x="137" y="56"/>
                  </a:lnTo>
                  <a:lnTo>
                    <a:pt x="113" y="86"/>
                  </a:lnTo>
                  <a:lnTo>
                    <a:pt x="91" y="118"/>
                  </a:lnTo>
                  <a:lnTo>
                    <a:pt x="74" y="154"/>
                  </a:lnTo>
                  <a:lnTo>
                    <a:pt x="54" y="186"/>
                  </a:lnTo>
                  <a:lnTo>
                    <a:pt x="37" y="219"/>
                  </a:lnTo>
                  <a:lnTo>
                    <a:pt x="20" y="253"/>
                  </a:lnTo>
                  <a:lnTo>
                    <a:pt x="5" y="287"/>
                  </a:lnTo>
                  <a:lnTo>
                    <a:pt x="0" y="282"/>
                  </a:lnTo>
                  <a:lnTo>
                    <a:pt x="0" y="236"/>
                  </a:lnTo>
                  <a:lnTo>
                    <a:pt x="9" y="196"/>
                  </a:lnTo>
                  <a:lnTo>
                    <a:pt x="22" y="155"/>
                  </a:lnTo>
                  <a:lnTo>
                    <a:pt x="41" y="120"/>
                  </a:lnTo>
                  <a:lnTo>
                    <a:pt x="63" y="84"/>
                  </a:lnTo>
                  <a:lnTo>
                    <a:pt x="90" y="54"/>
                  </a:lnTo>
                  <a:lnTo>
                    <a:pt x="120" y="23"/>
                  </a:lnTo>
                  <a:lnTo>
                    <a:pt x="156" y="0"/>
                  </a:lnTo>
                  <a:lnTo>
                    <a:pt x="164" y="12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4536" y="2254"/>
              <a:ext cx="139" cy="73"/>
            </a:xfrm>
            <a:custGeom>
              <a:avLst/>
              <a:gdLst>
                <a:gd name="T0" fmla="*/ 0 w 279"/>
                <a:gd name="T1" fmla="*/ 0 h 147"/>
                <a:gd name="T2" fmla="*/ 0 w 279"/>
                <a:gd name="T3" fmla="*/ 0 h 147"/>
                <a:gd name="T4" fmla="*/ 0 w 279"/>
                <a:gd name="T5" fmla="*/ 0 h 147"/>
                <a:gd name="T6" fmla="*/ 0 w 279"/>
                <a:gd name="T7" fmla="*/ 0 h 147"/>
                <a:gd name="T8" fmla="*/ 0 w 279"/>
                <a:gd name="T9" fmla="*/ 0 h 147"/>
                <a:gd name="T10" fmla="*/ 0 w 279"/>
                <a:gd name="T11" fmla="*/ 0 h 147"/>
                <a:gd name="T12" fmla="*/ 0 w 279"/>
                <a:gd name="T13" fmla="*/ 0 h 147"/>
                <a:gd name="T14" fmla="*/ 0 w 279"/>
                <a:gd name="T15" fmla="*/ 0 h 147"/>
                <a:gd name="T16" fmla="*/ 0 w 279"/>
                <a:gd name="T17" fmla="*/ 0 h 147"/>
                <a:gd name="T18" fmla="*/ 0 w 279"/>
                <a:gd name="T19" fmla="*/ 0 h 147"/>
                <a:gd name="T20" fmla="*/ 0 w 279"/>
                <a:gd name="T21" fmla="*/ 0 h 147"/>
                <a:gd name="T22" fmla="*/ 0 w 279"/>
                <a:gd name="T23" fmla="*/ 0 h 147"/>
                <a:gd name="T24" fmla="*/ 0 w 279"/>
                <a:gd name="T25" fmla="*/ 0 h 147"/>
                <a:gd name="T26" fmla="*/ 0 w 279"/>
                <a:gd name="T27" fmla="*/ 0 h 147"/>
                <a:gd name="T28" fmla="*/ 0 w 279"/>
                <a:gd name="T29" fmla="*/ 0 h 147"/>
                <a:gd name="T30" fmla="*/ 0 w 279"/>
                <a:gd name="T31" fmla="*/ 0 h 147"/>
                <a:gd name="T32" fmla="*/ 0 w 279"/>
                <a:gd name="T33" fmla="*/ 0 h 147"/>
                <a:gd name="T34" fmla="*/ 0 w 279"/>
                <a:gd name="T35" fmla="*/ 0 h 147"/>
                <a:gd name="T36" fmla="*/ 0 w 279"/>
                <a:gd name="T37" fmla="*/ 0 h 147"/>
                <a:gd name="T38" fmla="*/ 0 w 279"/>
                <a:gd name="T39" fmla="*/ 0 h 147"/>
                <a:gd name="T40" fmla="*/ 0 w 279"/>
                <a:gd name="T41" fmla="*/ 0 h 147"/>
                <a:gd name="T42" fmla="*/ 0 w 279"/>
                <a:gd name="T43" fmla="*/ 0 h 147"/>
                <a:gd name="T44" fmla="*/ 0 w 279"/>
                <a:gd name="T45" fmla="*/ 0 h 147"/>
                <a:gd name="T46" fmla="*/ 0 w 279"/>
                <a:gd name="T47" fmla="*/ 0 h 147"/>
                <a:gd name="T48" fmla="*/ 0 w 279"/>
                <a:gd name="T49" fmla="*/ 0 h 147"/>
                <a:gd name="T50" fmla="*/ 0 w 279"/>
                <a:gd name="T51" fmla="*/ 0 h 147"/>
                <a:gd name="T52" fmla="*/ 0 w 279"/>
                <a:gd name="T53" fmla="*/ 0 h 147"/>
                <a:gd name="T54" fmla="*/ 0 w 279"/>
                <a:gd name="T55" fmla="*/ 0 h 147"/>
                <a:gd name="T56" fmla="*/ 0 w 279"/>
                <a:gd name="T57" fmla="*/ 0 h 147"/>
                <a:gd name="T58" fmla="*/ 0 w 279"/>
                <a:gd name="T59" fmla="*/ 0 h 147"/>
                <a:gd name="T60" fmla="*/ 0 w 279"/>
                <a:gd name="T61" fmla="*/ 0 h 147"/>
                <a:gd name="T62" fmla="*/ 0 w 279"/>
                <a:gd name="T63" fmla="*/ 0 h 147"/>
                <a:gd name="T64" fmla="*/ 0 w 279"/>
                <a:gd name="T65" fmla="*/ 0 h 147"/>
                <a:gd name="T66" fmla="*/ 0 w 279"/>
                <a:gd name="T67" fmla="*/ 0 h 147"/>
                <a:gd name="T68" fmla="*/ 0 w 279"/>
                <a:gd name="T69" fmla="*/ 0 h 147"/>
                <a:gd name="T70" fmla="*/ 0 w 279"/>
                <a:gd name="T71" fmla="*/ 0 h 147"/>
                <a:gd name="T72" fmla="*/ 0 w 279"/>
                <a:gd name="T73" fmla="*/ 0 h 147"/>
                <a:gd name="T74" fmla="*/ 0 w 279"/>
                <a:gd name="T75" fmla="*/ 0 h 147"/>
                <a:gd name="T76" fmla="*/ 0 w 279"/>
                <a:gd name="T77" fmla="*/ 0 h 147"/>
                <a:gd name="T78" fmla="*/ 0 w 279"/>
                <a:gd name="T79" fmla="*/ 0 h 147"/>
                <a:gd name="T80" fmla="*/ 0 w 279"/>
                <a:gd name="T81" fmla="*/ 0 h 147"/>
                <a:gd name="T82" fmla="*/ 0 w 279"/>
                <a:gd name="T83" fmla="*/ 0 h 147"/>
                <a:gd name="T84" fmla="*/ 0 w 279"/>
                <a:gd name="T85" fmla="*/ 0 h 147"/>
                <a:gd name="T86" fmla="*/ 0 w 279"/>
                <a:gd name="T87" fmla="*/ 0 h 147"/>
                <a:gd name="T88" fmla="*/ 0 w 279"/>
                <a:gd name="T89" fmla="*/ 0 h 147"/>
                <a:gd name="T90" fmla="*/ 0 w 279"/>
                <a:gd name="T91" fmla="*/ 0 h 147"/>
                <a:gd name="T92" fmla="*/ 0 w 279"/>
                <a:gd name="T93" fmla="*/ 0 h 147"/>
                <a:gd name="T94" fmla="*/ 0 w 279"/>
                <a:gd name="T95" fmla="*/ 0 h 147"/>
                <a:gd name="T96" fmla="*/ 0 w 279"/>
                <a:gd name="T97" fmla="*/ 0 h 147"/>
                <a:gd name="T98" fmla="*/ 0 w 279"/>
                <a:gd name="T99" fmla="*/ 0 h 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147"/>
                <a:gd name="T152" fmla="*/ 279 w 279"/>
                <a:gd name="T153" fmla="*/ 147 h 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147">
                  <a:moveTo>
                    <a:pt x="279" y="0"/>
                  </a:moveTo>
                  <a:lnTo>
                    <a:pt x="255" y="24"/>
                  </a:lnTo>
                  <a:lnTo>
                    <a:pt x="231" y="44"/>
                  </a:lnTo>
                  <a:lnTo>
                    <a:pt x="204" y="59"/>
                  </a:lnTo>
                  <a:lnTo>
                    <a:pt x="177" y="73"/>
                  </a:lnTo>
                  <a:lnTo>
                    <a:pt x="147" y="83"/>
                  </a:lnTo>
                  <a:lnTo>
                    <a:pt x="118" y="93"/>
                  </a:lnTo>
                  <a:lnTo>
                    <a:pt x="88" y="103"/>
                  </a:lnTo>
                  <a:lnTo>
                    <a:pt x="62" y="118"/>
                  </a:lnTo>
                  <a:lnTo>
                    <a:pt x="72" y="118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111" y="115"/>
                  </a:lnTo>
                  <a:lnTo>
                    <a:pt x="123" y="111"/>
                  </a:lnTo>
                  <a:lnTo>
                    <a:pt x="137" y="108"/>
                  </a:lnTo>
                  <a:lnTo>
                    <a:pt x="148" y="106"/>
                  </a:lnTo>
                  <a:lnTo>
                    <a:pt x="164" y="106"/>
                  </a:lnTo>
                  <a:lnTo>
                    <a:pt x="150" y="116"/>
                  </a:lnTo>
                  <a:lnTo>
                    <a:pt x="138" y="127"/>
                  </a:lnTo>
                  <a:lnTo>
                    <a:pt x="123" y="132"/>
                  </a:lnTo>
                  <a:lnTo>
                    <a:pt x="110" y="138"/>
                  </a:lnTo>
                  <a:lnTo>
                    <a:pt x="93" y="140"/>
                  </a:lnTo>
                  <a:lnTo>
                    <a:pt x="76" y="143"/>
                  </a:lnTo>
                  <a:lnTo>
                    <a:pt x="61" y="145"/>
                  </a:lnTo>
                  <a:lnTo>
                    <a:pt x="45" y="147"/>
                  </a:lnTo>
                  <a:lnTo>
                    <a:pt x="44" y="142"/>
                  </a:lnTo>
                  <a:lnTo>
                    <a:pt x="42" y="138"/>
                  </a:lnTo>
                  <a:lnTo>
                    <a:pt x="44" y="133"/>
                  </a:lnTo>
                  <a:lnTo>
                    <a:pt x="45" y="127"/>
                  </a:lnTo>
                  <a:lnTo>
                    <a:pt x="35" y="116"/>
                  </a:lnTo>
                  <a:lnTo>
                    <a:pt x="27" y="118"/>
                  </a:lnTo>
                  <a:lnTo>
                    <a:pt x="15" y="122"/>
                  </a:lnTo>
                  <a:lnTo>
                    <a:pt x="5" y="127"/>
                  </a:lnTo>
                  <a:lnTo>
                    <a:pt x="0" y="122"/>
                  </a:lnTo>
                  <a:lnTo>
                    <a:pt x="13" y="115"/>
                  </a:lnTo>
                  <a:lnTo>
                    <a:pt x="28" y="110"/>
                  </a:lnTo>
                  <a:lnTo>
                    <a:pt x="45" y="105"/>
                  </a:lnTo>
                  <a:lnTo>
                    <a:pt x="62" y="100"/>
                  </a:lnTo>
                  <a:lnTo>
                    <a:pt x="77" y="93"/>
                  </a:lnTo>
                  <a:lnTo>
                    <a:pt x="94" y="88"/>
                  </a:lnTo>
                  <a:lnTo>
                    <a:pt x="111" y="81"/>
                  </a:lnTo>
                  <a:lnTo>
                    <a:pt x="128" y="76"/>
                  </a:lnTo>
                  <a:lnTo>
                    <a:pt x="145" y="66"/>
                  </a:lnTo>
                  <a:lnTo>
                    <a:pt x="164" y="56"/>
                  </a:lnTo>
                  <a:lnTo>
                    <a:pt x="182" y="47"/>
                  </a:lnTo>
                  <a:lnTo>
                    <a:pt x="202" y="39"/>
                  </a:lnTo>
                  <a:lnTo>
                    <a:pt x="221" y="29"/>
                  </a:lnTo>
                  <a:lnTo>
                    <a:pt x="240" y="20"/>
                  </a:lnTo>
                  <a:lnTo>
                    <a:pt x="258" y="1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4818" y="2263"/>
              <a:ext cx="23" cy="15"/>
            </a:xfrm>
            <a:custGeom>
              <a:avLst/>
              <a:gdLst>
                <a:gd name="T0" fmla="*/ 1 w 46"/>
                <a:gd name="T1" fmla="*/ 1 h 29"/>
                <a:gd name="T2" fmla="*/ 1 w 46"/>
                <a:gd name="T3" fmla="*/ 1 h 29"/>
                <a:gd name="T4" fmla="*/ 1 w 46"/>
                <a:gd name="T5" fmla="*/ 1 h 29"/>
                <a:gd name="T6" fmla="*/ 1 w 46"/>
                <a:gd name="T7" fmla="*/ 1 h 29"/>
                <a:gd name="T8" fmla="*/ 0 w 46"/>
                <a:gd name="T9" fmla="*/ 1 h 29"/>
                <a:gd name="T10" fmla="*/ 1 w 46"/>
                <a:gd name="T11" fmla="*/ 0 h 29"/>
                <a:gd name="T12" fmla="*/ 1 w 46"/>
                <a:gd name="T13" fmla="*/ 1 h 29"/>
                <a:gd name="T14" fmla="*/ 1 w 46"/>
                <a:gd name="T15" fmla="*/ 1 h 29"/>
                <a:gd name="T16" fmla="*/ 1 w 46"/>
                <a:gd name="T17" fmla="*/ 1 h 29"/>
                <a:gd name="T18" fmla="*/ 1 w 46"/>
                <a:gd name="T19" fmla="*/ 1 h 29"/>
                <a:gd name="T20" fmla="*/ 1 w 46"/>
                <a:gd name="T21" fmla="*/ 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9"/>
                <a:gd name="T35" fmla="*/ 46 w 46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9">
                  <a:moveTo>
                    <a:pt x="46" y="29"/>
                  </a:moveTo>
                  <a:lnTo>
                    <a:pt x="36" y="21"/>
                  </a:lnTo>
                  <a:lnTo>
                    <a:pt x="25" y="16"/>
                  </a:lnTo>
                  <a:lnTo>
                    <a:pt x="12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22" y="4"/>
                  </a:lnTo>
                  <a:lnTo>
                    <a:pt x="32" y="9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3716" y="2341"/>
              <a:ext cx="89" cy="267"/>
            </a:xfrm>
            <a:custGeom>
              <a:avLst/>
              <a:gdLst>
                <a:gd name="T0" fmla="*/ 0 w 179"/>
                <a:gd name="T1" fmla="*/ 1 h 534"/>
                <a:gd name="T2" fmla="*/ 0 w 179"/>
                <a:gd name="T3" fmla="*/ 1 h 534"/>
                <a:gd name="T4" fmla="*/ 0 w 179"/>
                <a:gd name="T5" fmla="*/ 1 h 534"/>
                <a:gd name="T6" fmla="*/ 0 w 179"/>
                <a:gd name="T7" fmla="*/ 1 h 534"/>
                <a:gd name="T8" fmla="*/ 0 w 179"/>
                <a:gd name="T9" fmla="*/ 1 h 534"/>
                <a:gd name="T10" fmla="*/ 0 w 179"/>
                <a:gd name="T11" fmla="*/ 1 h 534"/>
                <a:gd name="T12" fmla="*/ 0 w 179"/>
                <a:gd name="T13" fmla="*/ 1 h 534"/>
                <a:gd name="T14" fmla="*/ 0 w 179"/>
                <a:gd name="T15" fmla="*/ 1 h 534"/>
                <a:gd name="T16" fmla="*/ 0 w 179"/>
                <a:gd name="T17" fmla="*/ 1 h 534"/>
                <a:gd name="T18" fmla="*/ 0 w 179"/>
                <a:gd name="T19" fmla="*/ 1 h 534"/>
                <a:gd name="T20" fmla="*/ 0 w 179"/>
                <a:gd name="T21" fmla="*/ 1 h 534"/>
                <a:gd name="T22" fmla="*/ 0 w 179"/>
                <a:gd name="T23" fmla="*/ 1 h 534"/>
                <a:gd name="T24" fmla="*/ 0 w 179"/>
                <a:gd name="T25" fmla="*/ 1 h 534"/>
                <a:gd name="T26" fmla="*/ 0 w 179"/>
                <a:gd name="T27" fmla="*/ 1 h 534"/>
                <a:gd name="T28" fmla="*/ 0 w 179"/>
                <a:gd name="T29" fmla="*/ 1 h 534"/>
                <a:gd name="T30" fmla="*/ 0 w 179"/>
                <a:gd name="T31" fmla="*/ 1 h 534"/>
                <a:gd name="T32" fmla="*/ 0 w 179"/>
                <a:gd name="T33" fmla="*/ 1 h 534"/>
                <a:gd name="T34" fmla="*/ 0 w 179"/>
                <a:gd name="T35" fmla="*/ 1 h 534"/>
                <a:gd name="T36" fmla="*/ 0 w 179"/>
                <a:gd name="T37" fmla="*/ 1 h 534"/>
                <a:gd name="T38" fmla="*/ 0 w 179"/>
                <a:gd name="T39" fmla="*/ 1 h 534"/>
                <a:gd name="T40" fmla="*/ 0 w 179"/>
                <a:gd name="T41" fmla="*/ 1 h 534"/>
                <a:gd name="T42" fmla="*/ 0 w 179"/>
                <a:gd name="T43" fmla="*/ 1 h 534"/>
                <a:gd name="T44" fmla="*/ 0 w 179"/>
                <a:gd name="T45" fmla="*/ 1 h 534"/>
                <a:gd name="T46" fmla="*/ 0 w 179"/>
                <a:gd name="T47" fmla="*/ 1 h 534"/>
                <a:gd name="T48" fmla="*/ 0 w 179"/>
                <a:gd name="T49" fmla="*/ 1 h 534"/>
                <a:gd name="T50" fmla="*/ 0 w 179"/>
                <a:gd name="T51" fmla="*/ 1 h 534"/>
                <a:gd name="T52" fmla="*/ 0 w 179"/>
                <a:gd name="T53" fmla="*/ 1 h 534"/>
                <a:gd name="T54" fmla="*/ 0 w 179"/>
                <a:gd name="T55" fmla="*/ 1 h 534"/>
                <a:gd name="T56" fmla="*/ 0 w 179"/>
                <a:gd name="T57" fmla="*/ 1 h 534"/>
                <a:gd name="T58" fmla="*/ 0 w 179"/>
                <a:gd name="T59" fmla="*/ 1 h 534"/>
                <a:gd name="T60" fmla="*/ 0 w 179"/>
                <a:gd name="T61" fmla="*/ 1 h 534"/>
                <a:gd name="T62" fmla="*/ 0 w 179"/>
                <a:gd name="T63" fmla="*/ 1 h 534"/>
                <a:gd name="T64" fmla="*/ 0 w 179"/>
                <a:gd name="T65" fmla="*/ 1 h 5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534"/>
                <a:gd name="T101" fmla="*/ 179 w 179"/>
                <a:gd name="T102" fmla="*/ 534 h 5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534">
                  <a:moveTo>
                    <a:pt x="42" y="201"/>
                  </a:moveTo>
                  <a:lnTo>
                    <a:pt x="58" y="199"/>
                  </a:lnTo>
                  <a:lnTo>
                    <a:pt x="74" y="187"/>
                  </a:lnTo>
                  <a:lnTo>
                    <a:pt x="81" y="179"/>
                  </a:lnTo>
                  <a:lnTo>
                    <a:pt x="90" y="171"/>
                  </a:lnTo>
                  <a:lnTo>
                    <a:pt x="98" y="165"/>
                  </a:lnTo>
                  <a:lnTo>
                    <a:pt x="108" y="164"/>
                  </a:lnTo>
                  <a:lnTo>
                    <a:pt x="117" y="179"/>
                  </a:lnTo>
                  <a:lnTo>
                    <a:pt x="132" y="196"/>
                  </a:lnTo>
                  <a:lnTo>
                    <a:pt x="147" y="211"/>
                  </a:lnTo>
                  <a:lnTo>
                    <a:pt x="162" y="230"/>
                  </a:lnTo>
                  <a:lnTo>
                    <a:pt x="172" y="245"/>
                  </a:lnTo>
                  <a:lnTo>
                    <a:pt x="179" y="265"/>
                  </a:lnTo>
                  <a:lnTo>
                    <a:pt x="178" y="284"/>
                  </a:lnTo>
                  <a:lnTo>
                    <a:pt x="166" y="307"/>
                  </a:lnTo>
                  <a:lnTo>
                    <a:pt x="161" y="324"/>
                  </a:lnTo>
                  <a:lnTo>
                    <a:pt x="156" y="343"/>
                  </a:lnTo>
                  <a:lnTo>
                    <a:pt x="150" y="360"/>
                  </a:lnTo>
                  <a:lnTo>
                    <a:pt x="147" y="378"/>
                  </a:lnTo>
                  <a:lnTo>
                    <a:pt x="142" y="395"/>
                  </a:lnTo>
                  <a:lnTo>
                    <a:pt x="137" y="414"/>
                  </a:lnTo>
                  <a:lnTo>
                    <a:pt x="134" y="431"/>
                  </a:lnTo>
                  <a:lnTo>
                    <a:pt x="134" y="451"/>
                  </a:lnTo>
                  <a:lnTo>
                    <a:pt x="120" y="449"/>
                  </a:lnTo>
                  <a:lnTo>
                    <a:pt x="108" y="446"/>
                  </a:lnTo>
                  <a:lnTo>
                    <a:pt x="96" y="444"/>
                  </a:lnTo>
                  <a:lnTo>
                    <a:pt x="88" y="448"/>
                  </a:lnTo>
                  <a:lnTo>
                    <a:pt x="90" y="458"/>
                  </a:lnTo>
                  <a:lnTo>
                    <a:pt x="96" y="468"/>
                  </a:lnTo>
                  <a:lnTo>
                    <a:pt x="101" y="478"/>
                  </a:lnTo>
                  <a:lnTo>
                    <a:pt x="110" y="488"/>
                  </a:lnTo>
                  <a:lnTo>
                    <a:pt x="115" y="498"/>
                  </a:lnTo>
                  <a:lnTo>
                    <a:pt x="120" y="509"/>
                  </a:lnTo>
                  <a:lnTo>
                    <a:pt x="118" y="519"/>
                  </a:lnTo>
                  <a:lnTo>
                    <a:pt x="115" y="534"/>
                  </a:lnTo>
                  <a:lnTo>
                    <a:pt x="103" y="515"/>
                  </a:lnTo>
                  <a:lnTo>
                    <a:pt x="88" y="500"/>
                  </a:lnTo>
                  <a:lnTo>
                    <a:pt x="69" y="485"/>
                  </a:lnTo>
                  <a:lnTo>
                    <a:pt x="52" y="473"/>
                  </a:lnTo>
                  <a:lnTo>
                    <a:pt x="36" y="456"/>
                  </a:lnTo>
                  <a:lnTo>
                    <a:pt x="25" y="441"/>
                  </a:lnTo>
                  <a:lnTo>
                    <a:pt x="22" y="421"/>
                  </a:lnTo>
                  <a:lnTo>
                    <a:pt x="31" y="399"/>
                  </a:lnTo>
                  <a:lnTo>
                    <a:pt x="27" y="373"/>
                  </a:lnTo>
                  <a:lnTo>
                    <a:pt x="24" y="351"/>
                  </a:lnTo>
                  <a:lnTo>
                    <a:pt x="17" y="328"/>
                  </a:lnTo>
                  <a:lnTo>
                    <a:pt x="12" y="306"/>
                  </a:lnTo>
                  <a:lnTo>
                    <a:pt x="7" y="282"/>
                  </a:lnTo>
                  <a:lnTo>
                    <a:pt x="2" y="260"/>
                  </a:lnTo>
                  <a:lnTo>
                    <a:pt x="0" y="236"/>
                  </a:lnTo>
                  <a:lnTo>
                    <a:pt x="2" y="214"/>
                  </a:lnTo>
                  <a:lnTo>
                    <a:pt x="17" y="186"/>
                  </a:lnTo>
                  <a:lnTo>
                    <a:pt x="32" y="159"/>
                  </a:lnTo>
                  <a:lnTo>
                    <a:pt x="49" y="130"/>
                  </a:lnTo>
                  <a:lnTo>
                    <a:pt x="69" y="105"/>
                  </a:lnTo>
                  <a:lnTo>
                    <a:pt x="90" y="76"/>
                  </a:lnTo>
                  <a:lnTo>
                    <a:pt x="110" y="51"/>
                  </a:lnTo>
                  <a:lnTo>
                    <a:pt x="130" y="25"/>
                  </a:lnTo>
                  <a:lnTo>
                    <a:pt x="154" y="0"/>
                  </a:lnTo>
                  <a:lnTo>
                    <a:pt x="139" y="24"/>
                  </a:lnTo>
                  <a:lnTo>
                    <a:pt x="123" y="49"/>
                  </a:lnTo>
                  <a:lnTo>
                    <a:pt x="108" y="73"/>
                  </a:lnTo>
                  <a:lnTo>
                    <a:pt x="93" y="98"/>
                  </a:lnTo>
                  <a:lnTo>
                    <a:pt x="76" y="122"/>
                  </a:lnTo>
                  <a:lnTo>
                    <a:pt x="63" y="147"/>
                  </a:lnTo>
                  <a:lnTo>
                    <a:pt x="51" y="172"/>
                  </a:lnTo>
                  <a:lnTo>
                    <a:pt x="42" y="201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4211" y="2364"/>
              <a:ext cx="16" cy="64"/>
            </a:xfrm>
            <a:custGeom>
              <a:avLst/>
              <a:gdLst>
                <a:gd name="T0" fmla="*/ 1 w 30"/>
                <a:gd name="T1" fmla="*/ 1 h 128"/>
                <a:gd name="T2" fmla="*/ 1 w 30"/>
                <a:gd name="T3" fmla="*/ 1 h 128"/>
                <a:gd name="T4" fmla="*/ 1 w 30"/>
                <a:gd name="T5" fmla="*/ 1 h 128"/>
                <a:gd name="T6" fmla="*/ 0 w 30"/>
                <a:gd name="T7" fmla="*/ 1 h 128"/>
                <a:gd name="T8" fmla="*/ 0 w 30"/>
                <a:gd name="T9" fmla="*/ 1 h 128"/>
                <a:gd name="T10" fmla="*/ 1 w 30"/>
                <a:gd name="T11" fmla="*/ 1 h 128"/>
                <a:gd name="T12" fmla="*/ 1 w 30"/>
                <a:gd name="T13" fmla="*/ 1 h 128"/>
                <a:gd name="T14" fmla="*/ 1 w 30"/>
                <a:gd name="T15" fmla="*/ 1 h 128"/>
                <a:gd name="T16" fmla="*/ 1 w 30"/>
                <a:gd name="T17" fmla="*/ 1 h 128"/>
                <a:gd name="T18" fmla="*/ 1 w 30"/>
                <a:gd name="T19" fmla="*/ 1 h 128"/>
                <a:gd name="T20" fmla="*/ 1 w 30"/>
                <a:gd name="T21" fmla="*/ 0 h 128"/>
                <a:gd name="T22" fmla="*/ 1 w 30"/>
                <a:gd name="T23" fmla="*/ 1 h 128"/>
                <a:gd name="T24" fmla="*/ 1 w 30"/>
                <a:gd name="T25" fmla="*/ 1 h 128"/>
                <a:gd name="T26" fmla="*/ 1 w 30"/>
                <a:gd name="T27" fmla="*/ 1 h 128"/>
                <a:gd name="T28" fmla="*/ 1 w 30"/>
                <a:gd name="T29" fmla="*/ 1 h 128"/>
                <a:gd name="T30" fmla="*/ 1 w 30"/>
                <a:gd name="T31" fmla="*/ 1 h 128"/>
                <a:gd name="T32" fmla="*/ 1 w 30"/>
                <a:gd name="T33" fmla="*/ 1 h 128"/>
                <a:gd name="T34" fmla="*/ 1 w 30"/>
                <a:gd name="T35" fmla="*/ 1 h 128"/>
                <a:gd name="T36" fmla="*/ 1 w 30"/>
                <a:gd name="T37" fmla="*/ 1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128"/>
                <a:gd name="T59" fmla="*/ 30 w 30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128">
                  <a:moveTo>
                    <a:pt x="17" y="128"/>
                  </a:moveTo>
                  <a:lnTo>
                    <a:pt x="8" y="128"/>
                  </a:lnTo>
                  <a:lnTo>
                    <a:pt x="2" y="113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3" y="69"/>
                  </a:lnTo>
                  <a:lnTo>
                    <a:pt x="7" y="54"/>
                  </a:lnTo>
                  <a:lnTo>
                    <a:pt x="10" y="38"/>
                  </a:lnTo>
                  <a:lnTo>
                    <a:pt x="13" y="25"/>
                  </a:lnTo>
                  <a:lnTo>
                    <a:pt x="17" y="11"/>
                  </a:lnTo>
                  <a:lnTo>
                    <a:pt x="30" y="0"/>
                  </a:lnTo>
                  <a:lnTo>
                    <a:pt x="29" y="15"/>
                  </a:lnTo>
                  <a:lnTo>
                    <a:pt x="27" y="30"/>
                  </a:lnTo>
                  <a:lnTo>
                    <a:pt x="25" y="47"/>
                  </a:lnTo>
                  <a:lnTo>
                    <a:pt x="24" y="64"/>
                  </a:lnTo>
                  <a:lnTo>
                    <a:pt x="20" y="79"/>
                  </a:lnTo>
                  <a:lnTo>
                    <a:pt x="20" y="94"/>
                  </a:lnTo>
                  <a:lnTo>
                    <a:pt x="17" y="111"/>
                  </a:lnTo>
                  <a:lnTo>
                    <a:pt x="17" y="128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32"/>
            <p:cNvSpPr>
              <a:spLocks/>
            </p:cNvSpPr>
            <p:nvPr/>
          </p:nvSpPr>
          <p:spPr bwMode="auto">
            <a:xfrm>
              <a:off x="3372" y="2384"/>
              <a:ext cx="418" cy="600"/>
            </a:xfrm>
            <a:custGeom>
              <a:avLst/>
              <a:gdLst>
                <a:gd name="T0" fmla="*/ 0 w 837"/>
                <a:gd name="T1" fmla="*/ 1 h 1200"/>
                <a:gd name="T2" fmla="*/ 0 w 837"/>
                <a:gd name="T3" fmla="*/ 1 h 1200"/>
                <a:gd name="T4" fmla="*/ 0 w 837"/>
                <a:gd name="T5" fmla="*/ 1 h 1200"/>
                <a:gd name="T6" fmla="*/ 0 w 837"/>
                <a:gd name="T7" fmla="*/ 1 h 1200"/>
                <a:gd name="T8" fmla="*/ 0 w 837"/>
                <a:gd name="T9" fmla="*/ 1 h 1200"/>
                <a:gd name="T10" fmla="*/ 0 w 837"/>
                <a:gd name="T11" fmla="*/ 1 h 1200"/>
                <a:gd name="T12" fmla="*/ 0 w 837"/>
                <a:gd name="T13" fmla="*/ 1 h 1200"/>
                <a:gd name="T14" fmla="*/ 0 w 837"/>
                <a:gd name="T15" fmla="*/ 1 h 1200"/>
                <a:gd name="T16" fmla="*/ 0 w 837"/>
                <a:gd name="T17" fmla="*/ 1 h 1200"/>
                <a:gd name="T18" fmla="*/ 0 w 837"/>
                <a:gd name="T19" fmla="*/ 1 h 1200"/>
                <a:gd name="T20" fmla="*/ 0 w 837"/>
                <a:gd name="T21" fmla="*/ 1 h 1200"/>
                <a:gd name="T22" fmla="*/ 0 w 837"/>
                <a:gd name="T23" fmla="*/ 1 h 1200"/>
                <a:gd name="T24" fmla="*/ 0 w 837"/>
                <a:gd name="T25" fmla="*/ 1 h 1200"/>
                <a:gd name="T26" fmla="*/ 0 w 837"/>
                <a:gd name="T27" fmla="*/ 1 h 1200"/>
                <a:gd name="T28" fmla="*/ 0 w 837"/>
                <a:gd name="T29" fmla="*/ 1 h 1200"/>
                <a:gd name="T30" fmla="*/ 0 w 837"/>
                <a:gd name="T31" fmla="*/ 1 h 1200"/>
                <a:gd name="T32" fmla="*/ 0 w 837"/>
                <a:gd name="T33" fmla="*/ 1 h 1200"/>
                <a:gd name="T34" fmla="*/ 0 w 837"/>
                <a:gd name="T35" fmla="*/ 1 h 1200"/>
                <a:gd name="T36" fmla="*/ 0 w 837"/>
                <a:gd name="T37" fmla="*/ 1 h 1200"/>
                <a:gd name="T38" fmla="*/ 0 w 837"/>
                <a:gd name="T39" fmla="*/ 1 h 1200"/>
                <a:gd name="T40" fmla="*/ 0 w 837"/>
                <a:gd name="T41" fmla="*/ 1 h 1200"/>
                <a:gd name="T42" fmla="*/ 0 w 837"/>
                <a:gd name="T43" fmla="*/ 1 h 1200"/>
                <a:gd name="T44" fmla="*/ 0 w 837"/>
                <a:gd name="T45" fmla="*/ 1 h 1200"/>
                <a:gd name="T46" fmla="*/ 0 w 837"/>
                <a:gd name="T47" fmla="*/ 1 h 1200"/>
                <a:gd name="T48" fmla="*/ 0 w 837"/>
                <a:gd name="T49" fmla="*/ 1 h 1200"/>
                <a:gd name="T50" fmla="*/ 0 w 837"/>
                <a:gd name="T51" fmla="*/ 1 h 1200"/>
                <a:gd name="T52" fmla="*/ 0 w 837"/>
                <a:gd name="T53" fmla="*/ 1 h 1200"/>
                <a:gd name="T54" fmla="*/ 0 w 837"/>
                <a:gd name="T55" fmla="*/ 1 h 1200"/>
                <a:gd name="T56" fmla="*/ 0 w 837"/>
                <a:gd name="T57" fmla="*/ 1 h 1200"/>
                <a:gd name="T58" fmla="*/ 0 w 837"/>
                <a:gd name="T59" fmla="*/ 1 h 1200"/>
                <a:gd name="T60" fmla="*/ 0 w 837"/>
                <a:gd name="T61" fmla="*/ 1 h 1200"/>
                <a:gd name="T62" fmla="*/ 0 w 837"/>
                <a:gd name="T63" fmla="*/ 1 h 1200"/>
                <a:gd name="T64" fmla="*/ 0 w 837"/>
                <a:gd name="T65" fmla="*/ 1 h 1200"/>
                <a:gd name="T66" fmla="*/ 0 w 837"/>
                <a:gd name="T67" fmla="*/ 1 h 1200"/>
                <a:gd name="T68" fmla="*/ 0 w 837"/>
                <a:gd name="T69" fmla="*/ 1 h 1200"/>
                <a:gd name="T70" fmla="*/ 0 w 837"/>
                <a:gd name="T71" fmla="*/ 1 h 1200"/>
                <a:gd name="T72" fmla="*/ 0 w 837"/>
                <a:gd name="T73" fmla="*/ 1 h 1200"/>
                <a:gd name="T74" fmla="*/ 0 w 837"/>
                <a:gd name="T75" fmla="*/ 1 h 1200"/>
                <a:gd name="T76" fmla="*/ 0 w 837"/>
                <a:gd name="T77" fmla="*/ 1 h 1200"/>
                <a:gd name="T78" fmla="*/ 0 w 837"/>
                <a:gd name="T79" fmla="*/ 1 h 1200"/>
                <a:gd name="T80" fmla="*/ 0 w 837"/>
                <a:gd name="T81" fmla="*/ 1 h 1200"/>
                <a:gd name="T82" fmla="*/ 0 w 837"/>
                <a:gd name="T83" fmla="*/ 1 h 1200"/>
                <a:gd name="T84" fmla="*/ 0 w 837"/>
                <a:gd name="T85" fmla="*/ 1 h 1200"/>
                <a:gd name="T86" fmla="*/ 0 w 837"/>
                <a:gd name="T87" fmla="*/ 1 h 1200"/>
                <a:gd name="T88" fmla="*/ 0 w 837"/>
                <a:gd name="T89" fmla="*/ 1 h 1200"/>
                <a:gd name="T90" fmla="*/ 0 w 837"/>
                <a:gd name="T91" fmla="*/ 1 h 1200"/>
                <a:gd name="T92" fmla="*/ 0 w 837"/>
                <a:gd name="T93" fmla="*/ 1 h 1200"/>
                <a:gd name="T94" fmla="*/ 0 w 837"/>
                <a:gd name="T95" fmla="*/ 1 h 1200"/>
                <a:gd name="T96" fmla="*/ 0 w 837"/>
                <a:gd name="T97" fmla="*/ 1 h 1200"/>
                <a:gd name="T98" fmla="*/ 0 w 837"/>
                <a:gd name="T99" fmla="*/ 1 h 1200"/>
                <a:gd name="T100" fmla="*/ 0 w 837"/>
                <a:gd name="T101" fmla="*/ 1 h 1200"/>
                <a:gd name="T102" fmla="*/ 0 w 837"/>
                <a:gd name="T103" fmla="*/ 1 h 1200"/>
                <a:gd name="T104" fmla="*/ 0 w 837"/>
                <a:gd name="T105" fmla="*/ 1 h 1200"/>
                <a:gd name="T106" fmla="*/ 0 w 837"/>
                <a:gd name="T107" fmla="*/ 1 h 1200"/>
                <a:gd name="T108" fmla="*/ 0 w 837"/>
                <a:gd name="T109" fmla="*/ 1 h 1200"/>
                <a:gd name="T110" fmla="*/ 0 w 837"/>
                <a:gd name="T111" fmla="*/ 1 h 1200"/>
                <a:gd name="T112" fmla="*/ 0 w 837"/>
                <a:gd name="T113" fmla="*/ 1 h 12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37"/>
                <a:gd name="T172" fmla="*/ 0 h 1200"/>
                <a:gd name="T173" fmla="*/ 837 w 837"/>
                <a:gd name="T174" fmla="*/ 1200 h 12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37" h="1200">
                  <a:moveTo>
                    <a:pt x="142" y="12"/>
                  </a:moveTo>
                  <a:lnTo>
                    <a:pt x="137" y="30"/>
                  </a:lnTo>
                  <a:lnTo>
                    <a:pt x="134" y="51"/>
                  </a:lnTo>
                  <a:lnTo>
                    <a:pt x="129" y="69"/>
                  </a:lnTo>
                  <a:lnTo>
                    <a:pt x="124" y="90"/>
                  </a:lnTo>
                  <a:lnTo>
                    <a:pt x="117" y="108"/>
                  </a:lnTo>
                  <a:lnTo>
                    <a:pt x="112" y="127"/>
                  </a:lnTo>
                  <a:lnTo>
                    <a:pt x="107" y="145"/>
                  </a:lnTo>
                  <a:lnTo>
                    <a:pt x="102" y="166"/>
                  </a:lnTo>
                  <a:lnTo>
                    <a:pt x="102" y="176"/>
                  </a:lnTo>
                  <a:lnTo>
                    <a:pt x="104" y="188"/>
                  </a:lnTo>
                  <a:lnTo>
                    <a:pt x="105" y="198"/>
                  </a:lnTo>
                  <a:lnTo>
                    <a:pt x="109" y="210"/>
                  </a:lnTo>
                  <a:lnTo>
                    <a:pt x="109" y="220"/>
                  </a:lnTo>
                  <a:lnTo>
                    <a:pt x="109" y="232"/>
                  </a:lnTo>
                  <a:lnTo>
                    <a:pt x="105" y="242"/>
                  </a:lnTo>
                  <a:lnTo>
                    <a:pt x="102" y="254"/>
                  </a:lnTo>
                  <a:lnTo>
                    <a:pt x="100" y="289"/>
                  </a:lnTo>
                  <a:lnTo>
                    <a:pt x="100" y="330"/>
                  </a:lnTo>
                  <a:lnTo>
                    <a:pt x="100" y="367"/>
                  </a:lnTo>
                  <a:lnTo>
                    <a:pt x="104" y="406"/>
                  </a:lnTo>
                  <a:lnTo>
                    <a:pt x="109" y="441"/>
                  </a:lnTo>
                  <a:lnTo>
                    <a:pt x="122" y="475"/>
                  </a:lnTo>
                  <a:lnTo>
                    <a:pt x="142" y="504"/>
                  </a:lnTo>
                  <a:lnTo>
                    <a:pt x="173" y="529"/>
                  </a:lnTo>
                  <a:lnTo>
                    <a:pt x="193" y="549"/>
                  </a:lnTo>
                  <a:lnTo>
                    <a:pt x="213" y="571"/>
                  </a:lnTo>
                  <a:lnTo>
                    <a:pt x="232" y="595"/>
                  </a:lnTo>
                  <a:lnTo>
                    <a:pt x="252" y="619"/>
                  </a:lnTo>
                  <a:lnTo>
                    <a:pt x="271" y="640"/>
                  </a:lnTo>
                  <a:lnTo>
                    <a:pt x="291" y="662"/>
                  </a:lnTo>
                  <a:lnTo>
                    <a:pt x="313" y="681"/>
                  </a:lnTo>
                  <a:lnTo>
                    <a:pt x="338" y="700"/>
                  </a:lnTo>
                  <a:lnTo>
                    <a:pt x="350" y="698"/>
                  </a:lnTo>
                  <a:lnTo>
                    <a:pt x="362" y="695"/>
                  </a:lnTo>
                  <a:lnTo>
                    <a:pt x="374" y="689"/>
                  </a:lnTo>
                  <a:lnTo>
                    <a:pt x="386" y="684"/>
                  </a:lnTo>
                  <a:lnTo>
                    <a:pt x="394" y="676"/>
                  </a:lnTo>
                  <a:lnTo>
                    <a:pt x="404" y="669"/>
                  </a:lnTo>
                  <a:lnTo>
                    <a:pt x="413" y="659"/>
                  </a:lnTo>
                  <a:lnTo>
                    <a:pt x="421" y="651"/>
                  </a:lnTo>
                  <a:lnTo>
                    <a:pt x="428" y="620"/>
                  </a:lnTo>
                  <a:lnTo>
                    <a:pt x="440" y="593"/>
                  </a:lnTo>
                  <a:lnTo>
                    <a:pt x="455" y="568"/>
                  </a:lnTo>
                  <a:lnTo>
                    <a:pt x="472" y="542"/>
                  </a:lnTo>
                  <a:lnTo>
                    <a:pt x="489" y="517"/>
                  </a:lnTo>
                  <a:lnTo>
                    <a:pt x="506" y="493"/>
                  </a:lnTo>
                  <a:lnTo>
                    <a:pt x="521" y="468"/>
                  </a:lnTo>
                  <a:lnTo>
                    <a:pt x="534" y="443"/>
                  </a:lnTo>
                  <a:lnTo>
                    <a:pt x="541" y="423"/>
                  </a:lnTo>
                  <a:lnTo>
                    <a:pt x="548" y="404"/>
                  </a:lnTo>
                  <a:lnTo>
                    <a:pt x="553" y="384"/>
                  </a:lnTo>
                  <a:lnTo>
                    <a:pt x="558" y="365"/>
                  </a:lnTo>
                  <a:lnTo>
                    <a:pt x="560" y="343"/>
                  </a:lnTo>
                  <a:lnTo>
                    <a:pt x="561" y="323"/>
                  </a:lnTo>
                  <a:lnTo>
                    <a:pt x="560" y="303"/>
                  </a:lnTo>
                  <a:lnTo>
                    <a:pt x="560" y="284"/>
                  </a:lnTo>
                  <a:lnTo>
                    <a:pt x="558" y="270"/>
                  </a:lnTo>
                  <a:lnTo>
                    <a:pt x="561" y="259"/>
                  </a:lnTo>
                  <a:lnTo>
                    <a:pt x="565" y="248"/>
                  </a:lnTo>
                  <a:lnTo>
                    <a:pt x="575" y="242"/>
                  </a:lnTo>
                  <a:lnTo>
                    <a:pt x="592" y="243"/>
                  </a:lnTo>
                  <a:lnTo>
                    <a:pt x="605" y="254"/>
                  </a:lnTo>
                  <a:lnTo>
                    <a:pt x="612" y="265"/>
                  </a:lnTo>
                  <a:lnTo>
                    <a:pt x="615" y="284"/>
                  </a:lnTo>
                  <a:lnTo>
                    <a:pt x="615" y="303"/>
                  </a:lnTo>
                  <a:lnTo>
                    <a:pt x="615" y="323"/>
                  </a:lnTo>
                  <a:lnTo>
                    <a:pt x="615" y="340"/>
                  </a:lnTo>
                  <a:lnTo>
                    <a:pt x="621" y="357"/>
                  </a:lnTo>
                  <a:lnTo>
                    <a:pt x="617" y="367"/>
                  </a:lnTo>
                  <a:lnTo>
                    <a:pt x="617" y="377"/>
                  </a:lnTo>
                  <a:lnTo>
                    <a:pt x="621" y="387"/>
                  </a:lnTo>
                  <a:lnTo>
                    <a:pt x="626" y="397"/>
                  </a:lnTo>
                  <a:lnTo>
                    <a:pt x="627" y="407"/>
                  </a:lnTo>
                  <a:lnTo>
                    <a:pt x="629" y="419"/>
                  </a:lnTo>
                  <a:lnTo>
                    <a:pt x="627" y="429"/>
                  </a:lnTo>
                  <a:lnTo>
                    <a:pt x="621" y="443"/>
                  </a:lnTo>
                  <a:lnTo>
                    <a:pt x="610" y="468"/>
                  </a:lnTo>
                  <a:lnTo>
                    <a:pt x="602" y="495"/>
                  </a:lnTo>
                  <a:lnTo>
                    <a:pt x="592" y="522"/>
                  </a:lnTo>
                  <a:lnTo>
                    <a:pt x="583" y="549"/>
                  </a:lnTo>
                  <a:lnTo>
                    <a:pt x="573" y="575"/>
                  </a:lnTo>
                  <a:lnTo>
                    <a:pt x="565" y="602"/>
                  </a:lnTo>
                  <a:lnTo>
                    <a:pt x="556" y="629"/>
                  </a:lnTo>
                  <a:lnTo>
                    <a:pt x="551" y="659"/>
                  </a:lnTo>
                  <a:lnTo>
                    <a:pt x="546" y="668"/>
                  </a:lnTo>
                  <a:lnTo>
                    <a:pt x="541" y="678"/>
                  </a:lnTo>
                  <a:lnTo>
                    <a:pt x="534" y="686"/>
                  </a:lnTo>
                  <a:lnTo>
                    <a:pt x="529" y="696"/>
                  </a:lnTo>
                  <a:lnTo>
                    <a:pt x="514" y="713"/>
                  </a:lnTo>
                  <a:lnTo>
                    <a:pt x="499" y="730"/>
                  </a:lnTo>
                  <a:lnTo>
                    <a:pt x="484" y="733"/>
                  </a:lnTo>
                  <a:lnTo>
                    <a:pt x="468" y="735"/>
                  </a:lnTo>
                  <a:lnTo>
                    <a:pt x="452" y="735"/>
                  </a:lnTo>
                  <a:lnTo>
                    <a:pt x="436" y="737"/>
                  </a:lnTo>
                  <a:lnTo>
                    <a:pt x="423" y="744"/>
                  </a:lnTo>
                  <a:lnTo>
                    <a:pt x="413" y="754"/>
                  </a:lnTo>
                  <a:lnTo>
                    <a:pt x="403" y="764"/>
                  </a:lnTo>
                  <a:lnTo>
                    <a:pt x="396" y="777"/>
                  </a:lnTo>
                  <a:lnTo>
                    <a:pt x="389" y="787"/>
                  </a:lnTo>
                  <a:lnTo>
                    <a:pt x="389" y="801"/>
                  </a:lnTo>
                  <a:lnTo>
                    <a:pt x="394" y="815"/>
                  </a:lnTo>
                  <a:lnTo>
                    <a:pt x="404" y="828"/>
                  </a:lnTo>
                  <a:lnTo>
                    <a:pt x="413" y="842"/>
                  </a:lnTo>
                  <a:lnTo>
                    <a:pt x="421" y="858"/>
                  </a:lnTo>
                  <a:lnTo>
                    <a:pt x="428" y="875"/>
                  </a:lnTo>
                  <a:lnTo>
                    <a:pt x="438" y="894"/>
                  </a:lnTo>
                  <a:lnTo>
                    <a:pt x="447" y="907"/>
                  </a:lnTo>
                  <a:lnTo>
                    <a:pt x="460" y="919"/>
                  </a:lnTo>
                  <a:lnTo>
                    <a:pt x="475" y="924"/>
                  </a:lnTo>
                  <a:lnTo>
                    <a:pt x="499" y="926"/>
                  </a:lnTo>
                  <a:lnTo>
                    <a:pt x="519" y="946"/>
                  </a:lnTo>
                  <a:lnTo>
                    <a:pt x="550" y="904"/>
                  </a:lnTo>
                  <a:lnTo>
                    <a:pt x="575" y="862"/>
                  </a:lnTo>
                  <a:lnTo>
                    <a:pt x="595" y="815"/>
                  </a:lnTo>
                  <a:lnTo>
                    <a:pt x="614" y="769"/>
                  </a:lnTo>
                  <a:lnTo>
                    <a:pt x="626" y="720"/>
                  </a:lnTo>
                  <a:lnTo>
                    <a:pt x="637" y="671"/>
                  </a:lnTo>
                  <a:lnTo>
                    <a:pt x="648" y="622"/>
                  </a:lnTo>
                  <a:lnTo>
                    <a:pt x="658" y="573"/>
                  </a:lnTo>
                  <a:lnTo>
                    <a:pt x="670" y="573"/>
                  </a:lnTo>
                  <a:lnTo>
                    <a:pt x="685" y="573"/>
                  </a:lnTo>
                  <a:lnTo>
                    <a:pt x="700" y="573"/>
                  </a:lnTo>
                  <a:lnTo>
                    <a:pt x="715" y="573"/>
                  </a:lnTo>
                  <a:lnTo>
                    <a:pt x="727" y="578"/>
                  </a:lnTo>
                  <a:lnTo>
                    <a:pt x="740" y="585"/>
                  </a:lnTo>
                  <a:lnTo>
                    <a:pt x="752" y="593"/>
                  </a:lnTo>
                  <a:lnTo>
                    <a:pt x="764" y="607"/>
                  </a:lnTo>
                  <a:lnTo>
                    <a:pt x="764" y="629"/>
                  </a:lnTo>
                  <a:lnTo>
                    <a:pt x="769" y="652"/>
                  </a:lnTo>
                  <a:lnTo>
                    <a:pt x="774" y="673"/>
                  </a:lnTo>
                  <a:lnTo>
                    <a:pt x="784" y="695"/>
                  </a:lnTo>
                  <a:lnTo>
                    <a:pt x="793" y="713"/>
                  </a:lnTo>
                  <a:lnTo>
                    <a:pt x="805" y="733"/>
                  </a:lnTo>
                  <a:lnTo>
                    <a:pt x="820" y="752"/>
                  </a:lnTo>
                  <a:lnTo>
                    <a:pt x="837" y="771"/>
                  </a:lnTo>
                  <a:lnTo>
                    <a:pt x="827" y="796"/>
                  </a:lnTo>
                  <a:lnTo>
                    <a:pt x="820" y="825"/>
                  </a:lnTo>
                  <a:lnTo>
                    <a:pt x="813" y="853"/>
                  </a:lnTo>
                  <a:lnTo>
                    <a:pt x="808" y="882"/>
                  </a:lnTo>
                  <a:lnTo>
                    <a:pt x="798" y="909"/>
                  </a:lnTo>
                  <a:lnTo>
                    <a:pt x="788" y="936"/>
                  </a:lnTo>
                  <a:lnTo>
                    <a:pt x="774" y="962"/>
                  </a:lnTo>
                  <a:lnTo>
                    <a:pt x="759" y="987"/>
                  </a:lnTo>
                  <a:lnTo>
                    <a:pt x="732" y="1014"/>
                  </a:lnTo>
                  <a:lnTo>
                    <a:pt x="707" y="1043"/>
                  </a:lnTo>
                  <a:lnTo>
                    <a:pt x="680" y="1070"/>
                  </a:lnTo>
                  <a:lnTo>
                    <a:pt x="654" y="1098"/>
                  </a:lnTo>
                  <a:lnTo>
                    <a:pt x="626" y="1122"/>
                  </a:lnTo>
                  <a:lnTo>
                    <a:pt x="597" y="1147"/>
                  </a:lnTo>
                  <a:lnTo>
                    <a:pt x="565" y="1169"/>
                  </a:lnTo>
                  <a:lnTo>
                    <a:pt x="534" y="1191"/>
                  </a:lnTo>
                  <a:lnTo>
                    <a:pt x="519" y="1191"/>
                  </a:lnTo>
                  <a:lnTo>
                    <a:pt x="504" y="1198"/>
                  </a:lnTo>
                  <a:lnTo>
                    <a:pt x="489" y="1200"/>
                  </a:lnTo>
                  <a:lnTo>
                    <a:pt x="477" y="1191"/>
                  </a:lnTo>
                  <a:lnTo>
                    <a:pt x="477" y="1171"/>
                  </a:lnTo>
                  <a:lnTo>
                    <a:pt x="492" y="1161"/>
                  </a:lnTo>
                  <a:lnTo>
                    <a:pt x="511" y="1154"/>
                  </a:lnTo>
                  <a:lnTo>
                    <a:pt x="529" y="1147"/>
                  </a:lnTo>
                  <a:lnTo>
                    <a:pt x="550" y="1141"/>
                  </a:lnTo>
                  <a:lnTo>
                    <a:pt x="565" y="1129"/>
                  </a:lnTo>
                  <a:lnTo>
                    <a:pt x="580" y="1119"/>
                  </a:lnTo>
                  <a:lnTo>
                    <a:pt x="592" y="1103"/>
                  </a:lnTo>
                  <a:lnTo>
                    <a:pt x="600" y="1085"/>
                  </a:lnTo>
                  <a:lnTo>
                    <a:pt x="617" y="1075"/>
                  </a:lnTo>
                  <a:lnTo>
                    <a:pt x="632" y="1063"/>
                  </a:lnTo>
                  <a:lnTo>
                    <a:pt x="642" y="1046"/>
                  </a:lnTo>
                  <a:lnTo>
                    <a:pt x="654" y="1031"/>
                  </a:lnTo>
                  <a:lnTo>
                    <a:pt x="661" y="1012"/>
                  </a:lnTo>
                  <a:lnTo>
                    <a:pt x="671" y="997"/>
                  </a:lnTo>
                  <a:lnTo>
                    <a:pt x="680" y="980"/>
                  </a:lnTo>
                  <a:lnTo>
                    <a:pt x="693" y="967"/>
                  </a:lnTo>
                  <a:lnTo>
                    <a:pt x="703" y="955"/>
                  </a:lnTo>
                  <a:lnTo>
                    <a:pt x="715" y="943"/>
                  </a:lnTo>
                  <a:lnTo>
                    <a:pt x="725" y="931"/>
                  </a:lnTo>
                  <a:lnTo>
                    <a:pt x="735" y="921"/>
                  </a:lnTo>
                  <a:lnTo>
                    <a:pt x="744" y="907"/>
                  </a:lnTo>
                  <a:lnTo>
                    <a:pt x="752" y="897"/>
                  </a:lnTo>
                  <a:lnTo>
                    <a:pt x="757" y="884"/>
                  </a:lnTo>
                  <a:lnTo>
                    <a:pt x="764" y="874"/>
                  </a:lnTo>
                  <a:lnTo>
                    <a:pt x="754" y="862"/>
                  </a:lnTo>
                  <a:lnTo>
                    <a:pt x="744" y="850"/>
                  </a:lnTo>
                  <a:lnTo>
                    <a:pt x="735" y="838"/>
                  </a:lnTo>
                  <a:lnTo>
                    <a:pt x="727" y="828"/>
                  </a:lnTo>
                  <a:lnTo>
                    <a:pt x="717" y="816"/>
                  </a:lnTo>
                  <a:lnTo>
                    <a:pt x="707" y="806"/>
                  </a:lnTo>
                  <a:lnTo>
                    <a:pt x="698" y="796"/>
                  </a:lnTo>
                  <a:lnTo>
                    <a:pt x="690" y="787"/>
                  </a:lnTo>
                  <a:lnTo>
                    <a:pt x="678" y="803"/>
                  </a:lnTo>
                  <a:lnTo>
                    <a:pt x="671" y="820"/>
                  </a:lnTo>
                  <a:lnTo>
                    <a:pt x="664" y="836"/>
                  </a:lnTo>
                  <a:lnTo>
                    <a:pt x="658" y="855"/>
                  </a:lnTo>
                  <a:lnTo>
                    <a:pt x="653" y="867"/>
                  </a:lnTo>
                  <a:lnTo>
                    <a:pt x="648" y="880"/>
                  </a:lnTo>
                  <a:lnTo>
                    <a:pt x="641" y="894"/>
                  </a:lnTo>
                  <a:lnTo>
                    <a:pt x="636" y="907"/>
                  </a:lnTo>
                  <a:lnTo>
                    <a:pt x="627" y="919"/>
                  </a:lnTo>
                  <a:lnTo>
                    <a:pt x="621" y="934"/>
                  </a:lnTo>
                  <a:lnTo>
                    <a:pt x="612" y="946"/>
                  </a:lnTo>
                  <a:lnTo>
                    <a:pt x="605" y="962"/>
                  </a:lnTo>
                  <a:lnTo>
                    <a:pt x="582" y="990"/>
                  </a:lnTo>
                  <a:lnTo>
                    <a:pt x="558" y="1021"/>
                  </a:lnTo>
                  <a:lnTo>
                    <a:pt x="531" y="1048"/>
                  </a:lnTo>
                  <a:lnTo>
                    <a:pt x="502" y="1073"/>
                  </a:lnTo>
                  <a:lnTo>
                    <a:pt x="468" y="1092"/>
                  </a:lnTo>
                  <a:lnTo>
                    <a:pt x="435" y="1109"/>
                  </a:lnTo>
                  <a:lnTo>
                    <a:pt x="399" y="1119"/>
                  </a:lnTo>
                  <a:lnTo>
                    <a:pt x="364" y="1125"/>
                  </a:lnTo>
                  <a:lnTo>
                    <a:pt x="354" y="1122"/>
                  </a:lnTo>
                  <a:lnTo>
                    <a:pt x="343" y="1120"/>
                  </a:lnTo>
                  <a:lnTo>
                    <a:pt x="333" y="1117"/>
                  </a:lnTo>
                  <a:lnTo>
                    <a:pt x="325" y="1115"/>
                  </a:lnTo>
                  <a:lnTo>
                    <a:pt x="315" y="1109"/>
                  </a:lnTo>
                  <a:lnTo>
                    <a:pt x="306" y="1103"/>
                  </a:lnTo>
                  <a:lnTo>
                    <a:pt x="301" y="1095"/>
                  </a:lnTo>
                  <a:lnTo>
                    <a:pt x="298" y="1087"/>
                  </a:lnTo>
                  <a:lnTo>
                    <a:pt x="283" y="1087"/>
                  </a:lnTo>
                  <a:lnTo>
                    <a:pt x="269" y="1090"/>
                  </a:lnTo>
                  <a:lnTo>
                    <a:pt x="256" y="1093"/>
                  </a:lnTo>
                  <a:lnTo>
                    <a:pt x="242" y="1097"/>
                  </a:lnTo>
                  <a:lnTo>
                    <a:pt x="227" y="1097"/>
                  </a:lnTo>
                  <a:lnTo>
                    <a:pt x="213" y="1097"/>
                  </a:lnTo>
                  <a:lnTo>
                    <a:pt x="202" y="1092"/>
                  </a:lnTo>
                  <a:lnTo>
                    <a:pt x="191" y="1085"/>
                  </a:lnTo>
                  <a:lnTo>
                    <a:pt x="176" y="1070"/>
                  </a:lnTo>
                  <a:lnTo>
                    <a:pt x="166" y="1056"/>
                  </a:lnTo>
                  <a:lnTo>
                    <a:pt x="159" y="1039"/>
                  </a:lnTo>
                  <a:lnTo>
                    <a:pt x="154" y="1022"/>
                  </a:lnTo>
                  <a:lnTo>
                    <a:pt x="149" y="1005"/>
                  </a:lnTo>
                  <a:lnTo>
                    <a:pt x="144" y="989"/>
                  </a:lnTo>
                  <a:lnTo>
                    <a:pt x="136" y="973"/>
                  </a:lnTo>
                  <a:lnTo>
                    <a:pt x="124" y="962"/>
                  </a:lnTo>
                  <a:lnTo>
                    <a:pt x="114" y="931"/>
                  </a:lnTo>
                  <a:lnTo>
                    <a:pt x="104" y="902"/>
                  </a:lnTo>
                  <a:lnTo>
                    <a:pt x="92" y="874"/>
                  </a:lnTo>
                  <a:lnTo>
                    <a:pt x="82" y="847"/>
                  </a:lnTo>
                  <a:lnTo>
                    <a:pt x="70" y="816"/>
                  </a:lnTo>
                  <a:lnTo>
                    <a:pt x="60" y="787"/>
                  </a:lnTo>
                  <a:lnTo>
                    <a:pt x="51" y="759"/>
                  </a:lnTo>
                  <a:lnTo>
                    <a:pt x="46" y="730"/>
                  </a:lnTo>
                  <a:lnTo>
                    <a:pt x="38" y="713"/>
                  </a:lnTo>
                  <a:lnTo>
                    <a:pt x="29" y="700"/>
                  </a:lnTo>
                  <a:lnTo>
                    <a:pt x="24" y="691"/>
                  </a:lnTo>
                  <a:lnTo>
                    <a:pt x="22" y="683"/>
                  </a:lnTo>
                  <a:lnTo>
                    <a:pt x="22" y="673"/>
                  </a:lnTo>
                  <a:lnTo>
                    <a:pt x="26" y="664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43" y="639"/>
                  </a:lnTo>
                  <a:lnTo>
                    <a:pt x="53" y="637"/>
                  </a:lnTo>
                  <a:lnTo>
                    <a:pt x="63" y="635"/>
                  </a:lnTo>
                  <a:lnTo>
                    <a:pt x="73" y="635"/>
                  </a:lnTo>
                  <a:lnTo>
                    <a:pt x="83" y="637"/>
                  </a:lnTo>
                  <a:lnTo>
                    <a:pt x="93" y="640"/>
                  </a:lnTo>
                  <a:lnTo>
                    <a:pt x="102" y="649"/>
                  </a:lnTo>
                  <a:lnTo>
                    <a:pt x="109" y="662"/>
                  </a:lnTo>
                  <a:lnTo>
                    <a:pt x="112" y="678"/>
                  </a:lnTo>
                  <a:lnTo>
                    <a:pt x="117" y="693"/>
                  </a:lnTo>
                  <a:lnTo>
                    <a:pt x="122" y="703"/>
                  </a:lnTo>
                  <a:lnTo>
                    <a:pt x="129" y="710"/>
                  </a:lnTo>
                  <a:lnTo>
                    <a:pt x="137" y="708"/>
                  </a:lnTo>
                  <a:lnTo>
                    <a:pt x="153" y="700"/>
                  </a:lnTo>
                  <a:lnTo>
                    <a:pt x="119" y="637"/>
                  </a:lnTo>
                  <a:lnTo>
                    <a:pt x="87" y="576"/>
                  </a:lnTo>
                  <a:lnTo>
                    <a:pt x="55" y="512"/>
                  </a:lnTo>
                  <a:lnTo>
                    <a:pt x="27" y="448"/>
                  </a:lnTo>
                  <a:lnTo>
                    <a:pt x="7" y="380"/>
                  </a:lnTo>
                  <a:lnTo>
                    <a:pt x="0" y="313"/>
                  </a:lnTo>
                  <a:lnTo>
                    <a:pt x="7" y="243"/>
                  </a:lnTo>
                  <a:lnTo>
                    <a:pt x="34" y="176"/>
                  </a:lnTo>
                  <a:lnTo>
                    <a:pt x="41" y="157"/>
                  </a:lnTo>
                  <a:lnTo>
                    <a:pt x="49" y="140"/>
                  </a:lnTo>
                  <a:lnTo>
                    <a:pt x="58" y="122"/>
                  </a:lnTo>
                  <a:lnTo>
                    <a:pt x="66" y="105"/>
                  </a:lnTo>
                  <a:lnTo>
                    <a:pt x="75" y="86"/>
                  </a:lnTo>
                  <a:lnTo>
                    <a:pt x="83" y="68"/>
                  </a:lnTo>
                  <a:lnTo>
                    <a:pt x="90" y="49"/>
                  </a:lnTo>
                  <a:lnTo>
                    <a:pt x="98" y="30"/>
                  </a:lnTo>
                  <a:lnTo>
                    <a:pt x="105" y="17"/>
                  </a:lnTo>
                  <a:lnTo>
                    <a:pt x="117" y="5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6" y="3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33"/>
            <p:cNvSpPr>
              <a:spLocks/>
            </p:cNvSpPr>
            <p:nvPr/>
          </p:nvSpPr>
          <p:spPr bwMode="auto">
            <a:xfrm>
              <a:off x="3821" y="2403"/>
              <a:ext cx="352" cy="377"/>
            </a:xfrm>
            <a:custGeom>
              <a:avLst/>
              <a:gdLst>
                <a:gd name="T0" fmla="*/ 0 w 705"/>
                <a:gd name="T1" fmla="*/ 0 h 756"/>
                <a:gd name="T2" fmla="*/ 0 w 705"/>
                <a:gd name="T3" fmla="*/ 0 h 756"/>
                <a:gd name="T4" fmla="*/ 0 w 705"/>
                <a:gd name="T5" fmla="*/ 0 h 756"/>
                <a:gd name="T6" fmla="*/ 0 w 705"/>
                <a:gd name="T7" fmla="*/ 0 h 756"/>
                <a:gd name="T8" fmla="*/ 0 w 705"/>
                <a:gd name="T9" fmla="*/ 0 h 756"/>
                <a:gd name="T10" fmla="*/ 0 w 705"/>
                <a:gd name="T11" fmla="*/ 0 h 756"/>
                <a:gd name="T12" fmla="*/ 0 w 705"/>
                <a:gd name="T13" fmla="*/ 0 h 756"/>
                <a:gd name="T14" fmla="*/ 0 w 705"/>
                <a:gd name="T15" fmla="*/ 0 h 756"/>
                <a:gd name="T16" fmla="*/ 0 w 705"/>
                <a:gd name="T17" fmla="*/ 0 h 756"/>
                <a:gd name="T18" fmla="*/ 0 w 705"/>
                <a:gd name="T19" fmla="*/ 0 h 756"/>
                <a:gd name="T20" fmla="*/ 0 w 705"/>
                <a:gd name="T21" fmla="*/ 0 h 756"/>
                <a:gd name="T22" fmla="*/ 0 w 705"/>
                <a:gd name="T23" fmla="*/ 0 h 756"/>
                <a:gd name="T24" fmla="*/ 0 w 705"/>
                <a:gd name="T25" fmla="*/ 0 h 756"/>
                <a:gd name="T26" fmla="*/ 0 w 705"/>
                <a:gd name="T27" fmla="*/ 0 h 756"/>
                <a:gd name="T28" fmla="*/ 0 w 705"/>
                <a:gd name="T29" fmla="*/ 0 h 756"/>
                <a:gd name="T30" fmla="*/ 0 w 705"/>
                <a:gd name="T31" fmla="*/ 0 h 756"/>
                <a:gd name="T32" fmla="*/ 0 w 705"/>
                <a:gd name="T33" fmla="*/ 0 h 756"/>
                <a:gd name="T34" fmla="*/ 0 w 705"/>
                <a:gd name="T35" fmla="*/ 0 h 756"/>
                <a:gd name="T36" fmla="*/ 0 w 705"/>
                <a:gd name="T37" fmla="*/ 0 h 756"/>
                <a:gd name="T38" fmla="*/ 0 w 705"/>
                <a:gd name="T39" fmla="*/ 0 h 756"/>
                <a:gd name="T40" fmla="*/ 0 w 705"/>
                <a:gd name="T41" fmla="*/ 0 h 756"/>
                <a:gd name="T42" fmla="*/ 0 w 705"/>
                <a:gd name="T43" fmla="*/ 0 h 756"/>
                <a:gd name="T44" fmla="*/ 0 w 705"/>
                <a:gd name="T45" fmla="*/ 0 h 756"/>
                <a:gd name="T46" fmla="*/ 0 w 705"/>
                <a:gd name="T47" fmla="*/ 0 h 756"/>
                <a:gd name="T48" fmla="*/ 0 w 705"/>
                <a:gd name="T49" fmla="*/ 0 h 756"/>
                <a:gd name="T50" fmla="*/ 0 w 705"/>
                <a:gd name="T51" fmla="*/ 0 h 756"/>
                <a:gd name="T52" fmla="*/ 0 w 705"/>
                <a:gd name="T53" fmla="*/ 0 h 756"/>
                <a:gd name="T54" fmla="*/ 0 w 705"/>
                <a:gd name="T55" fmla="*/ 0 h 756"/>
                <a:gd name="T56" fmla="*/ 0 w 705"/>
                <a:gd name="T57" fmla="*/ 0 h 756"/>
                <a:gd name="T58" fmla="*/ 0 w 705"/>
                <a:gd name="T59" fmla="*/ 0 h 756"/>
                <a:gd name="T60" fmla="*/ 0 w 705"/>
                <a:gd name="T61" fmla="*/ 0 h 756"/>
                <a:gd name="T62" fmla="*/ 0 w 705"/>
                <a:gd name="T63" fmla="*/ 0 h 756"/>
                <a:gd name="T64" fmla="*/ 0 w 705"/>
                <a:gd name="T65" fmla="*/ 0 h 756"/>
                <a:gd name="T66" fmla="*/ 0 w 705"/>
                <a:gd name="T67" fmla="*/ 0 h 756"/>
                <a:gd name="T68" fmla="*/ 0 w 705"/>
                <a:gd name="T69" fmla="*/ 0 h 756"/>
                <a:gd name="T70" fmla="*/ 0 w 705"/>
                <a:gd name="T71" fmla="*/ 0 h 756"/>
                <a:gd name="T72" fmla="*/ 0 w 705"/>
                <a:gd name="T73" fmla="*/ 0 h 756"/>
                <a:gd name="T74" fmla="*/ 0 w 705"/>
                <a:gd name="T75" fmla="*/ 0 h 756"/>
                <a:gd name="T76" fmla="*/ 0 w 705"/>
                <a:gd name="T77" fmla="*/ 0 h 756"/>
                <a:gd name="T78" fmla="*/ 0 w 705"/>
                <a:gd name="T79" fmla="*/ 0 h 756"/>
                <a:gd name="T80" fmla="*/ 0 w 705"/>
                <a:gd name="T81" fmla="*/ 0 h 756"/>
                <a:gd name="T82" fmla="*/ 0 w 705"/>
                <a:gd name="T83" fmla="*/ 0 h 756"/>
                <a:gd name="T84" fmla="*/ 0 w 705"/>
                <a:gd name="T85" fmla="*/ 0 h 756"/>
                <a:gd name="T86" fmla="*/ 0 w 705"/>
                <a:gd name="T87" fmla="*/ 0 h 756"/>
                <a:gd name="T88" fmla="*/ 0 w 705"/>
                <a:gd name="T89" fmla="*/ 0 h 756"/>
                <a:gd name="T90" fmla="*/ 0 w 705"/>
                <a:gd name="T91" fmla="*/ 0 h 756"/>
                <a:gd name="T92" fmla="*/ 0 w 705"/>
                <a:gd name="T93" fmla="*/ 0 h 756"/>
                <a:gd name="T94" fmla="*/ 0 w 705"/>
                <a:gd name="T95" fmla="*/ 0 h 756"/>
                <a:gd name="T96" fmla="*/ 0 w 705"/>
                <a:gd name="T97" fmla="*/ 0 h 756"/>
                <a:gd name="T98" fmla="*/ 0 w 705"/>
                <a:gd name="T99" fmla="*/ 0 h 756"/>
                <a:gd name="T100" fmla="*/ 0 w 705"/>
                <a:gd name="T101" fmla="*/ 0 h 756"/>
                <a:gd name="T102" fmla="*/ 0 w 705"/>
                <a:gd name="T103" fmla="*/ 0 h 756"/>
                <a:gd name="T104" fmla="*/ 0 w 705"/>
                <a:gd name="T105" fmla="*/ 0 h 756"/>
                <a:gd name="T106" fmla="*/ 0 w 705"/>
                <a:gd name="T107" fmla="*/ 0 h 756"/>
                <a:gd name="T108" fmla="*/ 0 w 705"/>
                <a:gd name="T109" fmla="*/ 0 h 756"/>
                <a:gd name="T110" fmla="*/ 0 w 705"/>
                <a:gd name="T111" fmla="*/ 0 h 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5"/>
                <a:gd name="T169" fmla="*/ 0 h 756"/>
                <a:gd name="T170" fmla="*/ 705 w 705"/>
                <a:gd name="T171" fmla="*/ 756 h 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5" h="756">
                  <a:moveTo>
                    <a:pt x="277" y="509"/>
                  </a:moveTo>
                  <a:lnTo>
                    <a:pt x="282" y="517"/>
                  </a:lnTo>
                  <a:lnTo>
                    <a:pt x="291" y="527"/>
                  </a:lnTo>
                  <a:lnTo>
                    <a:pt x="299" y="534"/>
                  </a:lnTo>
                  <a:lnTo>
                    <a:pt x="310" y="543"/>
                  </a:lnTo>
                  <a:lnTo>
                    <a:pt x="320" y="546"/>
                  </a:lnTo>
                  <a:lnTo>
                    <a:pt x="331" y="551"/>
                  </a:lnTo>
                  <a:lnTo>
                    <a:pt x="343" y="554"/>
                  </a:lnTo>
                  <a:lnTo>
                    <a:pt x="357" y="556"/>
                  </a:lnTo>
                  <a:lnTo>
                    <a:pt x="360" y="539"/>
                  </a:lnTo>
                  <a:lnTo>
                    <a:pt x="369" y="533"/>
                  </a:lnTo>
                  <a:lnTo>
                    <a:pt x="377" y="529"/>
                  </a:lnTo>
                  <a:lnTo>
                    <a:pt x="389" y="531"/>
                  </a:lnTo>
                  <a:lnTo>
                    <a:pt x="399" y="534"/>
                  </a:lnTo>
                  <a:lnTo>
                    <a:pt x="411" y="538"/>
                  </a:lnTo>
                  <a:lnTo>
                    <a:pt x="423" y="541"/>
                  </a:lnTo>
                  <a:lnTo>
                    <a:pt x="435" y="544"/>
                  </a:lnTo>
                  <a:lnTo>
                    <a:pt x="457" y="543"/>
                  </a:lnTo>
                  <a:lnTo>
                    <a:pt x="478" y="543"/>
                  </a:lnTo>
                  <a:lnTo>
                    <a:pt x="500" y="543"/>
                  </a:lnTo>
                  <a:lnTo>
                    <a:pt x="522" y="543"/>
                  </a:lnTo>
                  <a:lnTo>
                    <a:pt x="543" y="543"/>
                  </a:lnTo>
                  <a:lnTo>
                    <a:pt x="565" y="546"/>
                  </a:lnTo>
                  <a:lnTo>
                    <a:pt x="585" y="551"/>
                  </a:lnTo>
                  <a:lnTo>
                    <a:pt x="607" y="561"/>
                  </a:lnTo>
                  <a:lnTo>
                    <a:pt x="617" y="554"/>
                  </a:lnTo>
                  <a:lnTo>
                    <a:pt x="629" y="549"/>
                  </a:lnTo>
                  <a:lnTo>
                    <a:pt x="639" y="543"/>
                  </a:lnTo>
                  <a:lnTo>
                    <a:pt x="651" y="538"/>
                  </a:lnTo>
                  <a:lnTo>
                    <a:pt x="659" y="529"/>
                  </a:lnTo>
                  <a:lnTo>
                    <a:pt x="669" y="521"/>
                  </a:lnTo>
                  <a:lnTo>
                    <a:pt x="678" y="512"/>
                  </a:lnTo>
                  <a:lnTo>
                    <a:pt x="685" y="504"/>
                  </a:lnTo>
                  <a:lnTo>
                    <a:pt x="693" y="511"/>
                  </a:lnTo>
                  <a:lnTo>
                    <a:pt x="695" y="524"/>
                  </a:lnTo>
                  <a:lnTo>
                    <a:pt x="695" y="538"/>
                  </a:lnTo>
                  <a:lnTo>
                    <a:pt x="705" y="549"/>
                  </a:lnTo>
                  <a:lnTo>
                    <a:pt x="703" y="563"/>
                  </a:lnTo>
                  <a:lnTo>
                    <a:pt x="702" y="576"/>
                  </a:lnTo>
                  <a:lnTo>
                    <a:pt x="695" y="588"/>
                  </a:lnTo>
                  <a:lnTo>
                    <a:pt x="690" y="600"/>
                  </a:lnTo>
                  <a:lnTo>
                    <a:pt x="681" y="612"/>
                  </a:lnTo>
                  <a:lnTo>
                    <a:pt x="673" y="624"/>
                  </a:lnTo>
                  <a:lnTo>
                    <a:pt x="664" y="634"/>
                  </a:lnTo>
                  <a:lnTo>
                    <a:pt x="659" y="647"/>
                  </a:lnTo>
                  <a:lnTo>
                    <a:pt x="521" y="754"/>
                  </a:lnTo>
                  <a:lnTo>
                    <a:pt x="506" y="745"/>
                  </a:lnTo>
                  <a:lnTo>
                    <a:pt x="490" y="744"/>
                  </a:lnTo>
                  <a:lnTo>
                    <a:pt x="475" y="744"/>
                  </a:lnTo>
                  <a:lnTo>
                    <a:pt x="460" y="749"/>
                  </a:lnTo>
                  <a:lnTo>
                    <a:pt x="445" y="752"/>
                  </a:lnTo>
                  <a:lnTo>
                    <a:pt x="429" y="756"/>
                  </a:lnTo>
                  <a:lnTo>
                    <a:pt x="416" y="756"/>
                  </a:lnTo>
                  <a:lnTo>
                    <a:pt x="402" y="754"/>
                  </a:lnTo>
                  <a:lnTo>
                    <a:pt x="397" y="740"/>
                  </a:lnTo>
                  <a:lnTo>
                    <a:pt x="402" y="732"/>
                  </a:lnTo>
                  <a:lnTo>
                    <a:pt x="411" y="727"/>
                  </a:lnTo>
                  <a:lnTo>
                    <a:pt x="424" y="723"/>
                  </a:lnTo>
                  <a:lnTo>
                    <a:pt x="435" y="717"/>
                  </a:lnTo>
                  <a:lnTo>
                    <a:pt x="443" y="712"/>
                  </a:lnTo>
                  <a:lnTo>
                    <a:pt x="446" y="701"/>
                  </a:lnTo>
                  <a:lnTo>
                    <a:pt x="443" y="688"/>
                  </a:lnTo>
                  <a:lnTo>
                    <a:pt x="429" y="686"/>
                  </a:lnTo>
                  <a:lnTo>
                    <a:pt x="421" y="690"/>
                  </a:lnTo>
                  <a:lnTo>
                    <a:pt x="411" y="695"/>
                  </a:lnTo>
                  <a:lnTo>
                    <a:pt x="404" y="703"/>
                  </a:lnTo>
                  <a:lnTo>
                    <a:pt x="387" y="718"/>
                  </a:lnTo>
                  <a:lnTo>
                    <a:pt x="370" y="729"/>
                  </a:lnTo>
                  <a:lnTo>
                    <a:pt x="362" y="734"/>
                  </a:lnTo>
                  <a:lnTo>
                    <a:pt x="353" y="739"/>
                  </a:lnTo>
                  <a:lnTo>
                    <a:pt x="343" y="740"/>
                  </a:lnTo>
                  <a:lnTo>
                    <a:pt x="333" y="744"/>
                  </a:lnTo>
                  <a:lnTo>
                    <a:pt x="321" y="744"/>
                  </a:lnTo>
                  <a:lnTo>
                    <a:pt x="311" y="745"/>
                  </a:lnTo>
                  <a:lnTo>
                    <a:pt x="301" y="745"/>
                  </a:lnTo>
                  <a:lnTo>
                    <a:pt x="293" y="750"/>
                  </a:lnTo>
                  <a:lnTo>
                    <a:pt x="286" y="744"/>
                  </a:lnTo>
                  <a:lnTo>
                    <a:pt x="281" y="740"/>
                  </a:lnTo>
                  <a:lnTo>
                    <a:pt x="276" y="735"/>
                  </a:lnTo>
                  <a:lnTo>
                    <a:pt x="277" y="729"/>
                  </a:lnTo>
                  <a:lnTo>
                    <a:pt x="293" y="713"/>
                  </a:lnTo>
                  <a:lnTo>
                    <a:pt x="288" y="708"/>
                  </a:lnTo>
                  <a:lnTo>
                    <a:pt x="272" y="713"/>
                  </a:lnTo>
                  <a:lnTo>
                    <a:pt x="257" y="720"/>
                  </a:lnTo>
                  <a:lnTo>
                    <a:pt x="242" y="727"/>
                  </a:lnTo>
                  <a:lnTo>
                    <a:pt x="227" y="735"/>
                  </a:lnTo>
                  <a:lnTo>
                    <a:pt x="212" y="740"/>
                  </a:lnTo>
                  <a:lnTo>
                    <a:pt x="196" y="745"/>
                  </a:lnTo>
                  <a:lnTo>
                    <a:pt x="181" y="745"/>
                  </a:lnTo>
                  <a:lnTo>
                    <a:pt x="166" y="745"/>
                  </a:lnTo>
                  <a:lnTo>
                    <a:pt x="166" y="729"/>
                  </a:lnTo>
                  <a:lnTo>
                    <a:pt x="173" y="718"/>
                  </a:lnTo>
                  <a:lnTo>
                    <a:pt x="183" y="712"/>
                  </a:lnTo>
                  <a:lnTo>
                    <a:pt x="198" y="707"/>
                  </a:lnTo>
                  <a:lnTo>
                    <a:pt x="210" y="698"/>
                  </a:lnTo>
                  <a:lnTo>
                    <a:pt x="222" y="691"/>
                  </a:lnTo>
                  <a:lnTo>
                    <a:pt x="228" y="681"/>
                  </a:lnTo>
                  <a:lnTo>
                    <a:pt x="232" y="668"/>
                  </a:lnTo>
                  <a:lnTo>
                    <a:pt x="213" y="673"/>
                  </a:lnTo>
                  <a:lnTo>
                    <a:pt x="198" y="678"/>
                  </a:lnTo>
                  <a:lnTo>
                    <a:pt x="179" y="681"/>
                  </a:lnTo>
                  <a:lnTo>
                    <a:pt x="164" y="686"/>
                  </a:lnTo>
                  <a:lnTo>
                    <a:pt x="146" y="690"/>
                  </a:lnTo>
                  <a:lnTo>
                    <a:pt x="130" y="693"/>
                  </a:lnTo>
                  <a:lnTo>
                    <a:pt x="112" y="696"/>
                  </a:lnTo>
                  <a:lnTo>
                    <a:pt x="97" y="701"/>
                  </a:lnTo>
                  <a:lnTo>
                    <a:pt x="88" y="695"/>
                  </a:lnTo>
                  <a:lnTo>
                    <a:pt x="86" y="688"/>
                  </a:lnTo>
                  <a:lnTo>
                    <a:pt x="86" y="680"/>
                  </a:lnTo>
                  <a:lnTo>
                    <a:pt x="93" y="673"/>
                  </a:lnTo>
                  <a:lnTo>
                    <a:pt x="81" y="652"/>
                  </a:lnTo>
                  <a:lnTo>
                    <a:pt x="66" y="634"/>
                  </a:lnTo>
                  <a:lnTo>
                    <a:pt x="48" y="617"/>
                  </a:lnTo>
                  <a:lnTo>
                    <a:pt x="31" y="600"/>
                  </a:lnTo>
                  <a:lnTo>
                    <a:pt x="14" y="582"/>
                  </a:lnTo>
                  <a:lnTo>
                    <a:pt x="4" y="565"/>
                  </a:lnTo>
                  <a:lnTo>
                    <a:pt x="0" y="544"/>
                  </a:lnTo>
                  <a:lnTo>
                    <a:pt x="10" y="524"/>
                  </a:lnTo>
                  <a:lnTo>
                    <a:pt x="12" y="509"/>
                  </a:lnTo>
                  <a:lnTo>
                    <a:pt x="17" y="497"/>
                  </a:lnTo>
                  <a:lnTo>
                    <a:pt x="22" y="484"/>
                  </a:lnTo>
                  <a:lnTo>
                    <a:pt x="27" y="472"/>
                  </a:lnTo>
                  <a:lnTo>
                    <a:pt x="37" y="475"/>
                  </a:lnTo>
                  <a:lnTo>
                    <a:pt x="49" y="480"/>
                  </a:lnTo>
                  <a:lnTo>
                    <a:pt x="56" y="489"/>
                  </a:lnTo>
                  <a:lnTo>
                    <a:pt x="61" y="504"/>
                  </a:lnTo>
                  <a:lnTo>
                    <a:pt x="78" y="502"/>
                  </a:lnTo>
                  <a:lnTo>
                    <a:pt x="90" y="507"/>
                  </a:lnTo>
                  <a:lnTo>
                    <a:pt x="98" y="516"/>
                  </a:lnTo>
                  <a:lnTo>
                    <a:pt x="107" y="529"/>
                  </a:lnTo>
                  <a:lnTo>
                    <a:pt x="112" y="541"/>
                  </a:lnTo>
                  <a:lnTo>
                    <a:pt x="120" y="554"/>
                  </a:lnTo>
                  <a:lnTo>
                    <a:pt x="130" y="563"/>
                  </a:lnTo>
                  <a:lnTo>
                    <a:pt x="146" y="570"/>
                  </a:lnTo>
                  <a:lnTo>
                    <a:pt x="159" y="566"/>
                  </a:lnTo>
                  <a:lnTo>
                    <a:pt x="174" y="558"/>
                  </a:lnTo>
                  <a:lnTo>
                    <a:pt x="184" y="548"/>
                  </a:lnTo>
                  <a:lnTo>
                    <a:pt x="195" y="536"/>
                  </a:lnTo>
                  <a:lnTo>
                    <a:pt x="183" y="499"/>
                  </a:lnTo>
                  <a:lnTo>
                    <a:pt x="176" y="463"/>
                  </a:lnTo>
                  <a:lnTo>
                    <a:pt x="169" y="428"/>
                  </a:lnTo>
                  <a:lnTo>
                    <a:pt x="164" y="394"/>
                  </a:lnTo>
                  <a:lnTo>
                    <a:pt x="159" y="358"/>
                  </a:lnTo>
                  <a:lnTo>
                    <a:pt x="156" y="325"/>
                  </a:lnTo>
                  <a:lnTo>
                    <a:pt x="151" y="289"/>
                  </a:lnTo>
                  <a:lnTo>
                    <a:pt x="146" y="254"/>
                  </a:lnTo>
                  <a:lnTo>
                    <a:pt x="139" y="247"/>
                  </a:lnTo>
                  <a:lnTo>
                    <a:pt x="130" y="254"/>
                  </a:lnTo>
                  <a:lnTo>
                    <a:pt x="122" y="255"/>
                  </a:lnTo>
                  <a:lnTo>
                    <a:pt x="119" y="242"/>
                  </a:lnTo>
                  <a:lnTo>
                    <a:pt x="115" y="230"/>
                  </a:lnTo>
                  <a:lnTo>
                    <a:pt x="114" y="217"/>
                  </a:lnTo>
                  <a:lnTo>
                    <a:pt x="120" y="205"/>
                  </a:lnTo>
                  <a:lnTo>
                    <a:pt x="129" y="217"/>
                  </a:lnTo>
                  <a:lnTo>
                    <a:pt x="130" y="188"/>
                  </a:lnTo>
                  <a:lnTo>
                    <a:pt x="132" y="161"/>
                  </a:lnTo>
                  <a:lnTo>
                    <a:pt x="129" y="132"/>
                  </a:lnTo>
                  <a:lnTo>
                    <a:pt x="129" y="105"/>
                  </a:lnTo>
                  <a:lnTo>
                    <a:pt x="125" y="75"/>
                  </a:lnTo>
                  <a:lnTo>
                    <a:pt x="129" y="49"/>
                  </a:lnTo>
                  <a:lnTo>
                    <a:pt x="135" y="22"/>
                  </a:lnTo>
                  <a:lnTo>
                    <a:pt x="149" y="0"/>
                  </a:lnTo>
                  <a:lnTo>
                    <a:pt x="168" y="59"/>
                  </a:lnTo>
                  <a:lnTo>
                    <a:pt x="184" y="124"/>
                  </a:lnTo>
                  <a:lnTo>
                    <a:pt x="198" y="186"/>
                  </a:lnTo>
                  <a:lnTo>
                    <a:pt x="213" y="252"/>
                  </a:lnTo>
                  <a:lnTo>
                    <a:pt x="225" y="316"/>
                  </a:lnTo>
                  <a:lnTo>
                    <a:pt x="240" y="380"/>
                  </a:lnTo>
                  <a:lnTo>
                    <a:pt x="255" y="445"/>
                  </a:lnTo>
                  <a:lnTo>
                    <a:pt x="277" y="509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Freeform 34"/>
            <p:cNvSpPr>
              <a:spLocks/>
            </p:cNvSpPr>
            <p:nvPr/>
          </p:nvSpPr>
          <p:spPr bwMode="auto">
            <a:xfrm>
              <a:off x="3517" y="2425"/>
              <a:ext cx="10" cy="27"/>
            </a:xfrm>
            <a:custGeom>
              <a:avLst/>
              <a:gdLst>
                <a:gd name="T0" fmla="*/ 1 w 20"/>
                <a:gd name="T1" fmla="*/ 1 h 52"/>
                <a:gd name="T2" fmla="*/ 1 w 20"/>
                <a:gd name="T3" fmla="*/ 1 h 52"/>
                <a:gd name="T4" fmla="*/ 1 w 20"/>
                <a:gd name="T5" fmla="*/ 1 h 52"/>
                <a:gd name="T6" fmla="*/ 1 w 20"/>
                <a:gd name="T7" fmla="*/ 1 h 52"/>
                <a:gd name="T8" fmla="*/ 1 w 20"/>
                <a:gd name="T9" fmla="*/ 1 h 52"/>
                <a:gd name="T10" fmla="*/ 1 w 20"/>
                <a:gd name="T11" fmla="*/ 1 h 52"/>
                <a:gd name="T12" fmla="*/ 1 w 20"/>
                <a:gd name="T13" fmla="*/ 1 h 52"/>
                <a:gd name="T14" fmla="*/ 0 w 20"/>
                <a:gd name="T15" fmla="*/ 1 h 52"/>
                <a:gd name="T16" fmla="*/ 0 w 20"/>
                <a:gd name="T17" fmla="*/ 1 h 52"/>
                <a:gd name="T18" fmla="*/ 0 w 20"/>
                <a:gd name="T19" fmla="*/ 1 h 52"/>
                <a:gd name="T20" fmla="*/ 0 w 20"/>
                <a:gd name="T21" fmla="*/ 0 h 52"/>
                <a:gd name="T22" fmla="*/ 1 w 20"/>
                <a:gd name="T23" fmla="*/ 1 h 52"/>
                <a:gd name="T24" fmla="*/ 1 w 20"/>
                <a:gd name="T25" fmla="*/ 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52"/>
                <a:gd name="T41" fmla="*/ 20 w 2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52">
                  <a:moveTo>
                    <a:pt x="20" y="17"/>
                  </a:moveTo>
                  <a:lnTo>
                    <a:pt x="15" y="22"/>
                  </a:lnTo>
                  <a:lnTo>
                    <a:pt x="15" y="32"/>
                  </a:lnTo>
                  <a:lnTo>
                    <a:pt x="15" y="42"/>
                  </a:lnTo>
                  <a:lnTo>
                    <a:pt x="15" y="52"/>
                  </a:lnTo>
                  <a:lnTo>
                    <a:pt x="5" y="47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0" y="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Freeform 35"/>
            <p:cNvSpPr>
              <a:spLocks/>
            </p:cNvSpPr>
            <p:nvPr/>
          </p:nvSpPr>
          <p:spPr bwMode="auto">
            <a:xfrm>
              <a:off x="3751" y="2485"/>
              <a:ext cx="13" cy="6"/>
            </a:xfrm>
            <a:custGeom>
              <a:avLst/>
              <a:gdLst>
                <a:gd name="T0" fmla="*/ 1 w 25"/>
                <a:gd name="T1" fmla="*/ 0 h 14"/>
                <a:gd name="T2" fmla="*/ 0 w 25"/>
                <a:gd name="T3" fmla="*/ 0 h 14"/>
                <a:gd name="T4" fmla="*/ 1 w 25"/>
                <a:gd name="T5" fmla="*/ 0 h 14"/>
                <a:gd name="T6" fmla="*/ 1 w 25"/>
                <a:gd name="T7" fmla="*/ 0 h 14"/>
                <a:gd name="T8" fmla="*/ 1 w 2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12" y="14"/>
                  </a:moveTo>
                  <a:lnTo>
                    <a:pt x="0" y="5"/>
                  </a:lnTo>
                  <a:lnTo>
                    <a:pt x="12" y="2"/>
                  </a:lnTo>
                  <a:lnTo>
                    <a:pt x="25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Freeform 36"/>
            <p:cNvSpPr>
              <a:spLocks/>
            </p:cNvSpPr>
            <p:nvPr/>
          </p:nvSpPr>
          <p:spPr bwMode="auto">
            <a:xfrm>
              <a:off x="4269" y="2497"/>
              <a:ext cx="29" cy="23"/>
            </a:xfrm>
            <a:custGeom>
              <a:avLst/>
              <a:gdLst>
                <a:gd name="T0" fmla="*/ 1 w 57"/>
                <a:gd name="T1" fmla="*/ 0 h 46"/>
                <a:gd name="T2" fmla="*/ 1 w 57"/>
                <a:gd name="T3" fmla="*/ 1 h 46"/>
                <a:gd name="T4" fmla="*/ 1 w 57"/>
                <a:gd name="T5" fmla="*/ 1 h 46"/>
                <a:gd name="T6" fmla="*/ 1 w 57"/>
                <a:gd name="T7" fmla="*/ 1 h 46"/>
                <a:gd name="T8" fmla="*/ 1 w 57"/>
                <a:gd name="T9" fmla="*/ 1 h 46"/>
                <a:gd name="T10" fmla="*/ 0 w 57"/>
                <a:gd name="T11" fmla="*/ 1 h 46"/>
                <a:gd name="T12" fmla="*/ 1 w 57"/>
                <a:gd name="T13" fmla="*/ 1 h 46"/>
                <a:gd name="T14" fmla="*/ 1 w 57"/>
                <a:gd name="T15" fmla="*/ 1 h 46"/>
                <a:gd name="T16" fmla="*/ 1 w 57"/>
                <a:gd name="T17" fmla="*/ 1 h 46"/>
                <a:gd name="T18" fmla="*/ 1 w 57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46"/>
                <a:gd name="T32" fmla="*/ 57 w 57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46">
                  <a:moveTo>
                    <a:pt x="57" y="0"/>
                  </a:moveTo>
                  <a:lnTo>
                    <a:pt x="47" y="12"/>
                  </a:lnTo>
                  <a:lnTo>
                    <a:pt x="37" y="24"/>
                  </a:lnTo>
                  <a:lnTo>
                    <a:pt x="25" y="34"/>
                  </a:lnTo>
                  <a:lnTo>
                    <a:pt x="13" y="46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7" y="7"/>
                  </a:lnTo>
                  <a:lnTo>
                    <a:pt x="40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Freeform 37"/>
            <p:cNvSpPr>
              <a:spLocks/>
            </p:cNvSpPr>
            <p:nvPr/>
          </p:nvSpPr>
          <p:spPr bwMode="auto">
            <a:xfrm>
              <a:off x="3455" y="2526"/>
              <a:ext cx="104" cy="125"/>
            </a:xfrm>
            <a:custGeom>
              <a:avLst/>
              <a:gdLst>
                <a:gd name="T0" fmla="*/ 1 w 208"/>
                <a:gd name="T1" fmla="*/ 1 h 250"/>
                <a:gd name="T2" fmla="*/ 1 w 208"/>
                <a:gd name="T3" fmla="*/ 1 h 250"/>
                <a:gd name="T4" fmla="*/ 1 w 208"/>
                <a:gd name="T5" fmla="*/ 1 h 250"/>
                <a:gd name="T6" fmla="*/ 1 w 208"/>
                <a:gd name="T7" fmla="*/ 1 h 250"/>
                <a:gd name="T8" fmla="*/ 1 w 208"/>
                <a:gd name="T9" fmla="*/ 1 h 250"/>
                <a:gd name="T10" fmla="*/ 1 w 208"/>
                <a:gd name="T11" fmla="*/ 1 h 250"/>
                <a:gd name="T12" fmla="*/ 1 w 208"/>
                <a:gd name="T13" fmla="*/ 1 h 250"/>
                <a:gd name="T14" fmla="*/ 1 w 208"/>
                <a:gd name="T15" fmla="*/ 1 h 250"/>
                <a:gd name="T16" fmla="*/ 1 w 208"/>
                <a:gd name="T17" fmla="*/ 1 h 250"/>
                <a:gd name="T18" fmla="*/ 1 w 208"/>
                <a:gd name="T19" fmla="*/ 1 h 250"/>
                <a:gd name="T20" fmla="*/ 1 w 208"/>
                <a:gd name="T21" fmla="*/ 1 h 250"/>
                <a:gd name="T22" fmla="*/ 1 w 208"/>
                <a:gd name="T23" fmla="*/ 1 h 250"/>
                <a:gd name="T24" fmla="*/ 1 w 208"/>
                <a:gd name="T25" fmla="*/ 1 h 250"/>
                <a:gd name="T26" fmla="*/ 1 w 208"/>
                <a:gd name="T27" fmla="*/ 1 h 250"/>
                <a:gd name="T28" fmla="*/ 1 w 208"/>
                <a:gd name="T29" fmla="*/ 1 h 250"/>
                <a:gd name="T30" fmla="*/ 1 w 208"/>
                <a:gd name="T31" fmla="*/ 1 h 250"/>
                <a:gd name="T32" fmla="*/ 1 w 208"/>
                <a:gd name="T33" fmla="*/ 1 h 250"/>
                <a:gd name="T34" fmla="*/ 1 w 208"/>
                <a:gd name="T35" fmla="*/ 1 h 250"/>
                <a:gd name="T36" fmla="*/ 1 w 208"/>
                <a:gd name="T37" fmla="*/ 1 h 250"/>
                <a:gd name="T38" fmla="*/ 1 w 208"/>
                <a:gd name="T39" fmla="*/ 1 h 250"/>
                <a:gd name="T40" fmla="*/ 1 w 208"/>
                <a:gd name="T41" fmla="*/ 1 h 250"/>
                <a:gd name="T42" fmla="*/ 1 w 208"/>
                <a:gd name="T43" fmla="*/ 1 h 250"/>
                <a:gd name="T44" fmla="*/ 1 w 208"/>
                <a:gd name="T45" fmla="*/ 1 h 250"/>
                <a:gd name="T46" fmla="*/ 1 w 208"/>
                <a:gd name="T47" fmla="*/ 1 h 250"/>
                <a:gd name="T48" fmla="*/ 1 w 208"/>
                <a:gd name="T49" fmla="*/ 1 h 250"/>
                <a:gd name="T50" fmla="*/ 1 w 208"/>
                <a:gd name="T51" fmla="*/ 1 h 250"/>
                <a:gd name="T52" fmla="*/ 1 w 208"/>
                <a:gd name="T53" fmla="*/ 1 h 250"/>
                <a:gd name="T54" fmla="*/ 1 w 208"/>
                <a:gd name="T55" fmla="*/ 1 h 250"/>
                <a:gd name="T56" fmla="*/ 1 w 208"/>
                <a:gd name="T57" fmla="*/ 1 h 250"/>
                <a:gd name="T58" fmla="*/ 1 w 208"/>
                <a:gd name="T59" fmla="*/ 1 h 250"/>
                <a:gd name="T60" fmla="*/ 0 w 208"/>
                <a:gd name="T61" fmla="*/ 1 h 250"/>
                <a:gd name="T62" fmla="*/ 0 w 208"/>
                <a:gd name="T63" fmla="*/ 1 h 250"/>
                <a:gd name="T64" fmla="*/ 0 w 208"/>
                <a:gd name="T65" fmla="*/ 0 h 250"/>
                <a:gd name="T66" fmla="*/ 1 w 208"/>
                <a:gd name="T67" fmla="*/ 1 h 250"/>
                <a:gd name="T68" fmla="*/ 1 w 208"/>
                <a:gd name="T69" fmla="*/ 1 h 250"/>
                <a:gd name="T70" fmla="*/ 1 w 208"/>
                <a:gd name="T71" fmla="*/ 1 h 250"/>
                <a:gd name="T72" fmla="*/ 1 w 208"/>
                <a:gd name="T73" fmla="*/ 1 h 250"/>
                <a:gd name="T74" fmla="*/ 1 w 208"/>
                <a:gd name="T75" fmla="*/ 1 h 250"/>
                <a:gd name="T76" fmla="*/ 1 w 208"/>
                <a:gd name="T77" fmla="*/ 1 h 250"/>
                <a:gd name="T78" fmla="*/ 1 w 208"/>
                <a:gd name="T79" fmla="*/ 1 h 250"/>
                <a:gd name="T80" fmla="*/ 1 w 208"/>
                <a:gd name="T81" fmla="*/ 1 h 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8"/>
                <a:gd name="T124" fmla="*/ 0 h 250"/>
                <a:gd name="T125" fmla="*/ 208 w 208"/>
                <a:gd name="T126" fmla="*/ 250 h 2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8" h="250">
                  <a:moveTo>
                    <a:pt x="208" y="193"/>
                  </a:moveTo>
                  <a:lnTo>
                    <a:pt x="202" y="201"/>
                  </a:lnTo>
                  <a:lnTo>
                    <a:pt x="199" y="208"/>
                  </a:lnTo>
                  <a:lnTo>
                    <a:pt x="192" y="211"/>
                  </a:lnTo>
                  <a:lnTo>
                    <a:pt x="187" y="216"/>
                  </a:lnTo>
                  <a:lnTo>
                    <a:pt x="175" y="215"/>
                  </a:lnTo>
                  <a:lnTo>
                    <a:pt x="169" y="211"/>
                  </a:lnTo>
                  <a:lnTo>
                    <a:pt x="160" y="208"/>
                  </a:lnTo>
                  <a:lnTo>
                    <a:pt x="155" y="216"/>
                  </a:lnTo>
                  <a:lnTo>
                    <a:pt x="159" y="225"/>
                  </a:lnTo>
                  <a:lnTo>
                    <a:pt x="167" y="233"/>
                  </a:lnTo>
                  <a:lnTo>
                    <a:pt x="170" y="242"/>
                  </a:lnTo>
                  <a:lnTo>
                    <a:pt x="162" y="250"/>
                  </a:lnTo>
                  <a:lnTo>
                    <a:pt x="147" y="238"/>
                  </a:lnTo>
                  <a:lnTo>
                    <a:pt x="132" y="230"/>
                  </a:lnTo>
                  <a:lnTo>
                    <a:pt x="116" y="220"/>
                  </a:lnTo>
                  <a:lnTo>
                    <a:pt x="101" y="213"/>
                  </a:lnTo>
                  <a:lnTo>
                    <a:pt x="86" y="203"/>
                  </a:lnTo>
                  <a:lnTo>
                    <a:pt x="74" y="193"/>
                  </a:lnTo>
                  <a:lnTo>
                    <a:pt x="64" y="179"/>
                  </a:lnTo>
                  <a:lnTo>
                    <a:pt x="57" y="164"/>
                  </a:lnTo>
                  <a:lnTo>
                    <a:pt x="47" y="149"/>
                  </a:lnTo>
                  <a:lnTo>
                    <a:pt x="37" y="135"/>
                  </a:lnTo>
                  <a:lnTo>
                    <a:pt x="27" y="120"/>
                  </a:lnTo>
                  <a:lnTo>
                    <a:pt x="18" y="106"/>
                  </a:lnTo>
                  <a:lnTo>
                    <a:pt x="10" y="91"/>
                  </a:lnTo>
                  <a:lnTo>
                    <a:pt x="6" y="76"/>
                  </a:lnTo>
                  <a:lnTo>
                    <a:pt x="6" y="57"/>
                  </a:lnTo>
                  <a:lnTo>
                    <a:pt x="12" y="40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7" y="56"/>
                  </a:lnTo>
                  <a:lnTo>
                    <a:pt x="64" y="76"/>
                  </a:lnTo>
                  <a:lnTo>
                    <a:pt x="94" y="98"/>
                  </a:lnTo>
                  <a:lnTo>
                    <a:pt x="125" y="117"/>
                  </a:lnTo>
                  <a:lnTo>
                    <a:pt x="155" y="137"/>
                  </a:lnTo>
                  <a:lnTo>
                    <a:pt x="182" y="162"/>
                  </a:lnTo>
                  <a:lnTo>
                    <a:pt x="208" y="193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Freeform 38"/>
            <p:cNvSpPr>
              <a:spLocks/>
            </p:cNvSpPr>
            <p:nvPr/>
          </p:nvSpPr>
          <p:spPr bwMode="auto">
            <a:xfrm>
              <a:off x="4005" y="2526"/>
              <a:ext cx="149" cy="105"/>
            </a:xfrm>
            <a:custGeom>
              <a:avLst/>
              <a:gdLst>
                <a:gd name="T0" fmla="*/ 1 w 297"/>
                <a:gd name="T1" fmla="*/ 0 h 209"/>
                <a:gd name="T2" fmla="*/ 1 w 297"/>
                <a:gd name="T3" fmla="*/ 1 h 209"/>
                <a:gd name="T4" fmla="*/ 1 w 297"/>
                <a:gd name="T5" fmla="*/ 1 h 209"/>
                <a:gd name="T6" fmla="*/ 1 w 297"/>
                <a:gd name="T7" fmla="*/ 1 h 209"/>
                <a:gd name="T8" fmla="*/ 1 w 297"/>
                <a:gd name="T9" fmla="*/ 1 h 209"/>
                <a:gd name="T10" fmla="*/ 1 w 297"/>
                <a:gd name="T11" fmla="*/ 1 h 209"/>
                <a:gd name="T12" fmla="*/ 1 w 297"/>
                <a:gd name="T13" fmla="*/ 1 h 209"/>
                <a:gd name="T14" fmla="*/ 1 w 297"/>
                <a:gd name="T15" fmla="*/ 1 h 209"/>
                <a:gd name="T16" fmla="*/ 1 w 297"/>
                <a:gd name="T17" fmla="*/ 1 h 209"/>
                <a:gd name="T18" fmla="*/ 1 w 297"/>
                <a:gd name="T19" fmla="*/ 1 h 209"/>
                <a:gd name="T20" fmla="*/ 1 w 297"/>
                <a:gd name="T21" fmla="*/ 1 h 209"/>
                <a:gd name="T22" fmla="*/ 1 w 297"/>
                <a:gd name="T23" fmla="*/ 1 h 209"/>
                <a:gd name="T24" fmla="*/ 1 w 297"/>
                <a:gd name="T25" fmla="*/ 1 h 209"/>
                <a:gd name="T26" fmla="*/ 1 w 297"/>
                <a:gd name="T27" fmla="*/ 1 h 209"/>
                <a:gd name="T28" fmla="*/ 1 w 297"/>
                <a:gd name="T29" fmla="*/ 1 h 209"/>
                <a:gd name="T30" fmla="*/ 1 w 297"/>
                <a:gd name="T31" fmla="*/ 1 h 209"/>
                <a:gd name="T32" fmla="*/ 1 w 297"/>
                <a:gd name="T33" fmla="*/ 1 h 209"/>
                <a:gd name="T34" fmla="*/ 1 w 297"/>
                <a:gd name="T35" fmla="*/ 1 h 209"/>
                <a:gd name="T36" fmla="*/ 1 w 297"/>
                <a:gd name="T37" fmla="*/ 1 h 209"/>
                <a:gd name="T38" fmla="*/ 1 w 297"/>
                <a:gd name="T39" fmla="*/ 1 h 209"/>
                <a:gd name="T40" fmla="*/ 1 w 297"/>
                <a:gd name="T41" fmla="*/ 1 h 209"/>
                <a:gd name="T42" fmla="*/ 1 w 297"/>
                <a:gd name="T43" fmla="*/ 1 h 209"/>
                <a:gd name="T44" fmla="*/ 1 w 297"/>
                <a:gd name="T45" fmla="*/ 1 h 209"/>
                <a:gd name="T46" fmla="*/ 1 w 297"/>
                <a:gd name="T47" fmla="*/ 1 h 209"/>
                <a:gd name="T48" fmla="*/ 1 w 297"/>
                <a:gd name="T49" fmla="*/ 1 h 209"/>
                <a:gd name="T50" fmla="*/ 1 w 297"/>
                <a:gd name="T51" fmla="*/ 1 h 209"/>
                <a:gd name="T52" fmla="*/ 0 w 297"/>
                <a:gd name="T53" fmla="*/ 1 h 209"/>
                <a:gd name="T54" fmla="*/ 1 w 297"/>
                <a:gd name="T55" fmla="*/ 1 h 209"/>
                <a:gd name="T56" fmla="*/ 1 w 297"/>
                <a:gd name="T57" fmla="*/ 1 h 209"/>
                <a:gd name="T58" fmla="*/ 1 w 297"/>
                <a:gd name="T59" fmla="*/ 1 h 209"/>
                <a:gd name="T60" fmla="*/ 1 w 297"/>
                <a:gd name="T61" fmla="*/ 1 h 209"/>
                <a:gd name="T62" fmla="*/ 1 w 297"/>
                <a:gd name="T63" fmla="*/ 1 h 209"/>
                <a:gd name="T64" fmla="*/ 1 w 297"/>
                <a:gd name="T65" fmla="*/ 1 h 209"/>
                <a:gd name="T66" fmla="*/ 1 w 297"/>
                <a:gd name="T67" fmla="*/ 1 h 209"/>
                <a:gd name="T68" fmla="*/ 1 w 297"/>
                <a:gd name="T69" fmla="*/ 1 h 209"/>
                <a:gd name="T70" fmla="*/ 1 w 297"/>
                <a:gd name="T71" fmla="*/ 1 h 209"/>
                <a:gd name="T72" fmla="*/ 1 w 297"/>
                <a:gd name="T73" fmla="*/ 1 h 209"/>
                <a:gd name="T74" fmla="*/ 1 w 297"/>
                <a:gd name="T75" fmla="*/ 1 h 209"/>
                <a:gd name="T76" fmla="*/ 1 w 297"/>
                <a:gd name="T77" fmla="*/ 1 h 209"/>
                <a:gd name="T78" fmla="*/ 1 w 297"/>
                <a:gd name="T79" fmla="*/ 1 h 209"/>
                <a:gd name="T80" fmla="*/ 1 w 297"/>
                <a:gd name="T81" fmla="*/ 1 h 209"/>
                <a:gd name="T82" fmla="*/ 1 w 297"/>
                <a:gd name="T83" fmla="*/ 1 h 209"/>
                <a:gd name="T84" fmla="*/ 1 w 297"/>
                <a:gd name="T85" fmla="*/ 1 h 209"/>
                <a:gd name="T86" fmla="*/ 1 w 297"/>
                <a:gd name="T87" fmla="*/ 1 h 209"/>
                <a:gd name="T88" fmla="*/ 1 w 297"/>
                <a:gd name="T89" fmla="*/ 1 h 209"/>
                <a:gd name="T90" fmla="*/ 1 w 297"/>
                <a:gd name="T91" fmla="*/ 1 h 209"/>
                <a:gd name="T92" fmla="*/ 1 w 297"/>
                <a:gd name="T93" fmla="*/ 1 h 209"/>
                <a:gd name="T94" fmla="*/ 1 w 297"/>
                <a:gd name="T95" fmla="*/ 1 h 209"/>
                <a:gd name="T96" fmla="*/ 1 w 297"/>
                <a:gd name="T97" fmla="*/ 1 h 209"/>
                <a:gd name="T98" fmla="*/ 1 w 297"/>
                <a:gd name="T99" fmla="*/ 1 h 209"/>
                <a:gd name="T100" fmla="*/ 1 w 297"/>
                <a:gd name="T101" fmla="*/ 1 h 209"/>
                <a:gd name="T102" fmla="*/ 1 w 297"/>
                <a:gd name="T103" fmla="*/ 1 h 209"/>
                <a:gd name="T104" fmla="*/ 1 w 297"/>
                <a:gd name="T105" fmla="*/ 1 h 209"/>
                <a:gd name="T106" fmla="*/ 1 w 297"/>
                <a:gd name="T107" fmla="*/ 1 h 209"/>
                <a:gd name="T108" fmla="*/ 1 w 297"/>
                <a:gd name="T109" fmla="*/ 1 h 209"/>
                <a:gd name="T110" fmla="*/ 1 w 297"/>
                <a:gd name="T111" fmla="*/ 1 h 209"/>
                <a:gd name="T112" fmla="*/ 1 w 297"/>
                <a:gd name="T113" fmla="*/ 1 h 209"/>
                <a:gd name="T114" fmla="*/ 1 w 297"/>
                <a:gd name="T115" fmla="*/ 1 h 209"/>
                <a:gd name="T116" fmla="*/ 1 w 297"/>
                <a:gd name="T117" fmla="*/ 0 h 2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7"/>
                <a:gd name="T178" fmla="*/ 0 h 209"/>
                <a:gd name="T179" fmla="*/ 297 w 297"/>
                <a:gd name="T180" fmla="*/ 209 h 2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7" h="209">
                  <a:moveTo>
                    <a:pt x="284" y="0"/>
                  </a:moveTo>
                  <a:lnTo>
                    <a:pt x="292" y="27"/>
                  </a:lnTo>
                  <a:lnTo>
                    <a:pt x="297" y="56"/>
                  </a:lnTo>
                  <a:lnTo>
                    <a:pt x="295" y="81"/>
                  </a:lnTo>
                  <a:lnTo>
                    <a:pt x="290" y="108"/>
                  </a:lnTo>
                  <a:lnTo>
                    <a:pt x="278" y="132"/>
                  </a:lnTo>
                  <a:lnTo>
                    <a:pt x="265" y="157"/>
                  </a:lnTo>
                  <a:lnTo>
                    <a:pt x="248" y="181"/>
                  </a:lnTo>
                  <a:lnTo>
                    <a:pt x="233" y="204"/>
                  </a:lnTo>
                  <a:lnTo>
                    <a:pt x="214" y="209"/>
                  </a:lnTo>
                  <a:lnTo>
                    <a:pt x="199" y="209"/>
                  </a:lnTo>
                  <a:lnTo>
                    <a:pt x="184" y="204"/>
                  </a:lnTo>
                  <a:lnTo>
                    <a:pt x="172" y="199"/>
                  </a:lnTo>
                  <a:lnTo>
                    <a:pt x="157" y="191"/>
                  </a:lnTo>
                  <a:lnTo>
                    <a:pt x="143" y="184"/>
                  </a:lnTo>
                  <a:lnTo>
                    <a:pt x="126" y="181"/>
                  </a:lnTo>
                  <a:lnTo>
                    <a:pt x="111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6" y="169"/>
                  </a:lnTo>
                  <a:lnTo>
                    <a:pt x="66" y="164"/>
                  </a:lnTo>
                  <a:lnTo>
                    <a:pt x="54" y="159"/>
                  </a:lnTo>
                  <a:lnTo>
                    <a:pt x="44" y="157"/>
                  </a:lnTo>
                  <a:lnTo>
                    <a:pt x="32" y="157"/>
                  </a:lnTo>
                  <a:lnTo>
                    <a:pt x="22" y="164"/>
                  </a:lnTo>
                  <a:lnTo>
                    <a:pt x="3" y="152"/>
                  </a:lnTo>
                  <a:lnTo>
                    <a:pt x="0" y="142"/>
                  </a:lnTo>
                  <a:lnTo>
                    <a:pt x="3" y="132"/>
                  </a:lnTo>
                  <a:lnTo>
                    <a:pt x="13" y="123"/>
                  </a:lnTo>
                  <a:lnTo>
                    <a:pt x="22" y="111"/>
                  </a:lnTo>
                  <a:lnTo>
                    <a:pt x="30" y="100"/>
                  </a:lnTo>
                  <a:lnTo>
                    <a:pt x="30" y="86"/>
                  </a:lnTo>
                  <a:lnTo>
                    <a:pt x="22" y="73"/>
                  </a:lnTo>
                  <a:lnTo>
                    <a:pt x="6" y="47"/>
                  </a:lnTo>
                  <a:lnTo>
                    <a:pt x="39" y="40"/>
                  </a:lnTo>
                  <a:lnTo>
                    <a:pt x="33" y="54"/>
                  </a:lnTo>
                  <a:lnTo>
                    <a:pt x="33" y="69"/>
                  </a:lnTo>
                  <a:lnTo>
                    <a:pt x="35" y="83"/>
                  </a:lnTo>
                  <a:lnTo>
                    <a:pt x="42" y="98"/>
                  </a:lnTo>
                  <a:lnTo>
                    <a:pt x="49" y="106"/>
                  </a:lnTo>
                  <a:lnTo>
                    <a:pt x="57" y="113"/>
                  </a:lnTo>
                  <a:lnTo>
                    <a:pt x="67" y="118"/>
                  </a:lnTo>
                  <a:lnTo>
                    <a:pt x="77" y="125"/>
                  </a:lnTo>
                  <a:lnTo>
                    <a:pt x="88" y="125"/>
                  </a:lnTo>
                  <a:lnTo>
                    <a:pt x="98" y="127"/>
                  </a:lnTo>
                  <a:lnTo>
                    <a:pt x="108" y="125"/>
                  </a:lnTo>
                  <a:lnTo>
                    <a:pt x="120" y="122"/>
                  </a:lnTo>
                  <a:lnTo>
                    <a:pt x="135" y="110"/>
                  </a:lnTo>
                  <a:lnTo>
                    <a:pt x="152" y="96"/>
                  </a:lnTo>
                  <a:lnTo>
                    <a:pt x="167" y="83"/>
                  </a:lnTo>
                  <a:lnTo>
                    <a:pt x="184" y="69"/>
                  </a:lnTo>
                  <a:lnTo>
                    <a:pt x="199" y="54"/>
                  </a:lnTo>
                  <a:lnTo>
                    <a:pt x="216" y="42"/>
                  </a:lnTo>
                  <a:lnTo>
                    <a:pt x="235" y="32"/>
                  </a:lnTo>
                  <a:lnTo>
                    <a:pt x="255" y="27"/>
                  </a:lnTo>
                  <a:lnTo>
                    <a:pt x="260" y="17"/>
                  </a:lnTo>
                  <a:lnTo>
                    <a:pt x="268" y="8"/>
                  </a:lnTo>
                  <a:lnTo>
                    <a:pt x="275" y="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auto">
            <a:xfrm>
              <a:off x="4353" y="2545"/>
              <a:ext cx="41" cy="63"/>
            </a:xfrm>
            <a:custGeom>
              <a:avLst/>
              <a:gdLst>
                <a:gd name="T0" fmla="*/ 1 w 81"/>
                <a:gd name="T1" fmla="*/ 0 h 127"/>
                <a:gd name="T2" fmla="*/ 1 w 81"/>
                <a:gd name="T3" fmla="*/ 0 h 127"/>
                <a:gd name="T4" fmla="*/ 1 w 81"/>
                <a:gd name="T5" fmla="*/ 0 h 127"/>
                <a:gd name="T6" fmla="*/ 1 w 81"/>
                <a:gd name="T7" fmla="*/ 0 h 127"/>
                <a:gd name="T8" fmla="*/ 1 w 81"/>
                <a:gd name="T9" fmla="*/ 0 h 127"/>
                <a:gd name="T10" fmla="*/ 1 w 81"/>
                <a:gd name="T11" fmla="*/ 0 h 127"/>
                <a:gd name="T12" fmla="*/ 1 w 81"/>
                <a:gd name="T13" fmla="*/ 0 h 127"/>
                <a:gd name="T14" fmla="*/ 1 w 81"/>
                <a:gd name="T15" fmla="*/ 0 h 127"/>
                <a:gd name="T16" fmla="*/ 1 w 81"/>
                <a:gd name="T17" fmla="*/ 0 h 127"/>
                <a:gd name="T18" fmla="*/ 1 w 81"/>
                <a:gd name="T19" fmla="*/ 0 h 127"/>
                <a:gd name="T20" fmla="*/ 1 w 81"/>
                <a:gd name="T21" fmla="*/ 0 h 127"/>
                <a:gd name="T22" fmla="*/ 1 w 81"/>
                <a:gd name="T23" fmla="*/ 0 h 127"/>
                <a:gd name="T24" fmla="*/ 1 w 81"/>
                <a:gd name="T25" fmla="*/ 0 h 127"/>
                <a:gd name="T26" fmla="*/ 1 w 81"/>
                <a:gd name="T27" fmla="*/ 0 h 127"/>
                <a:gd name="T28" fmla="*/ 1 w 81"/>
                <a:gd name="T29" fmla="*/ 0 h 127"/>
                <a:gd name="T30" fmla="*/ 1 w 81"/>
                <a:gd name="T31" fmla="*/ 0 h 127"/>
                <a:gd name="T32" fmla="*/ 1 w 81"/>
                <a:gd name="T33" fmla="*/ 0 h 127"/>
                <a:gd name="T34" fmla="*/ 1 w 81"/>
                <a:gd name="T35" fmla="*/ 0 h 127"/>
                <a:gd name="T36" fmla="*/ 1 w 81"/>
                <a:gd name="T37" fmla="*/ 0 h 127"/>
                <a:gd name="T38" fmla="*/ 1 w 81"/>
                <a:gd name="T39" fmla="*/ 0 h 127"/>
                <a:gd name="T40" fmla="*/ 0 w 81"/>
                <a:gd name="T41" fmla="*/ 0 h 127"/>
                <a:gd name="T42" fmla="*/ 1 w 81"/>
                <a:gd name="T43" fmla="*/ 0 h 127"/>
                <a:gd name="T44" fmla="*/ 1 w 81"/>
                <a:gd name="T45" fmla="*/ 0 h 127"/>
                <a:gd name="T46" fmla="*/ 1 w 81"/>
                <a:gd name="T47" fmla="*/ 0 h 127"/>
                <a:gd name="T48" fmla="*/ 1 w 81"/>
                <a:gd name="T49" fmla="*/ 0 h 127"/>
                <a:gd name="T50" fmla="*/ 1 w 81"/>
                <a:gd name="T51" fmla="*/ 0 h 127"/>
                <a:gd name="T52" fmla="*/ 1 w 81"/>
                <a:gd name="T53" fmla="*/ 0 h 127"/>
                <a:gd name="T54" fmla="*/ 1 w 81"/>
                <a:gd name="T55" fmla="*/ 0 h 127"/>
                <a:gd name="T56" fmla="*/ 1 w 81"/>
                <a:gd name="T57" fmla="*/ 0 h 1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27"/>
                <a:gd name="T89" fmla="*/ 81 w 81"/>
                <a:gd name="T90" fmla="*/ 127 h 1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27">
                  <a:moveTo>
                    <a:pt x="67" y="41"/>
                  </a:moveTo>
                  <a:lnTo>
                    <a:pt x="66" y="51"/>
                  </a:lnTo>
                  <a:lnTo>
                    <a:pt x="66" y="63"/>
                  </a:lnTo>
                  <a:lnTo>
                    <a:pt x="66" y="74"/>
                  </a:lnTo>
                  <a:lnTo>
                    <a:pt x="67" y="86"/>
                  </a:lnTo>
                  <a:lnTo>
                    <a:pt x="69" y="96"/>
                  </a:lnTo>
                  <a:lnTo>
                    <a:pt x="72" y="107"/>
                  </a:lnTo>
                  <a:lnTo>
                    <a:pt x="76" y="117"/>
                  </a:lnTo>
                  <a:lnTo>
                    <a:pt x="81" y="127"/>
                  </a:lnTo>
                  <a:lnTo>
                    <a:pt x="69" y="118"/>
                  </a:lnTo>
                  <a:lnTo>
                    <a:pt x="59" y="112"/>
                  </a:lnTo>
                  <a:lnTo>
                    <a:pt x="49" y="103"/>
                  </a:lnTo>
                  <a:lnTo>
                    <a:pt x="40" y="96"/>
                  </a:lnTo>
                  <a:lnTo>
                    <a:pt x="30" y="85"/>
                  </a:lnTo>
                  <a:lnTo>
                    <a:pt x="27" y="74"/>
                  </a:lnTo>
                  <a:lnTo>
                    <a:pt x="23" y="63"/>
                  </a:lnTo>
                  <a:lnTo>
                    <a:pt x="27" y="49"/>
                  </a:lnTo>
                  <a:lnTo>
                    <a:pt x="20" y="39"/>
                  </a:lnTo>
                  <a:lnTo>
                    <a:pt x="13" y="31"/>
                  </a:lnTo>
                  <a:lnTo>
                    <a:pt x="7" y="22"/>
                  </a:lnTo>
                  <a:lnTo>
                    <a:pt x="0" y="15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7" y="5"/>
                  </a:lnTo>
                  <a:lnTo>
                    <a:pt x="45" y="12"/>
                  </a:lnTo>
                  <a:lnTo>
                    <a:pt x="54" y="22"/>
                  </a:lnTo>
                  <a:lnTo>
                    <a:pt x="61" y="31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Freeform 40"/>
            <p:cNvSpPr>
              <a:spLocks/>
            </p:cNvSpPr>
            <p:nvPr/>
          </p:nvSpPr>
          <p:spPr bwMode="auto">
            <a:xfrm>
              <a:off x="4488" y="2543"/>
              <a:ext cx="14" cy="16"/>
            </a:xfrm>
            <a:custGeom>
              <a:avLst/>
              <a:gdLst>
                <a:gd name="T0" fmla="*/ 0 w 29"/>
                <a:gd name="T1" fmla="*/ 1 h 32"/>
                <a:gd name="T2" fmla="*/ 0 w 29"/>
                <a:gd name="T3" fmla="*/ 1 h 32"/>
                <a:gd name="T4" fmla="*/ 0 w 29"/>
                <a:gd name="T5" fmla="*/ 1 h 32"/>
                <a:gd name="T6" fmla="*/ 0 w 29"/>
                <a:gd name="T7" fmla="*/ 1 h 32"/>
                <a:gd name="T8" fmla="*/ 0 w 29"/>
                <a:gd name="T9" fmla="*/ 1 h 32"/>
                <a:gd name="T10" fmla="*/ 0 w 29"/>
                <a:gd name="T11" fmla="*/ 1 h 32"/>
                <a:gd name="T12" fmla="*/ 0 w 29"/>
                <a:gd name="T13" fmla="*/ 1 h 32"/>
                <a:gd name="T14" fmla="*/ 0 w 29"/>
                <a:gd name="T15" fmla="*/ 0 h 32"/>
                <a:gd name="T16" fmla="*/ 0 w 29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2"/>
                <a:gd name="T29" fmla="*/ 29 w 29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2">
                  <a:moveTo>
                    <a:pt x="29" y="1"/>
                  </a:moveTo>
                  <a:lnTo>
                    <a:pt x="26" y="12"/>
                  </a:lnTo>
                  <a:lnTo>
                    <a:pt x="19" y="22"/>
                  </a:lnTo>
                  <a:lnTo>
                    <a:pt x="11" y="28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5" y="8"/>
                  </a:lnTo>
                  <a:lnTo>
                    <a:pt x="14" y="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Freeform 41"/>
            <p:cNvSpPr>
              <a:spLocks/>
            </p:cNvSpPr>
            <p:nvPr/>
          </p:nvSpPr>
          <p:spPr bwMode="auto">
            <a:xfrm>
              <a:off x="3697" y="2595"/>
              <a:ext cx="7" cy="10"/>
            </a:xfrm>
            <a:custGeom>
              <a:avLst/>
              <a:gdLst>
                <a:gd name="T0" fmla="*/ 1 w 13"/>
                <a:gd name="T1" fmla="*/ 1 h 20"/>
                <a:gd name="T2" fmla="*/ 1 w 13"/>
                <a:gd name="T3" fmla="*/ 1 h 20"/>
                <a:gd name="T4" fmla="*/ 1 w 13"/>
                <a:gd name="T5" fmla="*/ 1 h 20"/>
                <a:gd name="T6" fmla="*/ 1 w 13"/>
                <a:gd name="T7" fmla="*/ 1 h 20"/>
                <a:gd name="T8" fmla="*/ 0 w 13"/>
                <a:gd name="T9" fmla="*/ 1 h 20"/>
                <a:gd name="T10" fmla="*/ 1 w 13"/>
                <a:gd name="T11" fmla="*/ 0 h 20"/>
                <a:gd name="T12" fmla="*/ 1 w 13"/>
                <a:gd name="T13" fmla="*/ 0 h 20"/>
                <a:gd name="T14" fmla="*/ 1 w 13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20"/>
                <a:gd name="T26" fmla="*/ 13 w 13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20">
                  <a:moveTo>
                    <a:pt x="13" y="5"/>
                  </a:moveTo>
                  <a:lnTo>
                    <a:pt x="13" y="20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Freeform 42"/>
            <p:cNvSpPr>
              <a:spLocks/>
            </p:cNvSpPr>
            <p:nvPr/>
          </p:nvSpPr>
          <p:spPr bwMode="auto">
            <a:xfrm>
              <a:off x="4508" y="2643"/>
              <a:ext cx="49" cy="27"/>
            </a:xfrm>
            <a:custGeom>
              <a:avLst/>
              <a:gdLst>
                <a:gd name="T0" fmla="*/ 1 w 98"/>
                <a:gd name="T1" fmla="*/ 1 h 54"/>
                <a:gd name="T2" fmla="*/ 1 w 98"/>
                <a:gd name="T3" fmla="*/ 1 h 54"/>
                <a:gd name="T4" fmla="*/ 1 w 98"/>
                <a:gd name="T5" fmla="*/ 1 h 54"/>
                <a:gd name="T6" fmla="*/ 1 w 98"/>
                <a:gd name="T7" fmla="*/ 1 h 54"/>
                <a:gd name="T8" fmla="*/ 1 w 98"/>
                <a:gd name="T9" fmla="*/ 1 h 54"/>
                <a:gd name="T10" fmla="*/ 1 w 98"/>
                <a:gd name="T11" fmla="*/ 1 h 54"/>
                <a:gd name="T12" fmla="*/ 1 w 98"/>
                <a:gd name="T13" fmla="*/ 1 h 54"/>
                <a:gd name="T14" fmla="*/ 1 w 98"/>
                <a:gd name="T15" fmla="*/ 1 h 54"/>
                <a:gd name="T16" fmla="*/ 1 w 98"/>
                <a:gd name="T17" fmla="*/ 1 h 54"/>
                <a:gd name="T18" fmla="*/ 1 w 98"/>
                <a:gd name="T19" fmla="*/ 1 h 54"/>
                <a:gd name="T20" fmla="*/ 1 w 98"/>
                <a:gd name="T21" fmla="*/ 1 h 54"/>
                <a:gd name="T22" fmla="*/ 1 w 98"/>
                <a:gd name="T23" fmla="*/ 1 h 54"/>
                <a:gd name="T24" fmla="*/ 1 w 98"/>
                <a:gd name="T25" fmla="*/ 1 h 54"/>
                <a:gd name="T26" fmla="*/ 1 w 98"/>
                <a:gd name="T27" fmla="*/ 1 h 54"/>
                <a:gd name="T28" fmla="*/ 0 w 98"/>
                <a:gd name="T29" fmla="*/ 1 h 54"/>
                <a:gd name="T30" fmla="*/ 1 w 98"/>
                <a:gd name="T31" fmla="*/ 1 h 54"/>
                <a:gd name="T32" fmla="*/ 1 w 98"/>
                <a:gd name="T33" fmla="*/ 1 h 54"/>
                <a:gd name="T34" fmla="*/ 1 w 98"/>
                <a:gd name="T35" fmla="*/ 1 h 54"/>
                <a:gd name="T36" fmla="*/ 1 w 98"/>
                <a:gd name="T37" fmla="*/ 1 h 54"/>
                <a:gd name="T38" fmla="*/ 1 w 98"/>
                <a:gd name="T39" fmla="*/ 1 h 54"/>
                <a:gd name="T40" fmla="*/ 1 w 98"/>
                <a:gd name="T41" fmla="*/ 1 h 54"/>
                <a:gd name="T42" fmla="*/ 1 w 98"/>
                <a:gd name="T43" fmla="*/ 0 h 54"/>
                <a:gd name="T44" fmla="*/ 1 w 98"/>
                <a:gd name="T45" fmla="*/ 1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8"/>
                <a:gd name="T70" fmla="*/ 0 h 54"/>
                <a:gd name="T71" fmla="*/ 98 w 98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8" h="54">
                  <a:moveTo>
                    <a:pt x="98" y="2"/>
                  </a:moveTo>
                  <a:lnTo>
                    <a:pt x="96" y="15"/>
                  </a:lnTo>
                  <a:lnTo>
                    <a:pt x="93" y="29"/>
                  </a:lnTo>
                  <a:lnTo>
                    <a:pt x="88" y="40"/>
                  </a:lnTo>
                  <a:lnTo>
                    <a:pt x="81" y="54"/>
                  </a:lnTo>
                  <a:lnTo>
                    <a:pt x="71" y="45"/>
                  </a:lnTo>
                  <a:lnTo>
                    <a:pt x="62" y="42"/>
                  </a:lnTo>
                  <a:lnTo>
                    <a:pt x="54" y="37"/>
                  </a:lnTo>
                  <a:lnTo>
                    <a:pt x="46" y="37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7" y="37"/>
                  </a:lnTo>
                  <a:lnTo>
                    <a:pt x="8" y="42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32"/>
                  </a:lnTo>
                  <a:lnTo>
                    <a:pt x="15" y="22"/>
                  </a:lnTo>
                  <a:lnTo>
                    <a:pt x="25" y="13"/>
                  </a:lnTo>
                  <a:lnTo>
                    <a:pt x="39" y="8"/>
                  </a:lnTo>
                  <a:lnTo>
                    <a:pt x="51" y="3"/>
                  </a:lnTo>
                  <a:lnTo>
                    <a:pt x="66" y="2"/>
                  </a:lnTo>
                  <a:lnTo>
                    <a:pt x="81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Freeform 43"/>
            <p:cNvSpPr>
              <a:spLocks/>
            </p:cNvSpPr>
            <p:nvPr/>
          </p:nvSpPr>
          <p:spPr bwMode="auto">
            <a:xfrm>
              <a:off x="3751" y="2657"/>
              <a:ext cx="12" cy="20"/>
            </a:xfrm>
            <a:custGeom>
              <a:avLst/>
              <a:gdLst>
                <a:gd name="T0" fmla="*/ 1 w 24"/>
                <a:gd name="T1" fmla="*/ 1 h 40"/>
                <a:gd name="T2" fmla="*/ 1 w 24"/>
                <a:gd name="T3" fmla="*/ 1 h 40"/>
                <a:gd name="T4" fmla="*/ 1 w 24"/>
                <a:gd name="T5" fmla="*/ 1 h 40"/>
                <a:gd name="T6" fmla="*/ 1 w 24"/>
                <a:gd name="T7" fmla="*/ 1 h 40"/>
                <a:gd name="T8" fmla="*/ 1 w 24"/>
                <a:gd name="T9" fmla="*/ 1 h 40"/>
                <a:gd name="T10" fmla="*/ 1 w 24"/>
                <a:gd name="T11" fmla="*/ 1 h 40"/>
                <a:gd name="T12" fmla="*/ 0 w 24"/>
                <a:gd name="T13" fmla="*/ 0 h 40"/>
                <a:gd name="T14" fmla="*/ 1 w 24"/>
                <a:gd name="T15" fmla="*/ 1 h 40"/>
                <a:gd name="T16" fmla="*/ 1 w 24"/>
                <a:gd name="T17" fmla="*/ 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0"/>
                <a:gd name="T29" fmla="*/ 24 w 2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0">
                  <a:moveTo>
                    <a:pt x="24" y="15"/>
                  </a:moveTo>
                  <a:lnTo>
                    <a:pt x="22" y="29"/>
                  </a:lnTo>
                  <a:lnTo>
                    <a:pt x="17" y="40"/>
                  </a:lnTo>
                  <a:lnTo>
                    <a:pt x="9" y="32"/>
                  </a:lnTo>
                  <a:lnTo>
                    <a:pt x="3" y="24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2" y="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44"/>
            <p:cNvSpPr>
              <a:spLocks/>
            </p:cNvSpPr>
            <p:nvPr/>
          </p:nvSpPr>
          <p:spPr bwMode="auto">
            <a:xfrm>
              <a:off x="4980" y="2693"/>
              <a:ext cx="7" cy="33"/>
            </a:xfrm>
            <a:custGeom>
              <a:avLst/>
              <a:gdLst>
                <a:gd name="T0" fmla="*/ 1 w 14"/>
                <a:gd name="T1" fmla="*/ 1 h 65"/>
                <a:gd name="T2" fmla="*/ 0 w 14"/>
                <a:gd name="T3" fmla="*/ 1 h 65"/>
                <a:gd name="T4" fmla="*/ 0 w 14"/>
                <a:gd name="T5" fmla="*/ 1 h 65"/>
                <a:gd name="T6" fmla="*/ 0 w 14"/>
                <a:gd name="T7" fmla="*/ 1 h 65"/>
                <a:gd name="T8" fmla="*/ 1 w 14"/>
                <a:gd name="T9" fmla="*/ 1 h 65"/>
                <a:gd name="T10" fmla="*/ 1 w 14"/>
                <a:gd name="T11" fmla="*/ 1 h 65"/>
                <a:gd name="T12" fmla="*/ 1 w 14"/>
                <a:gd name="T13" fmla="*/ 0 h 65"/>
                <a:gd name="T14" fmla="*/ 1 w 14"/>
                <a:gd name="T15" fmla="*/ 1 h 65"/>
                <a:gd name="T16" fmla="*/ 1 w 14"/>
                <a:gd name="T17" fmla="*/ 1 h 65"/>
                <a:gd name="T18" fmla="*/ 1 w 14"/>
                <a:gd name="T19" fmla="*/ 1 h 65"/>
                <a:gd name="T20" fmla="*/ 1 w 14"/>
                <a:gd name="T21" fmla="*/ 1 h 65"/>
                <a:gd name="T22" fmla="*/ 0 w 14"/>
                <a:gd name="T23" fmla="*/ 1 h 65"/>
                <a:gd name="T24" fmla="*/ 1 w 14"/>
                <a:gd name="T25" fmla="*/ 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65"/>
                <a:gd name="T41" fmla="*/ 14 w 14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65">
                  <a:moveTo>
                    <a:pt x="2" y="65"/>
                  </a:moveTo>
                  <a:lnTo>
                    <a:pt x="0" y="5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6" y="15"/>
                  </a:lnTo>
                  <a:lnTo>
                    <a:pt x="11" y="0"/>
                  </a:lnTo>
                  <a:lnTo>
                    <a:pt x="14" y="15"/>
                  </a:lnTo>
                  <a:lnTo>
                    <a:pt x="11" y="30"/>
                  </a:lnTo>
                  <a:lnTo>
                    <a:pt x="6" y="37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Freeform 45"/>
            <p:cNvSpPr>
              <a:spLocks/>
            </p:cNvSpPr>
            <p:nvPr/>
          </p:nvSpPr>
          <p:spPr bwMode="auto">
            <a:xfrm>
              <a:off x="3967" y="2743"/>
              <a:ext cx="27" cy="14"/>
            </a:xfrm>
            <a:custGeom>
              <a:avLst/>
              <a:gdLst>
                <a:gd name="T0" fmla="*/ 1 w 52"/>
                <a:gd name="T1" fmla="*/ 0 h 27"/>
                <a:gd name="T2" fmla="*/ 1 w 52"/>
                <a:gd name="T3" fmla="*/ 1 h 27"/>
                <a:gd name="T4" fmla="*/ 1 w 52"/>
                <a:gd name="T5" fmla="*/ 1 h 27"/>
                <a:gd name="T6" fmla="*/ 1 w 52"/>
                <a:gd name="T7" fmla="*/ 1 h 27"/>
                <a:gd name="T8" fmla="*/ 0 w 52"/>
                <a:gd name="T9" fmla="*/ 1 h 27"/>
                <a:gd name="T10" fmla="*/ 1 w 52"/>
                <a:gd name="T11" fmla="*/ 1 h 27"/>
                <a:gd name="T12" fmla="*/ 1 w 52"/>
                <a:gd name="T13" fmla="*/ 1 h 27"/>
                <a:gd name="T14" fmla="*/ 1 w 52"/>
                <a:gd name="T15" fmla="*/ 1 h 27"/>
                <a:gd name="T16" fmla="*/ 1 w 52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27"/>
                <a:gd name="T29" fmla="*/ 52 w 52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27">
                  <a:moveTo>
                    <a:pt x="52" y="0"/>
                  </a:moveTo>
                  <a:lnTo>
                    <a:pt x="42" y="10"/>
                  </a:lnTo>
                  <a:lnTo>
                    <a:pt x="30" y="17"/>
                  </a:lnTo>
                  <a:lnTo>
                    <a:pt x="15" y="22"/>
                  </a:lnTo>
                  <a:lnTo>
                    <a:pt x="0" y="27"/>
                  </a:lnTo>
                  <a:lnTo>
                    <a:pt x="11" y="17"/>
                  </a:lnTo>
                  <a:lnTo>
                    <a:pt x="25" y="10"/>
                  </a:lnTo>
                  <a:lnTo>
                    <a:pt x="37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Freeform 46"/>
            <p:cNvSpPr>
              <a:spLocks/>
            </p:cNvSpPr>
            <p:nvPr/>
          </p:nvSpPr>
          <p:spPr bwMode="auto">
            <a:xfrm>
              <a:off x="4472" y="2785"/>
              <a:ext cx="10" cy="7"/>
            </a:xfrm>
            <a:custGeom>
              <a:avLst/>
              <a:gdLst>
                <a:gd name="T0" fmla="*/ 0 w 21"/>
                <a:gd name="T1" fmla="*/ 0 h 13"/>
                <a:gd name="T2" fmla="*/ 0 w 21"/>
                <a:gd name="T3" fmla="*/ 1 h 13"/>
                <a:gd name="T4" fmla="*/ 0 w 21"/>
                <a:gd name="T5" fmla="*/ 1 h 13"/>
                <a:gd name="T6" fmla="*/ 0 w 21"/>
                <a:gd name="T7" fmla="*/ 0 h 13"/>
                <a:gd name="T8" fmla="*/ 0 w 2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21" y="0"/>
                  </a:moveTo>
                  <a:lnTo>
                    <a:pt x="17" y="6"/>
                  </a:lnTo>
                  <a:lnTo>
                    <a:pt x="10" y="13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3806" y="2790"/>
              <a:ext cx="6" cy="16"/>
            </a:xfrm>
            <a:custGeom>
              <a:avLst/>
              <a:gdLst>
                <a:gd name="T0" fmla="*/ 1 w 12"/>
                <a:gd name="T1" fmla="*/ 1 h 30"/>
                <a:gd name="T2" fmla="*/ 1 w 12"/>
                <a:gd name="T3" fmla="*/ 1 h 30"/>
                <a:gd name="T4" fmla="*/ 0 w 12"/>
                <a:gd name="T5" fmla="*/ 1 h 30"/>
                <a:gd name="T6" fmla="*/ 1 w 12"/>
                <a:gd name="T7" fmla="*/ 0 h 30"/>
                <a:gd name="T8" fmla="*/ 1 w 12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0"/>
                <a:gd name="T17" fmla="*/ 12 w 1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0">
                  <a:moveTo>
                    <a:pt x="12" y="3"/>
                  </a:moveTo>
                  <a:lnTo>
                    <a:pt x="5" y="30"/>
                  </a:lnTo>
                  <a:lnTo>
                    <a:pt x="0" y="2"/>
                  </a:lnTo>
                  <a:lnTo>
                    <a:pt x="5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4402" y="2795"/>
              <a:ext cx="28" cy="60"/>
            </a:xfrm>
            <a:custGeom>
              <a:avLst/>
              <a:gdLst>
                <a:gd name="T0" fmla="*/ 0 w 58"/>
                <a:gd name="T1" fmla="*/ 1 h 118"/>
                <a:gd name="T2" fmla="*/ 0 w 58"/>
                <a:gd name="T3" fmla="*/ 1 h 118"/>
                <a:gd name="T4" fmla="*/ 0 w 58"/>
                <a:gd name="T5" fmla="*/ 1 h 118"/>
                <a:gd name="T6" fmla="*/ 0 w 58"/>
                <a:gd name="T7" fmla="*/ 1 h 118"/>
                <a:gd name="T8" fmla="*/ 0 w 58"/>
                <a:gd name="T9" fmla="*/ 1 h 118"/>
                <a:gd name="T10" fmla="*/ 0 w 58"/>
                <a:gd name="T11" fmla="*/ 0 h 118"/>
                <a:gd name="T12" fmla="*/ 0 w 58"/>
                <a:gd name="T13" fmla="*/ 1 h 118"/>
                <a:gd name="T14" fmla="*/ 0 w 58"/>
                <a:gd name="T15" fmla="*/ 1 h 118"/>
                <a:gd name="T16" fmla="*/ 0 w 58"/>
                <a:gd name="T17" fmla="*/ 1 h 118"/>
                <a:gd name="T18" fmla="*/ 0 w 58"/>
                <a:gd name="T19" fmla="*/ 1 h 118"/>
                <a:gd name="T20" fmla="*/ 0 w 58"/>
                <a:gd name="T21" fmla="*/ 1 h 118"/>
                <a:gd name="T22" fmla="*/ 0 w 58"/>
                <a:gd name="T23" fmla="*/ 1 h 118"/>
                <a:gd name="T24" fmla="*/ 0 w 58"/>
                <a:gd name="T25" fmla="*/ 1 h 118"/>
                <a:gd name="T26" fmla="*/ 0 w 58"/>
                <a:gd name="T27" fmla="*/ 1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118"/>
                <a:gd name="T44" fmla="*/ 58 w 58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118">
                  <a:moveTo>
                    <a:pt x="58" y="91"/>
                  </a:moveTo>
                  <a:lnTo>
                    <a:pt x="44" y="100"/>
                  </a:lnTo>
                  <a:lnTo>
                    <a:pt x="31" y="106"/>
                  </a:lnTo>
                  <a:lnTo>
                    <a:pt x="17" y="111"/>
                  </a:lnTo>
                  <a:lnTo>
                    <a:pt x="5" y="118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2" y="13"/>
                  </a:lnTo>
                  <a:lnTo>
                    <a:pt x="29" y="24"/>
                  </a:lnTo>
                  <a:lnTo>
                    <a:pt x="36" y="39"/>
                  </a:lnTo>
                  <a:lnTo>
                    <a:pt x="39" y="51"/>
                  </a:lnTo>
                  <a:lnTo>
                    <a:pt x="44" y="64"/>
                  </a:lnTo>
                  <a:lnTo>
                    <a:pt x="49" y="78"/>
                  </a:lnTo>
                  <a:lnTo>
                    <a:pt x="5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Freeform 49"/>
            <p:cNvSpPr>
              <a:spLocks/>
            </p:cNvSpPr>
            <p:nvPr/>
          </p:nvSpPr>
          <p:spPr bwMode="auto">
            <a:xfrm>
              <a:off x="5093" y="2867"/>
              <a:ext cx="11" cy="10"/>
            </a:xfrm>
            <a:custGeom>
              <a:avLst/>
              <a:gdLst>
                <a:gd name="T0" fmla="*/ 0 w 20"/>
                <a:gd name="T1" fmla="*/ 1 h 20"/>
                <a:gd name="T2" fmla="*/ 1 w 20"/>
                <a:gd name="T3" fmla="*/ 0 h 20"/>
                <a:gd name="T4" fmla="*/ 1 w 20"/>
                <a:gd name="T5" fmla="*/ 1 h 20"/>
                <a:gd name="T6" fmla="*/ 0 w 20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20"/>
                  </a:moveTo>
                  <a:lnTo>
                    <a:pt x="20" y="0"/>
                  </a:lnTo>
                  <a:lnTo>
                    <a:pt x="12" y="1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Freeform 50"/>
            <p:cNvSpPr>
              <a:spLocks/>
            </p:cNvSpPr>
            <p:nvPr/>
          </p:nvSpPr>
          <p:spPr bwMode="auto">
            <a:xfrm>
              <a:off x="3487" y="2880"/>
              <a:ext cx="17" cy="10"/>
            </a:xfrm>
            <a:custGeom>
              <a:avLst/>
              <a:gdLst>
                <a:gd name="T0" fmla="*/ 1 w 34"/>
                <a:gd name="T1" fmla="*/ 1 h 20"/>
                <a:gd name="T2" fmla="*/ 1 w 34"/>
                <a:gd name="T3" fmla="*/ 1 h 20"/>
                <a:gd name="T4" fmla="*/ 1 w 34"/>
                <a:gd name="T5" fmla="*/ 1 h 20"/>
                <a:gd name="T6" fmla="*/ 0 w 34"/>
                <a:gd name="T7" fmla="*/ 0 h 20"/>
                <a:gd name="T8" fmla="*/ 1 w 34"/>
                <a:gd name="T9" fmla="*/ 0 h 20"/>
                <a:gd name="T10" fmla="*/ 1 w 34"/>
                <a:gd name="T11" fmla="*/ 1 h 20"/>
                <a:gd name="T12" fmla="*/ 1 w 34"/>
                <a:gd name="T13" fmla="*/ 1 h 20"/>
                <a:gd name="T14" fmla="*/ 1 w 34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0"/>
                <a:gd name="T26" fmla="*/ 34 w 3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0">
                  <a:moveTo>
                    <a:pt x="34" y="15"/>
                  </a:moveTo>
                  <a:lnTo>
                    <a:pt x="24" y="19"/>
                  </a:lnTo>
                  <a:lnTo>
                    <a:pt x="13" y="2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9" y="5"/>
                  </a:lnTo>
                  <a:lnTo>
                    <a:pt x="25" y="1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Freeform 51"/>
            <p:cNvSpPr>
              <a:spLocks/>
            </p:cNvSpPr>
            <p:nvPr/>
          </p:nvSpPr>
          <p:spPr bwMode="auto">
            <a:xfrm>
              <a:off x="4423" y="2883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1 h 79"/>
                <a:gd name="T6" fmla="*/ 1 w 98"/>
                <a:gd name="T7" fmla="*/ 1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0 w 98"/>
                <a:gd name="T19" fmla="*/ 1 h 79"/>
                <a:gd name="T20" fmla="*/ 1 w 98"/>
                <a:gd name="T21" fmla="*/ 1 h 79"/>
                <a:gd name="T22" fmla="*/ 1 w 98"/>
                <a:gd name="T23" fmla="*/ 1 h 79"/>
                <a:gd name="T24" fmla="*/ 1 w 98"/>
                <a:gd name="T25" fmla="*/ 1 h 79"/>
                <a:gd name="T26" fmla="*/ 1 w 98"/>
                <a:gd name="T27" fmla="*/ 1 h 79"/>
                <a:gd name="T28" fmla="*/ 1 w 98"/>
                <a:gd name="T29" fmla="*/ 0 h 79"/>
                <a:gd name="T30" fmla="*/ 1 w 98"/>
                <a:gd name="T31" fmla="*/ 0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"/>
                <a:gd name="T67" fmla="*/ 0 h 79"/>
                <a:gd name="T68" fmla="*/ 98 w 98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" h="79">
                  <a:moveTo>
                    <a:pt x="98" y="66"/>
                  </a:moveTo>
                  <a:lnTo>
                    <a:pt x="68" y="79"/>
                  </a:lnTo>
                  <a:lnTo>
                    <a:pt x="59" y="69"/>
                  </a:lnTo>
                  <a:lnTo>
                    <a:pt x="54" y="59"/>
                  </a:lnTo>
                  <a:lnTo>
                    <a:pt x="48" y="49"/>
                  </a:lnTo>
                  <a:lnTo>
                    <a:pt x="41" y="39"/>
                  </a:lnTo>
                  <a:lnTo>
                    <a:pt x="32" y="28"/>
                  </a:lnTo>
                  <a:lnTo>
                    <a:pt x="24" y="23"/>
                  </a:lnTo>
                  <a:lnTo>
                    <a:pt x="12" y="18"/>
                  </a:lnTo>
                  <a:lnTo>
                    <a:pt x="0" y="20"/>
                  </a:lnTo>
                  <a:lnTo>
                    <a:pt x="14" y="10"/>
                  </a:lnTo>
                  <a:lnTo>
                    <a:pt x="31" y="5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80" y="13"/>
                  </a:lnTo>
                  <a:lnTo>
                    <a:pt x="87" y="30"/>
                  </a:lnTo>
                  <a:lnTo>
                    <a:pt x="88" y="37"/>
                  </a:lnTo>
                  <a:lnTo>
                    <a:pt x="92" y="47"/>
                  </a:lnTo>
                  <a:lnTo>
                    <a:pt x="93" y="55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Freeform 52"/>
            <p:cNvSpPr>
              <a:spLocks/>
            </p:cNvSpPr>
            <p:nvPr/>
          </p:nvSpPr>
          <p:spPr bwMode="auto">
            <a:xfrm>
              <a:off x="3674" y="2923"/>
              <a:ext cx="112" cy="126"/>
            </a:xfrm>
            <a:custGeom>
              <a:avLst/>
              <a:gdLst>
                <a:gd name="T0" fmla="*/ 1 w 223"/>
                <a:gd name="T1" fmla="*/ 1 h 252"/>
                <a:gd name="T2" fmla="*/ 1 w 223"/>
                <a:gd name="T3" fmla="*/ 1 h 252"/>
                <a:gd name="T4" fmla="*/ 1 w 223"/>
                <a:gd name="T5" fmla="*/ 1 h 252"/>
                <a:gd name="T6" fmla="*/ 1 w 223"/>
                <a:gd name="T7" fmla="*/ 1 h 252"/>
                <a:gd name="T8" fmla="*/ 1 w 223"/>
                <a:gd name="T9" fmla="*/ 1 h 252"/>
                <a:gd name="T10" fmla="*/ 1 w 223"/>
                <a:gd name="T11" fmla="*/ 1 h 252"/>
                <a:gd name="T12" fmla="*/ 1 w 223"/>
                <a:gd name="T13" fmla="*/ 1 h 252"/>
                <a:gd name="T14" fmla="*/ 1 w 223"/>
                <a:gd name="T15" fmla="*/ 1 h 252"/>
                <a:gd name="T16" fmla="*/ 0 w 223"/>
                <a:gd name="T17" fmla="*/ 1 h 252"/>
                <a:gd name="T18" fmla="*/ 1 w 223"/>
                <a:gd name="T19" fmla="*/ 1 h 252"/>
                <a:gd name="T20" fmla="*/ 1 w 223"/>
                <a:gd name="T21" fmla="*/ 1 h 252"/>
                <a:gd name="T22" fmla="*/ 1 w 223"/>
                <a:gd name="T23" fmla="*/ 1 h 252"/>
                <a:gd name="T24" fmla="*/ 1 w 223"/>
                <a:gd name="T25" fmla="*/ 1 h 252"/>
                <a:gd name="T26" fmla="*/ 1 w 223"/>
                <a:gd name="T27" fmla="*/ 1 h 252"/>
                <a:gd name="T28" fmla="*/ 1 w 223"/>
                <a:gd name="T29" fmla="*/ 1 h 252"/>
                <a:gd name="T30" fmla="*/ 1 w 223"/>
                <a:gd name="T31" fmla="*/ 1 h 252"/>
                <a:gd name="T32" fmla="*/ 1 w 223"/>
                <a:gd name="T33" fmla="*/ 0 h 252"/>
                <a:gd name="T34" fmla="*/ 1 w 223"/>
                <a:gd name="T35" fmla="*/ 1 h 252"/>
                <a:gd name="T36" fmla="*/ 1 w 223"/>
                <a:gd name="T37" fmla="*/ 1 h 252"/>
                <a:gd name="T38" fmla="*/ 1 w 223"/>
                <a:gd name="T39" fmla="*/ 1 h 252"/>
                <a:gd name="T40" fmla="*/ 1 w 223"/>
                <a:gd name="T41" fmla="*/ 1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3"/>
                <a:gd name="T64" fmla="*/ 0 h 252"/>
                <a:gd name="T65" fmla="*/ 223 w 223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3" h="252">
                  <a:moveTo>
                    <a:pt x="223" y="53"/>
                  </a:moveTo>
                  <a:lnTo>
                    <a:pt x="200" y="81"/>
                  </a:lnTo>
                  <a:lnTo>
                    <a:pt x="176" y="110"/>
                  </a:lnTo>
                  <a:lnTo>
                    <a:pt x="149" y="137"/>
                  </a:lnTo>
                  <a:lnTo>
                    <a:pt x="124" y="166"/>
                  </a:lnTo>
                  <a:lnTo>
                    <a:pt x="93" y="189"/>
                  </a:lnTo>
                  <a:lnTo>
                    <a:pt x="63" y="213"/>
                  </a:lnTo>
                  <a:lnTo>
                    <a:pt x="31" y="233"/>
                  </a:lnTo>
                  <a:lnTo>
                    <a:pt x="0" y="252"/>
                  </a:lnTo>
                  <a:lnTo>
                    <a:pt x="27" y="221"/>
                  </a:lnTo>
                  <a:lnTo>
                    <a:pt x="54" y="191"/>
                  </a:lnTo>
                  <a:lnTo>
                    <a:pt x="80" y="159"/>
                  </a:lnTo>
                  <a:lnTo>
                    <a:pt x="105" y="129"/>
                  </a:lnTo>
                  <a:lnTo>
                    <a:pt x="127" y="95"/>
                  </a:lnTo>
                  <a:lnTo>
                    <a:pt x="152" y="63"/>
                  </a:lnTo>
                  <a:lnTo>
                    <a:pt x="176" y="31"/>
                  </a:lnTo>
                  <a:lnTo>
                    <a:pt x="203" y="0"/>
                  </a:lnTo>
                  <a:lnTo>
                    <a:pt x="212" y="9"/>
                  </a:lnTo>
                  <a:lnTo>
                    <a:pt x="215" y="22"/>
                  </a:lnTo>
                  <a:lnTo>
                    <a:pt x="217" y="37"/>
                  </a:lnTo>
                  <a:lnTo>
                    <a:pt x="223" y="53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Freeform 53"/>
            <p:cNvSpPr>
              <a:spLocks/>
            </p:cNvSpPr>
            <p:nvPr/>
          </p:nvSpPr>
          <p:spPr bwMode="auto">
            <a:xfrm>
              <a:off x="5011" y="2936"/>
              <a:ext cx="7" cy="7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w 16"/>
                <a:gd name="T11" fmla="*/ 0 h 16"/>
                <a:gd name="T12" fmla="*/ 0 w 16"/>
                <a:gd name="T13" fmla="*/ 0 h 16"/>
                <a:gd name="T14" fmla="*/ 0 w 16"/>
                <a:gd name="T15" fmla="*/ 0 h 16"/>
                <a:gd name="T16" fmla="*/ 0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7"/>
                  </a:moveTo>
                  <a:lnTo>
                    <a:pt x="16" y="11"/>
                  </a:lnTo>
                  <a:lnTo>
                    <a:pt x="14" y="16"/>
                  </a:lnTo>
                  <a:lnTo>
                    <a:pt x="5" y="16"/>
                  </a:lnTo>
                  <a:lnTo>
                    <a:pt x="2" y="11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Freeform 54"/>
            <p:cNvSpPr>
              <a:spLocks/>
            </p:cNvSpPr>
            <p:nvPr/>
          </p:nvSpPr>
          <p:spPr bwMode="auto">
            <a:xfrm>
              <a:off x="5060" y="2959"/>
              <a:ext cx="42" cy="103"/>
            </a:xfrm>
            <a:custGeom>
              <a:avLst/>
              <a:gdLst>
                <a:gd name="T0" fmla="*/ 1 w 83"/>
                <a:gd name="T1" fmla="*/ 1 h 204"/>
                <a:gd name="T2" fmla="*/ 1 w 83"/>
                <a:gd name="T3" fmla="*/ 1 h 204"/>
                <a:gd name="T4" fmla="*/ 1 w 83"/>
                <a:gd name="T5" fmla="*/ 1 h 204"/>
                <a:gd name="T6" fmla="*/ 1 w 83"/>
                <a:gd name="T7" fmla="*/ 1 h 204"/>
                <a:gd name="T8" fmla="*/ 1 w 83"/>
                <a:gd name="T9" fmla="*/ 1 h 204"/>
                <a:gd name="T10" fmla="*/ 1 w 83"/>
                <a:gd name="T11" fmla="*/ 1 h 204"/>
                <a:gd name="T12" fmla="*/ 1 w 83"/>
                <a:gd name="T13" fmla="*/ 1 h 204"/>
                <a:gd name="T14" fmla="*/ 1 w 83"/>
                <a:gd name="T15" fmla="*/ 1 h 204"/>
                <a:gd name="T16" fmla="*/ 0 w 83"/>
                <a:gd name="T17" fmla="*/ 1 h 204"/>
                <a:gd name="T18" fmla="*/ 1 w 83"/>
                <a:gd name="T19" fmla="*/ 1 h 204"/>
                <a:gd name="T20" fmla="*/ 1 w 83"/>
                <a:gd name="T21" fmla="*/ 0 h 204"/>
                <a:gd name="T22" fmla="*/ 1 w 83"/>
                <a:gd name="T23" fmla="*/ 1 h 204"/>
                <a:gd name="T24" fmla="*/ 1 w 83"/>
                <a:gd name="T25" fmla="*/ 1 h 204"/>
                <a:gd name="T26" fmla="*/ 1 w 83"/>
                <a:gd name="T27" fmla="*/ 1 h 204"/>
                <a:gd name="T28" fmla="*/ 1 w 83"/>
                <a:gd name="T29" fmla="*/ 1 h 204"/>
                <a:gd name="T30" fmla="*/ 1 w 83"/>
                <a:gd name="T31" fmla="*/ 1 h 204"/>
                <a:gd name="T32" fmla="*/ 1 w 83"/>
                <a:gd name="T33" fmla="*/ 1 h 204"/>
                <a:gd name="T34" fmla="*/ 1 w 83"/>
                <a:gd name="T35" fmla="*/ 1 h 204"/>
                <a:gd name="T36" fmla="*/ 1 w 83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204"/>
                <a:gd name="T59" fmla="*/ 83 w 83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204">
                  <a:moveTo>
                    <a:pt x="83" y="83"/>
                  </a:moveTo>
                  <a:lnTo>
                    <a:pt x="71" y="96"/>
                  </a:lnTo>
                  <a:lnTo>
                    <a:pt x="61" y="111"/>
                  </a:lnTo>
                  <a:lnTo>
                    <a:pt x="52" y="128"/>
                  </a:lnTo>
                  <a:lnTo>
                    <a:pt x="44" y="145"/>
                  </a:lnTo>
                  <a:lnTo>
                    <a:pt x="34" y="160"/>
                  </a:lnTo>
                  <a:lnTo>
                    <a:pt x="24" y="176"/>
                  </a:lnTo>
                  <a:lnTo>
                    <a:pt x="12" y="189"/>
                  </a:lnTo>
                  <a:lnTo>
                    <a:pt x="0" y="204"/>
                  </a:lnTo>
                  <a:lnTo>
                    <a:pt x="12" y="20"/>
                  </a:lnTo>
                  <a:lnTo>
                    <a:pt x="37" y="0"/>
                  </a:lnTo>
                  <a:lnTo>
                    <a:pt x="42" y="7"/>
                  </a:lnTo>
                  <a:lnTo>
                    <a:pt x="47" y="17"/>
                  </a:lnTo>
                  <a:lnTo>
                    <a:pt x="52" y="27"/>
                  </a:lnTo>
                  <a:lnTo>
                    <a:pt x="57" y="39"/>
                  </a:lnTo>
                  <a:lnTo>
                    <a:pt x="63" y="49"/>
                  </a:lnTo>
                  <a:lnTo>
                    <a:pt x="68" y="61"/>
                  </a:lnTo>
                  <a:lnTo>
                    <a:pt x="73" y="71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Freeform 55"/>
            <p:cNvSpPr>
              <a:spLocks/>
            </p:cNvSpPr>
            <p:nvPr/>
          </p:nvSpPr>
          <p:spPr bwMode="auto">
            <a:xfrm>
              <a:off x="4723" y="3049"/>
              <a:ext cx="11" cy="5"/>
            </a:xfrm>
            <a:custGeom>
              <a:avLst/>
              <a:gdLst>
                <a:gd name="T0" fmla="*/ 0 w 24"/>
                <a:gd name="T1" fmla="*/ 1 h 10"/>
                <a:gd name="T2" fmla="*/ 0 w 24"/>
                <a:gd name="T3" fmla="*/ 1 h 10"/>
                <a:gd name="T4" fmla="*/ 0 w 24"/>
                <a:gd name="T5" fmla="*/ 1 h 10"/>
                <a:gd name="T6" fmla="*/ 0 w 24"/>
                <a:gd name="T7" fmla="*/ 1 h 10"/>
                <a:gd name="T8" fmla="*/ 0 w 24"/>
                <a:gd name="T9" fmla="*/ 1 h 10"/>
                <a:gd name="T10" fmla="*/ 0 w 24"/>
                <a:gd name="T11" fmla="*/ 0 h 10"/>
                <a:gd name="T12" fmla="*/ 0 w 24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0"/>
                <a:gd name="T23" fmla="*/ 24 w 2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0">
                  <a:moveTo>
                    <a:pt x="24" y="10"/>
                  </a:moveTo>
                  <a:lnTo>
                    <a:pt x="10" y="1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Freeform 56"/>
            <p:cNvSpPr>
              <a:spLocks/>
            </p:cNvSpPr>
            <p:nvPr/>
          </p:nvSpPr>
          <p:spPr bwMode="auto">
            <a:xfrm>
              <a:off x="4772" y="3064"/>
              <a:ext cx="16" cy="10"/>
            </a:xfrm>
            <a:custGeom>
              <a:avLst/>
              <a:gdLst>
                <a:gd name="T0" fmla="*/ 1 w 32"/>
                <a:gd name="T1" fmla="*/ 0 h 21"/>
                <a:gd name="T2" fmla="*/ 0 w 32"/>
                <a:gd name="T3" fmla="*/ 0 h 21"/>
                <a:gd name="T4" fmla="*/ 1 w 32"/>
                <a:gd name="T5" fmla="*/ 0 h 21"/>
                <a:gd name="T6" fmla="*/ 1 w 32"/>
                <a:gd name="T7" fmla="*/ 0 h 21"/>
                <a:gd name="T8" fmla="*/ 1 w 32"/>
                <a:gd name="T9" fmla="*/ 0 h 21"/>
                <a:gd name="T10" fmla="*/ 1 w 32"/>
                <a:gd name="T11" fmla="*/ 0 h 21"/>
                <a:gd name="T12" fmla="*/ 1 w 32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1"/>
                <a:gd name="T23" fmla="*/ 32 w 3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1">
                  <a:moveTo>
                    <a:pt x="7" y="21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29" y="7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Freeform 57"/>
            <p:cNvSpPr>
              <a:spLocks/>
            </p:cNvSpPr>
            <p:nvPr/>
          </p:nvSpPr>
          <p:spPr bwMode="auto">
            <a:xfrm>
              <a:off x="3486" y="3095"/>
              <a:ext cx="14" cy="10"/>
            </a:xfrm>
            <a:custGeom>
              <a:avLst/>
              <a:gdLst>
                <a:gd name="T0" fmla="*/ 1 w 28"/>
                <a:gd name="T1" fmla="*/ 1 h 18"/>
                <a:gd name="T2" fmla="*/ 1 w 28"/>
                <a:gd name="T3" fmla="*/ 1 h 18"/>
                <a:gd name="T4" fmla="*/ 1 w 28"/>
                <a:gd name="T5" fmla="*/ 1 h 18"/>
                <a:gd name="T6" fmla="*/ 0 w 28"/>
                <a:gd name="T7" fmla="*/ 1 h 18"/>
                <a:gd name="T8" fmla="*/ 1 w 28"/>
                <a:gd name="T9" fmla="*/ 0 h 18"/>
                <a:gd name="T10" fmla="*/ 1 w 28"/>
                <a:gd name="T11" fmla="*/ 0 h 18"/>
                <a:gd name="T12" fmla="*/ 1 w 28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8"/>
                <a:gd name="T23" fmla="*/ 28 w 2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8">
                  <a:moveTo>
                    <a:pt x="28" y="10"/>
                  </a:moveTo>
                  <a:lnTo>
                    <a:pt x="28" y="18"/>
                  </a:lnTo>
                  <a:lnTo>
                    <a:pt x="3" y="18"/>
                  </a:lnTo>
                  <a:lnTo>
                    <a:pt x="0" y="7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Freeform 58"/>
            <p:cNvSpPr>
              <a:spLocks/>
            </p:cNvSpPr>
            <p:nvPr/>
          </p:nvSpPr>
          <p:spPr bwMode="auto">
            <a:xfrm>
              <a:off x="5032" y="3123"/>
              <a:ext cx="39" cy="92"/>
            </a:xfrm>
            <a:custGeom>
              <a:avLst/>
              <a:gdLst>
                <a:gd name="T0" fmla="*/ 1 w 77"/>
                <a:gd name="T1" fmla="*/ 1 h 184"/>
                <a:gd name="T2" fmla="*/ 1 w 77"/>
                <a:gd name="T3" fmla="*/ 1 h 184"/>
                <a:gd name="T4" fmla="*/ 1 w 77"/>
                <a:gd name="T5" fmla="*/ 1 h 184"/>
                <a:gd name="T6" fmla="*/ 1 w 77"/>
                <a:gd name="T7" fmla="*/ 1 h 184"/>
                <a:gd name="T8" fmla="*/ 1 w 77"/>
                <a:gd name="T9" fmla="*/ 1 h 184"/>
                <a:gd name="T10" fmla="*/ 1 w 77"/>
                <a:gd name="T11" fmla="*/ 1 h 184"/>
                <a:gd name="T12" fmla="*/ 1 w 77"/>
                <a:gd name="T13" fmla="*/ 1 h 184"/>
                <a:gd name="T14" fmla="*/ 1 w 77"/>
                <a:gd name="T15" fmla="*/ 1 h 184"/>
                <a:gd name="T16" fmla="*/ 1 w 77"/>
                <a:gd name="T17" fmla="*/ 1 h 184"/>
                <a:gd name="T18" fmla="*/ 1 w 77"/>
                <a:gd name="T19" fmla="*/ 1 h 184"/>
                <a:gd name="T20" fmla="*/ 1 w 77"/>
                <a:gd name="T21" fmla="*/ 1 h 184"/>
                <a:gd name="T22" fmla="*/ 1 w 77"/>
                <a:gd name="T23" fmla="*/ 1 h 184"/>
                <a:gd name="T24" fmla="*/ 1 w 77"/>
                <a:gd name="T25" fmla="*/ 1 h 184"/>
                <a:gd name="T26" fmla="*/ 1 w 77"/>
                <a:gd name="T27" fmla="*/ 1 h 184"/>
                <a:gd name="T28" fmla="*/ 1 w 77"/>
                <a:gd name="T29" fmla="*/ 1 h 184"/>
                <a:gd name="T30" fmla="*/ 1 w 77"/>
                <a:gd name="T31" fmla="*/ 1 h 184"/>
                <a:gd name="T32" fmla="*/ 1 w 77"/>
                <a:gd name="T33" fmla="*/ 1 h 184"/>
                <a:gd name="T34" fmla="*/ 0 w 77"/>
                <a:gd name="T35" fmla="*/ 1 h 184"/>
                <a:gd name="T36" fmla="*/ 1 w 77"/>
                <a:gd name="T37" fmla="*/ 1 h 184"/>
                <a:gd name="T38" fmla="*/ 1 w 77"/>
                <a:gd name="T39" fmla="*/ 1 h 184"/>
                <a:gd name="T40" fmla="*/ 1 w 77"/>
                <a:gd name="T41" fmla="*/ 1 h 184"/>
                <a:gd name="T42" fmla="*/ 1 w 77"/>
                <a:gd name="T43" fmla="*/ 0 h 184"/>
                <a:gd name="T44" fmla="*/ 1 w 77"/>
                <a:gd name="T45" fmla="*/ 1 h 184"/>
                <a:gd name="T46" fmla="*/ 1 w 77"/>
                <a:gd name="T47" fmla="*/ 1 h 184"/>
                <a:gd name="T48" fmla="*/ 1 w 77"/>
                <a:gd name="T49" fmla="*/ 1 h 184"/>
                <a:gd name="T50" fmla="*/ 1 w 77"/>
                <a:gd name="T51" fmla="*/ 1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184"/>
                <a:gd name="T80" fmla="*/ 77 w 77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184">
                  <a:moveTo>
                    <a:pt x="77" y="45"/>
                  </a:moveTo>
                  <a:lnTo>
                    <a:pt x="69" y="62"/>
                  </a:lnTo>
                  <a:lnTo>
                    <a:pt x="64" y="81"/>
                  </a:lnTo>
                  <a:lnTo>
                    <a:pt x="59" y="99"/>
                  </a:lnTo>
                  <a:lnTo>
                    <a:pt x="55" y="118"/>
                  </a:lnTo>
                  <a:lnTo>
                    <a:pt x="49" y="135"/>
                  </a:lnTo>
                  <a:lnTo>
                    <a:pt x="42" y="152"/>
                  </a:lnTo>
                  <a:lnTo>
                    <a:pt x="32" y="167"/>
                  </a:lnTo>
                  <a:lnTo>
                    <a:pt x="22" y="184"/>
                  </a:lnTo>
                  <a:lnTo>
                    <a:pt x="10" y="174"/>
                  </a:lnTo>
                  <a:lnTo>
                    <a:pt x="5" y="163"/>
                  </a:lnTo>
                  <a:lnTo>
                    <a:pt x="3" y="153"/>
                  </a:lnTo>
                  <a:lnTo>
                    <a:pt x="8" y="145"/>
                  </a:lnTo>
                  <a:lnTo>
                    <a:pt x="13" y="133"/>
                  </a:lnTo>
                  <a:lnTo>
                    <a:pt x="18" y="123"/>
                  </a:lnTo>
                  <a:lnTo>
                    <a:pt x="22" y="113"/>
                  </a:lnTo>
                  <a:lnTo>
                    <a:pt x="22" y="103"/>
                  </a:lnTo>
                  <a:lnTo>
                    <a:pt x="0" y="40"/>
                  </a:lnTo>
                  <a:lnTo>
                    <a:pt x="10" y="27"/>
                  </a:lnTo>
                  <a:lnTo>
                    <a:pt x="25" y="16"/>
                  </a:lnTo>
                  <a:lnTo>
                    <a:pt x="40" y="6"/>
                  </a:lnTo>
                  <a:lnTo>
                    <a:pt x="57" y="0"/>
                  </a:lnTo>
                  <a:lnTo>
                    <a:pt x="65" y="8"/>
                  </a:lnTo>
                  <a:lnTo>
                    <a:pt x="67" y="22"/>
                  </a:lnTo>
                  <a:lnTo>
                    <a:pt x="67" y="35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Freeform 59"/>
            <p:cNvSpPr>
              <a:spLocks/>
            </p:cNvSpPr>
            <p:nvPr/>
          </p:nvSpPr>
          <p:spPr bwMode="auto">
            <a:xfrm>
              <a:off x="3911" y="3193"/>
              <a:ext cx="29" cy="4"/>
            </a:xfrm>
            <a:custGeom>
              <a:avLst/>
              <a:gdLst>
                <a:gd name="T0" fmla="*/ 0 w 60"/>
                <a:gd name="T1" fmla="*/ 1 h 7"/>
                <a:gd name="T2" fmla="*/ 0 w 60"/>
                <a:gd name="T3" fmla="*/ 1 h 7"/>
                <a:gd name="T4" fmla="*/ 0 w 60"/>
                <a:gd name="T5" fmla="*/ 1 h 7"/>
                <a:gd name="T6" fmla="*/ 0 w 60"/>
                <a:gd name="T7" fmla="*/ 0 h 7"/>
                <a:gd name="T8" fmla="*/ 0 w 60"/>
                <a:gd name="T9" fmla="*/ 1 h 7"/>
                <a:gd name="T10" fmla="*/ 0 w 60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7"/>
                <a:gd name="T20" fmla="*/ 60 w 6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7">
                  <a:moveTo>
                    <a:pt x="60" y="3"/>
                  </a:moveTo>
                  <a:lnTo>
                    <a:pt x="44" y="7"/>
                  </a:lnTo>
                  <a:lnTo>
                    <a:pt x="31" y="5"/>
                  </a:lnTo>
                  <a:lnTo>
                    <a:pt x="16" y="0"/>
                  </a:lnTo>
                  <a:lnTo>
                    <a:pt x="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60"/>
            <p:cNvSpPr>
              <a:spLocks/>
            </p:cNvSpPr>
            <p:nvPr/>
          </p:nvSpPr>
          <p:spPr bwMode="auto">
            <a:xfrm>
              <a:off x="4035" y="3195"/>
              <a:ext cx="214" cy="69"/>
            </a:xfrm>
            <a:custGeom>
              <a:avLst/>
              <a:gdLst>
                <a:gd name="T0" fmla="*/ 1 w 427"/>
                <a:gd name="T1" fmla="*/ 1 h 137"/>
                <a:gd name="T2" fmla="*/ 1 w 427"/>
                <a:gd name="T3" fmla="*/ 1 h 137"/>
                <a:gd name="T4" fmla="*/ 1 w 427"/>
                <a:gd name="T5" fmla="*/ 1 h 137"/>
                <a:gd name="T6" fmla="*/ 1 w 427"/>
                <a:gd name="T7" fmla="*/ 1 h 137"/>
                <a:gd name="T8" fmla="*/ 1 w 427"/>
                <a:gd name="T9" fmla="*/ 1 h 137"/>
                <a:gd name="T10" fmla="*/ 1 w 427"/>
                <a:gd name="T11" fmla="*/ 1 h 137"/>
                <a:gd name="T12" fmla="*/ 1 w 427"/>
                <a:gd name="T13" fmla="*/ 1 h 137"/>
                <a:gd name="T14" fmla="*/ 1 w 427"/>
                <a:gd name="T15" fmla="*/ 1 h 137"/>
                <a:gd name="T16" fmla="*/ 1 w 427"/>
                <a:gd name="T17" fmla="*/ 1 h 137"/>
                <a:gd name="T18" fmla="*/ 1 w 427"/>
                <a:gd name="T19" fmla="*/ 1 h 137"/>
                <a:gd name="T20" fmla="*/ 1 w 427"/>
                <a:gd name="T21" fmla="*/ 1 h 137"/>
                <a:gd name="T22" fmla="*/ 1 w 427"/>
                <a:gd name="T23" fmla="*/ 1 h 137"/>
                <a:gd name="T24" fmla="*/ 1 w 427"/>
                <a:gd name="T25" fmla="*/ 1 h 137"/>
                <a:gd name="T26" fmla="*/ 1 w 427"/>
                <a:gd name="T27" fmla="*/ 1 h 137"/>
                <a:gd name="T28" fmla="*/ 1 w 427"/>
                <a:gd name="T29" fmla="*/ 1 h 137"/>
                <a:gd name="T30" fmla="*/ 1 w 427"/>
                <a:gd name="T31" fmla="*/ 1 h 137"/>
                <a:gd name="T32" fmla="*/ 1 w 427"/>
                <a:gd name="T33" fmla="*/ 1 h 137"/>
                <a:gd name="T34" fmla="*/ 1 w 427"/>
                <a:gd name="T35" fmla="*/ 1 h 137"/>
                <a:gd name="T36" fmla="*/ 1 w 427"/>
                <a:gd name="T37" fmla="*/ 1 h 137"/>
                <a:gd name="T38" fmla="*/ 1 w 427"/>
                <a:gd name="T39" fmla="*/ 1 h 137"/>
                <a:gd name="T40" fmla="*/ 1 w 427"/>
                <a:gd name="T41" fmla="*/ 1 h 137"/>
                <a:gd name="T42" fmla="*/ 1 w 427"/>
                <a:gd name="T43" fmla="*/ 1 h 137"/>
                <a:gd name="T44" fmla="*/ 1 w 427"/>
                <a:gd name="T45" fmla="*/ 1 h 137"/>
                <a:gd name="T46" fmla="*/ 1 w 427"/>
                <a:gd name="T47" fmla="*/ 1 h 137"/>
                <a:gd name="T48" fmla="*/ 1 w 427"/>
                <a:gd name="T49" fmla="*/ 1 h 137"/>
                <a:gd name="T50" fmla="*/ 1 w 427"/>
                <a:gd name="T51" fmla="*/ 1 h 137"/>
                <a:gd name="T52" fmla="*/ 1 w 427"/>
                <a:gd name="T53" fmla="*/ 1 h 137"/>
                <a:gd name="T54" fmla="*/ 1 w 427"/>
                <a:gd name="T55" fmla="*/ 1 h 137"/>
                <a:gd name="T56" fmla="*/ 0 w 427"/>
                <a:gd name="T57" fmla="*/ 1 h 137"/>
                <a:gd name="T58" fmla="*/ 1 w 427"/>
                <a:gd name="T59" fmla="*/ 1 h 137"/>
                <a:gd name="T60" fmla="*/ 1 w 427"/>
                <a:gd name="T61" fmla="*/ 1 h 137"/>
                <a:gd name="T62" fmla="*/ 1 w 427"/>
                <a:gd name="T63" fmla="*/ 1 h 137"/>
                <a:gd name="T64" fmla="*/ 1 w 427"/>
                <a:gd name="T65" fmla="*/ 0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37"/>
                <a:gd name="T101" fmla="*/ 427 w 42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37">
                  <a:moveTo>
                    <a:pt x="361" y="0"/>
                  </a:moveTo>
                  <a:lnTo>
                    <a:pt x="350" y="17"/>
                  </a:lnTo>
                  <a:lnTo>
                    <a:pt x="336" y="27"/>
                  </a:lnTo>
                  <a:lnTo>
                    <a:pt x="316" y="31"/>
                  </a:lnTo>
                  <a:lnTo>
                    <a:pt x="297" y="31"/>
                  </a:lnTo>
                  <a:lnTo>
                    <a:pt x="274" y="27"/>
                  </a:lnTo>
                  <a:lnTo>
                    <a:pt x="252" y="24"/>
                  </a:lnTo>
                  <a:lnTo>
                    <a:pt x="230" y="26"/>
                  </a:lnTo>
                  <a:lnTo>
                    <a:pt x="211" y="32"/>
                  </a:lnTo>
                  <a:lnTo>
                    <a:pt x="204" y="37"/>
                  </a:lnTo>
                  <a:lnTo>
                    <a:pt x="197" y="42"/>
                  </a:lnTo>
                  <a:lnTo>
                    <a:pt x="192" y="48"/>
                  </a:lnTo>
                  <a:lnTo>
                    <a:pt x="196" y="56"/>
                  </a:lnTo>
                  <a:lnTo>
                    <a:pt x="208" y="63"/>
                  </a:lnTo>
                  <a:lnTo>
                    <a:pt x="221" y="69"/>
                  </a:lnTo>
                  <a:lnTo>
                    <a:pt x="236" y="71"/>
                  </a:lnTo>
                  <a:lnTo>
                    <a:pt x="253" y="75"/>
                  </a:lnTo>
                  <a:lnTo>
                    <a:pt x="268" y="75"/>
                  </a:lnTo>
                  <a:lnTo>
                    <a:pt x="284" y="78"/>
                  </a:lnTo>
                  <a:lnTo>
                    <a:pt x="297" y="83"/>
                  </a:lnTo>
                  <a:lnTo>
                    <a:pt x="312" y="93"/>
                  </a:lnTo>
                  <a:lnTo>
                    <a:pt x="326" y="93"/>
                  </a:lnTo>
                  <a:lnTo>
                    <a:pt x="341" y="98"/>
                  </a:lnTo>
                  <a:lnTo>
                    <a:pt x="355" y="103"/>
                  </a:lnTo>
                  <a:lnTo>
                    <a:pt x="368" y="112"/>
                  </a:lnTo>
                  <a:lnTo>
                    <a:pt x="382" y="118"/>
                  </a:lnTo>
                  <a:lnTo>
                    <a:pt x="395" y="125"/>
                  </a:lnTo>
                  <a:lnTo>
                    <a:pt x="410" y="129"/>
                  </a:lnTo>
                  <a:lnTo>
                    <a:pt x="427" y="134"/>
                  </a:lnTo>
                  <a:lnTo>
                    <a:pt x="417" y="137"/>
                  </a:lnTo>
                  <a:lnTo>
                    <a:pt x="410" y="137"/>
                  </a:lnTo>
                  <a:lnTo>
                    <a:pt x="402" y="132"/>
                  </a:lnTo>
                  <a:lnTo>
                    <a:pt x="395" y="130"/>
                  </a:lnTo>
                  <a:lnTo>
                    <a:pt x="368" y="124"/>
                  </a:lnTo>
                  <a:lnTo>
                    <a:pt x="341" y="118"/>
                  </a:lnTo>
                  <a:lnTo>
                    <a:pt x="314" y="113"/>
                  </a:lnTo>
                  <a:lnTo>
                    <a:pt x="287" y="110"/>
                  </a:lnTo>
                  <a:lnTo>
                    <a:pt x="258" y="107"/>
                  </a:lnTo>
                  <a:lnTo>
                    <a:pt x="233" y="105"/>
                  </a:lnTo>
                  <a:lnTo>
                    <a:pt x="206" y="105"/>
                  </a:lnTo>
                  <a:lnTo>
                    <a:pt x="184" y="107"/>
                  </a:lnTo>
                  <a:lnTo>
                    <a:pt x="174" y="102"/>
                  </a:lnTo>
                  <a:lnTo>
                    <a:pt x="164" y="102"/>
                  </a:lnTo>
                  <a:lnTo>
                    <a:pt x="154" y="102"/>
                  </a:lnTo>
                  <a:lnTo>
                    <a:pt x="143" y="105"/>
                  </a:lnTo>
                  <a:lnTo>
                    <a:pt x="132" y="107"/>
                  </a:lnTo>
                  <a:lnTo>
                    <a:pt x="121" y="110"/>
                  </a:lnTo>
                  <a:lnTo>
                    <a:pt x="111" y="112"/>
                  </a:lnTo>
                  <a:lnTo>
                    <a:pt x="101" y="113"/>
                  </a:lnTo>
                  <a:lnTo>
                    <a:pt x="20" y="81"/>
                  </a:lnTo>
                  <a:lnTo>
                    <a:pt x="25" y="73"/>
                  </a:lnTo>
                  <a:lnTo>
                    <a:pt x="37" y="68"/>
                  </a:lnTo>
                  <a:lnTo>
                    <a:pt x="45" y="59"/>
                  </a:lnTo>
                  <a:lnTo>
                    <a:pt x="45" y="48"/>
                  </a:lnTo>
                  <a:lnTo>
                    <a:pt x="35" y="37"/>
                  </a:lnTo>
                  <a:lnTo>
                    <a:pt x="23" y="36"/>
                  </a:lnTo>
                  <a:lnTo>
                    <a:pt x="10" y="36"/>
                  </a:lnTo>
                  <a:lnTo>
                    <a:pt x="0" y="32"/>
                  </a:lnTo>
                  <a:lnTo>
                    <a:pt x="42" y="20"/>
                  </a:lnTo>
                  <a:lnTo>
                    <a:pt x="86" y="14"/>
                  </a:lnTo>
                  <a:lnTo>
                    <a:pt x="130" y="9"/>
                  </a:lnTo>
                  <a:lnTo>
                    <a:pt x="176" y="7"/>
                  </a:lnTo>
                  <a:lnTo>
                    <a:pt x="219" y="5"/>
                  </a:lnTo>
                  <a:lnTo>
                    <a:pt x="265" y="4"/>
                  </a:lnTo>
                  <a:lnTo>
                    <a:pt x="312" y="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Freeform 61"/>
            <p:cNvSpPr>
              <a:spLocks/>
            </p:cNvSpPr>
            <p:nvPr/>
          </p:nvSpPr>
          <p:spPr bwMode="auto">
            <a:xfrm>
              <a:off x="3656" y="3215"/>
              <a:ext cx="87" cy="60"/>
            </a:xfrm>
            <a:custGeom>
              <a:avLst/>
              <a:gdLst>
                <a:gd name="T0" fmla="*/ 0 w 176"/>
                <a:gd name="T1" fmla="*/ 1 h 120"/>
                <a:gd name="T2" fmla="*/ 0 w 176"/>
                <a:gd name="T3" fmla="*/ 1 h 120"/>
                <a:gd name="T4" fmla="*/ 0 w 176"/>
                <a:gd name="T5" fmla="*/ 1 h 120"/>
                <a:gd name="T6" fmla="*/ 0 w 176"/>
                <a:gd name="T7" fmla="*/ 1 h 120"/>
                <a:gd name="T8" fmla="*/ 0 w 176"/>
                <a:gd name="T9" fmla="*/ 1 h 120"/>
                <a:gd name="T10" fmla="*/ 0 w 176"/>
                <a:gd name="T11" fmla="*/ 1 h 120"/>
                <a:gd name="T12" fmla="*/ 0 w 176"/>
                <a:gd name="T13" fmla="*/ 1 h 120"/>
                <a:gd name="T14" fmla="*/ 0 w 176"/>
                <a:gd name="T15" fmla="*/ 1 h 120"/>
                <a:gd name="T16" fmla="*/ 0 w 176"/>
                <a:gd name="T17" fmla="*/ 1 h 120"/>
                <a:gd name="T18" fmla="*/ 0 w 176"/>
                <a:gd name="T19" fmla="*/ 1 h 120"/>
                <a:gd name="T20" fmla="*/ 0 w 176"/>
                <a:gd name="T21" fmla="*/ 1 h 120"/>
                <a:gd name="T22" fmla="*/ 0 w 176"/>
                <a:gd name="T23" fmla="*/ 1 h 120"/>
                <a:gd name="T24" fmla="*/ 0 w 176"/>
                <a:gd name="T25" fmla="*/ 1 h 120"/>
                <a:gd name="T26" fmla="*/ 0 w 176"/>
                <a:gd name="T27" fmla="*/ 1 h 120"/>
                <a:gd name="T28" fmla="*/ 0 w 176"/>
                <a:gd name="T29" fmla="*/ 1 h 120"/>
                <a:gd name="T30" fmla="*/ 0 w 176"/>
                <a:gd name="T31" fmla="*/ 1 h 120"/>
                <a:gd name="T32" fmla="*/ 0 w 176"/>
                <a:gd name="T33" fmla="*/ 1 h 120"/>
                <a:gd name="T34" fmla="*/ 0 w 176"/>
                <a:gd name="T35" fmla="*/ 1 h 120"/>
                <a:gd name="T36" fmla="*/ 0 w 176"/>
                <a:gd name="T37" fmla="*/ 1 h 120"/>
                <a:gd name="T38" fmla="*/ 0 w 176"/>
                <a:gd name="T39" fmla="*/ 1 h 120"/>
                <a:gd name="T40" fmla="*/ 0 w 176"/>
                <a:gd name="T41" fmla="*/ 1 h 120"/>
                <a:gd name="T42" fmla="*/ 0 w 176"/>
                <a:gd name="T43" fmla="*/ 1 h 120"/>
                <a:gd name="T44" fmla="*/ 0 w 176"/>
                <a:gd name="T45" fmla="*/ 0 h 120"/>
                <a:gd name="T46" fmla="*/ 0 w 176"/>
                <a:gd name="T47" fmla="*/ 1 h 120"/>
                <a:gd name="T48" fmla="*/ 0 w 176"/>
                <a:gd name="T49" fmla="*/ 1 h 120"/>
                <a:gd name="T50" fmla="*/ 0 w 176"/>
                <a:gd name="T51" fmla="*/ 1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6"/>
                <a:gd name="T79" fmla="*/ 0 h 120"/>
                <a:gd name="T80" fmla="*/ 176 w 176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6" h="120">
                  <a:moveTo>
                    <a:pt x="142" y="34"/>
                  </a:moveTo>
                  <a:lnTo>
                    <a:pt x="134" y="46"/>
                  </a:lnTo>
                  <a:lnTo>
                    <a:pt x="130" y="59"/>
                  </a:lnTo>
                  <a:lnTo>
                    <a:pt x="130" y="74"/>
                  </a:lnTo>
                  <a:lnTo>
                    <a:pt x="130" y="91"/>
                  </a:lnTo>
                  <a:lnTo>
                    <a:pt x="139" y="100"/>
                  </a:lnTo>
                  <a:lnTo>
                    <a:pt x="151" y="107"/>
                  </a:lnTo>
                  <a:lnTo>
                    <a:pt x="162" y="110"/>
                  </a:lnTo>
                  <a:lnTo>
                    <a:pt x="176" y="115"/>
                  </a:lnTo>
                  <a:lnTo>
                    <a:pt x="176" y="120"/>
                  </a:lnTo>
                  <a:lnTo>
                    <a:pt x="149" y="113"/>
                  </a:lnTo>
                  <a:lnTo>
                    <a:pt x="122" y="108"/>
                  </a:lnTo>
                  <a:lnTo>
                    <a:pt x="93" y="101"/>
                  </a:lnTo>
                  <a:lnTo>
                    <a:pt x="68" y="95"/>
                  </a:lnTo>
                  <a:lnTo>
                    <a:pt x="42" y="83"/>
                  </a:lnTo>
                  <a:lnTo>
                    <a:pt x="22" y="66"/>
                  </a:lnTo>
                  <a:lnTo>
                    <a:pt x="7" y="44"/>
                  </a:lnTo>
                  <a:lnTo>
                    <a:pt x="0" y="17"/>
                  </a:lnTo>
                  <a:lnTo>
                    <a:pt x="17" y="15"/>
                  </a:lnTo>
                  <a:lnTo>
                    <a:pt x="37" y="12"/>
                  </a:lnTo>
                  <a:lnTo>
                    <a:pt x="56" y="5"/>
                  </a:lnTo>
                  <a:lnTo>
                    <a:pt x="76" y="2"/>
                  </a:lnTo>
                  <a:lnTo>
                    <a:pt x="93" y="0"/>
                  </a:lnTo>
                  <a:lnTo>
                    <a:pt x="112" y="3"/>
                  </a:lnTo>
                  <a:lnTo>
                    <a:pt x="127" y="14"/>
                  </a:lnTo>
                  <a:lnTo>
                    <a:pt x="14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Freeform 62"/>
            <p:cNvSpPr>
              <a:spLocks/>
            </p:cNvSpPr>
            <p:nvPr/>
          </p:nvSpPr>
          <p:spPr bwMode="auto">
            <a:xfrm>
              <a:off x="4334" y="3221"/>
              <a:ext cx="24" cy="3"/>
            </a:xfrm>
            <a:custGeom>
              <a:avLst/>
              <a:gdLst>
                <a:gd name="T0" fmla="*/ 0 w 49"/>
                <a:gd name="T1" fmla="*/ 0 h 5"/>
                <a:gd name="T2" fmla="*/ 0 w 49"/>
                <a:gd name="T3" fmla="*/ 1 h 5"/>
                <a:gd name="T4" fmla="*/ 0 w 49"/>
                <a:gd name="T5" fmla="*/ 1 h 5"/>
                <a:gd name="T6" fmla="*/ 0 w 49"/>
                <a:gd name="T7" fmla="*/ 1 h 5"/>
                <a:gd name="T8" fmla="*/ 0 w 49"/>
                <a:gd name="T9" fmla="*/ 0 h 5"/>
                <a:gd name="T10" fmla="*/ 0 w 4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"/>
                <a:gd name="T20" fmla="*/ 49 w 4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">
                  <a:moveTo>
                    <a:pt x="49" y="0"/>
                  </a:moveTo>
                  <a:lnTo>
                    <a:pt x="35" y="5"/>
                  </a:lnTo>
                  <a:lnTo>
                    <a:pt x="24" y="5"/>
                  </a:lnTo>
                  <a:lnTo>
                    <a:pt x="12" y="1"/>
                  </a:lnTo>
                  <a:lnTo>
                    <a:pt x="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Freeform 63"/>
            <p:cNvSpPr>
              <a:spLocks/>
            </p:cNvSpPr>
            <p:nvPr/>
          </p:nvSpPr>
          <p:spPr bwMode="auto">
            <a:xfrm>
              <a:off x="5366" y="3228"/>
              <a:ext cx="19" cy="34"/>
            </a:xfrm>
            <a:custGeom>
              <a:avLst/>
              <a:gdLst>
                <a:gd name="T0" fmla="*/ 1 w 37"/>
                <a:gd name="T1" fmla="*/ 0 h 68"/>
                <a:gd name="T2" fmla="*/ 1 w 37"/>
                <a:gd name="T3" fmla="*/ 1 h 68"/>
                <a:gd name="T4" fmla="*/ 1 w 37"/>
                <a:gd name="T5" fmla="*/ 1 h 68"/>
                <a:gd name="T6" fmla="*/ 1 w 37"/>
                <a:gd name="T7" fmla="*/ 1 h 68"/>
                <a:gd name="T8" fmla="*/ 1 w 37"/>
                <a:gd name="T9" fmla="*/ 1 h 68"/>
                <a:gd name="T10" fmla="*/ 1 w 37"/>
                <a:gd name="T11" fmla="*/ 1 h 68"/>
                <a:gd name="T12" fmla="*/ 1 w 37"/>
                <a:gd name="T13" fmla="*/ 1 h 68"/>
                <a:gd name="T14" fmla="*/ 0 w 37"/>
                <a:gd name="T15" fmla="*/ 1 h 68"/>
                <a:gd name="T16" fmla="*/ 0 w 37"/>
                <a:gd name="T17" fmla="*/ 1 h 68"/>
                <a:gd name="T18" fmla="*/ 0 w 37"/>
                <a:gd name="T19" fmla="*/ 1 h 68"/>
                <a:gd name="T20" fmla="*/ 1 w 37"/>
                <a:gd name="T21" fmla="*/ 0 h 68"/>
                <a:gd name="T22" fmla="*/ 1 w 37"/>
                <a:gd name="T23" fmla="*/ 1 h 68"/>
                <a:gd name="T24" fmla="*/ 1 w 37"/>
                <a:gd name="T25" fmla="*/ 1 h 68"/>
                <a:gd name="T26" fmla="*/ 1 w 37"/>
                <a:gd name="T27" fmla="*/ 0 h 68"/>
                <a:gd name="T28" fmla="*/ 1 w 37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68"/>
                <a:gd name="T47" fmla="*/ 37 w 37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68">
                  <a:moveTo>
                    <a:pt x="37" y="0"/>
                  </a:moveTo>
                  <a:lnTo>
                    <a:pt x="32" y="17"/>
                  </a:lnTo>
                  <a:lnTo>
                    <a:pt x="30" y="36"/>
                  </a:lnTo>
                  <a:lnTo>
                    <a:pt x="23" y="51"/>
                  </a:lnTo>
                  <a:lnTo>
                    <a:pt x="17" y="68"/>
                  </a:lnTo>
                  <a:lnTo>
                    <a:pt x="13" y="51"/>
                  </a:lnTo>
                  <a:lnTo>
                    <a:pt x="5" y="3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8" y="5"/>
                  </a:lnTo>
                  <a:lnTo>
                    <a:pt x="2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Freeform 64"/>
            <p:cNvSpPr>
              <a:spLocks/>
            </p:cNvSpPr>
            <p:nvPr/>
          </p:nvSpPr>
          <p:spPr bwMode="auto">
            <a:xfrm>
              <a:off x="3474" y="3234"/>
              <a:ext cx="200" cy="118"/>
            </a:xfrm>
            <a:custGeom>
              <a:avLst/>
              <a:gdLst>
                <a:gd name="T0" fmla="*/ 1 w 400"/>
                <a:gd name="T1" fmla="*/ 0 h 237"/>
                <a:gd name="T2" fmla="*/ 1 w 400"/>
                <a:gd name="T3" fmla="*/ 0 h 237"/>
                <a:gd name="T4" fmla="*/ 1 w 400"/>
                <a:gd name="T5" fmla="*/ 0 h 237"/>
                <a:gd name="T6" fmla="*/ 1 w 400"/>
                <a:gd name="T7" fmla="*/ 0 h 237"/>
                <a:gd name="T8" fmla="*/ 1 w 400"/>
                <a:gd name="T9" fmla="*/ 0 h 237"/>
                <a:gd name="T10" fmla="*/ 1 w 400"/>
                <a:gd name="T11" fmla="*/ 0 h 237"/>
                <a:gd name="T12" fmla="*/ 1 w 400"/>
                <a:gd name="T13" fmla="*/ 0 h 237"/>
                <a:gd name="T14" fmla="*/ 1 w 400"/>
                <a:gd name="T15" fmla="*/ 0 h 237"/>
                <a:gd name="T16" fmla="*/ 1 w 400"/>
                <a:gd name="T17" fmla="*/ 0 h 237"/>
                <a:gd name="T18" fmla="*/ 1 w 400"/>
                <a:gd name="T19" fmla="*/ 0 h 237"/>
                <a:gd name="T20" fmla="*/ 1 w 400"/>
                <a:gd name="T21" fmla="*/ 0 h 237"/>
                <a:gd name="T22" fmla="*/ 1 w 400"/>
                <a:gd name="T23" fmla="*/ 0 h 237"/>
                <a:gd name="T24" fmla="*/ 1 w 400"/>
                <a:gd name="T25" fmla="*/ 0 h 237"/>
                <a:gd name="T26" fmla="*/ 1 w 400"/>
                <a:gd name="T27" fmla="*/ 0 h 237"/>
                <a:gd name="T28" fmla="*/ 1 w 400"/>
                <a:gd name="T29" fmla="*/ 0 h 237"/>
                <a:gd name="T30" fmla="*/ 1 w 400"/>
                <a:gd name="T31" fmla="*/ 0 h 237"/>
                <a:gd name="T32" fmla="*/ 1 w 400"/>
                <a:gd name="T33" fmla="*/ 0 h 237"/>
                <a:gd name="T34" fmla="*/ 1 w 400"/>
                <a:gd name="T35" fmla="*/ 0 h 237"/>
                <a:gd name="T36" fmla="*/ 1 w 400"/>
                <a:gd name="T37" fmla="*/ 0 h 237"/>
                <a:gd name="T38" fmla="*/ 1 w 400"/>
                <a:gd name="T39" fmla="*/ 0 h 237"/>
                <a:gd name="T40" fmla="*/ 1 w 400"/>
                <a:gd name="T41" fmla="*/ 0 h 237"/>
                <a:gd name="T42" fmla="*/ 1 w 400"/>
                <a:gd name="T43" fmla="*/ 0 h 237"/>
                <a:gd name="T44" fmla="*/ 1 w 400"/>
                <a:gd name="T45" fmla="*/ 0 h 237"/>
                <a:gd name="T46" fmla="*/ 1 w 400"/>
                <a:gd name="T47" fmla="*/ 0 h 237"/>
                <a:gd name="T48" fmla="*/ 1 w 400"/>
                <a:gd name="T49" fmla="*/ 0 h 237"/>
                <a:gd name="T50" fmla="*/ 1 w 400"/>
                <a:gd name="T51" fmla="*/ 0 h 237"/>
                <a:gd name="T52" fmla="*/ 0 w 400"/>
                <a:gd name="T53" fmla="*/ 0 h 237"/>
                <a:gd name="T54" fmla="*/ 1 w 400"/>
                <a:gd name="T55" fmla="*/ 0 h 237"/>
                <a:gd name="T56" fmla="*/ 1 w 400"/>
                <a:gd name="T57" fmla="*/ 0 h 237"/>
                <a:gd name="T58" fmla="*/ 1 w 400"/>
                <a:gd name="T59" fmla="*/ 0 h 237"/>
                <a:gd name="T60" fmla="*/ 1 w 400"/>
                <a:gd name="T61" fmla="*/ 0 h 237"/>
                <a:gd name="T62" fmla="*/ 1 w 400"/>
                <a:gd name="T63" fmla="*/ 0 h 237"/>
                <a:gd name="T64" fmla="*/ 1 w 400"/>
                <a:gd name="T65" fmla="*/ 0 h 237"/>
                <a:gd name="T66" fmla="*/ 1 w 400"/>
                <a:gd name="T67" fmla="*/ 0 h 237"/>
                <a:gd name="T68" fmla="*/ 1 w 400"/>
                <a:gd name="T69" fmla="*/ 0 h 237"/>
                <a:gd name="T70" fmla="*/ 1 w 400"/>
                <a:gd name="T71" fmla="*/ 0 h 237"/>
                <a:gd name="T72" fmla="*/ 1 w 400"/>
                <a:gd name="T73" fmla="*/ 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0"/>
                <a:gd name="T112" fmla="*/ 0 h 237"/>
                <a:gd name="T113" fmla="*/ 400 w 400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0" h="237">
                  <a:moveTo>
                    <a:pt x="282" y="159"/>
                  </a:moveTo>
                  <a:lnTo>
                    <a:pt x="296" y="169"/>
                  </a:lnTo>
                  <a:lnTo>
                    <a:pt x="312" y="177"/>
                  </a:lnTo>
                  <a:lnTo>
                    <a:pt x="331" y="182"/>
                  </a:lnTo>
                  <a:lnTo>
                    <a:pt x="351" y="189"/>
                  </a:lnTo>
                  <a:lnTo>
                    <a:pt x="367" y="194"/>
                  </a:lnTo>
                  <a:lnTo>
                    <a:pt x="382" y="204"/>
                  </a:lnTo>
                  <a:lnTo>
                    <a:pt x="392" y="216"/>
                  </a:lnTo>
                  <a:lnTo>
                    <a:pt x="400" y="237"/>
                  </a:lnTo>
                  <a:lnTo>
                    <a:pt x="358" y="221"/>
                  </a:lnTo>
                  <a:lnTo>
                    <a:pt x="318" y="206"/>
                  </a:lnTo>
                  <a:lnTo>
                    <a:pt x="279" y="186"/>
                  </a:lnTo>
                  <a:lnTo>
                    <a:pt x="242" y="167"/>
                  </a:lnTo>
                  <a:lnTo>
                    <a:pt x="203" y="145"/>
                  </a:lnTo>
                  <a:lnTo>
                    <a:pt x="165" y="122"/>
                  </a:lnTo>
                  <a:lnTo>
                    <a:pt x="128" y="96"/>
                  </a:lnTo>
                  <a:lnTo>
                    <a:pt x="93" y="73"/>
                  </a:lnTo>
                  <a:lnTo>
                    <a:pt x="79" y="79"/>
                  </a:lnTo>
                  <a:lnTo>
                    <a:pt x="73" y="93"/>
                  </a:lnTo>
                  <a:lnTo>
                    <a:pt x="73" y="108"/>
                  </a:lnTo>
                  <a:lnTo>
                    <a:pt x="84" y="123"/>
                  </a:lnTo>
                  <a:lnTo>
                    <a:pt x="98" y="137"/>
                  </a:lnTo>
                  <a:lnTo>
                    <a:pt x="113" y="150"/>
                  </a:lnTo>
                  <a:lnTo>
                    <a:pt x="130" y="162"/>
                  </a:lnTo>
                  <a:lnTo>
                    <a:pt x="147" y="176"/>
                  </a:lnTo>
                  <a:lnTo>
                    <a:pt x="162" y="188"/>
                  </a:lnTo>
                  <a:lnTo>
                    <a:pt x="177" y="203"/>
                  </a:lnTo>
                  <a:lnTo>
                    <a:pt x="191" y="218"/>
                  </a:lnTo>
                  <a:lnTo>
                    <a:pt x="204" y="237"/>
                  </a:lnTo>
                  <a:lnTo>
                    <a:pt x="194" y="231"/>
                  </a:lnTo>
                  <a:lnTo>
                    <a:pt x="184" y="226"/>
                  </a:lnTo>
                  <a:lnTo>
                    <a:pt x="174" y="220"/>
                  </a:lnTo>
                  <a:lnTo>
                    <a:pt x="164" y="215"/>
                  </a:lnTo>
                  <a:lnTo>
                    <a:pt x="154" y="209"/>
                  </a:lnTo>
                  <a:lnTo>
                    <a:pt x="144" y="208"/>
                  </a:lnTo>
                  <a:lnTo>
                    <a:pt x="133" y="209"/>
                  </a:lnTo>
                  <a:lnTo>
                    <a:pt x="125" y="216"/>
                  </a:lnTo>
                  <a:lnTo>
                    <a:pt x="125" y="225"/>
                  </a:lnTo>
                  <a:lnTo>
                    <a:pt x="110" y="220"/>
                  </a:lnTo>
                  <a:lnTo>
                    <a:pt x="98" y="213"/>
                  </a:lnTo>
                  <a:lnTo>
                    <a:pt x="88" y="204"/>
                  </a:lnTo>
                  <a:lnTo>
                    <a:pt x="79" y="196"/>
                  </a:lnTo>
                  <a:lnTo>
                    <a:pt x="71" y="184"/>
                  </a:lnTo>
                  <a:lnTo>
                    <a:pt x="64" y="174"/>
                  </a:lnTo>
                  <a:lnTo>
                    <a:pt x="57" y="162"/>
                  </a:lnTo>
                  <a:lnTo>
                    <a:pt x="52" y="154"/>
                  </a:lnTo>
                  <a:lnTo>
                    <a:pt x="47" y="139"/>
                  </a:lnTo>
                  <a:lnTo>
                    <a:pt x="42" y="125"/>
                  </a:lnTo>
                  <a:lnTo>
                    <a:pt x="34" y="113"/>
                  </a:lnTo>
                  <a:lnTo>
                    <a:pt x="27" y="101"/>
                  </a:lnTo>
                  <a:lnTo>
                    <a:pt x="18" y="89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8" y="44"/>
                  </a:lnTo>
                  <a:lnTo>
                    <a:pt x="22" y="34"/>
                  </a:lnTo>
                  <a:lnTo>
                    <a:pt x="37" y="25"/>
                  </a:lnTo>
                  <a:lnTo>
                    <a:pt x="52" y="20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8" y="20"/>
                  </a:lnTo>
                  <a:lnTo>
                    <a:pt x="86" y="13"/>
                  </a:lnTo>
                  <a:lnTo>
                    <a:pt x="93" y="5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7" y="8"/>
                  </a:lnTo>
                  <a:lnTo>
                    <a:pt x="152" y="20"/>
                  </a:lnTo>
                  <a:lnTo>
                    <a:pt x="174" y="39"/>
                  </a:lnTo>
                  <a:lnTo>
                    <a:pt x="189" y="59"/>
                  </a:lnTo>
                  <a:lnTo>
                    <a:pt x="206" y="83"/>
                  </a:lnTo>
                  <a:lnTo>
                    <a:pt x="220" y="105"/>
                  </a:lnTo>
                  <a:lnTo>
                    <a:pt x="236" y="127"/>
                  </a:lnTo>
                  <a:lnTo>
                    <a:pt x="257" y="145"/>
                  </a:lnTo>
                  <a:lnTo>
                    <a:pt x="282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Freeform 65"/>
            <p:cNvSpPr>
              <a:spLocks/>
            </p:cNvSpPr>
            <p:nvPr/>
          </p:nvSpPr>
          <p:spPr bwMode="auto">
            <a:xfrm>
              <a:off x="3986" y="3238"/>
              <a:ext cx="20" cy="6"/>
            </a:xfrm>
            <a:custGeom>
              <a:avLst/>
              <a:gdLst>
                <a:gd name="T0" fmla="*/ 1 w 40"/>
                <a:gd name="T1" fmla="*/ 1 h 12"/>
                <a:gd name="T2" fmla="*/ 0 w 40"/>
                <a:gd name="T3" fmla="*/ 1 h 12"/>
                <a:gd name="T4" fmla="*/ 1 w 40"/>
                <a:gd name="T5" fmla="*/ 1 h 12"/>
                <a:gd name="T6" fmla="*/ 1 w 40"/>
                <a:gd name="T7" fmla="*/ 1 h 12"/>
                <a:gd name="T8" fmla="*/ 1 w 40"/>
                <a:gd name="T9" fmla="*/ 1 h 12"/>
                <a:gd name="T10" fmla="*/ 1 w 40"/>
                <a:gd name="T11" fmla="*/ 0 h 12"/>
                <a:gd name="T12" fmla="*/ 1 w 40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12"/>
                  </a:moveTo>
                  <a:lnTo>
                    <a:pt x="0" y="12"/>
                  </a:lnTo>
                  <a:lnTo>
                    <a:pt x="7" y="5"/>
                  </a:lnTo>
                  <a:lnTo>
                    <a:pt x="17" y="4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Freeform 66"/>
            <p:cNvSpPr>
              <a:spLocks/>
            </p:cNvSpPr>
            <p:nvPr/>
          </p:nvSpPr>
          <p:spPr bwMode="auto">
            <a:xfrm>
              <a:off x="4837" y="3243"/>
              <a:ext cx="10" cy="6"/>
            </a:xfrm>
            <a:custGeom>
              <a:avLst/>
              <a:gdLst>
                <a:gd name="T0" fmla="*/ 0 w 21"/>
                <a:gd name="T1" fmla="*/ 1 h 11"/>
                <a:gd name="T2" fmla="*/ 0 w 21"/>
                <a:gd name="T3" fmla="*/ 1 h 11"/>
                <a:gd name="T4" fmla="*/ 0 w 21"/>
                <a:gd name="T5" fmla="*/ 1 h 11"/>
                <a:gd name="T6" fmla="*/ 0 w 21"/>
                <a:gd name="T7" fmla="*/ 1 h 11"/>
                <a:gd name="T8" fmla="*/ 0 w 21"/>
                <a:gd name="T9" fmla="*/ 0 h 11"/>
                <a:gd name="T10" fmla="*/ 0 w 21"/>
                <a:gd name="T11" fmla="*/ 1 h 11"/>
                <a:gd name="T12" fmla="*/ 0 w 2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1"/>
                <a:gd name="T23" fmla="*/ 21 w 2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1">
                  <a:moveTo>
                    <a:pt x="21" y="8"/>
                  </a:moveTo>
                  <a:lnTo>
                    <a:pt x="12" y="11"/>
                  </a:lnTo>
                  <a:lnTo>
                    <a:pt x="0" y="10"/>
                  </a:lnTo>
                  <a:lnTo>
                    <a:pt x="0" y="1"/>
                  </a:lnTo>
                  <a:lnTo>
                    <a:pt x="7" y="0"/>
                  </a:lnTo>
                  <a:lnTo>
                    <a:pt x="14" y="1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Freeform 67"/>
            <p:cNvSpPr>
              <a:spLocks/>
            </p:cNvSpPr>
            <p:nvPr/>
          </p:nvSpPr>
          <p:spPr bwMode="auto">
            <a:xfrm>
              <a:off x="4022" y="3255"/>
              <a:ext cx="33" cy="22"/>
            </a:xfrm>
            <a:custGeom>
              <a:avLst/>
              <a:gdLst>
                <a:gd name="T0" fmla="*/ 1 w 66"/>
                <a:gd name="T1" fmla="*/ 1 h 44"/>
                <a:gd name="T2" fmla="*/ 1 w 66"/>
                <a:gd name="T3" fmla="*/ 1 h 44"/>
                <a:gd name="T4" fmla="*/ 1 w 66"/>
                <a:gd name="T5" fmla="*/ 1 h 44"/>
                <a:gd name="T6" fmla="*/ 1 w 66"/>
                <a:gd name="T7" fmla="*/ 1 h 44"/>
                <a:gd name="T8" fmla="*/ 1 w 66"/>
                <a:gd name="T9" fmla="*/ 1 h 44"/>
                <a:gd name="T10" fmla="*/ 1 w 66"/>
                <a:gd name="T11" fmla="*/ 1 h 44"/>
                <a:gd name="T12" fmla="*/ 0 w 66"/>
                <a:gd name="T13" fmla="*/ 1 h 44"/>
                <a:gd name="T14" fmla="*/ 1 w 66"/>
                <a:gd name="T15" fmla="*/ 1 h 44"/>
                <a:gd name="T16" fmla="*/ 1 w 66"/>
                <a:gd name="T17" fmla="*/ 1 h 44"/>
                <a:gd name="T18" fmla="*/ 1 w 66"/>
                <a:gd name="T19" fmla="*/ 0 h 44"/>
                <a:gd name="T20" fmla="*/ 1 w 66"/>
                <a:gd name="T21" fmla="*/ 1 h 44"/>
                <a:gd name="T22" fmla="*/ 1 w 66"/>
                <a:gd name="T23" fmla="*/ 1 h 44"/>
                <a:gd name="T24" fmla="*/ 1 w 66"/>
                <a:gd name="T25" fmla="*/ 1 h 44"/>
                <a:gd name="T26" fmla="*/ 1 w 66"/>
                <a:gd name="T27" fmla="*/ 1 h 44"/>
                <a:gd name="T28" fmla="*/ 1 w 66"/>
                <a:gd name="T29" fmla="*/ 1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44"/>
                <a:gd name="T47" fmla="*/ 66 w 66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44">
                  <a:moveTo>
                    <a:pt x="66" y="44"/>
                  </a:moveTo>
                  <a:lnTo>
                    <a:pt x="56" y="42"/>
                  </a:lnTo>
                  <a:lnTo>
                    <a:pt x="46" y="41"/>
                  </a:lnTo>
                  <a:lnTo>
                    <a:pt x="38" y="37"/>
                  </a:lnTo>
                  <a:lnTo>
                    <a:pt x="31" y="34"/>
                  </a:lnTo>
                  <a:lnTo>
                    <a:pt x="16" y="26"/>
                  </a:lnTo>
                  <a:lnTo>
                    <a:pt x="0" y="19"/>
                  </a:lnTo>
                  <a:lnTo>
                    <a:pt x="4" y="7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9" y="15"/>
                  </a:lnTo>
                  <a:lnTo>
                    <a:pt x="55" y="24"/>
                  </a:lnTo>
                  <a:lnTo>
                    <a:pt x="63" y="32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Freeform 68"/>
            <p:cNvSpPr>
              <a:spLocks/>
            </p:cNvSpPr>
            <p:nvPr/>
          </p:nvSpPr>
          <p:spPr bwMode="auto">
            <a:xfrm>
              <a:off x="4400" y="3262"/>
              <a:ext cx="7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0 h 10"/>
                <a:gd name="T4" fmla="*/ 0 w 15"/>
                <a:gd name="T5" fmla="*/ 0 h 10"/>
                <a:gd name="T6" fmla="*/ 0 w 15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0"/>
                <a:gd name="T14" fmla="*/ 15 w 1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0">
                  <a:moveTo>
                    <a:pt x="15" y="1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Freeform 69"/>
            <p:cNvSpPr>
              <a:spLocks/>
            </p:cNvSpPr>
            <p:nvPr/>
          </p:nvSpPr>
          <p:spPr bwMode="auto">
            <a:xfrm>
              <a:off x="3251" y="3275"/>
              <a:ext cx="23" cy="34"/>
            </a:xfrm>
            <a:custGeom>
              <a:avLst/>
              <a:gdLst>
                <a:gd name="T0" fmla="*/ 1 w 45"/>
                <a:gd name="T1" fmla="*/ 0 h 69"/>
                <a:gd name="T2" fmla="*/ 1 w 45"/>
                <a:gd name="T3" fmla="*/ 0 h 69"/>
                <a:gd name="T4" fmla="*/ 1 w 45"/>
                <a:gd name="T5" fmla="*/ 0 h 69"/>
                <a:gd name="T6" fmla="*/ 1 w 45"/>
                <a:gd name="T7" fmla="*/ 0 h 69"/>
                <a:gd name="T8" fmla="*/ 0 w 45"/>
                <a:gd name="T9" fmla="*/ 0 h 69"/>
                <a:gd name="T10" fmla="*/ 1 w 45"/>
                <a:gd name="T11" fmla="*/ 0 h 69"/>
                <a:gd name="T12" fmla="*/ 1 w 45"/>
                <a:gd name="T13" fmla="*/ 0 h 69"/>
                <a:gd name="T14" fmla="*/ 1 w 45"/>
                <a:gd name="T15" fmla="*/ 0 h 69"/>
                <a:gd name="T16" fmla="*/ 1 w 45"/>
                <a:gd name="T17" fmla="*/ 0 h 69"/>
                <a:gd name="T18" fmla="*/ 1 w 45"/>
                <a:gd name="T19" fmla="*/ 0 h 69"/>
                <a:gd name="T20" fmla="*/ 1 w 45"/>
                <a:gd name="T21" fmla="*/ 0 h 69"/>
                <a:gd name="T22" fmla="*/ 1 w 45"/>
                <a:gd name="T23" fmla="*/ 0 h 69"/>
                <a:gd name="T24" fmla="*/ 1 w 45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9"/>
                <a:gd name="T41" fmla="*/ 45 w 4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9">
                  <a:moveTo>
                    <a:pt x="45" y="0"/>
                  </a:moveTo>
                  <a:lnTo>
                    <a:pt x="34" y="17"/>
                  </a:lnTo>
                  <a:lnTo>
                    <a:pt x="22" y="36"/>
                  </a:lnTo>
                  <a:lnTo>
                    <a:pt x="8" y="52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5" y="47"/>
                  </a:lnTo>
                  <a:lnTo>
                    <a:pt x="10" y="37"/>
                  </a:lnTo>
                  <a:lnTo>
                    <a:pt x="15" y="29"/>
                  </a:lnTo>
                  <a:lnTo>
                    <a:pt x="20" y="19"/>
                  </a:lnTo>
                  <a:lnTo>
                    <a:pt x="27" y="12"/>
                  </a:lnTo>
                  <a:lnTo>
                    <a:pt x="34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Freeform 70"/>
            <p:cNvSpPr>
              <a:spLocks/>
            </p:cNvSpPr>
            <p:nvPr/>
          </p:nvSpPr>
          <p:spPr bwMode="auto">
            <a:xfrm>
              <a:off x="3924" y="3276"/>
              <a:ext cx="105" cy="39"/>
            </a:xfrm>
            <a:custGeom>
              <a:avLst/>
              <a:gdLst>
                <a:gd name="T0" fmla="*/ 1 w 210"/>
                <a:gd name="T1" fmla="*/ 1 h 78"/>
                <a:gd name="T2" fmla="*/ 1 w 210"/>
                <a:gd name="T3" fmla="*/ 1 h 78"/>
                <a:gd name="T4" fmla="*/ 1 w 210"/>
                <a:gd name="T5" fmla="*/ 1 h 78"/>
                <a:gd name="T6" fmla="*/ 1 w 210"/>
                <a:gd name="T7" fmla="*/ 1 h 78"/>
                <a:gd name="T8" fmla="*/ 1 w 210"/>
                <a:gd name="T9" fmla="*/ 1 h 78"/>
                <a:gd name="T10" fmla="*/ 1 w 210"/>
                <a:gd name="T11" fmla="*/ 1 h 78"/>
                <a:gd name="T12" fmla="*/ 1 w 210"/>
                <a:gd name="T13" fmla="*/ 1 h 78"/>
                <a:gd name="T14" fmla="*/ 1 w 210"/>
                <a:gd name="T15" fmla="*/ 1 h 78"/>
                <a:gd name="T16" fmla="*/ 1 w 210"/>
                <a:gd name="T17" fmla="*/ 1 h 78"/>
                <a:gd name="T18" fmla="*/ 1 w 210"/>
                <a:gd name="T19" fmla="*/ 1 h 78"/>
                <a:gd name="T20" fmla="*/ 1 w 210"/>
                <a:gd name="T21" fmla="*/ 1 h 78"/>
                <a:gd name="T22" fmla="*/ 1 w 210"/>
                <a:gd name="T23" fmla="*/ 1 h 78"/>
                <a:gd name="T24" fmla="*/ 0 w 210"/>
                <a:gd name="T25" fmla="*/ 1 h 78"/>
                <a:gd name="T26" fmla="*/ 1 w 210"/>
                <a:gd name="T27" fmla="*/ 1 h 78"/>
                <a:gd name="T28" fmla="*/ 1 w 210"/>
                <a:gd name="T29" fmla="*/ 0 h 78"/>
                <a:gd name="T30" fmla="*/ 1 w 210"/>
                <a:gd name="T31" fmla="*/ 0 h 78"/>
                <a:gd name="T32" fmla="*/ 1 w 210"/>
                <a:gd name="T33" fmla="*/ 1 h 78"/>
                <a:gd name="T34" fmla="*/ 1 w 210"/>
                <a:gd name="T35" fmla="*/ 1 h 78"/>
                <a:gd name="T36" fmla="*/ 1 w 210"/>
                <a:gd name="T37" fmla="*/ 1 h 78"/>
                <a:gd name="T38" fmla="*/ 1 w 210"/>
                <a:gd name="T39" fmla="*/ 1 h 78"/>
                <a:gd name="T40" fmla="*/ 1 w 210"/>
                <a:gd name="T41" fmla="*/ 1 h 78"/>
                <a:gd name="T42" fmla="*/ 1 w 210"/>
                <a:gd name="T43" fmla="*/ 1 h 78"/>
                <a:gd name="T44" fmla="*/ 1 w 210"/>
                <a:gd name="T45" fmla="*/ 1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78"/>
                <a:gd name="T71" fmla="*/ 210 w 210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78">
                  <a:moveTo>
                    <a:pt x="210" y="70"/>
                  </a:moveTo>
                  <a:lnTo>
                    <a:pt x="190" y="63"/>
                  </a:lnTo>
                  <a:lnTo>
                    <a:pt x="171" y="65"/>
                  </a:lnTo>
                  <a:lnTo>
                    <a:pt x="153" y="70"/>
                  </a:lnTo>
                  <a:lnTo>
                    <a:pt x="134" y="75"/>
                  </a:lnTo>
                  <a:lnTo>
                    <a:pt x="114" y="78"/>
                  </a:lnTo>
                  <a:lnTo>
                    <a:pt x="97" y="76"/>
                  </a:lnTo>
                  <a:lnTo>
                    <a:pt x="80" y="68"/>
                  </a:lnTo>
                  <a:lnTo>
                    <a:pt x="66" y="49"/>
                  </a:lnTo>
                  <a:lnTo>
                    <a:pt x="48" y="41"/>
                  </a:lnTo>
                  <a:lnTo>
                    <a:pt x="31" y="36"/>
                  </a:lnTo>
                  <a:lnTo>
                    <a:pt x="16" y="29"/>
                  </a:lnTo>
                  <a:lnTo>
                    <a:pt x="0" y="22"/>
                  </a:lnTo>
                  <a:lnTo>
                    <a:pt x="22" y="7"/>
                  </a:lnTo>
                  <a:lnTo>
                    <a:pt x="48" y="0"/>
                  </a:lnTo>
                  <a:lnTo>
                    <a:pt x="73" y="0"/>
                  </a:lnTo>
                  <a:lnTo>
                    <a:pt x="100" y="5"/>
                  </a:lnTo>
                  <a:lnTo>
                    <a:pt x="124" y="12"/>
                  </a:lnTo>
                  <a:lnTo>
                    <a:pt x="149" y="24"/>
                  </a:lnTo>
                  <a:lnTo>
                    <a:pt x="173" y="36"/>
                  </a:lnTo>
                  <a:lnTo>
                    <a:pt x="196" y="49"/>
                  </a:lnTo>
                  <a:lnTo>
                    <a:pt x="205" y="56"/>
                  </a:lnTo>
                  <a:lnTo>
                    <a:pt x="2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Freeform 71"/>
            <p:cNvSpPr>
              <a:spLocks/>
            </p:cNvSpPr>
            <p:nvPr/>
          </p:nvSpPr>
          <p:spPr bwMode="auto">
            <a:xfrm>
              <a:off x="4086" y="3297"/>
              <a:ext cx="26" cy="14"/>
            </a:xfrm>
            <a:custGeom>
              <a:avLst/>
              <a:gdLst>
                <a:gd name="T0" fmla="*/ 0 w 53"/>
                <a:gd name="T1" fmla="*/ 1 h 27"/>
                <a:gd name="T2" fmla="*/ 0 w 53"/>
                <a:gd name="T3" fmla="*/ 1 h 27"/>
                <a:gd name="T4" fmla="*/ 0 w 53"/>
                <a:gd name="T5" fmla="*/ 1 h 27"/>
                <a:gd name="T6" fmla="*/ 0 w 53"/>
                <a:gd name="T7" fmla="*/ 1 h 27"/>
                <a:gd name="T8" fmla="*/ 0 w 53"/>
                <a:gd name="T9" fmla="*/ 0 h 27"/>
                <a:gd name="T10" fmla="*/ 0 w 53"/>
                <a:gd name="T11" fmla="*/ 1 h 27"/>
                <a:gd name="T12" fmla="*/ 0 w 53"/>
                <a:gd name="T13" fmla="*/ 1 h 27"/>
                <a:gd name="T14" fmla="*/ 0 w 53"/>
                <a:gd name="T15" fmla="*/ 1 h 27"/>
                <a:gd name="T16" fmla="*/ 0 w 53"/>
                <a:gd name="T17" fmla="*/ 1 h 27"/>
                <a:gd name="T18" fmla="*/ 0 w 53"/>
                <a:gd name="T19" fmla="*/ 1 h 27"/>
                <a:gd name="T20" fmla="*/ 0 w 53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7"/>
                <a:gd name="T35" fmla="*/ 53 w 53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7">
                  <a:moveTo>
                    <a:pt x="53" y="27"/>
                  </a:moveTo>
                  <a:lnTo>
                    <a:pt x="36" y="27"/>
                  </a:lnTo>
                  <a:lnTo>
                    <a:pt x="20" y="2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5" y="1"/>
                  </a:lnTo>
                  <a:lnTo>
                    <a:pt x="15" y="3"/>
                  </a:lnTo>
                  <a:lnTo>
                    <a:pt x="24" y="5"/>
                  </a:lnTo>
                  <a:lnTo>
                    <a:pt x="32" y="6"/>
                  </a:lnTo>
                  <a:lnTo>
                    <a:pt x="46" y="13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Freeform 72"/>
            <p:cNvSpPr>
              <a:spLocks/>
            </p:cNvSpPr>
            <p:nvPr/>
          </p:nvSpPr>
          <p:spPr bwMode="auto">
            <a:xfrm>
              <a:off x="5011" y="3298"/>
              <a:ext cx="13" cy="22"/>
            </a:xfrm>
            <a:custGeom>
              <a:avLst/>
              <a:gdLst>
                <a:gd name="T0" fmla="*/ 1 w 25"/>
                <a:gd name="T1" fmla="*/ 1 h 44"/>
                <a:gd name="T2" fmla="*/ 1 w 25"/>
                <a:gd name="T3" fmla="*/ 1 h 44"/>
                <a:gd name="T4" fmla="*/ 1 w 25"/>
                <a:gd name="T5" fmla="*/ 1 h 44"/>
                <a:gd name="T6" fmla="*/ 1 w 25"/>
                <a:gd name="T7" fmla="*/ 1 h 44"/>
                <a:gd name="T8" fmla="*/ 1 w 25"/>
                <a:gd name="T9" fmla="*/ 1 h 44"/>
                <a:gd name="T10" fmla="*/ 0 w 25"/>
                <a:gd name="T11" fmla="*/ 1 h 44"/>
                <a:gd name="T12" fmla="*/ 1 w 25"/>
                <a:gd name="T13" fmla="*/ 1 h 44"/>
                <a:gd name="T14" fmla="*/ 1 w 25"/>
                <a:gd name="T15" fmla="*/ 1 h 44"/>
                <a:gd name="T16" fmla="*/ 1 w 25"/>
                <a:gd name="T17" fmla="*/ 1 h 44"/>
                <a:gd name="T18" fmla="*/ 1 w 25"/>
                <a:gd name="T19" fmla="*/ 1 h 44"/>
                <a:gd name="T20" fmla="*/ 1 w 25"/>
                <a:gd name="T21" fmla="*/ 1 h 44"/>
                <a:gd name="T22" fmla="*/ 1 w 25"/>
                <a:gd name="T23" fmla="*/ 1 h 44"/>
                <a:gd name="T24" fmla="*/ 1 w 25"/>
                <a:gd name="T25" fmla="*/ 0 h 44"/>
                <a:gd name="T26" fmla="*/ 1 w 25"/>
                <a:gd name="T27" fmla="*/ 1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44"/>
                <a:gd name="T44" fmla="*/ 25 w 25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44">
                  <a:moveTo>
                    <a:pt x="25" y="5"/>
                  </a:moveTo>
                  <a:lnTo>
                    <a:pt x="25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5" y="39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0" y="17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Freeform 73"/>
            <p:cNvSpPr>
              <a:spLocks/>
            </p:cNvSpPr>
            <p:nvPr/>
          </p:nvSpPr>
          <p:spPr bwMode="auto">
            <a:xfrm>
              <a:off x="3714" y="3316"/>
              <a:ext cx="269" cy="92"/>
            </a:xfrm>
            <a:custGeom>
              <a:avLst/>
              <a:gdLst>
                <a:gd name="T0" fmla="*/ 0 w 539"/>
                <a:gd name="T1" fmla="*/ 1 h 184"/>
                <a:gd name="T2" fmla="*/ 0 w 539"/>
                <a:gd name="T3" fmla="*/ 1 h 184"/>
                <a:gd name="T4" fmla="*/ 0 w 539"/>
                <a:gd name="T5" fmla="*/ 1 h 184"/>
                <a:gd name="T6" fmla="*/ 0 w 539"/>
                <a:gd name="T7" fmla="*/ 1 h 184"/>
                <a:gd name="T8" fmla="*/ 0 w 539"/>
                <a:gd name="T9" fmla="*/ 1 h 184"/>
                <a:gd name="T10" fmla="*/ 0 w 539"/>
                <a:gd name="T11" fmla="*/ 1 h 184"/>
                <a:gd name="T12" fmla="*/ 0 w 539"/>
                <a:gd name="T13" fmla="*/ 1 h 184"/>
                <a:gd name="T14" fmla="*/ 0 w 539"/>
                <a:gd name="T15" fmla="*/ 1 h 184"/>
                <a:gd name="T16" fmla="*/ 0 w 539"/>
                <a:gd name="T17" fmla="*/ 1 h 184"/>
                <a:gd name="T18" fmla="*/ 0 w 539"/>
                <a:gd name="T19" fmla="*/ 1 h 184"/>
                <a:gd name="T20" fmla="*/ 0 w 539"/>
                <a:gd name="T21" fmla="*/ 1 h 184"/>
                <a:gd name="T22" fmla="*/ 0 w 539"/>
                <a:gd name="T23" fmla="*/ 1 h 184"/>
                <a:gd name="T24" fmla="*/ 0 w 539"/>
                <a:gd name="T25" fmla="*/ 1 h 184"/>
                <a:gd name="T26" fmla="*/ 0 w 539"/>
                <a:gd name="T27" fmla="*/ 1 h 184"/>
                <a:gd name="T28" fmla="*/ 0 w 539"/>
                <a:gd name="T29" fmla="*/ 1 h 184"/>
                <a:gd name="T30" fmla="*/ 0 w 539"/>
                <a:gd name="T31" fmla="*/ 1 h 184"/>
                <a:gd name="T32" fmla="*/ 0 w 539"/>
                <a:gd name="T33" fmla="*/ 1 h 184"/>
                <a:gd name="T34" fmla="*/ 0 w 539"/>
                <a:gd name="T35" fmla="*/ 1 h 184"/>
                <a:gd name="T36" fmla="*/ 0 w 539"/>
                <a:gd name="T37" fmla="*/ 1 h 184"/>
                <a:gd name="T38" fmla="*/ 0 w 539"/>
                <a:gd name="T39" fmla="*/ 1 h 184"/>
                <a:gd name="T40" fmla="*/ 0 w 539"/>
                <a:gd name="T41" fmla="*/ 1 h 184"/>
                <a:gd name="T42" fmla="*/ 0 w 539"/>
                <a:gd name="T43" fmla="*/ 1 h 184"/>
                <a:gd name="T44" fmla="*/ 0 w 539"/>
                <a:gd name="T45" fmla="*/ 1 h 184"/>
                <a:gd name="T46" fmla="*/ 0 w 539"/>
                <a:gd name="T47" fmla="*/ 1 h 184"/>
                <a:gd name="T48" fmla="*/ 0 w 539"/>
                <a:gd name="T49" fmla="*/ 1 h 184"/>
                <a:gd name="T50" fmla="*/ 0 w 539"/>
                <a:gd name="T51" fmla="*/ 1 h 184"/>
                <a:gd name="T52" fmla="*/ 0 w 539"/>
                <a:gd name="T53" fmla="*/ 1 h 184"/>
                <a:gd name="T54" fmla="*/ 0 w 539"/>
                <a:gd name="T55" fmla="*/ 1 h 184"/>
                <a:gd name="T56" fmla="*/ 0 w 539"/>
                <a:gd name="T57" fmla="*/ 1 h 184"/>
                <a:gd name="T58" fmla="*/ 0 w 539"/>
                <a:gd name="T59" fmla="*/ 1 h 184"/>
                <a:gd name="T60" fmla="*/ 0 w 539"/>
                <a:gd name="T61" fmla="*/ 1 h 184"/>
                <a:gd name="T62" fmla="*/ 0 w 539"/>
                <a:gd name="T63" fmla="*/ 1 h 184"/>
                <a:gd name="T64" fmla="*/ 0 w 539"/>
                <a:gd name="T65" fmla="*/ 1 h 184"/>
                <a:gd name="T66" fmla="*/ 0 w 539"/>
                <a:gd name="T67" fmla="*/ 1 h 184"/>
                <a:gd name="T68" fmla="*/ 0 w 539"/>
                <a:gd name="T69" fmla="*/ 1 h 184"/>
                <a:gd name="T70" fmla="*/ 0 w 539"/>
                <a:gd name="T71" fmla="*/ 1 h 184"/>
                <a:gd name="T72" fmla="*/ 0 w 539"/>
                <a:gd name="T73" fmla="*/ 1 h 184"/>
                <a:gd name="T74" fmla="*/ 0 w 539"/>
                <a:gd name="T75" fmla="*/ 1 h 184"/>
                <a:gd name="T76" fmla="*/ 0 w 539"/>
                <a:gd name="T77" fmla="*/ 1 h 184"/>
                <a:gd name="T78" fmla="*/ 0 w 539"/>
                <a:gd name="T79" fmla="*/ 1 h 184"/>
                <a:gd name="T80" fmla="*/ 0 w 539"/>
                <a:gd name="T81" fmla="*/ 1 h 184"/>
                <a:gd name="T82" fmla="*/ 0 w 539"/>
                <a:gd name="T83" fmla="*/ 1 h 184"/>
                <a:gd name="T84" fmla="*/ 0 w 539"/>
                <a:gd name="T85" fmla="*/ 1 h 184"/>
                <a:gd name="T86" fmla="*/ 0 w 539"/>
                <a:gd name="T87" fmla="*/ 1 h 184"/>
                <a:gd name="T88" fmla="*/ 0 w 539"/>
                <a:gd name="T89" fmla="*/ 1 h 1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9"/>
                <a:gd name="T136" fmla="*/ 0 h 184"/>
                <a:gd name="T137" fmla="*/ 539 w 539"/>
                <a:gd name="T138" fmla="*/ 184 h 1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9" h="184">
                  <a:moveTo>
                    <a:pt x="204" y="27"/>
                  </a:moveTo>
                  <a:lnTo>
                    <a:pt x="213" y="13"/>
                  </a:lnTo>
                  <a:lnTo>
                    <a:pt x="226" y="7"/>
                  </a:lnTo>
                  <a:lnTo>
                    <a:pt x="241" y="3"/>
                  </a:lnTo>
                  <a:lnTo>
                    <a:pt x="258" y="3"/>
                  </a:lnTo>
                  <a:lnTo>
                    <a:pt x="273" y="3"/>
                  </a:lnTo>
                  <a:lnTo>
                    <a:pt x="290" y="5"/>
                  </a:lnTo>
                  <a:lnTo>
                    <a:pt x="306" y="7"/>
                  </a:lnTo>
                  <a:lnTo>
                    <a:pt x="322" y="8"/>
                  </a:lnTo>
                  <a:lnTo>
                    <a:pt x="341" y="10"/>
                  </a:lnTo>
                  <a:lnTo>
                    <a:pt x="363" y="13"/>
                  </a:lnTo>
                  <a:lnTo>
                    <a:pt x="387" y="13"/>
                  </a:lnTo>
                  <a:lnTo>
                    <a:pt x="410" y="15"/>
                  </a:lnTo>
                  <a:lnTo>
                    <a:pt x="431" y="17"/>
                  </a:lnTo>
                  <a:lnTo>
                    <a:pt x="451" y="24"/>
                  </a:lnTo>
                  <a:lnTo>
                    <a:pt x="468" y="34"/>
                  </a:lnTo>
                  <a:lnTo>
                    <a:pt x="483" y="52"/>
                  </a:lnTo>
                  <a:lnTo>
                    <a:pt x="495" y="56"/>
                  </a:lnTo>
                  <a:lnTo>
                    <a:pt x="512" y="56"/>
                  </a:lnTo>
                  <a:lnTo>
                    <a:pt x="525" y="56"/>
                  </a:lnTo>
                  <a:lnTo>
                    <a:pt x="539" y="66"/>
                  </a:lnTo>
                  <a:lnTo>
                    <a:pt x="532" y="76"/>
                  </a:lnTo>
                  <a:lnTo>
                    <a:pt x="524" y="83"/>
                  </a:lnTo>
                  <a:lnTo>
                    <a:pt x="513" y="86"/>
                  </a:lnTo>
                  <a:lnTo>
                    <a:pt x="505" y="89"/>
                  </a:lnTo>
                  <a:lnTo>
                    <a:pt x="491" y="89"/>
                  </a:lnTo>
                  <a:lnTo>
                    <a:pt x="481" y="91"/>
                  </a:lnTo>
                  <a:lnTo>
                    <a:pt x="469" y="93"/>
                  </a:lnTo>
                  <a:lnTo>
                    <a:pt x="461" y="98"/>
                  </a:lnTo>
                  <a:lnTo>
                    <a:pt x="444" y="100"/>
                  </a:lnTo>
                  <a:lnTo>
                    <a:pt x="427" y="105"/>
                  </a:lnTo>
                  <a:lnTo>
                    <a:pt x="412" y="108"/>
                  </a:lnTo>
                  <a:lnTo>
                    <a:pt x="397" y="115"/>
                  </a:lnTo>
                  <a:lnTo>
                    <a:pt x="382" y="120"/>
                  </a:lnTo>
                  <a:lnTo>
                    <a:pt x="366" y="128"/>
                  </a:lnTo>
                  <a:lnTo>
                    <a:pt x="353" y="138"/>
                  </a:lnTo>
                  <a:lnTo>
                    <a:pt x="343" y="154"/>
                  </a:lnTo>
                  <a:lnTo>
                    <a:pt x="328" y="147"/>
                  </a:lnTo>
                  <a:lnTo>
                    <a:pt x="312" y="142"/>
                  </a:lnTo>
                  <a:lnTo>
                    <a:pt x="297" y="137"/>
                  </a:lnTo>
                  <a:lnTo>
                    <a:pt x="282" y="135"/>
                  </a:lnTo>
                  <a:lnTo>
                    <a:pt x="267" y="132"/>
                  </a:lnTo>
                  <a:lnTo>
                    <a:pt x="251" y="132"/>
                  </a:lnTo>
                  <a:lnTo>
                    <a:pt x="236" y="133"/>
                  </a:lnTo>
                  <a:lnTo>
                    <a:pt x="221" y="138"/>
                  </a:lnTo>
                  <a:lnTo>
                    <a:pt x="204" y="152"/>
                  </a:lnTo>
                  <a:lnTo>
                    <a:pt x="187" y="162"/>
                  </a:lnTo>
                  <a:lnTo>
                    <a:pt x="167" y="169"/>
                  </a:lnTo>
                  <a:lnTo>
                    <a:pt x="148" y="174"/>
                  </a:lnTo>
                  <a:lnTo>
                    <a:pt x="126" y="176"/>
                  </a:lnTo>
                  <a:lnTo>
                    <a:pt x="106" y="179"/>
                  </a:lnTo>
                  <a:lnTo>
                    <a:pt x="86" y="179"/>
                  </a:lnTo>
                  <a:lnTo>
                    <a:pt x="66" y="184"/>
                  </a:lnTo>
                  <a:lnTo>
                    <a:pt x="71" y="169"/>
                  </a:lnTo>
                  <a:lnTo>
                    <a:pt x="79" y="159"/>
                  </a:lnTo>
                  <a:lnTo>
                    <a:pt x="96" y="155"/>
                  </a:lnTo>
                  <a:lnTo>
                    <a:pt x="113" y="157"/>
                  </a:lnTo>
                  <a:lnTo>
                    <a:pt x="128" y="159"/>
                  </a:lnTo>
                  <a:lnTo>
                    <a:pt x="145" y="160"/>
                  </a:lnTo>
                  <a:lnTo>
                    <a:pt x="159" y="159"/>
                  </a:lnTo>
                  <a:lnTo>
                    <a:pt x="172" y="154"/>
                  </a:lnTo>
                  <a:lnTo>
                    <a:pt x="184" y="142"/>
                  </a:lnTo>
                  <a:lnTo>
                    <a:pt x="196" y="127"/>
                  </a:lnTo>
                  <a:lnTo>
                    <a:pt x="194" y="116"/>
                  </a:lnTo>
                  <a:lnTo>
                    <a:pt x="194" y="106"/>
                  </a:lnTo>
                  <a:lnTo>
                    <a:pt x="191" y="98"/>
                  </a:lnTo>
                  <a:lnTo>
                    <a:pt x="189" y="93"/>
                  </a:lnTo>
                  <a:lnTo>
                    <a:pt x="177" y="79"/>
                  </a:lnTo>
                  <a:lnTo>
                    <a:pt x="164" y="73"/>
                  </a:lnTo>
                  <a:lnTo>
                    <a:pt x="0" y="73"/>
                  </a:lnTo>
                  <a:lnTo>
                    <a:pt x="3" y="62"/>
                  </a:lnTo>
                  <a:lnTo>
                    <a:pt x="10" y="57"/>
                  </a:lnTo>
                  <a:lnTo>
                    <a:pt x="18" y="56"/>
                  </a:lnTo>
                  <a:lnTo>
                    <a:pt x="30" y="57"/>
                  </a:lnTo>
                  <a:lnTo>
                    <a:pt x="40" y="59"/>
                  </a:lnTo>
                  <a:lnTo>
                    <a:pt x="52" y="62"/>
                  </a:lnTo>
                  <a:lnTo>
                    <a:pt x="62" y="64"/>
                  </a:lnTo>
                  <a:lnTo>
                    <a:pt x="74" y="66"/>
                  </a:lnTo>
                  <a:lnTo>
                    <a:pt x="84" y="62"/>
                  </a:lnTo>
                  <a:lnTo>
                    <a:pt x="99" y="61"/>
                  </a:lnTo>
                  <a:lnTo>
                    <a:pt x="113" y="59"/>
                  </a:lnTo>
                  <a:lnTo>
                    <a:pt x="126" y="59"/>
                  </a:lnTo>
                  <a:lnTo>
                    <a:pt x="137" y="56"/>
                  </a:lnTo>
                  <a:lnTo>
                    <a:pt x="148" y="51"/>
                  </a:lnTo>
                  <a:lnTo>
                    <a:pt x="157" y="40"/>
                  </a:lnTo>
                  <a:lnTo>
                    <a:pt x="164" y="29"/>
                  </a:lnTo>
                  <a:lnTo>
                    <a:pt x="164" y="0"/>
                  </a:lnTo>
                  <a:lnTo>
                    <a:pt x="174" y="2"/>
                  </a:lnTo>
                  <a:lnTo>
                    <a:pt x="184" y="8"/>
                  </a:lnTo>
                  <a:lnTo>
                    <a:pt x="194" y="15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Freeform 74"/>
            <p:cNvSpPr>
              <a:spLocks/>
            </p:cNvSpPr>
            <p:nvPr/>
          </p:nvSpPr>
          <p:spPr bwMode="auto">
            <a:xfrm>
              <a:off x="4004" y="3338"/>
              <a:ext cx="44" cy="8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0 h 17"/>
                <a:gd name="T4" fmla="*/ 0 w 90"/>
                <a:gd name="T5" fmla="*/ 0 h 17"/>
                <a:gd name="T6" fmla="*/ 0 w 90"/>
                <a:gd name="T7" fmla="*/ 0 h 17"/>
                <a:gd name="T8" fmla="*/ 0 w 90"/>
                <a:gd name="T9" fmla="*/ 0 h 17"/>
                <a:gd name="T10" fmla="*/ 0 w 90"/>
                <a:gd name="T11" fmla="*/ 0 h 17"/>
                <a:gd name="T12" fmla="*/ 0 w 90"/>
                <a:gd name="T13" fmla="*/ 0 h 17"/>
                <a:gd name="T14" fmla="*/ 0 w 90"/>
                <a:gd name="T15" fmla="*/ 0 h 17"/>
                <a:gd name="T16" fmla="*/ 0 w 90"/>
                <a:gd name="T17" fmla="*/ 0 h 17"/>
                <a:gd name="T18" fmla="*/ 0 w 90"/>
                <a:gd name="T19" fmla="*/ 0 h 17"/>
                <a:gd name="T20" fmla="*/ 0 w 90"/>
                <a:gd name="T21" fmla="*/ 0 h 17"/>
                <a:gd name="T22" fmla="*/ 0 w 90"/>
                <a:gd name="T23" fmla="*/ 0 h 17"/>
                <a:gd name="T24" fmla="*/ 0 w 90"/>
                <a:gd name="T25" fmla="*/ 0 h 17"/>
                <a:gd name="T26" fmla="*/ 0 w 90"/>
                <a:gd name="T27" fmla="*/ 0 h 17"/>
                <a:gd name="T28" fmla="*/ 0 w 90"/>
                <a:gd name="T29" fmla="*/ 0 h 17"/>
                <a:gd name="T30" fmla="*/ 0 w 90"/>
                <a:gd name="T31" fmla="*/ 0 h 17"/>
                <a:gd name="T32" fmla="*/ 0 w 90"/>
                <a:gd name="T33" fmla="*/ 0 h 17"/>
                <a:gd name="T34" fmla="*/ 0 w 90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7"/>
                <a:gd name="T56" fmla="*/ 90 w 90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7">
                  <a:moveTo>
                    <a:pt x="90" y="12"/>
                  </a:moveTo>
                  <a:lnTo>
                    <a:pt x="78" y="13"/>
                  </a:lnTo>
                  <a:lnTo>
                    <a:pt x="68" y="15"/>
                  </a:lnTo>
                  <a:lnTo>
                    <a:pt x="56" y="15"/>
                  </a:lnTo>
                  <a:lnTo>
                    <a:pt x="46" y="17"/>
                  </a:lnTo>
                  <a:lnTo>
                    <a:pt x="34" y="17"/>
                  </a:lnTo>
                  <a:lnTo>
                    <a:pt x="24" y="17"/>
                  </a:lnTo>
                  <a:lnTo>
                    <a:pt x="14" y="17"/>
                  </a:lnTo>
                  <a:lnTo>
                    <a:pt x="5" y="17"/>
                  </a:lnTo>
                  <a:lnTo>
                    <a:pt x="0" y="3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4" y="3"/>
                  </a:lnTo>
                  <a:lnTo>
                    <a:pt x="64" y="7"/>
                  </a:lnTo>
                  <a:lnTo>
                    <a:pt x="76" y="8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Freeform 75"/>
            <p:cNvSpPr>
              <a:spLocks/>
            </p:cNvSpPr>
            <p:nvPr/>
          </p:nvSpPr>
          <p:spPr bwMode="auto">
            <a:xfrm>
              <a:off x="3458" y="3344"/>
              <a:ext cx="39" cy="25"/>
            </a:xfrm>
            <a:custGeom>
              <a:avLst/>
              <a:gdLst>
                <a:gd name="T0" fmla="*/ 1 w 78"/>
                <a:gd name="T1" fmla="*/ 1 h 50"/>
                <a:gd name="T2" fmla="*/ 1 w 78"/>
                <a:gd name="T3" fmla="*/ 1 h 50"/>
                <a:gd name="T4" fmla="*/ 1 w 78"/>
                <a:gd name="T5" fmla="*/ 1 h 50"/>
                <a:gd name="T6" fmla="*/ 1 w 78"/>
                <a:gd name="T7" fmla="*/ 1 h 50"/>
                <a:gd name="T8" fmla="*/ 1 w 78"/>
                <a:gd name="T9" fmla="*/ 1 h 50"/>
                <a:gd name="T10" fmla="*/ 1 w 78"/>
                <a:gd name="T11" fmla="*/ 1 h 50"/>
                <a:gd name="T12" fmla="*/ 1 w 78"/>
                <a:gd name="T13" fmla="*/ 1 h 50"/>
                <a:gd name="T14" fmla="*/ 1 w 78"/>
                <a:gd name="T15" fmla="*/ 1 h 50"/>
                <a:gd name="T16" fmla="*/ 0 w 78"/>
                <a:gd name="T17" fmla="*/ 0 h 50"/>
                <a:gd name="T18" fmla="*/ 1 w 78"/>
                <a:gd name="T19" fmla="*/ 1 h 50"/>
                <a:gd name="T20" fmla="*/ 1 w 78"/>
                <a:gd name="T21" fmla="*/ 1 h 50"/>
                <a:gd name="T22" fmla="*/ 1 w 78"/>
                <a:gd name="T23" fmla="*/ 1 h 50"/>
                <a:gd name="T24" fmla="*/ 1 w 78"/>
                <a:gd name="T25" fmla="*/ 1 h 50"/>
                <a:gd name="T26" fmla="*/ 1 w 78"/>
                <a:gd name="T27" fmla="*/ 1 h 50"/>
                <a:gd name="T28" fmla="*/ 1 w 78"/>
                <a:gd name="T29" fmla="*/ 1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0"/>
                <a:gd name="T47" fmla="*/ 78 w 78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0">
                  <a:moveTo>
                    <a:pt x="78" y="50"/>
                  </a:moveTo>
                  <a:lnTo>
                    <a:pt x="66" y="45"/>
                  </a:lnTo>
                  <a:lnTo>
                    <a:pt x="56" y="40"/>
                  </a:lnTo>
                  <a:lnTo>
                    <a:pt x="45" y="35"/>
                  </a:lnTo>
                  <a:lnTo>
                    <a:pt x="35" y="32"/>
                  </a:lnTo>
                  <a:lnTo>
                    <a:pt x="25" y="23"/>
                  </a:lnTo>
                  <a:lnTo>
                    <a:pt x="17" y="17"/>
                  </a:lnTo>
                  <a:lnTo>
                    <a:pt x="8" y="8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2" y="6"/>
                  </a:lnTo>
                  <a:lnTo>
                    <a:pt x="32" y="11"/>
                  </a:lnTo>
                  <a:lnTo>
                    <a:pt x="44" y="18"/>
                  </a:lnTo>
                  <a:lnTo>
                    <a:pt x="61" y="33"/>
                  </a:lnTo>
                  <a:lnTo>
                    <a:pt x="78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Freeform 76"/>
            <p:cNvSpPr>
              <a:spLocks/>
            </p:cNvSpPr>
            <p:nvPr/>
          </p:nvSpPr>
          <p:spPr bwMode="auto">
            <a:xfrm>
              <a:off x="4402" y="3378"/>
              <a:ext cx="18" cy="15"/>
            </a:xfrm>
            <a:custGeom>
              <a:avLst/>
              <a:gdLst>
                <a:gd name="T0" fmla="*/ 0 w 37"/>
                <a:gd name="T1" fmla="*/ 1 h 29"/>
                <a:gd name="T2" fmla="*/ 0 w 37"/>
                <a:gd name="T3" fmla="*/ 1 h 29"/>
                <a:gd name="T4" fmla="*/ 0 w 37"/>
                <a:gd name="T5" fmla="*/ 1 h 29"/>
                <a:gd name="T6" fmla="*/ 0 w 37"/>
                <a:gd name="T7" fmla="*/ 1 h 29"/>
                <a:gd name="T8" fmla="*/ 0 w 37"/>
                <a:gd name="T9" fmla="*/ 0 h 29"/>
                <a:gd name="T10" fmla="*/ 0 w 37"/>
                <a:gd name="T11" fmla="*/ 1 h 29"/>
                <a:gd name="T12" fmla="*/ 0 w 37"/>
                <a:gd name="T13" fmla="*/ 1 h 29"/>
                <a:gd name="T14" fmla="*/ 0 w 37"/>
                <a:gd name="T15" fmla="*/ 1 h 29"/>
                <a:gd name="T16" fmla="*/ 0 w 37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9"/>
                <a:gd name="T29" fmla="*/ 37 w 3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9">
                  <a:moveTo>
                    <a:pt x="37" y="29"/>
                  </a:moveTo>
                  <a:lnTo>
                    <a:pt x="24" y="25"/>
                  </a:lnTo>
                  <a:lnTo>
                    <a:pt x="15" y="17"/>
                  </a:lnTo>
                  <a:lnTo>
                    <a:pt x="5" y="8"/>
                  </a:lnTo>
                  <a:lnTo>
                    <a:pt x="0" y="0"/>
                  </a:lnTo>
                  <a:lnTo>
                    <a:pt x="9" y="5"/>
                  </a:lnTo>
                  <a:lnTo>
                    <a:pt x="20" y="10"/>
                  </a:lnTo>
                  <a:lnTo>
                    <a:pt x="31" y="17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Freeform 77"/>
            <p:cNvSpPr>
              <a:spLocks/>
            </p:cNvSpPr>
            <p:nvPr/>
          </p:nvSpPr>
          <p:spPr bwMode="auto">
            <a:xfrm>
              <a:off x="3908" y="3400"/>
              <a:ext cx="39" cy="15"/>
            </a:xfrm>
            <a:custGeom>
              <a:avLst/>
              <a:gdLst>
                <a:gd name="T0" fmla="*/ 1 w 78"/>
                <a:gd name="T1" fmla="*/ 0 h 31"/>
                <a:gd name="T2" fmla="*/ 1 w 78"/>
                <a:gd name="T3" fmla="*/ 0 h 31"/>
                <a:gd name="T4" fmla="*/ 1 w 78"/>
                <a:gd name="T5" fmla="*/ 0 h 31"/>
                <a:gd name="T6" fmla="*/ 1 w 78"/>
                <a:gd name="T7" fmla="*/ 0 h 31"/>
                <a:gd name="T8" fmla="*/ 1 w 78"/>
                <a:gd name="T9" fmla="*/ 0 h 31"/>
                <a:gd name="T10" fmla="*/ 1 w 78"/>
                <a:gd name="T11" fmla="*/ 0 h 31"/>
                <a:gd name="T12" fmla="*/ 1 w 78"/>
                <a:gd name="T13" fmla="*/ 0 h 31"/>
                <a:gd name="T14" fmla="*/ 1 w 78"/>
                <a:gd name="T15" fmla="*/ 0 h 31"/>
                <a:gd name="T16" fmla="*/ 0 w 78"/>
                <a:gd name="T17" fmla="*/ 0 h 31"/>
                <a:gd name="T18" fmla="*/ 1 w 78"/>
                <a:gd name="T19" fmla="*/ 0 h 31"/>
                <a:gd name="T20" fmla="*/ 1 w 78"/>
                <a:gd name="T21" fmla="*/ 0 h 31"/>
                <a:gd name="T22" fmla="*/ 1 w 78"/>
                <a:gd name="T23" fmla="*/ 0 h 31"/>
                <a:gd name="T24" fmla="*/ 1 w 78"/>
                <a:gd name="T25" fmla="*/ 0 h 31"/>
                <a:gd name="T26" fmla="*/ 1 w 78"/>
                <a:gd name="T27" fmla="*/ 0 h 31"/>
                <a:gd name="T28" fmla="*/ 1 w 78"/>
                <a:gd name="T29" fmla="*/ 0 h 31"/>
                <a:gd name="T30" fmla="*/ 1 w 78"/>
                <a:gd name="T31" fmla="*/ 0 h 31"/>
                <a:gd name="T32" fmla="*/ 1 w 7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31"/>
                <a:gd name="T53" fmla="*/ 78 w 7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31">
                  <a:moveTo>
                    <a:pt x="78" y="7"/>
                  </a:moveTo>
                  <a:lnTo>
                    <a:pt x="68" y="12"/>
                  </a:lnTo>
                  <a:lnTo>
                    <a:pt x="58" y="17"/>
                  </a:lnTo>
                  <a:lnTo>
                    <a:pt x="48" y="22"/>
                  </a:lnTo>
                  <a:lnTo>
                    <a:pt x="39" y="29"/>
                  </a:lnTo>
                  <a:lnTo>
                    <a:pt x="29" y="31"/>
                  </a:lnTo>
                  <a:lnTo>
                    <a:pt x="19" y="31"/>
                  </a:lnTo>
                  <a:lnTo>
                    <a:pt x="9" y="25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16" y="9"/>
                  </a:lnTo>
                  <a:lnTo>
                    <a:pt x="26" y="4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Freeform 78"/>
            <p:cNvSpPr>
              <a:spLocks/>
            </p:cNvSpPr>
            <p:nvPr/>
          </p:nvSpPr>
          <p:spPr bwMode="auto">
            <a:xfrm>
              <a:off x="4358" y="3401"/>
              <a:ext cx="13" cy="23"/>
            </a:xfrm>
            <a:custGeom>
              <a:avLst/>
              <a:gdLst>
                <a:gd name="T0" fmla="*/ 1 w 25"/>
                <a:gd name="T1" fmla="*/ 1 h 45"/>
                <a:gd name="T2" fmla="*/ 1 w 25"/>
                <a:gd name="T3" fmla="*/ 1 h 45"/>
                <a:gd name="T4" fmla="*/ 0 w 25"/>
                <a:gd name="T5" fmla="*/ 0 h 45"/>
                <a:gd name="T6" fmla="*/ 1 w 25"/>
                <a:gd name="T7" fmla="*/ 1 h 45"/>
                <a:gd name="T8" fmla="*/ 1 w 25"/>
                <a:gd name="T9" fmla="*/ 1 h 45"/>
                <a:gd name="T10" fmla="*/ 1 w 25"/>
                <a:gd name="T11" fmla="*/ 1 h 45"/>
                <a:gd name="T12" fmla="*/ 1 w 25"/>
                <a:gd name="T13" fmla="*/ 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5"/>
                <a:gd name="T23" fmla="*/ 25 w 2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5">
                  <a:moveTo>
                    <a:pt x="25" y="40"/>
                  </a:moveTo>
                  <a:lnTo>
                    <a:pt x="22" y="45"/>
                  </a:lnTo>
                  <a:lnTo>
                    <a:pt x="0" y="0"/>
                  </a:lnTo>
                  <a:lnTo>
                    <a:pt x="12" y="5"/>
                  </a:lnTo>
                  <a:lnTo>
                    <a:pt x="19" y="15"/>
                  </a:lnTo>
                  <a:lnTo>
                    <a:pt x="22" y="27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Freeform 79"/>
            <p:cNvSpPr>
              <a:spLocks/>
            </p:cNvSpPr>
            <p:nvPr/>
          </p:nvSpPr>
          <p:spPr bwMode="auto">
            <a:xfrm>
              <a:off x="4117" y="3403"/>
              <a:ext cx="40" cy="34"/>
            </a:xfrm>
            <a:custGeom>
              <a:avLst/>
              <a:gdLst>
                <a:gd name="T0" fmla="*/ 1 w 79"/>
                <a:gd name="T1" fmla="*/ 1 h 67"/>
                <a:gd name="T2" fmla="*/ 1 w 79"/>
                <a:gd name="T3" fmla="*/ 1 h 67"/>
                <a:gd name="T4" fmla="*/ 1 w 79"/>
                <a:gd name="T5" fmla="*/ 1 h 67"/>
                <a:gd name="T6" fmla="*/ 1 w 79"/>
                <a:gd name="T7" fmla="*/ 1 h 67"/>
                <a:gd name="T8" fmla="*/ 1 w 79"/>
                <a:gd name="T9" fmla="*/ 1 h 67"/>
                <a:gd name="T10" fmla="*/ 1 w 79"/>
                <a:gd name="T11" fmla="*/ 1 h 67"/>
                <a:gd name="T12" fmla="*/ 1 w 79"/>
                <a:gd name="T13" fmla="*/ 1 h 67"/>
                <a:gd name="T14" fmla="*/ 1 w 79"/>
                <a:gd name="T15" fmla="*/ 1 h 67"/>
                <a:gd name="T16" fmla="*/ 0 w 79"/>
                <a:gd name="T17" fmla="*/ 1 h 67"/>
                <a:gd name="T18" fmla="*/ 1 w 79"/>
                <a:gd name="T19" fmla="*/ 1 h 67"/>
                <a:gd name="T20" fmla="*/ 1 w 79"/>
                <a:gd name="T21" fmla="*/ 1 h 67"/>
                <a:gd name="T22" fmla="*/ 1 w 79"/>
                <a:gd name="T23" fmla="*/ 0 h 67"/>
                <a:gd name="T24" fmla="*/ 1 w 79"/>
                <a:gd name="T25" fmla="*/ 1 h 67"/>
                <a:gd name="T26" fmla="*/ 1 w 79"/>
                <a:gd name="T27" fmla="*/ 1 h 67"/>
                <a:gd name="T28" fmla="*/ 1 w 79"/>
                <a:gd name="T29" fmla="*/ 1 h 67"/>
                <a:gd name="T30" fmla="*/ 1 w 79"/>
                <a:gd name="T31" fmla="*/ 1 h 67"/>
                <a:gd name="T32" fmla="*/ 1 w 79"/>
                <a:gd name="T33" fmla="*/ 1 h 67"/>
                <a:gd name="T34" fmla="*/ 1 w 79"/>
                <a:gd name="T35" fmla="*/ 1 h 67"/>
                <a:gd name="T36" fmla="*/ 1 w 79"/>
                <a:gd name="T37" fmla="*/ 1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67"/>
                <a:gd name="T59" fmla="*/ 79 w 79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67">
                  <a:moveTo>
                    <a:pt x="79" y="67"/>
                  </a:moveTo>
                  <a:lnTo>
                    <a:pt x="67" y="61"/>
                  </a:lnTo>
                  <a:lnTo>
                    <a:pt x="57" y="56"/>
                  </a:lnTo>
                  <a:lnTo>
                    <a:pt x="47" y="47"/>
                  </a:lnTo>
                  <a:lnTo>
                    <a:pt x="39" y="42"/>
                  </a:lnTo>
                  <a:lnTo>
                    <a:pt x="28" y="34"/>
                  </a:lnTo>
                  <a:lnTo>
                    <a:pt x="20" y="29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35" y="5"/>
                  </a:lnTo>
                  <a:lnTo>
                    <a:pt x="47" y="18"/>
                  </a:lnTo>
                  <a:lnTo>
                    <a:pt x="59" y="34"/>
                  </a:lnTo>
                  <a:lnTo>
                    <a:pt x="64" y="40"/>
                  </a:lnTo>
                  <a:lnTo>
                    <a:pt x="71" y="49"/>
                  </a:lnTo>
                  <a:lnTo>
                    <a:pt x="74" y="57"/>
                  </a:lnTo>
                  <a:lnTo>
                    <a:pt x="79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80"/>
            <p:cNvSpPr>
              <a:spLocks/>
            </p:cNvSpPr>
            <p:nvPr/>
          </p:nvSpPr>
          <p:spPr bwMode="auto">
            <a:xfrm>
              <a:off x="4775" y="3411"/>
              <a:ext cx="23" cy="16"/>
            </a:xfrm>
            <a:custGeom>
              <a:avLst/>
              <a:gdLst>
                <a:gd name="T0" fmla="*/ 1 w 46"/>
                <a:gd name="T1" fmla="*/ 1 h 32"/>
                <a:gd name="T2" fmla="*/ 1 w 46"/>
                <a:gd name="T3" fmla="*/ 1 h 32"/>
                <a:gd name="T4" fmla="*/ 1 w 46"/>
                <a:gd name="T5" fmla="*/ 1 h 32"/>
                <a:gd name="T6" fmla="*/ 1 w 46"/>
                <a:gd name="T7" fmla="*/ 1 h 32"/>
                <a:gd name="T8" fmla="*/ 0 w 46"/>
                <a:gd name="T9" fmla="*/ 1 h 32"/>
                <a:gd name="T10" fmla="*/ 0 w 46"/>
                <a:gd name="T11" fmla="*/ 1 h 32"/>
                <a:gd name="T12" fmla="*/ 1 w 46"/>
                <a:gd name="T13" fmla="*/ 1 h 32"/>
                <a:gd name="T14" fmla="*/ 1 w 46"/>
                <a:gd name="T15" fmla="*/ 1 h 32"/>
                <a:gd name="T16" fmla="*/ 1 w 46"/>
                <a:gd name="T17" fmla="*/ 1 h 32"/>
                <a:gd name="T18" fmla="*/ 1 w 46"/>
                <a:gd name="T19" fmla="*/ 1 h 32"/>
                <a:gd name="T20" fmla="*/ 1 w 46"/>
                <a:gd name="T21" fmla="*/ 1 h 32"/>
                <a:gd name="T22" fmla="*/ 1 w 46"/>
                <a:gd name="T23" fmla="*/ 0 h 32"/>
                <a:gd name="T24" fmla="*/ 1 w 46"/>
                <a:gd name="T25" fmla="*/ 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32"/>
                <a:gd name="T41" fmla="*/ 46 w 4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32">
                  <a:moveTo>
                    <a:pt x="46" y="7"/>
                  </a:moveTo>
                  <a:lnTo>
                    <a:pt x="39" y="19"/>
                  </a:lnTo>
                  <a:lnTo>
                    <a:pt x="29" y="24"/>
                  </a:lnTo>
                  <a:lnTo>
                    <a:pt x="13" y="25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81"/>
            <p:cNvSpPr>
              <a:spLocks/>
            </p:cNvSpPr>
            <p:nvPr/>
          </p:nvSpPr>
          <p:spPr bwMode="auto">
            <a:xfrm>
              <a:off x="4053" y="3444"/>
              <a:ext cx="55" cy="52"/>
            </a:xfrm>
            <a:custGeom>
              <a:avLst/>
              <a:gdLst>
                <a:gd name="T0" fmla="*/ 1 w 110"/>
                <a:gd name="T1" fmla="*/ 1 h 103"/>
                <a:gd name="T2" fmla="*/ 1 w 110"/>
                <a:gd name="T3" fmla="*/ 1 h 103"/>
                <a:gd name="T4" fmla="*/ 1 w 110"/>
                <a:gd name="T5" fmla="*/ 1 h 103"/>
                <a:gd name="T6" fmla="*/ 1 w 110"/>
                <a:gd name="T7" fmla="*/ 1 h 103"/>
                <a:gd name="T8" fmla="*/ 1 w 110"/>
                <a:gd name="T9" fmla="*/ 1 h 103"/>
                <a:gd name="T10" fmla="*/ 1 w 110"/>
                <a:gd name="T11" fmla="*/ 1 h 103"/>
                <a:gd name="T12" fmla="*/ 1 w 110"/>
                <a:gd name="T13" fmla="*/ 1 h 103"/>
                <a:gd name="T14" fmla="*/ 1 w 110"/>
                <a:gd name="T15" fmla="*/ 1 h 103"/>
                <a:gd name="T16" fmla="*/ 1 w 110"/>
                <a:gd name="T17" fmla="*/ 1 h 103"/>
                <a:gd name="T18" fmla="*/ 0 w 110"/>
                <a:gd name="T19" fmla="*/ 1 h 103"/>
                <a:gd name="T20" fmla="*/ 1 w 110"/>
                <a:gd name="T21" fmla="*/ 1 h 103"/>
                <a:gd name="T22" fmla="*/ 1 w 110"/>
                <a:gd name="T23" fmla="*/ 0 h 103"/>
                <a:gd name="T24" fmla="*/ 1 w 110"/>
                <a:gd name="T25" fmla="*/ 1 h 103"/>
                <a:gd name="T26" fmla="*/ 1 w 110"/>
                <a:gd name="T27" fmla="*/ 1 h 103"/>
                <a:gd name="T28" fmla="*/ 1 w 110"/>
                <a:gd name="T29" fmla="*/ 1 h 103"/>
                <a:gd name="T30" fmla="*/ 1 w 110"/>
                <a:gd name="T31" fmla="*/ 1 h 103"/>
                <a:gd name="T32" fmla="*/ 1 w 110"/>
                <a:gd name="T33" fmla="*/ 1 h 103"/>
                <a:gd name="T34" fmla="*/ 1 w 110"/>
                <a:gd name="T35" fmla="*/ 1 h 103"/>
                <a:gd name="T36" fmla="*/ 1 w 110"/>
                <a:gd name="T37" fmla="*/ 1 h 103"/>
                <a:gd name="T38" fmla="*/ 1 w 110"/>
                <a:gd name="T39" fmla="*/ 1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"/>
                <a:gd name="T61" fmla="*/ 0 h 103"/>
                <a:gd name="T62" fmla="*/ 110 w 110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" h="103">
                  <a:moveTo>
                    <a:pt x="110" y="91"/>
                  </a:moveTo>
                  <a:lnTo>
                    <a:pt x="110" y="103"/>
                  </a:lnTo>
                  <a:lnTo>
                    <a:pt x="95" y="89"/>
                  </a:lnTo>
                  <a:lnTo>
                    <a:pt x="83" y="76"/>
                  </a:lnTo>
                  <a:lnTo>
                    <a:pt x="68" y="62"/>
                  </a:lnTo>
                  <a:lnTo>
                    <a:pt x="56" y="52"/>
                  </a:lnTo>
                  <a:lnTo>
                    <a:pt x="43" y="40"/>
                  </a:lnTo>
                  <a:lnTo>
                    <a:pt x="29" y="30"/>
                  </a:lnTo>
                  <a:lnTo>
                    <a:pt x="14" y="20"/>
                  </a:lnTo>
                  <a:lnTo>
                    <a:pt x="0" y="13"/>
                  </a:lnTo>
                  <a:lnTo>
                    <a:pt x="9" y="1"/>
                  </a:lnTo>
                  <a:lnTo>
                    <a:pt x="26" y="0"/>
                  </a:lnTo>
                  <a:lnTo>
                    <a:pt x="36" y="8"/>
                  </a:lnTo>
                  <a:lnTo>
                    <a:pt x="48" y="18"/>
                  </a:lnTo>
                  <a:lnTo>
                    <a:pt x="58" y="30"/>
                  </a:lnTo>
                  <a:lnTo>
                    <a:pt x="70" y="42"/>
                  </a:lnTo>
                  <a:lnTo>
                    <a:pt x="78" y="54"/>
                  </a:lnTo>
                  <a:lnTo>
                    <a:pt x="88" y="66"/>
                  </a:lnTo>
                  <a:lnTo>
                    <a:pt x="98" y="77"/>
                  </a:lnTo>
                  <a:lnTo>
                    <a:pt x="11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Freeform 82"/>
            <p:cNvSpPr>
              <a:spLocks/>
            </p:cNvSpPr>
            <p:nvPr/>
          </p:nvSpPr>
          <p:spPr bwMode="auto">
            <a:xfrm>
              <a:off x="5472" y="3467"/>
              <a:ext cx="29" cy="19"/>
            </a:xfrm>
            <a:custGeom>
              <a:avLst/>
              <a:gdLst>
                <a:gd name="T0" fmla="*/ 1 w 57"/>
                <a:gd name="T1" fmla="*/ 1 h 37"/>
                <a:gd name="T2" fmla="*/ 1 w 57"/>
                <a:gd name="T3" fmla="*/ 1 h 37"/>
                <a:gd name="T4" fmla="*/ 1 w 57"/>
                <a:gd name="T5" fmla="*/ 1 h 37"/>
                <a:gd name="T6" fmla="*/ 1 w 57"/>
                <a:gd name="T7" fmla="*/ 1 h 37"/>
                <a:gd name="T8" fmla="*/ 1 w 57"/>
                <a:gd name="T9" fmla="*/ 1 h 37"/>
                <a:gd name="T10" fmla="*/ 1 w 57"/>
                <a:gd name="T11" fmla="*/ 1 h 37"/>
                <a:gd name="T12" fmla="*/ 1 w 57"/>
                <a:gd name="T13" fmla="*/ 1 h 37"/>
                <a:gd name="T14" fmla="*/ 0 w 57"/>
                <a:gd name="T15" fmla="*/ 1 h 37"/>
                <a:gd name="T16" fmla="*/ 1 w 57"/>
                <a:gd name="T17" fmla="*/ 0 h 37"/>
                <a:gd name="T18" fmla="*/ 1 w 57"/>
                <a:gd name="T19" fmla="*/ 1 h 37"/>
                <a:gd name="T20" fmla="*/ 1 w 57"/>
                <a:gd name="T21" fmla="*/ 1 h 37"/>
                <a:gd name="T22" fmla="*/ 1 w 57"/>
                <a:gd name="T23" fmla="*/ 1 h 37"/>
                <a:gd name="T24" fmla="*/ 1 w 57"/>
                <a:gd name="T25" fmla="*/ 1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37"/>
                <a:gd name="T41" fmla="*/ 57 w 57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37">
                  <a:moveTo>
                    <a:pt x="57" y="37"/>
                  </a:moveTo>
                  <a:lnTo>
                    <a:pt x="47" y="32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9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8" y="5"/>
                  </a:lnTo>
                  <a:lnTo>
                    <a:pt x="34" y="14"/>
                  </a:lnTo>
                  <a:lnTo>
                    <a:pt x="45" y="22"/>
                  </a:lnTo>
                  <a:lnTo>
                    <a:pt x="5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83"/>
            <p:cNvSpPr>
              <a:spLocks/>
            </p:cNvSpPr>
            <p:nvPr/>
          </p:nvSpPr>
          <p:spPr bwMode="auto">
            <a:xfrm>
              <a:off x="3743" y="3500"/>
              <a:ext cx="14" cy="14"/>
            </a:xfrm>
            <a:custGeom>
              <a:avLst/>
              <a:gdLst>
                <a:gd name="T0" fmla="*/ 1 w 27"/>
                <a:gd name="T1" fmla="*/ 1 h 27"/>
                <a:gd name="T2" fmla="*/ 1 w 27"/>
                <a:gd name="T3" fmla="*/ 1 h 27"/>
                <a:gd name="T4" fmla="*/ 0 w 27"/>
                <a:gd name="T5" fmla="*/ 1 h 27"/>
                <a:gd name="T6" fmla="*/ 1 w 27"/>
                <a:gd name="T7" fmla="*/ 1 h 27"/>
                <a:gd name="T8" fmla="*/ 1 w 27"/>
                <a:gd name="T9" fmla="*/ 0 h 27"/>
                <a:gd name="T10" fmla="*/ 1 w 27"/>
                <a:gd name="T11" fmla="*/ 1 h 27"/>
                <a:gd name="T12" fmla="*/ 1 w 27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7"/>
                <a:gd name="T23" fmla="*/ 27 w 2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7">
                  <a:moveTo>
                    <a:pt x="27" y="27"/>
                  </a:moveTo>
                  <a:lnTo>
                    <a:pt x="10" y="26"/>
                  </a:lnTo>
                  <a:lnTo>
                    <a:pt x="0" y="19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Freeform 84"/>
            <p:cNvSpPr>
              <a:spLocks/>
            </p:cNvSpPr>
            <p:nvPr/>
          </p:nvSpPr>
          <p:spPr bwMode="auto">
            <a:xfrm>
              <a:off x="4886" y="3514"/>
              <a:ext cx="782" cy="431"/>
            </a:xfrm>
            <a:custGeom>
              <a:avLst/>
              <a:gdLst>
                <a:gd name="T0" fmla="*/ 1 w 1563"/>
                <a:gd name="T1" fmla="*/ 0 h 864"/>
                <a:gd name="T2" fmla="*/ 1 w 1563"/>
                <a:gd name="T3" fmla="*/ 0 h 864"/>
                <a:gd name="T4" fmla="*/ 1 w 1563"/>
                <a:gd name="T5" fmla="*/ 0 h 864"/>
                <a:gd name="T6" fmla="*/ 1 w 1563"/>
                <a:gd name="T7" fmla="*/ 0 h 864"/>
                <a:gd name="T8" fmla="*/ 1 w 1563"/>
                <a:gd name="T9" fmla="*/ 0 h 864"/>
                <a:gd name="T10" fmla="*/ 1 w 1563"/>
                <a:gd name="T11" fmla="*/ 0 h 864"/>
                <a:gd name="T12" fmla="*/ 1 w 1563"/>
                <a:gd name="T13" fmla="*/ 0 h 864"/>
                <a:gd name="T14" fmla="*/ 1 w 1563"/>
                <a:gd name="T15" fmla="*/ 0 h 864"/>
                <a:gd name="T16" fmla="*/ 1 w 1563"/>
                <a:gd name="T17" fmla="*/ 0 h 864"/>
                <a:gd name="T18" fmla="*/ 1 w 1563"/>
                <a:gd name="T19" fmla="*/ 0 h 864"/>
                <a:gd name="T20" fmla="*/ 1 w 1563"/>
                <a:gd name="T21" fmla="*/ 0 h 864"/>
                <a:gd name="T22" fmla="*/ 1 w 1563"/>
                <a:gd name="T23" fmla="*/ 0 h 864"/>
                <a:gd name="T24" fmla="*/ 1 w 1563"/>
                <a:gd name="T25" fmla="*/ 0 h 864"/>
                <a:gd name="T26" fmla="*/ 1 w 1563"/>
                <a:gd name="T27" fmla="*/ 0 h 864"/>
                <a:gd name="T28" fmla="*/ 1 w 1563"/>
                <a:gd name="T29" fmla="*/ 0 h 864"/>
                <a:gd name="T30" fmla="*/ 1 w 1563"/>
                <a:gd name="T31" fmla="*/ 0 h 864"/>
                <a:gd name="T32" fmla="*/ 1 w 1563"/>
                <a:gd name="T33" fmla="*/ 0 h 864"/>
                <a:gd name="T34" fmla="*/ 1 w 1563"/>
                <a:gd name="T35" fmla="*/ 0 h 864"/>
                <a:gd name="T36" fmla="*/ 1 w 1563"/>
                <a:gd name="T37" fmla="*/ 0 h 864"/>
                <a:gd name="T38" fmla="*/ 1 w 1563"/>
                <a:gd name="T39" fmla="*/ 0 h 864"/>
                <a:gd name="T40" fmla="*/ 1 w 1563"/>
                <a:gd name="T41" fmla="*/ 0 h 864"/>
                <a:gd name="T42" fmla="*/ 1 w 1563"/>
                <a:gd name="T43" fmla="*/ 0 h 864"/>
                <a:gd name="T44" fmla="*/ 1 w 1563"/>
                <a:gd name="T45" fmla="*/ 0 h 864"/>
                <a:gd name="T46" fmla="*/ 1 w 1563"/>
                <a:gd name="T47" fmla="*/ 0 h 864"/>
                <a:gd name="T48" fmla="*/ 1 w 1563"/>
                <a:gd name="T49" fmla="*/ 0 h 864"/>
                <a:gd name="T50" fmla="*/ 1 w 1563"/>
                <a:gd name="T51" fmla="*/ 0 h 864"/>
                <a:gd name="T52" fmla="*/ 1 w 1563"/>
                <a:gd name="T53" fmla="*/ 0 h 864"/>
                <a:gd name="T54" fmla="*/ 1 w 1563"/>
                <a:gd name="T55" fmla="*/ 0 h 864"/>
                <a:gd name="T56" fmla="*/ 1 w 1563"/>
                <a:gd name="T57" fmla="*/ 0 h 864"/>
                <a:gd name="T58" fmla="*/ 1 w 1563"/>
                <a:gd name="T59" fmla="*/ 0 h 864"/>
                <a:gd name="T60" fmla="*/ 1 w 1563"/>
                <a:gd name="T61" fmla="*/ 0 h 864"/>
                <a:gd name="T62" fmla="*/ 1 w 1563"/>
                <a:gd name="T63" fmla="*/ 0 h 864"/>
                <a:gd name="T64" fmla="*/ 1 w 1563"/>
                <a:gd name="T65" fmla="*/ 0 h 864"/>
                <a:gd name="T66" fmla="*/ 1 w 1563"/>
                <a:gd name="T67" fmla="*/ 0 h 864"/>
                <a:gd name="T68" fmla="*/ 1 w 1563"/>
                <a:gd name="T69" fmla="*/ 0 h 864"/>
                <a:gd name="T70" fmla="*/ 1 w 1563"/>
                <a:gd name="T71" fmla="*/ 0 h 864"/>
                <a:gd name="T72" fmla="*/ 1 w 1563"/>
                <a:gd name="T73" fmla="*/ 0 h 864"/>
                <a:gd name="T74" fmla="*/ 1 w 1563"/>
                <a:gd name="T75" fmla="*/ 0 h 864"/>
                <a:gd name="T76" fmla="*/ 1 w 1563"/>
                <a:gd name="T77" fmla="*/ 0 h 864"/>
                <a:gd name="T78" fmla="*/ 1 w 1563"/>
                <a:gd name="T79" fmla="*/ 0 h 864"/>
                <a:gd name="T80" fmla="*/ 1 w 1563"/>
                <a:gd name="T81" fmla="*/ 0 h 864"/>
                <a:gd name="T82" fmla="*/ 1 w 1563"/>
                <a:gd name="T83" fmla="*/ 0 h 864"/>
                <a:gd name="T84" fmla="*/ 1 w 1563"/>
                <a:gd name="T85" fmla="*/ 0 h 864"/>
                <a:gd name="T86" fmla="*/ 0 w 1563"/>
                <a:gd name="T87" fmla="*/ 0 h 864"/>
                <a:gd name="T88" fmla="*/ 1 w 1563"/>
                <a:gd name="T89" fmla="*/ 0 h 864"/>
                <a:gd name="T90" fmla="*/ 1 w 1563"/>
                <a:gd name="T91" fmla="*/ 0 h 864"/>
                <a:gd name="T92" fmla="*/ 1 w 1563"/>
                <a:gd name="T93" fmla="*/ 0 h 864"/>
                <a:gd name="T94" fmla="*/ 1 w 1563"/>
                <a:gd name="T95" fmla="*/ 0 h 864"/>
                <a:gd name="T96" fmla="*/ 1 w 1563"/>
                <a:gd name="T97" fmla="*/ 0 h 864"/>
                <a:gd name="T98" fmla="*/ 1 w 1563"/>
                <a:gd name="T99" fmla="*/ 0 h 864"/>
                <a:gd name="T100" fmla="*/ 1 w 1563"/>
                <a:gd name="T101" fmla="*/ 0 h 864"/>
                <a:gd name="T102" fmla="*/ 1 w 1563"/>
                <a:gd name="T103" fmla="*/ 0 h 864"/>
                <a:gd name="T104" fmla="*/ 1 w 1563"/>
                <a:gd name="T105" fmla="*/ 0 h 864"/>
                <a:gd name="T106" fmla="*/ 1 w 1563"/>
                <a:gd name="T107" fmla="*/ 0 h 864"/>
                <a:gd name="T108" fmla="*/ 1 w 1563"/>
                <a:gd name="T109" fmla="*/ 0 h 8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63"/>
                <a:gd name="T166" fmla="*/ 0 h 864"/>
                <a:gd name="T167" fmla="*/ 1563 w 1563"/>
                <a:gd name="T168" fmla="*/ 864 h 8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63" h="864">
                  <a:moveTo>
                    <a:pt x="838" y="83"/>
                  </a:moveTo>
                  <a:lnTo>
                    <a:pt x="852" y="88"/>
                  </a:lnTo>
                  <a:lnTo>
                    <a:pt x="867" y="100"/>
                  </a:lnTo>
                  <a:lnTo>
                    <a:pt x="882" y="110"/>
                  </a:lnTo>
                  <a:lnTo>
                    <a:pt x="897" y="124"/>
                  </a:lnTo>
                  <a:lnTo>
                    <a:pt x="911" y="132"/>
                  </a:lnTo>
                  <a:lnTo>
                    <a:pt x="928" y="142"/>
                  </a:lnTo>
                  <a:lnTo>
                    <a:pt x="944" y="147"/>
                  </a:lnTo>
                  <a:lnTo>
                    <a:pt x="965" y="149"/>
                  </a:lnTo>
                  <a:lnTo>
                    <a:pt x="980" y="152"/>
                  </a:lnTo>
                  <a:lnTo>
                    <a:pt x="997" y="157"/>
                  </a:lnTo>
                  <a:lnTo>
                    <a:pt x="1014" y="162"/>
                  </a:lnTo>
                  <a:lnTo>
                    <a:pt x="1032" y="168"/>
                  </a:lnTo>
                  <a:lnTo>
                    <a:pt x="1047" y="173"/>
                  </a:lnTo>
                  <a:lnTo>
                    <a:pt x="1064" y="178"/>
                  </a:lnTo>
                  <a:lnTo>
                    <a:pt x="1080" y="184"/>
                  </a:lnTo>
                  <a:lnTo>
                    <a:pt x="1095" y="195"/>
                  </a:lnTo>
                  <a:lnTo>
                    <a:pt x="1113" y="193"/>
                  </a:lnTo>
                  <a:lnTo>
                    <a:pt x="1132" y="193"/>
                  </a:lnTo>
                  <a:lnTo>
                    <a:pt x="1151" y="191"/>
                  </a:lnTo>
                  <a:lnTo>
                    <a:pt x="1169" y="191"/>
                  </a:lnTo>
                  <a:lnTo>
                    <a:pt x="1186" y="188"/>
                  </a:lnTo>
                  <a:lnTo>
                    <a:pt x="1205" y="186"/>
                  </a:lnTo>
                  <a:lnTo>
                    <a:pt x="1222" y="184"/>
                  </a:lnTo>
                  <a:lnTo>
                    <a:pt x="1242" y="184"/>
                  </a:lnTo>
                  <a:lnTo>
                    <a:pt x="1257" y="191"/>
                  </a:lnTo>
                  <a:lnTo>
                    <a:pt x="1274" y="200"/>
                  </a:lnTo>
                  <a:lnTo>
                    <a:pt x="1289" y="206"/>
                  </a:lnTo>
                  <a:lnTo>
                    <a:pt x="1306" y="215"/>
                  </a:lnTo>
                  <a:lnTo>
                    <a:pt x="1320" y="223"/>
                  </a:lnTo>
                  <a:lnTo>
                    <a:pt x="1335" y="232"/>
                  </a:lnTo>
                  <a:lnTo>
                    <a:pt x="1350" y="242"/>
                  </a:lnTo>
                  <a:lnTo>
                    <a:pt x="1365" y="255"/>
                  </a:lnTo>
                  <a:lnTo>
                    <a:pt x="1374" y="281"/>
                  </a:lnTo>
                  <a:lnTo>
                    <a:pt x="1390" y="303"/>
                  </a:lnTo>
                  <a:lnTo>
                    <a:pt x="1409" y="320"/>
                  </a:lnTo>
                  <a:lnTo>
                    <a:pt x="1434" y="331"/>
                  </a:lnTo>
                  <a:lnTo>
                    <a:pt x="1460" y="340"/>
                  </a:lnTo>
                  <a:lnTo>
                    <a:pt x="1487" y="348"/>
                  </a:lnTo>
                  <a:lnTo>
                    <a:pt x="1510" y="358"/>
                  </a:lnTo>
                  <a:lnTo>
                    <a:pt x="1536" y="370"/>
                  </a:lnTo>
                  <a:lnTo>
                    <a:pt x="1543" y="386"/>
                  </a:lnTo>
                  <a:lnTo>
                    <a:pt x="1549" y="404"/>
                  </a:lnTo>
                  <a:lnTo>
                    <a:pt x="1549" y="413"/>
                  </a:lnTo>
                  <a:lnTo>
                    <a:pt x="1549" y="423"/>
                  </a:lnTo>
                  <a:lnTo>
                    <a:pt x="1548" y="433"/>
                  </a:lnTo>
                  <a:lnTo>
                    <a:pt x="1544" y="443"/>
                  </a:lnTo>
                  <a:lnTo>
                    <a:pt x="1534" y="445"/>
                  </a:lnTo>
                  <a:lnTo>
                    <a:pt x="1531" y="451"/>
                  </a:lnTo>
                  <a:lnTo>
                    <a:pt x="1529" y="456"/>
                  </a:lnTo>
                  <a:lnTo>
                    <a:pt x="1529" y="465"/>
                  </a:lnTo>
                  <a:lnTo>
                    <a:pt x="1529" y="480"/>
                  </a:lnTo>
                  <a:lnTo>
                    <a:pt x="1531" y="497"/>
                  </a:lnTo>
                  <a:lnTo>
                    <a:pt x="1543" y="509"/>
                  </a:lnTo>
                  <a:lnTo>
                    <a:pt x="1551" y="526"/>
                  </a:lnTo>
                  <a:lnTo>
                    <a:pt x="1551" y="543"/>
                  </a:lnTo>
                  <a:lnTo>
                    <a:pt x="1543" y="558"/>
                  </a:lnTo>
                  <a:lnTo>
                    <a:pt x="1534" y="565"/>
                  </a:lnTo>
                  <a:lnTo>
                    <a:pt x="1526" y="571"/>
                  </a:lnTo>
                  <a:lnTo>
                    <a:pt x="1521" y="578"/>
                  </a:lnTo>
                  <a:lnTo>
                    <a:pt x="1522" y="590"/>
                  </a:lnTo>
                  <a:lnTo>
                    <a:pt x="1536" y="600"/>
                  </a:lnTo>
                  <a:lnTo>
                    <a:pt x="1549" y="612"/>
                  </a:lnTo>
                  <a:lnTo>
                    <a:pt x="1554" y="617"/>
                  </a:lnTo>
                  <a:lnTo>
                    <a:pt x="1559" y="625"/>
                  </a:lnTo>
                  <a:lnTo>
                    <a:pt x="1561" y="636"/>
                  </a:lnTo>
                  <a:lnTo>
                    <a:pt x="1563" y="647"/>
                  </a:lnTo>
                  <a:lnTo>
                    <a:pt x="1563" y="663"/>
                  </a:lnTo>
                  <a:lnTo>
                    <a:pt x="1553" y="674"/>
                  </a:lnTo>
                  <a:lnTo>
                    <a:pt x="1537" y="683"/>
                  </a:lnTo>
                  <a:lnTo>
                    <a:pt x="1527" y="693"/>
                  </a:lnTo>
                  <a:lnTo>
                    <a:pt x="1514" y="693"/>
                  </a:lnTo>
                  <a:lnTo>
                    <a:pt x="1504" y="693"/>
                  </a:lnTo>
                  <a:lnTo>
                    <a:pt x="1495" y="690"/>
                  </a:lnTo>
                  <a:lnTo>
                    <a:pt x="1487" y="688"/>
                  </a:lnTo>
                  <a:lnTo>
                    <a:pt x="1470" y="681"/>
                  </a:lnTo>
                  <a:lnTo>
                    <a:pt x="1455" y="680"/>
                  </a:lnTo>
                  <a:lnTo>
                    <a:pt x="1445" y="669"/>
                  </a:lnTo>
                  <a:lnTo>
                    <a:pt x="1439" y="661"/>
                  </a:lnTo>
                  <a:lnTo>
                    <a:pt x="1436" y="651"/>
                  </a:lnTo>
                  <a:lnTo>
                    <a:pt x="1434" y="642"/>
                  </a:lnTo>
                  <a:lnTo>
                    <a:pt x="1431" y="632"/>
                  </a:lnTo>
                  <a:lnTo>
                    <a:pt x="1428" y="625"/>
                  </a:lnTo>
                  <a:lnTo>
                    <a:pt x="1418" y="620"/>
                  </a:lnTo>
                  <a:lnTo>
                    <a:pt x="1406" y="622"/>
                  </a:lnTo>
                  <a:lnTo>
                    <a:pt x="1396" y="622"/>
                  </a:lnTo>
                  <a:lnTo>
                    <a:pt x="1385" y="629"/>
                  </a:lnTo>
                  <a:lnTo>
                    <a:pt x="1375" y="636"/>
                  </a:lnTo>
                  <a:lnTo>
                    <a:pt x="1372" y="647"/>
                  </a:lnTo>
                  <a:lnTo>
                    <a:pt x="1375" y="656"/>
                  </a:lnTo>
                  <a:lnTo>
                    <a:pt x="1379" y="668"/>
                  </a:lnTo>
                  <a:lnTo>
                    <a:pt x="1382" y="678"/>
                  </a:lnTo>
                  <a:lnTo>
                    <a:pt x="1392" y="688"/>
                  </a:lnTo>
                  <a:lnTo>
                    <a:pt x="1412" y="683"/>
                  </a:lnTo>
                  <a:lnTo>
                    <a:pt x="1434" y="683"/>
                  </a:lnTo>
                  <a:lnTo>
                    <a:pt x="1453" y="688"/>
                  </a:lnTo>
                  <a:lnTo>
                    <a:pt x="1472" y="700"/>
                  </a:lnTo>
                  <a:lnTo>
                    <a:pt x="1487" y="712"/>
                  </a:lnTo>
                  <a:lnTo>
                    <a:pt x="1502" y="727"/>
                  </a:lnTo>
                  <a:lnTo>
                    <a:pt x="1516" y="742"/>
                  </a:lnTo>
                  <a:lnTo>
                    <a:pt x="1531" y="759"/>
                  </a:lnTo>
                  <a:lnTo>
                    <a:pt x="1532" y="771"/>
                  </a:lnTo>
                  <a:lnTo>
                    <a:pt x="1534" y="784"/>
                  </a:lnTo>
                  <a:lnTo>
                    <a:pt x="1534" y="798"/>
                  </a:lnTo>
                  <a:lnTo>
                    <a:pt x="1534" y="813"/>
                  </a:lnTo>
                  <a:lnTo>
                    <a:pt x="1531" y="825"/>
                  </a:lnTo>
                  <a:lnTo>
                    <a:pt x="1527" y="838"/>
                  </a:lnTo>
                  <a:lnTo>
                    <a:pt x="1521" y="850"/>
                  </a:lnTo>
                  <a:lnTo>
                    <a:pt x="1516" y="864"/>
                  </a:lnTo>
                  <a:lnTo>
                    <a:pt x="1494" y="862"/>
                  </a:lnTo>
                  <a:lnTo>
                    <a:pt x="1478" y="857"/>
                  </a:lnTo>
                  <a:lnTo>
                    <a:pt x="1463" y="847"/>
                  </a:lnTo>
                  <a:lnTo>
                    <a:pt x="1451" y="837"/>
                  </a:lnTo>
                  <a:lnTo>
                    <a:pt x="1438" y="825"/>
                  </a:lnTo>
                  <a:lnTo>
                    <a:pt x="1424" y="815"/>
                  </a:lnTo>
                  <a:lnTo>
                    <a:pt x="1409" y="808"/>
                  </a:lnTo>
                  <a:lnTo>
                    <a:pt x="1392" y="806"/>
                  </a:lnTo>
                  <a:lnTo>
                    <a:pt x="1372" y="784"/>
                  </a:lnTo>
                  <a:lnTo>
                    <a:pt x="1352" y="767"/>
                  </a:lnTo>
                  <a:lnTo>
                    <a:pt x="1330" y="752"/>
                  </a:lnTo>
                  <a:lnTo>
                    <a:pt x="1308" y="739"/>
                  </a:lnTo>
                  <a:lnTo>
                    <a:pt x="1284" y="722"/>
                  </a:lnTo>
                  <a:lnTo>
                    <a:pt x="1264" y="707"/>
                  </a:lnTo>
                  <a:lnTo>
                    <a:pt x="1245" y="685"/>
                  </a:lnTo>
                  <a:lnTo>
                    <a:pt x="1233" y="661"/>
                  </a:lnTo>
                  <a:lnTo>
                    <a:pt x="1216" y="646"/>
                  </a:lnTo>
                  <a:lnTo>
                    <a:pt x="1198" y="636"/>
                  </a:lnTo>
                  <a:lnTo>
                    <a:pt x="1178" y="627"/>
                  </a:lnTo>
                  <a:lnTo>
                    <a:pt x="1159" y="622"/>
                  </a:lnTo>
                  <a:lnTo>
                    <a:pt x="1139" y="615"/>
                  </a:lnTo>
                  <a:lnTo>
                    <a:pt x="1118" y="610"/>
                  </a:lnTo>
                  <a:lnTo>
                    <a:pt x="1098" y="602"/>
                  </a:lnTo>
                  <a:lnTo>
                    <a:pt x="1083" y="590"/>
                  </a:lnTo>
                  <a:lnTo>
                    <a:pt x="1027" y="583"/>
                  </a:lnTo>
                  <a:lnTo>
                    <a:pt x="971" y="578"/>
                  </a:lnTo>
                  <a:lnTo>
                    <a:pt x="916" y="571"/>
                  </a:lnTo>
                  <a:lnTo>
                    <a:pt x="862" y="566"/>
                  </a:lnTo>
                  <a:lnTo>
                    <a:pt x="806" y="556"/>
                  </a:lnTo>
                  <a:lnTo>
                    <a:pt x="755" y="544"/>
                  </a:lnTo>
                  <a:lnTo>
                    <a:pt x="705" y="529"/>
                  </a:lnTo>
                  <a:lnTo>
                    <a:pt x="657" y="509"/>
                  </a:lnTo>
                  <a:lnTo>
                    <a:pt x="524" y="509"/>
                  </a:lnTo>
                  <a:lnTo>
                    <a:pt x="512" y="512"/>
                  </a:lnTo>
                  <a:lnTo>
                    <a:pt x="502" y="517"/>
                  </a:lnTo>
                  <a:lnTo>
                    <a:pt x="490" y="521"/>
                  </a:lnTo>
                  <a:lnTo>
                    <a:pt x="480" y="524"/>
                  </a:lnTo>
                  <a:lnTo>
                    <a:pt x="468" y="526"/>
                  </a:lnTo>
                  <a:lnTo>
                    <a:pt x="456" y="529"/>
                  </a:lnTo>
                  <a:lnTo>
                    <a:pt x="444" y="531"/>
                  </a:lnTo>
                  <a:lnTo>
                    <a:pt x="434" y="534"/>
                  </a:lnTo>
                  <a:lnTo>
                    <a:pt x="421" y="534"/>
                  </a:lnTo>
                  <a:lnTo>
                    <a:pt x="407" y="536"/>
                  </a:lnTo>
                  <a:lnTo>
                    <a:pt x="394" y="538"/>
                  </a:lnTo>
                  <a:lnTo>
                    <a:pt x="380" y="541"/>
                  </a:lnTo>
                  <a:lnTo>
                    <a:pt x="365" y="541"/>
                  </a:lnTo>
                  <a:lnTo>
                    <a:pt x="353" y="543"/>
                  </a:lnTo>
                  <a:lnTo>
                    <a:pt x="340" y="541"/>
                  </a:lnTo>
                  <a:lnTo>
                    <a:pt x="328" y="538"/>
                  </a:lnTo>
                  <a:lnTo>
                    <a:pt x="296" y="511"/>
                  </a:lnTo>
                  <a:lnTo>
                    <a:pt x="262" y="489"/>
                  </a:lnTo>
                  <a:lnTo>
                    <a:pt x="226" y="468"/>
                  </a:lnTo>
                  <a:lnTo>
                    <a:pt x="191" y="451"/>
                  </a:lnTo>
                  <a:lnTo>
                    <a:pt x="155" y="431"/>
                  </a:lnTo>
                  <a:lnTo>
                    <a:pt x="125" y="409"/>
                  </a:lnTo>
                  <a:lnTo>
                    <a:pt x="96" y="380"/>
                  </a:lnTo>
                  <a:lnTo>
                    <a:pt x="74" y="348"/>
                  </a:lnTo>
                  <a:lnTo>
                    <a:pt x="61" y="338"/>
                  </a:lnTo>
                  <a:lnTo>
                    <a:pt x="49" y="330"/>
                  </a:lnTo>
                  <a:lnTo>
                    <a:pt x="39" y="318"/>
                  </a:lnTo>
                  <a:lnTo>
                    <a:pt x="30" y="308"/>
                  </a:lnTo>
                  <a:lnTo>
                    <a:pt x="20" y="294"/>
                  </a:lnTo>
                  <a:lnTo>
                    <a:pt x="13" y="281"/>
                  </a:lnTo>
                  <a:lnTo>
                    <a:pt x="8" y="267"/>
                  </a:lnTo>
                  <a:lnTo>
                    <a:pt x="5" y="255"/>
                  </a:lnTo>
                  <a:lnTo>
                    <a:pt x="0" y="240"/>
                  </a:lnTo>
                  <a:lnTo>
                    <a:pt x="0" y="230"/>
                  </a:lnTo>
                  <a:lnTo>
                    <a:pt x="3" y="220"/>
                  </a:lnTo>
                  <a:lnTo>
                    <a:pt x="12" y="213"/>
                  </a:lnTo>
                  <a:lnTo>
                    <a:pt x="20" y="205"/>
                  </a:lnTo>
                  <a:lnTo>
                    <a:pt x="30" y="200"/>
                  </a:lnTo>
                  <a:lnTo>
                    <a:pt x="40" y="195"/>
                  </a:lnTo>
                  <a:lnTo>
                    <a:pt x="51" y="189"/>
                  </a:lnTo>
                  <a:lnTo>
                    <a:pt x="66" y="191"/>
                  </a:lnTo>
                  <a:lnTo>
                    <a:pt x="86" y="193"/>
                  </a:lnTo>
                  <a:lnTo>
                    <a:pt x="105" y="193"/>
                  </a:lnTo>
                  <a:lnTo>
                    <a:pt x="125" y="195"/>
                  </a:lnTo>
                  <a:lnTo>
                    <a:pt x="144" y="193"/>
                  </a:lnTo>
                  <a:lnTo>
                    <a:pt x="162" y="193"/>
                  </a:lnTo>
                  <a:lnTo>
                    <a:pt x="179" y="193"/>
                  </a:lnTo>
                  <a:lnTo>
                    <a:pt x="198" y="195"/>
                  </a:lnTo>
                  <a:lnTo>
                    <a:pt x="221" y="186"/>
                  </a:lnTo>
                  <a:lnTo>
                    <a:pt x="248" y="184"/>
                  </a:lnTo>
                  <a:lnTo>
                    <a:pt x="277" y="183"/>
                  </a:lnTo>
                  <a:lnTo>
                    <a:pt x="306" y="184"/>
                  </a:lnTo>
                  <a:lnTo>
                    <a:pt x="333" y="183"/>
                  </a:lnTo>
                  <a:lnTo>
                    <a:pt x="360" y="181"/>
                  </a:lnTo>
                  <a:lnTo>
                    <a:pt x="385" y="174"/>
                  </a:lnTo>
                  <a:lnTo>
                    <a:pt x="409" y="164"/>
                  </a:lnTo>
                  <a:lnTo>
                    <a:pt x="426" y="159"/>
                  </a:lnTo>
                  <a:lnTo>
                    <a:pt x="443" y="154"/>
                  </a:lnTo>
                  <a:lnTo>
                    <a:pt x="458" y="147"/>
                  </a:lnTo>
                  <a:lnTo>
                    <a:pt x="473" y="140"/>
                  </a:lnTo>
                  <a:lnTo>
                    <a:pt x="487" y="129"/>
                  </a:lnTo>
                  <a:lnTo>
                    <a:pt x="500" y="119"/>
                  </a:lnTo>
                  <a:lnTo>
                    <a:pt x="514" y="105"/>
                  </a:lnTo>
                  <a:lnTo>
                    <a:pt x="527" y="91"/>
                  </a:lnTo>
                  <a:lnTo>
                    <a:pt x="532" y="80"/>
                  </a:lnTo>
                  <a:lnTo>
                    <a:pt x="536" y="70"/>
                  </a:lnTo>
                  <a:lnTo>
                    <a:pt x="537" y="58"/>
                  </a:lnTo>
                  <a:lnTo>
                    <a:pt x="541" y="48"/>
                  </a:lnTo>
                  <a:lnTo>
                    <a:pt x="542" y="36"/>
                  </a:lnTo>
                  <a:lnTo>
                    <a:pt x="549" y="26"/>
                  </a:lnTo>
                  <a:lnTo>
                    <a:pt x="556" y="15"/>
                  </a:lnTo>
                  <a:lnTo>
                    <a:pt x="569" y="10"/>
                  </a:lnTo>
                  <a:lnTo>
                    <a:pt x="605" y="2"/>
                  </a:lnTo>
                  <a:lnTo>
                    <a:pt x="642" y="0"/>
                  </a:lnTo>
                  <a:lnTo>
                    <a:pt x="679" y="0"/>
                  </a:lnTo>
                  <a:lnTo>
                    <a:pt x="718" y="5"/>
                  </a:lnTo>
                  <a:lnTo>
                    <a:pt x="752" y="14"/>
                  </a:lnTo>
                  <a:lnTo>
                    <a:pt x="784" y="29"/>
                  </a:lnTo>
                  <a:lnTo>
                    <a:pt x="813" y="51"/>
                  </a:lnTo>
                  <a:lnTo>
                    <a:pt x="838" y="83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Freeform 85"/>
            <p:cNvSpPr>
              <a:spLocks/>
            </p:cNvSpPr>
            <p:nvPr/>
          </p:nvSpPr>
          <p:spPr bwMode="auto">
            <a:xfrm>
              <a:off x="3847" y="3564"/>
              <a:ext cx="14" cy="8"/>
            </a:xfrm>
            <a:custGeom>
              <a:avLst/>
              <a:gdLst>
                <a:gd name="T0" fmla="*/ 1 w 27"/>
                <a:gd name="T1" fmla="*/ 1 h 15"/>
                <a:gd name="T2" fmla="*/ 1 w 27"/>
                <a:gd name="T3" fmla="*/ 1 h 15"/>
                <a:gd name="T4" fmla="*/ 1 w 27"/>
                <a:gd name="T5" fmla="*/ 1 h 15"/>
                <a:gd name="T6" fmla="*/ 0 w 27"/>
                <a:gd name="T7" fmla="*/ 1 h 15"/>
                <a:gd name="T8" fmla="*/ 0 w 27"/>
                <a:gd name="T9" fmla="*/ 1 h 15"/>
                <a:gd name="T10" fmla="*/ 1 w 27"/>
                <a:gd name="T11" fmla="*/ 0 h 15"/>
                <a:gd name="T12" fmla="*/ 1 w 27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5"/>
                <a:gd name="T23" fmla="*/ 27 w 2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5">
                  <a:moveTo>
                    <a:pt x="27" y="10"/>
                  </a:moveTo>
                  <a:lnTo>
                    <a:pt x="20" y="15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Freeform 86"/>
            <p:cNvSpPr>
              <a:spLocks/>
            </p:cNvSpPr>
            <p:nvPr/>
          </p:nvSpPr>
          <p:spPr bwMode="auto">
            <a:xfrm>
              <a:off x="3640" y="3569"/>
              <a:ext cx="19" cy="37"/>
            </a:xfrm>
            <a:custGeom>
              <a:avLst/>
              <a:gdLst>
                <a:gd name="T0" fmla="*/ 1 w 37"/>
                <a:gd name="T1" fmla="*/ 0 h 72"/>
                <a:gd name="T2" fmla="*/ 1 w 37"/>
                <a:gd name="T3" fmla="*/ 1 h 72"/>
                <a:gd name="T4" fmla="*/ 1 w 37"/>
                <a:gd name="T5" fmla="*/ 1 h 72"/>
                <a:gd name="T6" fmla="*/ 1 w 37"/>
                <a:gd name="T7" fmla="*/ 1 h 72"/>
                <a:gd name="T8" fmla="*/ 1 w 37"/>
                <a:gd name="T9" fmla="*/ 1 h 72"/>
                <a:gd name="T10" fmla="*/ 1 w 37"/>
                <a:gd name="T11" fmla="*/ 1 h 72"/>
                <a:gd name="T12" fmla="*/ 1 w 37"/>
                <a:gd name="T13" fmla="*/ 1 h 72"/>
                <a:gd name="T14" fmla="*/ 1 w 37"/>
                <a:gd name="T15" fmla="*/ 1 h 72"/>
                <a:gd name="T16" fmla="*/ 1 w 37"/>
                <a:gd name="T17" fmla="*/ 1 h 72"/>
                <a:gd name="T18" fmla="*/ 0 w 37"/>
                <a:gd name="T19" fmla="*/ 1 h 72"/>
                <a:gd name="T20" fmla="*/ 1 w 37"/>
                <a:gd name="T21" fmla="*/ 1 h 72"/>
                <a:gd name="T22" fmla="*/ 1 w 37"/>
                <a:gd name="T23" fmla="*/ 1 h 72"/>
                <a:gd name="T24" fmla="*/ 1 w 37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72"/>
                <a:gd name="T41" fmla="*/ 37 w 37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72">
                  <a:moveTo>
                    <a:pt x="37" y="0"/>
                  </a:moveTo>
                  <a:lnTo>
                    <a:pt x="28" y="17"/>
                  </a:lnTo>
                  <a:lnTo>
                    <a:pt x="20" y="34"/>
                  </a:lnTo>
                  <a:lnTo>
                    <a:pt x="15" y="42"/>
                  </a:lnTo>
                  <a:lnTo>
                    <a:pt x="13" y="50"/>
                  </a:lnTo>
                  <a:lnTo>
                    <a:pt x="13" y="61"/>
                  </a:lnTo>
                  <a:lnTo>
                    <a:pt x="17" y="72"/>
                  </a:lnTo>
                  <a:lnTo>
                    <a:pt x="6" y="59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1" y="17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Freeform 87"/>
            <p:cNvSpPr>
              <a:spLocks/>
            </p:cNvSpPr>
            <p:nvPr/>
          </p:nvSpPr>
          <p:spPr bwMode="auto">
            <a:xfrm>
              <a:off x="5169" y="3592"/>
              <a:ext cx="41" cy="19"/>
            </a:xfrm>
            <a:custGeom>
              <a:avLst/>
              <a:gdLst>
                <a:gd name="T0" fmla="*/ 0 w 83"/>
                <a:gd name="T1" fmla="*/ 1 h 38"/>
                <a:gd name="T2" fmla="*/ 0 w 83"/>
                <a:gd name="T3" fmla="*/ 1 h 38"/>
                <a:gd name="T4" fmla="*/ 0 w 83"/>
                <a:gd name="T5" fmla="*/ 1 h 38"/>
                <a:gd name="T6" fmla="*/ 0 w 83"/>
                <a:gd name="T7" fmla="*/ 1 h 38"/>
                <a:gd name="T8" fmla="*/ 0 w 83"/>
                <a:gd name="T9" fmla="*/ 1 h 38"/>
                <a:gd name="T10" fmla="*/ 0 w 83"/>
                <a:gd name="T11" fmla="*/ 1 h 38"/>
                <a:gd name="T12" fmla="*/ 0 w 83"/>
                <a:gd name="T13" fmla="*/ 1 h 38"/>
                <a:gd name="T14" fmla="*/ 0 w 83"/>
                <a:gd name="T15" fmla="*/ 1 h 38"/>
                <a:gd name="T16" fmla="*/ 0 w 83"/>
                <a:gd name="T17" fmla="*/ 1 h 38"/>
                <a:gd name="T18" fmla="*/ 0 w 83"/>
                <a:gd name="T19" fmla="*/ 1 h 38"/>
                <a:gd name="T20" fmla="*/ 0 w 83"/>
                <a:gd name="T21" fmla="*/ 1 h 38"/>
                <a:gd name="T22" fmla="*/ 0 w 83"/>
                <a:gd name="T23" fmla="*/ 1 h 38"/>
                <a:gd name="T24" fmla="*/ 0 w 83"/>
                <a:gd name="T25" fmla="*/ 1 h 38"/>
                <a:gd name="T26" fmla="*/ 0 w 83"/>
                <a:gd name="T27" fmla="*/ 1 h 38"/>
                <a:gd name="T28" fmla="*/ 0 w 83"/>
                <a:gd name="T29" fmla="*/ 0 h 38"/>
                <a:gd name="T30" fmla="*/ 0 w 83"/>
                <a:gd name="T31" fmla="*/ 0 h 38"/>
                <a:gd name="T32" fmla="*/ 0 w 83"/>
                <a:gd name="T33" fmla="*/ 1 h 38"/>
                <a:gd name="T34" fmla="*/ 0 w 83"/>
                <a:gd name="T35" fmla="*/ 1 h 38"/>
                <a:gd name="T36" fmla="*/ 0 w 83"/>
                <a:gd name="T37" fmla="*/ 1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38"/>
                <a:gd name="T59" fmla="*/ 83 w 83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38">
                  <a:moveTo>
                    <a:pt x="83" y="24"/>
                  </a:moveTo>
                  <a:lnTo>
                    <a:pt x="71" y="24"/>
                  </a:lnTo>
                  <a:lnTo>
                    <a:pt x="61" y="26"/>
                  </a:lnTo>
                  <a:lnTo>
                    <a:pt x="49" y="27"/>
                  </a:lnTo>
                  <a:lnTo>
                    <a:pt x="39" y="29"/>
                  </a:lnTo>
                  <a:lnTo>
                    <a:pt x="29" y="31"/>
                  </a:lnTo>
                  <a:lnTo>
                    <a:pt x="19" y="32"/>
                  </a:lnTo>
                  <a:lnTo>
                    <a:pt x="9" y="34"/>
                  </a:lnTo>
                  <a:lnTo>
                    <a:pt x="0" y="38"/>
                  </a:lnTo>
                  <a:lnTo>
                    <a:pt x="9" y="24"/>
                  </a:lnTo>
                  <a:lnTo>
                    <a:pt x="26" y="16"/>
                  </a:lnTo>
                  <a:lnTo>
                    <a:pt x="34" y="11"/>
                  </a:lnTo>
                  <a:lnTo>
                    <a:pt x="43" y="7"/>
                  </a:lnTo>
                  <a:lnTo>
                    <a:pt x="51" y="4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7"/>
                  </a:lnTo>
                  <a:lnTo>
                    <a:pt x="78" y="16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Freeform 88"/>
            <p:cNvSpPr>
              <a:spLocks/>
            </p:cNvSpPr>
            <p:nvPr/>
          </p:nvSpPr>
          <p:spPr bwMode="auto">
            <a:xfrm>
              <a:off x="3270" y="3596"/>
              <a:ext cx="369" cy="280"/>
            </a:xfrm>
            <a:custGeom>
              <a:avLst/>
              <a:gdLst>
                <a:gd name="T0" fmla="*/ 1 w 736"/>
                <a:gd name="T1" fmla="*/ 0 h 561"/>
                <a:gd name="T2" fmla="*/ 1 w 736"/>
                <a:gd name="T3" fmla="*/ 0 h 561"/>
                <a:gd name="T4" fmla="*/ 1 w 736"/>
                <a:gd name="T5" fmla="*/ 0 h 561"/>
                <a:gd name="T6" fmla="*/ 1 w 736"/>
                <a:gd name="T7" fmla="*/ 0 h 561"/>
                <a:gd name="T8" fmla="*/ 1 w 736"/>
                <a:gd name="T9" fmla="*/ 0 h 561"/>
                <a:gd name="T10" fmla="*/ 1 w 736"/>
                <a:gd name="T11" fmla="*/ 0 h 561"/>
                <a:gd name="T12" fmla="*/ 1 w 736"/>
                <a:gd name="T13" fmla="*/ 0 h 561"/>
                <a:gd name="T14" fmla="*/ 1 w 736"/>
                <a:gd name="T15" fmla="*/ 0 h 561"/>
                <a:gd name="T16" fmla="*/ 1 w 736"/>
                <a:gd name="T17" fmla="*/ 0 h 561"/>
                <a:gd name="T18" fmla="*/ 1 w 736"/>
                <a:gd name="T19" fmla="*/ 0 h 561"/>
                <a:gd name="T20" fmla="*/ 1 w 736"/>
                <a:gd name="T21" fmla="*/ 0 h 561"/>
                <a:gd name="T22" fmla="*/ 1 w 736"/>
                <a:gd name="T23" fmla="*/ 0 h 561"/>
                <a:gd name="T24" fmla="*/ 1 w 736"/>
                <a:gd name="T25" fmla="*/ 0 h 561"/>
                <a:gd name="T26" fmla="*/ 1 w 736"/>
                <a:gd name="T27" fmla="*/ 0 h 561"/>
                <a:gd name="T28" fmla="*/ 1 w 736"/>
                <a:gd name="T29" fmla="*/ 0 h 561"/>
                <a:gd name="T30" fmla="*/ 1 w 736"/>
                <a:gd name="T31" fmla="*/ 0 h 561"/>
                <a:gd name="T32" fmla="*/ 1 w 736"/>
                <a:gd name="T33" fmla="*/ 0 h 561"/>
                <a:gd name="T34" fmla="*/ 1 w 736"/>
                <a:gd name="T35" fmla="*/ 0 h 561"/>
                <a:gd name="T36" fmla="*/ 1 w 736"/>
                <a:gd name="T37" fmla="*/ 0 h 561"/>
                <a:gd name="T38" fmla="*/ 1 w 736"/>
                <a:gd name="T39" fmla="*/ 0 h 561"/>
                <a:gd name="T40" fmla="*/ 1 w 736"/>
                <a:gd name="T41" fmla="*/ 0 h 561"/>
                <a:gd name="T42" fmla="*/ 1 w 736"/>
                <a:gd name="T43" fmla="*/ 0 h 561"/>
                <a:gd name="T44" fmla="*/ 1 w 736"/>
                <a:gd name="T45" fmla="*/ 0 h 561"/>
                <a:gd name="T46" fmla="*/ 1 w 736"/>
                <a:gd name="T47" fmla="*/ 0 h 561"/>
                <a:gd name="T48" fmla="*/ 1 w 736"/>
                <a:gd name="T49" fmla="*/ 0 h 561"/>
                <a:gd name="T50" fmla="*/ 1 w 736"/>
                <a:gd name="T51" fmla="*/ 0 h 561"/>
                <a:gd name="T52" fmla="*/ 1 w 736"/>
                <a:gd name="T53" fmla="*/ 0 h 561"/>
                <a:gd name="T54" fmla="*/ 1 w 736"/>
                <a:gd name="T55" fmla="*/ 0 h 561"/>
                <a:gd name="T56" fmla="*/ 1 w 736"/>
                <a:gd name="T57" fmla="*/ 0 h 561"/>
                <a:gd name="T58" fmla="*/ 1 w 736"/>
                <a:gd name="T59" fmla="*/ 0 h 561"/>
                <a:gd name="T60" fmla="*/ 1 w 736"/>
                <a:gd name="T61" fmla="*/ 0 h 561"/>
                <a:gd name="T62" fmla="*/ 1 w 736"/>
                <a:gd name="T63" fmla="*/ 0 h 561"/>
                <a:gd name="T64" fmla="*/ 1 w 736"/>
                <a:gd name="T65" fmla="*/ 0 h 561"/>
                <a:gd name="T66" fmla="*/ 1 w 736"/>
                <a:gd name="T67" fmla="*/ 0 h 561"/>
                <a:gd name="T68" fmla="*/ 1 w 736"/>
                <a:gd name="T69" fmla="*/ 0 h 561"/>
                <a:gd name="T70" fmla="*/ 1 w 736"/>
                <a:gd name="T71" fmla="*/ 0 h 561"/>
                <a:gd name="T72" fmla="*/ 1 w 736"/>
                <a:gd name="T73" fmla="*/ 0 h 561"/>
                <a:gd name="T74" fmla="*/ 1 w 736"/>
                <a:gd name="T75" fmla="*/ 0 h 561"/>
                <a:gd name="T76" fmla="*/ 1 w 736"/>
                <a:gd name="T77" fmla="*/ 0 h 561"/>
                <a:gd name="T78" fmla="*/ 1 w 736"/>
                <a:gd name="T79" fmla="*/ 0 h 561"/>
                <a:gd name="T80" fmla="*/ 1 w 736"/>
                <a:gd name="T81" fmla="*/ 0 h 561"/>
                <a:gd name="T82" fmla="*/ 1 w 736"/>
                <a:gd name="T83" fmla="*/ 0 h 561"/>
                <a:gd name="T84" fmla="*/ 1 w 736"/>
                <a:gd name="T85" fmla="*/ 0 h 561"/>
                <a:gd name="T86" fmla="*/ 1 w 736"/>
                <a:gd name="T87" fmla="*/ 0 h 561"/>
                <a:gd name="T88" fmla="*/ 1 w 736"/>
                <a:gd name="T89" fmla="*/ 0 h 561"/>
                <a:gd name="T90" fmla="*/ 0 w 736"/>
                <a:gd name="T91" fmla="*/ 0 h 561"/>
                <a:gd name="T92" fmla="*/ 1 w 736"/>
                <a:gd name="T93" fmla="*/ 0 h 561"/>
                <a:gd name="T94" fmla="*/ 1 w 736"/>
                <a:gd name="T95" fmla="*/ 0 h 561"/>
                <a:gd name="T96" fmla="*/ 1 w 736"/>
                <a:gd name="T97" fmla="*/ 0 h 561"/>
                <a:gd name="T98" fmla="*/ 1 w 736"/>
                <a:gd name="T99" fmla="*/ 0 h 561"/>
                <a:gd name="T100" fmla="*/ 1 w 736"/>
                <a:gd name="T101" fmla="*/ 0 h 561"/>
                <a:gd name="T102" fmla="*/ 1 w 736"/>
                <a:gd name="T103" fmla="*/ 0 h 5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6"/>
                <a:gd name="T157" fmla="*/ 0 h 561"/>
                <a:gd name="T158" fmla="*/ 736 w 736"/>
                <a:gd name="T159" fmla="*/ 561 h 5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6" h="561">
                  <a:moveTo>
                    <a:pt x="108" y="12"/>
                  </a:moveTo>
                  <a:lnTo>
                    <a:pt x="106" y="22"/>
                  </a:lnTo>
                  <a:lnTo>
                    <a:pt x="111" y="34"/>
                  </a:lnTo>
                  <a:lnTo>
                    <a:pt x="116" y="46"/>
                  </a:lnTo>
                  <a:lnTo>
                    <a:pt x="125" y="58"/>
                  </a:lnTo>
                  <a:lnTo>
                    <a:pt x="131" y="56"/>
                  </a:lnTo>
                  <a:lnTo>
                    <a:pt x="138" y="51"/>
                  </a:lnTo>
                  <a:lnTo>
                    <a:pt x="135" y="36"/>
                  </a:lnTo>
                  <a:lnTo>
                    <a:pt x="133" y="20"/>
                  </a:lnTo>
                  <a:lnTo>
                    <a:pt x="143" y="12"/>
                  </a:lnTo>
                  <a:lnTo>
                    <a:pt x="153" y="12"/>
                  </a:lnTo>
                  <a:lnTo>
                    <a:pt x="160" y="17"/>
                  </a:lnTo>
                  <a:lnTo>
                    <a:pt x="167" y="27"/>
                  </a:lnTo>
                  <a:lnTo>
                    <a:pt x="170" y="36"/>
                  </a:lnTo>
                  <a:lnTo>
                    <a:pt x="175" y="46"/>
                  </a:lnTo>
                  <a:lnTo>
                    <a:pt x="179" y="54"/>
                  </a:lnTo>
                  <a:lnTo>
                    <a:pt x="184" y="64"/>
                  </a:lnTo>
                  <a:lnTo>
                    <a:pt x="191" y="71"/>
                  </a:lnTo>
                  <a:lnTo>
                    <a:pt x="202" y="78"/>
                  </a:lnTo>
                  <a:lnTo>
                    <a:pt x="204" y="68"/>
                  </a:lnTo>
                  <a:lnTo>
                    <a:pt x="206" y="59"/>
                  </a:lnTo>
                  <a:lnTo>
                    <a:pt x="204" y="49"/>
                  </a:lnTo>
                  <a:lnTo>
                    <a:pt x="204" y="41"/>
                  </a:lnTo>
                  <a:lnTo>
                    <a:pt x="204" y="31"/>
                  </a:lnTo>
                  <a:lnTo>
                    <a:pt x="208" y="24"/>
                  </a:lnTo>
                  <a:lnTo>
                    <a:pt x="214" y="19"/>
                  </a:lnTo>
                  <a:lnTo>
                    <a:pt x="228" y="20"/>
                  </a:lnTo>
                  <a:lnTo>
                    <a:pt x="235" y="29"/>
                  </a:lnTo>
                  <a:lnTo>
                    <a:pt x="240" y="44"/>
                  </a:lnTo>
                  <a:lnTo>
                    <a:pt x="241" y="59"/>
                  </a:lnTo>
                  <a:lnTo>
                    <a:pt x="245" y="74"/>
                  </a:lnTo>
                  <a:lnTo>
                    <a:pt x="246" y="86"/>
                  </a:lnTo>
                  <a:lnTo>
                    <a:pt x="253" y="95"/>
                  </a:lnTo>
                  <a:lnTo>
                    <a:pt x="265" y="96"/>
                  </a:lnTo>
                  <a:lnTo>
                    <a:pt x="284" y="90"/>
                  </a:lnTo>
                  <a:lnTo>
                    <a:pt x="282" y="78"/>
                  </a:lnTo>
                  <a:lnTo>
                    <a:pt x="284" y="69"/>
                  </a:lnTo>
                  <a:lnTo>
                    <a:pt x="285" y="61"/>
                  </a:lnTo>
                  <a:lnTo>
                    <a:pt x="295" y="58"/>
                  </a:lnTo>
                  <a:lnTo>
                    <a:pt x="304" y="58"/>
                  </a:lnTo>
                  <a:lnTo>
                    <a:pt x="311" y="63"/>
                  </a:lnTo>
                  <a:lnTo>
                    <a:pt x="314" y="71"/>
                  </a:lnTo>
                  <a:lnTo>
                    <a:pt x="317" y="81"/>
                  </a:lnTo>
                  <a:lnTo>
                    <a:pt x="317" y="90"/>
                  </a:lnTo>
                  <a:lnTo>
                    <a:pt x="322" y="100"/>
                  </a:lnTo>
                  <a:lnTo>
                    <a:pt x="329" y="107"/>
                  </a:lnTo>
                  <a:lnTo>
                    <a:pt x="341" y="112"/>
                  </a:lnTo>
                  <a:lnTo>
                    <a:pt x="358" y="112"/>
                  </a:lnTo>
                  <a:lnTo>
                    <a:pt x="370" y="103"/>
                  </a:lnTo>
                  <a:lnTo>
                    <a:pt x="370" y="91"/>
                  </a:lnTo>
                  <a:lnTo>
                    <a:pt x="375" y="83"/>
                  </a:lnTo>
                  <a:lnTo>
                    <a:pt x="387" y="83"/>
                  </a:lnTo>
                  <a:lnTo>
                    <a:pt x="395" y="88"/>
                  </a:lnTo>
                  <a:lnTo>
                    <a:pt x="400" y="98"/>
                  </a:lnTo>
                  <a:lnTo>
                    <a:pt x="407" y="110"/>
                  </a:lnTo>
                  <a:lnTo>
                    <a:pt x="412" y="118"/>
                  </a:lnTo>
                  <a:lnTo>
                    <a:pt x="419" y="127"/>
                  </a:lnTo>
                  <a:lnTo>
                    <a:pt x="431" y="132"/>
                  </a:lnTo>
                  <a:lnTo>
                    <a:pt x="447" y="132"/>
                  </a:lnTo>
                  <a:lnTo>
                    <a:pt x="453" y="124"/>
                  </a:lnTo>
                  <a:lnTo>
                    <a:pt x="463" y="118"/>
                  </a:lnTo>
                  <a:lnTo>
                    <a:pt x="471" y="117"/>
                  </a:lnTo>
                  <a:lnTo>
                    <a:pt x="485" y="118"/>
                  </a:lnTo>
                  <a:lnTo>
                    <a:pt x="493" y="129"/>
                  </a:lnTo>
                  <a:lnTo>
                    <a:pt x="507" y="135"/>
                  </a:lnTo>
                  <a:lnTo>
                    <a:pt x="522" y="137"/>
                  </a:lnTo>
                  <a:lnTo>
                    <a:pt x="539" y="140"/>
                  </a:lnTo>
                  <a:lnTo>
                    <a:pt x="554" y="140"/>
                  </a:lnTo>
                  <a:lnTo>
                    <a:pt x="571" y="144"/>
                  </a:lnTo>
                  <a:lnTo>
                    <a:pt x="584" y="151"/>
                  </a:lnTo>
                  <a:lnTo>
                    <a:pt x="598" y="164"/>
                  </a:lnTo>
                  <a:lnTo>
                    <a:pt x="600" y="179"/>
                  </a:lnTo>
                  <a:lnTo>
                    <a:pt x="608" y="194"/>
                  </a:lnTo>
                  <a:lnTo>
                    <a:pt x="618" y="205"/>
                  </a:lnTo>
                  <a:lnTo>
                    <a:pt x="632" y="215"/>
                  </a:lnTo>
                  <a:lnTo>
                    <a:pt x="640" y="213"/>
                  </a:lnTo>
                  <a:lnTo>
                    <a:pt x="649" y="213"/>
                  </a:lnTo>
                  <a:lnTo>
                    <a:pt x="655" y="215"/>
                  </a:lnTo>
                  <a:lnTo>
                    <a:pt x="664" y="220"/>
                  </a:lnTo>
                  <a:lnTo>
                    <a:pt x="676" y="227"/>
                  </a:lnTo>
                  <a:lnTo>
                    <a:pt x="689" y="235"/>
                  </a:lnTo>
                  <a:lnTo>
                    <a:pt x="689" y="250"/>
                  </a:lnTo>
                  <a:lnTo>
                    <a:pt x="679" y="262"/>
                  </a:lnTo>
                  <a:lnTo>
                    <a:pt x="669" y="259"/>
                  </a:lnTo>
                  <a:lnTo>
                    <a:pt x="660" y="257"/>
                  </a:lnTo>
                  <a:lnTo>
                    <a:pt x="649" y="255"/>
                  </a:lnTo>
                  <a:lnTo>
                    <a:pt x="638" y="255"/>
                  </a:lnTo>
                  <a:lnTo>
                    <a:pt x="628" y="255"/>
                  </a:lnTo>
                  <a:lnTo>
                    <a:pt x="618" y="257"/>
                  </a:lnTo>
                  <a:lnTo>
                    <a:pt x="608" y="260"/>
                  </a:lnTo>
                  <a:lnTo>
                    <a:pt x="603" y="267"/>
                  </a:lnTo>
                  <a:lnTo>
                    <a:pt x="615" y="272"/>
                  </a:lnTo>
                  <a:lnTo>
                    <a:pt x="628" y="276"/>
                  </a:lnTo>
                  <a:lnTo>
                    <a:pt x="643" y="276"/>
                  </a:lnTo>
                  <a:lnTo>
                    <a:pt x="660" y="277"/>
                  </a:lnTo>
                  <a:lnTo>
                    <a:pt x="676" y="276"/>
                  </a:lnTo>
                  <a:lnTo>
                    <a:pt x="692" y="277"/>
                  </a:lnTo>
                  <a:lnTo>
                    <a:pt x="706" y="279"/>
                  </a:lnTo>
                  <a:lnTo>
                    <a:pt x="721" y="287"/>
                  </a:lnTo>
                  <a:lnTo>
                    <a:pt x="714" y="299"/>
                  </a:lnTo>
                  <a:lnTo>
                    <a:pt x="706" y="306"/>
                  </a:lnTo>
                  <a:lnTo>
                    <a:pt x="692" y="308"/>
                  </a:lnTo>
                  <a:lnTo>
                    <a:pt x="681" y="311"/>
                  </a:lnTo>
                  <a:lnTo>
                    <a:pt x="667" y="311"/>
                  </a:lnTo>
                  <a:lnTo>
                    <a:pt x="654" y="314"/>
                  </a:lnTo>
                  <a:lnTo>
                    <a:pt x="640" y="318"/>
                  </a:lnTo>
                  <a:lnTo>
                    <a:pt x="632" y="328"/>
                  </a:lnTo>
                  <a:lnTo>
                    <a:pt x="640" y="335"/>
                  </a:lnTo>
                  <a:lnTo>
                    <a:pt x="655" y="336"/>
                  </a:lnTo>
                  <a:lnTo>
                    <a:pt x="669" y="336"/>
                  </a:lnTo>
                  <a:lnTo>
                    <a:pt x="684" y="336"/>
                  </a:lnTo>
                  <a:lnTo>
                    <a:pt x="696" y="336"/>
                  </a:lnTo>
                  <a:lnTo>
                    <a:pt x="708" y="340"/>
                  </a:lnTo>
                  <a:lnTo>
                    <a:pt x="713" y="348"/>
                  </a:lnTo>
                  <a:lnTo>
                    <a:pt x="716" y="365"/>
                  </a:lnTo>
                  <a:lnTo>
                    <a:pt x="701" y="372"/>
                  </a:lnTo>
                  <a:lnTo>
                    <a:pt x="684" y="375"/>
                  </a:lnTo>
                  <a:lnTo>
                    <a:pt x="667" y="374"/>
                  </a:lnTo>
                  <a:lnTo>
                    <a:pt x="655" y="374"/>
                  </a:lnTo>
                  <a:lnTo>
                    <a:pt x="645" y="384"/>
                  </a:lnTo>
                  <a:lnTo>
                    <a:pt x="643" y="394"/>
                  </a:lnTo>
                  <a:lnTo>
                    <a:pt x="657" y="402"/>
                  </a:lnTo>
                  <a:lnTo>
                    <a:pt x="672" y="402"/>
                  </a:lnTo>
                  <a:lnTo>
                    <a:pt x="687" y="396"/>
                  </a:lnTo>
                  <a:lnTo>
                    <a:pt x="704" y="394"/>
                  </a:lnTo>
                  <a:lnTo>
                    <a:pt x="713" y="389"/>
                  </a:lnTo>
                  <a:lnTo>
                    <a:pt x="721" y="390"/>
                  </a:lnTo>
                  <a:lnTo>
                    <a:pt x="730" y="401"/>
                  </a:lnTo>
                  <a:lnTo>
                    <a:pt x="730" y="418"/>
                  </a:lnTo>
                  <a:lnTo>
                    <a:pt x="721" y="423"/>
                  </a:lnTo>
                  <a:lnTo>
                    <a:pt x="711" y="428"/>
                  </a:lnTo>
                  <a:lnTo>
                    <a:pt x="699" y="431"/>
                  </a:lnTo>
                  <a:lnTo>
                    <a:pt x="689" y="436"/>
                  </a:lnTo>
                  <a:lnTo>
                    <a:pt x="677" y="439"/>
                  </a:lnTo>
                  <a:lnTo>
                    <a:pt x="672" y="446"/>
                  </a:lnTo>
                  <a:lnTo>
                    <a:pt x="672" y="456"/>
                  </a:lnTo>
                  <a:lnTo>
                    <a:pt x="679" y="472"/>
                  </a:lnTo>
                  <a:lnTo>
                    <a:pt x="687" y="472"/>
                  </a:lnTo>
                  <a:lnTo>
                    <a:pt x="694" y="470"/>
                  </a:lnTo>
                  <a:lnTo>
                    <a:pt x="701" y="467"/>
                  </a:lnTo>
                  <a:lnTo>
                    <a:pt x="709" y="468"/>
                  </a:lnTo>
                  <a:lnTo>
                    <a:pt x="718" y="473"/>
                  </a:lnTo>
                  <a:lnTo>
                    <a:pt x="718" y="483"/>
                  </a:lnTo>
                  <a:lnTo>
                    <a:pt x="711" y="494"/>
                  </a:lnTo>
                  <a:lnTo>
                    <a:pt x="709" y="504"/>
                  </a:lnTo>
                  <a:lnTo>
                    <a:pt x="716" y="510"/>
                  </a:lnTo>
                  <a:lnTo>
                    <a:pt x="730" y="514"/>
                  </a:lnTo>
                  <a:lnTo>
                    <a:pt x="733" y="514"/>
                  </a:lnTo>
                  <a:lnTo>
                    <a:pt x="736" y="519"/>
                  </a:lnTo>
                  <a:lnTo>
                    <a:pt x="736" y="524"/>
                  </a:lnTo>
                  <a:lnTo>
                    <a:pt x="736" y="536"/>
                  </a:lnTo>
                  <a:lnTo>
                    <a:pt x="728" y="541"/>
                  </a:lnTo>
                  <a:lnTo>
                    <a:pt x="725" y="553"/>
                  </a:lnTo>
                  <a:lnTo>
                    <a:pt x="721" y="556"/>
                  </a:lnTo>
                  <a:lnTo>
                    <a:pt x="718" y="561"/>
                  </a:lnTo>
                  <a:lnTo>
                    <a:pt x="711" y="561"/>
                  </a:lnTo>
                  <a:lnTo>
                    <a:pt x="704" y="561"/>
                  </a:lnTo>
                  <a:lnTo>
                    <a:pt x="694" y="549"/>
                  </a:lnTo>
                  <a:lnTo>
                    <a:pt x="681" y="548"/>
                  </a:lnTo>
                  <a:lnTo>
                    <a:pt x="667" y="546"/>
                  </a:lnTo>
                  <a:lnTo>
                    <a:pt x="659" y="536"/>
                  </a:lnTo>
                  <a:lnTo>
                    <a:pt x="613" y="472"/>
                  </a:lnTo>
                  <a:lnTo>
                    <a:pt x="562" y="423"/>
                  </a:lnTo>
                  <a:lnTo>
                    <a:pt x="503" y="382"/>
                  </a:lnTo>
                  <a:lnTo>
                    <a:pt x="442" y="350"/>
                  </a:lnTo>
                  <a:lnTo>
                    <a:pt x="376" y="320"/>
                  </a:lnTo>
                  <a:lnTo>
                    <a:pt x="311" y="292"/>
                  </a:lnTo>
                  <a:lnTo>
                    <a:pt x="245" y="264"/>
                  </a:lnTo>
                  <a:lnTo>
                    <a:pt x="186" y="230"/>
                  </a:lnTo>
                  <a:lnTo>
                    <a:pt x="169" y="230"/>
                  </a:lnTo>
                  <a:lnTo>
                    <a:pt x="152" y="233"/>
                  </a:lnTo>
                  <a:lnTo>
                    <a:pt x="137" y="233"/>
                  </a:lnTo>
                  <a:lnTo>
                    <a:pt x="121" y="235"/>
                  </a:lnTo>
                  <a:lnTo>
                    <a:pt x="106" y="232"/>
                  </a:lnTo>
                  <a:lnTo>
                    <a:pt x="93" y="227"/>
                  </a:lnTo>
                  <a:lnTo>
                    <a:pt x="81" y="218"/>
                  </a:lnTo>
                  <a:lnTo>
                    <a:pt x="72" y="206"/>
                  </a:lnTo>
                  <a:lnTo>
                    <a:pt x="59" y="183"/>
                  </a:lnTo>
                  <a:lnTo>
                    <a:pt x="45" y="161"/>
                  </a:lnTo>
                  <a:lnTo>
                    <a:pt x="33" y="139"/>
                  </a:lnTo>
                  <a:lnTo>
                    <a:pt x="23" y="117"/>
                  </a:lnTo>
                  <a:lnTo>
                    <a:pt x="12" y="93"/>
                  </a:lnTo>
                  <a:lnTo>
                    <a:pt x="5" y="69"/>
                  </a:lnTo>
                  <a:lnTo>
                    <a:pt x="0" y="42"/>
                  </a:lnTo>
                  <a:lnTo>
                    <a:pt x="0" y="17"/>
                  </a:lnTo>
                  <a:lnTo>
                    <a:pt x="8" y="7"/>
                  </a:lnTo>
                  <a:lnTo>
                    <a:pt x="20" y="5"/>
                  </a:lnTo>
                  <a:lnTo>
                    <a:pt x="30" y="17"/>
                  </a:lnTo>
                  <a:lnTo>
                    <a:pt x="35" y="32"/>
                  </a:lnTo>
                  <a:lnTo>
                    <a:pt x="37" y="47"/>
                  </a:lnTo>
                  <a:lnTo>
                    <a:pt x="39" y="66"/>
                  </a:lnTo>
                  <a:lnTo>
                    <a:pt x="45" y="74"/>
                  </a:lnTo>
                  <a:lnTo>
                    <a:pt x="52" y="86"/>
                  </a:lnTo>
                  <a:lnTo>
                    <a:pt x="57" y="98"/>
                  </a:lnTo>
                  <a:lnTo>
                    <a:pt x="62" y="112"/>
                  </a:lnTo>
                  <a:lnTo>
                    <a:pt x="67" y="122"/>
                  </a:lnTo>
                  <a:lnTo>
                    <a:pt x="74" y="132"/>
                  </a:lnTo>
                  <a:lnTo>
                    <a:pt x="82" y="140"/>
                  </a:lnTo>
                  <a:lnTo>
                    <a:pt x="98" y="149"/>
                  </a:lnTo>
                  <a:lnTo>
                    <a:pt x="103" y="140"/>
                  </a:lnTo>
                  <a:lnTo>
                    <a:pt x="104" y="129"/>
                  </a:lnTo>
                  <a:lnTo>
                    <a:pt x="96" y="113"/>
                  </a:lnTo>
                  <a:lnTo>
                    <a:pt x="88" y="98"/>
                  </a:lnTo>
                  <a:lnTo>
                    <a:pt x="81" y="81"/>
                  </a:lnTo>
                  <a:lnTo>
                    <a:pt x="76" y="66"/>
                  </a:lnTo>
                  <a:lnTo>
                    <a:pt x="71" y="47"/>
                  </a:lnTo>
                  <a:lnTo>
                    <a:pt x="71" y="32"/>
                  </a:lnTo>
                  <a:lnTo>
                    <a:pt x="72" y="15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Freeform 89"/>
            <p:cNvSpPr>
              <a:spLocks/>
            </p:cNvSpPr>
            <p:nvPr/>
          </p:nvSpPr>
          <p:spPr bwMode="auto">
            <a:xfrm>
              <a:off x="3786" y="3606"/>
              <a:ext cx="128" cy="31"/>
            </a:xfrm>
            <a:custGeom>
              <a:avLst/>
              <a:gdLst>
                <a:gd name="T0" fmla="*/ 0 w 257"/>
                <a:gd name="T1" fmla="*/ 0 h 63"/>
                <a:gd name="T2" fmla="*/ 0 w 257"/>
                <a:gd name="T3" fmla="*/ 0 h 63"/>
                <a:gd name="T4" fmla="*/ 0 w 257"/>
                <a:gd name="T5" fmla="*/ 0 h 63"/>
                <a:gd name="T6" fmla="*/ 0 w 257"/>
                <a:gd name="T7" fmla="*/ 0 h 63"/>
                <a:gd name="T8" fmla="*/ 0 w 257"/>
                <a:gd name="T9" fmla="*/ 0 h 63"/>
                <a:gd name="T10" fmla="*/ 0 w 257"/>
                <a:gd name="T11" fmla="*/ 0 h 63"/>
                <a:gd name="T12" fmla="*/ 0 w 257"/>
                <a:gd name="T13" fmla="*/ 0 h 63"/>
                <a:gd name="T14" fmla="*/ 0 w 257"/>
                <a:gd name="T15" fmla="*/ 0 h 63"/>
                <a:gd name="T16" fmla="*/ 0 w 257"/>
                <a:gd name="T17" fmla="*/ 0 h 63"/>
                <a:gd name="T18" fmla="*/ 0 w 257"/>
                <a:gd name="T19" fmla="*/ 0 h 63"/>
                <a:gd name="T20" fmla="*/ 0 w 257"/>
                <a:gd name="T21" fmla="*/ 0 h 63"/>
                <a:gd name="T22" fmla="*/ 0 w 257"/>
                <a:gd name="T23" fmla="*/ 0 h 63"/>
                <a:gd name="T24" fmla="*/ 0 w 257"/>
                <a:gd name="T25" fmla="*/ 0 h 63"/>
                <a:gd name="T26" fmla="*/ 0 w 257"/>
                <a:gd name="T27" fmla="*/ 0 h 63"/>
                <a:gd name="T28" fmla="*/ 0 w 257"/>
                <a:gd name="T29" fmla="*/ 0 h 63"/>
                <a:gd name="T30" fmla="*/ 0 w 257"/>
                <a:gd name="T31" fmla="*/ 0 h 63"/>
                <a:gd name="T32" fmla="*/ 0 w 257"/>
                <a:gd name="T33" fmla="*/ 0 h 63"/>
                <a:gd name="T34" fmla="*/ 0 w 257"/>
                <a:gd name="T35" fmla="*/ 0 h 63"/>
                <a:gd name="T36" fmla="*/ 0 w 257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7"/>
                <a:gd name="T58" fmla="*/ 0 h 63"/>
                <a:gd name="T59" fmla="*/ 257 w 257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7" h="63">
                  <a:moveTo>
                    <a:pt x="257" y="51"/>
                  </a:moveTo>
                  <a:lnTo>
                    <a:pt x="257" y="63"/>
                  </a:lnTo>
                  <a:lnTo>
                    <a:pt x="223" y="56"/>
                  </a:lnTo>
                  <a:lnTo>
                    <a:pt x="191" y="53"/>
                  </a:lnTo>
                  <a:lnTo>
                    <a:pt x="157" y="49"/>
                  </a:lnTo>
                  <a:lnTo>
                    <a:pt x="124" y="49"/>
                  </a:lnTo>
                  <a:lnTo>
                    <a:pt x="90" y="46"/>
                  </a:lnTo>
                  <a:lnTo>
                    <a:pt x="59" y="43"/>
                  </a:lnTo>
                  <a:lnTo>
                    <a:pt x="27" y="36"/>
                  </a:lnTo>
                  <a:lnTo>
                    <a:pt x="0" y="26"/>
                  </a:lnTo>
                  <a:lnTo>
                    <a:pt x="4" y="0"/>
                  </a:lnTo>
                  <a:lnTo>
                    <a:pt x="34" y="5"/>
                  </a:lnTo>
                  <a:lnTo>
                    <a:pt x="66" y="14"/>
                  </a:lnTo>
                  <a:lnTo>
                    <a:pt x="97" y="22"/>
                  </a:lnTo>
                  <a:lnTo>
                    <a:pt x="129" y="31"/>
                  </a:lnTo>
                  <a:lnTo>
                    <a:pt x="159" y="36"/>
                  </a:lnTo>
                  <a:lnTo>
                    <a:pt x="190" y="43"/>
                  </a:lnTo>
                  <a:lnTo>
                    <a:pt x="222" y="48"/>
                  </a:lnTo>
                  <a:lnTo>
                    <a:pt x="25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Freeform 90"/>
            <p:cNvSpPr>
              <a:spLocks/>
            </p:cNvSpPr>
            <p:nvPr/>
          </p:nvSpPr>
          <p:spPr bwMode="auto">
            <a:xfrm>
              <a:off x="5461" y="3625"/>
              <a:ext cx="22" cy="9"/>
            </a:xfrm>
            <a:custGeom>
              <a:avLst/>
              <a:gdLst>
                <a:gd name="T0" fmla="*/ 1 w 44"/>
                <a:gd name="T1" fmla="*/ 0 h 19"/>
                <a:gd name="T2" fmla="*/ 1 w 44"/>
                <a:gd name="T3" fmla="*/ 0 h 19"/>
                <a:gd name="T4" fmla="*/ 1 w 44"/>
                <a:gd name="T5" fmla="*/ 0 h 19"/>
                <a:gd name="T6" fmla="*/ 1 w 44"/>
                <a:gd name="T7" fmla="*/ 0 h 19"/>
                <a:gd name="T8" fmla="*/ 0 w 44"/>
                <a:gd name="T9" fmla="*/ 0 h 19"/>
                <a:gd name="T10" fmla="*/ 1 w 44"/>
                <a:gd name="T11" fmla="*/ 0 h 19"/>
                <a:gd name="T12" fmla="*/ 1 w 44"/>
                <a:gd name="T13" fmla="*/ 0 h 19"/>
                <a:gd name="T14" fmla="*/ 1 w 44"/>
                <a:gd name="T15" fmla="*/ 0 h 19"/>
                <a:gd name="T16" fmla="*/ 1 w 44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9"/>
                <a:gd name="T29" fmla="*/ 44 w 4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9">
                  <a:moveTo>
                    <a:pt x="44" y="19"/>
                  </a:moveTo>
                  <a:lnTo>
                    <a:pt x="30" y="17"/>
                  </a:lnTo>
                  <a:lnTo>
                    <a:pt x="20" y="12"/>
                  </a:lnTo>
                  <a:lnTo>
                    <a:pt x="10" y="5"/>
                  </a:lnTo>
                  <a:lnTo>
                    <a:pt x="0" y="4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4" y="7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Freeform 91"/>
            <p:cNvSpPr>
              <a:spLocks/>
            </p:cNvSpPr>
            <p:nvPr/>
          </p:nvSpPr>
          <p:spPr bwMode="auto">
            <a:xfrm>
              <a:off x="4117" y="3637"/>
              <a:ext cx="16" cy="8"/>
            </a:xfrm>
            <a:custGeom>
              <a:avLst/>
              <a:gdLst>
                <a:gd name="T0" fmla="*/ 1 w 32"/>
                <a:gd name="T1" fmla="*/ 0 h 15"/>
                <a:gd name="T2" fmla="*/ 1 w 32"/>
                <a:gd name="T3" fmla="*/ 1 h 15"/>
                <a:gd name="T4" fmla="*/ 1 w 32"/>
                <a:gd name="T5" fmla="*/ 1 h 15"/>
                <a:gd name="T6" fmla="*/ 1 w 32"/>
                <a:gd name="T7" fmla="*/ 1 h 15"/>
                <a:gd name="T8" fmla="*/ 0 w 32"/>
                <a:gd name="T9" fmla="*/ 1 h 15"/>
                <a:gd name="T10" fmla="*/ 1 w 32"/>
                <a:gd name="T11" fmla="*/ 1 h 15"/>
                <a:gd name="T12" fmla="*/ 1 w 32"/>
                <a:gd name="T13" fmla="*/ 1 h 15"/>
                <a:gd name="T14" fmla="*/ 1 w 32"/>
                <a:gd name="T15" fmla="*/ 0 h 15"/>
                <a:gd name="T16" fmla="*/ 1 w 32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5"/>
                <a:gd name="T29" fmla="*/ 32 w 32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5">
                  <a:moveTo>
                    <a:pt x="32" y="0"/>
                  </a:moveTo>
                  <a:lnTo>
                    <a:pt x="22" y="2"/>
                  </a:lnTo>
                  <a:lnTo>
                    <a:pt x="15" y="8"/>
                  </a:lnTo>
                  <a:lnTo>
                    <a:pt x="8" y="13"/>
                  </a:lnTo>
                  <a:lnTo>
                    <a:pt x="0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Freeform 92"/>
            <p:cNvSpPr>
              <a:spLocks/>
            </p:cNvSpPr>
            <p:nvPr/>
          </p:nvSpPr>
          <p:spPr bwMode="auto">
            <a:xfrm>
              <a:off x="3749" y="3667"/>
              <a:ext cx="8" cy="7"/>
            </a:xfrm>
            <a:custGeom>
              <a:avLst/>
              <a:gdLst>
                <a:gd name="T0" fmla="*/ 1 w 15"/>
                <a:gd name="T1" fmla="*/ 0 h 15"/>
                <a:gd name="T2" fmla="*/ 1 w 15"/>
                <a:gd name="T3" fmla="*/ 0 h 15"/>
                <a:gd name="T4" fmla="*/ 1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1 w 15"/>
                <a:gd name="T11" fmla="*/ 0 h 15"/>
                <a:gd name="T12" fmla="*/ 1 w 15"/>
                <a:gd name="T13" fmla="*/ 0 h 15"/>
                <a:gd name="T14" fmla="*/ 1 w 1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5"/>
                <a:gd name="T26" fmla="*/ 15 w 1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5">
                  <a:moveTo>
                    <a:pt x="15" y="2"/>
                  </a:moveTo>
                  <a:lnTo>
                    <a:pt x="12" y="10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5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5E5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Freeform 93"/>
            <p:cNvSpPr>
              <a:spLocks/>
            </p:cNvSpPr>
            <p:nvPr/>
          </p:nvSpPr>
          <p:spPr bwMode="auto">
            <a:xfrm>
              <a:off x="4785" y="3688"/>
              <a:ext cx="72" cy="213"/>
            </a:xfrm>
            <a:custGeom>
              <a:avLst/>
              <a:gdLst>
                <a:gd name="T0" fmla="*/ 1 w 144"/>
                <a:gd name="T1" fmla="*/ 1 h 426"/>
                <a:gd name="T2" fmla="*/ 1 w 144"/>
                <a:gd name="T3" fmla="*/ 1 h 426"/>
                <a:gd name="T4" fmla="*/ 1 w 144"/>
                <a:gd name="T5" fmla="*/ 1 h 426"/>
                <a:gd name="T6" fmla="*/ 1 w 144"/>
                <a:gd name="T7" fmla="*/ 1 h 426"/>
                <a:gd name="T8" fmla="*/ 1 w 144"/>
                <a:gd name="T9" fmla="*/ 1 h 426"/>
                <a:gd name="T10" fmla="*/ 1 w 144"/>
                <a:gd name="T11" fmla="*/ 1 h 426"/>
                <a:gd name="T12" fmla="*/ 1 w 144"/>
                <a:gd name="T13" fmla="*/ 1 h 426"/>
                <a:gd name="T14" fmla="*/ 1 w 144"/>
                <a:gd name="T15" fmla="*/ 1 h 426"/>
                <a:gd name="T16" fmla="*/ 1 w 144"/>
                <a:gd name="T17" fmla="*/ 1 h 426"/>
                <a:gd name="T18" fmla="*/ 1 w 144"/>
                <a:gd name="T19" fmla="*/ 1 h 426"/>
                <a:gd name="T20" fmla="*/ 1 w 144"/>
                <a:gd name="T21" fmla="*/ 1 h 426"/>
                <a:gd name="T22" fmla="*/ 1 w 144"/>
                <a:gd name="T23" fmla="*/ 1 h 426"/>
                <a:gd name="T24" fmla="*/ 1 w 144"/>
                <a:gd name="T25" fmla="*/ 1 h 426"/>
                <a:gd name="T26" fmla="*/ 1 w 144"/>
                <a:gd name="T27" fmla="*/ 1 h 426"/>
                <a:gd name="T28" fmla="*/ 1 w 144"/>
                <a:gd name="T29" fmla="*/ 1 h 426"/>
                <a:gd name="T30" fmla="*/ 1 w 144"/>
                <a:gd name="T31" fmla="*/ 1 h 426"/>
                <a:gd name="T32" fmla="*/ 1 w 144"/>
                <a:gd name="T33" fmla="*/ 1 h 426"/>
                <a:gd name="T34" fmla="*/ 1 w 144"/>
                <a:gd name="T35" fmla="*/ 1 h 426"/>
                <a:gd name="T36" fmla="*/ 1 w 144"/>
                <a:gd name="T37" fmla="*/ 1 h 426"/>
                <a:gd name="T38" fmla="*/ 1 w 144"/>
                <a:gd name="T39" fmla="*/ 1 h 426"/>
                <a:gd name="T40" fmla="*/ 1 w 144"/>
                <a:gd name="T41" fmla="*/ 1 h 426"/>
                <a:gd name="T42" fmla="*/ 1 w 144"/>
                <a:gd name="T43" fmla="*/ 1 h 426"/>
                <a:gd name="T44" fmla="*/ 1 w 144"/>
                <a:gd name="T45" fmla="*/ 1 h 426"/>
                <a:gd name="T46" fmla="*/ 1 w 144"/>
                <a:gd name="T47" fmla="*/ 1 h 426"/>
                <a:gd name="T48" fmla="*/ 1 w 144"/>
                <a:gd name="T49" fmla="*/ 1 h 426"/>
                <a:gd name="T50" fmla="*/ 1 w 144"/>
                <a:gd name="T51" fmla="*/ 1 h 426"/>
                <a:gd name="T52" fmla="*/ 1 w 144"/>
                <a:gd name="T53" fmla="*/ 1 h 426"/>
                <a:gd name="T54" fmla="*/ 1 w 144"/>
                <a:gd name="T55" fmla="*/ 1 h 426"/>
                <a:gd name="T56" fmla="*/ 1 w 144"/>
                <a:gd name="T57" fmla="*/ 1 h 426"/>
                <a:gd name="T58" fmla="*/ 1 w 144"/>
                <a:gd name="T59" fmla="*/ 1 h 426"/>
                <a:gd name="T60" fmla="*/ 1 w 144"/>
                <a:gd name="T61" fmla="*/ 1 h 426"/>
                <a:gd name="T62" fmla="*/ 1 w 144"/>
                <a:gd name="T63" fmla="*/ 1 h 426"/>
                <a:gd name="T64" fmla="*/ 1 w 144"/>
                <a:gd name="T65" fmla="*/ 1 h 426"/>
                <a:gd name="T66" fmla="*/ 1 w 144"/>
                <a:gd name="T67" fmla="*/ 1 h 426"/>
                <a:gd name="T68" fmla="*/ 1 w 144"/>
                <a:gd name="T69" fmla="*/ 1 h 426"/>
                <a:gd name="T70" fmla="*/ 1 w 144"/>
                <a:gd name="T71" fmla="*/ 1 h 426"/>
                <a:gd name="T72" fmla="*/ 0 w 144"/>
                <a:gd name="T73" fmla="*/ 0 h 426"/>
                <a:gd name="T74" fmla="*/ 1 w 144"/>
                <a:gd name="T75" fmla="*/ 1 h 426"/>
                <a:gd name="T76" fmla="*/ 1 w 144"/>
                <a:gd name="T77" fmla="*/ 1 h 426"/>
                <a:gd name="T78" fmla="*/ 1 w 144"/>
                <a:gd name="T79" fmla="*/ 1 h 426"/>
                <a:gd name="T80" fmla="*/ 1 w 144"/>
                <a:gd name="T81" fmla="*/ 1 h 426"/>
                <a:gd name="T82" fmla="*/ 1 w 144"/>
                <a:gd name="T83" fmla="*/ 1 h 426"/>
                <a:gd name="T84" fmla="*/ 1 w 144"/>
                <a:gd name="T85" fmla="*/ 1 h 426"/>
                <a:gd name="T86" fmla="*/ 1 w 144"/>
                <a:gd name="T87" fmla="*/ 1 h 426"/>
                <a:gd name="T88" fmla="*/ 1 w 144"/>
                <a:gd name="T89" fmla="*/ 1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426"/>
                <a:gd name="T137" fmla="*/ 144 w 144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426">
                  <a:moveTo>
                    <a:pt x="32" y="90"/>
                  </a:moveTo>
                  <a:lnTo>
                    <a:pt x="34" y="93"/>
                  </a:lnTo>
                  <a:lnTo>
                    <a:pt x="36" y="103"/>
                  </a:lnTo>
                  <a:lnTo>
                    <a:pt x="34" y="112"/>
                  </a:lnTo>
                  <a:lnTo>
                    <a:pt x="32" y="120"/>
                  </a:lnTo>
                  <a:lnTo>
                    <a:pt x="32" y="139"/>
                  </a:lnTo>
                  <a:lnTo>
                    <a:pt x="36" y="159"/>
                  </a:lnTo>
                  <a:lnTo>
                    <a:pt x="39" y="179"/>
                  </a:lnTo>
                  <a:lnTo>
                    <a:pt x="44" y="200"/>
                  </a:lnTo>
                  <a:lnTo>
                    <a:pt x="47" y="218"/>
                  </a:lnTo>
                  <a:lnTo>
                    <a:pt x="53" y="239"/>
                  </a:lnTo>
                  <a:lnTo>
                    <a:pt x="59" y="259"/>
                  </a:lnTo>
                  <a:lnTo>
                    <a:pt x="66" y="279"/>
                  </a:lnTo>
                  <a:lnTo>
                    <a:pt x="71" y="298"/>
                  </a:lnTo>
                  <a:lnTo>
                    <a:pt x="78" y="318"/>
                  </a:lnTo>
                  <a:lnTo>
                    <a:pt x="85" y="337"/>
                  </a:lnTo>
                  <a:lnTo>
                    <a:pt x="95" y="357"/>
                  </a:lnTo>
                  <a:lnTo>
                    <a:pt x="103" y="375"/>
                  </a:lnTo>
                  <a:lnTo>
                    <a:pt x="115" y="394"/>
                  </a:lnTo>
                  <a:lnTo>
                    <a:pt x="127" y="409"/>
                  </a:lnTo>
                  <a:lnTo>
                    <a:pt x="144" y="426"/>
                  </a:lnTo>
                  <a:lnTo>
                    <a:pt x="122" y="416"/>
                  </a:lnTo>
                  <a:lnTo>
                    <a:pt x="102" y="406"/>
                  </a:lnTo>
                  <a:lnTo>
                    <a:pt x="83" y="392"/>
                  </a:lnTo>
                  <a:lnTo>
                    <a:pt x="69" y="377"/>
                  </a:lnTo>
                  <a:lnTo>
                    <a:pt x="54" y="359"/>
                  </a:lnTo>
                  <a:lnTo>
                    <a:pt x="44" y="340"/>
                  </a:lnTo>
                  <a:lnTo>
                    <a:pt x="36" y="320"/>
                  </a:lnTo>
                  <a:lnTo>
                    <a:pt x="32" y="299"/>
                  </a:lnTo>
                  <a:lnTo>
                    <a:pt x="26" y="261"/>
                  </a:lnTo>
                  <a:lnTo>
                    <a:pt x="22" y="223"/>
                  </a:lnTo>
                  <a:lnTo>
                    <a:pt x="19" y="185"/>
                  </a:lnTo>
                  <a:lnTo>
                    <a:pt x="19" y="147"/>
                  </a:lnTo>
                  <a:lnTo>
                    <a:pt x="15" y="108"/>
                  </a:lnTo>
                  <a:lnTo>
                    <a:pt x="12" y="71"/>
                  </a:lnTo>
                  <a:lnTo>
                    <a:pt x="5" y="36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2" y="21"/>
                  </a:lnTo>
                  <a:lnTo>
                    <a:pt x="20" y="31"/>
                  </a:lnTo>
                  <a:lnTo>
                    <a:pt x="29" y="41"/>
                  </a:lnTo>
                  <a:lnTo>
                    <a:pt x="34" y="51"/>
                  </a:lnTo>
                  <a:lnTo>
                    <a:pt x="37" y="63"/>
                  </a:lnTo>
                  <a:lnTo>
                    <a:pt x="37" y="75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Freeform 94"/>
            <p:cNvSpPr>
              <a:spLocks/>
            </p:cNvSpPr>
            <p:nvPr/>
          </p:nvSpPr>
          <p:spPr bwMode="auto">
            <a:xfrm>
              <a:off x="3857" y="3714"/>
              <a:ext cx="70" cy="22"/>
            </a:xfrm>
            <a:custGeom>
              <a:avLst/>
              <a:gdLst>
                <a:gd name="T0" fmla="*/ 1 w 139"/>
                <a:gd name="T1" fmla="*/ 1 h 44"/>
                <a:gd name="T2" fmla="*/ 1 w 139"/>
                <a:gd name="T3" fmla="*/ 1 h 44"/>
                <a:gd name="T4" fmla="*/ 1 w 139"/>
                <a:gd name="T5" fmla="*/ 1 h 44"/>
                <a:gd name="T6" fmla="*/ 1 w 139"/>
                <a:gd name="T7" fmla="*/ 1 h 44"/>
                <a:gd name="T8" fmla="*/ 1 w 139"/>
                <a:gd name="T9" fmla="*/ 1 h 44"/>
                <a:gd name="T10" fmla="*/ 1 w 139"/>
                <a:gd name="T11" fmla="*/ 1 h 44"/>
                <a:gd name="T12" fmla="*/ 1 w 139"/>
                <a:gd name="T13" fmla="*/ 1 h 44"/>
                <a:gd name="T14" fmla="*/ 1 w 139"/>
                <a:gd name="T15" fmla="*/ 1 h 44"/>
                <a:gd name="T16" fmla="*/ 0 w 139"/>
                <a:gd name="T17" fmla="*/ 1 h 44"/>
                <a:gd name="T18" fmla="*/ 1 w 139"/>
                <a:gd name="T19" fmla="*/ 1 h 44"/>
                <a:gd name="T20" fmla="*/ 1 w 139"/>
                <a:gd name="T21" fmla="*/ 0 h 44"/>
                <a:gd name="T22" fmla="*/ 1 w 139"/>
                <a:gd name="T23" fmla="*/ 0 h 44"/>
                <a:gd name="T24" fmla="*/ 1 w 139"/>
                <a:gd name="T25" fmla="*/ 1 h 44"/>
                <a:gd name="T26" fmla="*/ 1 w 139"/>
                <a:gd name="T27" fmla="*/ 1 h 44"/>
                <a:gd name="T28" fmla="*/ 1 w 139"/>
                <a:gd name="T29" fmla="*/ 1 h 44"/>
                <a:gd name="T30" fmla="*/ 1 w 139"/>
                <a:gd name="T31" fmla="*/ 1 h 44"/>
                <a:gd name="T32" fmla="*/ 1 w 139"/>
                <a:gd name="T33" fmla="*/ 1 h 44"/>
                <a:gd name="T34" fmla="*/ 1 w 139"/>
                <a:gd name="T35" fmla="*/ 1 h 44"/>
                <a:gd name="T36" fmla="*/ 1 w 139"/>
                <a:gd name="T37" fmla="*/ 1 h 44"/>
                <a:gd name="T38" fmla="*/ 1 w 139"/>
                <a:gd name="T39" fmla="*/ 1 h 44"/>
                <a:gd name="T40" fmla="*/ 1 w 139"/>
                <a:gd name="T41" fmla="*/ 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44"/>
                <a:gd name="T65" fmla="*/ 139 w 139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44">
                  <a:moveTo>
                    <a:pt x="139" y="30"/>
                  </a:moveTo>
                  <a:lnTo>
                    <a:pt x="120" y="39"/>
                  </a:lnTo>
                  <a:lnTo>
                    <a:pt x="103" y="44"/>
                  </a:lnTo>
                  <a:lnTo>
                    <a:pt x="84" y="42"/>
                  </a:lnTo>
                  <a:lnTo>
                    <a:pt x="68" y="39"/>
                  </a:lnTo>
                  <a:lnTo>
                    <a:pt x="49" y="30"/>
                  </a:lnTo>
                  <a:lnTo>
                    <a:pt x="32" y="23"/>
                  </a:lnTo>
                  <a:lnTo>
                    <a:pt x="15" y="15"/>
                  </a:lnTo>
                  <a:lnTo>
                    <a:pt x="0" y="10"/>
                  </a:lnTo>
                  <a:lnTo>
                    <a:pt x="7" y="1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7" y="5"/>
                  </a:lnTo>
                  <a:lnTo>
                    <a:pt x="57" y="12"/>
                  </a:lnTo>
                  <a:lnTo>
                    <a:pt x="68" y="18"/>
                  </a:lnTo>
                  <a:lnTo>
                    <a:pt x="78" y="23"/>
                  </a:lnTo>
                  <a:lnTo>
                    <a:pt x="90" y="28"/>
                  </a:lnTo>
                  <a:lnTo>
                    <a:pt x="100" y="30"/>
                  </a:lnTo>
                  <a:lnTo>
                    <a:pt x="111" y="32"/>
                  </a:lnTo>
                  <a:lnTo>
                    <a:pt x="123" y="32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Freeform 95"/>
            <p:cNvSpPr>
              <a:spLocks/>
            </p:cNvSpPr>
            <p:nvPr/>
          </p:nvSpPr>
          <p:spPr bwMode="auto">
            <a:xfrm>
              <a:off x="4206" y="3726"/>
              <a:ext cx="14" cy="11"/>
            </a:xfrm>
            <a:custGeom>
              <a:avLst/>
              <a:gdLst>
                <a:gd name="T0" fmla="*/ 1 w 27"/>
                <a:gd name="T1" fmla="*/ 1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1 h 22"/>
                <a:gd name="T10" fmla="*/ 0 w 27"/>
                <a:gd name="T11" fmla="*/ 1 h 22"/>
                <a:gd name="T12" fmla="*/ 1 w 27"/>
                <a:gd name="T13" fmla="*/ 0 h 22"/>
                <a:gd name="T14" fmla="*/ 1 w 27"/>
                <a:gd name="T15" fmla="*/ 1 h 22"/>
                <a:gd name="T16" fmla="*/ 1 w 27"/>
                <a:gd name="T17" fmla="*/ 1 h 22"/>
                <a:gd name="T18" fmla="*/ 1 w 27"/>
                <a:gd name="T19" fmla="*/ 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2"/>
                <a:gd name="T32" fmla="*/ 27 w 2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2">
                  <a:moveTo>
                    <a:pt x="27" y="19"/>
                  </a:moveTo>
                  <a:lnTo>
                    <a:pt x="27" y="22"/>
                  </a:lnTo>
                  <a:lnTo>
                    <a:pt x="18" y="17"/>
                  </a:lnTo>
                  <a:lnTo>
                    <a:pt x="10" y="14"/>
                  </a:lnTo>
                  <a:lnTo>
                    <a:pt x="3" y="9"/>
                  </a:lnTo>
                  <a:lnTo>
                    <a:pt x="0" y="2"/>
                  </a:lnTo>
                  <a:lnTo>
                    <a:pt x="8" y="0"/>
                  </a:lnTo>
                  <a:lnTo>
                    <a:pt x="15" y="5"/>
                  </a:lnTo>
                  <a:lnTo>
                    <a:pt x="20" y="12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Freeform 96"/>
            <p:cNvSpPr>
              <a:spLocks/>
            </p:cNvSpPr>
            <p:nvPr/>
          </p:nvSpPr>
          <p:spPr bwMode="auto">
            <a:xfrm>
              <a:off x="4538" y="3729"/>
              <a:ext cx="13" cy="19"/>
            </a:xfrm>
            <a:custGeom>
              <a:avLst/>
              <a:gdLst>
                <a:gd name="T0" fmla="*/ 1 w 25"/>
                <a:gd name="T1" fmla="*/ 1 h 37"/>
                <a:gd name="T2" fmla="*/ 1 w 25"/>
                <a:gd name="T3" fmla="*/ 1 h 37"/>
                <a:gd name="T4" fmla="*/ 1 w 25"/>
                <a:gd name="T5" fmla="*/ 1 h 37"/>
                <a:gd name="T6" fmla="*/ 0 w 25"/>
                <a:gd name="T7" fmla="*/ 1 h 37"/>
                <a:gd name="T8" fmla="*/ 1 w 25"/>
                <a:gd name="T9" fmla="*/ 1 h 37"/>
                <a:gd name="T10" fmla="*/ 1 w 25"/>
                <a:gd name="T11" fmla="*/ 0 h 37"/>
                <a:gd name="T12" fmla="*/ 1 w 25"/>
                <a:gd name="T13" fmla="*/ 1 h 37"/>
                <a:gd name="T14" fmla="*/ 1 w 25"/>
                <a:gd name="T15" fmla="*/ 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7"/>
                <a:gd name="T26" fmla="*/ 25 w 2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7">
                  <a:moveTo>
                    <a:pt x="25" y="15"/>
                  </a:moveTo>
                  <a:lnTo>
                    <a:pt x="25" y="37"/>
                  </a:lnTo>
                  <a:lnTo>
                    <a:pt x="10" y="29"/>
                  </a:lnTo>
                  <a:lnTo>
                    <a:pt x="0" y="15"/>
                  </a:lnTo>
                  <a:lnTo>
                    <a:pt x="1" y="4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Freeform 97"/>
            <p:cNvSpPr>
              <a:spLocks/>
            </p:cNvSpPr>
            <p:nvPr/>
          </p:nvSpPr>
          <p:spPr bwMode="auto">
            <a:xfrm>
              <a:off x="5605" y="3745"/>
              <a:ext cx="23" cy="14"/>
            </a:xfrm>
            <a:custGeom>
              <a:avLst/>
              <a:gdLst>
                <a:gd name="T0" fmla="*/ 1 w 45"/>
                <a:gd name="T1" fmla="*/ 1 h 27"/>
                <a:gd name="T2" fmla="*/ 1 w 45"/>
                <a:gd name="T3" fmla="*/ 1 h 27"/>
                <a:gd name="T4" fmla="*/ 1 w 45"/>
                <a:gd name="T5" fmla="*/ 1 h 27"/>
                <a:gd name="T6" fmla="*/ 1 w 45"/>
                <a:gd name="T7" fmla="*/ 1 h 27"/>
                <a:gd name="T8" fmla="*/ 1 w 45"/>
                <a:gd name="T9" fmla="*/ 1 h 27"/>
                <a:gd name="T10" fmla="*/ 1 w 45"/>
                <a:gd name="T11" fmla="*/ 1 h 27"/>
                <a:gd name="T12" fmla="*/ 1 w 45"/>
                <a:gd name="T13" fmla="*/ 1 h 27"/>
                <a:gd name="T14" fmla="*/ 0 w 45"/>
                <a:gd name="T15" fmla="*/ 1 h 27"/>
                <a:gd name="T16" fmla="*/ 0 w 45"/>
                <a:gd name="T17" fmla="*/ 0 h 27"/>
                <a:gd name="T18" fmla="*/ 1 w 45"/>
                <a:gd name="T19" fmla="*/ 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7"/>
                <a:gd name="T32" fmla="*/ 45 w 4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7">
                  <a:moveTo>
                    <a:pt x="45" y="9"/>
                  </a:moveTo>
                  <a:lnTo>
                    <a:pt x="44" y="21"/>
                  </a:lnTo>
                  <a:lnTo>
                    <a:pt x="39" y="27"/>
                  </a:lnTo>
                  <a:lnTo>
                    <a:pt x="30" y="27"/>
                  </a:lnTo>
                  <a:lnTo>
                    <a:pt x="23" y="27"/>
                  </a:lnTo>
                  <a:lnTo>
                    <a:pt x="13" y="21"/>
                  </a:lnTo>
                  <a:lnTo>
                    <a:pt x="5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Freeform 98"/>
            <p:cNvSpPr>
              <a:spLocks/>
            </p:cNvSpPr>
            <p:nvPr/>
          </p:nvSpPr>
          <p:spPr bwMode="auto">
            <a:xfrm>
              <a:off x="5491" y="3783"/>
              <a:ext cx="29" cy="22"/>
            </a:xfrm>
            <a:custGeom>
              <a:avLst/>
              <a:gdLst>
                <a:gd name="T0" fmla="*/ 0 w 59"/>
                <a:gd name="T1" fmla="*/ 1 h 44"/>
                <a:gd name="T2" fmla="*/ 0 w 59"/>
                <a:gd name="T3" fmla="*/ 1 h 44"/>
                <a:gd name="T4" fmla="*/ 0 w 59"/>
                <a:gd name="T5" fmla="*/ 1 h 44"/>
                <a:gd name="T6" fmla="*/ 0 w 59"/>
                <a:gd name="T7" fmla="*/ 1 h 44"/>
                <a:gd name="T8" fmla="*/ 0 w 59"/>
                <a:gd name="T9" fmla="*/ 1 h 44"/>
                <a:gd name="T10" fmla="*/ 0 w 59"/>
                <a:gd name="T11" fmla="*/ 1 h 44"/>
                <a:gd name="T12" fmla="*/ 0 w 59"/>
                <a:gd name="T13" fmla="*/ 1 h 44"/>
                <a:gd name="T14" fmla="*/ 0 w 59"/>
                <a:gd name="T15" fmla="*/ 1 h 44"/>
                <a:gd name="T16" fmla="*/ 0 w 59"/>
                <a:gd name="T17" fmla="*/ 1 h 44"/>
                <a:gd name="T18" fmla="*/ 0 w 59"/>
                <a:gd name="T19" fmla="*/ 0 h 44"/>
                <a:gd name="T20" fmla="*/ 0 w 59"/>
                <a:gd name="T21" fmla="*/ 1 h 44"/>
                <a:gd name="T22" fmla="*/ 0 w 59"/>
                <a:gd name="T23" fmla="*/ 1 h 44"/>
                <a:gd name="T24" fmla="*/ 0 w 59"/>
                <a:gd name="T25" fmla="*/ 1 h 44"/>
                <a:gd name="T26" fmla="*/ 0 w 59"/>
                <a:gd name="T27" fmla="*/ 1 h 44"/>
                <a:gd name="T28" fmla="*/ 0 w 59"/>
                <a:gd name="T29" fmla="*/ 1 h 44"/>
                <a:gd name="T30" fmla="*/ 0 w 59"/>
                <a:gd name="T31" fmla="*/ 1 h 44"/>
                <a:gd name="T32" fmla="*/ 0 w 59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4"/>
                <a:gd name="T53" fmla="*/ 59 w 59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4">
                  <a:moveTo>
                    <a:pt x="59" y="44"/>
                  </a:moveTo>
                  <a:lnTo>
                    <a:pt x="56" y="43"/>
                  </a:lnTo>
                  <a:lnTo>
                    <a:pt x="51" y="41"/>
                  </a:lnTo>
                  <a:lnTo>
                    <a:pt x="41" y="37"/>
                  </a:lnTo>
                  <a:lnTo>
                    <a:pt x="32" y="34"/>
                  </a:lnTo>
                  <a:lnTo>
                    <a:pt x="22" y="26"/>
                  </a:lnTo>
                  <a:lnTo>
                    <a:pt x="12" y="19"/>
                  </a:lnTo>
                  <a:lnTo>
                    <a:pt x="3" y="12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9" y="5"/>
                  </a:lnTo>
                  <a:lnTo>
                    <a:pt x="37" y="14"/>
                  </a:lnTo>
                  <a:lnTo>
                    <a:pt x="42" y="21"/>
                  </a:lnTo>
                  <a:lnTo>
                    <a:pt x="47" y="29"/>
                  </a:lnTo>
                  <a:lnTo>
                    <a:pt x="52" y="37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Freeform 99"/>
            <p:cNvSpPr>
              <a:spLocks/>
            </p:cNvSpPr>
            <p:nvPr/>
          </p:nvSpPr>
          <p:spPr bwMode="auto">
            <a:xfrm>
              <a:off x="4112" y="3795"/>
              <a:ext cx="84" cy="24"/>
            </a:xfrm>
            <a:custGeom>
              <a:avLst/>
              <a:gdLst>
                <a:gd name="T0" fmla="*/ 0 w 169"/>
                <a:gd name="T1" fmla="*/ 1 h 47"/>
                <a:gd name="T2" fmla="*/ 0 w 169"/>
                <a:gd name="T3" fmla="*/ 1 h 47"/>
                <a:gd name="T4" fmla="*/ 0 w 169"/>
                <a:gd name="T5" fmla="*/ 1 h 47"/>
                <a:gd name="T6" fmla="*/ 0 w 169"/>
                <a:gd name="T7" fmla="*/ 1 h 47"/>
                <a:gd name="T8" fmla="*/ 0 w 169"/>
                <a:gd name="T9" fmla="*/ 1 h 47"/>
                <a:gd name="T10" fmla="*/ 0 w 169"/>
                <a:gd name="T11" fmla="*/ 1 h 47"/>
                <a:gd name="T12" fmla="*/ 0 w 169"/>
                <a:gd name="T13" fmla="*/ 1 h 47"/>
                <a:gd name="T14" fmla="*/ 0 w 169"/>
                <a:gd name="T15" fmla="*/ 1 h 47"/>
                <a:gd name="T16" fmla="*/ 0 w 169"/>
                <a:gd name="T17" fmla="*/ 1 h 47"/>
                <a:gd name="T18" fmla="*/ 0 w 169"/>
                <a:gd name="T19" fmla="*/ 1 h 47"/>
                <a:gd name="T20" fmla="*/ 0 w 169"/>
                <a:gd name="T21" fmla="*/ 1 h 47"/>
                <a:gd name="T22" fmla="*/ 0 w 169"/>
                <a:gd name="T23" fmla="*/ 1 h 47"/>
                <a:gd name="T24" fmla="*/ 0 w 169"/>
                <a:gd name="T25" fmla="*/ 1 h 47"/>
                <a:gd name="T26" fmla="*/ 0 w 169"/>
                <a:gd name="T27" fmla="*/ 0 h 47"/>
                <a:gd name="T28" fmla="*/ 0 w 169"/>
                <a:gd name="T29" fmla="*/ 0 h 47"/>
                <a:gd name="T30" fmla="*/ 0 w 169"/>
                <a:gd name="T31" fmla="*/ 0 h 47"/>
                <a:gd name="T32" fmla="*/ 0 w 169"/>
                <a:gd name="T33" fmla="*/ 1 h 47"/>
                <a:gd name="T34" fmla="*/ 0 w 169"/>
                <a:gd name="T35" fmla="*/ 1 h 47"/>
                <a:gd name="T36" fmla="*/ 0 w 169"/>
                <a:gd name="T37" fmla="*/ 1 h 47"/>
                <a:gd name="T38" fmla="*/ 0 w 169"/>
                <a:gd name="T39" fmla="*/ 1 h 47"/>
                <a:gd name="T40" fmla="*/ 0 w 169"/>
                <a:gd name="T41" fmla="*/ 1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47"/>
                <a:gd name="T65" fmla="*/ 169 w 169"/>
                <a:gd name="T66" fmla="*/ 47 h 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47">
                  <a:moveTo>
                    <a:pt x="169" y="47"/>
                  </a:moveTo>
                  <a:lnTo>
                    <a:pt x="145" y="47"/>
                  </a:lnTo>
                  <a:lnTo>
                    <a:pt x="125" y="44"/>
                  </a:lnTo>
                  <a:lnTo>
                    <a:pt x="104" y="37"/>
                  </a:lnTo>
                  <a:lnTo>
                    <a:pt x="84" y="32"/>
                  </a:lnTo>
                  <a:lnTo>
                    <a:pt x="62" y="27"/>
                  </a:lnTo>
                  <a:lnTo>
                    <a:pt x="42" y="25"/>
                  </a:lnTo>
                  <a:lnTo>
                    <a:pt x="20" y="27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23" y="19"/>
                  </a:lnTo>
                  <a:lnTo>
                    <a:pt x="37" y="10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8" y="7"/>
                  </a:lnTo>
                  <a:lnTo>
                    <a:pt x="131" y="15"/>
                  </a:lnTo>
                  <a:lnTo>
                    <a:pt x="145" y="25"/>
                  </a:lnTo>
                  <a:lnTo>
                    <a:pt x="158" y="35"/>
                  </a:lnTo>
                  <a:lnTo>
                    <a:pt x="16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Freeform 100"/>
            <p:cNvSpPr>
              <a:spLocks/>
            </p:cNvSpPr>
            <p:nvPr/>
          </p:nvSpPr>
          <p:spPr bwMode="auto">
            <a:xfrm>
              <a:off x="4853" y="3808"/>
              <a:ext cx="106" cy="93"/>
            </a:xfrm>
            <a:custGeom>
              <a:avLst/>
              <a:gdLst>
                <a:gd name="T0" fmla="*/ 0 w 213"/>
                <a:gd name="T1" fmla="*/ 1 h 184"/>
                <a:gd name="T2" fmla="*/ 0 w 213"/>
                <a:gd name="T3" fmla="*/ 1 h 184"/>
                <a:gd name="T4" fmla="*/ 0 w 213"/>
                <a:gd name="T5" fmla="*/ 1 h 184"/>
                <a:gd name="T6" fmla="*/ 0 w 213"/>
                <a:gd name="T7" fmla="*/ 1 h 184"/>
                <a:gd name="T8" fmla="*/ 0 w 213"/>
                <a:gd name="T9" fmla="*/ 1 h 184"/>
                <a:gd name="T10" fmla="*/ 0 w 213"/>
                <a:gd name="T11" fmla="*/ 1 h 184"/>
                <a:gd name="T12" fmla="*/ 0 w 213"/>
                <a:gd name="T13" fmla="*/ 1 h 184"/>
                <a:gd name="T14" fmla="*/ 0 w 213"/>
                <a:gd name="T15" fmla="*/ 1 h 184"/>
                <a:gd name="T16" fmla="*/ 0 w 213"/>
                <a:gd name="T17" fmla="*/ 1 h 184"/>
                <a:gd name="T18" fmla="*/ 0 w 213"/>
                <a:gd name="T19" fmla="*/ 1 h 184"/>
                <a:gd name="T20" fmla="*/ 0 w 213"/>
                <a:gd name="T21" fmla="*/ 1 h 184"/>
                <a:gd name="T22" fmla="*/ 0 w 213"/>
                <a:gd name="T23" fmla="*/ 1 h 184"/>
                <a:gd name="T24" fmla="*/ 0 w 213"/>
                <a:gd name="T25" fmla="*/ 1 h 184"/>
                <a:gd name="T26" fmla="*/ 0 w 213"/>
                <a:gd name="T27" fmla="*/ 1 h 184"/>
                <a:gd name="T28" fmla="*/ 0 w 213"/>
                <a:gd name="T29" fmla="*/ 1 h 184"/>
                <a:gd name="T30" fmla="*/ 0 w 213"/>
                <a:gd name="T31" fmla="*/ 1 h 184"/>
                <a:gd name="T32" fmla="*/ 0 w 213"/>
                <a:gd name="T33" fmla="*/ 1 h 184"/>
                <a:gd name="T34" fmla="*/ 0 w 213"/>
                <a:gd name="T35" fmla="*/ 1 h 184"/>
                <a:gd name="T36" fmla="*/ 0 w 213"/>
                <a:gd name="T37" fmla="*/ 1 h 184"/>
                <a:gd name="T38" fmla="*/ 0 w 213"/>
                <a:gd name="T39" fmla="*/ 1 h 184"/>
                <a:gd name="T40" fmla="*/ 0 w 213"/>
                <a:gd name="T41" fmla="*/ 1 h 184"/>
                <a:gd name="T42" fmla="*/ 0 w 213"/>
                <a:gd name="T43" fmla="*/ 1 h 184"/>
                <a:gd name="T44" fmla="*/ 0 w 213"/>
                <a:gd name="T45" fmla="*/ 1 h 184"/>
                <a:gd name="T46" fmla="*/ 0 w 213"/>
                <a:gd name="T47" fmla="*/ 1 h 184"/>
                <a:gd name="T48" fmla="*/ 0 w 213"/>
                <a:gd name="T49" fmla="*/ 1 h 184"/>
                <a:gd name="T50" fmla="*/ 0 w 213"/>
                <a:gd name="T51" fmla="*/ 0 h 184"/>
                <a:gd name="T52" fmla="*/ 0 w 213"/>
                <a:gd name="T53" fmla="*/ 1 h 184"/>
                <a:gd name="T54" fmla="*/ 0 w 213"/>
                <a:gd name="T55" fmla="*/ 1 h 184"/>
                <a:gd name="T56" fmla="*/ 0 w 213"/>
                <a:gd name="T57" fmla="*/ 1 h 184"/>
                <a:gd name="T58" fmla="*/ 0 w 213"/>
                <a:gd name="T59" fmla="*/ 1 h 184"/>
                <a:gd name="T60" fmla="*/ 0 w 213"/>
                <a:gd name="T61" fmla="*/ 1 h 184"/>
                <a:gd name="T62" fmla="*/ 0 w 213"/>
                <a:gd name="T63" fmla="*/ 1 h 184"/>
                <a:gd name="T64" fmla="*/ 0 w 213"/>
                <a:gd name="T65" fmla="*/ 1 h 184"/>
                <a:gd name="T66" fmla="*/ 0 w 213"/>
                <a:gd name="T67" fmla="*/ 1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3"/>
                <a:gd name="T103" fmla="*/ 0 h 184"/>
                <a:gd name="T104" fmla="*/ 213 w 213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3" h="184">
                  <a:moveTo>
                    <a:pt x="124" y="110"/>
                  </a:moveTo>
                  <a:lnTo>
                    <a:pt x="134" y="110"/>
                  </a:lnTo>
                  <a:lnTo>
                    <a:pt x="146" y="111"/>
                  </a:lnTo>
                  <a:lnTo>
                    <a:pt x="156" y="111"/>
                  </a:lnTo>
                  <a:lnTo>
                    <a:pt x="168" y="115"/>
                  </a:lnTo>
                  <a:lnTo>
                    <a:pt x="178" y="117"/>
                  </a:lnTo>
                  <a:lnTo>
                    <a:pt x="190" y="118"/>
                  </a:lnTo>
                  <a:lnTo>
                    <a:pt x="201" y="118"/>
                  </a:lnTo>
                  <a:lnTo>
                    <a:pt x="213" y="118"/>
                  </a:lnTo>
                  <a:lnTo>
                    <a:pt x="212" y="127"/>
                  </a:lnTo>
                  <a:lnTo>
                    <a:pt x="210" y="137"/>
                  </a:lnTo>
                  <a:lnTo>
                    <a:pt x="206" y="147"/>
                  </a:lnTo>
                  <a:lnTo>
                    <a:pt x="203" y="157"/>
                  </a:lnTo>
                  <a:lnTo>
                    <a:pt x="196" y="164"/>
                  </a:lnTo>
                  <a:lnTo>
                    <a:pt x="190" y="172"/>
                  </a:lnTo>
                  <a:lnTo>
                    <a:pt x="181" y="177"/>
                  </a:lnTo>
                  <a:lnTo>
                    <a:pt x="173" y="184"/>
                  </a:lnTo>
                  <a:lnTo>
                    <a:pt x="142" y="179"/>
                  </a:lnTo>
                  <a:lnTo>
                    <a:pt x="117" y="169"/>
                  </a:lnTo>
                  <a:lnTo>
                    <a:pt x="93" y="152"/>
                  </a:lnTo>
                  <a:lnTo>
                    <a:pt x="75" y="133"/>
                  </a:lnTo>
                  <a:lnTo>
                    <a:pt x="54" y="111"/>
                  </a:lnTo>
                  <a:lnTo>
                    <a:pt x="38" y="88"/>
                  </a:lnTo>
                  <a:lnTo>
                    <a:pt x="22" y="64"/>
                  </a:lnTo>
                  <a:lnTo>
                    <a:pt x="9" y="42"/>
                  </a:lnTo>
                  <a:lnTo>
                    <a:pt x="0" y="0"/>
                  </a:lnTo>
                  <a:lnTo>
                    <a:pt x="14" y="8"/>
                  </a:lnTo>
                  <a:lnTo>
                    <a:pt x="29" y="24"/>
                  </a:lnTo>
                  <a:lnTo>
                    <a:pt x="43" y="39"/>
                  </a:lnTo>
                  <a:lnTo>
                    <a:pt x="58" y="57"/>
                  </a:lnTo>
                  <a:lnTo>
                    <a:pt x="71" y="73"/>
                  </a:lnTo>
                  <a:lnTo>
                    <a:pt x="87" y="88"/>
                  </a:lnTo>
                  <a:lnTo>
                    <a:pt x="103" y="100"/>
                  </a:lnTo>
                  <a:lnTo>
                    <a:pt x="124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Freeform 101"/>
            <p:cNvSpPr>
              <a:spLocks/>
            </p:cNvSpPr>
            <p:nvPr/>
          </p:nvSpPr>
          <p:spPr bwMode="auto">
            <a:xfrm>
              <a:off x="3798" y="3817"/>
              <a:ext cx="80" cy="76"/>
            </a:xfrm>
            <a:custGeom>
              <a:avLst/>
              <a:gdLst>
                <a:gd name="T0" fmla="*/ 1 w 159"/>
                <a:gd name="T1" fmla="*/ 1 h 152"/>
                <a:gd name="T2" fmla="*/ 1 w 159"/>
                <a:gd name="T3" fmla="*/ 1 h 152"/>
                <a:gd name="T4" fmla="*/ 1 w 159"/>
                <a:gd name="T5" fmla="*/ 1 h 152"/>
                <a:gd name="T6" fmla="*/ 1 w 159"/>
                <a:gd name="T7" fmla="*/ 1 h 152"/>
                <a:gd name="T8" fmla="*/ 1 w 159"/>
                <a:gd name="T9" fmla="*/ 1 h 152"/>
                <a:gd name="T10" fmla="*/ 1 w 159"/>
                <a:gd name="T11" fmla="*/ 1 h 152"/>
                <a:gd name="T12" fmla="*/ 1 w 159"/>
                <a:gd name="T13" fmla="*/ 1 h 152"/>
                <a:gd name="T14" fmla="*/ 1 w 159"/>
                <a:gd name="T15" fmla="*/ 1 h 152"/>
                <a:gd name="T16" fmla="*/ 1 w 159"/>
                <a:gd name="T17" fmla="*/ 1 h 152"/>
                <a:gd name="T18" fmla="*/ 1 w 159"/>
                <a:gd name="T19" fmla="*/ 1 h 152"/>
                <a:gd name="T20" fmla="*/ 1 w 159"/>
                <a:gd name="T21" fmla="*/ 1 h 152"/>
                <a:gd name="T22" fmla="*/ 1 w 159"/>
                <a:gd name="T23" fmla="*/ 1 h 152"/>
                <a:gd name="T24" fmla="*/ 1 w 159"/>
                <a:gd name="T25" fmla="*/ 1 h 152"/>
                <a:gd name="T26" fmla="*/ 1 w 159"/>
                <a:gd name="T27" fmla="*/ 1 h 152"/>
                <a:gd name="T28" fmla="*/ 1 w 159"/>
                <a:gd name="T29" fmla="*/ 1 h 152"/>
                <a:gd name="T30" fmla="*/ 1 w 159"/>
                <a:gd name="T31" fmla="*/ 1 h 152"/>
                <a:gd name="T32" fmla="*/ 1 w 159"/>
                <a:gd name="T33" fmla="*/ 1 h 152"/>
                <a:gd name="T34" fmla="*/ 0 w 159"/>
                <a:gd name="T35" fmla="*/ 1 h 152"/>
                <a:gd name="T36" fmla="*/ 1 w 159"/>
                <a:gd name="T37" fmla="*/ 0 h 152"/>
                <a:gd name="T38" fmla="*/ 1 w 159"/>
                <a:gd name="T39" fmla="*/ 1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9"/>
                <a:gd name="T61" fmla="*/ 0 h 152"/>
                <a:gd name="T62" fmla="*/ 159 w 159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9" h="152">
                  <a:moveTo>
                    <a:pt x="118" y="74"/>
                  </a:moveTo>
                  <a:lnTo>
                    <a:pt x="113" y="83"/>
                  </a:lnTo>
                  <a:lnTo>
                    <a:pt x="115" y="93"/>
                  </a:lnTo>
                  <a:lnTo>
                    <a:pt x="116" y="101"/>
                  </a:lnTo>
                  <a:lnTo>
                    <a:pt x="123" y="111"/>
                  </a:lnTo>
                  <a:lnTo>
                    <a:pt x="137" y="125"/>
                  </a:lnTo>
                  <a:lnTo>
                    <a:pt x="153" y="140"/>
                  </a:lnTo>
                  <a:lnTo>
                    <a:pt x="159" y="140"/>
                  </a:lnTo>
                  <a:lnTo>
                    <a:pt x="157" y="147"/>
                  </a:lnTo>
                  <a:lnTo>
                    <a:pt x="153" y="152"/>
                  </a:lnTo>
                  <a:lnTo>
                    <a:pt x="131" y="140"/>
                  </a:lnTo>
                  <a:lnTo>
                    <a:pt x="110" y="130"/>
                  </a:lnTo>
                  <a:lnTo>
                    <a:pt x="89" y="115"/>
                  </a:lnTo>
                  <a:lnTo>
                    <a:pt x="69" y="101"/>
                  </a:lnTo>
                  <a:lnTo>
                    <a:pt x="49" y="84"/>
                  </a:lnTo>
                  <a:lnTo>
                    <a:pt x="32" y="67"/>
                  </a:lnTo>
                  <a:lnTo>
                    <a:pt x="15" y="47"/>
                  </a:lnTo>
                  <a:lnTo>
                    <a:pt x="0" y="29"/>
                  </a:lnTo>
                  <a:lnTo>
                    <a:pt x="8" y="0"/>
                  </a:lnTo>
                  <a:lnTo>
                    <a:pt x="11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Freeform 102"/>
            <p:cNvSpPr>
              <a:spLocks/>
            </p:cNvSpPr>
            <p:nvPr/>
          </p:nvSpPr>
          <p:spPr bwMode="auto">
            <a:xfrm>
              <a:off x="4091" y="3819"/>
              <a:ext cx="60" cy="25"/>
            </a:xfrm>
            <a:custGeom>
              <a:avLst/>
              <a:gdLst>
                <a:gd name="T0" fmla="*/ 1 w 118"/>
                <a:gd name="T1" fmla="*/ 0 h 51"/>
                <a:gd name="T2" fmla="*/ 1 w 118"/>
                <a:gd name="T3" fmla="*/ 0 h 51"/>
                <a:gd name="T4" fmla="*/ 1 w 118"/>
                <a:gd name="T5" fmla="*/ 0 h 51"/>
                <a:gd name="T6" fmla="*/ 1 w 118"/>
                <a:gd name="T7" fmla="*/ 0 h 51"/>
                <a:gd name="T8" fmla="*/ 1 w 118"/>
                <a:gd name="T9" fmla="*/ 0 h 51"/>
                <a:gd name="T10" fmla="*/ 1 w 118"/>
                <a:gd name="T11" fmla="*/ 0 h 51"/>
                <a:gd name="T12" fmla="*/ 1 w 118"/>
                <a:gd name="T13" fmla="*/ 0 h 51"/>
                <a:gd name="T14" fmla="*/ 1 w 118"/>
                <a:gd name="T15" fmla="*/ 0 h 51"/>
                <a:gd name="T16" fmla="*/ 1 w 118"/>
                <a:gd name="T17" fmla="*/ 0 h 51"/>
                <a:gd name="T18" fmla="*/ 1 w 118"/>
                <a:gd name="T19" fmla="*/ 0 h 51"/>
                <a:gd name="T20" fmla="*/ 1 w 118"/>
                <a:gd name="T21" fmla="*/ 0 h 51"/>
                <a:gd name="T22" fmla="*/ 1 w 118"/>
                <a:gd name="T23" fmla="*/ 0 h 51"/>
                <a:gd name="T24" fmla="*/ 1 w 118"/>
                <a:gd name="T25" fmla="*/ 0 h 51"/>
                <a:gd name="T26" fmla="*/ 1 w 118"/>
                <a:gd name="T27" fmla="*/ 0 h 51"/>
                <a:gd name="T28" fmla="*/ 1 w 118"/>
                <a:gd name="T29" fmla="*/ 0 h 51"/>
                <a:gd name="T30" fmla="*/ 1 w 118"/>
                <a:gd name="T31" fmla="*/ 0 h 51"/>
                <a:gd name="T32" fmla="*/ 0 w 118"/>
                <a:gd name="T33" fmla="*/ 0 h 51"/>
                <a:gd name="T34" fmla="*/ 1 w 118"/>
                <a:gd name="T35" fmla="*/ 0 h 51"/>
                <a:gd name="T36" fmla="*/ 1 w 118"/>
                <a:gd name="T37" fmla="*/ 0 h 51"/>
                <a:gd name="T38" fmla="*/ 1 w 118"/>
                <a:gd name="T39" fmla="*/ 0 h 51"/>
                <a:gd name="T40" fmla="*/ 1 w 118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51"/>
                <a:gd name="T65" fmla="*/ 118 w 118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51">
                  <a:moveTo>
                    <a:pt x="32" y="0"/>
                  </a:moveTo>
                  <a:lnTo>
                    <a:pt x="35" y="10"/>
                  </a:lnTo>
                  <a:lnTo>
                    <a:pt x="46" y="15"/>
                  </a:lnTo>
                  <a:lnTo>
                    <a:pt x="56" y="17"/>
                  </a:lnTo>
                  <a:lnTo>
                    <a:pt x="66" y="26"/>
                  </a:lnTo>
                  <a:lnTo>
                    <a:pt x="81" y="27"/>
                  </a:lnTo>
                  <a:lnTo>
                    <a:pt x="95" y="36"/>
                  </a:lnTo>
                  <a:lnTo>
                    <a:pt x="106" y="42"/>
                  </a:lnTo>
                  <a:lnTo>
                    <a:pt x="118" y="51"/>
                  </a:lnTo>
                  <a:lnTo>
                    <a:pt x="103" y="44"/>
                  </a:lnTo>
                  <a:lnTo>
                    <a:pt x="88" y="42"/>
                  </a:lnTo>
                  <a:lnTo>
                    <a:pt x="73" y="42"/>
                  </a:lnTo>
                  <a:lnTo>
                    <a:pt x="57" y="42"/>
                  </a:lnTo>
                  <a:lnTo>
                    <a:pt x="41" y="39"/>
                  </a:lnTo>
                  <a:lnTo>
                    <a:pt x="25" y="37"/>
                  </a:lnTo>
                  <a:lnTo>
                    <a:pt x="10" y="32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Freeform 103"/>
            <p:cNvSpPr>
              <a:spLocks/>
            </p:cNvSpPr>
            <p:nvPr/>
          </p:nvSpPr>
          <p:spPr bwMode="auto">
            <a:xfrm>
              <a:off x="4127" y="3873"/>
              <a:ext cx="77" cy="36"/>
            </a:xfrm>
            <a:custGeom>
              <a:avLst/>
              <a:gdLst>
                <a:gd name="T0" fmla="*/ 1 w 154"/>
                <a:gd name="T1" fmla="*/ 0 h 73"/>
                <a:gd name="T2" fmla="*/ 1 w 154"/>
                <a:gd name="T3" fmla="*/ 0 h 73"/>
                <a:gd name="T4" fmla="*/ 1 w 154"/>
                <a:gd name="T5" fmla="*/ 0 h 73"/>
                <a:gd name="T6" fmla="*/ 1 w 154"/>
                <a:gd name="T7" fmla="*/ 0 h 73"/>
                <a:gd name="T8" fmla="*/ 1 w 154"/>
                <a:gd name="T9" fmla="*/ 0 h 73"/>
                <a:gd name="T10" fmla="*/ 1 w 154"/>
                <a:gd name="T11" fmla="*/ 0 h 73"/>
                <a:gd name="T12" fmla="*/ 1 w 154"/>
                <a:gd name="T13" fmla="*/ 0 h 73"/>
                <a:gd name="T14" fmla="*/ 1 w 154"/>
                <a:gd name="T15" fmla="*/ 0 h 73"/>
                <a:gd name="T16" fmla="*/ 1 w 154"/>
                <a:gd name="T17" fmla="*/ 0 h 73"/>
                <a:gd name="T18" fmla="*/ 1 w 154"/>
                <a:gd name="T19" fmla="*/ 0 h 73"/>
                <a:gd name="T20" fmla="*/ 1 w 154"/>
                <a:gd name="T21" fmla="*/ 0 h 73"/>
                <a:gd name="T22" fmla="*/ 1 w 154"/>
                <a:gd name="T23" fmla="*/ 0 h 73"/>
                <a:gd name="T24" fmla="*/ 1 w 154"/>
                <a:gd name="T25" fmla="*/ 0 h 73"/>
                <a:gd name="T26" fmla="*/ 0 w 154"/>
                <a:gd name="T27" fmla="*/ 0 h 73"/>
                <a:gd name="T28" fmla="*/ 1 w 154"/>
                <a:gd name="T29" fmla="*/ 0 h 73"/>
                <a:gd name="T30" fmla="*/ 1 w 154"/>
                <a:gd name="T31" fmla="*/ 0 h 73"/>
                <a:gd name="T32" fmla="*/ 1 w 154"/>
                <a:gd name="T33" fmla="*/ 0 h 73"/>
                <a:gd name="T34" fmla="*/ 1 w 154"/>
                <a:gd name="T35" fmla="*/ 0 h 73"/>
                <a:gd name="T36" fmla="*/ 1 w 154"/>
                <a:gd name="T37" fmla="*/ 0 h 73"/>
                <a:gd name="T38" fmla="*/ 1 w 154"/>
                <a:gd name="T39" fmla="*/ 0 h 73"/>
                <a:gd name="T40" fmla="*/ 1 w 154"/>
                <a:gd name="T41" fmla="*/ 0 h 73"/>
                <a:gd name="T42" fmla="*/ 1 w 154"/>
                <a:gd name="T43" fmla="*/ 0 h 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4"/>
                <a:gd name="T67" fmla="*/ 0 h 73"/>
                <a:gd name="T68" fmla="*/ 154 w 154"/>
                <a:gd name="T69" fmla="*/ 73 h 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4" h="73">
                  <a:moveTo>
                    <a:pt x="133" y="41"/>
                  </a:moveTo>
                  <a:lnTo>
                    <a:pt x="154" y="56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0" y="70"/>
                  </a:lnTo>
                  <a:lnTo>
                    <a:pt x="108" y="61"/>
                  </a:lnTo>
                  <a:lnTo>
                    <a:pt x="95" y="49"/>
                  </a:lnTo>
                  <a:lnTo>
                    <a:pt x="83" y="39"/>
                  </a:lnTo>
                  <a:lnTo>
                    <a:pt x="71" y="31"/>
                  </a:lnTo>
                  <a:lnTo>
                    <a:pt x="59" y="27"/>
                  </a:lnTo>
                  <a:lnTo>
                    <a:pt x="42" y="17"/>
                  </a:lnTo>
                  <a:lnTo>
                    <a:pt x="27" y="14"/>
                  </a:lnTo>
                  <a:lnTo>
                    <a:pt x="10" y="9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2" y="11"/>
                  </a:lnTo>
                  <a:lnTo>
                    <a:pt x="49" y="16"/>
                  </a:lnTo>
                  <a:lnTo>
                    <a:pt x="66" y="21"/>
                  </a:lnTo>
                  <a:lnTo>
                    <a:pt x="81" y="26"/>
                  </a:lnTo>
                  <a:lnTo>
                    <a:pt x="100" y="31"/>
                  </a:lnTo>
                  <a:lnTo>
                    <a:pt x="115" y="36"/>
                  </a:lnTo>
                  <a:lnTo>
                    <a:pt x="13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04"/>
            <p:cNvSpPr>
              <a:spLocks/>
            </p:cNvSpPr>
            <p:nvPr/>
          </p:nvSpPr>
          <p:spPr bwMode="auto">
            <a:xfrm>
              <a:off x="3255" y="3771"/>
              <a:ext cx="59" cy="56"/>
            </a:xfrm>
            <a:custGeom>
              <a:avLst/>
              <a:gdLst>
                <a:gd name="T0" fmla="*/ 0 w 119"/>
                <a:gd name="T1" fmla="*/ 1 h 111"/>
                <a:gd name="T2" fmla="*/ 0 w 119"/>
                <a:gd name="T3" fmla="*/ 1 h 111"/>
                <a:gd name="T4" fmla="*/ 0 w 119"/>
                <a:gd name="T5" fmla="*/ 1 h 111"/>
                <a:gd name="T6" fmla="*/ 0 w 119"/>
                <a:gd name="T7" fmla="*/ 1 h 111"/>
                <a:gd name="T8" fmla="*/ 0 w 119"/>
                <a:gd name="T9" fmla="*/ 1 h 111"/>
                <a:gd name="T10" fmla="*/ 0 w 119"/>
                <a:gd name="T11" fmla="*/ 1 h 111"/>
                <a:gd name="T12" fmla="*/ 0 w 119"/>
                <a:gd name="T13" fmla="*/ 1 h 111"/>
                <a:gd name="T14" fmla="*/ 0 w 119"/>
                <a:gd name="T15" fmla="*/ 1 h 111"/>
                <a:gd name="T16" fmla="*/ 0 w 119"/>
                <a:gd name="T17" fmla="*/ 1 h 111"/>
                <a:gd name="T18" fmla="*/ 0 w 119"/>
                <a:gd name="T19" fmla="*/ 1 h 111"/>
                <a:gd name="T20" fmla="*/ 0 w 119"/>
                <a:gd name="T21" fmla="*/ 1 h 111"/>
                <a:gd name="T22" fmla="*/ 0 w 119"/>
                <a:gd name="T23" fmla="*/ 1 h 111"/>
                <a:gd name="T24" fmla="*/ 0 w 119"/>
                <a:gd name="T25" fmla="*/ 0 h 111"/>
                <a:gd name="T26" fmla="*/ 0 w 119"/>
                <a:gd name="T27" fmla="*/ 1 h 111"/>
                <a:gd name="T28" fmla="*/ 0 w 119"/>
                <a:gd name="T29" fmla="*/ 1 h 111"/>
                <a:gd name="T30" fmla="*/ 0 w 119"/>
                <a:gd name="T31" fmla="*/ 1 h 111"/>
                <a:gd name="T32" fmla="*/ 0 w 119"/>
                <a:gd name="T33" fmla="*/ 1 h 111"/>
                <a:gd name="T34" fmla="*/ 0 w 119"/>
                <a:gd name="T35" fmla="*/ 1 h 1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11"/>
                <a:gd name="T56" fmla="*/ 119 w 119"/>
                <a:gd name="T57" fmla="*/ 111 h 1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11">
                  <a:moveTo>
                    <a:pt x="46" y="42"/>
                  </a:moveTo>
                  <a:lnTo>
                    <a:pt x="53" y="49"/>
                  </a:lnTo>
                  <a:lnTo>
                    <a:pt x="61" y="57"/>
                  </a:lnTo>
                  <a:lnTo>
                    <a:pt x="71" y="66"/>
                  </a:lnTo>
                  <a:lnTo>
                    <a:pt x="81" y="74"/>
                  </a:lnTo>
                  <a:lnTo>
                    <a:pt x="90" y="81"/>
                  </a:lnTo>
                  <a:lnTo>
                    <a:pt x="100" y="89"/>
                  </a:lnTo>
                  <a:lnTo>
                    <a:pt x="108" y="98"/>
                  </a:lnTo>
                  <a:lnTo>
                    <a:pt x="119" y="106"/>
                  </a:lnTo>
                  <a:lnTo>
                    <a:pt x="112" y="111"/>
                  </a:lnTo>
                  <a:lnTo>
                    <a:pt x="0" y="28"/>
                  </a:lnTo>
                  <a:lnTo>
                    <a:pt x="0" y="1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1" y="6"/>
                  </a:lnTo>
                  <a:lnTo>
                    <a:pt x="27" y="13"/>
                  </a:lnTo>
                  <a:lnTo>
                    <a:pt x="36" y="28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05"/>
            <p:cNvSpPr>
              <a:spLocks/>
            </p:cNvSpPr>
            <p:nvPr/>
          </p:nvSpPr>
          <p:spPr bwMode="auto">
            <a:xfrm>
              <a:off x="3921" y="3881"/>
              <a:ext cx="55" cy="15"/>
            </a:xfrm>
            <a:custGeom>
              <a:avLst/>
              <a:gdLst>
                <a:gd name="T0" fmla="*/ 1 w 110"/>
                <a:gd name="T1" fmla="*/ 0 h 31"/>
                <a:gd name="T2" fmla="*/ 1 w 110"/>
                <a:gd name="T3" fmla="*/ 0 h 31"/>
                <a:gd name="T4" fmla="*/ 1 w 110"/>
                <a:gd name="T5" fmla="*/ 0 h 31"/>
                <a:gd name="T6" fmla="*/ 1 w 110"/>
                <a:gd name="T7" fmla="*/ 0 h 31"/>
                <a:gd name="T8" fmla="*/ 1 w 110"/>
                <a:gd name="T9" fmla="*/ 0 h 31"/>
                <a:gd name="T10" fmla="*/ 1 w 110"/>
                <a:gd name="T11" fmla="*/ 0 h 31"/>
                <a:gd name="T12" fmla="*/ 1 w 110"/>
                <a:gd name="T13" fmla="*/ 0 h 31"/>
                <a:gd name="T14" fmla="*/ 1 w 110"/>
                <a:gd name="T15" fmla="*/ 0 h 31"/>
                <a:gd name="T16" fmla="*/ 0 w 110"/>
                <a:gd name="T17" fmla="*/ 0 h 31"/>
                <a:gd name="T18" fmla="*/ 1 w 110"/>
                <a:gd name="T19" fmla="*/ 0 h 31"/>
                <a:gd name="T20" fmla="*/ 1 w 110"/>
                <a:gd name="T21" fmla="*/ 0 h 31"/>
                <a:gd name="T22" fmla="*/ 1 w 110"/>
                <a:gd name="T23" fmla="*/ 0 h 31"/>
                <a:gd name="T24" fmla="*/ 1 w 110"/>
                <a:gd name="T25" fmla="*/ 0 h 31"/>
                <a:gd name="T26" fmla="*/ 1 w 110"/>
                <a:gd name="T27" fmla="*/ 0 h 31"/>
                <a:gd name="T28" fmla="*/ 1 w 110"/>
                <a:gd name="T29" fmla="*/ 0 h 31"/>
                <a:gd name="T30" fmla="*/ 1 w 110"/>
                <a:gd name="T31" fmla="*/ 0 h 31"/>
                <a:gd name="T32" fmla="*/ 1 w 110"/>
                <a:gd name="T33" fmla="*/ 0 h 31"/>
                <a:gd name="T34" fmla="*/ 1 w 110"/>
                <a:gd name="T35" fmla="*/ 0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31"/>
                <a:gd name="T56" fmla="*/ 110 w 11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31">
                  <a:moveTo>
                    <a:pt x="110" y="31"/>
                  </a:moveTo>
                  <a:lnTo>
                    <a:pt x="94" y="29"/>
                  </a:lnTo>
                  <a:lnTo>
                    <a:pt x="79" y="27"/>
                  </a:lnTo>
                  <a:lnTo>
                    <a:pt x="66" y="24"/>
                  </a:lnTo>
                  <a:lnTo>
                    <a:pt x="52" y="22"/>
                  </a:lnTo>
                  <a:lnTo>
                    <a:pt x="37" y="17"/>
                  </a:lnTo>
                  <a:lnTo>
                    <a:pt x="25" y="12"/>
                  </a:lnTo>
                  <a:lnTo>
                    <a:pt x="12" y="7"/>
                  </a:lnTo>
                  <a:lnTo>
                    <a:pt x="0" y="4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2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67" y="14"/>
                  </a:lnTo>
                  <a:lnTo>
                    <a:pt x="79" y="17"/>
                  </a:lnTo>
                  <a:lnTo>
                    <a:pt x="93" y="19"/>
                  </a:lnTo>
                  <a:lnTo>
                    <a:pt x="11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06"/>
            <p:cNvSpPr>
              <a:spLocks/>
            </p:cNvSpPr>
            <p:nvPr/>
          </p:nvSpPr>
          <p:spPr bwMode="auto">
            <a:xfrm>
              <a:off x="4098" y="3901"/>
              <a:ext cx="29" cy="11"/>
            </a:xfrm>
            <a:custGeom>
              <a:avLst/>
              <a:gdLst>
                <a:gd name="T0" fmla="*/ 1 w 57"/>
                <a:gd name="T1" fmla="*/ 1 h 22"/>
                <a:gd name="T2" fmla="*/ 1 w 57"/>
                <a:gd name="T3" fmla="*/ 1 h 22"/>
                <a:gd name="T4" fmla="*/ 1 w 57"/>
                <a:gd name="T5" fmla="*/ 1 h 22"/>
                <a:gd name="T6" fmla="*/ 1 w 57"/>
                <a:gd name="T7" fmla="*/ 1 h 22"/>
                <a:gd name="T8" fmla="*/ 1 w 57"/>
                <a:gd name="T9" fmla="*/ 1 h 22"/>
                <a:gd name="T10" fmla="*/ 0 w 57"/>
                <a:gd name="T11" fmla="*/ 1 h 22"/>
                <a:gd name="T12" fmla="*/ 1 w 57"/>
                <a:gd name="T13" fmla="*/ 1 h 22"/>
                <a:gd name="T14" fmla="*/ 1 w 57"/>
                <a:gd name="T15" fmla="*/ 0 h 22"/>
                <a:gd name="T16" fmla="*/ 1 w 57"/>
                <a:gd name="T17" fmla="*/ 0 h 22"/>
                <a:gd name="T18" fmla="*/ 1 w 57"/>
                <a:gd name="T19" fmla="*/ 1 h 22"/>
                <a:gd name="T20" fmla="*/ 1 w 57"/>
                <a:gd name="T21" fmla="*/ 1 h 22"/>
                <a:gd name="T22" fmla="*/ 1 w 57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22"/>
                <a:gd name="T38" fmla="*/ 57 w 5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22">
                  <a:moveTo>
                    <a:pt x="57" y="17"/>
                  </a:moveTo>
                  <a:lnTo>
                    <a:pt x="57" y="22"/>
                  </a:lnTo>
                  <a:lnTo>
                    <a:pt x="42" y="19"/>
                  </a:lnTo>
                  <a:lnTo>
                    <a:pt x="28" y="17"/>
                  </a:lnTo>
                  <a:lnTo>
                    <a:pt x="13" y="15"/>
                  </a:lnTo>
                  <a:lnTo>
                    <a:pt x="0" y="12"/>
                  </a:lnTo>
                  <a:lnTo>
                    <a:pt x="8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3" y="5"/>
                  </a:lnTo>
                  <a:lnTo>
                    <a:pt x="47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107"/>
            <p:cNvSpPr>
              <a:spLocks/>
            </p:cNvSpPr>
            <p:nvPr/>
          </p:nvSpPr>
          <p:spPr bwMode="auto">
            <a:xfrm>
              <a:off x="4971" y="3945"/>
              <a:ext cx="8" cy="7"/>
            </a:xfrm>
            <a:custGeom>
              <a:avLst/>
              <a:gdLst>
                <a:gd name="T0" fmla="*/ 1 w 15"/>
                <a:gd name="T1" fmla="*/ 0 h 13"/>
                <a:gd name="T2" fmla="*/ 1 w 15"/>
                <a:gd name="T3" fmla="*/ 1 h 13"/>
                <a:gd name="T4" fmla="*/ 1 w 15"/>
                <a:gd name="T5" fmla="*/ 1 h 13"/>
                <a:gd name="T6" fmla="*/ 0 w 15"/>
                <a:gd name="T7" fmla="*/ 0 h 13"/>
                <a:gd name="T8" fmla="*/ 1 w 1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5" y="0"/>
                  </a:moveTo>
                  <a:lnTo>
                    <a:pt x="12" y="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Freeform 108"/>
            <p:cNvSpPr>
              <a:spLocks/>
            </p:cNvSpPr>
            <p:nvPr/>
          </p:nvSpPr>
          <p:spPr bwMode="auto">
            <a:xfrm>
              <a:off x="4765" y="3985"/>
              <a:ext cx="167" cy="49"/>
            </a:xfrm>
            <a:custGeom>
              <a:avLst/>
              <a:gdLst>
                <a:gd name="T0" fmla="*/ 1 w 334"/>
                <a:gd name="T1" fmla="*/ 0 h 98"/>
                <a:gd name="T2" fmla="*/ 1 w 334"/>
                <a:gd name="T3" fmla="*/ 1 h 98"/>
                <a:gd name="T4" fmla="*/ 1 w 334"/>
                <a:gd name="T5" fmla="*/ 1 h 98"/>
                <a:gd name="T6" fmla="*/ 1 w 334"/>
                <a:gd name="T7" fmla="*/ 1 h 98"/>
                <a:gd name="T8" fmla="*/ 1 w 334"/>
                <a:gd name="T9" fmla="*/ 1 h 98"/>
                <a:gd name="T10" fmla="*/ 1 w 334"/>
                <a:gd name="T11" fmla="*/ 1 h 98"/>
                <a:gd name="T12" fmla="*/ 1 w 334"/>
                <a:gd name="T13" fmla="*/ 1 h 98"/>
                <a:gd name="T14" fmla="*/ 1 w 334"/>
                <a:gd name="T15" fmla="*/ 1 h 98"/>
                <a:gd name="T16" fmla="*/ 1 w 334"/>
                <a:gd name="T17" fmla="*/ 1 h 98"/>
                <a:gd name="T18" fmla="*/ 1 w 334"/>
                <a:gd name="T19" fmla="*/ 1 h 98"/>
                <a:gd name="T20" fmla="*/ 1 w 334"/>
                <a:gd name="T21" fmla="*/ 1 h 98"/>
                <a:gd name="T22" fmla="*/ 1 w 334"/>
                <a:gd name="T23" fmla="*/ 1 h 98"/>
                <a:gd name="T24" fmla="*/ 1 w 334"/>
                <a:gd name="T25" fmla="*/ 1 h 98"/>
                <a:gd name="T26" fmla="*/ 1 w 334"/>
                <a:gd name="T27" fmla="*/ 1 h 98"/>
                <a:gd name="T28" fmla="*/ 1 w 334"/>
                <a:gd name="T29" fmla="*/ 1 h 98"/>
                <a:gd name="T30" fmla="*/ 1 w 334"/>
                <a:gd name="T31" fmla="*/ 1 h 98"/>
                <a:gd name="T32" fmla="*/ 0 w 334"/>
                <a:gd name="T33" fmla="*/ 1 h 98"/>
                <a:gd name="T34" fmla="*/ 1 w 334"/>
                <a:gd name="T35" fmla="*/ 1 h 98"/>
                <a:gd name="T36" fmla="*/ 1 w 334"/>
                <a:gd name="T37" fmla="*/ 1 h 98"/>
                <a:gd name="T38" fmla="*/ 1 w 334"/>
                <a:gd name="T39" fmla="*/ 1 h 98"/>
                <a:gd name="T40" fmla="*/ 1 w 334"/>
                <a:gd name="T41" fmla="*/ 1 h 98"/>
                <a:gd name="T42" fmla="*/ 1 w 334"/>
                <a:gd name="T43" fmla="*/ 1 h 98"/>
                <a:gd name="T44" fmla="*/ 1 w 334"/>
                <a:gd name="T45" fmla="*/ 1 h 98"/>
                <a:gd name="T46" fmla="*/ 1 w 334"/>
                <a:gd name="T47" fmla="*/ 1 h 98"/>
                <a:gd name="T48" fmla="*/ 1 w 334"/>
                <a:gd name="T49" fmla="*/ 1 h 98"/>
                <a:gd name="T50" fmla="*/ 1 w 334"/>
                <a:gd name="T51" fmla="*/ 1 h 98"/>
                <a:gd name="T52" fmla="*/ 1 w 334"/>
                <a:gd name="T53" fmla="*/ 1 h 98"/>
                <a:gd name="T54" fmla="*/ 1 w 334"/>
                <a:gd name="T55" fmla="*/ 1 h 98"/>
                <a:gd name="T56" fmla="*/ 1 w 334"/>
                <a:gd name="T57" fmla="*/ 1 h 98"/>
                <a:gd name="T58" fmla="*/ 1 w 334"/>
                <a:gd name="T59" fmla="*/ 1 h 98"/>
                <a:gd name="T60" fmla="*/ 1 w 334"/>
                <a:gd name="T61" fmla="*/ 1 h 98"/>
                <a:gd name="T62" fmla="*/ 1 w 334"/>
                <a:gd name="T63" fmla="*/ 1 h 98"/>
                <a:gd name="T64" fmla="*/ 1 w 334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4"/>
                <a:gd name="T100" fmla="*/ 0 h 98"/>
                <a:gd name="T101" fmla="*/ 334 w 334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4" h="98">
                  <a:moveTo>
                    <a:pt x="334" y="0"/>
                  </a:moveTo>
                  <a:lnTo>
                    <a:pt x="316" y="15"/>
                  </a:lnTo>
                  <a:lnTo>
                    <a:pt x="297" y="29"/>
                  </a:lnTo>
                  <a:lnTo>
                    <a:pt x="277" y="37"/>
                  </a:lnTo>
                  <a:lnTo>
                    <a:pt x="256" y="47"/>
                  </a:lnTo>
                  <a:lnTo>
                    <a:pt x="233" y="54"/>
                  </a:lnTo>
                  <a:lnTo>
                    <a:pt x="213" y="61"/>
                  </a:lnTo>
                  <a:lnTo>
                    <a:pt x="191" y="68"/>
                  </a:lnTo>
                  <a:lnTo>
                    <a:pt x="170" y="78"/>
                  </a:lnTo>
                  <a:lnTo>
                    <a:pt x="148" y="80"/>
                  </a:lnTo>
                  <a:lnTo>
                    <a:pt x="126" y="85"/>
                  </a:lnTo>
                  <a:lnTo>
                    <a:pt x="106" y="90"/>
                  </a:lnTo>
                  <a:lnTo>
                    <a:pt x="86" y="95"/>
                  </a:lnTo>
                  <a:lnTo>
                    <a:pt x="64" y="96"/>
                  </a:lnTo>
                  <a:lnTo>
                    <a:pt x="42" y="98"/>
                  </a:lnTo>
                  <a:lnTo>
                    <a:pt x="20" y="98"/>
                  </a:lnTo>
                  <a:lnTo>
                    <a:pt x="0" y="93"/>
                  </a:lnTo>
                  <a:lnTo>
                    <a:pt x="20" y="90"/>
                  </a:lnTo>
                  <a:lnTo>
                    <a:pt x="42" y="86"/>
                  </a:lnTo>
                  <a:lnTo>
                    <a:pt x="62" y="80"/>
                  </a:lnTo>
                  <a:lnTo>
                    <a:pt x="82" y="73"/>
                  </a:lnTo>
                  <a:lnTo>
                    <a:pt x="101" y="64"/>
                  </a:lnTo>
                  <a:lnTo>
                    <a:pt x="121" y="58"/>
                  </a:lnTo>
                  <a:lnTo>
                    <a:pt x="142" y="51"/>
                  </a:lnTo>
                  <a:lnTo>
                    <a:pt x="164" y="47"/>
                  </a:lnTo>
                  <a:lnTo>
                    <a:pt x="182" y="34"/>
                  </a:lnTo>
                  <a:lnTo>
                    <a:pt x="202" y="25"/>
                  </a:lnTo>
                  <a:lnTo>
                    <a:pt x="223" y="20"/>
                  </a:lnTo>
                  <a:lnTo>
                    <a:pt x="246" y="19"/>
                  </a:lnTo>
                  <a:lnTo>
                    <a:pt x="268" y="15"/>
                  </a:lnTo>
                  <a:lnTo>
                    <a:pt x="290" y="12"/>
                  </a:lnTo>
                  <a:lnTo>
                    <a:pt x="312" y="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Date Placeholder 10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B55C-5A0B-4642-81B3-586EA8974367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6048672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>
                <a:solidFill>
                  <a:srgbClr val="FF0000"/>
                </a:solidFill>
                <a:cs typeface="+mj-cs"/>
              </a:rPr>
              <a:t>Why we study personality?</a:t>
            </a:r>
          </a:p>
          <a:p>
            <a:pPr algn="l">
              <a:buFont typeface="Wingdings" pitchFamily="2" charset="2"/>
              <a:buNone/>
              <a:defRPr/>
            </a:pPr>
            <a:endParaRPr lang="en-US" dirty="0">
              <a:cs typeface="+mj-cs"/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en-US" dirty="0">
                <a:cs typeface="+mj-cs"/>
              </a:rPr>
              <a:t>- It is important for teachers, students &amp; others to Know the best way to deal &amp; interact with others.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cs typeface="+mj-cs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ar-IQ" dirty="0">
              <a:cs typeface="+mj-cs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+mj-cs"/>
              </a:rPr>
              <a:t>-No two individuals have the same personality. Each individual has his own way of interacting with others and with his environment.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cs typeface="+mj-cs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cs typeface="+mj-cs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cs typeface="+mj-cs"/>
            </a:endParaRPr>
          </a:p>
          <a:p>
            <a:pPr algn="l">
              <a:defRPr/>
            </a:pPr>
            <a:endParaRPr lang="en-US" sz="2800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EA9-418A-462F-82D4-DF20FF241604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914400"/>
            <a:ext cx="6419880" cy="5586434"/>
          </a:xfrm>
        </p:spPr>
        <p:txBody>
          <a:bodyPr anchor="t"/>
          <a:lstStyle/>
          <a:p>
            <a:pPr algn="l" eaLnBrk="1" hangingPunct="1"/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Obsessive-compulsive PD:</a:t>
            </a:r>
            <a:b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Features: 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Inflexibility, stubbornness and desire for perfection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Tend to stress perfectionism above all else, and feel anxious when they perceive that things aren't "right".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 sense of their being only one way to do things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F8E00-CB63-4FDF-8CCB-5F2AACFCF7F3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1988" name="Picture 4" descr="C:\Documents and Settings\Lindsay E. Ayearst\My Documents\My Pictures\PD Pics\Bre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0"/>
            <a:ext cx="251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Documents and Settings\Lindsay E. Ayearst\My Documents\My Pictures\PD Pics\bre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>
            <a:lum contrast="54000"/>
          </a:blip>
          <a:srcRect/>
          <a:stretch>
            <a:fillRect/>
          </a:stretch>
        </p:blipFill>
        <p:spPr bwMode="auto">
          <a:xfrm>
            <a:off x="480060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541F-8307-4810-86FD-79D615261294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0"/>
          </a:xfrm>
        </p:spPr>
        <p:txBody>
          <a:bodyPr anchor="t"/>
          <a:lstStyle/>
          <a:p>
            <a:pPr algn="l" eaLnBrk="1" hangingPunct="1"/>
            <a:b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Features: 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Failure to get things done as a result of excessive attention to detail.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 tendency to check and re-check, but absence of obsessional thoughts      and compulsive behaviours </a:t>
            </a: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1% of the general population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FEC71-1FDC-4142-AE7F-5017759E448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3012" name="Picture 11" descr="MPj039935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754380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what is obsessive compulsive personality disorde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6600" y="2819400"/>
            <a:ext cx="332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00034" y="762000"/>
            <a:ext cx="8358246" cy="60960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GB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PD not otherwise specified</a:t>
            </a:r>
            <a:r>
              <a:rPr lang="en-GB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not meet full criteria for any specific PD, but the diagnostic criteria  for PD are present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As the presence of features of more than one PD that do not meet the full criteria for anyone PD ("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mixed PD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"), but together cause clinically significant distress or social or occupational impairment.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Or a specific PD that is not included in the classification of PD as depressive PD &amp; passive-aggressive PD.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9D95F-E2CD-48F2-9E2A-E3EEE6714F3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4036" name="AutoShape 8" descr="data:image/jpg;base64,/9j/4AAQSkZJRgABAQAAAQABAAD/2wCEAAkGBhMSERUUExQWFRUUFxwaGRgYFxobGhwcGBgXGiAYGhsYHCYeGBkjGhwYIC8gIycpLCwtFx4xNTAqNSYrLCkBCQoKDgwOGg8PGi8lHyQsLSwpLDQsLCwsLCwsLCwsLCwsLCwsLCwsLCwsLCwsLCwsLCwsLCwsLCwsLCwsLCwsLP/AABEIAOEA4AMBIgACEQEDEQH/xAAcAAACAgMBAQAAAAAAAAAAAAAFBgMEAAIHAQj/xABBEAABAgMGBAMFBQcDBAMAAAABAhEAAyEEBRIxQVEGImFxE4GRMkKhsfAUI1LB0QczYnKy4fEVgpIWJKLCNHOz/8QAGgEAAwEBAQEAAAAAAAAAAAAAAgMEAQAFBv/EADARAAICAgIBAgMIAQUBAAAAAAABAhEDIRIxQQQiEzJRYXGBkaHB0fHwIzNCQ7EU/9oADAMBAAIRAxEAPwDi61kmpjBNVufUxLNkNlHkqhg3oXFciPEYzEd43mCPAg7GOMPUTCNT6mDFyXHOtRmCUQDLTiLrIz0GZJ/SA6RDRwFb/CtYBcCYhSB3oQ/ofWN+4HV7AsyWUKUheLEktmSxGfx1in4qgWxEeZg3fy0qtazuz9FAf4eBNsA0LnUwTF+SFdqUaO/fOI1KePVSy0aPA7GJLwbYollyicywjyXLJiVmcGNBbMExSyEipoAN4YLRcXgS0qxOpgVNlXY9B8oCWBQQtKyCyFAnyLw0zLcmZZy43BPQOR25WjVdi56iCbTKWTygkgB2FW37R4sYgmXLHMaemsH+D0FKgoipFS1foZRbXd6vHTaFChBowo7F22z61gr2LjHQS4aV4MhljDhoTu2rwHkj7bajNUPupdEA6sTX1ct22jXiC9hOUizyT7R5iNAM+0MBsiLPLdwlIDnbvBwjbDlKkacQ379nkk0JNEjrp5RzTxiScbkqJJOpJr84sX1exnTcZyHsj823OcDkJVUh4XKrDV0eT1VLU6RXrtF2TIxJcnWN5lkAQFA61jDrS0UUS1HKN1WcjOLl32XGqhIAgnNutRSCztsPntGNasCeSmAphAHWISIJ3hY0oNHLZ03irMs1HjWnZqmimQ0eRLMTERgRydlybanOTH4QWk8PqXKTMSMYUl2Q+JNWY0Z/OBsyQAc38oY+E778B5a6Ime9spwwUdUbjTPeNaYUHHyAbTYmD56bEdCN4rpScLsWhu4ouFalLnS2KQeY4qqOZOTKAyeF6ZNdAS2VCMiC5z/QxlWF8q7BoVWCF1LHjSgqqfES/YkA/CKU0ZN6RtKmN6iu1c4JaEvex94zsEqVLSEJSMMwM2bKSQX3qxhFl2YqNA8dO4muVKZC1MVKwlianZxHO7LPckJTmXLZtm3Wm0FJdNC1JuwbMSxaLMqShqpdXwHXqfhEkrCHUQC5oHbDrUMXEXpCgxUCHGdKGop8mjkgZSoqeCtQAwgUpygUyzSKjvG9pswlJBmJPMOXCxcbvkG9YJm1KUwThCVJqwrs1cv7wPvJ/BKSonCsEAl2xO7enwgnGhcZW6CHCiZMycKEcpBSoggvqKCGi+eGJMuWVOwJCQE0Bc/T+cU/2e3IF2YrUBVRL7NT9YL39ZAFSxiWoYqJUokMAah+4hT7KOlSBxlplyixYrIR2xFiX7EmDy1hYASQW0G3VoCTZRmzShEoLTLDqSSwc5aFzmfSLRvibKSxlJRTIKYf0xq2ZpInm8OpqQMKiXxChfd4V+K7wWECUpTgmrUcD9YaLNfmJDkj1+Uc74lvLxZyiPZFB+Z9YZyqIKVspSLLi5jTVvlFgSGS7modmf8AxEEucNT5xYs95BJpVw1dO0LNd/QtyrrZAZQ3O9RRopTpWAJX7XMcXlRx+sMdrkSkyA+MKIASchWrb4TCumYpwglhBa6FxbewjLuxRlibLrmSBm3lqNomk3hMSKKoqorQiKnD84CeEFXKrKpZ+w3ygjbLv8OZlyqchsgXLgPViK+sHD6CsiopWhSQCNTnV2fvA+VMcMchFq3SQSSCG7xQEhQOUGk46OhTXZBNTWIVoi7MsxDmKsxMJca2VQlfQyXpZPCWqWFJW2aknEM9/oRSl8p6Q1Wa+0zVIlTEoOSUKKQAxLlyxbWmhNKFhl7XD4RJl4VJwupJGF83w0YjuPOMjJ9MZlxpK4g64r9CSqXMcpUkpCgWalEnfYGGC/eHzb5gEoJTgQ5mAZuRhSa11J2pvCNaVJBNCjofy6QV4f4tm2ZQCV40D3SatsH+Ua/sATfkr3jwRbJJIVJKwA7o5qb0r8IF2a6Jy1lCZasQqoEEMNy+UdYsnHAnjCElKzmCGpvtBa6blQ0xQLrmFy+7fQgd+QteBau+VaLUnw1IKJZ5cWeEeeZhU4l4TXY5vIorQzg+8AKVAzAcORvHXyfBlqKuVKQ58thuTkNS0VxYVOZiw6yMiPZTnh7vmdabCDcviP2qgVBQRwy02zExJxYdDq/aKsqexJp2/KG/jHgogqn2dPI/NL1Sd07pfTMQp2q5p0oBUxBSDkXB+RMBJuDpmqCkrRsq0U/TbaL9i4dnzkhSvu0NTFqN226n4xb4FuZE6cVTBiSjJOhV16DbtDRxOpQlkJfmBxHoHNPl5xjk3o2MEgxwJYgmySkbjETuVV/P4Qw3ncsucjCvTIjMdjAXhK0oUjwgaywwHT3fJm9IPzpzBoJK2DehUmqRYgUoCiDUk1USaDuTFWz2ZU4lU+gOUvMAbq/EemXeDcyyha8ag+H2e+/pGv2Ak0BQ+uRjmq0LtvYq3+o4cEp6lmYAfKFQ8NzSjEcLd6u+UdLXdyEklRZsvP6+MC1XtJQnAAVVNEjFnu2UGo29ncmgHd/AYIBWSSY3tt0S5ScASgq90EAk9v1yEX7RbpyktL5BuakjoP1jSRYEpZS1OvMqUa9j06RsuK6FuT8gi12dQRzKASlICXNDm9d4FWoBYBHMrJ3GQ0pBm3yibQyklSAAKDEAHd2bODAnWVKBzeGSpqpIJH4vZ5QwzG8K51qjKaVoQ7HZleIiivaFQDuBmMoaL2CDKUlC3KTiFXOjgk1ghLvBC5w8ELUPeUJamCACMRGtWqz94nvORImoxEoL0Cgz0bIiHLXRzcn2hEmSkgh6hWRiVKFIDgYk77B29I9vG7lSjyjEjLdokuEleNJVygVfXYV7Rrds1x9u+ihOdRcZRSmoaCqiELUBkaj9PreKtqlatBTj9ezYSp0E7MmYzNlvpFv/AFieCMRK0btoNOzxLOssgOEqmU97Fyn+HEXYv+URyrAmYpKRMmJBPvMwSBukM7v8PPvhS8DlFBawXjZZ1ZxTi1xAaDrDdY+HbF4QaXLWG95IPxaEaddstCSE4lVAcsRUgVp1ib/TigfdTSB0BT/SqCfp5IUs0RyuS55KJyly5aQFABkgUZ6+p+Ahls1kCVFiztlCfwpiTLZyovUnMlyYYpRWScRo2kBPHxQUMluivec/xZyRnLlqfopYyPUJPx7CDVjXjDnLTtu/WEi+rymqWUSJZKRQlwkH+EHNqbdN2N3dfE8IBUhJ3AUWH+4pr6CAWNtVFDHkSeyW+7IyVMKKp0Mc0s0pK5KhMJo48gdI6DxRxCDZ1FaVSykHQkZbpcfGExV24ZUvEOZiT/urX1gcjckk+0dFqL5dJk37NLCxna5ejGvxhit1jLAnIGrCrHWBHCEzw7VM0C5YbuC/yhntk1urRI5bZWogGTdfhnlKsJ9lSDzJfRh7SdQz9omnW9aUFrQg9FpBPqkpI80losOtIJSnENgQCP5SaeUCb0nqmIcoUnR5zMG1CR7TCtYOGV2ZPAgzd/FVnAaYpKFjTE9KVBo/zjS08XeKR4EpUzq2FI7qVTyDmIbrstmsksrUlLlLrWQ5JbEdPQClG72rTaUrlAy1BeIBlA5AtV3oeh2yhrlu6PPc2kDjZFTCVzVO/upyHc5n4R6iWE5ABI0EWp/vVLA0YDUH5d4jlhJoEkHV9fnn3gOV9gTvorWiXhRy5PQe6xdw0CZiVFeHCSVlvTXt1g5LmsCpQZI9SaAJHUmgghLsyZfMtyo7D0A6B/iTAzycQ8OB5dvoD2a51ITTCj1Uoa55RWviRNwVIWjVgyxu1WV2DHvFi13wl3KgNTWg7xrKupVqqsrRKGQDpWr+Iv7KdWzPQZpxzcnZfkxRguL0UeDVIT9oUlKlqUUhLBhhCXDksE1UaO/SLCOFZk2YZkwBBNUplqzzBKnFVZVYZwfts+zWOXLlEnEzIloTiWrqEp1JqTE8qetYH3Zlgh3mZ+iS/k4ilS8inHVCzeXD6EDmBUPw41frCreGCRMGBAQFJILEl6594cb2krXMczRgBZgkAg71d0/HrA+8ri5kKNcLuVMU10KQ2e4ypFSmnX1JuDTf0FW22J0hQan5xTmVT2eGe87L92pgACk5QuGU0vuH+EPnvbEt9FmUqViBmgli7JDP/CWaCv2GQtinElJ/CFUrqauNMoFTEc7A4i2bAV0iyhZCkLdQUC7lmBGzdavEEZNM9Bxi12GEcOTCVBMxaQlRDKGL2Sz7Zv1yiCZd8yWT949QKpYEkA+6rrBtF+y8SDMKzjKQcJZ3YPTb5R7fN1JVKCZaiyS7g5s8PhlldWyXJHTZ5w1fIllSZ5CATymuHIZk5V33zhkt1oDBKT+8IDg6Zkg9vnCvdNjSU4Tk1Qa+j1iom6PDmY0qICcTJJJSHzpplmPjGuW6kDCeh2k3XiUEhgkZAbNBebIRLlkkCmn5QrcO8UKwEeGeU4Xpm2h1HWK1/X6snP8AtFCxym6T0C5xgm/JXv8AUZ+JKTQivqGEXL6SkhROlAB0gJYpq5y0hDkOFKUzJZJdn1JIb1gpbEY1FOgBL9SPoxH6uSjKkP8ATRc1tARFrMiclShT50b8yYOTuIJak1/WBF53eZs2SQQAqheuYByhi/6dkpAJQFYc6lj6mJ08XC5Xy+wu4yUqVUe2O80KSwL+UAOI70C5iJIJCVKAWrRnAb9YvXzOlysMpA+8mZpRmE6kVpsHO+0BLfdy5ilFQCU5AO5A00YeUbBQukDNyauibi+2FKvsyF8oIJxDIkAAZV3i5dMiUlIGJSVlLOqqSWFXSOXzHnCvb7QUqJmJUpR1odGFRlpHQ13djs6SlgrCGVkCwD4m1+MNftVHmZqirF+fYrRKAIUupzopJz20jJd5MQClVBVQr5MTl5xb8KagkIWUOAaEFPMNR16sYlCvEWmWtAOIgKWmhCQzkNnT6rAukrYuP+pVbMsH301KgT4crnLgjEsggDskEk9SNjBRE/xVtsmnXf8AKCki55KUqEoskjI6D/Ee2q58KQoVKcgNRqO533aPOySuVo93BjUY8RMvW7iFhUsByfZORw1boc4vqtU2bIWqUMBCVNjIU6hTClIyL6q3yMFJ93OHT7QOJL7jQ7OHB7mNZNmSVOCR+JNHc6n6aD58flM4KW59gqz2GXMEudKJdaEqxu689SauC48ouW6+iiUcYVicJCwOV1FgT+H5RlkmCyTFJV+4UXc5IKiST/IS5OxL5EtPf5s8yQpKZ0oYkkB5iQehz0LRSp8kidw4tgQ2UqVUkg5nzi5aUFMsh3bfOKdxW4rlBJwhSCy/X/FR0ixarMSSAab7wcXTBatC1fMwiQVAsWL+YhaxOntDZetgAQoP09c4UQcJIVmPp4u5KRHKLoKW2yshw+I59t/RopoTyMFHE+RHyO0Xp041q0V7luidap4k2dBUsmuyR+JR0H0HiVtJbKIW3SLXD10TbVPRKlDEsqcCuEMarWa4UAfkA5joF93EqxlKFKxIWPbCWcgVSzliKkVqOxhjunhf/TbFNTZWXa5gYLLDFMLgABVAkVUxpRy8WbquW0T7GZdvLrUokOUlaRTCSpHLiBc0fMAxC/UVK10UywOUafZz4WLAhMwDlORGbbkCNZVgnWkKCCES0lsZFVGnKlmfu9PWDsmQqQpUibTDR2zBdljodu40jyxrmS0JlIlYgh2WpQSmqiqjOomu3nF+OcZO5M8/4fHQOmylyxVKcKQwCQUhhoxJJJ6RQTdnjlM3BzAuEKHKUjejEu1atlBmZKUsqVMILUYUAfQB/ifKNEW8omyw9CWKdn2GmUOyZ3KPGPQHDjLl5CEu145CVJAHLQM2GmTbiAalFKW1Vn3L/mY3tV4+HOVhrKJLuPZUur/ykkHzfIiMtJJWirh3BGRZL/Akekec4W9npRye20AuKypJSpCiCFaH0g3LveapEtCQ8wgFVWGI0AJ3Jeg7lhWBPENnOAsHUohup3i3Y5Ck+GlFCEYyrqos/dgR2MVypxUdfeKTbbYXHB0ysxc9YmKZyhgAcmHLk28Qq4aWlJa04icvEJcf8TFS+uOsCQlBxK1JyhPtXEkxZdU1Qq7CgHpEfGTlZQppRpjmngOVMT95OWtQ0SyEgnYMSe5MFbFaRZsMtVUAMFHMfzaEddPjCFYOMJiVDnJGx/VoclW1FokYjkaU0gpcl2KcYZdNFq2XuzgJxKUoBKSKHE2QYPiIBbp3g5d/DqUywVDDNVVRFQCfdAywg5M0c7uFNqVOCkJSoS3SkrPKGo4auQZ++8PdmvOfQLlDqULBH/kxbyhWWTvRno/S/Dj7nZe+zFNM+o+qR74hRQkkaQLtV7TUkkIloSA7rWSaZ0AA/wDLWB0m3Wi0nnIQgtTCnFzORR1YXbIqVmKCFcWyy1EJW+3iWcRbC9QSB5/2/vFCfekkkEOpXuhHMutWZPNFa33cwL16sA/kMx3eAVpnCUQUDAoeywqehGo7xmk6QW3G2E7XZ1zP3uIY1BCUYqgFXM7UKiH6DfOKq5NnkS5kpMsAY86OpkpzVsKwPvPiWasuUlKxRhknLLvQvswgV4m5JO53OsepHAnE8aWeSlb7GOTcaJgStClSFtRj6dx3iddqnIBTMliZstCsJPVjR/MQBs9qUMjFlFuVr65Qx4RX/wBLTKYvErnFK+VnwhQZz/bvAa8LA6w6mDs7OwfNte0N1qR48t1IBAHR33HlAGdYygstyhhhUQW7KOhGTmnWMjGtMcsqlsq3dZJ1snpkyU4lzPQAZqUdEjU/rHceG+GkXbKTKkpVMnLZcxYCXUykgh1kJSkOzO7EkAl2q/s24H+wSccwD7RNAK/4Eu4ljrqdz0AhwkuMy/fu8eR6jLy9q6PVwY1Hb7FnhJVpmTp5tK0qVJV4aUhiU4khRLpASSUlKXbRQDAl2tcxq70gFdFqWq02osjAFpS6RzlSZaAUr6gYa9xBtEo5kxGy7L81v6L/AMBt/XGm0JBH7xGR3GqH2PzAMLSbFgNAdq96joX0h7WsAdvhAC3TfEUrDRO/4j+JtAzDr5B6/Tzl8vg87PGPzCXarYAZyT7SVJI7KSGbzBHcGF202gpUtaqqQCkVoCQmg3VVunN52OK7YqRawAxUqQRnkcYIPoFesK6bc81QflGZOyfaUw1J+Qj14RpbPNl7mF5trVOK3YSwaEGq3ABDZs4z22i/w9NmKWpKq+GlsnAfUAaMM/oK3+pA4lCgKuV8wABU9Sw7fGClx3grxCcMxSVBjhSVB3oHFHqczR47JQcE0xntFjCiFFuUvT5tA+0klJMsc0xkpTuSzHo5cnu+8W5su0zBzYJadA2JXmxYHzMVLHdE0znWtScKSxSEvWnvAgUcRMnGcqTH8nFCne9jTJZKiJitwaDoB+sDBMGwbtB2bNRKXMmLHiLJUmUCAUhi2JQZla9O8ChjX97MLjE1TUkCoSNgG6BwIsw5XF0kLcbVm6ZQOkGross0AmSS4zSXYjbt3EC7NbkhY5QQ4odR6x2Hh64wAFgADZqtF/rZ43iVx7J8anz9rFWx3o45UlCh7STRiS58n1ie0cXBCcLOolgnV+n6wT434elBPiIOCcSAltSSBUbNn07Qh2qypSsLD4wplgqdQYZvqM2alNMo+eeKK2j01ll0w4i2Gba0Yy/hJKiG5QSl2A3y5jqR2gpOt6Zaks7n2Q9VBKgpzVgB1yBL5COd2W8CBjxOQpZUH3wgHzFP8RNet8GdPIlFRQoBIA9pT+70ckCD+H4Bc09jJeluNoJaaEJTnMBwoS+j0MxXw6CB32iZLQyUiZLdvGKFJ/5BiogH3mb0icWf7HJC5pBmqohAbDLpmkZYuu57mGC50faJKfEDJaiBWjMMTivbLd4bHEl4FTySl5E+Tb0lUwEgnCkA4FKDgqoCgHD3O8D7ZOCSQpJSeoY92LH4R1OdYZZRhYV+qbRQRdfKUrAWDmSM4pxxl0uibKov3PsRMKQUhCncViyxwg7lh3g5aOFJJyxIOmFgNfdy+GkDLRw8pJ9nxEnVJYj/AGqLfGKaaInEyx2wSkLxFwks9dYkVbsSg4dISx8+kUrTMShSU4FMMwoVpTWivKL8m2yy4SMquzeUKaOo7mVxBPnhKSolgMychGTcngFbbpRNmKmnEtRR4fhBXJm4KncIU5z0GQJrHzDPrIJN7K37PLf4qLQsFyZ6zkzAgYR6D8oa1TgA5P8AfoBqekB7juaXZUBEtIce0RqTWpzzyBqwEGJUurmp7ZdBtGB5mpTco9Aq1S7RNUOTCgZJJFdipn9I1nWOeaBKAf5i3wTB8opWNZqgw0qGPU017wz4zgtErxRl2cT474enSiLSopUFTFJwpB5UpIQ5OqVEHQNjG9OfG2khbh1KUXPRyW9S/kI+hb+ssudLMk5LSQoOX1PxIB8hHGbl4Y/79UpdRJVWjOQaFtjn6bx6GH1fKDlL/iR5MKi1XkO8E8GpKROnhz7qCKAdRvHS7vsUsowlKSlVClqdRSKF2SMKWiSefDd1FKVkMoe6tw3qajrTURDDNKcuUgqroE8TXYux2hPhuuTNFEkuUHpqU9DUOM4o2G8MS52MMQmWGpuv+0GL/vkzfAlqQRNSXNDhIGE4kqNCHDM7h8tYXRZj4k/EQkkJUCdmIz2BD+cejh90hOV0ijaOGkrUZkxVXZISkMASe7ncwOs3C32m8JdklqwoSNa4QwKj1OvnDXcPiT2pytswPUdPnB67uFhIn+LLDKOZdj5eVIfNqL12ZjTa2UL1/Y7ZkAlC1A4QxdyFPm2oajGDEm+fs8pScGOYgJShIp4pWoJQ2xxMFbdiImvi81Sw68jroO8KV83vNC7OpKOZE3ECoKKeUOygmpGIIOmQrAKM5rbsY5Rix4t3DcoIM61HxpuEgA+wMWUtCGyfU1NTHKOOLjTICPCGEJokvVwAT1OYf+YQzW7jxalpAlqmzGqoJKUJejpCv184EcUSlLkLmzGCmZIBLBzp5uXjcWKa3IDJOPg5inMtR8/09YL8GLKLQlYQFqqEA5BRDBXk8BphYnuR8YPcCzwLUkHMuB3b50HrDIpWBJ6HS9OHpc5JxP4hZ15qcZdAP4QGixY52ABBoR6EbjruIJSJYx1ipbbNzHu/9xt/mLeMb0It0W5C3brBPwQBWKN0WYs55gMnz/vBQka/GJ5y3SGwja2CbTJSDVQHUlorjAUulaVdQQfiIB/tHnpXKwo5lSlBamDhOgCtHLu2bB8o5qlA2+EGskmLlCKOtLsyFhQKQpLsXAIJ19P1hUvKwCzz+X2FuU9Dqn84BXJxHNsywHeWTVJq3VOx+cPN+WMTpPKXLBSFdcwaaQaly+8TKFI60uoc5fVT9UiLHoKD6yjcySo1yieXLSDQZ6x8oz6WjyRZjrQRaxNlHiS8Y8Z9xxhVFeaWWCXbLQhz3oPOIROKmSkFJ953dNHFdYo3le4CkgVOZVoOjanqaZRLOSyaX1X+fh/fkOuO2VbaSFkuMVKEueQqLDoWT6wBtdxiVafHSaq5VvnphPkMI/3dIMz7SCozAxZmc7bNnTOJBMRMQcVQsMS9appRqqDZ9O7O5pxpdW7+7+xMofUrWWScWdIIWtCVyylQBSQxBDgjJiNRFC7nAIURjSohXcU9DmOhEWbROYZxXihxjsjl2CRdIlp5VrCBkFELw9AVAltg9IUr0SArGsqmBFWOQYviwpABY1q8Hr2vBZGFL7sMy5YJ6OY3mXcuz8k5KClfvoBatWUC+tHy7Q+MnB2BJckS8MBQdiWVUedaHzg9fF6/Z5C5itBQZlSiQAkDVRNAOsIN3X6qzzvBCkhILyyfZUivK+hH94abqvlM+3SRNKcMpKpoGbr9hJDZtiUX3A2i3L3yAx9UUbZct5KkLmTBKlSypKilZUqaxIDMnlDvqXzgbw7blTUgE/uEqQTuSsAeeBHxh+4yv1EuzLKlBAIIS+5BZx8hqWhBuG5TIsjkF5hKyNRiyfqAz9YPBJ17jMyS6Mt9qZ4Sb14lmKSpCyGcMKb6t0gre944Dm4esKl+TwpaWAAbTrVvL9YuyTpVRHjVuyph5TrqelR9ecZYZykTklGYLht01f4RPOUyGb2jUvoNG839NoqSkFS2TmX/AFidxpD4uzrdyXobQlK0nRyG9YNWuzY2oCer/LX1hN/ZmThWhgSAlQcswWT+j+cP32AhYKjipUaD9Y55TowNkWFQQAFYR0SPmX+URruvF7SlEfzEf0tBaWgMzDu0bGUAIT8Rj+CFe23OgI8MJSEkEEAUL/M9c45PfUjwiUMxBZ/roXjuk2WD1jnXG3CdVT0O+a05uB7w6gabCKYy5IlyQ3ZztEsqq0GLu4smyEeHRSE+yFadARp0+UDJkxgwyMQYMRjnroFO++j6sJjdMDbVfkhA5piT0TzH0S5gFO49SlWFEpaj/GQgelT8I+djinPpHuSywh2xxHSNlCE88S2hQyRLHQOfVRb4QOtlsmzCUzFrU2hUwYjNksNx5Q6PpJvsRL1mNdbGy/L1TKSEYgFTCznIDU/W8BLFYpZWeVSwzg5eYZmGjF4XFy0uTVk0xOzqUCyKvX4VA73LrtJs6hVWGcWOJRUAsEpBBUS2gpTLaOfpEpKMn+n4UzVnc48kgxbrUqSyQlLLSQHNApyRUDX5iEqZelrBwiayXaiRTYjWhY+UNl6EzUlLtqO4qPQsYS7Teis0I6upxQZlmqAaO9S+0VP00cVCPiymMVht6CClQwzPe5iSSw5iVEkuAGPTpS1eV4BEsqWaBq6uaN6wryLEu0yjMlkoWgspSmY0CmUKcrHRm0ipabymFKUzpSwyqkOQQ1CCMw5G0TvG8c+S2n+hkpckELuvJU6avCh2wkVAy/uIebzvaXaLOijKSWIOhFCPn2jmaLfKlrQtCgGGFQq5BrkKku3xiS2XqCpKpQIJbEapBGj0qR2fSDfGcX4Nx8r0rNL3uvHIx0JSpb7tiVUdRynygDw5xdMsi1FLKxJw1JGRJBLBznuNKxZvC2TiohMwICmLA5nJw4oSIBm6lEEsX6kD+pn9YvhljKNCpYpQe9D/AHYr7R/3NqmeMsVSjJEvsl2xdS/c5xNZ+M08yS3TbY/lHMZVrmS8sQ+X6GI1W9b5xTH4XFqhLU27sJXveZWpZFQVHPY5fXSBC5hNTHs2YT5xEkwOafNphQjSJDNcdXi1dkhSyrDkAx89On6PHlhuWdNDoQW/EaD1MNvCvDKlM4Blu5c4cbOOUYSSmmZZw7ZmAirMk6L/AAZds5EwzQwKksHfmBrp7Iyah7R0ZNpRLSkKUkFVBiUKno+cArZeSJIwoAXNNEoB+Kj7qevpC5Jl+LMWqacU0hiQ2f4U/hSxZvzrHZK6R0fb2dHm2goQVYSptEs5/wCRA+MK1h47l2iaJaCoKJIwkMzbnL0g5w/bfHs3MXWg4Fncj3vMEHzMc94muUWe0q8PlC/vEKTQpJzbsqvmIVGNjZz4qxxvKVNBTMllSVJ90uQtLewpLgNqCKg61Mb2G+pFqSpIOGYj2kE5dQWDp6+RAMacN32LVK+8YTZbBY/9h/Cc/UaQpccXUuzT02qVy8wJIGSxr2OvXuIYn+YuT8+AVxtwkZC/Flj7qYcvwqOnRJ0602hQUkghxrHZbnv+VeEhSJqQF+ytBObhwpOrHPcEdI5nf93mROVKNQk8pOo0frvBXYD1tdHR7rnrXLKES8KyfaoEJrVVC5pkAI8sqVBUyWUA4XUFJUFUxBiQ7g9y8DbNaSHCAQah+4NYI3TaVeG5mISkApZIAJBORLNiozmue8eVllNT9tv+P0KcXCUN0v5/UIWUzFrAUkgYS+2efwbziG9LXhJw5g4QN3LAHziG0cUBPMaBmDlILdQBmzUfSF2VfU2bPGBGNCTiLMA4BwgqNM60fIRfhhOXZNkcbpPQ5fZ0pR4b113fN+peveKExpv3akgkFikPoHfOjhlA5+cU5F5TsXOJbK0dRIc5uQAQM8tIu2CziXPSonEZoUKgCqcKksBkwx/8tYryYuK2dDJbpFqZajIs61Tlc6QACWdYWcKCOpNDsQdGgbed1JAlYWfApKuoSqWRl9VhjvQBpalIQoYwg4kgsmYcNH/iwnygLb7NLRNCUJSDhJISANRm3n8YmjF5HtjpPigRY7WtJmSxkJgWeoCWb/kkRtabSZyFYRzJAJGR9pKm88NPKIlzgiZN3UEgduf68oJ3Hd6JoUtYfJObZCtQX1iBxXxH9n9D4yfFCrLvVQADuHDE9/hENutYDdifrpBbiW5U4iJA9lOJSXfKrjvt0feFqwWc2ieJajhBTU0olLknbaEfCk3TPTjmxpcoLZtKkeJUgqJyADv0AzPlE86ZPlEIeZKBDpSpJSejFmLmj5iOjXLw7LlIdAAdiC7lh1O+2UWF3SFv4iQp/dd0gdslHu/RotxYOL2yPP6hTjpb/U5LenioQBNUtYDADGMDNsC7QKwgmiDuzfmTHSeIeCJUxQWj7otklIwlugygB/02uSFqmIxjCQClRpTMgF2y3EXuFRR5vLYpTFM4UnCDpr8Yu3LcZnl/ZQNdT0A/OHi7rusypAHhp5k1IAcGgzZ3gPO4ZtElJCClSCSQoKZqavr+kIs2y/ZSF/cITyIAxM+WwbU1Hqc4MWq9fCSAAAojl2SMnI0Gw1NN2DXHLVKkqSCFTFKCsRoE0IbctmwZ3OUeSrFLkYpkw4l5lSjr028oKM1FUjON7LUyYkIJQtyoZvU6Hq4gYGSoMS2pf5nvGtnmS1SFTSWdSlFjlkwTuTFe7bW6ykpU4VzA1YPkWpBRSad9gSux54RtJE4CWtOCYghQZxiTUFNXBYqd4rftFlFJkrrUrR8AofI+sBrutbWiSqQE4hMTyh+YKV4anb+FRhp46QJokpp+9DEjPlXi7ekKjqQ2XuxtCNd1qEucmYvEAkVbz0NFYSygDqkQ833MRPkYXxJWk17gMr84Whd4TKV7yipwGqO36/CCfDmIWZKToVpBYUSlRGE9h8GihpN2TYpNKhB4cvYWe0omqyAKF7gEEP5Fj5GD37RrGyJU4DoTuFVHyEKnEFk8O1TUgUxkgDZTK/OMn31ONnEhRBQGbNw2WsBY6qYfstuoMEwhej6vSjineGezIlqs6GouoUBUlQHMT9axzyRasDVzDEdN4cOEpYElSiSA55tQ7QrIor8RUFJ2WLPcQmziG+5QApQJ9pTlqHJJYvvg7xcXJUkBstgPqkWriW0mav8AGsgE/hSGDeeL1MZd6sZY5Vj0PSeyDbMyK2iGx2Jy5B+dXybN+kW7ykzEzLNMUwwzCkB3POhQJLUFBkHzghNtEuzSzMU7JGYBOfQCFqRxCbVNBCSUVSSXSkJZ2ciqlnCC1WHnCc+dzf2IbjxqKLXEHEMxUlRSE4CXQ4LqwFKnBFBzNU0qN4y7JC1J8SaoYpnMtno+SEvoBR+8b3ktKVJCmCc1KoElKakdA+FObV7wFvTjKVMxS5ZJxAgrAcJHTc9RSI/TTlTcvwHZUnSRUtV+y5s4lilKRhQshkEOzlWQBORMFRfA5LNJWokB1GWyidSSoUS5JL7eUWLrttk8NEsTJbBnC6CjN7QGVI8t9+S8R8BIWWI5U4EAkgklWtRkActI6UN35Zil+SLthtokqSgyglKywmA4uYv7bgFyxr8oX5N0qstvSoh5UwrEthiqQ4QU5kg5DVov2NK1LTMmzCojQUSnsPzNesGJCETLQlMyrJUU194gCh0ODH6mFvHrexmPNT0ErqlL8JOJWFuXCAKYaEFXvEly4ptuSsiUBFCxWgUSygwZ8JwgijP+cEG655EfODU/akhk4vk2yK2WIKHWFy2SChTh6awxC1HDXN8Pm7emvaBF6SvEmolJB5gVLOgSlqd1EgdgqH4szWmIyY0wBKsa8RUiWPBU5IDBQP4kpoMJ1BNMw2Rjtc1ZS0yXMwUZkKPyBhpMoJBxkBIqVOAGG+0Arx4qs6SAlSiNwk19c+8Y/dIFwVbBgvJCAXBT/Mkj+oRWn2uzzAcSgOpOXxglI4/lpATgWpWVCHNaUd6hqRPauM5ScPi2eaAsapDtrQmunrAOgkvtEv8A6f8ADViQvEBVncFtYq2SYtIWlQKqlXUn+KveCV53tIKiZbpUauxTXYgBu+YgZNSoJx+y5P0DDI7jYrJFxlV2FbnaWkzE+2haVtkQlKgqnQsYZeJ7ak+CpJU2Mq0BAQn2Q3cF+sJkuccCCXxMRXLm/v8AKI5lrJUCpWNCSwS7DLoOgjVS2wN1SHSRaUsCmbiSQH2FIjuq3Jlm0IJzWJiK0KSkBSfUJLavC/Zr1QpQCUAPTt303i3xHdgACUhyQ461YjpSOT2ClQAvTHMnTZlDiUQOwAFPlAe0uktBkS5gwBKaJcK8yDXaK1qlpUXLuc2b4RnYal9SuakBsPm5PWsNE6amXZkJlviUWZ6qJNPrpCkgFRpUw78PXWpRRMUAUhRCXapSRiIfu3cGAnJJWFGDk0hhThl2dKHZMpAdROZ1Pr84Vl8VzgsGUlKUPkoOSBvk3kYl4rnJKhL2UVKoxwjJL6jE9P4YX7SMbF8ObB6hsqaD9YasjcUmZNVLQ5yeOUE4Z8vuwLeYqfnFu1cYWMIGHmb3B16UbzjnMi2lXKqpGRivappqIySTRybWmEL4t5tMzEohqhKEnlSCXbruY9kyEyzzMNgTpAeUrCY3tFoxFyTAqorSNacn2NlntEpSQAWG4MG7JMlkZufrSOaImEZEiCF23yqWsYi6XrHXYPw6OmS1gJ2gZel6eEtK01MshXdsx5hx5wt2vipSjhQaDMxRtF6qUal4yjqZ2KVbhPlqw0SocqiCykqGYoDR+xaLkiakAJS7IAHwhW4Qmk2WU5phbthUU09IO2O0JxlLh2dnrs8T8K2+y55L0uiafPHihLahf/hMT8wPWPPEPiKOhAHo5/P4RHMw+OFaplqSduZSCPPlV6xtPnAa0g4i2yne8hEwIQuqSsEh6HCCoA7hxkYgvC6bNOLTEJKqF2ZTJI1FSMgehgJxTY1zU4ULKWOJxuAQKjLOOc3haJ6VYVqWCP4iejgw6UeIpSUjqls+x2XDM+6lFLgFKU4jiYUAGInrpWEq/eIfHZKKS0lwS7qNcgSSBWFLxiS5LnrnEwVTrC6TdhuTUeKClnlOCuisJEXrytYVLASCzO5I3OgFNaQLsdqwBt/hENomO4BMMQlrZtOt7pCdBEclJUcO8VShs43Cm1rG/edX0G667kwMcVc+0Xbw4iSkJTNTVJcEZ0B9e4hNs18TJZoo5N/iIbTbVLzOkZYKg7sv22+1KWrw6Yh2/OneB4mKBoaj4RBJUatHspCiqmb/AF5RljeKL1imMdIcpnESLNIlIAxKShqEHmOJzWgq2QyfeFqTdnSrkdiAddaiLlhuxPhYyl1ORU0zo3xeJsj5tW+hmN8E6XZUXPXMJXMNVtkGpsGoKfOIbQhKGDu4LmlBpF+8lkSwlLMA5bf9ICTEKOSSIanf7C6+pWC2U4LRvjdo98JSmo5/tGGQQlzu1YNWc6NzNDRWWp9Gj0jtGBJMc9nLRgiaXJcbxF4REWJILZ5xxzNESyegi0hAA3MQmSSHjVaCI1As6JwLeGKTgYjCpTbFy7D1gDf9sX9umrlzClacISUq0CQ49XcZQV4FUPBJOaXy2NSe4gLxHJSm08qWdAJ1LlSmUdyRuXjHTCfJRsZ+GOJ8WJNoUEzFLcKIZJDJGEHIENl1pB68JtGHtKDD9ewzjnFnQFpD1DVEEbmt4syyVOuWtgSSSpAGRBPujUfpXuIuOW9MjnXxPsa/DngTEKJIWAXL6vkSPwxcVJk2lJKGUk/P5giDd9WSVPlFKiMJ9lQqx0UPrJ45mpE2yzSyiCMiMlB865pLQccjjpmuHLZLfFxKlElLlPxHfcdYGBUOt1cSy5wwzwlKsgfdPmcj3pA3iPhxKB4knLMp6fiTuI6XHtGx5dMBlTCNJaqxqS4iSz2YqcjSvpBIx6WzaZXOK6sosSil3VloIinqGzHaMm7OiR4RGoVSNSqNXhTY5I9aJZZahYg/A7xC8YIxGtDtd3syuyv/AMzFtP8A8Efzn5x5GRGu/wAwv5Qt+7Misv8AKMjIoh0bLshT+RgzdfsHv/7CPYyGxE5Ohx49/dJ/2/0mEqyZDvGRkHj+Uln5KNo9pXn84yV7IjIyO8jV0TysoitX18YyMjV0D5HDg39z/tX/AFCFu8P3nkn84yMiePzfn+xdP/af4fubWXNXb8osyfaR3/MR7GQ9HnMOcM/uU/7/AMoH8VZ2T/6Vf1RkZCn8y/z6Fn/W/wAP3FBOavreGzh790nt+aoyMjmdAWLTkPrWJrv97sIyMh8OyaXylRXteceW72zGRkZIZHspxkZGQpjzyN0Zx5GRi7OZ/9k="/>
          <p:cNvSpPr>
            <a:spLocks noChangeAspect="1" noChangeArrowheads="1"/>
          </p:cNvSpPr>
          <p:nvPr/>
        </p:nvSpPr>
        <p:spPr bwMode="auto">
          <a:xfrm>
            <a:off x="80963" y="-10414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37" name="Picture 10" descr="http://1.bp.blogspot.com/_xs8yCJYy4KA/TO7H0rbSW2I/AAAAAAAAADI/kH4T6QPFmsA/s1600/multiple_personality_disorder_by_fre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754380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85720" y="685800"/>
            <a:ext cx="8572560" cy="6172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Depressive personality disorder: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pervasive pattern of depressive cognitions and behaviors start in early adulthood, &amp; indicated by presence of most of the followings:</a:t>
            </a: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Pessimistic, gloominess &amp; unhappiness</a:t>
            </a: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Beliefs of inadequacy, worthlessness, &amp; low self esteem</a:t>
            </a: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Critical, blaming toward self &amp; worry</a:t>
            </a: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Negativistic, </a:t>
            </a: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guilty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E5F9-A569-4D06-9892-41FE43C685AA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43438" y="3571876"/>
            <a:ext cx="3433774" cy="2928958"/>
            <a:chOff x="3948" y="2882"/>
            <a:chExt cx="1467" cy="1245"/>
          </a:xfrm>
        </p:grpSpPr>
        <p:sp>
          <p:nvSpPr>
            <p:cNvPr id="45063" name="Freeform 7"/>
            <p:cNvSpPr>
              <a:spLocks/>
            </p:cNvSpPr>
            <p:nvPr/>
          </p:nvSpPr>
          <p:spPr bwMode="auto">
            <a:xfrm>
              <a:off x="3948" y="3002"/>
              <a:ext cx="762" cy="1125"/>
            </a:xfrm>
            <a:custGeom>
              <a:avLst/>
              <a:gdLst>
                <a:gd name="T0" fmla="*/ 29 w 762"/>
                <a:gd name="T1" fmla="*/ 386 h 1125"/>
                <a:gd name="T2" fmla="*/ 46 w 762"/>
                <a:gd name="T3" fmla="*/ 344 h 1125"/>
                <a:gd name="T4" fmla="*/ 97 w 762"/>
                <a:gd name="T5" fmla="*/ 276 h 1125"/>
                <a:gd name="T6" fmla="*/ 162 w 762"/>
                <a:gd name="T7" fmla="*/ 196 h 1125"/>
                <a:gd name="T8" fmla="*/ 244 w 762"/>
                <a:gd name="T9" fmla="*/ 139 h 1125"/>
                <a:gd name="T10" fmla="*/ 345 w 762"/>
                <a:gd name="T11" fmla="*/ 111 h 1125"/>
                <a:gd name="T12" fmla="*/ 467 w 762"/>
                <a:gd name="T13" fmla="*/ 107 h 1125"/>
                <a:gd name="T14" fmla="*/ 518 w 762"/>
                <a:gd name="T15" fmla="*/ 102 h 1125"/>
                <a:gd name="T16" fmla="*/ 540 w 762"/>
                <a:gd name="T17" fmla="*/ 72 h 1125"/>
                <a:gd name="T18" fmla="*/ 581 w 762"/>
                <a:gd name="T19" fmla="*/ 26 h 1125"/>
                <a:gd name="T20" fmla="*/ 633 w 762"/>
                <a:gd name="T21" fmla="*/ 4 h 1125"/>
                <a:gd name="T22" fmla="*/ 675 w 762"/>
                <a:gd name="T23" fmla="*/ 4 h 1125"/>
                <a:gd name="T24" fmla="*/ 717 w 762"/>
                <a:gd name="T25" fmla="*/ 35 h 1125"/>
                <a:gd name="T26" fmla="*/ 751 w 762"/>
                <a:gd name="T27" fmla="*/ 86 h 1125"/>
                <a:gd name="T28" fmla="*/ 762 w 762"/>
                <a:gd name="T29" fmla="*/ 147 h 1125"/>
                <a:gd name="T30" fmla="*/ 752 w 762"/>
                <a:gd name="T31" fmla="*/ 171 h 1125"/>
                <a:gd name="T32" fmla="*/ 726 w 762"/>
                <a:gd name="T33" fmla="*/ 197 h 1125"/>
                <a:gd name="T34" fmla="*/ 713 w 762"/>
                <a:gd name="T35" fmla="*/ 224 h 1125"/>
                <a:gd name="T36" fmla="*/ 654 w 762"/>
                <a:gd name="T37" fmla="*/ 293 h 1125"/>
                <a:gd name="T38" fmla="*/ 582 w 762"/>
                <a:gd name="T39" fmla="*/ 287 h 1125"/>
                <a:gd name="T40" fmla="*/ 542 w 762"/>
                <a:gd name="T41" fmla="*/ 236 h 1125"/>
                <a:gd name="T42" fmla="*/ 550 w 762"/>
                <a:gd name="T43" fmla="*/ 297 h 1125"/>
                <a:gd name="T44" fmla="*/ 634 w 762"/>
                <a:gd name="T45" fmla="*/ 356 h 1125"/>
                <a:gd name="T46" fmla="*/ 576 w 762"/>
                <a:gd name="T47" fmla="*/ 506 h 1125"/>
                <a:gd name="T48" fmla="*/ 387 w 762"/>
                <a:gd name="T49" fmla="*/ 445 h 1125"/>
                <a:gd name="T50" fmla="*/ 576 w 762"/>
                <a:gd name="T51" fmla="*/ 506 h 1125"/>
                <a:gd name="T52" fmla="*/ 611 w 762"/>
                <a:gd name="T53" fmla="*/ 528 h 1125"/>
                <a:gd name="T54" fmla="*/ 621 w 762"/>
                <a:gd name="T55" fmla="*/ 567 h 1125"/>
                <a:gd name="T56" fmla="*/ 629 w 762"/>
                <a:gd name="T57" fmla="*/ 916 h 1125"/>
                <a:gd name="T58" fmla="*/ 629 w 762"/>
                <a:gd name="T59" fmla="*/ 954 h 1125"/>
                <a:gd name="T60" fmla="*/ 670 w 762"/>
                <a:gd name="T61" fmla="*/ 971 h 1125"/>
                <a:gd name="T62" fmla="*/ 691 w 762"/>
                <a:gd name="T63" fmla="*/ 990 h 1125"/>
                <a:gd name="T64" fmla="*/ 608 w 762"/>
                <a:gd name="T65" fmla="*/ 1003 h 1125"/>
                <a:gd name="T66" fmla="*/ 529 w 762"/>
                <a:gd name="T67" fmla="*/ 985 h 1125"/>
                <a:gd name="T68" fmla="*/ 526 w 762"/>
                <a:gd name="T69" fmla="*/ 1012 h 1125"/>
                <a:gd name="T70" fmla="*/ 561 w 762"/>
                <a:gd name="T71" fmla="*/ 1039 h 1125"/>
                <a:gd name="T72" fmla="*/ 598 w 762"/>
                <a:gd name="T73" fmla="*/ 1053 h 1125"/>
                <a:gd name="T74" fmla="*/ 651 w 762"/>
                <a:gd name="T75" fmla="*/ 1078 h 1125"/>
                <a:gd name="T76" fmla="*/ 668 w 762"/>
                <a:gd name="T77" fmla="*/ 1093 h 1125"/>
                <a:gd name="T78" fmla="*/ 644 w 762"/>
                <a:gd name="T79" fmla="*/ 1122 h 1125"/>
                <a:gd name="T80" fmla="*/ 548 w 762"/>
                <a:gd name="T81" fmla="*/ 1123 h 1125"/>
                <a:gd name="T82" fmla="*/ 458 w 762"/>
                <a:gd name="T83" fmla="*/ 1099 h 1125"/>
                <a:gd name="T84" fmla="*/ 405 w 762"/>
                <a:gd name="T85" fmla="*/ 1095 h 1125"/>
                <a:gd name="T86" fmla="*/ 390 w 762"/>
                <a:gd name="T87" fmla="*/ 1058 h 1125"/>
                <a:gd name="T88" fmla="*/ 407 w 762"/>
                <a:gd name="T89" fmla="*/ 1007 h 1125"/>
                <a:gd name="T90" fmla="*/ 409 w 762"/>
                <a:gd name="T91" fmla="*/ 968 h 1125"/>
                <a:gd name="T92" fmla="*/ 413 w 762"/>
                <a:gd name="T93" fmla="*/ 788 h 1125"/>
                <a:gd name="T94" fmla="*/ 415 w 762"/>
                <a:gd name="T95" fmla="*/ 762 h 1125"/>
                <a:gd name="T96" fmla="*/ 409 w 762"/>
                <a:gd name="T97" fmla="*/ 718 h 1125"/>
                <a:gd name="T98" fmla="*/ 12 w 762"/>
                <a:gd name="T99" fmla="*/ 694 h 1125"/>
                <a:gd name="T100" fmla="*/ 12 w 762"/>
                <a:gd name="T101" fmla="*/ 509 h 11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2"/>
                <a:gd name="T154" fmla="*/ 0 h 1125"/>
                <a:gd name="T155" fmla="*/ 762 w 762"/>
                <a:gd name="T156" fmla="*/ 1125 h 11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2" h="1125">
                  <a:moveTo>
                    <a:pt x="0" y="415"/>
                  </a:moveTo>
                  <a:lnTo>
                    <a:pt x="28" y="393"/>
                  </a:lnTo>
                  <a:lnTo>
                    <a:pt x="29" y="386"/>
                  </a:lnTo>
                  <a:lnTo>
                    <a:pt x="32" y="370"/>
                  </a:lnTo>
                  <a:lnTo>
                    <a:pt x="38" y="356"/>
                  </a:lnTo>
                  <a:lnTo>
                    <a:pt x="46" y="344"/>
                  </a:lnTo>
                  <a:lnTo>
                    <a:pt x="58" y="334"/>
                  </a:lnTo>
                  <a:lnTo>
                    <a:pt x="75" y="306"/>
                  </a:lnTo>
                  <a:lnTo>
                    <a:pt x="97" y="276"/>
                  </a:lnTo>
                  <a:lnTo>
                    <a:pt x="116" y="248"/>
                  </a:lnTo>
                  <a:lnTo>
                    <a:pt x="137" y="222"/>
                  </a:lnTo>
                  <a:lnTo>
                    <a:pt x="162" y="196"/>
                  </a:lnTo>
                  <a:lnTo>
                    <a:pt x="184" y="175"/>
                  </a:lnTo>
                  <a:lnTo>
                    <a:pt x="213" y="155"/>
                  </a:lnTo>
                  <a:lnTo>
                    <a:pt x="244" y="139"/>
                  </a:lnTo>
                  <a:lnTo>
                    <a:pt x="277" y="126"/>
                  </a:lnTo>
                  <a:lnTo>
                    <a:pt x="311" y="117"/>
                  </a:lnTo>
                  <a:lnTo>
                    <a:pt x="345" y="111"/>
                  </a:lnTo>
                  <a:lnTo>
                    <a:pt x="387" y="105"/>
                  </a:lnTo>
                  <a:lnTo>
                    <a:pt x="418" y="102"/>
                  </a:lnTo>
                  <a:lnTo>
                    <a:pt x="467" y="107"/>
                  </a:lnTo>
                  <a:lnTo>
                    <a:pt x="494" y="99"/>
                  </a:lnTo>
                  <a:lnTo>
                    <a:pt x="516" y="92"/>
                  </a:lnTo>
                  <a:lnTo>
                    <a:pt x="518" y="102"/>
                  </a:lnTo>
                  <a:lnTo>
                    <a:pt x="533" y="96"/>
                  </a:lnTo>
                  <a:lnTo>
                    <a:pt x="529" y="87"/>
                  </a:lnTo>
                  <a:lnTo>
                    <a:pt x="540" y="72"/>
                  </a:lnTo>
                  <a:lnTo>
                    <a:pt x="552" y="55"/>
                  </a:lnTo>
                  <a:lnTo>
                    <a:pt x="564" y="40"/>
                  </a:lnTo>
                  <a:lnTo>
                    <a:pt x="581" y="26"/>
                  </a:lnTo>
                  <a:lnTo>
                    <a:pt x="599" y="15"/>
                  </a:lnTo>
                  <a:lnTo>
                    <a:pt x="619" y="8"/>
                  </a:lnTo>
                  <a:lnTo>
                    <a:pt x="633" y="4"/>
                  </a:lnTo>
                  <a:lnTo>
                    <a:pt x="647" y="1"/>
                  </a:lnTo>
                  <a:lnTo>
                    <a:pt x="662" y="0"/>
                  </a:lnTo>
                  <a:lnTo>
                    <a:pt x="675" y="4"/>
                  </a:lnTo>
                  <a:lnTo>
                    <a:pt x="687" y="10"/>
                  </a:lnTo>
                  <a:lnTo>
                    <a:pt x="700" y="21"/>
                  </a:lnTo>
                  <a:lnTo>
                    <a:pt x="717" y="35"/>
                  </a:lnTo>
                  <a:lnTo>
                    <a:pt x="731" y="49"/>
                  </a:lnTo>
                  <a:lnTo>
                    <a:pt x="743" y="66"/>
                  </a:lnTo>
                  <a:lnTo>
                    <a:pt x="751" y="86"/>
                  </a:lnTo>
                  <a:lnTo>
                    <a:pt x="756" y="105"/>
                  </a:lnTo>
                  <a:lnTo>
                    <a:pt x="758" y="126"/>
                  </a:lnTo>
                  <a:lnTo>
                    <a:pt x="762" y="147"/>
                  </a:lnTo>
                  <a:lnTo>
                    <a:pt x="762" y="155"/>
                  </a:lnTo>
                  <a:lnTo>
                    <a:pt x="758" y="164"/>
                  </a:lnTo>
                  <a:lnTo>
                    <a:pt x="752" y="171"/>
                  </a:lnTo>
                  <a:lnTo>
                    <a:pt x="745" y="173"/>
                  </a:lnTo>
                  <a:lnTo>
                    <a:pt x="737" y="185"/>
                  </a:lnTo>
                  <a:lnTo>
                    <a:pt x="726" y="197"/>
                  </a:lnTo>
                  <a:lnTo>
                    <a:pt x="711" y="207"/>
                  </a:lnTo>
                  <a:lnTo>
                    <a:pt x="713" y="214"/>
                  </a:lnTo>
                  <a:lnTo>
                    <a:pt x="713" y="224"/>
                  </a:lnTo>
                  <a:lnTo>
                    <a:pt x="709" y="235"/>
                  </a:lnTo>
                  <a:lnTo>
                    <a:pt x="702" y="242"/>
                  </a:lnTo>
                  <a:lnTo>
                    <a:pt x="654" y="293"/>
                  </a:lnTo>
                  <a:lnTo>
                    <a:pt x="634" y="356"/>
                  </a:lnTo>
                  <a:lnTo>
                    <a:pt x="557" y="327"/>
                  </a:lnTo>
                  <a:lnTo>
                    <a:pt x="582" y="287"/>
                  </a:lnTo>
                  <a:lnTo>
                    <a:pt x="580" y="276"/>
                  </a:lnTo>
                  <a:lnTo>
                    <a:pt x="564" y="254"/>
                  </a:lnTo>
                  <a:lnTo>
                    <a:pt x="542" y="236"/>
                  </a:lnTo>
                  <a:lnTo>
                    <a:pt x="542" y="266"/>
                  </a:lnTo>
                  <a:lnTo>
                    <a:pt x="550" y="282"/>
                  </a:lnTo>
                  <a:lnTo>
                    <a:pt x="550" y="297"/>
                  </a:lnTo>
                  <a:lnTo>
                    <a:pt x="550" y="309"/>
                  </a:lnTo>
                  <a:lnTo>
                    <a:pt x="557" y="327"/>
                  </a:lnTo>
                  <a:lnTo>
                    <a:pt x="634" y="356"/>
                  </a:lnTo>
                  <a:lnTo>
                    <a:pt x="645" y="365"/>
                  </a:lnTo>
                  <a:lnTo>
                    <a:pt x="623" y="430"/>
                  </a:lnTo>
                  <a:lnTo>
                    <a:pt x="576" y="506"/>
                  </a:lnTo>
                  <a:lnTo>
                    <a:pt x="427" y="467"/>
                  </a:lnTo>
                  <a:lnTo>
                    <a:pt x="400" y="427"/>
                  </a:lnTo>
                  <a:lnTo>
                    <a:pt x="387" y="445"/>
                  </a:lnTo>
                  <a:lnTo>
                    <a:pt x="364" y="450"/>
                  </a:lnTo>
                  <a:lnTo>
                    <a:pt x="427" y="467"/>
                  </a:lnTo>
                  <a:lnTo>
                    <a:pt x="576" y="506"/>
                  </a:lnTo>
                  <a:lnTo>
                    <a:pt x="590" y="513"/>
                  </a:lnTo>
                  <a:lnTo>
                    <a:pt x="600" y="518"/>
                  </a:lnTo>
                  <a:lnTo>
                    <a:pt x="611" y="528"/>
                  </a:lnTo>
                  <a:lnTo>
                    <a:pt x="616" y="540"/>
                  </a:lnTo>
                  <a:lnTo>
                    <a:pt x="620" y="553"/>
                  </a:lnTo>
                  <a:lnTo>
                    <a:pt x="621" y="567"/>
                  </a:lnTo>
                  <a:lnTo>
                    <a:pt x="668" y="835"/>
                  </a:lnTo>
                  <a:lnTo>
                    <a:pt x="619" y="853"/>
                  </a:lnTo>
                  <a:lnTo>
                    <a:pt x="629" y="916"/>
                  </a:lnTo>
                  <a:lnTo>
                    <a:pt x="587" y="932"/>
                  </a:lnTo>
                  <a:lnTo>
                    <a:pt x="610" y="942"/>
                  </a:lnTo>
                  <a:lnTo>
                    <a:pt x="629" y="954"/>
                  </a:lnTo>
                  <a:lnTo>
                    <a:pt x="646" y="968"/>
                  </a:lnTo>
                  <a:lnTo>
                    <a:pt x="659" y="968"/>
                  </a:lnTo>
                  <a:lnTo>
                    <a:pt x="670" y="971"/>
                  </a:lnTo>
                  <a:lnTo>
                    <a:pt x="680" y="976"/>
                  </a:lnTo>
                  <a:lnTo>
                    <a:pt x="688" y="982"/>
                  </a:lnTo>
                  <a:lnTo>
                    <a:pt x="691" y="990"/>
                  </a:lnTo>
                  <a:lnTo>
                    <a:pt x="685" y="999"/>
                  </a:lnTo>
                  <a:lnTo>
                    <a:pt x="638" y="1005"/>
                  </a:lnTo>
                  <a:lnTo>
                    <a:pt x="608" y="1003"/>
                  </a:lnTo>
                  <a:lnTo>
                    <a:pt x="581" y="998"/>
                  </a:lnTo>
                  <a:lnTo>
                    <a:pt x="556" y="990"/>
                  </a:lnTo>
                  <a:lnTo>
                    <a:pt x="529" y="985"/>
                  </a:lnTo>
                  <a:lnTo>
                    <a:pt x="517" y="985"/>
                  </a:lnTo>
                  <a:lnTo>
                    <a:pt x="518" y="999"/>
                  </a:lnTo>
                  <a:lnTo>
                    <a:pt x="526" y="1012"/>
                  </a:lnTo>
                  <a:lnTo>
                    <a:pt x="538" y="1023"/>
                  </a:lnTo>
                  <a:lnTo>
                    <a:pt x="550" y="1032"/>
                  </a:lnTo>
                  <a:lnTo>
                    <a:pt x="561" y="1039"/>
                  </a:lnTo>
                  <a:lnTo>
                    <a:pt x="572" y="1042"/>
                  </a:lnTo>
                  <a:lnTo>
                    <a:pt x="582" y="1040"/>
                  </a:lnTo>
                  <a:lnTo>
                    <a:pt x="598" y="1053"/>
                  </a:lnTo>
                  <a:lnTo>
                    <a:pt x="615" y="1065"/>
                  </a:lnTo>
                  <a:lnTo>
                    <a:pt x="632" y="1072"/>
                  </a:lnTo>
                  <a:lnTo>
                    <a:pt x="651" y="1078"/>
                  </a:lnTo>
                  <a:lnTo>
                    <a:pt x="657" y="1080"/>
                  </a:lnTo>
                  <a:lnTo>
                    <a:pt x="663" y="1086"/>
                  </a:lnTo>
                  <a:lnTo>
                    <a:pt x="668" y="1093"/>
                  </a:lnTo>
                  <a:lnTo>
                    <a:pt x="670" y="1103"/>
                  </a:lnTo>
                  <a:lnTo>
                    <a:pt x="668" y="1112"/>
                  </a:lnTo>
                  <a:lnTo>
                    <a:pt x="644" y="1122"/>
                  </a:lnTo>
                  <a:lnTo>
                    <a:pt x="611" y="1125"/>
                  </a:lnTo>
                  <a:lnTo>
                    <a:pt x="580" y="1125"/>
                  </a:lnTo>
                  <a:lnTo>
                    <a:pt x="548" y="1123"/>
                  </a:lnTo>
                  <a:lnTo>
                    <a:pt x="518" y="1117"/>
                  </a:lnTo>
                  <a:lnTo>
                    <a:pt x="488" y="1109"/>
                  </a:lnTo>
                  <a:lnTo>
                    <a:pt x="458" y="1099"/>
                  </a:lnTo>
                  <a:lnTo>
                    <a:pt x="458" y="1106"/>
                  </a:lnTo>
                  <a:lnTo>
                    <a:pt x="420" y="1103"/>
                  </a:lnTo>
                  <a:lnTo>
                    <a:pt x="405" y="1095"/>
                  </a:lnTo>
                  <a:lnTo>
                    <a:pt x="392" y="1086"/>
                  </a:lnTo>
                  <a:lnTo>
                    <a:pt x="392" y="1076"/>
                  </a:lnTo>
                  <a:lnTo>
                    <a:pt x="390" y="1058"/>
                  </a:lnTo>
                  <a:lnTo>
                    <a:pt x="392" y="1040"/>
                  </a:lnTo>
                  <a:lnTo>
                    <a:pt x="397" y="1022"/>
                  </a:lnTo>
                  <a:lnTo>
                    <a:pt x="407" y="1007"/>
                  </a:lnTo>
                  <a:lnTo>
                    <a:pt x="415" y="992"/>
                  </a:lnTo>
                  <a:lnTo>
                    <a:pt x="419" y="973"/>
                  </a:lnTo>
                  <a:lnTo>
                    <a:pt x="409" y="968"/>
                  </a:lnTo>
                  <a:lnTo>
                    <a:pt x="409" y="806"/>
                  </a:lnTo>
                  <a:lnTo>
                    <a:pt x="409" y="798"/>
                  </a:lnTo>
                  <a:lnTo>
                    <a:pt x="413" y="788"/>
                  </a:lnTo>
                  <a:lnTo>
                    <a:pt x="419" y="779"/>
                  </a:lnTo>
                  <a:lnTo>
                    <a:pt x="419" y="776"/>
                  </a:lnTo>
                  <a:lnTo>
                    <a:pt x="415" y="762"/>
                  </a:lnTo>
                  <a:lnTo>
                    <a:pt x="417" y="749"/>
                  </a:lnTo>
                  <a:lnTo>
                    <a:pt x="419" y="736"/>
                  </a:lnTo>
                  <a:lnTo>
                    <a:pt x="409" y="718"/>
                  </a:lnTo>
                  <a:lnTo>
                    <a:pt x="419" y="694"/>
                  </a:lnTo>
                  <a:lnTo>
                    <a:pt x="373" y="694"/>
                  </a:lnTo>
                  <a:lnTo>
                    <a:pt x="12" y="694"/>
                  </a:lnTo>
                  <a:lnTo>
                    <a:pt x="15" y="631"/>
                  </a:lnTo>
                  <a:lnTo>
                    <a:pt x="15" y="570"/>
                  </a:lnTo>
                  <a:lnTo>
                    <a:pt x="12" y="509"/>
                  </a:lnTo>
                  <a:lnTo>
                    <a:pt x="6" y="447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9"/>
            <p:cNvSpPr>
              <a:spLocks/>
            </p:cNvSpPr>
            <p:nvPr/>
          </p:nvSpPr>
          <p:spPr bwMode="auto">
            <a:xfrm>
              <a:off x="4752" y="2882"/>
              <a:ext cx="663" cy="1208"/>
            </a:xfrm>
            <a:custGeom>
              <a:avLst/>
              <a:gdLst>
                <a:gd name="T0" fmla="*/ 234 w 663"/>
                <a:gd name="T1" fmla="*/ 909 h 1208"/>
                <a:gd name="T2" fmla="*/ 253 w 663"/>
                <a:gd name="T3" fmla="*/ 899 h 1208"/>
                <a:gd name="T4" fmla="*/ 272 w 663"/>
                <a:gd name="T5" fmla="*/ 858 h 1208"/>
                <a:gd name="T6" fmla="*/ 650 w 663"/>
                <a:gd name="T7" fmla="*/ 814 h 1208"/>
                <a:gd name="T8" fmla="*/ 654 w 663"/>
                <a:gd name="T9" fmla="*/ 522 h 1208"/>
                <a:gd name="T10" fmla="*/ 616 w 663"/>
                <a:gd name="T11" fmla="*/ 343 h 1208"/>
                <a:gd name="T12" fmla="*/ 563 w 663"/>
                <a:gd name="T13" fmla="*/ 252 h 1208"/>
                <a:gd name="T14" fmla="*/ 584 w 663"/>
                <a:gd name="T15" fmla="*/ 218 h 1208"/>
                <a:gd name="T16" fmla="*/ 578 w 663"/>
                <a:gd name="T17" fmla="*/ 185 h 1208"/>
                <a:gd name="T18" fmla="*/ 547 w 663"/>
                <a:gd name="T19" fmla="*/ 150 h 1208"/>
                <a:gd name="T20" fmla="*/ 503 w 663"/>
                <a:gd name="T21" fmla="*/ 57 h 1208"/>
                <a:gd name="T22" fmla="*/ 444 w 663"/>
                <a:gd name="T23" fmla="*/ 8 h 1208"/>
                <a:gd name="T24" fmla="*/ 381 w 663"/>
                <a:gd name="T25" fmla="*/ 5 h 1208"/>
                <a:gd name="T26" fmla="*/ 299 w 663"/>
                <a:gd name="T27" fmla="*/ 47 h 1208"/>
                <a:gd name="T28" fmla="*/ 265 w 663"/>
                <a:gd name="T29" fmla="*/ 94 h 1208"/>
                <a:gd name="T30" fmla="*/ 296 w 663"/>
                <a:gd name="T31" fmla="*/ 134 h 1208"/>
                <a:gd name="T32" fmla="*/ 304 w 663"/>
                <a:gd name="T33" fmla="*/ 198 h 1208"/>
                <a:gd name="T34" fmla="*/ 323 w 663"/>
                <a:gd name="T35" fmla="*/ 209 h 1208"/>
                <a:gd name="T36" fmla="*/ 325 w 663"/>
                <a:gd name="T37" fmla="*/ 233 h 1208"/>
                <a:gd name="T38" fmla="*/ 341 w 663"/>
                <a:gd name="T39" fmla="*/ 249 h 1208"/>
                <a:gd name="T40" fmla="*/ 388 w 663"/>
                <a:gd name="T41" fmla="*/ 258 h 1208"/>
                <a:gd name="T42" fmla="*/ 376 w 663"/>
                <a:gd name="T43" fmla="*/ 302 h 1208"/>
                <a:gd name="T44" fmla="*/ 320 w 663"/>
                <a:gd name="T45" fmla="*/ 454 h 1208"/>
                <a:gd name="T46" fmla="*/ 178 w 663"/>
                <a:gd name="T47" fmla="*/ 443 h 1208"/>
                <a:gd name="T48" fmla="*/ 126 w 663"/>
                <a:gd name="T49" fmla="*/ 402 h 1208"/>
                <a:gd name="T50" fmla="*/ 75 w 663"/>
                <a:gd name="T51" fmla="*/ 365 h 1208"/>
                <a:gd name="T52" fmla="*/ 72 w 663"/>
                <a:gd name="T53" fmla="*/ 382 h 1208"/>
                <a:gd name="T54" fmla="*/ 56 w 663"/>
                <a:gd name="T55" fmla="*/ 408 h 1208"/>
                <a:gd name="T56" fmla="*/ 4 w 663"/>
                <a:gd name="T57" fmla="*/ 424 h 1208"/>
                <a:gd name="T58" fmla="*/ 62 w 663"/>
                <a:gd name="T59" fmla="*/ 442 h 1208"/>
                <a:gd name="T60" fmla="*/ 49 w 663"/>
                <a:gd name="T61" fmla="*/ 462 h 1208"/>
                <a:gd name="T62" fmla="*/ 142 w 663"/>
                <a:gd name="T63" fmla="*/ 479 h 1208"/>
                <a:gd name="T64" fmla="*/ 235 w 663"/>
                <a:gd name="T65" fmla="*/ 530 h 1208"/>
                <a:gd name="T66" fmla="*/ 332 w 663"/>
                <a:gd name="T67" fmla="*/ 547 h 1208"/>
                <a:gd name="T68" fmla="*/ 401 w 663"/>
                <a:gd name="T69" fmla="*/ 553 h 1208"/>
                <a:gd name="T70" fmla="*/ 188 w 663"/>
                <a:gd name="T71" fmla="*/ 634 h 1208"/>
                <a:gd name="T72" fmla="*/ 51 w 663"/>
                <a:gd name="T73" fmla="*/ 719 h 1208"/>
                <a:gd name="T74" fmla="*/ 35 w 663"/>
                <a:gd name="T75" fmla="*/ 822 h 1208"/>
                <a:gd name="T76" fmla="*/ 93 w 663"/>
                <a:gd name="T77" fmla="*/ 945 h 1208"/>
                <a:gd name="T78" fmla="*/ 170 w 663"/>
                <a:gd name="T79" fmla="*/ 993 h 1208"/>
                <a:gd name="T80" fmla="*/ 178 w 663"/>
                <a:gd name="T81" fmla="*/ 1100 h 1208"/>
                <a:gd name="T82" fmla="*/ 133 w 663"/>
                <a:gd name="T83" fmla="*/ 1132 h 1208"/>
                <a:gd name="T84" fmla="*/ 165 w 663"/>
                <a:gd name="T85" fmla="*/ 1148 h 1208"/>
                <a:gd name="T86" fmla="*/ 102 w 663"/>
                <a:gd name="T87" fmla="*/ 1189 h 1208"/>
                <a:gd name="T88" fmla="*/ 93 w 663"/>
                <a:gd name="T89" fmla="*/ 1204 h 1208"/>
                <a:gd name="T90" fmla="*/ 233 w 663"/>
                <a:gd name="T91" fmla="*/ 1185 h 1208"/>
                <a:gd name="T92" fmla="*/ 302 w 663"/>
                <a:gd name="T93" fmla="*/ 1071 h 1208"/>
                <a:gd name="T94" fmla="*/ 302 w 663"/>
                <a:gd name="T95" fmla="*/ 1005 h 1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3"/>
                <a:gd name="T145" fmla="*/ 0 h 1208"/>
                <a:gd name="T146" fmla="*/ 663 w 663"/>
                <a:gd name="T147" fmla="*/ 1208 h 1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3" h="1208">
                  <a:moveTo>
                    <a:pt x="302" y="1005"/>
                  </a:moveTo>
                  <a:lnTo>
                    <a:pt x="274" y="973"/>
                  </a:lnTo>
                  <a:lnTo>
                    <a:pt x="242" y="959"/>
                  </a:lnTo>
                  <a:lnTo>
                    <a:pt x="234" y="909"/>
                  </a:lnTo>
                  <a:lnTo>
                    <a:pt x="229" y="883"/>
                  </a:lnTo>
                  <a:lnTo>
                    <a:pt x="239" y="886"/>
                  </a:lnTo>
                  <a:lnTo>
                    <a:pt x="247" y="892"/>
                  </a:lnTo>
                  <a:lnTo>
                    <a:pt x="253" y="899"/>
                  </a:lnTo>
                  <a:lnTo>
                    <a:pt x="266" y="883"/>
                  </a:lnTo>
                  <a:lnTo>
                    <a:pt x="266" y="877"/>
                  </a:lnTo>
                  <a:lnTo>
                    <a:pt x="268" y="866"/>
                  </a:lnTo>
                  <a:lnTo>
                    <a:pt x="272" y="858"/>
                  </a:lnTo>
                  <a:lnTo>
                    <a:pt x="279" y="852"/>
                  </a:lnTo>
                  <a:lnTo>
                    <a:pt x="287" y="849"/>
                  </a:lnTo>
                  <a:lnTo>
                    <a:pt x="287" y="814"/>
                  </a:lnTo>
                  <a:lnTo>
                    <a:pt x="650" y="814"/>
                  </a:lnTo>
                  <a:lnTo>
                    <a:pt x="645" y="729"/>
                  </a:lnTo>
                  <a:lnTo>
                    <a:pt x="645" y="660"/>
                  </a:lnTo>
                  <a:lnTo>
                    <a:pt x="647" y="591"/>
                  </a:lnTo>
                  <a:lnTo>
                    <a:pt x="654" y="522"/>
                  </a:lnTo>
                  <a:lnTo>
                    <a:pt x="663" y="454"/>
                  </a:lnTo>
                  <a:lnTo>
                    <a:pt x="650" y="415"/>
                  </a:lnTo>
                  <a:lnTo>
                    <a:pt x="634" y="378"/>
                  </a:lnTo>
                  <a:lnTo>
                    <a:pt x="616" y="343"/>
                  </a:lnTo>
                  <a:lnTo>
                    <a:pt x="594" y="310"/>
                  </a:lnTo>
                  <a:lnTo>
                    <a:pt x="570" y="278"/>
                  </a:lnTo>
                  <a:lnTo>
                    <a:pt x="551" y="255"/>
                  </a:lnTo>
                  <a:lnTo>
                    <a:pt x="563" y="252"/>
                  </a:lnTo>
                  <a:lnTo>
                    <a:pt x="573" y="242"/>
                  </a:lnTo>
                  <a:lnTo>
                    <a:pt x="574" y="233"/>
                  </a:lnTo>
                  <a:lnTo>
                    <a:pt x="582" y="225"/>
                  </a:lnTo>
                  <a:lnTo>
                    <a:pt x="584" y="218"/>
                  </a:lnTo>
                  <a:lnTo>
                    <a:pt x="581" y="209"/>
                  </a:lnTo>
                  <a:lnTo>
                    <a:pt x="570" y="198"/>
                  </a:lnTo>
                  <a:lnTo>
                    <a:pt x="577" y="194"/>
                  </a:lnTo>
                  <a:lnTo>
                    <a:pt x="578" y="185"/>
                  </a:lnTo>
                  <a:lnTo>
                    <a:pt x="576" y="177"/>
                  </a:lnTo>
                  <a:lnTo>
                    <a:pt x="569" y="168"/>
                  </a:lnTo>
                  <a:lnTo>
                    <a:pt x="557" y="158"/>
                  </a:lnTo>
                  <a:lnTo>
                    <a:pt x="547" y="150"/>
                  </a:lnTo>
                  <a:lnTo>
                    <a:pt x="540" y="125"/>
                  </a:lnTo>
                  <a:lnTo>
                    <a:pt x="530" y="101"/>
                  </a:lnTo>
                  <a:lnTo>
                    <a:pt x="517" y="78"/>
                  </a:lnTo>
                  <a:lnTo>
                    <a:pt x="503" y="57"/>
                  </a:lnTo>
                  <a:lnTo>
                    <a:pt x="484" y="38"/>
                  </a:lnTo>
                  <a:lnTo>
                    <a:pt x="465" y="21"/>
                  </a:lnTo>
                  <a:lnTo>
                    <a:pt x="457" y="15"/>
                  </a:lnTo>
                  <a:lnTo>
                    <a:pt x="444" y="8"/>
                  </a:lnTo>
                  <a:lnTo>
                    <a:pt x="428" y="2"/>
                  </a:lnTo>
                  <a:lnTo>
                    <a:pt x="413" y="0"/>
                  </a:lnTo>
                  <a:lnTo>
                    <a:pt x="397" y="1"/>
                  </a:lnTo>
                  <a:lnTo>
                    <a:pt x="381" y="5"/>
                  </a:lnTo>
                  <a:lnTo>
                    <a:pt x="368" y="9"/>
                  </a:lnTo>
                  <a:lnTo>
                    <a:pt x="356" y="15"/>
                  </a:lnTo>
                  <a:lnTo>
                    <a:pt x="328" y="31"/>
                  </a:lnTo>
                  <a:lnTo>
                    <a:pt x="299" y="47"/>
                  </a:lnTo>
                  <a:lnTo>
                    <a:pt x="274" y="66"/>
                  </a:lnTo>
                  <a:lnTo>
                    <a:pt x="269" y="74"/>
                  </a:lnTo>
                  <a:lnTo>
                    <a:pt x="265" y="85"/>
                  </a:lnTo>
                  <a:lnTo>
                    <a:pt x="265" y="94"/>
                  </a:lnTo>
                  <a:lnTo>
                    <a:pt x="268" y="104"/>
                  </a:lnTo>
                  <a:lnTo>
                    <a:pt x="270" y="109"/>
                  </a:lnTo>
                  <a:lnTo>
                    <a:pt x="285" y="124"/>
                  </a:lnTo>
                  <a:lnTo>
                    <a:pt x="296" y="134"/>
                  </a:lnTo>
                  <a:lnTo>
                    <a:pt x="303" y="139"/>
                  </a:lnTo>
                  <a:lnTo>
                    <a:pt x="308" y="150"/>
                  </a:lnTo>
                  <a:lnTo>
                    <a:pt x="313" y="163"/>
                  </a:lnTo>
                  <a:lnTo>
                    <a:pt x="304" y="198"/>
                  </a:lnTo>
                  <a:lnTo>
                    <a:pt x="306" y="203"/>
                  </a:lnTo>
                  <a:lnTo>
                    <a:pt x="308" y="207"/>
                  </a:lnTo>
                  <a:lnTo>
                    <a:pt x="309" y="209"/>
                  </a:lnTo>
                  <a:lnTo>
                    <a:pt x="323" y="209"/>
                  </a:lnTo>
                  <a:lnTo>
                    <a:pt x="323" y="222"/>
                  </a:lnTo>
                  <a:lnTo>
                    <a:pt x="328" y="228"/>
                  </a:lnTo>
                  <a:lnTo>
                    <a:pt x="325" y="231"/>
                  </a:lnTo>
                  <a:lnTo>
                    <a:pt x="325" y="233"/>
                  </a:lnTo>
                  <a:lnTo>
                    <a:pt x="325" y="236"/>
                  </a:lnTo>
                  <a:lnTo>
                    <a:pt x="332" y="237"/>
                  </a:lnTo>
                  <a:lnTo>
                    <a:pt x="337" y="241"/>
                  </a:lnTo>
                  <a:lnTo>
                    <a:pt x="341" y="249"/>
                  </a:lnTo>
                  <a:lnTo>
                    <a:pt x="345" y="257"/>
                  </a:lnTo>
                  <a:lnTo>
                    <a:pt x="351" y="262"/>
                  </a:lnTo>
                  <a:lnTo>
                    <a:pt x="360" y="263"/>
                  </a:lnTo>
                  <a:lnTo>
                    <a:pt x="388" y="258"/>
                  </a:lnTo>
                  <a:lnTo>
                    <a:pt x="401" y="263"/>
                  </a:lnTo>
                  <a:lnTo>
                    <a:pt x="415" y="279"/>
                  </a:lnTo>
                  <a:lnTo>
                    <a:pt x="400" y="296"/>
                  </a:lnTo>
                  <a:lnTo>
                    <a:pt x="376" y="302"/>
                  </a:lnTo>
                  <a:lnTo>
                    <a:pt x="360" y="319"/>
                  </a:lnTo>
                  <a:lnTo>
                    <a:pt x="356" y="327"/>
                  </a:lnTo>
                  <a:lnTo>
                    <a:pt x="311" y="450"/>
                  </a:lnTo>
                  <a:lnTo>
                    <a:pt x="320" y="454"/>
                  </a:lnTo>
                  <a:lnTo>
                    <a:pt x="315" y="466"/>
                  </a:lnTo>
                  <a:lnTo>
                    <a:pt x="199" y="449"/>
                  </a:lnTo>
                  <a:lnTo>
                    <a:pt x="195" y="447"/>
                  </a:lnTo>
                  <a:lnTo>
                    <a:pt x="178" y="443"/>
                  </a:lnTo>
                  <a:lnTo>
                    <a:pt x="163" y="436"/>
                  </a:lnTo>
                  <a:lnTo>
                    <a:pt x="150" y="425"/>
                  </a:lnTo>
                  <a:lnTo>
                    <a:pt x="139" y="412"/>
                  </a:lnTo>
                  <a:lnTo>
                    <a:pt x="126" y="402"/>
                  </a:lnTo>
                  <a:lnTo>
                    <a:pt x="114" y="394"/>
                  </a:lnTo>
                  <a:lnTo>
                    <a:pt x="99" y="386"/>
                  </a:lnTo>
                  <a:lnTo>
                    <a:pt x="86" y="377"/>
                  </a:lnTo>
                  <a:lnTo>
                    <a:pt x="75" y="365"/>
                  </a:lnTo>
                  <a:lnTo>
                    <a:pt x="71" y="369"/>
                  </a:lnTo>
                  <a:lnTo>
                    <a:pt x="69" y="373"/>
                  </a:lnTo>
                  <a:lnTo>
                    <a:pt x="69" y="378"/>
                  </a:lnTo>
                  <a:lnTo>
                    <a:pt x="72" y="382"/>
                  </a:lnTo>
                  <a:lnTo>
                    <a:pt x="88" y="398"/>
                  </a:lnTo>
                  <a:lnTo>
                    <a:pt x="12" y="378"/>
                  </a:lnTo>
                  <a:lnTo>
                    <a:pt x="8" y="387"/>
                  </a:lnTo>
                  <a:lnTo>
                    <a:pt x="56" y="408"/>
                  </a:lnTo>
                  <a:lnTo>
                    <a:pt x="2" y="411"/>
                  </a:lnTo>
                  <a:lnTo>
                    <a:pt x="0" y="415"/>
                  </a:lnTo>
                  <a:lnTo>
                    <a:pt x="0" y="420"/>
                  </a:lnTo>
                  <a:lnTo>
                    <a:pt x="4" y="424"/>
                  </a:lnTo>
                  <a:lnTo>
                    <a:pt x="4" y="428"/>
                  </a:lnTo>
                  <a:lnTo>
                    <a:pt x="7" y="430"/>
                  </a:lnTo>
                  <a:lnTo>
                    <a:pt x="13" y="433"/>
                  </a:lnTo>
                  <a:lnTo>
                    <a:pt x="62" y="442"/>
                  </a:lnTo>
                  <a:lnTo>
                    <a:pt x="42" y="449"/>
                  </a:lnTo>
                  <a:lnTo>
                    <a:pt x="22" y="451"/>
                  </a:lnTo>
                  <a:lnTo>
                    <a:pt x="32" y="463"/>
                  </a:lnTo>
                  <a:lnTo>
                    <a:pt x="49" y="462"/>
                  </a:lnTo>
                  <a:lnTo>
                    <a:pt x="68" y="463"/>
                  </a:lnTo>
                  <a:lnTo>
                    <a:pt x="93" y="466"/>
                  </a:lnTo>
                  <a:lnTo>
                    <a:pt x="119" y="471"/>
                  </a:lnTo>
                  <a:lnTo>
                    <a:pt x="142" y="479"/>
                  </a:lnTo>
                  <a:lnTo>
                    <a:pt x="166" y="489"/>
                  </a:lnTo>
                  <a:lnTo>
                    <a:pt x="188" y="503"/>
                  </a:lnTo>
                  <a:lnTo>
                    <a:pt x="210" y="519"/>
                  </a:lnTo>
                  <a:lnTo>
                    <a:pt x="235" y="530"/>
                  </a:lnTo>
                  <a:lnTo>
                    <a:pt x="261" y="539"/>
                  </a:lnTo>
                  <a:lnTo>
                    <a:pt x="287" y="544"/>
                  </a:lnTo>
                  <a:lnTo>
                    <a:pt x="313" y="547"/>
                  </a:lnTo>
                  <a:lnTo>
                    <a:pt x="332" y="547"/>
                  </a:lnTo>
                  <a:lnTo>
                    <a:pt x="371" y="503"/>
                  </a:lnTo>
                  <a:lnTo>
                    <a:pt x="379" y="523"/>
                  </a:lnTo>
                  <a:lnTo>
                    <a:pt x="389" y="540"/>
                  </a:lnTo>
                  <a:lnTo>
                    <a:pt x="401" y="553"/>
                  </a:lnTo>
                  <a:lnTo>
                    <a:pt x="383" y="616"/>
                  </a:lnTo>
                  <a:lnTo>
                    <a:pt x="317" y="618"/>
                  </a:lnTo>
                  <a:lnTo>
                    <a:pt x="253" y="625"/>
                  </a:lnTo>
                  <a:lnTo>
                    <a:pt x="188" y="634"/>
                  </a:lnTo>
                  <a:lnTo>
                    <a:pt x="126" y="647"/>
                  </a:lnTo>
                  <a:lnTo>
                    <a:pt x="77" y="659"/>
                  </a:lnTo>
                  <a:lnTo>
                    <a:pt x="63" y="689"/>
                  </a:lnTo>
                  <a:lnTo>
                    <a:pt x="51" y="719"/>
                  </a:lnTo>
                  <a:lnTo>
                    <a:pt x="43" y="751"/>
                  </a:lnTo>
                  <a:lnTo>
                    <a:pt x="38" y="783"/>
                  </a:lnTo>
                  <a:lnTo>
                    <a:pt x="35" y="814"/>
                  </a:lnTo>
                  <a:lnTo>
                    <a:pt x="35" y="822"/>
                  </a:lnTo>
                  <a:lnTo>
                    <a:pt x="33" y="848"/>
                  </a:lnTo>
                  <a:lnTo>
                    <a:pt x="26" y="874"/>
                  </a:lnTo>
                  <a:lnTo>
                    <a:pt x="17" y="898"/>
                  </a:lnTo>
                  <a:lnTo>
                    <a:pt x="93" y="945"/>
                  </a:lnTo>
                  <a:lnTo>
                    <a:pt x="141" y="917"/>
                  </a:lnTo>
                  <a:lnTo>
                    <a:pt x="146" y="929"/>
                  </a:lnTo>
                  <a:lnTo>
                    <a:pt x="159" y="960"/>
                  </a:lnTo>
                  <a:lnTo>
                    <a:pt x="170" y="993"/>
                  </a:lnTo>
                  <a:lnTo>
                    <a:pt x="178" y="1027"/>
                  </a:lnTo>
                  <a:lnTo>
                    <a:pt x="180" y="1059"/>
                  </a:lnTo>
                  <a:lnTo>
                    <a:pt x="182" y="1093"/>
                  </a:lnTo>
                  <a:lnTo>
                    <a:pt x="178" y="1100"/>
                  </a:lnTo>
                  <a:lnTo>
                    <a:pt x="169" y="1112"/>
                  </a:lnTo>
                  <a:lnTo>
                    <a:pt x="157" y="1121"/>
                  </a:lnTo>
                  <a:lnTo>
                    <a:pt x="144" y="1127"/>
                  </a:lnTo>
                  <a:lnTo>
                    <a:pt x="133" y="1132"/>
                  </a:lnTo>
                  <a:lnTo>
                    <a:pt x="129" y="1138"/>
                  </a:lnTo>
                  <a:lnTo>
                    <a:pt x="132" y="1142"/>
                  </a:lnTo>
                  <a:lnTo>
                    <a:pt x="139" y="1147"/>
                  </a:lnTo>
                  <a:lnTo>
                    <a:pt x="165" y="1148"/>
                  </a:lnTo>
                  <a:lnTo>
                    <a:pt x="159" y="1161"/>
                  </a:lnTo>
                  <a:lnTo>
                    <a:pt x="142" y="1176"/>
                  </a:lnTo>
                  <a:lnTo>
                    <a:pt x="123" y="1183"/>
                  </a:lnTo>
                  <a:lnTo>
                    <a:pt x="102" y="1189"/>
                  </a:lnTo>
                  <a:lnTo>
                    <a:pt x="97" y="1190"/>
                  </a:lnTo>
                  <a:lnTo>
                    <a:pt x="93" y="1192"/>
                  </a:lnTo>
                  <a:lnTo>
                    <a:pt x="92" y="1199"/>
                  </a:lnTo>
                  <a:lnTo>
                    <a:pt x="93" y="1204"/>
                  </a:lnTo>
                  <a:lnTo>
                    <a:pt x="98" y="1208"/>
                  </a:lnTo>
                  <a:lnTo>
                    <a:pt x="208" y="1208"/>
                  </a:lnTo>
                  <a:lnTo>
                    <a:pt x="214" y="1202"/>
                  </a:lnTo>
                  <a:lnTo>
                    <a:pt x="233" y="1185"/>
                  </a:lnTo>
                  <a:lnTo>
                    <a:pt x="253" y="1170"/>
                  </a:lnTo>
                  <a:lnTo>
                    <a:pt x="277" y="1159"/>
                  </a:lnTo>
                  <a:lnTo>
                    <a:pt x="302" y="1148"/>
                  </a:lnTo>
                  <a:lnTo>
                    <a:pt x="302" y="1071"/>
                  </a:lnTo>
                  <a:lnTo>
                    <a:pt x="289" y="1063"/>
                  </a:lnTo>
                  <a:lnTo>
                    <a:pt x="281" y="1061"/>
                  </a:lnTo>
                  <a:lnTo>
                    <a:pt x="302" y="1042"/>
                  </a:lnTo>
                  <a:lnTo>
                    <a:pt x="302" y="100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AutoShape 8" descr="data:image/jpg;base64,/9j/4AAQSkZJRgABAQAAAQABAAD/2wCEAAkGBhMSERUUExQWFRUUFxwaGRgYFxobGhwcGBgXGiAYGhsYHCYeGBkjGhwYIC8gIycpLCwtFx4xNTAqNSYrLCkBCQoKDgwOGg8PGi8lHyQsLSwpLDQsLCwsLCwsLCwsLCwsLCwsLCwsLCwsLCwsLCwsLCwsLCwsLCwsLCwsLCwsLP/AABEIAOEA4AMBIgACEQEDEQH/xAAcAAACAgMBAQAAAAAAAAAAAAAFBgMEAAIHAQj/xABBEAABAgMGBAMFBQcDBAMAAAABAhEAAyEEBRIxQVEGImFxE4GRMkKhsfAUI1LB0QczYnKy4fEVgpIWJKLCNHOz/8QAGgEAAwEBAQEAAAAAAAAAAAAAAgMEAQAFBv/EADARAAICAgIBAgMIAQUBAAAAAAABAhEDIRIxQQQiEzJRYXGBkaHB0fHwIzNCQ7EU/9oADAMBAAIRAxEAPwDi61kmpjBNVufUxLNkNlHkqhg3oXFciPEYzEd43mCPAg7GOMPUTCNT6mDFyXHOtRmCUQDLTiLrIz0GZJ/SA6RDRwFb/CtYBcCYhSB3oQ/ofWN+4HV7AsyWUKUheLEktmSxGfx1in4qgWxEeZg3fy0qtazuz9FAf4eBNsA0LnUwTF+SFdqUaO/fOI1KePVSy0aPA7GJLwbYollyicywjyXLJiVmcGNBbMExSyEipoAN4YLRcXgS0qxOpgVNlXY9B8oCWBQQtKyCyFAnyLw0zLcmZZy43BPQOR25WjVdi56iCbTKWTygkgB2FW37R4sYgmXLHMaemsH+D0FKgoipFS1foZRbXd6vHTaFChBowo7F22z61gr2LjHQS4aV4MhljDhoTu2rwHkj7bajNUPupdEA6sTX1ct22jXiC9hOUizyT7R5iNAM+0MBsiLPLdwlIDnbvBwjbDlKkacQ379nkk0JNEjrp5RzTxiScbkqJJOpJr84sX1exnTcZyHsj823OcDkJVUh4XKrDV0eT1VLU6RXrtF2TIxJcnWN5lkAQFA61jDrS0UUS1HKN1WcjOLl32XGqhIAgnNutRSCztsPntGNasCeSmAphAHWISIJ3hY0oNHLZ03irMs1HjWnZqmimQ0eRLMTERgRydlybanOTH4QWk8PqXKTMSMYUl2Q+JNWY0Z/OBsyQAc38oY+E778B5a6Ime9spwwUdUbjTPeNaYUHHyAbTYmD56bEdCN4rpScLsWhu4ouFalLnS2KQeY4qqOZOTKAyeF6ZNdAS2VCMiC5z/QxlWF8q7BoVWCF1LHjSgqqfES/YkA/CKU0ZN6RtKmN6iu1c4JaEvex94zsEqVLSEJSMMwM2bKSQX3qxhFl2YqNA8dO4muVKZC1MVKwlianZxHO7LPckJTmXLZtm3Wm0FJdNC1JuwbMSxaLMqShqpdXwHXqfhEkrCHUQC5oHbDrUMXEXpCgxUCHGdKGop8mjkgZSoqeCtQAwgUpygUyzSKjvG9pswlJBmJPMOXCxcbvkG9YJm1KUwThCVJqwrs1cv7wPvJ/BKSonCsEAl2xO7enwgnGhcZW6CHCiZMycKEcpBSoggvqKCGi+eGJMuWVOwJCQE0Bc/T+cU/2e3IF2YrUBVRL7NT9YL39ZAFSxiWoYqJUokMAah+4hT7KOlSBxlplyixYrIR2xFiX7EmDy1hYASQW0G3VoCTZRmzShEoLTLDqSSwc5aFzmfSLRvibKSxlJRTIKYf0xq2ZpInm8OpqQMKiXxChfd4V+K7wWECUpTgmrUcD9YaLNfmJDkj1+Uc74lvLxZyiPZFB+Z9YZyqIKVspSLLi5jTVvlFgSGS7modmf8AxEEucNT5xYs95BJpVw1dO0LNd/QtyrrZAZQ3O9RRopTpWAJX7XMcXlRx+sMdrkSkyA+MKIASchWrb4TCumYpwglhBa6FxbewjLuxRlibLrmSBm3lqNomk3hMSKKoqorQiKnD84CeEFXKrKpZ+w3ygjbLv8OZlyqchsgXLgPViK+sHD6CsiopWhSQCNTnV2fvA+VMcMchFq3SQSSCG7xQEhQOUGk46OhTXZBNTWIVoi7MsxDmKsxMJca2VQlfQyXpZPCWqWFJW2aknEM9/oRSl8p6Q1Wa+0zVIlTEoOSUKKQAxLlyxbWmhNKFhl7XD4RJl4VJwupJGF83w0YjuPOMjJ9MZlxpK4g64r9CSqXMcpUkpCgWalEnfYGGC/eHzb5gEoJTgQ5mAZuRhSa11J2pvCNaVJBNCjofy6QV4f4tm2ZQCV40D3SatsH+Ua/sATfkr3jwRbJJIVJKwA7o5qb0r8IF2a6Jy1lCZasQqoEEMNy+UdYsnHAnjCElKzmCGpvtBa6blQ0xQLrmFy+7fQgd+QteBau+VaLUnw1IKJZ5cWeEeeZhU4l4TXY5vIorQzg+8AKVAzAcORvHXyfBlqKuVKQ58thuTkNS0VxYVOZiw6yMiPZTnh7vmdabCDcviP2qgVBQRwy02zExJxYdDq/aKsqexJp2/KG/jHgogqn2dPI/NL1Sd07pfTMQp2q5p0oBUxBSDkXB+RMBJuDpmqCkrRsq0U/TbaL9i4dnzkhSvu0NTFqN226n4xb4FuZE6cVTBiSjJOhV16DbtDRxOpQlkJfmBxHoHNPl5xjk3o2MEgxwJYgmySkbjETuVV/P4Qw3ncsucjCvTIjMdjAXhK0oUjwgaywwHT3fJm9IPzpzBoJK2DehUmqRYgUoCiDUk1USaDuTFWz2ZU4lU+gOUvMAbq/EemXeDcyyha8ag+H2e+/pGv2Ak0BQ+uRjmq0LtvYq3+o4cEp6lmYAfKFQ8NzSjEcLd6u+UdLXdyEklRZsvP6+MC1XtJQnAAVVNEjFnu2UGo29ncmgHd/AYIBWSSY3tt0S5ScASgq90EAk9v1yEX7RbpyktL5BuakjoP1jSRYEpZS1OvMqUa9j06RsuK6FuT8gi12dQRzKASlICXNDm9d4FWoBYBHMrJ3GQ0pBm3yibQyklSAAKDEAHd2bODAnWVKBzeGSpqpIJH4vZ5QwzG8K51qjKaVoQ7HZleIiivaFQDuBmMoaL2CDKUlC3KTiFXOjgk1ghLvBC5w8ELUPeUJamCACMRGtWqz94nvORImoxEoL0Cgz0bIiHLXRzcn2hEmSkgh6hWRiVKFIDgYk77B29I9vG7lSjyjEjLdokuEleNJVygVfXYV7Rrds1x9u+ihOdRcZRSmoaCqiELUBkaj9PreKtqlatBTj9ezYSp0E7MmYzNlvpFv/AFieCMRK0btoNOzxLOssgOEqmU97Fyn+HEXYv+URyrAmYpKRMmJBPvMwSBukM7v8PPvhS8DlFBawXjZZ1ZxTi1xAaDrDdY+HbF4QaXLWG95IPxaEaddstCSE4lVAcsRUgVp1ib/TigfdTSB0BT/SqCfp5IUs0RyuS55KJyly5aQFABkgUZ6+p+Ahls1kCVFiztlCfwpiTLZyovUnMlyYYpRWScRo2kBPHxQUMluivec/xZyRnLlqfopYyPUJPx7CDVjXjDnLTtu/WEi+rymqWUSJZKRQlwkH+EHNqbdN2N3dfE8IBUhJ3AUWH+4pr6CAWNtVFDHkSeyW+7IyVMKKp0Mc0s0pK5KhMJo48gdI6DxRxCDZ1FaVSykHQkZbpcfGExV24ZUvEOZiT/urX1gcjckk+0dFqL5dJk37NLCxna5ejGvxhit1jLAnIGrCrHWBHCEzw7VM0C5YbuC/yhntk1urRI5bZWogGTdfhnlKsJ9lSDzJfRh7SdQz9omnW9aUFrQg9FpBPqkpI80losOtIJSnENgQCP5SaeUCb0nqmIcoUnR5zMG1CR7TCtYOGV2ZPAgzd/FVnAaYpKFjTE9KVBo/zjS08XeKR4EpUzq2FI7qVTyDmIbrstmsksrUlLlLrWQ5JbEdPQClG72rTaUrlAy1BeIBlA5AtV3oeh2yhrlu6PPc2kDjZFTCVzVO/upyHc5n4R6iWE5ABI0EWp/vVLA0YDUH5d4jlhJoEkHV9fnn3gOV9gTvorWiXhRy5PQe6xdw0CZiVFeHCSVlvTXt1g5LmsCpQZI9SaAJHUmgghLsyZfMtyo7D0A6B/iTAzycQ8OB5dvoD2a51ITTCj1Uoa55RWviRNwVIWjVgyxu1WV2DHvFi13wl3KgNTWg7xrKupVqqsrRKGQDpWr+Iv7KdWzPQZpxzcnZfkxRguL0UeDVIT9oUlKlqUUhLBhhCXDksE1UaO/SLCOFZk2YZkwBBNUplqzzBKnFVZVYZwfts+zWOXLlEnEzIloTiWrqEp1JqTE8qetYH3Zlgh3mZ+iS/k4ilS8inHVCzeXD6EDmBUPw41frCreGCRMGBAQFJILEl6594cb2krXMczRgBZgkAg71d0/HrA+8ri5kKNcLuVMU10KQ2e4ypFSmnX1JuDTf0FW22J0hQan5xTmVT2eGe87L92pgACk5QuGU0vuH+EPnvbEt9FmUqViBmgli7JDP/CWaCv2GQtinElJ/CFUrqauNMoFTEc7A4i2bAV0iyhZCkLdQUC7lmBGzdavEEZNM9Bxi12GEcOTCVBMxaQlRDKGL2Sz7Zv1yiCZd8yWT949QKpYEkA+6rrBtF+y8SDMKzjKQcJZ3YPTb5R7fN1JVKCZaiyS7g5s8PhlldWyXJHTZ5w1fIllSZ5CATymuHIZk5V33zhkt1oDBKT+8IDg6Zkg9vnCvdNjSU4Tk1Qa+j1iom6PDmY0qICcTJJJSHzpplmPjGuW6kDCeh2k3XiUEhgkZAbNBebIRLlkkCmn5QrcO8UKwEeGeU4Xpm2h1HWK1/X6snP8AtFCxym6T0C5xgm/JXv8AUZ+JKTQivqGEXL6SkhROlAB0gJYpq5y0hDkOFKUzJZJdn1JIb1gpbEY1FOgBL9SPoxH6uSjKkP8ATRc1tARFrMiclShT50b8yYOTuIJak1/WBF53eZs2SQQAqheuYByhi/6dkpAJQFYc6lj6mJ08XC5Xy+wu4yUqVUe2O80KSwL+UAOI70C5iJIJCVKAWrRnAb9YvXzOlysMpA+8mZpRmE6kVpsHO+0BLfdy5ilFQCU5AO5A00YeUbBQukDNyauibi+2FKvsyF8oIJxDIkAAZV3i5dMiUlIGJSVlLOqqSWFXSOXzHnCvb7QUqJmJUpR1odGFRlpHQ13djs6SlgrCGVkCwD4m1+MNftVHmZqirF+fYrRKAIUupzopJz20jJd5MQClVBVQr5MTl5xb8KagkIWUOAaEFPMNR16sYlCvEWmWtAOIgKWmhCQzkNnT6rAukrYuP+pVbMsH301KgT4crnLgjEsggDskEk9SNjBRE/xVtsmnXf8AKCki55KUqEoskjI6D/Ee2q58KQoVKcgNRqO533aPOySuVo93BjUY8RMvW7iFhUsByfZORw1boc4vqtU2bIWqUMBCVNjIU6hTClIyL6q3yMFJ93OHT7QOJL7jQ7OHB7mNZNmSVOCR+JNHc6n6aD58flM4KW59gqz2GXMEudKJdaEqxu689SauC48ouW6+iiUcYVicJCwOV1FgT+H5RlkmCyTFJV+4UXc5IKiST/IS5OxL5EtPf5s8yQpKZ0oYkkB5iQehz0LRSp8kidw4tgQ2UqVUkg5nzi5aUFMsh3bfOKdxW4rlBJwhSCy/X/FR0ixarMSSAab7wcXTBatC1fMwiQVAsWL+YhaxOntDZetgAQoP09c4UQcJIVmPp4u5KRHKLoKW2yshw+I59t/RopoTyMFHE+RHyO0Xp041q0V7luidap4k2dBUsmuyR+JR0H0HiVtJbKIW3SLXD10TbVPRKlDEsqcCuEMarWa4UAfkA5joF93EqxlKFKxIWPbCWcgVSzliKkVqOxhjunhf/TbFNTZWXa5gYLLDFMLgABVAkVUxpRy8WbquW0T7GZdvLrUokOUlaRTCSpHLiBc0fMAxC/UVK10UywOUafZz4WLAhMwDlORGbbkCNZVgnWkKCCES0lsZFVGnKlmfu9PWDsmQqQpUibTDR2zBdljodu40jyxrmS0JlIlYgh2WpQSmqiqjOomu3nF+OcZO5M8/4fHQOmylyxVKcKQwCQUhhoxJJJ6RQTdnjlM3BzAuEKHKUjejEu1atlBmZKUsqVMILUYUAfQB/ifKNEW8omyw9CWKdn2GmUOyZ3KPGPQHDjLl5CEu145CVJAHLQM2GmTbiAalFKW1Vn3L/mY3tV4+HOVhrKJLuPZUur/ykkHzfIiMtJJWirh3BGRZL/Akekec4W9npRye20AuKypJSpCiCFaH0g3LveapEtCQ8wgFVWGI0AJ3Jeg7lhWBPENnOAsHUohup3i3Y5Ck+GlFCEYyrqos/dgR2MVypxUdfeKTbbYXHB0ysxc9YmKZyhgAcmHLk28Qq4aWlJa04icvEJcf8TFS+uOsCQlBxK1JyhPtXEkxZdU1Qq7CgHpEfGTlZQppRpjmngOVMT95OWtQ0SyEgnYMSe5MFbFaRZsMtVUAMFHMfzaEddPjCFYOMJiVDnJGx/VoclW1FokYjkaU0gpcl2KcYZdNFq2XuzgJxKUoBKSKHE2QYPiIBbp3g5d/DqUywVDDNVVRFQCfdAywg5M0c7uFNqVOCkJSoS3SkrPKGo4auQZ++8PdmvOfQLlDqULBH/kxbyhWWTvRno/S/Dj7nZe+zFNM+o+qR74hRQkkaQLtV7TUkkIloSA7rWSaZ0AA/wDLWB0m3Wi0nnIQgtTCnFzORR1YXbIqVmKCFcWyy1EJW+3iWcRbC9QSB5/2/vFCfekkkEOpXuhHMutWZPNFa33cwL16sA/kMx3eAVpnCUQUDAoeywqehGo7xmk6QW3G2E7XZ1zP3uIY1BCUYqgFXM7UKiH6DfOKq5NnkS5kpMsAY86OpkpzVsKwPvPiWasuUlKxRhknLLvQvswgV4m5JO53OsepHAnE8aWeSlb7GOTcaJgStClSFtRj6dx3iddqnIBTMliZstCsJPVjR/MQBs9qUMjFlFuVr65Qx4RX/wBLTKYvErnFK+VnwhQZz/bvAa8LA6w6mDs7OwfNte0N1qR48t1IBAHR33HlAGdYygstyhhhUQW7KOhGTmnWMjGtMcsqlsq3dZJ1snpkyU4lzPQAZqUdEjU/rHceG+GkXbKTKkpVMnLZcxYCXUykgh1kJSkOzO7EkAl2q/s24H+wSccwD7RNAK/4Eu4ljrqdz0AhwkuMy/fu8eR6jLy9q6PVwY1Hb7FnhJVpmTp5tK0qVJV4aUhiU4khRLpASSUlKXbRQDAl2tcxq70gFdFqWq02osjAFpS6RzlSZaAUr6gYa9xBtEo5kxGy7L81v6L/AMBt/XGm0JBH7xGR3GqH2PzAMLSbFgNAdq96joX0h7WsAdvhAC3TfEUrDRO/4j+JtAzDr5B6/Tzl8vg87PGPzCXarYAZyT7SVJI7KSGbzBHcGF202gpUtaqqQCkVoCQmg3VVunN52OK7YqRawAxUqQRnkcYIPoFesK6bc81QflGZOyfaUw1J+Qj14RpbPNl7mF5trVOK3YSwaEGq3ABDZs4z22i/w9NmKWpKq+GlsnAfUAaMM/oK3+pA4lCgKuV8wABU9Sw7fGClx3grxCcMxSVBjhSVB3oHFHqczR47JQcE0xntFjCiFFuUvT5tA+0klJMsc0xkpTuSzHo5cnu+8W5su0zBzYJadA2JXmxYHzMVLHdE0znWtScKSxSEvWnvAgUcRMnGcqTH8nFCne9jTJZKiJitwaDoB+sDBMGwbtB2bNRKXMmLHiLJUmUCAUhi2JQZla9O8ChjX97MLjE1TUkCoSNgG6BwIsw5XF0kLcbVm6ZQOkGross0AmSS4zSXYjbt3EC7NbkhY5QQ4odR6x2Hh64wAFgADZqtF/rZ43iVx7J8anz9rFWx3o45UlCh7STRiS58n1ie0cXBCcLOolgnV+n6wT434elBPiIOCcSAltSSBUbNn07Qh2qypSsLD4wplgqdQYZvqM2alNMo+eeKK2j01ll0w4i2Gba0Yy/hJKiG5QSl2A3y5jqR2gpOt6Zaks7n2Q9VBKgpzVgB1yBL5COd2W8CBjxOQpZUH3wgHzFP8RNet8GdPIlFRQoBIA9pT+70ckCD+H4Bc09jJeluNoJaaEJTnMBwoS+j0MxXw6CB32iZLQyUiZLdvGKFJ/5BiogH3mb0icWf7HJC5pBmqohAbDLpmkZYuu57mGC50faJKfEDJaiBWjMMTivbLd4bHEl4FTySl5E+Tb0lUwEgnCkA4FKDgqoCgHD3O8D7ZOCSQpJSeoY92LH4R1OdYZZRhYV+qbRQRdfKUrAWDmSM4pxxl0uibKov3PsRMKQUhCncViyxwg7lh3g5aOFJJyxIOmFgNfdy+GkDLRw8pJ9nxEnVJYj/AGqLfGKaaInEyx2wSkLxFwks9dYkVbsSg4dISx8+kUrTMShSU4FMMwoVpTWivKL8m2yy4SMquzeUKaOo7mVxBPnhKSolgMychGTcngFbbpRNmKmnEtRR4fhBXJm4KncIU5z0GQJrHzDPrIJN7K37PLf4qLQsFyZ6zkzAgYR6D8oa1TgA5P8AfoBqekB7juaXZUBEtIce0RqTWpzzyBqwEGJUurmp7ZdBtGB5mpTco9Aq1S7RNUOTCgZJJFdipn9I1nWOeaBKAf5i3wTB8opWNZqgw0qGPU017wz4zgtErxRl2cT474enSiLSopUFTFJwpB5UpIQ5OqVEHQNjG9OfG2khbh1KUXPRyW9S/kI+hb+ssudLMk5LSQoOX1PxIB8hHGbl4Y/79UpdRJVWjOQaFtjn6bx6GH1fKDlL/iR5MKi1XkO8E8GpKROnhz7qCKAdRvHS7vsUsowlKSlVClqdRSKF2SMKWiSefDd1FKVkMoe6tw3qajrTURDDNKcuUgqroE8TXYux2hPhuuTNFEkuUHpqU9DUOM4o2G8MS52MMQmWGpuv+0GL/vkzfAlqQRNSXNDhIGE4kqNCHDM7h8tYXRZj4k/EQkkJUCdmIz2BD+cejh90hOV0ijaOGkrUZkxVXZISkMASe7ncwOs3C32m8JdklqwoSNa4QwKj1OvnDXcPiT2pytswPUdPnB67uFhIn+LLDKOZdj5eVIfNqL12ZjTa2UL1/Y7ZkAlC1A4QxdyFPm2oajGDEm+fs8pScGOYgJShIp4pWoJQ2xxMFbdiImvi81Sw68jroO8KV83vNC7OpKOZE3ECoKKeUOygmpGIIOmQrAKM5rbsY5Rix4t3DcoIM61HxpuEgA+wMWUtCGyfU1NTHKOOLjTICPCGEJokvVwAT1OYf+YQzW7jxalpAlqmzGqoJKUJejpCv184EcUSlLkLmzGCmZIBLBzp5uXjcWKa3IDJOPg5inMtR8/09YL8GLKLQlYQFqqEA5BRDBXk8BphYnuR8YPcCzwLUkHMuB3b50HrDIpWBJ6HS9OHpc5JxP4hZ15qcZdAP4QGixY52ABBoR6EbjruIJSJYx1ipbbNzHu/9xt/mLeMb0It0W5C3brBPwQBWKN0WYs55gMnz/vBQka/GJ5y3SGwja2CbTJSDVQHUlorjAUulaVdQQfiIB/tHnpXKwo5lSlBamDhOgCtHLu2bB8o5qlA2+EGskmLlCKOtLsyFhQKQpLsXAIJ19P1hUvKwCzz+X2FuU9Dqn84BXJxHNsywHeWTVJq3VOx+cPN+WMTpPKXLBSFdcwaaQaly+8TKFI60uoc5fVT9UiLHoKD6yjcySo1yieXLSDQZ6x8oz6WjyRZjrQRaxNlHiS8Y8Z9xxhVFeaWWCXbLQhz3oPOIROKmSkFJ953dNHFdYo3le4CkgVOZVoOjanqaZRLOSyaX1X+fh/fkOuO2VbaSFkuMVKEueQqLDoWT6wBtdxiVafHSaq5VvnphPkMI/3dIMz7SCozAxZmc7bNnTOJBMRMQcVQsMS9appRqqDZ9O7O5pxpdW7+7+xMofUrWWScWdIIWtCVyylQBSQxBDgjJiNRFC7nAIURjSohXcU9DmOhEWbROYZxXihxjsjl2CRdIlp5VrCBkFELw9AVAltg9IUr0SArGsqmBFWOQYviwpABY1q8Hr2vBZGFL7sMy5YJ6OY3mXcuz8k5KClfvoBatWUC+tHy7Q+MnB2BJckS8MBQdiWVUedaHzg9fF6/Z5C5itBQZlSiQAkDVRNAOsIN3X6qzzvBCkhILyyfZUivK+hH94abqvlM+3SRNKcMpKpoGbr9hJDZtiUX3A2i3L3yAx9UUbZct5KkLmTBKlSypKilZUqaxIDMnlDvqXzgbw7blTUgE/uEqQTuSsAeeBHxh+4yv1EuzLKlBAIIS+5BZx8hqWhBuG5TIsjkF5hKyNRiyfqAz9YPBJ17jMyS6Mt9qZ4Sb14lmKSpCyGcMKb6t0gre944Dm4esKl+TwpaWAAbTrVvL9YuyTpVRHjVuyph5TrqelR9ecZYZykTklGYLht01f4RPOUyGb2jUvoNG839NoqSkFS2TmX/AFidxpD4uzrdyXobQlK0nRyG9YNWuzY2oCer/LX1hN/ZmThWhgSAlQcswWT+j+cP32AhYKjipUaD9Y55TowNkWFQQAFYR0SPmX+URruvF7SlEfzEf0tBaWgMzDu0bGUAIT8Rj+CFe23OgI8MJSEkEEAUL/M9c45PfUjwiUMxBZ/roXjuk2WD1jnXG3CdVT0O+a05uB7w6gabCKYy5IlyQ3ZztEsqq0GLu4smyEeHRSE+yFadARp0+UDJkxgwyMQYMRjnroFO++j6sJjdMDbVfkhA5piT0TzH0S5gFO49SlWFEpaj/GQgelT8I+djinPpHuSywh2xxHSNlCE88S2hQyRLHQOfVRb4QOtlsmzCUzFrU2hUwYjNksNx5Q6PpJvsRL1mNdbGy/L1TKSEYgFTCznIDU/W8BLFYpZWeVSwzg5eYZmGjF4XFy0uTVk0xOzqUCyKvX4VA73LrtJs6hVWGcWOJRUAsEpBBUS2gpTLaOfpEpKMn+n4UzVnc48kgxbrUqSyQlLLSQHNApyRUDX5iEqZelrBwiayXaiRTYjWhY+UNl6EzUlLtqO4qPQsYS7Teis0I6upxQZlmqAaO9S+0VP00cVCPiymMVht6CClQwzPe5iSSw5iVEkuAGPTpS1eV4BEsqWaBq6uaN6wryLEu0yjMlkoWgspSmY0CmUKcrHRm0ipabymFKUzpSwyqkOQQ1CCMw5G0TvG8c+S2n+hkpckELuvJU6avCh2wkVAy/uIebzvaXaLOijKSWIOhFCPn2jmaLfKlrQtCgGGFQq5BrkKku3xiS2XqCpKpQIJbEapBGj0qR2fSDfGcX4Nx8r0rNL3uvHIx0JSpb7tiVUdRynygDw5xdMsi1FLKxJw1JGRJBLBznuNKxZvC2TiohMwICmLA5nJw4oSIBm6lEEsX6kD+pn9YvhljKNCpYpQe9D/AHYr7R/3NqmeMsVSjJEvsl2xdS/c5xNZ+M08yS3TbY/lHMZVrmS8sQ+X6GI1W9b5xTH4XFqhLU27sJXveZWpZFQVHPY5fXSBC5hNTHs2YT5xEkwOafNphQjSJDNcdXi1dkhSyrDkAx89On6PHlhuWdNDoQW/EaD1MNvCvDKlM4Blu5c4cbOOUYSSmmZZw7ZmAirMk6L/AAZds5EwzQwKksHfmBrp7Iyah7R0ZNpRLSkKUkFVBiUKno+cArZeSJIwoAXNNEoB+Kj7qevpC5Jl+LMWqacU0hiQ2f4U/hSxZvzrHZK6R0fb2dHm2goQVYSptEs5/wCRA+MK1h47l2iaJaCoKJIwkMzbnL0g5w/bfHs3MXWg4Fncj3vMEHzMc94muUWe0q8PlC/vEKTQpJzbsqvmIVGNjZz4qxxvKVNBTMllSVJ90uQtLewpLgNqCKg61Mb2G+pFqSpIOGYj2kE5dQWDp6+RAMacN32LVK+8YTZbBY/9h/Cc/UaQpccXUuzT02qVy8wJIGSxr2OvXuIYn+YuT8+AVxtwkZC/Flj7qYcvwqOnRJ0602hQUkghxrHZbnv+VeEhSJqQF+ytBObhwpOrHPcEdI5nf93mROVKNQk8pOo0frvBXYD1tdHR7rnrXLKES8KyfaoEJrVVC5pkAI8sqVBUyWUA4XUFJUFUxBiQ7g9y8DbNaSHCAQah+4NYI3TaVeG5mISkApZIAJBORLNiozmue8eVllNT9tv+P0KcXCUN0v5/UIWUzFrAUkgYS+2efwbziG9LXhJw5g4QN3LAHziG0cUBPMaBmDlILdQBmzUfSF2VfU2bPGBGNCTiLMA4BwgqNM60fIRfhhOXZNkcbpPQ5fZ0pR4b113fN+peveKExpv3akgkFikPoHfOjhlA5+cU5F5TsXOJbK0dRIc5uQAQM8tIu2CziXPSonEZoUKgCqcKksBkwx/8tYryYuK2dDJbpFqZajIs61Tlc6QACWdYWcKCOpNDsQdGgbed1JAlYWfApKuoSqWRl9VhjvQBpalIQoYwg4kgsmYcNH/iwnygLb7NLRNCUJSDhJISANRm3n8YmjF5HtjpPigRY7WtJmSxkJgWeoCWb/kkRtabSZyFYRzJAJGR9pKm88NPKIlzgiZN3UEgduf68oJ3Hd6JoUtYfJObZCtQX1iBxXxH9n9D4yfFCrLvVQADuHDE9/hENutYDdifrpBbiW5U4iJA9lOJSXfKrjvt0feFqwWc2ieJajhBTU0olLknbaEfCk3TPTjmxpcoLZtKkeJUgqJyADv0AzPlE86ZPlEIeZKBDpSpJSejFmLmj5iOjXLw7LlIdAAdiC7lh1O+2UWF3SFv4iQp/dd0gdslHu/RotxYOL2yPP6hTjpb/U5LenioQBNUtYDADGMDNsC7QKwgmiDuzfmTHSeIeCJUxQWj7otklIwlugygB/02uSFqmIxjCQClRpTMgF2y3EXuFRR5vLYpTFM4UnCDpr8Yu3LcZnl/ZQNdT0A/OHi7rusypAHhp5k1IAcGgzZ3gPO4ZtElJCClSCSQoKZqavr+kIs2y/ZSF/cITyIAxM+WwbU1Hqc4MWq9fCSAAAojl2SMnI0Gw1NN2DXHLVKkqSCFTFKCsRoE0IbctmwZ3OUeSrFLkYpkw4l5lSjr028oKM1FUjON7LUyYkIJQtyoZvU6Hq4gYGSoMS2pf5nvGtnmS1SFTSWdSlFjlkwTuTFe7bW6ykpU4VzA1YPkWpBRSad9gSux54RtJE4CWtOCYghQZxiTUFNXBYqd4rftFlFJkrrUrR8AofI+sBrutbWiSqQE4hMTyh+YKV4anb+FRhp46QJokpp+9DEjPlXi7ekKjqQ2XuxtCNd1qEucmYvEAkVbz0NFYSygDqkQ833MRPkYXxJWk17gMr84Whd4TKV7yipwGqO36/CCfDmIWZKToVpBYUSlRGE9h8GihpN2TYpNKhB4cvYWe0omqyAKF7gEEP5Fj5GD37RrGyJU4DoTuFVHyEKnEFk8O1TUgUxkgDZTK/OMn31ONnEhRBQGbNw2WsBY6qYfstuoMEwhej6vSjineGezIlqs6GouoUBUlQHMT9axzyRasDVzDEdN4cOEpYElSiSA55tQ7QrIor8RUFJ2WLPcQmziG+5QApQJ9pTlqHJJYvvg7xcXJUkBstgPqkWriW0mav8AGsgE/hSGDeeL1MZd6sZY5Vj0PSeyDbMyK2iGx2Jy5B+dXybN+kW7ykzEzLNMUwwzCkB3POhQJLUFBkHzghNtEuzSzMU7JGYBOfQCFqRxCbVNBCSUVSSXSkJZ2ciqlnCC1WHnCc+dzf2IbjxqKLXEHEMxUlRSE4CXQ4LqwFKnBFBzNU0qN4y7JC1J8SaoYpnMtno+SEvoBR+8b3ktKVJCmCc1KoElKakdA+FObV7wFvTjKVMxS5ZJxAgrAcJHTc9RSI/TTlTcvwHZUnSRUtV+y5s4lilKRhQshkEOzlWQBORMFRfA5LNJWokB1GWyidSSoUS5JL7eUWLrttk8NEsTJbBnC6CjN7QGVI8t9+S8R8BIWWI5U4EAkgklWtRkActI6UN35Zil+SLthtokqSgyglKywmA4uYv7bgFyxr8oX5N0qstvSoh5UwrEthiqQ4QU5kg5DVov2NK1LTMmzCojQUSnsPzNesGJCETLQlMyrJUU194gCh0ODH6mFvHrexmPNT0ErqlL8JOJWFuXCAKYaEFXvEly4ptuSsiUBFCxWgUSygwZ8JwgijP+cEG655EfODU/akhk4vk2yK2WIKHWFy2SChTh6awxC1HDXN8Pm7emvaBF6SvEmolJB5gVLOgSlqd1EgdgqH4szWmIyY0wBKsa8RUiWPBU5IDBQP4kpoMJ1BNMw2Rjtc1ZS0yXMwUZkKPyBhpMoJBxkBIqVOAGG+0Arx4qs6SAlSiNwk19c+8Y/dIFwVbBgvJCAXBT/Mkj+oRWn2uzzAcSgOpOXxglI4/lpATgWpWVCHNaUd6hqRPauM5ScPi2eaAsapDtrQmunrAOgkvtEv8A6f8ADViQvEBVncFtYq2SYtIWlQKqlXUn+KveCV53tIKiZbpUauxTXYgBu+YgZNSoJx+y5P0DDI7jYrJFxlV2FbnaWkzE+2haVtkQlKgqnQsYZeJ7ak+CpJU2Mq0BAQn2Q3cF+sJkuccCCXxMRXLm/v8AKI5lrJUCpWNCSwS7DLoOgjVS2wN1SHSRaUsCmbiSQH2FIjuq3Jlm0IJzWJiK0KSkBSfUJLavC/Zr1QpQCUAPTt303i3xHdgACUhyQ461YjpSOT2ClQAvTHMnTZlDiUQOwAFPlAe0uktBkS5gwBKaJcK8yDXaK1qlpUXLuc2b4RnYal9SuakBsPm5PWsNE6amXZkJlviUWZ6qJNPrpCkgFRpUw78PXWpRRMUAUhRCXapSRiIfu3cGAnJJWFGDk0hhThl2dKHZMpAdROZ1Pr84Vl8VzgsGUlKUPkoOSBvk3kYl4rnJKhL2UVKoxwjJL6jE9P4YX7SMbF8ObB6hsqaD9YasjcUmZNVLQ5yeOUE4Z8vuwLeYqfnFu1cYWMIGHmb3B16UbzjnMi2lXKqpGRivappqIySTRybWmEL4t5tMzEohqhKEnlSCXbruY9kyEyzzMNgTpAeUrCY3tFoxFyTAqorSNacn2NlntEpSQAWG4MG7JMlkZufrSOaImEZEiCF23yqWsYi6XrHXYPw6OmS1gJ2gZel6eEtK01MshXdsx5hx5wt2vipSjhQaDMxRtF6qUal4yjqZ2KVbhPlqw0SocqiCykqGYoDR+xaLkiakAJS7IAHwhW4Qmk2WU5phbthUU09IO2O0JxlLh2dnrs8T8K2+y55L0uiafPHihLahf/hMT8wPWPPEPiKOhAHo5/P4RHMw+OFaplqSduZSCPPlV6xtPnAa0g4i2yne8hEwIQuqSsEh6HCCoA7hxkYgvC6bNOLTEJKqF2ZTJI1FSMgehgJxTY1zU4ULKWOJxuAQKjLOOc3haJ6VYVqWCP4iejgw6UeIpSUjqls+x2XDM+6lFLgFKU4jiYUAGInrpWEq/eIfHZKKS0lwS7qNcgSSBWFLxiS5LnrnEwVTrC6TdhuTUeKClnlOCuisJEXrytYVLASCzO5I3OgFNaQLsdqwBt/hENomO4BMMQlrZtOt7pCdBEclJUcO8VShs43Cm1rG/edX0G667kwMcVc+0Xbw4iSkJTNTVJcEZ0B9e4hNs18TJZoo5N/iIbTbVLzOkZYKg7sv22+1KWrw6Yh2/OneB4mKBoaj4RBJUatHspCiqmb/AF5RljeKL1imMdIcpnESLNIlIAxKShqEHmOJzWgq2QyfeFqTdnSrkdiAddaiLlhuxPhYyl1ORU0zo3xeJsj5tW+hmN8E6XZUXPXMJXMNVtkGpsGoKfOIbQhKGDu4LmlBpF+8lkSwlLMA5bf9ICTEKOSSIanf7C6+pWC2U4LRvjdo98JSmo5/tGGQQlzu1YNWc6NzNDRWWp9Gj0jtGBJMc9nLRgiaXJcbxF4REWJILZ5xxzNESyegi0hAA3MQmSSHjVaCI1As6JwLeGKTgYjCpTbFy7D1gDf9sX9umrlzClacISUq0CQ49XcZQV4FUPBJOaXy2NSe4gLxHJSm08qWdAJ1LlSmUdyRuXjHTCfJRsZ+GOJ8WJNoUEzFLcKIZJDJGEHIENl1pB68JtGHtKDD9ewzjnFnQFpD1DVEEbmt4syyVOuWtgSSSpAGRBPujUfpXuIuOW9MjnXxPsa/DngTEKJIWAXL6vkSPwxcVJk2lJKGUk/P5giDd9WSVPlFKiMJ9lQqx0UPrJ45mpE2yzSyiCMiMlB865pLQccjjpmuHLZLfFxKlElLlPxHfcdYGBUOt1cSy5wwzwlKsgfdPmcj3pA3iPhxKB4knLMp6fiTuI6XHtGx5dMBlTCNJaqxqS4iSz2YqcjSvpBIx6WzaZXOK6sosSil3VloIinqGzHaMm7OiR4RGoVSNSqNXhTY5I9aJZZahYg/A7xC8YIxGtDtd3syuyv/AMzFtP8A8Efzn5x5GRGu/wAwv5Qt+7Misv8AKMjIoh0bLshT+RgzdfsHv/7CPYyGxE5Ohx49/dJ/2/0mEqyZDvGRkHj+Uln5KNo9pXn84yV7IjIyO8jV0TysoitX18YyMjV0D5HDg39z/tX/AFCFu8P3nkn84yMiePzfn+xdP/af4fubWXNXb8osyfaR3/MR7GQ9HnMOcM/uU/7/AMoH8VZ2T/6Vf1RkZCn8y/z6Fn/W/wAP3FBOavreGzh790nt+aoyMjmdAWLTkPrWJrv97sIyMh8OyaXylRXteceW72zGRkZIZHspxkZGQpjzyN0Zx5GRi7OZ/9k="/>
          <p:cNvSpPr>
            <a:spLocks noChangeAspect="1" noChangeArrowheads="1"/>
          </p:cNvSpPr>
          <p:nvPr/>
        </p:nvSpPr>
        <p:spPr bwMode="auto">
          <a:xfrm>
            <a:off x="80963" y="-10414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754380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2400"/>
            <a:ext cx="7353328" cy="613412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Passive aggressive PD: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GB" sz="2400" b="1" u="sng" dirty="0">
                <a:latin typeface="Times New Roman" pitchFamily="18" charset="0"/>
                <a:cs typeface="Times New Roman" pitchFamily="18" charset="0"/>
              </a:rPr>
              <a:t>Features: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- Outwardly compliant but inwardly hostile,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which  may alternate with regret.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B747E-4C90-4D2A-A6E0-8BB470CC4437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5" descr="EDUCH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143000"/>
            <a:ext cx="152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>
            <a:lum contrast="54000"/>
          </a:blip>
          <a:srcRect/>
          <a:stretch>
            <a:fillRect/>
          </a:stretch>
        </p:blipFill>
        <p:spPr bwMode="auto">
          <a:xfrm>
            <a:off x="762000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FFFF00"/>
                </a:solidFill>
              </a:rPr>
              <a:t>Parking a Lot of the Personality Disordered</a:t>
            </a:r>
          </a:p>
        </p:txBody>
      </p:sp>
      <p:pic>
        <p:nvPicPr>
          <p:cNvPr id="47107" name="Picture 3" descr="msoC5C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33400"/>
            <a:ext cx="9144000" cy="2971800"/>
          </a:xfrm>
          <a:noFill/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05200"/>
            <a:ext cx="9144000" cy="3352800"/>
          </a:xfrm>
        </p:spPr>
        <p:txBody>
          <a:bodyPr>
            <a:noAutofit/>
          </a:bodyPr>
          <a:lstStyle/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PARANOID   			Cornered again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SCHIZOID    			Can’t tolerate closeness 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SCHIZOTYPICAL    		Intergalactic (odd) parking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chemeClr val="tx2"/>
                </a:solidFill>
              </a:rPr>
              <a:t>ANTI-SOCIAL			Obstructs other cars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chemeClr val="tx2"/>
                </a:solidFill>
              </a:rPr>
              <a:t>BORDERLINE			Rams into car of ex-lover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chemeClr val="tx2"/>
                </a:solidFill>
              </a:rPr>
              <a:t>HISTRIONIC			Parks in centre for dramatic effect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chemeClr val="tx2"/>
                </a:solidFill>
              </a:rPr>
              <a:t>NARCISSIST  			Largest car, prominent decoration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rgbClr val="00B050"/>
                </a:solidFill>
              </a:rPr>
              <a:t>AVOIDANT   			Hides in the corner</a:t>
            </a:r>
            <a:r>
              <a:rPr lang="en-GB" sz="2400" b="1" dirty="0">
                <a:solidFill>
                  <a:srgbClr val="00B050"/>
                </a:solidFill>
              </a:rPr>
              <a:t>	</a:t>
            </a:r>
            <a:endParaRPr lang="en-GB" sz="2000" b="1" dirty="0">
              <a:solidFill>
                <a:srgbClr val="00B050"/>
              </a:solidFill>
            </a:endParaRP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rgbClr val="00B050"/>
                </a:solidFill>
              </a:rPr>
              <a:t>DEPENDANT			Needs other cars to feel safe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>
                <a:solidFill>
                  <a:srgbClr val="00B050"/>
                </a:solidFill>
              </a:rPr>
              <a:t>OBSESSIVE    		                Perfect alignment in parking spot</a:t>
            </a:r>
          </a:p>
          <a:p>
            <a:pPr marL="361950" indent="-36195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GB" sz="2000" b="1" dirty="0"/>
              <a:t>PASSIVE AGGRESSIVE    	Angled across two bays (fields)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320040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10600" y="243840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0" y="1981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1800" y="685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1600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800" y="22098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6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2895600"/>
            <a:ext cx="304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2800" y="1143000"/>
            <a:ext cx="304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9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05000" y="23622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1905000"/>
            <a:ext cx="533400" cy="2286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11</a:t>
            </a:r>
            <a:endParaRPr lang="en-US" dirty="0"/>
          </a:p>
        </p:txBody>
      </p: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97CFE-FD01-43AD-A2C9-84906E53F14D}" type="datetime10">
              <a:rPr lang="ar-IQ" smtClean="0"/>
              <a:pPr>
                <a:defRPr/>
              </a:pPr>
              <a:t>الأحد، 17 تشرين الأول، 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8F1AE-2345-41E3-A4A9-03497A24373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24875" cy="43815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 of PD:</a:t>
            </a:r>
            <a:endParaRPr lang="en-US" sz="3200" b="1" i="1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764704"/>
            <a:ext cx="8476431" cy="5931371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en-US" sz="2800" dirty="0">
                <a:cs typeface="Arial" pitchFamily="34" charset="0"/>
              </a:rPr>
              <a:t>Many people with personality disorder do not seek treatment because they don’t believe they have a problem,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PD have no insight &amp; lack awareness that they are the cause of their own relationship problems, so they rarely seek psychological help unless compelled by others.</a:t>
            </a:r>
            <a:endParaRPr lang="en-US" sz="2800" dirty="0">
              <a:cs typeface="Arial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800" dirty="0">
              <a:cs typeface="Arial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Individual, group &amp; family psychotherapies, may be beneficial</a:t>
            </a:r>
            <a:r>
              <a:rPr lang="en-US" sz="2800" dirty="0">
                <a:cs typeface="Arial" pitchFamily="34" charset="0"/>
              </a:rPr>
              <a:t>.</a:t>
            </a:r>
          </a:p>
          <a:p>
            <a:pPr algn="l" rtl="0">
              <a:lnSpc>
                <a:spcPct val="80000"/>
              </a:lnSpc>
            </a:pPr>
            <a:endParaRPr lang="en-US" sz="2800" dirty="0">
              <a:cs typeface="Arial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>
                <a:cs typeface="Arial" pitchFamily="34" charset="0"/>
              </a:rPr>
              <a:t>Improvement in relationships, improved basic living skills.</a:t>
            </a:r>
          </a:p>
          <a:p>
            <a:pPr algn="l" rtl="0">
              <a:lnSpc>
                <a:spcPct val="80000"/>
              </a:lnSpc>
            </a:pPr>
            <a:endParaRPr lang="en-US" sz="2800" dirty="0">
              <a:cs typeface="Arial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>
                <a:cs typeface="Arial" pitchFamily="34" charset="0"/>
              </a:rPr>
              <a:t>Cognitive-behavioral techniques such as thought-stopping, positive self-talk.</a:t>
            </a:r>
          </a:p>
          <a:p>
            <a:pPr algn="l" rtl="0">
              <a:lnSpc>
                <a:spcPct val="80000"/>
              </a:lnSpc>
              <a:buNone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C71-0952-4FEF-89F6-B345026616B1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36</a:t>
            </a:fld>
            <a:endParaRPr lang="ar-IQ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Medication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pharmacological treatment has no proven usefulness in PD. </a:t>
            </a:r>
          </a:p>
          <a:p>
            <a:pPr algn="l" rtl="0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Antipsychotics, antidepressants , Mood Stabilizers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antianxiety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drugs can however be used when there is psychotic, depressive or anxiety features or disorders.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601B-CD09-4B45-A786-AA3B7F0A0DFE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37</a:t>
            </a:fld>
            <a:endParaRPr lang="ar-IQ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424936" cy="5904656"/>
          </a:xfrm>
          <a:solidFill>
            <a:srgbClr val="002060"/>
          </a:solidFill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endParaRPr lang="en-US" sz="4000" dirty="0">
              <a:solidFill>
                <a:srgbClr val="FFFF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FF0000"/>
                </a:solidFill>
              </a:rPr>
              <a:t>……So: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     Everyone has specific personality traits but if these traits lead to continuous personal distress or problems in social or occupational functioning, the person may have a personality disorder.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0285-D744-4A89-9206-EF9A7CBD88A6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38</a:t>
            </a:fld>
            <a:endParaRPr lang="ar-IQ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4C47-89AA-46E9-BA57-8B0DAC1F063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026" name="Picture 2" descr="C:\Users\Samsung\Desktop\pictures &amp; subjects (internet)\ATT0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1143000" y="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0" b="1" i="1" dirty="0">
                <a:solidFill>
                  <a:srgbClr val="FF0000"/>
                </a:solidFill>
              </a:rPr>
              <a:t>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7391400" y="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1AEF-B738-47A5-8B3C-CF4F75B8FEDA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Why we study personality?  ….Cont…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-Our personality traits determine how we adjust to our environment and how we react in specific situations.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/>
          </a:p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- Our personalities are relatively stable enough to be </a:t>
            </a:r>
            <a:r>
              <a:rPr lang="en-US" dirty="0"/>
              <a:t>recognized by our friends and relatives.</a:t>
            </a:r>
          </a:p>
          <a:p>
            <a:pPr algn="l" rtl="0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CE0E-CD7C-47A0-84B7-0DB9CEC185CC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>
                <a:solidFill>
                  <a:srgbClr val="00B050"/>
                </a:solidFill>
              </a:rPr>
              <a:t>Allah</a:t>
            </a:r>
          </a:p>
          <a:p>
            <a:pPr algn="ctr">
              <a:buNone/>
            </a:pPr>
            <a:r>
              <a:rPr lang="en-US" sz="11500" b="1" dirty="0"/>
              <a:t> </a:t>
            </a:r>
            <a:r>
              <a:rPr lang="en-US" sz="11500" b="1" dirty="0">
                <a:solidFill>
                  <a:srgbClr val="FFC000"/>
                </a:solidFill>
              </a:rPr>
              <a:t>bliss you</a:t>
            </a:r>
            <a:endParaRPr lang="ar-IQ" sz="11500" b="1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2CCA-681D-4766-9F2D-0688BCBE09C2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40</a:t>
            </a:fld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>
                <a:cs typeface="+mj-cs"/>
              </a:rPr>
              <a:t>Definition of personality:</a:t>
            </a:r>
            <a:r>
              <a:rPr lang="en-US" dirty="0">
                <a:cs typeface="+mj-cs"/>
              </a:rPr>
              <a:t> </a:t>
            </a:r>
          </a:p>
          <a:p>
            <a:pPr algn="l">
              <a:buNone/>
            </a:pPr>
            <a:r>
              <a:rPr lang="en-US" dirty="0">
                <a:cs typeface="+mj-cs"/>
              </a:rPr>
              <a:t>Enduring patterns of thinking, feeling and behavior, which make one individual distinguishable from another.</a:t>
            </a:r>
          </a:p>
          <a:p>
            <a:pPr algn="l">
              <a:buNone/>
            </a:pPr>
            <a:endParaRPr lang="en-US" b="1" dirty="0">
              <a:cs typeface="+mj-cs"/>
            </a:endParaRPr>
          </a:p>
          <a:p>
            <a:pPr algn="l">
              <a:buNone/>
            </a:pPr>
            <a:r>
              <a:rPr lang="en-US" b="1" dirty="0">
                <a:cs typeface="+mj-cs"/>
              </a:rPr>
              <a:t>What is personality disorder?</a:t>
            </a:r>
            <a:r>
              <a:rPr lang="en-US" dirty="0">
                <a:cs typeface="+mj-cs"/>
              </a:rPr>
              <a:t> </a:t>
            </a:r>
          </a:p>
          <a:p>
            <a:pPr algn="l">
              <a:buNone/>
            </a:pPr>
            <a:r>
              <a:rPr lang="en-US" dirty="0">
                <a:cs typeface="+mj-cs"/>
              </a:rPr>
              <a:t>Enduring pattern of inner experience and behavior that deviates markedly from cultural expectations. </a:t>
            </a:r>
          </a:p>
          <a:p>
            <a:pPr algn="l" rtl="0">
              <a:buNone/>
            </a:pPr>
            <a:endParaRPr lang="ar-IQ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CA48-5BA4-4670-A888-DEB7BB914A46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24875" cy="4381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Onset and Clinical Course</a:t>
            </a:r>
            <a:endParaRPr lang="en-US" sz="3600" b="1" i="1" dirty="0">
              <a:solidFill>
                <a:srgbClr val="92D050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9" y="764705"/>
            <a:ext cx="8547992" cy="5688631"/>
          </a:xfrm>
        </p:spPr>
        <p:txBody>
          <a:bodyPr>
            <a:normAutofit/>
          </a:bodyPr>
          <a:lstStyle/>
          <a:p>
            <a:pPr algn="l" rtl="0"/>
            <a:endParaRPr lang="en-US" dirty="0">
              <a:cs typeface="+mj-cs"/>
            </a:endParaRPr>
          </a:p>
          <a:p>
            <a:pPr algn="l" rtl="0"/>
            <a:r>
              <a:rPr lang="en-US" dirty="0">
                <a:cs typeface="+mj-cs"/>
              </a:rPr>
              <a:t>Personality disorders occur in 10% to 13% of the general population</a:t>
            </a:r>
          </a:p>
          <a:p>
            <a:pPr algn="l" rtl="0"/>
            <a:endParaRPr lang="en-US" dirty="0">
              <a:cs typeface="+mj-cs"/>
            </a:endParaRPr>
          </a:p>
          <a:p>
            <a:pPr algn="l" rtl="0"/>
            <a:r>
              <a:rPr lang="en-US" dirty="0">
                <a:cs typeface="+mj-cs"/>
              </a:rPr>
              <a:t>Incidence is even higher in lower socioeconomic groups</a:t>
            </a:r>
          </a:p>
          <a:p>
            <a:pPr algn="l" rtl="0"/>
            <a:endParaRPr lang="en-US" dirty="0">
              <a:cs typeface="+mj-cs"/>
            </a:endParaRPr>
          </a:p>
          <a:p>
            <a:pPr algn="l" rtl="0"/>
            <a:r>
              <a:rPr lang="en-US" dirty="0">
                <a:cs typeface="+mj-cs"/>
              </a:rPr>
              <a:t>40% to 45% of people with a primary diagnosis of major mental illness.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A784-35E1-49DC-B529-DC407D94BFA2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DSM-IV General criteria for personality disorder</a:t>
            </a:r>
            <a:br>
              <a:rPr lang="en-US" sz="2400" dirty="0"/>
            </a:b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</p:spPr>
        <p:txBody>
          <a:bodyPr>
            <a:noAutofit/>
          </a:bodyPr>
          <a:lstStyle/>
          <a:p>
            <a:pPr lvl="0" algn="l" rtl="0"/>
            <a:r>
              <a:rPr lang="en-US" sz="2400" b="1" dirty="0"/>
              <a:t>A.</a:t>
            </a:r>
            <a:r>
              <a:rPr lang="en-US" sz="2400" dirty="0"/>
              <a:t> Enduring pattern of inner experience and behavior that deviates markedly from cultural expectations. Manifested in two or more of the following areas:</a:t>
            </a:r>
            <a:endParaRPr lang="en-US" sz="1800" dirty="0"/>
          </a:p>
          <a:p>
            <a:pPr lvl="1" algn="l" rtl="0"/>
            <a:r>
              <a:rPr lang="en-US" sz="2000" dirty="0"/>
              <a:t>Cognition</a:t>
            </a:r>
            <a:endParaRPr lang="en-US" sz="1600" dirty="0"/>
          </a:p>
          <a:p>
            <a:pPr lvl="1" algn="l" rtl="0"/>
            <a:r>
              <a:rPr lang="en-US" sz="2000" dirty="0"/>
              <a:t>Affectivity</a:t>
            </a:r>
            <a:endParaRPr lang="en-US" sz="1600" dirty="0"/>
          </a:p>
          <a:p>
            <a:pPr lvl="1" algn="l" rtl="0"/>
            <a:r>
              <a:rPr lang="en-US" sz="2000" dirty="0"/>
              <a:t>Interpersonal functioning</a:t>
            </a:r>
            <a:endParaRPr lang="en-US" sz="1600" dirty="0"/>
          </a:p>
          <a:p>
            <a:pPr lvl="1" algn="l" rtl="0"/>
            <a:r>
              <a:rPr lang="en-US" sz="2000" dirty="0"/>
              <a:t>Impulse control</a:t>
            </a:r>
            <a:endParaRPr lang="en-US" sz="1600" dirty="0"/>
          </a:p>
          <a:p>
            <a:pPr lvl="0" algn="l" rtl="0"/>
            <a:r>
              <a:rPr lang="en-US" sz="2400" b="1" dirty="0"/>
              <a:t>B</a:t>
            </a:r>
            <a:r>
              <a:rPr lang="en-US" sz="2400" dirty="0"/>
              <a:t>. Pattern is inflexible and pervasive across a broad range of personal and social situations</a:t>
            </a:r>
            <a:endParaRPr lang="en-US" sz="1800" dirty="0"/>
          </a:p>
          <a:p>
            <a:pPr lvl="0" algn="l" rtl="0"/>
            <a:r>
              <a:rPr lang="en-US" sz="2400" b="1" dirty="0"/>
              <a:t>C</a:t>
            </a:r>
            <a:r>
              <a:rPr lang="en-US" sz="2400" dirty="0"/>
              <a:t>. Pattern leads to clinically significant impairment or distress</a:t>
            </a:r>
            <a:endParaRPr lang="en-US" sz="1800" dirty="0"/>
          </a:p>
          <a:p>
            <a:pPr lvl="0" algn="l" rtl="0"/>
            <a:r>
              <a:rPr lang="en-US" sz="2400" b="1" dirty="0"/>
              <a:t>D</a:t>
            </a:r>
            <a:r>
              <a:rPr lang="en-US" sz="2400" dirty="0"/>
              <a:t>. Pattern is stable and of long duration and onset can be traced to adolescence or early childhood</a:t>
            </a:r>
            <a:endParaRPr lang="en-US" sz="1800" dirty="0"/>
          </a:p>
          <a:p>
            <a:pPr lvl="0" algn="l" rtl="0"/>
            <a:r>
              <a:rPr lang="en-US" sz="2400" b="1" dirty="0"/>
              <a:t>E</a:t>
            </a:r>
            <a:r>
              <a:rPr lang="en-US" sz="2400" dirty="0"/>
              <a:t>. Not due to substance or GMC (e.g., head trauma)</a:t>
            </a:r>
            <a:endParaRPr lang="en-US" sz="1800" dirty="0"/>
          </a:p>
          <a:p>
            <a:pPr algn="l" rtl="0"/>
            <a:endParaRPr lang="ar-IQ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B548-36E3-4D97-810B-F785358B92A8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DSM-IV Clusters: 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lvl="0" algn="l" rtl="0"/>
            <a:endParaRPr lang="en-US" sz="2800" b="1" dirty="0">
              <a:cs typeface="+mj-cs"/>
            </a:endParaRPr>
          </a:p>
          <a:p>
            <a:pPr lvl="0" algn="l" rtl="0"/>
            <a:r>
              <a:rPr lang="en-US" sz="2800" b="1" dirty="0">
                <a:cs typeface="+mj-cs"/>
              </a:rPr>
              <a:t>Cluster A:</a:t>
            </a:r>
            <a:r>
              <a:rPr lang="en-US" sz="2800" dirty="0">
                <a:cs typeface="+mj-cs"/>
              </a:rPr>
              <a:t> odd (Schizoid,  Schizotypal, Paranoid)</a:t>
            </a:r>
          </a:p>
          <a:p>
            <a:pPr lvl="0" algn="l" rtl="0"/>
            <a:endParaRPr lang="en-US" sz="2800" b="1" dirty="0">
              <a:cs typeface="+mj-cs"/>
            </a:endParaRPr>
          </a:p>
          <a:p>
            <a:pPr lvl="0" algn="l" rtl="0"/>
            <a:r>
              <a:rPr lang="en-US" sz="2800" b="1" dirty="0">
                <a:cs typeface="+mj-cs"/>
              </a:rPr>
              <a:t>Cluster B:</a:t>
            </a:r>
            <a:r>
              <a:rPr lang="en-US" sz="2800" dirty="0">
                <a:cs typeface="+mj-cs"/>
              </a:rPr>
              <a:t> dramatic (Antisocial, Borderline, Histrionic, Narcissistic) </a:t>
            </a:r>
          </a:p>
          <a:p>
            <a:pPr lvl="0" algn="l" rtl="0"/>
            <a:endParaRPr lang="en-US" sz="2800" b="1" dirty="0">
              <a:cs typeface="+mj-cs"/>
            </a:endParaRPr>
          </a:p>
          <a:p>
            <a:pPr lvl="0" algn="l" rtl="0"/>
            <a:r>
              <a:rPr lang="en-US" sz="2800" b="1" dirty="0">
                <a:cs typeface="+mj-cs"/>
              </a:rPr>
              <a:t>Cluster C</a:t>
            </a:r>
            <a:r>
              <a:rPr lang="en-US" sz="2800" dirty="0">
                <a:cs typeface="+mj-cs"/>
              </a:rPr>
              <a:t>: anxious (Avoidant, Dependent, Obsessive-Compulsive)</a:t>
            </a:r>
          </a:p>
          <a:p>
            <a:pPr algn="l" rtl="0"/>
            <a:endParaRPr lang="ar-IQ" sz="2800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7A1A-555A-495C-A2E0-42764C81BE2F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lvl="0" algn="l">
              <a:buNone/>
            </a:pPr>
            <a:r>
              <a:rPr lang="en-US" sz="4800" b="1" dirty="0">
                <a:solidFill>
                  <a:srgbClr val="0070C0"/>
                </a:solidFill>
              </a:rPr>
              <a:t>Cluster A:</a:t>
            </a:r>
            <a:r>
              <a:rPr lang="en-US" sz="4800" dirty="0">
                <a:solidFill>
                  <a:srgbClr val="0070C0"/>
                </a:solidFill>
              </a:rPr>
              <a:t> odd </a:t>
            </a:r>
          </a:p>
          <a:p>
            <a:pPr lvl="0" algn="l">
              <a:buNone/>
            </a:pPr>
            <a:endParaRPr lang="en-US" sz="4800" dirty="0"/>
          </a:p>
          <a:p>
            <a:pPr lvl="0" algn="l">
              <a:buNone/>
            </a:pPr>
            <a:r>
              <a:rPr lang="en-US" sz="4800" dirty="0"/>
              <a:t>(Schizoid,  Schizotypal, Paranoid)</a:t>
            </a:r>
          </a:p>
          <a:p>
            <a:pPr>
              <a:buNone/>
            </a:pPr>
            <a:endParaRPr lang="ar-IQ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11AD-821F-422C-8C41-21C1C1A76AF6}" type="datetime10">
              <a:rPr lang="ar-IQ" smtClean="0"/>
              <a:pPr/>
              <a:t>الأحد، 17 تشرين الأول، 2021</a:t>
            </a:fld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8EC-CE3F-4ABB-8A97-07B2DBA6CE3E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1769</Words>
  <Application>Microsoft Office PowerPoint</Application>
  <PresentationFormat>On-screen Show (4:3)</PresentationFormat>
  <Paragraphs>257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 Personality Disorder Muslih.S.Kareem </vt:lpstr>
      <vt:lpstr>PowerPoint Presentation</vt:lpstr>
      <vt:lpstr>PowerPoint Presentation</vt:lpstr>
      <vt:lpstr> Why we study personality?  ….Cont… </vt:lpstr>
      <vt:lpstr>PowerPoint Presentation</vt:lpstr>
      <vt:lpstr>Onset and Clinical Course</vt:lpstr>
      <vt:lpstr> DSM-IV General criteria for personality disorder </vt:lpstr>
      <vt:lpstr>DSM-IV Clusters:  </vt:lpstr>
      <vt:lpstr>PowerPoint Presentation</vt:lpstr>
      <vt:lpstr> Schizoid Personality Disorder: </vt:lpstr>
      <vt:lpstr> Schizotypal Personality Disorder: </vt:lpstr>
      <vt:lpstr>  Paranoid Personality Disorder:  </vt:lpstr>
      <vt:lpstr>PowerPoint Presentation</vt:lpstr>
      <vt:lpstr>PowerPoint Presentation</vt:lpstr>
      <vt:lpstr> Antisocial Personality Disorder: </vt:lpstr>
      <vt:lpstr>PowerPoint Presentation</vt:lpstr>
      <vt:lpstr>Histrionic Personality Disorder:  Features :    - Wants to be the center of attention, &amp; often interrupt others to be the center of conversation - Rapidly shifting, &amp; shallow but excessive expression of emotion. - life of the party , but difficulty in relationships,  Attention (uncomfortable when not the center) </vt:lpstr>
      <vt:lpstr>  3-Histrionic Personality Disorder Features :   - Shows self-dramatization, &amp; exaggerate illnesses &amp; friendships.  - Suggestible, i.e. easily influenced by others or circumstances.  - Consider relationships to be more intimate than they actually are. - Common defenses include repression, regression, identification, somatization, conversion, dissociation, denial, &amp; externalization.   prevalence: 2%-3% of the general population </vt:lpstr>
      <vt:lpstr> Narcissistic Personality Disorder: </vt:lpstr>
      <vt:lpstr> Narcissistic Personality Disorder Features:             - Inflated sense of their own importance with boastfulness. - Believes that they should associate with high-status people ( or institutions) as they perceive themselves to be.  - Unable to see that others may not appreciate them, but hyper-sensitive to criticism  </vt:lpstr>
      <vt:lpstr>   Prevalence: 1% of the general population  </vt:lpstr>
      <vt:lpstr>Borderline PD:  Features: - Feelings of emptiness &amp; boredom.  - Fragile identity with poor self-image  - Unpredictable, impulsive, irritable     Anger may directed toward themselves. Suicide threats &amp; action  may happen      </vt:lpstr>
      <vt:lpstr>Borderline PD: Features: - Rapidly changing mood &amp; behavior with intense unstable relationships   - Splitting: divide persons into those who like &amp; those who hate them. -  Prevalence:  - 75% are female - 2% of the general population.-   </vt:lpstr>
      <vt:lpstr>Cluster C: anxious   </vt:lpstr>
      <vt:lpstr> Avoidant Personality Disorder: </vt:lpstr>
      <vt:lpstr>  Avoidant Personality Disorder Features:    - Extreme sensitivity to criticism and  disapproval, so avoid situations in  which criticism may be given otherwise feel anxious &amp; get tachycardia, sweating, flushing…etc. due to chronic feeling of inadequacy.  -Hypersensitivity to evaluation -No close friends or confidants - avoid social interaction for fear of being ridiculed or humiliated.  </vt:lpstr>
      <vt:lpstr>  Features:     - Inhibited, introverted with low self-esteem.  - Shy and restrained.  - Avoidance of intimacy. - Only involved if sure of praise.   Prevalence: 0.5%-1% of the general  population </vt:lpstr>
      <vt:lpstr> Dependent Personality Disorder: </vt:lpstr>
      <vt:lpstr>                        Dependant PD:  </vt:lpstr>
      <vt:lpstr>Obsessive-compulsive PD:  Features:  - Inflexibility, stubbornness and desire for perfection  - Tend to stress perfectionism above all else, and feel anxious when they perceive that things aren't "right".  - A sense of their being only one way to do things . </vt:lpstr>
      <vt:lpstr> Features:   - Failure to get things done as a result of excessive attention to detail. - A tendency to check and re-check, but absence of obsessional thoughts      and compulsive behaviours   Prevalence: 1% of the general population </vt:lpstr>
      <vt:lpstr>PowerPoint Presentation</vt:lpstr>
      <vt:lpstr>PowerPoint Presentation</vt:lpstr>
      <vt:lpstr>PowerPoint Presentation</vt:lpstr>
      <vt:lpstr>Parking a Lot of the Personality Disordered</vt:lpstr>
      <vt:lpstr>Management of PD:</vt:lpstr>
      <vt:lpstr>Medication: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Disorder</dc:title>
  <dc:creator>sartip center</dc:creator>
  <cp:lastModifiedBy>Muslih S. Kareem</cp:lastModifiedBy>
  <cp:revision>99</cp:revision>
  <dcterms:created xsi:type="dcterms:W3CDTF">2014-01-04T07:56:03Z</dcterms:created>
  <dcterms:modified xsi:type="dcterms:W3CDTF">2021-10-17T13:33:09Z</dcterms:modified>
</cp:coreProperties>
</file>