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7" r:id="rId9"/>
    <p:sldId id="266" r:id="rId10"/>
    <p:sldId id="268" r:id="rId11"/>
    <p:sldId id="269" r:id="rId12"/>
    <p:sldId id="262" r:id="rId13"/>
    <p:sldId id="270" r:id="rId14"/>
    <p:sldId id="263" r:id="rId15"/>
    <p:sldId id="272" r:id="rId16"/>
    <p:sldId id="273" r:id="rId17"/>
    <p:sldId id="271" r:id="rId18"/>
    <p:sldId id="264" r:id="rId19"/>
    <p:sldId id="275" r:id="rId20"/>
    <p:sldId id="276" r:id="rId21"/>
    <p:sldId id="274" r:id="rId22"/>
    <p:sldId id="279" r:id="rId23"/>
    <p:sldId id="277" r:id="rId24"/>
    <p:sldId id="278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6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4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6E4F-3417-4914-BF16-0A952E46542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2B23-1245-4AB6-A34E-8F570C8A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1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892" y="1661193"/>
            <a:ext cx="87632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ULCERATIONS AND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VESSSICULOBULLOUS DISEASES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L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5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6" y="557243"/>
            <a:ext cx="11013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histopathological features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aphthous ulceration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preulcerative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show infiltration of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 propria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epithelium by inflammatory cells predominantly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lymphocytes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stage increases in lymphocytes occur specially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epithelium with edema and damage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epithelial cells occur leading to their death and the formation of an ulcer.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94" y="3340316"/>
            <a:ext cx="6559614" cy="35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557243"/>
            <a:ext cx="120009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Behcet’s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multisystem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with a varied manifestation.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young adult males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20 and 40 years old.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suffer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of disease, namely: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mucocutaneous lesions (oral aphthae which occur anywhere in oral mucosa)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Genital ulceration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Eye lesion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Skin lesion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And arthritis.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59308"/>
            <a:ext cx="11450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ISCHEMIA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Necrotizing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sialometaplasia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ulcer is deep well-circumscribed, usually located towards the back of the hard palate.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thought to be caused by ischemic necrosis (death of tissue due to lack of blood supply) of minor salivary glands in response to trauma.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painless, the condition is self-limiting and should heal in 6–10 weeks.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6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59308"/>
            <a:ext cx="11450472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entirely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requiring no treatment, due to its similar appearance to oral cancer, it is sometimes misdiagnosed as malignant. Therefore, it is considered an important condition, despite its rarity.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Differentiation between this and squamous cell carcinoma ulcer would be based on a history of recent trauma or dental treatment in the area like local anesthetic injections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80" y="3055266"/>
            <a:ext cx="4696603" cy="38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5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09183"/>
            <a:ext cx="116142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ASSOCIATED WITH DERMATOLOGICAL DISEASES: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Like lichen planus, chronic discoid lupus erythematosis, and vesiculobullous diseases.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VESICULOBULLOUS DISEASES: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Vesiculobullous diseases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classified histologically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intraepithelial or subepithelial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collections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fluid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present as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ulceration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rupture of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vesicle or bullae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term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generally applied to a lesion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5mm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diameter.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vesiculobullous diseases are either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traumatic, viral infections, autoimmune, inherited or unknown causes.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9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406611"/>
            <a:ext cx="116688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Pemphigus vulgaris- PV 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Pemphigus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group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 of which PV is the most common.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PV is more common in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age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characterized by the rapid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intraepithelial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appearance of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fragile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vesicles and bullae, varying in diameter from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millimeters to several centimeters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large areas of the skin surface may be affected.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Rupture of these leaves painful ragged erosions and they readily become secondarily infected. 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9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406611"/>
            <a:ext cx="115733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Autoantibodies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 against the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intercellular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of desmosome and responsible for inducing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acantholysis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coherence between epidermal cells due to the breakdown of intercellular bridges.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bullae are produced as a result of this acantholysis, and this process extend laterally into surrounding epithelium, gentle lateral pressure to the mucosa in an involved area can lead to the formation of a bulla ( Nikolsky ’s sign).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7" y="3822932"/>
            <a:ext cx="2150786" cy="250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596" y="3822931"/>
            <a:ext cx="2011384" cy="250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875" y="3700101"/>
            <a:ext cx="1823378" cy="2510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6707" y="6488668"/>
            <a:ext cx="587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Oral lesion                                                                      Skin lesion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2" y="0"/>
            <a:ext cx="117097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shows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characteristic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intraepithelial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vesicles or bullae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stratum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spinosum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just above the basal cell layer.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epithelial cells which lose their attachments become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shape and the cytoplasm contracts around the nucleus.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groups of these rounded-up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acantholytic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Tzanck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cells can often be seen histologically in the contents of a vesicle or in a smear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a recently ruptured vesicle.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Biopsy is important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868" y="3387699"/>
            <a:ext cx="3713125" cy="31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99" y="341194"/>
            <a:ext cx="115733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 pemphigoid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(Cicatricial pemphigoid):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autoimmune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blistering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that predominately affects the mucous membranes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women.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associated with autoantibodies directed against the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hemidesmosomes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epithelial basement membrane.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Nikolsky's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 is positive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Typically, the vesiculobullous lesions are tense and occur on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mucous membranes 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surfaces may be involved such as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larynx, pharynx, esophagus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vagina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2" y="0"/>
            <a:ext cx="115733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Sometimes present as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desquamative gingivitis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rarely affect the skin.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rupture they give rise to ulcerations which heal slowly, sometimes with scaring.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histologic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in cicatricial pemphigoid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nonspecific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bullae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subepidermal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there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evidence of acantholysis.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3" y="2743200"/>
            <a:ext cx="3739484" cy="3411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82" y="2862322"/>
            <a:ext cx="5151665" cy="32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334" y="241825"/>
            <a:ext cx="10580076" cy="5373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causes of oral ulcerations are:</a:t>
            </a:r>
          </a:p>
          <a:p>
            <a:pPr algn="just">
              <a:lnSpc>
                <a:spcPct val="115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INFECTIVE: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Viral, bacterial, and fungal infections.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TRAUMATIC (Figure-1):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from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biting, sharp cusps, or ill fitting intraoral appliances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common cause of oral ulceration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criteria should be fulfilled: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trauma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must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the site, size, and shape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ulcer,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cause the ulcer must show signs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within 10 days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6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03" y="436728"/>
            <a:ext cx="11491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Bullous pemphigoid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It is also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autoimmune, in which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subepidermal, blistering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in the skin 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involves mucous membranes.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lesions begin commonly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limbs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lesions occur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less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in bullous pemphigoid than in cicatricial pemphigoid.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95" y="2837924"/>
            <a:ext cx="4694829" cy="39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99" y="259307"/>
            <a:ext cx="115323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Erythema multiform-EM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 disease of abrupt onset, may present with a wide range of clinical presentation and severity.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pathogenesis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many precipitating factors have been implicated including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(like sulphonamide) and preceding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(like herpes simplex infection).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It occurs mainly in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common in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Fever, headache and systemic upset may be associated.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concentric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like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the lesions occurs in some cases and has given rise to ‘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target’, or iris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lesion, most common on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hands, wrists and ankles.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99" y="259307"/>
            <a:ext cx="115323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involvement, including the oral cavity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Mucosal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vesicles or bullae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rupture and leave surfaces covered with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white or yellow exudate.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exhibit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ulceration with bloody crusting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are painful.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most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erosions of the pharynx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 damage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occur.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3121629"/>
            <a:ext cx="3424410" cy="2665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71" y="3121629"/>
            <a:ext cx="3266801" cy="26650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37660"/>
            <a:ext cx="70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Erythema multiform-       in the skin                       in the palate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259308"/>
            <a:ext cx="118053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Stevens-Johnson syndrome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now recognized as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very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bullous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of EM with widespread involvement including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skin, oral cavity, eyes and genitalia.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microscopic appearance of EM is not diagnostic, either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intraepithelial or subepithelial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vesicle with a varying degree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cell infiltration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connective tissue, chiefly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often neutrophils is also present.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3" y="3675627"/>
            <a:ext cx="3127377" cy="2070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679" y="5831972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Stevens-Johnson syndrome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526" y="3080049"/>
            <a:ext cx="5588178" cy="3367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2837" y="6447759"/>
            <a:ext cx="430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subepithelial &amp; intraepithelial vesicle of 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9" y="259307"/>
            <a:ext cx="1160059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Epidermolysis bullosa–EB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group of inherited bullous disorders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Inherited as an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autosomal dominant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Manifests itself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 or shortly thereafter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haracterized by the formation of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vesicles and bullae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intraepithelial or subepithelial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 .Skin lesions are characterized by the formation of bullae, followed by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ulcerations and scarring,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areas exposed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low-grade chronic trauma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Deformities of hands and feet, and involvement of the larynx, pharynx, and esophagus are common.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9" y="259307"/>
            <a:ext cx="11600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lesions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as bullae, usually in areas of friction, which rupture, leaving ulcers followed by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causing difficulty in opening the mouth, movement of the tongue and lips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" y="2343612"/>
            <a:ext cx="2811440" cy="2941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30" y="2343612"/>
            <a:ext cx="3297290" cy="2941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52" y="2343610"/>
            <a:ext cx="3399832" cy="283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263" y="5554344"/>
            <a:ext cx="11659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Epidermolysis bullosa with scarring of hands (A), and tongue (B). (C)</a:t>
            </a:r>
            <a:r>
              <a:rPr lang="en-US" dirty="0" err="1" smtClean="0"/>
              <a:t>Microscopical</a:t>
            </a:r>
            <a:r>
              <a:rPr lang="en-US" dirty="0" smtClean="0"/>
              <a:t> picture of  EB.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03581" y="52351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(A),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31989" y="5244858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(B).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72180" y="518200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9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572" y="1101634"/>
            <a:ext cx="1071799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indicated when the ulcer does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shown signs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healing within 10 days.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B-Chemicals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may cause oral ulcerations like caustic agents used in dental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due to aspirin misused.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C-Thermal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taking hot food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cause oral ulcerations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palate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Radiotherapy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head and neck cancer can cause oral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mucositis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5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1" y="1234474"/>
            <a:ext cx="3913689" cy="2737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66" y="1234474"/>
            <a:ext cx="3547570" cy="2673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882" y="1306108"/>
            <a:ext cx="3707796" cy="2601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331" y="2534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Traumatic ulceration due to.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5994" y="4260020"/>
            <a:ext cx="11377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(A) Sharp tooth                                          (B) Aspirin burn                                              (C) Radiotherapy for cancer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3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28" y="612845"/>
            <a:ext cx="115460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ASSOCIATED WITH SYSTEMIC DISEASES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Like hematological diseases, gastrointestinal tract diseases, Behcet’s disease, HIV infection and others.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IDIOPATHIC: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Recurrent aphthous ulcer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Painful type of oral ulcer, the prodromal symptoms described as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soreness, burning, or prickling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 is recognized by many patients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days before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onset of ulceration.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Ulcer appears with an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margin and yellowish whitish floor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5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90" y="612845"/>
            <a:ext cx="11518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this ulceration remains unclear. But there is increasing evidence that damaging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responses are involved.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addition a number of local and general factors play a contributing factors and these include: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Hereditary, trauma, emotional stress, allergic disorders, bacterial or viral infection, hormonal disturbance, gastrointestinal disease (like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malabsorption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diseases), and hematological and deficiency disorders (like iron and B12 deficiency).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0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209" y="871140"/>
            <a:ext cx="120009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types are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aphthous ulceration: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type.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Non-keratinized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mucosa affected.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Ulcers are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shallow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about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several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ulcers may be present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(1-5).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Individual minor aphthous persist for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to 10 days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heal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scarring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Tend to recur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month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48" y="0"/>
            <a:ext cx="4217157" cy="37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557243"/>
            <a:ext cx="120009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Major aphthous ulceration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Uncommon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anywhere in oral mucosa, masticatory mucosa such as the dorsum of the tongue or occasionally the gingiva may be involved.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Ulcers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than 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in diameter.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One or several ulcers may be present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follow healing after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 weeks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Tend to recur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monthly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causing severe discomfort.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43" y="2998084"/>
            <a:ext cx="4769013" cy="32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557243"/>
            <a:ext cx="120009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Herpetiform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aphthous ulceration: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Uncommon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anywhere in oral mucosa,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painful shallow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ulcerations, about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across.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Dozens 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hundreds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present.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Heal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scaring after 2-3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herpetiform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resemble ulcers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herpes simplex virus.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Aphthae are not preceded by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vesiculation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smears readily distinguish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herpetiform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aphthae from herpetic ulceration.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31" y="0"/>
            <a:ext cx="5290263" cy="35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1710</Words>
  <Application>Microsoft Office PowerPoint</Application>
  <PresentationFormat>Custom</PresentationFormat>
  <Paragraphs>139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</dc:creator>
  <cp:lastModifiedBy>Windows User</cp:lastModifiedBy>
  <cp:revision>33</cp:revision>
  <dcterms:created xsi:type="dcterms:W3CDTF">2017-09-17T18:41:39Z</dcterms:created>
  <dcterms:modified xsi:type="dcterms:W3CDTF">2024-04-22T20:13:23Z</dcterms:modified>
</cp:coreProperties>
</file>