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317" r:id="rId2"/>
    <p:sldId id="320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6" r:id="rId26"/>
    <p:sldId id="313" r:id="rId27"/>
    <p:sldId id="314" r:id="rId28"/>
    <p:sldId id="315" r:id="rId29"/>
    <p:sldId id="319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9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FAADD-D6F7-4A6B-BEDB-0F08CBEA3F4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8C4F-84BB-4BF2-ADF5-60E68D8DE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4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413A-056D-4733-8972-0229F467FB3C}" type="datetimeFigureOut">
              <a:rPr lang="ar-IQ" smtClean="0"/>
              <a:pPr/>
              <a:t>09/10/1445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1" y="1830432"/>
            <a:ext cx="4644590" cy="2282030"/>
          </a:xfrm>
        </p:spPr>
        <p:txBody>
          <a:bodyPr>
            <a:normAutofit/>
          </a:bodyPr>
          <a:lstStyle/>
          <a:p>
            <a:r>
              <a:rPr lang="en-US" sz="4050" dirty="0" smtClean="0"/>
              <a:t>Derivatives2</a:t>
            </a:r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3797196"/>
            <a:ext cx="4016448" cy="877420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050" b="1" dirty="0"/>
              <a:t>Name of teacher :Dr. Mazin R Khalil</a:t>
            </a:r>
          </a:p>
          <a:p>
            <a:pPr>
              <a:spcAft>
                <a:spcPts val="450"/>
              </a:spcAft>
            </a:pPr>
            <a:r>
              <a:rPr lang="en-US" sz="1050" dirty="0"/>
              <a:t>Advanced </a:t>
            </a:r>
            <a:r>
              <a:rPr lang="en-US" sz="1050" dirty="0" smtClean="0"/>
              <a:t>Mathematics2 –ME212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Semester </a:t>
            </a:r>
            <a:r>
              <a:rPr lang="en-US" sz="1050" dirty="0" smtClean="0"/>
              <a:t>4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 smtClean="0"/>
              <a:t>Week 7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Date </a:t>
            </a:r>
            <a:r>
              <a:rPr lang="en-US" sz="1050" dirty="0" smtClean="0"/>
              <a:t>:23/4/2024</a:t>
            </a:r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583D1-0187-937D-BA97-A4E9ED6D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930878" y="2216429"/>
            <a:ext cx="2425601" cy="24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7704856" cy="3328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149080"/>
            <a:ext cx="843051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3928937" cy="43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" y="1700808"/>
            <a:ext cx="8904989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39" y="965919"/>
            <a:ext cx="758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Implicit differentiation is used to differentiate functions like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36912"/>
            <a:ext cx="871340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548680"/>
            <a:ext cx="7728859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56792"/>
            <a:ext cx="4248472" cy="269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653135"/>
            <a:ext cx="5328592" cy="9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5904656" cy="515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589240"/>
            <a:ext cx="2952328" cy="10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7992888" cy="52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0468"/>
            <a:ext cx="6912768" cy="6604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44220"/>
            <a:ext cx="1415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6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4177"/>
            <a:ext cx="7818011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352897"/>
            <a:ext cx="3528392" cy="35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0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4680520" cy="1830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52936"/>
            <a:ext cx="81670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0081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3240360" cy="903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7543875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149080"/>
            <a:ext cx="6264696" cy="23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9" y="692696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Objectives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658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teach the students the derivatives of the most common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3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554550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67953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2304256" cy="137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2" y="1412776"/>
            <a:ext cx="4038178" cy="42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4620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6968910" cy="144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7200800" cy="2146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221088"/>
            <a:ext cx="7189097" cy="13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128792" cy="38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1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6930"/>
            <a:ext cx="2572785" cy="837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43979"/>
            <a:ext cx="3096344" cy="975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45" y="3517518"/>
            <a:ext cx="7996488" cy="1730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627124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87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Derivatives of inverse trigonometric functions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920"/>
            <a:ext cx="4603790" cy="72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46" y="1726072"/>
            <a:ext cx="69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6" y="2095404"/>
            <a:ext cx="5976664" cy="2982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29" y="5371333"/>
            <a:ext cx="6193795" cy="13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6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3672408" cy="880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5" y="1412776"/>
            <a:ext cx="4973847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0" y="2564904"/>
            <a:ext cx="5863629" cy="28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27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0" y="476673"/>
            <a:ext cx="877903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182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124744"/>
            <a:ext cx="754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1. Thomas</a:t>
            </a:r>
            <a:r>
              <a:rPr lang="en-US" dirty="0"/>
              <a:t>' Calculus" 11th </a:t>
            </a:r>
            <a:r>
              <a:rPr lang="en-US" dirty="0" smtClean="0"/>
              <a:t>edition</a:t>
            </a:r>
          </a:p>
          <a:p>
            <a:pPr algn="l"/>
            <a:r>
              <a:rPr lang="en-US" dirty="0"/>
              <a:t>2. Calculus Early Transcendental Functions" by Ron Larson and Bruce Edwards  </a:t>
            </a:r>
          </a:p>
        </p:txBody>
      </p:sp>
    </p:spTree>
    <p:extLst>
      <p:ext uri="{BB962C8B-B14F-4D97-AF65-F5344CB8AC3E}">
        <p14:creationId xmlns:p14="http://schemas.microsoft.com/office/powerpoint/2010/main" val="53843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4724654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0"/>
            <a:ext cx="3168352" cy="1386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701166"/>
            <a:ext cx="8185726" cy="252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5268666"/>
            <a:ext cx="7344816" cy="15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1052736"/>
            <a:ext cx="873561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992888" cy="394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81128"/>
            <a:ext cx="851589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9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2520280" cy="969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772816"/>
            <a:ext cx="80341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0" y="1052736"/>
            <a:ext cx="85355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11" y="116632"/>
            <a:ext cx="3096344" cy="1948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0" y="2065599"/>
            <a:ext cx="8457553" cy="42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8280920" cy="47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67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71</Words>
  <Application>Microsoft Office PowerPoint</Application>
  <PresentationFormat>On-screen Show (4:3)</PresentationFormat>
  <Paragraphs>16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سمة Office</vt:lpstr>
      <vt:lpstr>Derivatives2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- 1</dc:title>
  <dc:creator>HP</dc:creator>
  <cp:lastModifiedBy>MSR</cp:lastModifiedBy>
  <cp:revision>110</cp:revision>
  <dcterms:created xsi:type="dcterms:W3CDTF">2020-11-06T07:37:11Z</dcterms:created>
  <dcterms:modified xsi:type="dcterms:W3CDTF">2024-04-17T13:54:00Z</dcterms:modified>
</cp:coreProperties>
</file>