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6" r:id="rId1"/>
  </p:sldMasterIdLst>
  <p:notesMasterIdLst>
    <p:notesMasterId r:id="rId13"/>
  </p:notesMasterIdLst>
  <p:sldIdLst>
    <p:sldId id="256" r:id="rId2"/>
    <p:sldId id="357" r:id="rId3"/>
    <p:sldId id="358" r:id="rId4"/>
    <p:sldId id="365" r:id="rId5"/>
    <p:sldId id="360" r:id="rId6"/>
    <p:sldId id="362" r:id="rId7"/>
    <p:sldId id="366" r:id="rId8"/>
    <p:sldId id="364" r:id="rId9"/>
    <p:sldId id="368" r:id="rId10"/>
    <p:sldId id="363" r:id="rId11"/>
    <p:sldId id="349" r:id="rId12"/>
  </p:sldIdLst>
  <p:sldSz cx="13004800" cy="9753600"/>
  <p:notesSz cx="6858000" cy="9144000"/>
  <p:embeddedFontLst>
    <p:embeddedFont>
      <p:font typeface="Calibri" panose="020F0502020204030204" pitchFamily="34" charset="0"/>
      <p:regular r:id="rId14"/>
      <p:bold r:id="rId15"/>
      <p:italic r:id="rId16"/>
      <p:boldItalic r:id="rId17"/>
    </p:embeddedFont>
    <p:embeddedFont>
      <p:font typeface="Century Schoolbook" panose="02040604050505020304" pitchFamily="18" charset="0"/>
      <p:regular r:id="rId18"/>
      <p:bold r:id="rId19"/>
      <p:italic r:id="rId20"/>
      <p:boldItalic r:id="rId21"/>
    </p:embeddedFont>
    <p:embeddedFont>
      <p:font typeface="Franklin Gothic Book" panose="020B0503020102020204" pitchFamily="34" charset="0"/>
      <p:regular r:id="rId22"/>
      <p:italic r:id="rId23"/>
    </p:embeddedFont>
    <p:embeddedFont>
      <p:font typeface="Garamond" panose="02020404030301010803" pitchFamily="18" charset="0"/>
      <p:regular r:id="rId24"/>
      <p:bold r:id="rId25"/>
      <p:italic r:id="rId26"/>
    </p:embeddedFont>
    <p:embeddedFont>
      <p:font typeface="Merriweather Sans" pitchFamily="2"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08" d="100"/>
          <a:sy n="108" d="100"/>
        </p:scale>
        <p:origin x="150"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1pPr>
            <a:lvl2pPr marL="914400" marR="0" lvl="1"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2pPr>
            <a:lvl3pPr marL="1371600" marR="0" lvl="2"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3pPr>
            <a:lvl4pPr marL="1828800" marR="0" lvl="3"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4pPr>
            <a:lvl5pPr marL="2286000" marR="0" lvl="4"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5pPr>
            <a:lvl6pPr marL="2743200" marR="0" lvl="5"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6pPr>
            <a:lvl7pPr marL="3200400" marR="0" lvl="6"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7pPr>
            <a:lvl8pPr marL="3657600" marR="0" lvl="7"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8pPr>
            <a:lvl9pPr marL="4114800" marR="0" lvl="8" indent="-228600" algn="l" rtl="0">
              <a:spcBef>
                <a:spcPts val="0"/>
              </a:spcBef>
              <a:spcAft>
                <a:spcPts val="0"/>
              </a:spcAft>
              <a:buSzPts val="1400"/>
              <a:buNone/>
              <a:defRPr sz="3000" b="0" i="0" u="none" strike="noStrike" cap="none">
                <a:latin typeface="Merriweather Sans"/>
                <a:ea typeface="Merriweather Sans"/>
                <a:cs typeface="Merriweather Sans"/>
                <a:sym typeface="Merriweather Sans"/>
              </a:defRPr>
            </a:lvl9pPr>
          </a:lstStyle>
          <a:p>
            <a:endParaRPr/>
          </a:p>
        </p:txBody>
      </p:sp>
    </p:spTree>
    <p:extLst>
      <p:ext uri="{BB962C8B-B14F-4D97-AF65-F5344CB8AC3E}">
        <p14:creationId xmlns:p14="http://schemas.microsoft.com/office/powerpoint/2010/main" val="15625055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3004800" cy="975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10" name="Rectangle 9"/>
          <p:cNvSpPr/>
          <p:nvPr/>
        </p:nvSpPr>
        <p:spPr>
          <a:xfrm>
            <a:off x="1395062" y="1802994"/>
            <a:ext cx="10214679" cy="6126862"/>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544321" y="2007630"/>
            <a:ext cx="9916160" cy="573834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478272" y="1802994"/>
            <a:ext cx="2048256" cy="1040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600192" y="1802994"/>
            <a:ext cx="1804416" cy="875995"/>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737710" y="3192647"/>
            <a:ext cx="9529382" cy="3466286"/>
          </a:xfrm>
        </p:spPr>
        <p:txBody>
          <a:bodyPr tIns="45720" bIns="45720" anchor="ctr">
            <a:normAutofit/>
          </a:bodyPr>
          <a:lstStyle>
            <a:lvl1pPr algn="ctr">
              <a:lnSpc>
                <a:spcPct val="83000"/>
              </a:lnSpc>
              <a:defRPr lang="en-US" sz="7254" b="0"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37708" y="6658934"/>
            <a:ext cx="9532636" cy="650241"/>
          </a:xfrm>
        </p:spPr>
        <p:txBody>
          <a:bodyPr>
            <a:normAutofit/>
          </a:bodyPr>
          <a:lstStyle>
            <a:lvl1pPr marL="0" indent="0" algn="ctr">
              <a:spcBef>
                <a:spcPts val="0"/>
              </a:spcBef>
              <a:buNone/>
              <a:defRPr sz="1920" spc="85" baseline="0">
                <a:solidFill>
                  <a:schemeClr val="tx1">
                    <a:lumMod val="95000"/>
                    <a:lumOff val="5000"/>
                  </a:schemeClr>
                </a:solidFill>
              </a:defRPr>
            </a:lvl1pPr>
            <a:lvl2pPr marL="487695" indent="0" algn="ctr">
              <a:buNone/>
              <a:defRPr sz="1707"/>
            </a:lvl2pPr>
            <a:lvl3pPr marL="975390" indent="0" algn="ctr">
              <a:buNone/>
              <a:defRPr sz="1707"/>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20" name="Date Placeholder 19"/>
          <p:cNvSpPr>
            <a:spLocks noGrp="1"/>
          </p:cNvSpPr>
          <p:nvPr>
            <p:ph type="dt" sz="half" idx="10"/>
          </p:nvPr>
        </p:nvSpPr>
        <p:spPr>
          <a:xfrm>
            <a:off x="5673344" y="1907564"/>
            <a:ext cx="1658112" cy="690554"/>
          </a:xfrm>
        </p:spPr>
        <p:txBody>
          <a:bodyPr/>
          <a:lstStyle>
            <a:lvl1pPr algn="ctr">
              <a:defRPr sz="1387" spc="0" baseline="0">
                <a:solidFill>
                  <a:srgbClr val="FFFFFF"/>
                </a:solidFill>
                <a:latin typeface="+mn-lt"/>
              </a:defRPr>
            </a:lvl1pPr>
          </a:lstStyle>
          <a:p>
            <a:fld id="{EA0C0817-A112-4847-8014-A94B7D2A4EA3}" type="datetime1">
              <a:rPr lang="en-US" smtClean="0"/>
              <a:t>5/12/2024</a:t>
            </a:fld>
            <a:endParaRPr lang="en-US" dirty="0"/>
          </a:p>
        </p:txBody>
      </p:sp>
      <p:sp>
        <p:nvSpPr>
          <p:cNvPr id="21" name="Footer Placeholder 20"/>
          <p:cNvSpPr>
            <a:spLocks noGrp="1"/>
          </p:cNvSpPr>
          <p:nvPr>
            <p:ph type="ftr" sz="quarter" idx="11"/>
          </p:nvPr>
        </p:nvSpPr>
        <p:spPr>
          <a:xfrm>
            <a:off x="1737707" y="7363425"/>
            <a:ext cx="6112315" cy="32512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9180715" y="7363425"/>
            <a:ext cx="2086379" cy="32512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70172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2790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1040" y="1083733"/>
            <a:ext cx="2519680" cy="7477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94080" y="1083733"/>
            <a:ext cx="8615680" cy="7477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9766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5477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3004800" cy="9753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useBgFill="1">
        <p:nvSpPr>
          <p:cNvPr id="23" name="Rectangle 22"/>
          <p:cNvSpPr/>
          <p:nvPr/>
        </p:nvSpPr>
        <p:spPr>
          <a:xfrm>
            <a:off x="1395062" y="1802994"/>
            <a:ext cx="10214679" cy="6126862"/>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544321" y="2007630"/>
            <a:ext cx="9916160" cy="573834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478272" y="1802994"/>
            <a:ext cx="2048256" cy="1040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37767" y="3235791"/>
            <a:ext cx="9529267" cy="3423140"/>
          </a:xfrm>
        </p:spPr>
        <p:txBody>
          <a:bodyPr anchor="ctr">
            <a:normAutofit/>
          </a:bodyPr>
          <a:lstStyle>
            <a:lvl1pPr algn="ctr">
              <a:lnSpc>
                <a:spcPct val="83000"/>
              </a:lnSpc>
              <a:defRPr lang="en-US" sz="7254" kern="1200" cap="all" spc="-107"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600192" y="1802994"/>
            <a:ext cx="1804416" cy="875995"/>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737766" y="6658933"/>
            <a:ext cx="9535770" cy="650240"/>
          </a:xfrm>
        </p:spPr>
        <p:txBody>
          <a:bodyPr anchor="t">
            <a:normAutofit/>
          </a:bodyPr>
          <a:lstStyle>
            <a:lvl1pPr marL="0" indent="0" algn="ctr">
              <a:buNone/>
              <a:tabLst>
                <a:tab pos="2809328" algn="l"/>
              </a:tabLst>
              <a:defRPr sz="1920">
                <a:solidFill>
                  <a:schemeClr val="tx1">
                    <a:lumMod val="95000"/>
                    <a:lumOff val="5000"/>
                  </a:schemeClr>
                </a:solidFill>
                <a:effectLst/>
              </a:defRPr>
            </a:lvl1pPr>
            <a:lvl2pPr marL="487695" indent="0">
              <a:buNone/>
              <a:defRPr sz="1707">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673344" y="1912182"/>
            <a:ext cx="1658112" cy="709377"/>
          </a:xfrm>
        </p:spPr>
        <p:txBody>
          <a:bodyPr/>
          <a:lstStyle>
            <a:lvl1pPr algn="ctr">
              <a:defRPr lang="en-US" sz="1387" kern="1200" spc="0" baseline="0">
                <a:solidFill>
                  <a:srgbClr val="FFFFFF"/>
                </a:solidFill>
                <a:latin typeface="+mn-lt"/>
                <a:ea typeface="+mn-ea"/>
                <a:cs typeface="+mn-cs"/>
              </a:defRPr>
            </a:lvl1pPr>
          </a:lstStyle>
          <a:p>
            <a:fld id="{D9C646AA-F36E-4540-911D-FFFC0A0EF24A}" type="datetime1">
              <a:rPr lang="en-US" smtClean="0"/>
              <a:t>5/12/2024</a:t>
            </a:fld>
            <a:endParaRPr lang="en-US" dirty="0"/>
          </a:p>
        </p:txBody>
      </p:sp>
      <p:sp>
        <p:nvSpPr>
          <p:cNvPr id="5" name="Footer Placeholder 4"/>
          <p:cNvSpPr>
            <a:spLocks noGrp="1"/>
          </p:cNvSpPr>
          <p:nvPr>
            <p:ph type="ftr" sz="quarter" idx="11"/>
          </p:nvPr>
        </p:nvSpPr>
        <p:spPr>
          <a:xfrm>
            <a:off x="1737768" y="7363425"/>
            <a:ext cx="6037476" cy="32512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9178138" y="7363425"/>
            <a:ext cx="2088895" cy="32512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6744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37920" y="2991104"/>
            <a:ext cx="4974336" cy="5331968"/>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92544" y="2991104"/>
            <a:ext cx="4974336" cy="5331968"/>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4044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1171" y="2950164"/>
            <a:ext cx="4974336" cy="910336"/>
          </a:xfrm>
        </p:spPr>
        <p:txBody>
          <a:bodyPr anchor="ctr">
            <a:normAutofit/>
          </a:bodyPr>
          <a:lstStyle>
            <a:lvl1pPr marL="0" indent="0" algn="l">
              <a:spcBef>
                <a:spcPts val="0"/>
              </a:spcBef>
              <a:buNone/>
              <a:defRPr sz="2027" b="1" i="0">
                <a:solidFill>
                  <a:schemeClr val="tx1"/>
                </a:solidFill>
                <a:latin typeface="+mn-lt"/>
              </a:defRPr>
            </a:lvl1pPr>
            <a:lvl2pPr marL="487695" indent="0">
              <a:buNone/>
              <a:defRPr sz="1920"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dirty="0"/>
              <a:t>Click to edit Master text styles</a:t>
            </a:r>
          </a:p>
        </p:txBody>
      </p:sp>
      <p:sp>
        <p:nvSpPr>
          <p:cNvPr id="4" name="Content Placeholder 3"/>
          <p:cNvSpPr>
            <a:spLocks noGrp="1"/>
          </p:cNvSpPr>
          <p:nvPr>
            <p:ph sz="half" idx="2"/>
          </p:nvPr>
        </p:nvSpPr>
        <p:spPr>
          <a:xfrm>
            <a:off x="1141171" y="3971517"/>
            <a:ext cx="4974336" cy="4499662"/>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9293" y="2950164"/>
            <a:ext cx="4974336" cy="910336"/>
          </a:xfrm>
        </p:spPr>
        <p:txBody>
          <a:bodyPr anchor="ctr">
            <a:normAutofit/>
          </a:bodyPr>
          <a:lstStyle>
            <a:lvl1pPr marL="0" indent="0" algn="l">
              <a:spcBef>
                <a:spcPts val="0"/>
              </a:spcBef>
              <a:buNone/>
              <a:defRPr sz="2027" b="1">
                <a:solidFill>
                  <a:schemeClr val="tx1"/>
                </a:solidFill>
              </a:defRPr>
            </a:lvl1pPr>
            <a:lvl2pPr marL="487695" indent="0">
              <a:buNone/>
              <a:defRPr sz="1920"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dirty="0"/>
              <a:t>Click to edit Master text styles</a:t>
            </a:r>
          </a:p>
        </p:txBody>
      </p:sp>
      <p:sp>
        <p:nvSpPr>
          <p:cNvPr id="6" name="Content Placeholder 5"/>
          <p:cNvSpPr>
            <a:spLocks noGrp="1"/>
          </p:cNvSpPr>
          <p:nvPr>
            <p:ph sz="quarter" idx="4"/>
          </p:nvPr>
        </p:nvSpPr>
        <p:spPr>
          <a:xfrm>
            <a:off x="6889293" y="3971515"/>
            <a:ext cx="4974336" cy="4500635"/>
          </a:xfrm>
        </p:spPr>
        <p:txBody>
          <a:bodyPr/>
          <a:lstStyle>
            <a:lvl1pPr>
              <a:defRPr sz="1920"/>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5/12/2024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984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2179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291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661195" y="338125"/>
            <a:ext cx="4081702" cy="90773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804971" y="533197"/>
            <a:ext cx="3794150" cy="8687206"/>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22080" y="863846"/>
            <a:ext cx="3372761" cy="2340864"/>
          </a:xfrm>
        </p:spPr>
        <p:txBody>
          <a:bodyPr anchor="b">
            <a:normAutofit/>
          </a:bodyPr>
          <a:lstStyle>
            <a:lvl1pPr algn="l" defTabSz="975390" rtl="0" eaLnBrk="1" latinLnBrk="0" hangingPunct="1">
              <a:lnSpc>
                <a:spcPct val="100000"/>
              </a:lnSpc>
              <a:spcBef>
                <a:spcPct val="0"/>
              </a:spcBef>
              <a:buNone/>
              <a:defRPr lang="en-US" sz="3413"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31520" y="866987"/>
            <a:ext cx="7315200" cy="7586133"/>
          </a:xfrm>
        </p:spPr>
        <p:txBody>
          <a:bodyPr/>
          <a:lstStyle>
            <a:lvl1pPr>
              <a:defRPr sz="2027"/>
            </a:lvl1pPr>
            <a:lvl2pPr>
              <a:defRPr sz="1707"/>
            </a:lvl2pPr>
            <a:lvl3pPr>
              <a:defRPr sz="1493"/>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022080" y="3323449"/>
            <a:ext cx="3372761" cy="5129671"/>
          </a:xfrm>
        </p:spPr>
        <p:txBody>
          <a:bodyPr>
            <a:normAutofit/>
          </a:bodyPr>
          <a:lstStyle>
            <a:lvl1pPr marL="0" indent="0">
              <a:lnSpc>
                <a:spcPct val="110000"/>
              </a:lnSpc>
              <a:spcBef>
                <a:spcPts val="853"/>
              </a:spcBef>
              <a:buNone/>
              <a:defRPr sz="1920">
                <a:solidFill>
                  <a:schemeClr val="tx1"/>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8" name="Date Placeholder 7"/>
          <p:cNvSpPr>
            <a:spLocks noGrp="1"/>
          </p:cNvSpPr>
          <p:nvPr>
            <p:ph type="dt" sz="half" idx="10"/>
          </p:nvPr>
        </p:nvSpPr>
        <p:spPr>
          <a:xfrm>
            <a:off x="5960533" y="8583168"/>
            <a:ext cx="2086187" cy="520192"/>
          </a:xfrm>
        </p:spPr>
        <p:txBody>
          <a:bodyPr/>
          <a:lstStyle>
            <a:lvl1pPr>
              <a:defRPr>
                <a:solidFill>
                  <a:schemeClr val="tx1">
                    <a:lumMod val="85000"/>
                    <a:lumOff val="15000"/>
                  </a:schemeClr>
                </a:solidFill>
              </a:defRPr>
            </a:lvl1pPr>
          </a:lstStyle>
          <a:p>
            <a:fld id="{7E8D12A6-918A-48BD-8CB9-CA713993B0EA}" type="datetime1">
              <a:rPr lang="en-US" smtClean="0"/>
              <a:t>5/12/2024</a:t>
            </a:fld>
            <a:endParaRPr lang="en-US"/>
          </a:p>
        </p:txBody>
      </p:sp>
      <p:sp>
        <p:nvSpPr>
          <p:cNvPr id="9" name="Footer Placeholder 8"/>
          <p:cNvSpPr>
            <a:spLocks noGrp="1"/>
          </p:cNvSpPr>
          <p:nvPr>
            <p:ph type="ftr" sz="quarter" idx="11"/>
          </p:nvPr>
        </p:nvSpPr>
        <p:spPr>
          <a:xfrm>
            <a:off x="731521" y="8583168"/>
            <a:ext cx="4890347" cy="520192"/>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1089844" y="8583168"/>
            <a:ext cx="1304997" cy="520192"/>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9405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661195" y="338125"/>
            <a:ext cx="4081702" cy="907735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43840" y="338125"/>
            <a:ext cx="8209281" cy="9077350"/>
          </a:xfrm>
          <a:solidFill>
            <a:schemeClr val="accent1">
              <a:lumMod val="60000"/>
              <a:lumOff val="40000"/>
            </a:schemeClr>
          </a:solidFill>
          <a:ln>
            <a:noFill/>
          </a:ln>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5" name="Date Placeholder 4"/>
          <p:cNvSpPr>
            <a:spLocks noGrp="1"/>
          </p:cNvSpPr>
          <p:nvPr>
            <p:ph type="dt" sz="half" idx="10"/>
          </p:nvPr>
        </p:nvSpPr>
        <p:spPr>
          <a:xfrm>
            <a:off x="6039827" y="8583168"/>
            <a:ext cx="2210094" cy="520192"/>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5/12/2024</a:t>
            </a:fld>
            <a:endParaRPr lang="en-US" dirty="0"/>
          </a:p>
        </p:txBody>
      </p:sp>
      <p:sp>
        <p:nvSpPr>
          <p:cNvPr id="6" name="Footer Placeholder 5"/>
          <p:cNvSpPr>
            <a:spLocks noGrp="1"/>
          </p:cNvSpPr>
          <p:nvPr>
            <p:ph type="ftr" sz="quarter" idx="11"/>
          </p:nvPr>
        </p:nvSpPr>
        <p:spPr>
          <a:xfrm>
            <a:off x="653491" y="8583168"/>
            <a:ext cx="4893869" cy="520192"/>
          </a:xfrm>
        </p:spPr>
        <p:txBody>
          <a:bodyPr/>
          <a:lstStyle>
            <a:lvl1pPr marL="0" algn="r" defTabSz="975390" rtl="0" eaLnBrk="1" latinLnBrk="0" hangingPunct="1">
              <a:defRPr lang="en-US" sz="1067"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1089843" y="8583168"/>
            <a:ext cx="1306982" cy="520192"/>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804971" y="533197"/>
            <a:ext cx="3794150" cy="8687206"/>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42400" y="858317"/>
            <a:ext cx="3354426" cy="2340864"/>
          </a:xfrm>
        </p:spPr>
        <p:txBody>
          <a:bodyPr anchor="b">
            <a:noAutofit/>
          </a:bodyPr>
          <a:lstStyle>
            <a:lvl1pPr algn="l">
              <a:lnSpc>
                <a:spcPct val="100000"/>
              </a:lnSpc>
              <a:defRPr sz="3413"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9042400" y="3394253"/>
            <a:ext cx="3354426" cy="4993843"/>
          </a:xfrm>
        </p:spPr>
        <p:txBody>
          <a:bodyPr>
            <a:normAutofit/>
          </a:bodyPr>
          <a:lstStyle>
            <a:lvl1pPr marL="0" indent="0" algn="l">
              <a:lnSpc>
                <a:spcPct val="110000"/>
              </a:lnSpc>
              <a:spcBef>
                <a:spcPts val="853"/>
              </a:spcBef>
              <a:buNone/>
              <a:defRPr sz="1920">
                <a:solidFill>
                  <a:schemeClr val="tx1"/>
                </a:solidFill>
              </a:defRPr>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Tree>
    <p:extLst>
      <p:ext uri="{BB962C8B-B14F-4D97-AF65-F5344CB8AC3E}">
        <p14:creationId xmlns:p14="http://schemas.microsoft.com/office/powerpoint/2010/main" val="359163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7" name="Rectangle 6"/>
          <p:cNvSpPr/>
          <p:nvPr/>
        </p:nvSpPr>
        <p:spPr>
          <a:xfrm>
            <a:off x="250343" y="338125"/>
            <a:ext cx="12504115" cy="9077350"/>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96647" y="533197"/>
            <a:ext cx="12211507" cy="8687206"/>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137920" y="913911"/>
            <a:ext cx="10728960" cy="1950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37920" y="2991104"/>
            <a:ext cx="10728960" cy="54750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40581" y="8583168"/>
            <a:ext cx="3085915" cy="520192"/>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F6FA2B21-3FCD-4721-B95C-427943F61125}" type="datetime1">
              <a:rPr lang="en-US" smtClean="0"/>
              <a:t>5/12/2024</a:t>
            </a:fld>
            <a:endParaRPr lang="en-US"/>
          </a:p>
        </p:txBody>
      </p:sp>
      <p:sp>
        <p:nvSpPr>
          <p:cNvPr id="5" name="Footer Placeholder 4"/>
          <p:cNvSpPr>
            <a:spLocks noGrp="1"/>
          </p:cNvSpPr>
          <p:nvPr>
            <p:ph type="ftr" sz="quarter" idx="3"/>
          </p:nvPr>
        </p:nvSpPr>
        <p:spPr>
          <a:xfrm>
            <a:off x="1137920" y="8583168"/>
            <a:ext cx="6204373" cy="520192"/>
          </a:xfrm>
          <a:prstGeom prst="rect">
            <a:avLst/>
          </a:prstGeom>
        </p:spPr>
        <p:txBody>
          <a:bodyPr vert="horz" lIns="91440" tIns="45720" rIns="91440" bIns="45720" rtlCol="0" anchor="b"/>
          <a:lstStyle>
            <a:lvl1pPr algn="l">
              <a:defRPr sz="1067">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972800" y="8583168"/>
            <a:ext cx="894080" cy="520192"/>
          </a:xfrm>
          <a:prstGeom prst="rect">
            <a:avLst/>
          </a:prstGeom>
        </p:spPr>
        <p:txBody>
          <a:bodyPr vert="horz" lIns="91440" tIns="45720" rIns="91440" bIns="45720" rtlCol="0" anchor="b"/>
          <a:lstStyle>
            <a:lvl1pPr algn="r">
              <a:defRPr sz="1067">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06394397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sldNum="0" hdr="0" ftr="0" dt="0"/>
  <p:txStyles>
    <p:titleStyle>
      <a:lvl1pPr algn="l" defTabSz="975390" rtl="0" eaLnBrk="1" latinLnBrk="0" hangingPunct="1">
        <a:lnSpc>
          <a:spcPct val="90000"/>
        </a:lnSpc>
        <a:spcBef>
          <a:spcPct val="0"/>
        </a:spcBef>
        <a:buNone/>
        <a:defRPr lang="en-US" sz="4480" i="0" kern="1200" cap="none" spc="0" baseline="0" dirty="0">
          <a:solidFill>
            <a:schemeClr val="tx1">
              <a:lumMod val="85000"/>
              <a:lumOff val="15000"/>
            </a:schemeClr>
          </a:solidFill>
          <a:effectLst/>
          <a:latin typeface="+mj-lt"/>
          <a:ea typeface="+mn-ea"/>
          <a:cs typeface="+mn-cs"/>
        </a:defRPr>
      </a:lvl1pPr>
    </p:titleStyle>
    <p:bodyStyle>
      <a:lvl1pPr marL="195078" indent="-195078" algn="l" defTabSz="975390" rtl="0" eaLnBrk="1" latinLnBrk="0" hangingPunct="1">
        <a:lnSpc>
          <a:spcPct val="110000"/>
        </a:lnSpc>
        <a:spcBef>
          <a:spcPts val="960"/>
        </a:spcBef>
        <a:spcAft>
          <a:spcPts val="0"/>
        </a:spcAft>
        <a:buClr>
          <a:schemeClr val="tx1">
            <a:lumMod val="85000"/>
            <a:lumOff val="15000"/>
          </a:schemeClr>
        </a:buClr>
        <a:buFont typeface="Garamond" pitchFamily="18" charset="0"/>
        <a:buChar char="◦"/>
        <a:defRPr sz="1600" kern="1200">
          <a:solidFill>
            <a:schemeClr val="tx1"/>
          </a:solidFill>
          <a:latin typeface="+mn-lt"/>
          <a:ea typeface="+mn-ea"/>
          <a:cs typeface="+mn-cs"/>
        </a:defRPr>
      </a:lvl1pPr>
      <a:lvl2pPr marL="487695"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387" kern="1200">
          <a:solidFill>
            <a:schemeClr val="tx1"/>
          </a:solidFill>
          <a:latin typeface="+mn-lt"/>
          <a:ea typeface="+mn-ea"/>
          <a:cs typeface="+mn-cs"/>
        </a:defRPr>
      </a:lvl2pPr>
      <a:lvl3pPr marL="780312"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3pPr>
      <a:lvl4pPr marL="1072930"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4pPr>
      <a:lvl5pPr marL="1365547" indent="-195078" algn="l" defTabSz="975390" rtl="0" eaLnBrk="1" latinLnBrk="0" hangingPunct="1">
        <a:lnSpc>
          <a:spcPct val="110000"/>
        </a:lnSpc>
        <a:spcBef>
          <a:spcPts val="533"/>
        </a:spcBef>
        <a:buClr>
          <a:schemeClr val="tx1">
            <a:lumMod val="85000"/>
            <a:lumOff val="15000"/>
          </a:schemeClr>
        </a:buClr>
        <a:buFont typeface="Garamond" pitchFamily="18" charset="0"/>
        <a:buChar char="◦"/>
        <a:defRPr sz="1280" kern="1200">
          <a:solidFill>
            <a:schemeClr val="tx1"/>
          </a:solidFill>
          <a:latin typeface="+mn-lt"/>
          <a:ea typeface="+mn-ea"/>
          <a:cs typeface="+mn-cs"/>
        </a:defRPr>
      </a:lvl5pPr>
      <a:lvl6pPr marL="170672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6pPr>
      <a:lvl7pPr marL="202673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7pPr>
      <a:lvl8pPr marL="234674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8pPr>
      <a:lvl9pPr marL="2666750" indent="-243848" algn="l" defTabSz="975390" rtl="0" eaLnBrk="1" latinLnBrk="0" hangingPunct="1">
        <a:lnSpc>
          <a:spcPct val="100000"/>
        </a:lnSpc>
        <a:spcBef>
          <a:spcPts val="533"/>
        </a:spcBef>
        <a:buClr>
          <a:schemeClr val="tx1">
            <a:lumMod val="85000"/>
            <a:lumOff val="15000"/>
          </a:schemeClr>
        </a:buClr>
        <a:buFont typeface="Garamond" pitchFamily="18" charset="0"/>
        <a:buChar char="◦"/>
        <a:defRPr sz="1493"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0" y="1219200"/>
            <a:ext cx="13004801" cy="731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75390"/>
            <a:endParaRPr lang="en-US" sz="1920">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03" y="1706881"/>
            <a:ext cx="12033716" cy="633984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975390"/>
            <a:endParaRPr lang="en-US" sz="1920">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854" y="1882446"/>
            <a:ext cx="11684813" cy="5988710"/>
          </a:xfrm>
          <a:prstGeom prst="rect">
            <a:avLst/>
          </a:prstGeom>
          <a:ln w="6350" cap="sq" cmpd="sng" algn="ctr">
            <a:solidFill>
              <a:schemeClr val="tx1"/>
            </a:solidFill>
            <a:prstDash val="solid"/>
            <a:miter lim="800000"/>
          </a:ln>
          <a:effectLst/>
        </p:spPr>
        <p:txBody>
          <a:bodyPr/>
          <a:lstStyle/>
          <a:p>
            <a:pPr defTabSz="975390"/>
            <a:endParaRPr lang="en-US" sz="192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3346277" y="2195584"/>
            <a:ext cx="8907195" cy="1866900"/>
          </a:xfrm>
        </p:spPr>
        <p:txBody>
          <a:bodyPr>
            <a:normAutofit/>
          </a:bodyPr>
          <a:lstStyle/>
          <a:p>
            <a:pPr>
              <a:lnSpc>
                <a:spcPct val="150000"/>
              </a:lnSpc>
            </a:pPr>
            <a:r>
              <a:rPr lang="en-US" sz="3200" b="1" dirty="0">
                <a:solidFill>
                  <a:schemeClr val="tx1"/>
                </a:solidFill>
              </a:rPr>
              <a:t>Production of Vaccines</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4062815" y="4592493"/>
            <a:ext cx="7012968" cy="1247886"/>
          </a:xfrm>
        </p:spPr>
        <p:txBody>
          <a:bodyPr>
            <a:noAutofit/>
          </a:bodyPr>
          <a:lstStyle/>
          <a:p>
            <a:pPr>
              <a:lnSpc>
                <a:spcPct val="100000"/>
              </a:lnSpc>
              <a:spcAft>
                <a:spcPts val="640"/>
              </a:spcAft>
            </a:pPr>
            <a:r>
              <a:rPr lang="en-US" sz="2800" b="1" dirty="0"/>
              <a:t>Dr. Salah </a:t>
            </a:r>
            <a:r>
              <a:rPr lang="en-US" sz="2800" b="1" dirty="0" err="1"/>
              <a:t>Tofik</a:t>
            </a:r>
            <a:r>
              <a:rPr lang="en-US" sz="2800" b="1" dirty="0"/>
              <a:t> Balaky</a:t>
            </a:r>
          </a:p>
          <a:p>
            <a:pPr>
              <a:lnSpc>
                <a:spcPct val="100000"/>
              </a:lnSpc>
              <a:spcAft>
                <a:spcPts val="640"/>
              </a:spcAft>
            </a:pPr>
            <a:r>
              <a:rPr lang="en-US" sz="2800" b="1" dirty="0"/>
              <a:t>Miss Amna </a:t>
            </a:r>
          </a:p>
          <a:p>
            <a:pPr>
              <a:lnSpc>
                <a:spcPct val="100000"/>
              </a:lnSpc>
              <a:spcAft>
                <a:spcPts val="640"/>
              </a:spcAft>
            </a:pPr>
            <a:r>
              <a:rPr lang="en-US" sz="2800" b="1" dirty="0"/>
              <a:t>Course: Molecular Biotechnology</a:t>
            </a:r>
          </a:p>
          <a:p>
            <a:pPr>
              <a:lnSpc>
                <a:spcPct val="100000"/>
              </a:lnSpc>
              <a:spcAft>
                <a:spcPts val="640"/>
              </a:spcAft>
            </a:pPr>
            <a:r>
              <a:rPr lang="en-US" sz="2800" b="1" dirty="0"/>
              <a:t> MA Code408 </a:t>
            </a:r>
          </a:p>
          <a:p>
            <a:pPr>
              <a:lnSpc>
                <a:spcPct val="100000"/>
              </a:lnSpc>
              <a:spcAft>
                <a:spcPts val="640"/>
              </a:spcAft>
            </a:pPr>
            <a:r>
              <a:rPr lang="en-US" sz="2800" b="1" dirty="0"/>
              <a:t>Semester 8: Week 10</a:t>
            </a:r>
          </a:p>
          <a:p>
            <a:pPr>
              <a:lnSpc>
                <a:spcPct val="100000"/>
              </a:lnSpc>
              <a:spcAft>
                <a:spcPts val="640"/>
              </a:spcAft>
            </a:pPr>
            <a:r>
              <a:rPr lang="en-US" sz="2800" b="1" dirty="0"/>
              <a:t>Date 14/ 5/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18" y="1695812"/>
            <a:ext cx="2048256" cy="780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975390"/>
            <a:endParaRPr lang="en-US" sz="1920">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638" y="1695811"/>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61054" y="1695811"/>
            <a:ext cx="0" cy="682752"/>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638" y="2384126"/>
            <a:ext cx="1804416"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720622" y="2603281"/>
            <a:ext cx="2451204" cy="2406637"/>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28487" y="2397797"/>
            <a:ext cx="11467549"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Production of Killed Bacterial Vaccines</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A suspension of the organism (usually produced by scrapping from surface cultures on agar) is washed thoroughly with centrifugation. </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It is then killed usually with heat. For non-spore-forming bacteria, treatment at 60°C for half hour is usually enough. </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3.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efficiency of the killing is tested by streaking the killed cells on agar. </a:t>
            </a:r>
          </a:p>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4.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density of cells needed to immunize laboratory animals is worked out in experimental animals and that needed for man is obtained by proportion by relating number to weight in both man and animals.</a:t>
            </a:r>
          </a:p>
        </p:txBody>
      </p:sp>
    </p:spTree>
    <p:extLst>
      <p:ext uri="{BB962C8B-B14F-4D97-AF65-F5344CB8AC3E}">
        <p14:creationId xmlns:p14="http://schemas.microsoft.com/office/powerpoint/2010/main" val="138031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19" y="2603868"/>
            <a:ext cx="11822905" cy="3489174"/>
          </a:xfrm>
          <a:prstGeom prst="rect">
            <a:avLst/>
          </a:prstGeom>
          <a:noFill/>
          <a:ln>
            <a:noFill/>
          </a:ln>
        </p:spPr>
        <p:txBody>
          <a:bodyPr spcFirstLastPara="1" wrap="square" lIns="42334" tIns="42334" rIns="42334" bIns="42334" anchor="ctr" anchorCtr="0">
            <a:noAutofit/>
          </a:bodyPr>
          <a:lstStyle/>
          <a:p>
            <a:pPr marL="0" marR="0" lvl="0" indent="0" algn="ctr" defTabSz="975390" rtl="0" eaLnBrk="1" fontAlgn="auto" latinLnBrk="0" hangingPunct="1">
              <a:lnSpc>
                <a:spcPct val="200000"/>
              </a:lnSpc>
              <a:spcBef>
                <a:spcPts val="250"/>
              </a:spcBef>
              <a:spcAft>
                <a:spcPts val="250"/>
              </a:spcAft>
              <a:buClrTx/>
              <a:buSzTx/>
              <a:buFontTx/>
              <a:buNone/>
              <a:tabLst/>
              <a:defRPr/>
            </a:pPr>
            <a:r>
              <a:rPr lang="en-US" sz="3200" b="1" dirty="0">
                <a:solidFill>
                  <a:prstClr val="black"/>
                </a:solidFill>
                <a:latin typeface="Arial" panose="020B0604020202020204" pitchFamily="34" charset="0"/>
                <a:ea typeface="Arial"/>
                <a:cs typeface="Arial" panose="020B0604020202020204" pitchFamily="34" charset="0"/>
                <a:sym typeface="Arial"/>
              </a:rPr>
              <a:t>Next lab</a:t>
            </a:r>
            <a:endParaRPr lang="ar-EG" sz="3200" b="1" dirty="0">
              <a:solidFill>
                <a:prstClr val="black"/>
              </a:solidFill>
              <a:latin typeface="Arial" panose="020B0604020202020204" pitchFamily="34" charset="0"/>
              <a:ea typeface="Arial"/>
              <a:cs typeface="Arial" panose="020B0604020202020204" pitchFamily="34" charset="0"/>
              <a:sym typeface="Arial"/>
            </a:endParaRPr>
          </a:p>
          <a:p>
            <a:pPr marL="0" marR="0" lvl="0" indent="0" algn="ctr" defTabSz="975390" rtl="0" eaLnBrk="1" fontAlgn="auto" latinLnBrk="0" hangingPunct="1">
              <a:lnSpc>
                <a:spcPct val="200000"/>
              </a:lnSpc>
              <a:spcBef>
                <a:spcPts val="250"/>
              </a:spcBef>
              <a:spcAft>
                <a:spcPts val="250"/>
              </a:spcAft>
              <a:buClrTx/>
              <a:buSzTx/>
              <a:buFontTx/>
              <a:buNone/>
              <a:tabLst/>
              <a:defRPr/>
            </a:pPr>
            <a:r>
              <a:rPr lang="en-US" sz="3200" b="1" dirty="0">
                <a:solidFill>
                  <a:prstClr val="black"/>
                </a:solidFill>
                <a:latin typeface="Arial" panose="020B0604020202020204" pitchFamily="34" charset="0"/>
                <a:ea typeface="Arial"/>
                <a:cs typeface="Arial" panose="020B0604020202020204" pitchFamily="34" charset="0"/>
                <a:sym typeface="Arial"/>
              </a:rPr>
              <a:t>Production of Enzymes</a:t>
            </a:r>
          </a:p>
        </p:txBody>
      </p:sp>
    </p:spTree>
    <p:extLst>
      <p:ext uri="{BB962C8B-B14F-4D97-AF65-F5344CB8AC3E}">
        <p14:creationId xmlns:p14="http://schemas.microsoft.com/office/powerpoint/2010/main" val="1656594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536543" y="1801446"/>
            <a:ext cx="11761476"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Nature and importance of vaccines</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Vaccines are materials which when introduced into the human body help protect the vaccinated person against specified communicable diseases. Communicable diseases are diseases caused by microorganisms, including viruses. Vaccines are preparations of dead or weakened pathogens, or their products, that when introduced into the body, stimulate the production of protective antibodies or T cells without causing the disease.</a:t>
            </a:r>
          </a:p>
        </p:txBody>
      </p:sp>
    </p:spTree>
    <p:extLst>
      <p:ext uri="{BB962C8B-B14F-4D97-AF65-F5344CB8AC3E}">
        <p14:creationId xmlns:p14="http://schemas.microsoft.com/office/powerpoint/2010/main" val="109451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377515" y="1757272"/>
            <a:ext cx="11827737"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Traditional methods of vaccine production</a:t>
            </a:r>
          </a:p>
          <a:p>
            <a:pPr marL="514350" marR="0" lvl="0" indent="-514350" algn="just" defTabSz="975390" rtl="0" eaLnBrk="1" fontAlgn="auto" latinLnBrk="0" hangingPunct="1">
              <a:lnSpc>
                <a:spcPct val="150000"/>
              </a:lnSpc>
              <a:spcBef>
                <a:spcPts val="250"/>
              </a:spcBef>
              <a:spcAft>
                <a:spcPts val="250"/>
              </a:spcAft>
              <a:buClrTx/>
              <a:buSzTx/>
              <a:buFontTx/>
              <a:buAutoNum type="arabicPeriod"/>
              <a:tabLst/>
              <a:defRPr/>
            </a:pP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A</a:t>
            </a:r>
            <a:r>
              <a:rPr kumimoji="0" lang="en-US" sz="280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ttenuated</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live vaccines</a:t>
            </a: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514350" marR="0" lvl="0" indent="-514350" algn="just" defTabSz="975390" rtl="0" eaLnBrk="1" fontAlgn="auto" latinLnBrk="0" hangingPunct="1">
              <a:lnSpc>
                <a:spcPct val="150000"/>
              </a:lnSpc>
              <a:spcBef>
                <a:spcPts val="250"/>
              </a:spcBef>
              <a:spcAft>
                <a:spcPts val="250"/>
              </a:spcAft>
              <a:buClrTx/>
              <a:buSzTx/>
              <a:buFontTx/>
              <a:buAutoNum type="arabicPeriod"/>
              <a:tabLst/>
              <a:defRPr/>
            </a:pP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K</a:t>
            </a:r>
            <a:r>
              <a:rPr kumimoji="0" lang="en-US" sz="280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illed</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vaccines.</a:t>
            </a:r>
          </a:p>
          <a:p>
            <a:pPr marL="514350" marR="0" lvl="0" indent="-514350" algn="just" defTabSz="975390" rtl="0" eaLnBrk="1" fontAlgn="auto" latinLnBrk="0" hangingPunct="1">
              <a:lnSpc>
                <a:spcPct val="150000"/>
              </a:lnSpc>
              <a:spcBef>
                <a:spcPts val="250"/>
              </a:spcBef>
              <a:spcAft>
                <a:spcPts val="250"/>
              </a:spcAft>
              <a:buClrTx/>
              <a:buSzTx/>
              <a:buFontTx/>
              <a:buAutoNum type="arabicPeriod"/>
              <a:tabLst/>
              <a:defRPr/>
            </a:pPr>
            <a:r>
              <a:rPr lang="en-US" sz="2800" dirty="0">
                <a:solidFill>
                  <a:prstClr val="black"/>
                </a:solidFill>
                <a:latin typeface="Arial" panose="020B0604020202020204" pitchFamily="34" charset="0"/>
                <a:ea typeface="Calibri" panose="020F0502020204030204" pitchFamily="34" charset="0"/>
                <a:cs typeface="Arial" panose="020B0604020202020204" pitchFamily="34" charset="0"/>
              </a:rPr>
              <a:t>B</a:t>
            </a:r>
            <a:r>
              <a:rPr kumimoji="0" lang="en-US" sz="280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acterial</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toxoids. </a:t>
            </a:r>
          </a:p>
        </p:txBody>
      </p:sp>
    </p:spTree>
    <p:extLst>
      <p:ext uri="{BB962C8B-B14F-4D97-AF65-F5344CB8AC3E}">
        <p14:creationId xmlns:p14="http://schemas.microsoft.com/office/powerpoint/2010/main" val="104488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377515" y="1757272"/>
            <a:ext cx="11827737"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M</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odern</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methods of vaccine production</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Recent advances in molecular biotechnology have spilled over into vaccine production. This have been influenced by advances in molecular biotechnology and genomic science.</a:t>
            </a:r>
          </a:p>
        </p:txBody>
      </p:sp>
    </p:spTree>
    <p:extLst>
      <p:ext uri="{BB962C8B-B14F-4D97-AF65-F5344CB8AC3E}">
        <p14:creationId xmlns:p14="http://schemas.microsoft.com/office/powerpoint/2010/main" val="174921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377516" y="1713098"/>
            <a:ext cx="11288816"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Production of Virus Vaccines</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Viruses multiply only in living cells. Viruses to be used for vaccine production must therefore be grown in such cells. In practice they are grown for vaccine purposes in tissue cultures.</a:t>
            </a:r>
          </a:p>
        </p:txBody>
      </p:sp>
    </p:spTree>
    <p:extLst>
      <p:ext uri="{BB962C8B-B14F-4D97-AF65-F5344CB8AC3E}">
        <p14:creationId xmlns:p14="http://schemas.microsoft.com/office/powerpoint/2010/main" val="242581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505621" y="1757272"/>
            <a:ext cx="11288816"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Production of Bacterial Toxoids</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Many clostridia (Gram-positive spore-forming anaerobic rods) cause disease in man and animals by the production of exotoxins. </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Cl. tetani - tetanus</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Cl. botulinum - botulism</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Cl.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welchii</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gas gangrene</a:t>
            </a:r>
          </a:p>
        </p:txBody>
      </p:sp>
    </p:spTree>
    <p:extLst>
      <p:ext uri="{BB962C8B-B14F-4D97-AF65-F5344CB8AC3E}">
        <p14:creationId xmlns:p14="http://schemas.microsoft.com/office/powerpoint/2010/main" val="1250305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351012" y="1668924"/>
            <a:ext cx="11288816"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Production of Bacterial Toxoids</a:t>
            </a:r>
          </a:p>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Aerobes may also cause disease by the production of exotoxins e.g. Corynebacterium. It is possible to collect the toxins so produced in cell-free extracts from in vitro cultivation. The toxin can then be inactivated by treatment with formaldehyde. Such inactivated toxin known as a toxoid is antigenic and is able to cause the body to produce antibodies to the original toxin. Toxoids are non-toxic, and are used to artificially induce active specific immunity.</a:t>
            </a:r>
          </a:p>
        </p:txBody>
      </p:sp>
    </p:spTree>
    <p:extLst>
      <p:ext uri="{BB962C8B-B14F-4D97-AF65-F5344CB8AC3E}">
        <p14:creationId xmlns:p14="http://schemas.microsoft.com/office/powerpoint/2010/main" val="328426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607220" y="1801446"/>
            <a:ext cx="11288816"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Production of clostridial Toxoids</a:t>
            </a:r>
          </a:p>
          <a:p>
            <a:pPr marL="228600" marR="0" lvl="0" indent="-228600" algn="just" defTabSz="975390" rtl="0" eaLnBrk="1" fontAlgn="auto" latinLnBrk="0" hangingPunct="1">
              <a:lnSpc>
                <a:spcPct val="150000"/>
              </a:lnSpc>
              <a:spcBef>
                <a:spcPts val="250"/>
              </a:spcBef>
              <a:spcAft>
                <a:spcPts val="250"/>
              </a:spcAft>
              <a:buClrTx/>
              <a:buSzTx/>
              <a:buFontTx/>
              <a:buAutoNum type="arabicPeriod"/>
              <a:tabLst/>
              <a:defRPr/>
            </a:pP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I</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nactivating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toxins produced from the clostridia grown in large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fermentors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under anaerobic conditions.</a:t>
            </a:r>
          </a:p>
          <a:p>
            <a:pPr marL="228600" marR="0" lvl="0" indent="-228600" algn="just" defTabSz="975390" rtl="0" eaLnBrk="1" fontAlgn="auto" latinLnBrk="0" hangingPunct="1">
              <a:lnSpc>
                <a:spcPct val="150000"/>
              </a:lnSpc>
              <a:spcBef>
                <a:spcPts val="250"/>
              </a:spcBef>
              <a:spcAft>
                <a:spcPts val="25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media used usually consist of hydrolysates of proteins from horse meat, and are sterilized.</a:t>
            </a:r>
          </a:p>
          <a:p>
            <a:pPr marL="228600" marR="0" lvl="0" indent="-228600" algn="just" defTabSz="975390" rtl="0" eaLnBrk="1" fontAlgn="auto" latinLnBrk="0" hangingPunct="1">
              <a:lnSpc>
                <a:spcPct val="150000"/>
              </a:lnSpc>
              <a:spcBef>
                <a:spcPts val="250"/>
              </a:spcBef>
              <a:spcAft>
                <a:spcPts val="25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Nowadays synthetic media containing inorganic components are preferred as toxins therein are easier to isolate from such fermentations. </a:t>
            </a:r>
          </a:p>
          <a:p>
            <a:pPr marL="228600" marR="0" lvl="0" indent="-228600" algn="just" defTabSz="975390" rtl="0" eaLnBrk="1" fontAlgn="auto" latinLnBrk="0" hangingPunct="1">
              <a:lnSpc>
                <a:spcPct val="150000"/>
              </a:lnSpc>
              <a:spcBef>
                <a:spcPts val="250"/>
              </a:spcBef>
              <a:spcAft>
                <a:spcPts val="25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Since the fermentation is anaerobic, satisfactory growth and toxin production are easily obtained in deep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fermentors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3411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219200"/>
            <a:ext cx="13004801" cy="731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536" tIns="48768" rIns="97536" bIns="48768"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33" y="1460976"/>
            <a:ext cx="12504115" cy="6808013"/>
          </a:xfrm>
          <a:prstGeom prst="rect">
            <a:avLst/>
          </a:prstGeom>
          <a:ln w="6350" cap="flat" cmpd="sng" algn="ctr">
            <a:noFill/>
            <a:prstDash val="solid"/>
          </a:ln>
          <a:effectLst>
            <a:softEdge rad="0"/>
          </a:effectLst>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821" y="1460976"/>
            <a:ext cx="1117600" cy="109728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0281" y="1757272"/>
            <a:ext cx="11288816" cy="4856980"/>
          </a:xfrm>
          <a:prstGeom prst="rect">
            <a:avLst/>
          </a:prstGeom>
          <a:noFill/>
          <a:ln>
            <a:noFill/>
          </a:ln>
        </p:spPr>
        <p:txBody>
          <a:bodyPr spcFirstLastPara="1" wrap="square" lIns="42334" tIns="42334" rIns="42334" bIns="42334" anchor="ctr" anchorCtr="0">
            <a:noAutofit/>
          </a:bodyPr>
          <a:lstStyle/>
          <a:p>
            <a:pPr marL="0" marR="0" lvl="0" indent="0" algn="just" defTabSz="975390" rtl="0" eaLnBrk="1" fontAlgn="auto" latinLnBrk="0" hangingPunct="1">
              <a:lnSpc>
                <a:spcPct val="150000"/>
              </a:lnSpc>
              <a:spcBef>
                <a:spcPts val="250"/>
              </a:spcBef>
              <a:spcAft>
                <a:spcPts val="25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Production of clostridial Toxoids</a:t>
            </a:r>
          </a:p>
          <a:p>
            <a:pPr marL="228600" marR="0" lvl="0" indent="-228600" algn="just" defTabSz="975390" rtl="0" eaLnBrk="1" fontAlgn="auto" latinLnBrk="0" hangingPunct="1">
              <a:lnSpc>
                <a:spcPct val="150000"/>
              </a:lnSpc>
              <a:spcBef>
                <a:spcPts val="250"/>
              </a:spcBef>
              <a:spcAft>
                <a:spcPts val="250"/>
              </a:spcAft>
              <a:buClrTx/>
              <a:buSzTx/>
              <a:buFont typeface="+mj-lt"/>
              <a:buAutoNum type="arabicPeriod" startAt="5"/>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Nitrogen is also blown through to flush away oxygen from the system.</a:t>
            </a:r>
          </a:p>
          <a:p>
            <a:pPr marL="228600" marR="0" lvl="0" indent="-228600" algn="just" defTabSz="975390" rtl="0" eaLnBrk="1" fontAlgn="auto" latinLnBrk="0" hangingPunct="1">
              <a:lnSpc>
                <a:spcPct val="150000"/>
              </a:lnSpc>
              <a:spcBef>
                <a:spcPts val="250"/>
              </a:spcBef>
              <a:spcAft>
                <a:spcPts val="250"/>
              </a:spcAft>
              <a:buClrTx/>
              <a:buSzTx/>
              <a:buFont typeface="+mj-lt"/>
              <a:buAutoNum type="arabicPeriod" startAt="5"/>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the end of the incubation, the bulk of the bacterial cells is harvested by centrifuging.</a:t>
            </a:r>
          </a:p>
          <a:p>
            <a:pPr marL="228600" marR="0" lvl="0" indent="-228600" algn="just" defTabSz="975390" rtl="0" eaLnBrk="1" fontAlgn="auto" latinLnBrk="0" hangingPunct="1">
              <a:lnSpc>
                <a:spcPct val="150000"/>
              </a:lnSpc>
              <a:spcBef>
                <a:spcPts val="250"/>
              </a:spcBef>
              <a:spcAft>
                <a:spcPts val="250"/>
              </a:spcAft>
              <a:buClrTx/>
              <a:buSzTx/>
              <a:buFont typeface="+mj-lt"/>
              <a:buAutoNum type="arabicPeriod" startAt="5"/>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The supernatant is further filtered through bacterial filters, before the toxin present therein is converted to toxoid. </a:t>
            </a:r>
          </a:p>
          <a:p>
            <a:pPr marL="228600" marR="0" lvl="0" indent="-228600" algn="just" defTabSz="975390" rtl="0" eaLnBrk="1" fontAlgn="auto" latinLnBrk="0" hangingPunct="1">
              <a:lnSpc>
                <a:spcPct val="150000"/>
              </a:lnSpc>
              <a:spcBef>
                <a:spcPts val="250"/>
              </a:spcBef>
              <a:spcAft>
                <a:spcPts val="250"/>
              </a:spcAft>
              <a:buClrTx/>
              <a:buSzTx/>
              <a:buFont typeface="+mj-lt"/>
              <a:buAutoNum type="arabicPeriod" startAt="5"/>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This is done by incubating the filtrate at 37°C in contact with formalin. </a:t>
            </a:r>
          </a:p>
          <a:p>
            <a:pPr marL="228600" marR="0" lvl="0" indent="-228600" algn="just" defTabSz="975390" rtl="0" eaLnBrk="1" fontAlgn="auto" latinLnBrk="0" hangingPunct="1">
              <a:lnSpc>
                <a:spcPct val="150000"/>
              </a:lnSpc>
              <a:spcBef>
                <a:spcPts val="250"/>
              </a:spcBef>
              <a:spcAft>
                <a:spcPts val="250"/>
              </a:spcAft>
              <a:buClrTx/>
              <a:buSzTx/>
              <a:buFont typeface="+mj-lt"/>
              <a:buAutoNum type="arabicPeriod" startAt="5"/>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The inactivation is tested from time to time by injection into animals.</a:t>
            </a:r>
          </a:p>
        </p:txBody>
      </p:sp>
    </p:spTree>
    <p:extLst>
      <p:ext uri="{BB962C8B-B14F-4D97-AF65-F5344CB8AC3E}">
        <p14:creationId xmlns:p14="http://schemas.microsoft.com/office/powerpoint/2010/main" val="15597598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1095</TotalTime>
  <Words>582</Words>
  <Application>Microsoft Office PowerPoint</Application>
  <PresentationFormat>Custom</PresentationFormat>
  <Paragraphs>43</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Merriweather Sans</vt:lpstr>
      <vt:lpstr>Century Schoolbook</vt:lpstr>
      <vt:lpstr>Franklin Gothic Book</vt:lpstr>
      <vt:lpstr>Calibri</vt:lpstr>
      <vt:lpstr>Garamond</vt:lpstr>
      <vt:lpstr>SavonVTI</vt:lpstr>
      <vt:lpstr>Production of Vaccines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M-Store</dc:creator>
  <cp:lastModifiedBy>STJB</cp:lastModifiedBy>
  <cp:revision>151</cp:revision>
  <dcterms:modified xsi:type="dcterms:W3CDTF">2024-05-11T21:19:07Z</dcterms:modified>
</cp:coreProperties>
</file>