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1" r:id="rId1"/>
  </p:sldMasterIdLst>
  <p:notesMasterIdLst>
    <p:notesMasterId r:id="rId21"/>
  </p:notesMasterIdLst>
  <p:sldIdLst>
    <p:sldId id="256" r:id="rId2"/>
    <p:sldId id="413" r:id="rId3"/>
    <p:sldId id="335" r:id="rId4"/>
    <p:sldId id="403" r:id="rId5"/>
    <p:sldId id="410" r:id="rId6"/>
    <p:sldId id="411" r:id="rId7"/>
    <p:sldId id="412" r:id="rId8"/>
    <p:sldId id="414" r:id="rId9"/>
    <p:sldId id="415" r:id="rId10"/>
    <p:sldId id="423" r:id="rId11"/>
    <p:sldId id="416" r:id="rId12"/>
    <p:sldId id="417" r:id="rId13"/>
    <p:sldId id="424" r:id="rId14"/>
    <p:sldId id="418" r:id="rId15"/>
    <p:sldId id="419" r:id="rId16"/>
    <p:sldId id="420" r:id="rId17"/>
    <p:sldId id="425" r:id="rId18"/>
    <p:sldId id="402" r:id="rId19"/>
    <p:sldId id="401" r:id="rId20"/>
  </p:sldIdLst>
  <p:sldSz cx="10160000" cy="7620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8F44A2F1-9E1F-4B54-A3A2-5F16C0AD49E2}"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Ref idx="minor">
          <a:srgbClr val="000000"/>
        </a:fontRef>
        <a:srgbClr val="000000"/>
      </a:tcTxStyle>
      <a:tcStyle>
        <a:tcBdr>
          <a:left>
            <a:ln w="28575"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8575"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lastRow>
    <a:fir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8575"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Row>
  </a:tblStyle>
  <a:tblStyle styleId="{D51ADE6A-740E-44AE-83CC-AE7238B6C88D}"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Ref idx="minor">
          <a:srgbClr val="000000"/>
        </a:fontRef>
        <a:srgbClr val="000000"/>
      </a:tcTxStyle>
      <a:tcStyle>
        <a:tcBdr>
          <a:left>
            <a:ln w="28575"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8575"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lastRow>
    <a:fir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8575"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Row>
  </a:tblStyle>
  <a:tblStyle styleId="{EEE7283C-3CF3-47DC-8721-378D4A62B228}" styleName="">
    <a:tblBg/>
    <a:wholeTbl>
      <a:tcTxStyle>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0" d="100"/>
          <a:sy n="130" d="100"/>
        </p:scale>
        <p:origin x="669"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hape 13"/>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14" name="Shape 14"/>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739085019"/>
      </p:ext>
    </p:extLst>
  </p:cSld>
  <p:clrMap bg1="lt1" tx1="dk1" bg2="lt2" tx2="dk2" accent1="accent1" accent2="accent2" accent3="accent3" accent4="accent4" accent5="accent5" accent6="accent6" hlink="hlink" folHlink="folHlink"/>
  <p:notesStyle>
    <a:lvl1pPr defTabSz="584200">
      <a:defRPr sz="2200">
        <a:latin typeface="+mn-lt"/>
        <a:ea typeface="+mn-ea"/>
        <a:cs typeface="+mn-cs"/>
        <a:sym typeface="Lucida Grande"/>
      </a:defRPr>
    </a:lvl1pPr>
    <a:lvl2pPr indent="228600" defTabSz="584200">
      <a:defRPr sz="2200">
        <a:latin typeface="+mn-lt"/>
        <a:ea typeface="+mn-ea"/>
        <a:cs typeface="+mn-cs"/>
        <a:sym typeface="Lucida Grande"/>
      </a:defRPr>
    </a:lvl2pPr>
    <a:lvl3pPr indent="457200" defTabSz="584200">
      <a:defRPr sz="2200">
        <a:latin typeface="+mn-lt"/>
        <a:ea typeface="+mn-ea"/>
        <a:cs typeface="+mn-cs"/>
        <a:sym typeface="Lucida Grande"/>
      </a:defRPr>
    </a:lvl3pPr>
    <a:lvl4pPr indent="685800" defTabSz="584200">
      <a:defRPr sz="2200">
        <a:latin typeface="+mn-lt"/>
        <a:ea typeface="+mn-ea"/>
        <a:cs typeface="+mn-cs"/>
        <a:sym typeface="Lucida Grande"/>
      </a:defRPr>
    </a:lvl4pPr>
    <a:lvl5pPr indent="914400" defTabSz="584200">
      <a:defRPr sz="2200">
        <a:latin typeface="+mn-lt"/>
        <a:ea typeface="+mn-ea"/>
        <a:cs typeface="+mn-cs"/>
        <a:sym typeface="Lucida Grande"/>
      </a:defRPr>
    </a:lvl5pPr>
    <a:lvl6pPr indent="1143000" defTabSz="584200">
      <a:defRPr sz="2200">
        <a:latin typeface="+mn-lt"/>
        <a:ea typeface="+mn-ea"/>
        <a:cs typeface="+mn-cs"/>
        <a:sym typeface="Lucida Grande"/>
      </a:defRPr>
    </a:lvl6pPr>
    <a:lvl7pPr indent="1371600" defTabSz="584200">
      <a:defRPr sz="2200">
        <a:latin typeface="+mn-lt"/>
        <a:ea typeface="+mn-ea"/>
        <a:cs typeface="+mn-cs"/>
        <a:sym typeface="Lucida Grande"/>
      </a:defRPr>
    </a:lvl7pPr>
    <a:lvl8pPr indent="1600200" defTabSz="584200">
      <a:defRPr sz="2200">
        <a:latin typeface="+mn-lt"/>
        <a:ea typeface="+mn-ea"/>
        <a:cs typeface="+mn-cs"/>
        <a:sym typeface="Lucida Grande"/>
      </a:defRPr>
    </a:lvl8pPr>
    <a:lvl9pPr indent="1828800" defTabSz="584200">
      <a:defRPr sz="2200">
        <a:latin typeface="+mn-lt"/>
        <a:ea typeface="+mn-ea"/>
        <a:cs typeface="+mn-cs"/>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EF9CAD-0AE4-4D27-A8BE-46A828B50C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306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0160000" cy="76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useBgFill="1">
        <p:nvSpPr>
          <p:cNvPr id="10" name="Rectangle 9"/>
          <p:cNvSpPr/>
          <p:nvPr/>
        </p:nvSpPr>
        <p:spPr>
          <a:xfrm>
            <a:off x="1089893" y="1408589"/>
            <a:ext cx="7980218" cy="4786611"/>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206501" y="1568461"/>
            <a:ext cx="7747000" cy="448307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4279900" y="1408589"/>
            <a:ext cx="1600200" cy="812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4375150" y="1408590"/>
            <a:ext cx="1409700" cy="684371"/>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357586" y="2494255"/>
            <a:ext cx="7444830" cy="2708036"/>
          </a:xfrm>
        </p:spPr>
        <p:txBody>
          <a:bodyPr tIns="45720" bIns="45720" anchor="ctr">
            <a:normAutofit/>
          </a:bodyPr>
          <a:lstStyle>
            <a:lvl1pPr algn="ctr">
              <a:lnSpc>
                <a:spcPct val="83000"/>
              </a:lnSpc>
              <a:defRPr lang="en-US" sz="5668" b="0" kern="1200" cap="all" spc="-84"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357584" y="5202292"/>
            <a:ext cx="7447372" cy="508001"/>
          </a:xfrm>
        </p:spPr>
        <p:txBody>
          <a:bodyPr>
            <a:normAutofit/>
          </a:bodyPr>
          <a:lstStyle>
            <a:lvl1pPr marL="0" indent="0" algn="ctr">
              <a:spcBef>
                <a:spcPts val="0"/>
              </a:spcBef>
              <a:buNone/>
              <a:defRPr sz="1500" spc="66" baseline="0">
                <a:solidFill>
                  <a:schemeClr val="tx1">
                    <a:lumMod val="95000"/>
                    <a:lumOff val="5000"/>
                  </a:schemeClr>
                </a:solidFill>
              </a:defRPr>
            </a:lvl1pPr>
            <a:lvl2pPr marL="381036" indent="0" algn="ctr">
              <a:buNone/>
              <a:defRPr sz="1334"/>
            </a:lvl2pPr>
            <a:lvl3pPr marL="762072" indent="0" algn="ctr">
              <a:buNone/>
              <a:defRPr sz="1334"/>
            </a:lvl3pPr>
            <a:lvl4pPr marL="1143109" indent="0" algn="ctr">
              <a:buNone/>
              <a:defRPr sz="1334"/>
            </a:lvl4pPr>
            <a:lvl5pPr marL="1524145" indent="0" algn="ctr">
              <a:buNone/>
              <a:defRPr sz="1334"/>
            </a:lvl5pPr>
            <a:lvl6pPr marL="1905181" indent="0" algn="ctr">
              <a:buNone/>
              <a:defRPr sz="1334"/>
            </a:lvl6pPr>
            <a:lvl7pPr marL="2286217" indent="0" algn="ctr">
              <a:buNone/>
              <a:defRPr sz="1334"/>
            </a:lvl7pPr>
            <a:lvl8pPr marL="2667254" indent="0" algn="ctr">
              <a:buNone/>
              <a:defRPr sz="1334"/>
            </a:lvl8pPr>
            <a:lvl9pPr marL="3048290" indent="0" algn="ctr">
              <a:buNone/>
              <a:defRPr sz="1334"/>
            </a:lvl9pPr>
          </a:lstStyle>
          <a:p>
            <a:r>
              <a:rPr lang="en-US"/>
              <a:t>Click to edit Master subtitle style</a:t>
            </a:r>
            <a:endParaRPr lang="en-US" dirty="0"/>
          </a:p>
        </p:txBody>
      </p:sp>
      <p:sp>
        <p:nvSpPr>
          <p:cNvPr id="20" name="Date Placeholder 19"/>
          <p:cNvSpPr>
            <a:spLocks noGrp="1"/>
          </p:cNvSpPr>
          <p:nvPr>
            <p:ph type="dt" sz="half" idx="10"/>
          </p:nvPr>
        </p:nvSpPr>
        <p:spPr>
          <a:xfrm>
            <a:off x="4432300" y="1490285"/>
            <a:ext cx="1295400" cy="539495"/>
          </a:xfrm>
        </p:spPr>
        <p:txBody>
          <a:bodyPr/>
          <a:lstStyle>
            <a:lvl1pPr algn="ctr">
              <a:defRPr sz="1084" spc="0" baseline="0">
                <a:solidFill>
                  <a:srgbClr val="FFFFFF"/>
                </a:solidFill>
                <a:latin typeface="+mn-lt"/>
              </a:defRPr>
            </a:lvl1pPr>
          </a:lstStyle>
          <a:p>
            <a:fld id="{EA0C0817-A112-4847-8014-A94B7D2A4EA3}" type="datetime1">
              <a:rPr lang="en-US" smtClean="0"/>
              <a:t>5/11/2024</a:t>
            </a:fld>
            <a:endParaRPr lang="en-US" dirty="0"/>
          </a:p>
        </p:txBody>
      </p:sp>
      <p:sp>
        <p:nvSpPr>
          <p:cNvPr id="21" name="Footer Placeholder 20"/>
          <p:cNvSpPr>
            <a:spLocks noGrp="1"/>
          </p:cNvSpPr>
          <p:nvPr>
            <p:ph type="ftr" sz="quarter" idx="11"/>
          </p:nvPr>
        </p:nvSpPr>
        <p:spPr>
          <a:xfrm>
            <a:off x="1357584" y="5752676"/>
            <a:ext cx="4775246" cy="2540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7172434" y="5752676"/>
            <a:ext cx="1629984" cy="2540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591973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312194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93000" y="846666"/>
            <a:ext cx="1968500" cy="584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8500" y="846666"/>
            <a:ext cx="6731000" cy="584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7270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043465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0160000" cy="76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useBgFill="1">
        <p:nvSpPr>
          <p:cNvPr id="23" name="Rectangle 22"/>
          <p:cNvSpPr/>
          <p:nvPr/>
        </p:nvSpPr>
        <p:spPr>
          <a:xfrm>
            <a:off x="1089893" y="1408589"/>
            <a:ext cx="7980218" cy="4786611"/>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206501" y="1568461"/>
            <a:ext cx="7747000" cy="448307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4279900" y="1408589"/>
            <a:ext cx="1600200" cy="812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357631" y="2527962"/>
            <a:ext cx="7444740" cy="2674328"/>
          </a:xfrm>
        </p:spPr>
        <p:txBody>
          <a:bodyPr anchor="ctr">
            <a:normAutofit/>
          </a:bodyPr>
          <a:lstStyle>
            <a:lvl1pPr algn="ctr">
              <a:lnSpc>
                <a:spcPct val="83000"/>
              </a:lnSpc>
              <a:defRPr lang="en-US" sz="5668" kern="1200" cap="all" spc="-84"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4375150" y="1408590"/>
            <a:ext cx="1409700" cy="684371"/>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357630" y="5202291"/>
            <a:ext cx="7449820" cy="508000"/>
          </a:xfrm>
        </p:spPr>
        <p:txBody>
          <a:bodyPr anchor="t">
            <a:normAutofit/>
          </a:bodyPr>
          <a:lstStyle>
            <a:lvl1pPr marL="0" indent="0" algn="ctr">
              <a:buNone/>
              <a:tabLst>
                <a:tab pos="2194928" algn="l"/>
              </a:tabLst>
              <a:defRPr sz="1500">
                <a:solidFill>
                  <a:schemeClr val="tx1">
                    <a:lumMod val="95000"/>
                    <a:lumOff val="5000"/>
                  </a:schemeClr>
                </a:solidFill>
                <a:effectLst/>
              </a:defRPr>
            </a:lvl1pPr>
            <a:lvl2pPr marL="381036" indent="0">
              <a:buNone/>
              <a:defRPr sz="1334">
                <a:solidFill>
                  <a:schemeClr val="tx1">
                    <a:tint val="75000"/>
                  </a:schemeClr>
                </a:solidFill>
              </a:defRPr>
            </a:lvl2pPr>
            <a:lvl3pPr marL="762072" indent="0">
              <a:buNone/>
              <a:defRPr sz="1334">
                <a:solidFill>
                  <a:schemeClr val="tx1">
                    <a:tint val="75000"/>
                  </a:schemeClr>
                </a:solidFill>
              </a:defRPr>
            </a:lvl3pPr>
            <a:lvl4pPr marL="1143109" indent="0">
              <a:buNone/>
              <a:defRPr sz="1166">
                <a:solidFill>
                  <a:schemeClr val="tx1">
                    <a:tint val="75000"/>
                  </a:schemeClr>
                </a:solidFill>
              </a:defRPr>
            </a:lvl4pPr>
            <a:lvl5pPr marL="1524145" indent="0">
              <a:buNone/>
              <a:defRPr sz="1166">
                <a:solidFill>
                  <a:schemeClr val="tx1">
                    <a:tint val="75000"/>
                  </a:schemeClr>
                </a:solidFill>
              </a:defRPr>
            </a:lvl5pPr>
            <a:lvl6pPr marL="1905181" indent="0">
              <a:buNone/>
              <a:defRPr sz="1166">
                <a:solidFill>
                  <a:schemeClr val="tx1">
                    <a:tint val="75000"/>
                  </a:schemeClr>
                </a:solidFill>
              </a:defRPr>
            </a:lvl6pPr>
            <a:lvl7pPr marL="2286217" indent="0">
              <a:buNone/>
              <a:defRPr sz="1166">
                <a:solidFill>
                  <a:schemeClr val="tx1">
                    <a:tint val="75000"/>
                  </a:schemeClr>
                </a:solidFill>
              </a:defRPr>
            </a:lvl7pPr>
            <a:lvl8pPr marL="2667254" indent="0">
              <a:buNone/>
              <a:defRPr sz="1166">
                <a:solidFill>
                  <a:schemeClr val="tx1">
                    <a:tint val="75000"/>
                  </a:schemeClr>
                </a:solidFill>
              </a:defRPr>
            </a:lvl8pPr>
            <a:lvl9pPr marL="3048290" indent="0">
              <a:buNone/>
              <a:defRPr sz="116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432300" y="1493892"/>
            <a:ext cx="1295400" cy="554201"/>
          </a:xfrm>
        </p:spPr>
        <p:txBody>
          <a:bodyPr/>
          <a:lstStyle>
            <a:lvl1pPr algn="ctr">
              <a:defRPr lang="en-US" sz="1084" kern="1200" spc="0" baseline="0">
                <a:solidFill>
                  <a:srgbClr val="FFFFFF"/>
                </a:solidFill>
                <a:latin typeface="+mn-lt"/>
                <a:ea typeface="+mn-ea"/>
                <a:cs typeface="+mn-cs"/>
              </a:defRPr>
            </a:lvl1pPr>
          </a:lstStyle>
          <a:p>
            <a:fld id="{D9C646AA-F36E-4540-911D-FFFC0A0EF24A}" type="datetime1">
              <a:rPr lang="en-US" smtClean="0"/>
              <a:t>5/11/2024</a:t>
            </a:fld>
            <a:endParaRPr lang="en-US" dirty="0"/>
          </a:p>
        </p:txBody>
      </p:sp>
      <p:sp>
        <p:nvSpPr>
          <p:cNvPr id="5" name="Footer Placeholder 4"/>
          <p:cNvSpPr>
            <a:spLocks noGrp="1"/>
          </p:cNvSpPr>
          <p:nvPr>
            <p:ph type="ftr" sz="quarter" idx="11"/>
          </p:nvPr>
        </p:nvSpPr>
        <p:spPr>
          <a:xfrm>
            <a:off x="1357631" y="5752676"/>
            <a:ext cx="4716778" cy="2540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7170421" y="5752676"/>
            <a:ext cx="1631949" cy="2540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317207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9000" y="2336800"/>
            <a:ext cx="3886200" cy="4165600"/>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84800" y="2336800"/>
            <a:ext cx="3886200" cy="4165600"/>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35530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91540" y="2304816"/>
            <a:ext cx="3886200" cy="711200"/>
          </a:xfrm>
        </p:spPr>
        <p:txBody>
          <a:bodyPr anchor="ctr">
            <a:normAutofit/>
          </a:bodyPr>
          <a:lstStyle>
            <a:lvl1pPr marL="0" indent="0" algn="l">
              <a:spcBef>
                <a:spcPts val="0"/>
              </a:spcBef>
              <a:buNone/>
              <a:defRPr sz="1584" b="1" i="0">
                <a:solidFill>
                  <a:schemeClr val="tx1"/>
                </a:solidFill>
                <a:latin typeface="+mn-lt"/>
              </a:defRPr>
            </a:lvl1pPr>
            <a:lvl2pPr marL="381036" indent="0">
              <a:buNone/>
              <a:defRPr sz="1500" b="1"/>
            </a:lvl2pPr>
            <a:lvl3pPr marL="762072" indent="0">
              <a:buNone/>
              <a:defRPr sz="1500" b="1"/>
            </a:lvl3pPr>
            <a:lvl4pPr marL="1143109" indent="0">
              <a:buNone/>
              <a:defRPr sz="1334" b="1"/>
            </a:lvl4pPr>
            <a:lvl5pPr marL="1524145" indent="0">
              <a:buNone/>
              <a:defRPr sz="1334" b="1"/>
            </a:lvl5pPr>
            <a:lvl6pPr marL="1905181" indent="0">
              <a:buNone/>
              <a:defRPr sz="1334" b="1"/>
            </a:lvl6pPr>
            <a:lvl7pPr marL="2286217" indent="0">
              <a:buNone/>
              <a:defRPr sz="1334" b="1"/>
            </a:lvl7pPr>
            <a:lvl8pPr marL="2667254" indent="0">
              <a:buNone/>
              <a:defRPr sz="1334" b="1"/>
            </a:lvl8pPr>
            <a:lvl9pPr marL="3048290" indent="0">
              <a:buNone/>
              <a:defRPr sz="1334" b="1"/>
            </a:lvl9pPr>
          </a:lstStyle>
          <a:p>
            <a:pPr lvl="0"/>
            <a:r>
              <a:rPr lang="en-US" dirty="0"/>
              <a:t>Click to edit Master text styles</a:t>
            </a:r>
          </a:p>
        </p:txBody>
      </p:sp>
      <p:sp>
        <p:nvSpPr>
          <p:cNvPr id="4" name="Content Placeholder 3"/>
          <p:cNvSpPr>
            <a:spLocks noGrp="1"/>
          </p:cNvSpPr>
          <p:nvPr>
            <p:ph sz="half" idx="2"/>
          </p:nvPr>
        </p:nvSpPr>
        <p:spPr>
          <a:xfrm>
            <a:off x="891540" y="3102748"/>
            <a:ext cx="3886200" cy="3515361"/>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382260" y="2304816"/>
            <a:ext cx="3886200" cy="711200"/>
          </a:xfrm>
        </p:spPr>
        <p:txBody>
          <a:bodyPr anchor="ctr">
            <a:normAutofit/>
          </a:bodyPr>
          <a:lstStyle>
            <a:lvl1pPr marL="0" indent="0" algn="l">
              <a:spcBef>
                <a:spcPts val="0"/>
              </a:spcBef>
              <a:buNone/>
              <a:defRPr sz="1584" b="1">
                <a:solidFill>
                  <a:schemeClr val="tx1"/>
                </a:solidFill>
              </a:defRPr>
            </a:lvl1pPr>
            <a:lvl2pPr marL="381036" indent="0">
              <a:buNone/>
              <a:defRPr sz="1500" b="1"/>
            </a:lvl2pPr>
            <a:lvl3pPr marL="762072" indent="0">
              <a:buNone/>
              <a:defRPr sz="1500" b="1"/>
            </a:lvl3pPr>
            <a:lvl4pPr marL="1143109" indent="0">
              <a:buNone/>
              <a:defRPr sz="1334" b="1"/>
            </a:lvl4pPr>
            <a:lvl5pPr marL="1524145" indent="0">
              <a:buNone/>
              <a:defRPr sz="1334" b="1"/>
            </a:lvl5pPr>
            <a:lvl6pPr marL="1905181" indent="0">
              <a:buNone/>
              <a:defRPr sz="1334" b="1"/>
            </a:lvl6pPr>
            <a:lvl7pPr marL="2286217" indent="0">
              <a:buNone/>
              <a:defRPr sz="1334" b="1"/>
            </a:lvl7pPr>
            <a:lvl8pPr marL="2667254" indent="0">
              <a:buNone/>
              <a:defRPr sz="1334" b="1"/>
            </a:lvl8pPr>
            <a:lvl9pPr marL="3048290" indent="0">
              <a:buNone/>
              <a:defRPr sz="1334" b="1"/>
            </a:lvl9pPr>
          </a:lstStyle>
          <a:p>
            <a:pPr lvl="0"/>
            <a:r>
              <a:rPr lang="en-US" dirty="0"/>
              <a:t>Click to edit Master text styles</a:t>
            </a:r>
          </a:p>
        </p:txBody>
      </p:sp>
      <p:sp>
        <p:nvSpPr>
          <p:cNvPr id="6" name="Content Placeholder 5"/>
          <p:cNvSpPr>
            <a:spLocks noGrp="1"/>
          </p:cNvSpPr>
          <p:nvPr>
            <p:ph sz="quarter" idx="4"/>
          </p:nvPr>
        </p:nvSpPr>
        <p:spPr>
          <a:xfrm>
            <a:off x="5382260" y="3102747"/>
            <a:ext cx="3886200" cy="3516121"/>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5/11/2024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211672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431091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312617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6766558" y="264160"/>
            <a:ext cx="3188830" cy="709168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6878883" y="416560"/>
            <a:ext cx="2964180" cy="678688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48500" y="674880"/>
            <a:ext cx="2634970" cy="1828800"/>
          </a:xfrm>
        </p:spPr>
        <p:txBody>
          <a:bodyPr anchor="b">
            <a:normAutofit/>
          </a:bodyPr>
          <a:lstStyle>
            <a:lvl1pPr algn="l" defTabSz="762072" rtl="0" eaLnBrk="1" latinLnBrk="0" hangingPunct="1">
              <a:lnSpc>
                <a:spcPct val="100000"/>
              </a:lnSpc>
              <a:spcBef>
                <a:spcPct val="0"/>
              </a:spcBef>
              <a:buNone/>
              <a:defRPr lang="en-US" sz="2667"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571500" y="677334"/>
            <a:ext cx="5715000" cy="5926666"/>
          </a:xfrm>
        </p:spPr>
        <p:txBody>
          <a:bodyPr/>
          <a:lstStyle>
            <a:lvl1pPr>
              <a:defRPr sz="1584"/>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48500" y="2596445"/>
            <a:ext cx="2634970" cy="4007555"/>
          </a:xfrm>
        </p:spPr>
        <p:txBody>
          <a:bodyPr>
            <a:normAutofit/>
          </a:bodyPr>
          <a:lstStyle>
            <a:lvl1pPr marL="0" indent="0">
              <a:lnSpc>
                <a:spcPct val="110000"/>
              </a:lnSpc>
              <a:spcBef>
                <a:spcPts val="666"/>
              </a:spcBef>
              <a:buNone/>
              <a:defRPr sz="1500">
                <a:solidFill>
                  <a:schemeClr val="tx1"/>
                </a:solidFill>
              </a:defRPr>
            </a:lvl1pPr>
            <a:lvl2pPr marL="381036" indent="0">
              <a:buNone/>
              <a:defRPr sz="1000"/>
            </a:lvl2pPr>
            <a:lvl3pPr marL="762072" indent="0">
              <a:buNone/>
              <a:defRPr sz="834"/>
            </a:lvl3pPr>
            <a:lvl4pPr marL="1143109" indent="0">
              <a:buNone/>
              <a:defRPr sz="750"/>
            </a:lvl4pPr>
            <a:lvl5pPr marL="1524145" indent="0">
              <a:buNone/>
              <a:defRPr sz="750"/>
            </a:lvl5pPr>
            <a:lvl6pPr marL="1905181" indent="0">
              <a:buNone/>
              <a:defRPr sz="750"/>
            </a:lvl6pPr>
            <a:lvl7pPr marL="2286217" indent="0">
              <a:buNone/>
              <a:defRPr sz="750"/>
            </a:lvl7pPr>
            <a:lvl8pPr marL="2667254" indent="0">
              <a:buNone/>
              <a:defRPr sz="750"/>
            </a:lvl8pPr>
            <a:lvl9pPr marL="3048290" indent="0">
              <a:buNone/>
              <a:defRPr sz="750"/>
            </a:lvl9pPr>
          </a:lstStyle>
          <a:p>
            <a:pPr lvl="0"/>
            <a:r>
              <a:rPr lang="en-US"/>
              <a:t>Click to edit Master text styles</a:t>
            </a:r>
          </a:p>
        </p:txBody>
      </p:sp>
      <p:sp>
        <p:nvSpPr>
          <p:cNvPr id="8" name="Date Placeholder 7"/>
          <p:cNvSpPr>
            <a:spLocks noGrp="1"/>
          </p:cNvSpPr>
          <p:nvPr>
            <p:ph type="dt" sz="half" idx="10"/>
          </p:nvPr>
        </p:nvSpPr>
        <p:spPr>
          <a:xfrm>
            <a:off x="4656667" y="6705600"/>
            <a:ext cx="1629834" cy="406400"/>
          </a:xfrm>
        </p:spPr>
        <p:txBody>
          <a:bodyPr/>
          <a:lstStyle>
            <a:lvl1pPr>
              <a:defRPr>
                <a:solidFill>
                  <a:schemeClr val="tx1">
                    <a:lumMod val="85000"/>
                    <a:lumOff val="15000"/>
                  </a:schemeClr>
                </a:solidFill>
              </a:defRPr>
            </a:lvl1pPr>
          </a:lstStyle>
          <a:p>
            <a:fld id="{7E8D12A6-918A-48BD-8CB9-CA713993B0EA}" type="datetime1">
              <a:rPr lang="en-US" smtClean="0"/>
              <a:t>5/11/2024</a:t>
            </a:fld>
            <a:endParaRPr lang="en-US"/>
          </a:p>
        </p:txBody>
      </p:sp>
      <p:sp>
        <p:nvSpPr>
          <p:cNvPr id="9" name="Footer Placeholder 8"/>
          <p:cNvSpPr>
            <a:spLocks noGrp="1"/>
          </p:cNvSpPr>
          <p:nvPr>
            <p:ph type="ftr" sz="quarter" idx="11"/>
          </p:nvPr>
        </p:nvSpPr>
        <p:spPr>
          <a:xfrm>
            <a:off x="571501" y="6705600"/>
            <a:ext cx="3820584" cy="40640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8663941" y="6705600"/>
            <a:ext cx="1019529" cy="4064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4238406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6766558" y="264160"/>
            <a:ext cx="3188830" cy="709168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90500" y="264160"/>
            <a:ext cx="6413501" cy="7091680"/>
          </a:xfrm>
          <a:solidFill>
            <a:schemeClr val="accent1">
              <a:lumMod val="60000"/>
              <a:lumOff val="40000"/>
            </a:schemeClr>
          </a:solidFill>
          <a:ln>
            <a:noFill/>
          </a:ln>
        </p:spPr>
        <p:txBody>
          <a:bodyPr anchor="t"/>
          <a:lstStyle>
            <a:lvl1pPr marL="0" indent="0">
              <a:buNone/>
              <a:defRPr sz="2667"/>
            </a:lvl1pPr>
            <a:lvl2pPr marL="381036" indent="0">
              <a:buNone/>
              <a:defRPr sz="2334"/>
            </a:lvl2pPr>
            <a:lvl3pPr marL="762072" indent="0">
              <a:buNone/>
              <a:defRPr sz="2000"/>
            </a:lvl3pPr>
            <a:lvl4pPr marL="1143109" indent="0">
              <a:buNone/>
              <a:defRPr sz="1667"/>
            </a:lvl4pPr>
            <a:lvl5pPr marL="1524145" indent="0">
              <a:buNone/>
              <a:defRPr sz="1667"/>
            </a:lvl5pPr>
            <a:lvl6pPr marL="1905181" indent="0">
              <a:buNone/>
              <a:defRPr sz="1667"/>
            </a:lvl6pPr>
            <a:lvl7pPr marL="2286217" indent="0">
              <a:buNone/>
              <a:defRPr sz="1667"/>
            </a:lvl7pPr>
            <a:lvl8pPr marL="2667254" indent="0">
              <a:buNone/>
              <a:defRPr sz="1667"/>
            </a:lvl8pPr>
            <a:lvl9pPr marL="3048290" indent="0">
              <a:buNone/>
              <a:defRPr sz="1667"/>
            </a:lvl9pPr>
          </a:lstStyle>
          <a:p>
            <a:r>
              <a:rPr lang="en-US"/>
              <a:t>Click icon to add picture</a:t>
            </a:r>
            <a:endParaRPr lang="en-US" dirty="0"/>
          </a:p>
        </p:txBody>
      </p:sp>
      <p:sp>
        <p:nvSpPr>
          <p:cNvPr id="5" name="Date Placeholder 4"/>
          <p:cNvSpPr>
            <a:spLocks noGrp="1"/>
          </p:cNvSpPr>
          <p:nvPr>
            <p:ph type="dt" sz="half" idx="10"/>
          </p:nvPr>
        </p:nvSpPr>
        <p:spPr>
          <a:xfrm>
            <a:off x="4718615" y="6705600"/>
            <a:ext cx="1726636" cy="40640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5/11/2024</a:t>
            </a:fld>
            <a:endParaRPr lang="en-US" dirty="0"/>
          </a:p>
        </p:txBody>
      </p:sp>
      <p:sp>
        <p:nvSpPr>
          <p:cNvPr id="6" name="Footer Placeholder 5"/>
          <p:cNvSpPr>
            <a:spLocks noGrp="1"/>
          </p:cNvSpPr>
          <p:nvPr>
            <p:ph type="ftr" sz="quarter" idx="11"/>
          </p:nvPr>
        </p:nvSpPr>
        <p:spPr>
          <a:xfrm>
            <a:off x="510540" y="6705600"/>
            <a:ext cx="3823335" cy="406400"/>
          </a:xfrm>
        </p:spPr>
        <p:txBody>
          <a:bodyPr/>
          <a:lstStyle>
            <a:lvl1pPr marL="0" algn="r" defTabSz="762072" rtl="0" eaLnBrk="1" latinLnBrk="0" hangingPunct="1">
              <a:defRPr lang="en-US" sz="834"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8663940" y="6705600"/>
            <a:ext cx="1021080" cy="40640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6878883" y="416560"/>
            <a:ext cx="2964180" cy="678688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64375" y="670560"/>
            <a:ext cx="2620645" cy="1828800"/>
          </a:xfrm>
        </p:spPr>
        <p:txBody>
          <a:bodyPr anchor="b">
            <a:noAutofit/>
          </a:bodyPr>
          <a:lstStyle>
            <a:lvl1pPr algn="l">
              <a:lnSpc>
                <a:spcPct val="100000"/>
              </a:lnSpc>
              <a:defRPr sz="2667"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7064375" y="2651760"/>
            <a:ext cx="2620645" cy="3901440"/>
          </a:xfrm>
        </p:spPr>
        <p:txBody>
          <a:bodyPr>
            <a:normAutofit/>
          </a:bodyPr>
          <a:lstStyle>
            <a:lvl1pPr marL="0" indent="0" algn="l">
              <a:lnSpc>
                <a:spcPct val="110000"/>
              </a:lnSpc>
              <a:spcBef>
                <a:spcPts val="666"/>
              </a:spcBef>
              <a:buNone/>
              <a:defRPr sz="1500">
                <a:solidFill>
                  <a:schemeClr val="tx1"/>
                </a:solidFill>
              </a:defRPr>
            </a:lvl1pPr>
            <a:lvl2pPr marL="381036" indent="0">
              <a:buNone/>
              <a:defRPr sz="1000"/>
            </a:lvl2pPr>
            <a:lvl3pPr marL="762072" indent="0">
              <a:buNone/>
              <a:defRPr sz="834"/>
            </a:lvl3pPr>
            <a:lvl4pPr marL="1143109" indent="0">
              <a:buNone/>
              <a:defRPr sz="750"/>
            </a:lvl4pPr>
            <a:lvl5pPr marL="1524145" indent="0">
              <a:buNone/>
              <a:defRPr sz="750"/>
            </a:lvl5pPr>
            <a:lvl6pPr marL="1905181" indent="0">
              <a:buNone/>
              <a:defRPr sz="750"/>
            </a:lvl6pPr>
            <a:lvl7pPr marL="2286217" indent="0">
              <a:buNone/>
              <a:defRPr sz="750"/>
            </a:lvl7pPr>
            <a:lvl8pPr marL="2667254" indent="0">
              <a:buNone/>
              <a:defRPr sz="750"/>
            </a:lvl8pPr>
            <a:lvl9pPr marL="3048290" indent="0">
              <a:buNone/>
              <a:defRPr sz="750"/>
            </a:lvl9pPr>
          </a:lstStyle>
          <a:p>
            <a:pPr lvl="0"/>
            <a:r>
              <a:rPr lang="en-US"/>
              <a:t>Click to edit Master text styles</a:t>
            </a:r>
          </a:p>
        </p:txBody>
      </p:sp>
    </p:spTree>
    <p:extLst>
      <p:ext uri="{BB962C8B-B14F-4D97-AF65-F5344CB8AC3E}">
        <p14:creationId xmlns:p14="http://schemas.microsoft.com/office/powerpoint/2010/main" val="3661833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0160000" cy="762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p:nvSpPr>
          <p:cNvPr id="7" name="Rectangle 6"/>
          <p:cNvSpPr/>
          <p:nvPr/>
        </p:nvSpPr>
        <p:spPr>
          <a:xfrm>
            <a:off x="195581" y="264160"/>
            <a:ext cx="9768840" cy="7091680"/>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09881" y="416560"/>
            <a:ext cx="9540240" cy="6786880"/>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889000" y="713993"/>
            <a:ext cx="8382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9000" y="2336800"/>
            <a:ext cx="8382000" cy="42773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47329" y="6705600"/>
            <a:ext cx="2410871" cy="406400"/>
          </a:xfrm>
          <a:prstGeom prst="rect">
            <a:avLst/>
          </a:prstGeom>
        </p:spPr>
        <p:txBody>
          <a:bodyPr vert="horz" lIns="91440" tIns="45720" rIns="91440" bIns="45720" rtlCol="0" anchor="b"/>
          <a:lstStyle>
            <a:lvl1pPr algn="r">
              <a:defRPr sz="834">
                <a:solidFill>
                  <a:schemeClr val="tx1">
                    <a:lumMod val="75000"/>
                    <a:lumOff val="25000"/>
                  </a:schemeClr>
                </a:solidFill>
              </a:defRPr>
            </a:lvl1pPr>
          </a:lstStyle>
          <a:p>
            <a:fld id="{F6FA2B21-3FCD-4721-B95C-427943F61125}" type="datetime1">
              <a:rPr lang="en-US" smtClean="0"/>
              <a:t>5/11/2024</a:t>
            </a:fld>
            <a:endParaRPr lang="en-US"/>
          </a:p>
        </p:txBody>
      </p:sp>
      <p:sp>
        <p:nvSpPr>
          <p:cNvPr id="5" name="Footer Placeholder 4"/>
          <p:cNvSpPr>
            <a:spLocks noGrp="1"/>
          </p:cNvSpPr>
          <p:nvPr>
            <p:ph type="ftr" sz="quarter" idx="3"/>
          </p:nvPr>
        </p:nvSpPr>
        <p:spPr>
          <a:xfrm>
            <a:off x="889001" y="6705600"/>
            <a:ext cx="4847166" cy="406400"/>
          </a:xfrm>
          <a:prstGeom prst="rect">
            <a:avLst/>
          </a:prstGeom>
        </p:spPr>
        <p:txBody>
          <a:bodyPr vert="horz" lIns="91440" tIns="45720" rIns="91440" bIns="45720" rtlCol="0" anchor="b"/>
          <a:lstStyle>
            <a:lvl1pPr algn="l">
              <a:defRPr sz="834">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8572500" y="6705600"/>
            <a:ext cx="698500" cy="406400"/>
          </a:xfrm>
          <a:prstGeom prst="rect">
            <a:avLst/>
          </a:prstGeom>
        </p:spPr>
        <p:txBody>
          <a:bodyPr vert="horz" lIns="91440" tIns="45720" rIns="91440" bIns="45720" rtlCol="0" anchor="b"/>
          <a:lstStyle>
            <a:lvl1pPr algn="r">
              <a:defRPr sz="834">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99118745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762072" rtl="0" eaLnBrk="1" latinLnBrk="0" hangingPunct="1">
        <a:lnSpc>
          <a:spcPct val="90000"/>
        </a:lnSpc>
        <a:spcBef>
          <a:spcPct val="0"/>
        </a:spcBef>
        <a:buNone/>
        <a:defRPr lang="en-US" sz="3500" i="0" kern="1200" cap="none" spc="0" baseline="0" dirty="0">
          <a:solidFill>
            <a:schemeClr val="tx1">
              <a:lumMod val="85000"/>
              <a:lumOff val="15000"/>
            </a:schemeClr>
          </a:solidFill>
          <a:effectLst/>
          <a:latin typeface="+mj-lt"/>
          <a:ea typeface="+mn-ea"/>
          <a:cs typeface="+mn-cs"/>
        </a:defRPr>
      </a:lvl1pPr>
    </p:titleStyle>
    <p:bodyStyle>
      <a:lvl1pPr marL="152414" indent="-152414" algn="l" defTabSz="762072" rtl="0" eaLnBrk="1" latinLnBrk="0" hangingPunct="1">
        <a:lnSpc>
          <a:spcPct val="110000"/>
        </a:lnSpc>
        <a:spcBef>
          <a:spcPts val="750"/>
        </a:spcBef>
        <a:spcAft>
          <a:spcPts val="0"/>
        </a:spcAft>
        <a:buClr>
          <a:schemeClr val="tx1">
            <a:lumMod val="85000"/>
            <a:lumOff val="15000"/>
          </a:schemeClr>
        </a:buClr>
        <a:buFont typeface="Garamond" pitchFamily="18" charset="0"/>
        <a:buChar char="◦"/>
        <a:defRPr sz="1250" kern="1200">
          <a:solidFill>
            <a:schemeClr val="tx1"/>
          </a:solidFill>
          <a:latin typeface="+mn-lt"/>
          <a:ea typeface="+mn-ea"/>
          <a:cs typeface="+mn-cs"/>
        </a:defRPr>
      </a:lvl1pPr>
      <a:lvl2pPr marL="381036"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84" kern="1200">
          <a:solidFill>
            <a:schemeClr val="tx1"/>
          </a:solidFill>
          <a:latin typeface="+mn-lt"/>
          <a:ea typeface="+mn-ea"/>
          <a:cs typeface="+mn-cs"/>
        </a:defRPr>
      </a:lvl2pPr>
      <a:lvl3pPr marL="609658"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00" kern="1200">
          <a:solidFill>
            <a:schemeClr val="tx1"/>
          </a:solidFill>
          <a:latin typeface="+mn-lt"/>
          <a:ea typeface="+mn-ea"/>
          <a:cs typeface="+mn-cs"/>
        </a:defRPr>
      </a:lvl3pPr>
      <a:lvl4pPr marL="838280"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00" kern="1200">
          <a:solidFill>
            <a:schemeClr val="tx1"/>
          </a:solidFill>
          <a:latin typeface="+mn-lt"/>
          <a:ea typeface="+mn-ea"/>
          <a:cs typeface="+mn-cs"/>
        </a:defRPr>
      </a:lvl4pPr>
      <a:lvl5pPr marL="1066902"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00" kern="1200">
          <a:solidFill>
            <a:schemeClr val="tx1"/>
          </a:solidFill>
          <a:latin typeface="+mn-lt"/>
          <a:ea typeface="+mn-ea"/>
          <a:cs typeface="+mn-cs"/>
        </a:defRPr>
      </a:lvl5pPr>
      <a:lvl6pPr marL="1333460"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6pPr>
      <a:lvl7pPr marL="1583484"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7pPr>
      <a:lvl8pPr marL="1833508"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8pPr>
      <a:lvl9pPr marL="2083532"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9pPr>
    </p:bodyStyle>
    <p:otherStyle>
      <a:defPPr>
        <a:defRPr lang="en-US"/>
      </a:defPPr>
      <a:lvl1pPr marL="0" algn="l" defTabSz="762072" rtl="0" eaLnBrk="1" latinLnBrk="0" hangingPunct="1">
        <a:defRPr sz="1500" kern="1200">
          <a:solidFill>
            <a:schemeClr val="tx1"/>
          </a:solidFill>
          <a:latin typeface="+mn-lt"/>
          <a:ea typeface="+mn-ea"/>
          <a:cs typeface="+mn-cs"/>
        </a:defRPr>
      </a:lvl1pPr>
      <a:lvl2pPr marL="381036" algn="l" defTabSz="762072" rtl="0" eaLnBrk="1" latinLnBrk="0" hangingPunct="1">
        <a:defRPr sz="1500" kern="1200">
          <a:solidFill>
            <a:schemeClr val="tx1"/>
          </a:solidFill>
          <a:latin typeface="+mn-lt"/>
          <a:ea typeface="+mn-ea"/>
          <a:cs typeface="+mn-cs"/>
        </a:defRPr>
      </a:lvl2pPr>
      <a:lvl3pPr marL="762072" algn="l" defTabSz="762072" rtl="0" eaLnBrk="1" latinLnBrk="0" hangingPunct="1">
        <a:defRPr sz="1500" kern="1200">
          <a:solidFill>
            <a:schemeClr val="tx1"/>
          </a:solidFill>
          <a:latin typeface="+mn-lt"/>
          <a:ea typeface="+mn-ea"/>
          <a:cs typeface="+mn-cs"/>
        </a:defRPr>
      </a:lvl3pPr>
      <a:lvl4pPr marL="1143109" algn="l" defTabSz="762072" rtl="0" eaLnBrk="1" latinLnBrk="0" hangingPunct="1">
        <a:defRPr sz="1500" kern="1200">
          <a:solidFill>
            <a:schemeClr val="tx1"/>
          </a:solidFill>
          <a:latin typeface="+mn-lt"/>
          <a:ea typeface="+mn-ea"/>
          <a:cs typeface="+mn-cs"/>
        </a:defRPr>
      </a:lvl4pPr>
      <a:lvl5pPr marL="1524145" algn="l" defTabSz="762072" rtl="0" eaLnBrk="1" latinLnBrk="0" hangingPunct="1">
        <a:defRPr sz="1500" kern="1200">
          <a:solidFill>
            <a:schemeClr val="tx1"/>
          </a:solidFill>
          <a:latin typeface="+mn-lt"/>
          <a:ea typeface="+mn-ea"/>
          <a:cs typeface="+mn-cs"/>
        </a:defRPr>
      </a:lvl5pPr>
      <a:lvl6pPr marL="1905181" algn="l" defTabSz="762072" rtl="0" eaLnBrk="1" latinLnBrk="0" hangingPunct="1">
        <a:defRPr sz="1500" kern="1200">
          <a:solidFill>
            <a:schemeClr val="tx1"/>
          </a:solidFill>
          <a:latin typeface="+mn-lt"/>
          <a:ea typeface="+mn-ea"/>
          <a:cs typeface="+mn-cs"/>
        </a:defRPr>
      </a:lvl6pPr>
      <a:lvl7pPr marL="2286217" algn="l" defTabSz="762072" rtl="0" eaLnBrk="1" latinLnBrk="0" hangingPunct="1">
        <a:defRPr sz="1500" kern="1200">
          <a:solidFill>
            <a:schemeClr val="tx1"/>
          </a:solidFill>
          <a:latin typeface="+mn-lt"/>
          <a:ea typeface="+mn-ea"/>
          <a:cs typeface="+mn-cs"/>
        </a:defRPr>
      </a:lvl7pPr>
      <a:lvl8pPr marL="2667254" algn="l" defTabSz="762072" rtl="0" eaLnBrk="1" latinLnBrk="0" hangingPunct="1">
        <a:defRPr sz="1500" kern="1200">
          <a:solidFill>
            <a:schemeClr val="tx1"/>
          </a:solidFill>
          <a:latin typeface="+mn-lt"/>
          <a:ea typeface="+mn-ea"/>
          <a:cs typeface="+mn-cs"/>
        </a:defRPr>
      </a:lvl8pPr>
      <a:lvl9pPr marL="3048290" algn="l" defTabSz="762072"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02DC0967-ECFB-46A2-ADEB-01374F3D3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72" y="952500"/>
            <a:ext cx="10160001" cy="5715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762072"/>
            <a:endParaRPr lang="en-US" sz="1500">
              <a:solidFill>
                <a:prstClr val="white"/>
              </a:solidFill>
              <a:latin typeface="Franklin Gothic Book" panose="02020404030301010803"/>
            </a:endParaRPr>
          </a:p>
        </p:txBody>
      </p:sp>
      <p:sp>
        <p:nvSpPr>
          <p:cNvPr id="23" name="Rectangle 22">
            <a:extLst>
              <a:ext uri="{FF2B5EF4-FFF2-40B4-BE49-F238E27FC236}">
                <a16:creationId xmlns:a16="http://schemas.microsoft.com/office/drawing/2014/main" id="{533173E3-A708-4A63-AB1F-6729F5E53B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658" y="1333501"/>
            <a:ext cx="9401341" cy="4953002"/>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pPr defTabSz="762072"/>
            <a:endParaRPr lang="en-US" sz="1500">
              <a:solidFill>
                <a:prstClr val="black"/>
              </a:solidFill>
              <a:latin typeface="Franklin Gothic Book" panose="02020404030301010803"/>
            </a:endParaRPr>
          </a:p>
        </p:txBody>
      </p:sp>
      <p:sp useBgFill="1">
        <p:nvSpPr>
          <p:cNvPr id="25" name="Rectangle 24">
            <a:extLst>
              <a:ext uri="{FF2B5EF4-FFF2-40B4-BE49-F238E27FC236}">
                <a16:creationId xmlns:a16="http://schemas.microsoft.com/office/drawing/2014/main" id="{9D98FDEF-0256-4AA6-B4F5-14FEE180D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949" y="1470661"/>
            <a:ext cx="9128760" cy="4678680"/>
          </a:xfrm>
          <a:prstGeom prst="rect">
            <a:avLst/>
          </a:prstGeom>
          <a:ln w="6350" cap="sq" cmpd="sng" algn="ctr">
            <a:solidFill>
              <a:schemeClr val="tx1"/>
            </a:solidFill>
            <a:prstDash val="solid"/>
            <a:miter lim="800000"/>
          </a:ln>
          <a:effectLst/>
        </p:spPr>
        <p:txBody>
          <a:bodyPr/>
          <a:lstStyle/>
          <a:p>
            <a:pPr defTabSz="762072"/>
            <a:endParaRPr lang="en-US" sz="1500">
              <a:solidFill>
                <a:prstClr val="black"/>
              </a:solidFill>
              <a:latin typeface="Franklin Gothic Book" panose="02020404030301010803"/>
            </a:endParaRPr>
          </a:p>
        </p:txBody>
      </p:sp>
      <p:sp>
        <p:nvSpPr>
          <p:cNvPr id="2" name="Title 1">
            <a:extLst>
              <a:ext uri="{FF2B5EF4-FFF2-40B4-BE49-F238E27FC236}">
                <a16:creationId xmlns:a16="http://schemas.microsoft.com/office/drawing/2014/main" id="{9E3C1396-524A-62A2-8257-1B0D433BBE14}"/>
              </a:ext>
            </a:extLst>
          </p:cNvPr>
          <p:cNvSpPr>
            <a:spLocks noGrp="1"/>
          </p:cNvSpPr>
          <p:nvPr>
            <p:ph type="ctrTitle"/>
          </p:nvPr>
        </p:nvSpPr>
        <p:spPr>
          <a:xfrm>
            <a:off x="2614279" y="2109190"/>
            <a:ext cx="6958746" cy="1363991"/>
          </a:xfrm>
        </p:spPr>
        <p:txBody>
          <a:bodyPr>
            <a:normAutofit/>
          </a:bodyPr>
          <a:lstStyle/>
          <a:p>
            <a:pPr marL="0" marR="0" lvl="0" indent="0" algn="ctr" defTabSz="762072" rtl="0" eaLnBrk="1" fontAlgn="auto" latinLnBrk="0" hangingPunct="1">
              <a:lnSpc>
                <a:spcPct val="150000"/>
              </a:lnSpc>
              <a:spcBef>
                <a:spcPts val="195"/>
              </a:spcBef>
              <a:spcAft>
                <a:spcPts val="195"/>
              </a:spcAft>
              <a:buClrTx/>
              <a:buSzTx/>
              <a:buFontTx/>
              <a:buNone/>
              <a:tabLst/>
              <a:defRPr/>
            </a:pPr>
            <a:r>
              <a:rPr lang="en-US" sz="2800" b="1" dirty="0">
                <a:solidFill>
                  <a:prstClr val="black"/>
                </a:solidFill>
                <a:latin typeface="Arial" panose="020B0604020202020204" pitchFamily="34" charset="0"/>
                <a:ea typeface="Arial"/>
                <a:cs typeface="Arial" panose="020B0604020202020204" pitchFamily="34" charset="0"/>
                <a:sym typeface="Arial"/>
              </a:rPr>
              <a:t>Production of enzymes</a:t>
            </a:r>
            <a:endPar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endParaRPr>
          </a:p>
        </p:txBody>
      </p:sp>
      <p:sp>
        <p:nvSpPr>
          <p:cNvPr id="3" name="Subtitle 2">
            <a:extLst>
              <a:ext uri="{FF2B5EF4-FFF2-40B4-BE49-F238E27FC236}">
                <a16:creationId xmlns:a16="http://schemas.microsoft.com/office/drawing/2014/main" id="{4C497D5C-E785-D72F-C8CC-FA44B04E576B}"/>
              </a:ext>
            </a:extLst>
          </p:cNvPr>
          <p:cNvSpPr>
            <a:spLocks noGrp="1"/>
          </p:cNvSpPr>
          <p:nvPr>
            <p:ph type="subTitle" idx="1"/>
          </p:nvPr>
        </p:nvSpPr>
        <p:spPr>
          <a:xfrm>
            <a:off x="3595327" y="3850753"/>
            <a:ext cx="5478881" cy="974911"/>
          </a:xfrm>
        </p:spPr>
        <p:txBody>
          <a:bodyPr>
            <a:noAutofit/>
          </a:bodyPr>
          <a:lstStyle/>
          <a:p>
            <a:pPr>
              <a:lnSpc>
                <a:spcPct val="100000"/>
              </a:lnSpc>
              <a:spcAft>
                <a:spcPts val="500"/>
              </a:spcAft>
            </a:pPr>
            <a:r>
              <a:rPr lang="en-US" sz="2188" b="1" dirty="0"/>
              <a:t>Dr. Salah </a:t>
            </a:r>
            <a:r>
              <a:rPr lang="en-US" sz="2188" b="1" dirty="0" err="1"/>
              <a:t>Tofik</a:t>
            </a:r>
            <a:r>
              <a:rPr lang="en-US" sz="2188" b="1" dirty="0"/>
              <a:t> Balaky</a:t>
            </a:r>
          </a:p>
          <a:p>
            <a:pPr>
              <a:lnSpc>
                <a:spcPct val="100000"/>
              </a:lnSpc>
              <a:spcAft>
                <a:spcPts val="500"/>
              </a:spcAft>
            </a:pPr>
            <a:r>
              <a:rPr lang="en-US" sz="2188" b="1" dirty="0"/>
              <a:t>Course: Molecular Biotechnology</a:t>
            </a:r>
          </a:p>
          <a:p>
            <a:pPr>
              <a:lnSpc>
                <a:spcPct val="100000"/>
              </a:lnSpc>
              <a:spcAft>
                <a:spcPts val="500"/>
              </a:spcAft>
            </a:pPr>
            <a:r>
              <a:rPr lang="en-US" sz="2188" b="1" dirty="0"/>
              <a:t> MA Code408 </a:t>
            </a:r>
          </a:p>
          <a:p>
            <a:pPr>
              <a:lnSpc>
                <a:spcPct val="100000"/>
              </a:lnSpc>
              <a:spcAft>
                <a:spcPts val="500"/>
              </a:spcAft>
            </a:pPr>
            <a:r>
              <a:rPr lang="en-US" sz="2188" b="1" dirty="0"/>
              <a:t>Semester 8: Week 10</a:t>
            </a:r>
          </a:p>
          <a:p>
            <a:pPr>
              <a:lnSpc>
                <a:spcPct val="100000"/>
              </a:lnSpc>
              <a:spcAft>
                <a:spcPts val="500"/>
              </a:spcAft>
            </a:pPr>
            <a:r>
              <a:rPr lang="en-US" sz="2188" b="1" dirty="0"/>
              <a:t>Date 16/05/2024</a:t>
            </a:r>
          </a:p>
        </p:txBody>
      </p:sp>
      <p:sp>
        <p:nvSpPr>
          <p:cNvPr id="27" name="Rectangle 26">
            <a:extLst>
              <a:ext uri="{FF2B5EF4-FFF2-40B4-BE49-F238E27FC236}">
                <a16:creationId xmlns:a16="http://schemas.microsoft.com/office/drawing/2014/main" id="{8ABEB269-2208-4181-9DDB-A5C2D189B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2748" y="1324853"/>
            <a:ext cx="1600200"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762072"/>
            <a:endParaRPr lang="en-US" sz="1500">
              <a:solidFill>
                <a:prstClr val="white"/>
              </a:solidFill>
              <a:latin typeface="Franklin Gothic Book" panose="02020404030301010803"/>
            </a:endParaRPr>
          </a:p>
        </p:txBody>
      </p:sp>
      <p:cxnSp>
        <p:nvCxnSpPr>
          <p:cNvPr id="37" name="Straight Connector 28">
            <a:extLst>
              <a:ext uri="{FF2B5EF4-FFF2-40B4-BE49-F238E27FC236}">
                <a16:creationId xmlns:a16="http://schemas.microsoft.com/office/drawing/2014/main" id="{384CBE60-0977-4285-9BF5-9D8271989AD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37998" y="1324852"/>
            <a:ext cx="0" cy="53340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0">
            <a:extLst>
              <a:ext uri="{FF2B5EF4-FFF2-40B4-BE49-F238E27FC236}">
                <a16:creationId xmlns:a16="http://schemas.microsoft.com/office/drawing/2014/main" id="{1911CEBB-5C08-41C5-8954-C727FC87556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47698" y="1324852"/>
            <a:ext cx="0" cy="53340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2">
            <a:extLst>
              <a:ext uri="{FF2B5EF4-FFF2-40B4-BE49-F238E27FC236}">
                <a16:creationId xmlns:a16="http://schemas.microsoft.com/office/drawing/2014/main" id="{E56FA950-4DFC-4710-A30A-6E55033CA4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37998" y="1862598"/>
            <a:ext cx="140970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4C1ABB78-EF74-C7B7-918D-F0A3A94F1B18}"/>
              </a:ext>
            </a:extLst>
          </p:cNvPr>
          <p:cNvPicPr>
            <a:picLocks noChangeAspect="1"/>
          </p:cNvPicPr>
          <p:nvPr/>
        </p:nvPicPr>
        <p:blipFill>
          <a:blip r:embed="rId3"/>
          <a:stretch>
            <a:fillRect/>
          </a:stretch>
        </p:blipFill>
        <p:spPr>
          <a:xfrm>
            <a:off x="562986" y="2033814"/>
            <a:ext cx="1915003" cy="1880185"/>
          </a:xfrm>
          <a:prstGeom prst="rect">
            <a:avLst/>
          </a:prstGeom>
        </p:spPr>
      </p:pic>
    </p:spTree>
    <p:extLst>
      <p:ext uri="{BB962C8B-B14F-4D97-AF65-F5344CB8AC3E}">
        <p14:creationId xmlns:p14="http://schemas.microsoft.com/office/powerpoint/2010/main" val="243534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89929" y="2832175"/>
            <a:ext cx="923664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Classification of enzymes ……….</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3. Hydrolases: catalyze hydrolysis reactions where a molecule is split into two or more smaller molecules by the addition of water.</a:t>
            </a:r>
          </a:p>
          <a:p>
            <a:pPr marL="0" marR="0" lvl="0" indent="0" algn="l" defTabSz="762072" rtl="0" eaLnBrk="1" fontAlgn="auto" latinLnBrk="0" hangingPunct="1">
              <a:lnSpc>
                <a:spcPct val="200000"/>
              </a:lnSpc>
              <a:spcBef>
                <a:spcPts val="195"/>
              </a:spcBef>
              <a:spcAft>
                <a:spcPts val="195"/>
              </a:spcAft>
              <a:buClrTx/>
              <a:buSzTx/>
              <a:buFontTx/>
              <a:buNone/>
              <a:tabLst/>
              <a:defRPr/>
            </a:pPr>
            <a:r>
              <a:rPr lang="en-US" sz="2400" dirty="0">
                <a:solidFill>
                  <a:prstClr val="black"/>
                </a:solidFill>
                <a:latin typeface="Arial" panose="020B0604020202020204" pitchFamily="34" charset="0"/>
                <a:ea typeface="Arial"/>
                <a:cs typeface="Arial" panose="020B0604020202020204" pitchFamily="34" charset="0"/>
                <a:sym typeface="Arial"/>
              </a:rPr>
              <a:t>4. Lyases catalyze the cleavage of C-C, C-O, C-S and C-N bonds by means other than hydrolysis or oxidation. Common names include decarboxylase and aldolase.</a:t>
            </a:r>
          </a:p>
          <a:p>
            <a:pPr marL="0" marR="0" lvl="0" indent="0" algn="l" defTabSz="762072" rtl="0" eaLnBrk="1" fontAlgn="auto" latinLnBrk="0" hangingPunct="1">
              <a:lnSpc>
                <a:spcPct val="200000"/>
              </a:lnSpc>
              <a:spcBef>
                <a:spcPts val="195"/>
              </a:spcBef>
              <a:spcAft>
                <a:spcPts val="195"/>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endParaRPr>
          </a:p>
          <a:p>
            <a:pPr marL="0" marR="0" lvl="0" indent="0" algn="l" defTabSz="762072" rtl="0" eaLnBrk="1" fontAlgn="auto" latinLnBrk="0" hangingPunct="1">
              <a:lnSpc>
                <a:spcPct val="200000"/>
              </a:lnSpc>
              <a:spcBef>
                <a:spcPts val="195"/>
              </a:spcBef>
              <a:spcAft>
                <a:spcPts val="195"/>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endParaRPr>
          </a:p>
        </p:txBody>
      </p:sp>
    </p:spTree>
    <p:extLst>
      <p:ext uri="{BB962C8B-B14F-4D97-AF65-F5344CB8AC3E}">
        <p14:creationId xmlns:p14="http://schemas.microsoft.com/office/powerpoint/2010/main" val="487542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09139" y="2112406"/>
            <a:ext cx="9510350"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Classification of enzymes ……….</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5. Isomerases catalyze atomic rearrangements within a molecule. Examples include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Arial"/>
                <a:cs typeface="Arial" panose="020B0604020202020204" pitchFamily="34" charset="0"/>
                <a:sym typeface="Arial"/>
              </a:rPr>
              <a:t>rotamase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protein disulfide isomerase (PDI), epimerase and racemase.</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6. Ligases catalyze the reaction which joins two molecules. Examples include peptide synthase, aminoacyl-tRNA synthetase, DNA ligase and RNA ligase.</a:t>
            </a:r>
          </a:p>
        </p:txBody>
      </p:sp>
    </p:spTree>
    <p:extLst>
      <p:ext uri="{BB962C8B-B14F-4D97-AF65-F5344CB8AC3E}">
        <p14:creationId xmlns:p14="http://schemas.microsoft.com/office/powerpoint/2010/main" val="4081029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Proteases</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Proteases split protein molecules. They are further classified by their optimum pH as acid, alkaline or neutral. </a:t>
            </a:r>
          </a:p>
        </p:txBody>
      </p:sp>
    </p:spTree>
    <p:extLst>
      <p:ext uri="{BB962C8B-B14F-4D97-AF65-F5344CB8AC3E}">
        <p14:creationId xmlns:p14="http://schemas.microsoft.com/office/powerpoint/2010/main" val="3302490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19490" y="1554216"/>
            <a:ext cx="8802476" cy="3788965"/>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Protease classes on the basis of their active centers </a:t>
            </a:r>
          </a:p>
          <a:p>
            <a:pPr marL="457200" marR="0" lvl="0" indent="-457200" algn="l" defTabSz="762072" rtl="0" eaLnBrk="1" fontAlgn="auto" latinLnBrk="0" hangingPunct="1">
              <a:lnSpc>
                <a:spcPct val="200000"/>
              </a:lnSpc>
              <a:spcBef>
                <a:spcPts val="195"/>
              </a:spcBef>
              <a:spcAft>
                <a:spcPts val="195"/>
              </a:spcAft>
              <a:buClrTx/>
              <a:buSzTx/>
              <a:buFontTx/>
              <a:buAutoNum type="arabicPeriod"/>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Serine proteases.</a:t>
            </a:r>
          </a:p>
          <a:p>
            <a:pPr marL="457200" marR="0" lvl="0" indent="-457200" algn="l" defTabSz="762072" rtl="0" eaLnBrk="1" fontAlgn="auto" latinLnBrk="0" hangingPunct="1">
              <a:lnSpc>
                <a:spcPct val="200000"/>
              </a:lnSpc>
              <a:spcBef>
                <a:spcPts val="195"/>
              </a:spcBef>
              <a:spcAft>
                <a:spcPts val="195"/>
              </a:spcAft>
              <a:buClrTx/>
              <a:buSzTx/>
              <a:buFontTx/>
              <a:buAutoNum type="arabicPeriod"/>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Thiol proteases.</a:t>
            </a:r>
          </a:p>
          <a:p>
            <a:pPr marL="228600" marR="0" lvl="0" indent="-228600" algn="l" defTabSz="762072" rtl="0" eaLnBrk="1" fontAlgn="auto" latinLnBrk="0" hangingPunct="1">
              <a:lnSpc>
                <a:spcPct val="200000"/>
              </a:lnSpc>
              <a:spcBef>
                <a:spcPts val="195"/>
              </a:spcBef>
              <a:spcAft>
                <a:spcPts val="195"/>
              </a:spcAft>
              <a:buClrTx/>
              <a:buSzTx/>
              <a:buFontTx/>
              <a:buAutoNum type="arabicPeriod"/>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Metal proteases.</a:t>
            </a:r>
          </a:p>
          <a:p>
            <a:pPr marL="228600" marR="0" lvl="0" indent="-228600" algn="l" defTabSz="762072" rtl="0" eaLnBrk="1" fontAlgn="auto" latinLnBrk="0" hangingPunct="1">
              <a:lnSpc>
                <a:spcPct val="200000"/>
              </a:lnSpc>
              <a:spcBef>
                <a:spcPts val="195"/>
              </a:spcBef>
              <a:spcAft>
                <a:spcPts val="195"/>
              </a:spcAft>
              <a:buClrTx/>
              <a:buSzTx/>
              <a:buFontTx/>
              <a:buAutoNum type="arabicPeriod"/>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Acid proteases.</a:t>
            </a:r>
          </a:p>
        </p:txBody>
      </p:sp>
    </p:spTree>
    <p:extLst>
      <p:ext uri="{BB962C8B-B14F-4D97-AF65-F5344CB8AC3E}">
        <p14:creationId xmlns:p14="http://schemas.microsoft.com/office/powerpoint/2010/main" val="2537137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19490" y="2373138"/>
            <a:ext cx="9391546"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Other enzymes</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Nucleases:</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split nucleic acids (DNA and RNA). Based on the substrate type, they are divided into RNase and DNase. RNase catalyzes the hydrolysis of RNA and DNase acts on DNA. They may also be divided into exonuclease and endonuclease. </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Phosphatase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catalyzes dephosphorylation (removal of phosphate groups).</a:t>
            </a:r>
          </a:p>
        </p:txBody>
      </p:sp>
    </p:spTree>
    <p:extLst>
      <p:ext uri="{BB962C8B-B14F-4D97-AF65-F5344CB8AC3E}">
        <p14:creationId xmlns:p14="http://schemas.microsoft.com/office/powerpoint/2010/main" val="4196324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435314"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Uses of enzymes in Molecular Biotechnology</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Most of the enzymes used in industry are hydrolases (i.e., those which hydrolyze large molecules). In particular amylases, proteases, pectinases, and to a lesser extents lipases have been most commonly used. </a:t>
            </a:r>
          </a:p>
        </p:txBody>
      </p:sp>
    </p:spTree>
    <p:extLst>
      <p:ext uri="{BB962C8B-B14F-4D97-AF65-F5344CB8AC3E}">
        <p14:creationId xmlns:p14="http://schemas.microsoft.com/office/powerpoint/2010/main" val="4203426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08472" y="2347433"/>
            <a:ext cx="9540608"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Application of enzymes</a:t>
            </a:r>
          </a:p>
          <a:p>
            <a:pPr marL="457200" marR="0" lvl="0" indent="-457200" algn="l" defTabSz="762072" rtl="0" eaLnBrk="1" fontAlgn="auto" latinLnBrk="0" hangingPunct="1">
              <a:lnSpc>
                <a:spcPct val="200000"/>
              </a:lnSpc>
              <a:spcBef>
                <a:spcPts val="195"/>
              </a:spcBef>
              <a:spcAft>
                <a:spcPts val="195"/>
              </a:spcAft>
              <a:buClrTx/>
              <a:buSzTx/>
              <a:buFontTx/>
              <a:buAutoNum type="arabicPeriod"/>
              <a:tabLst/>
              <a:defRPr/>
            </a:pPr>
            <a:r>
              <a:rPr lang="en-US" sz="2400" dirty="0">
                <a:solidFill>
                  <a:prstClr val="black"/>
                </a:solidFill>
                <a:latin typeface="Arial" panose="020B0604020202020204" pitchFamily="34" charset="0"/>
                <a:ea typeface="Arial"/>
                <a:cs typeface="Arial" panose="020B0604020202020204" pitchFamily="34" charset="0"/>
                <a:sym typeface="Arial"/>
              </a:rPr>
              <a:t>Production of nutritive sweeteners from starch: Enzymic hydrolysis has now almost completely replaced the use of acid in starch hydrolysis.</a:t>
            </a:r>
          </a:p>
          <a:p>
            <a:pPr marL="457200" marR="0" lvl="0" indent="-457200" algn="l" defTabSz="762072" rtl="0" eaLnBrk="1" fontAlgn="auto" latinLnBrk="0" hangingPunct="1">
              <a:lnSpc>
                <a:spcPct val="200000"/>
              </a:lnSpc>
              <a:spcBef>
                <a:spcPts val="195"/>
              </a:spcBef>
              <a:spcAft>
                <a:spcPts val="195"/>
              </a:spcAft>
              <a:buClrTx/>
              <a:buSzTx/>
              <a:buFontTx/>
              <a:buAutoNum type="arabicPeriod"/>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Proteolytic enzymes in the detergent industry such as proteases.</a:t>
            </a:r>
          </a:p>
          <a:p>
            <a:pPr marL="457200" marR="0" lvl="0" indent="-457200" algn="l" defTabSz="762072" rtl="0" eaLnBrk="1" fontAlgn="auto" latinLnBrk="0" hangingPunct="1">
              <a:lnSpc>
                <a:spcPct val="200000"/>
              </a:lnSpc>
              <a:spcBef>
                <a:spcPts val="195"/>
              </a:spcBef>
              <a:spcAft>
                <a:spcPts val="195"/>
              </a:spcAft>
              <a:buClrTx/>
              <a:buSzTx/>
              <a:buFontTx/>
              <a:buAutoNum type="arabicPeriod"/>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Microbial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Arial"/>
                <a:cs typeface="Arial" panose="020B0604020202020204" pitchFamily="34" charset="0"/>
                <a:sym typeface="Arial"/>
              </a:rPr>
              <a:t>rennets</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Rennin is an acid protease found in gastric juice of young mammals used to produce cheese. </a:t>
            </a:r>
          </a:p>
        </p:txBody>
      </p:sp>
    </p:spTree>
    <p:extLst>
      <p:ext uri="{BB962C8B-B14F-4D97-AF65-F5344CB8AC3E}">
        <p14:creationId xmlns:p14="http://schemas.microsoft.com/office/powerpoint/2010/main" val="3285259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Application of enzymes</a:t>
            </a:r>
          </a:p>
          <a:p>
            <a:pPr marL="457200" marR="0" lvl="0" indent="-457200" algn="l" defTabSz="762072" rtl="0" eaLnBrk="1" fontAlgn="auto" latinLnBrk="0" hangingPunct="1">
              <a:lnSpc>
                <a:spcPct val="200000"/>
              </a:lnSpc>
              <a:spcBef>
                <a:spcPts val="195"/>
              </a:spcBef>
              <a:spcAft>
                <a:spcPts val="195"/>
              </a:spcAft>
              <a:buClrTx/>
              <a:buSzTx/>
              <a:buFont typeface="+mj-lt"/>
              <a:buAutoNum type="arabicPeriod" startAt="4"/>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Lactase: Lactase hydrolyzes the disaccharide lactose into its component galactose and glucose</a:t>
            </a:r>
          </a:p>
          <a:p>
            <a:pPr marL="457200" marR="0" lvl="0" indent="-457200" algn="l" defTabSz="762072" rtl="0" eaLnBrk="1" fontAlgn="auto" latinLnBrk="0" hangingPunct="1">
              <a:lnSpc>
                <a:spcPct val="200000"/>
              </a:lnSpc>
              <a:spcBef>
                <a:spcPts val="195"/>
              </a:spcBef>
              <a:spcAft>
                <a:spcPts val="195"/>
              </a:spcAft>
              <a:buClrTx/>
              <a:buSzTx/>
              <a:buFont typeface="+mj-lt"/>
              <a:buAutoNum type="arabicPeriod" startAt="4"/>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Pectinases for use in fruit juice: Pectinases are enzymes which attack pectic substances, a group of complex acidic </a:t>
            </a:r>
            <a:r>
              <a:rPr kumimoji="0" lang="en-US" sz="2400" b="0" i="0" u="none" strike="noStrike" kern="1200" cap="none" spc="0" normalizeH="0" baseline="0" noProof="0" dirty="0" err="1">
                <a:ln>
                  <a:noFill/>
                </a:ln>
                <a:solidFill>
                  <a:prstClr val="black"/>
                </a:solidFill>
                <a:effectLst/>
                <a:uLnTx/>
                <a:uFillTx/>
                <a:latin typeface="Arial" panose="020B0604020202020204" pitchFamily="34" charset="0"/>
                <a:ea typeface="Arial"/>
                <a:cs typeface="Arial" panose="020B0604020202020204" pitchFamily="34" charset="0"/>
                <a:sym typeface="Arial"/>
              </a:rPr>
              <a:t>polysaccarides</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a:t>
            </a:r>
          </a:p>
        </p:txBody>
      </p:sp>
    </p:spTree>
    <p:extLst>
      <p:ext uri="{BB962C8B-B14F-4D97-AF65-F5344CB8AC3E}">
        <p14:creationId xmlns:p14="http://schemas.microsoft.com/office/powerpoint/2010/main" val="3571933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Amylase</a:t>
            </a:r>
          </a:p>
          <a:p>
            <a:pPr marL="0" marR="0" lvl="0" indent="0"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Amylase is an essential enzyme produced by various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Arial"/>
                <a:cs typeface="Arial" panose="020B0604020202020204" pitchFamily="34" charset="0"/>
                <a:sym typeface="Arial"/>
              </a:rPr>
              <a:t>m.o.</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like Aspergillus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Arial"/>
                <a:cs typeface="Arial" panose="020B0604020202020204" pitchFamily="34" charset="0"/>
                <a:sym typeface="Arial"/>
              </a:rPr>
              <a:t>tamarii</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Trichoderma virens,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Arial"/>
                <a:cs typeface="Arial" panose="020B0604020202020204" pitchFamily="34" charset="0"/>
                <a:sym typeface="Arial"/>
              </a:rPr>
              <a:t>Priestia</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Arial"/>
                <a:cs typeface="Arial" panose="020B0604020202020204" pitchFamily="34" charset="0"/>
                <a:sym typeface="Arial"/>
              </a:rPr>
              <a:t>flexa</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and Bacillus licheniformis. These microorganisms utilize different fermentation methods, such as solid-state and submerged fermentation, to produce amylase efficiently. </a:t>
            </a:r>
          </a:p>
        </p:txBody>
      </p:sp>
    </p:spTree>
    <p:extLst>
      <p:ext uri="{BB962C8B-B14F-4D97-AF65-F5344CB8AC3E}">
        <p14:creationId xmlns:p14="http://schemas.microsoft.com/office/powerpoint/2010/main" val="1681977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algn="ctr" defTabSz="762072" rtl="0" eaLnBrk="1" fontAlgn="auto" latinLnBrk="0" hangingPunct="1">
              <a:lnSpc>
                <a:spcPct val="150000"/>
              </a:lnSpc>
              <a:spcBef>
                <a:spcPts val="195"/>
              </a:spcBef>
              <a:spcAft>
                <a:spcPts val="195"/>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Questions and comments?</a:t>
            </a:r>
          </a:p>
        </p:txBody>
      </p:sp>
    </p:spTree>
    <p:extLst>
      <p:ext uri="{BB962C8B-B14F-4D97-AF65-F5344CB8AC3E}">
        <p14:creationId xmlns:p14="http://schemas.microsoft.com/office/powerpoint/2010/main" val="2923661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Enzymes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endParaRP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All enzymes have infrastructural backbones of protein. In some enzymes only proteins exist, while in others, covalently attached carbohydrate groups may be present; often these carbohydrate groups may play no part in the catalytic activity of the enzyme, though they may contribute to the stability and solubility of the enzyme</a:t>
            </a:r>
          </a:p>
        </p:txBody>
      </p:sp>
    </p:spTree>
    <p:extLst>
      <p:ext uri="{BB962C8B-B14F-4D97-AF65-F5344CB8AC3E}">
        <p14:creationId xmlns:p14="http://schemas.microsoft.com/office/powerpoint/2010/main" val="266575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344"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Next</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344"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The most commonly produced enzymes in biotechnology include xylanase, pectinase, and enzymes for carotenoid biosynthesis. Studies have shown that these enzymes are frequently produced due to their industrial significance and diverse applications in various biotechnological processes</a:t>
            </a:r>
          </a:p>
        </p:txBody>
      </p:sp>
    </p:spTree>
    <p:extLst>
      <p:ext uri="{BB962C8B-B14F-4D97-AF65-F5344CB8AC3E}">
        <p14:creationId xmlns:p14="http://schemas.microsoft.com/office/powerpoint/2010/main" val="2095580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483306"/>
            <a:ext cx="9371017"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Enzymes</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Enzymes are organic compounds which catalyze all the chemical reactions of living things – plants, animals and microorganisms. They contain mainly protein; some of them however contain non-protein components, prosthetic groups. When excreted or extracted from the producing organism they are capable of acting independently of their source. It is this property of independent action which drew early attention to their</a:t>
            </a:r>
            <a:r>
              <a:rPr lang="en-US" sz="2400" dirty="0">
                <a:solidFill>
                  <a:prstClr val="black"/>
                </a:solidFill>
                <a:latin typeface="Arial" panose="020B0604020202020204" pitchFamily="34" charset="0"/>
                <a:ea typeface="Arial"/>
                <a:cs typeface="Arial" panose="020B0604020202020204" pitchFamily="34" charset="0"/>
                <a:sym typeface="Arial"/>
              </a:rPr>
              <a:t>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industrial use and molecular biotechnology.</a:t>
            </a:r>
          </a:p>
        </p:txBody>
      </p:sp>
    </p:spTree>
    <p:extLst>
      <p:ext uri="{BB962C8B-B14F-4D97-AF65-F5344CB8AC3E}">
        <p14:creationId xmlns:p14="http://schemas.microsoft.com/office/powerpoint/2010/main" val="1470097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275422" y="2112406"/>
            <a:ext cx="9435613"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Cofactors and Coenzymes</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Metal ions known as co-factors and low molecular weight organic compounds, known as coenzymes may also be present. Co-factors and co-enzymes are important for the stability and activity of the enzyme.</a:t>
            </a:r>
          </a:p>
        </p:txBody>
      </p:sp>
    </p:spTree>
    <p:extLst>
      <p:ext uri="{BB962C8B-B14F-4D97-AF65-F5344CB8AC3E}">
        <p14:creationId xmlns:p14="http://schemas.microsoft.com/office/powerpoint/2010/main" val="3303270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Sources of Enzymes</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Most industrial enzymes are obtainable from microorganisms. The advantages of using microorganisms are numerous. They can also be produced from plants (e.g. malt diastase) and animals (e.g. pepsin).</a:t>
            </a:r>
          </a:p>
        </p:txBody>
      </p:sp>
    </p:spTree>
    <p:extLst>
      <p:ext uri="{BB962C8B-B14F-4D97-AF65-F5344CB8AC3E}">
        <p14:creationId xmlns:p14="http://schemas.microsoft.com/office/powerpoint/2010/main" val="3814563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59884" y="2387826"/>
            <a:ext cx="9351151"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Microbial Enzymes are more producible</a:t>
            </a:r>
          </a:p>
          <a:p>
            <a:pPr marL="228600" marR="0" lvl="0" indent="-228600" algn="l" defTabSz="762072" rtl="0" eaLnBrk="1" fontAlgn="auto" latinLnBrk="0" hangingPunct="1">
              <a:lnSpc>
                <a:spcPct val="200000"/>
              </a:lnSpc>
              <a:spcBef>
                <a:spcPts val="195"/>
              </a:spcBef>
              <a:spcAft>
                <a:spcPts val="195"/>
              </a:spcAft>
              <a:buClrTx/>
              <a:buSzTx/>
              <a:buFontTx/>
              <a:buAutoNum type="arabicPeriod"/>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Plants and animals grow slowly in comparison with microorganisms.</a:t>
            </a:r>
          </a:p>
          <a:p>
            <a:pPr marL="228600" marR="0" lvl="0" indent="-228600" algn="l" defTabSz="762072" rtl="0" eaLnBrk="1" fontAlgn="auto" latinLnBrk="0" hangingPunct="1">
              <a:lnSpc>
                <a:spcPct val="200000"/>
              </a:lnSpc>
              <a:spcBef>
                <a:spcPts val="195"/>
              </a:spcBef>
              <a:spcAft>
                <a:spcPts val="195"/>
              </a:spcAft>
              <a:buClrTx/>
              <a:buSzTx/>
              <a:buFontTx/>
              <a:buAutoNum type="arabicPeriod"/>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Enzymes form only small portions of the total plant or animals, which make plant and animal enzymes expensive.</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3. Microbial enzymes on the other hand are not subject to the above constraints and may be produced at will in any desired amount.</a:t>
            </a:r>
          </a:p>
          <a:p>
            <a:pPr marL="0" marR="0" lvl="0" indent="0" algn="l" defTabSz="762072" rtl="0" eaLnBrk="1" fontAlgn="auto" latinLnBrk="0" hangingPunct="1">
              <a:lnSpc>
                <a:spcPct val="200000"/>
              </a:lnSpc>
              <a:spcBef>
                <a:spcPts val="195"/>
              </a:spcBef>
              <a:spcAft>
                <a:spcPts val="195"/>
              </a:spcAft>
              <a:buClrTx/>
              <a:buSzTx/>
              <a:buFontTx/>
              <a:buNone/>
              <a:tabLst/>
              <a:defRPr/>
            </a:pPr>
            <a:r>
              <a:rPr lang="en-US" sz="1200" dirty="0">
                <a:solidFill>
                  <a:prstClr val="black"/>
                </a:solidFill>
                <a:latin typeface="Arial" panose="020B0604020202020204" pitchFamily="34" charset="0"/>
                <a:ea typeface="Arial"/>
                <a:cs typeface="Arial" panose="020B0604020202020204" pitchFamily="34" charset="0"/>
                <a:sym typeface="Arial"/>
              </a:rPr>
              <a:t>4.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By far the greatest attraction for the production of microbial enzymes, however, is the great diversity of enzymes which reflects the diversity of microbial types in nature. </a:t>
            </a:r>
          </a:p>
          <a:p>
            <a:pPr marL="0" marR="0" lvl="0" indent="0" algn="l" defTabSz="762072" rtl="0" eaLnBrk="1" fontAlgn="auto" latinLnBrk="0" hangingPunct="1">
              <a:lnSpc>
                <a:spcPct val="200000"/>
              </a:lnSpc>
              <a:spcBef>
                <a:spcPts val="195"/>
              </a:spcBef>
              <a:spcAft>
                <a:spcPts val="195"/>
              </a:spcAft>
              <a:buClrTx/>
              <a:buSzTx/>
              <a:buFontTx/>
              <a:buNone/>
              <a:tabLst/>
              <a:defRPr/>
            </a:pPr>
            <a:r>
              <a:rPr lang="en-US" sz="1200" dirty="0">
                <a:solidFill>
                  <a:prstClr val="black"/>
                </a:solidFill>
                <a:latin typeface="Arial" panose="020B0604020202020204" pitchFamily="34" charset="0"/>
                <a:ea typeface="Arial"/>
                <a:cs typeface="Arial" panose="020B0604020202020204" pitchFamily="34" charset="0"/>
                <a:sym typeface="Arial"/>
              </a:rPr>
              <a:t>5. Finally, following from greater understanding of the genetic basis for the control of physiological function in micro-organisms it is now possible to manipulate microorganisms to produce virtually any desired metabolic product, including enzymes.</a:t>
            </a:r>
          </a:p>
          <a:p>
            <a:pPr marL="0" marR="0" lvl="0" indent="0" algn="l" defTabSz="762072" rtl="0" eaLnBrk="1" fontAlgn="auto" latinLnBrk="0" hangingPunct="1">
              <a:lnSpc>
                <a:spcPct val="200000"/>
              </a:lnSpc>
              <a:spcBef>
                <a:spcPts val="195"/>
              </a:spcBef>
              <a:spcAft>
                <a:spcPts val="195"/>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endParaRPr>
          </a:p>
        </p:txBody>
      </p:sp>
    </p:spTree>
    <p:extLst>
      <p:ext uri="{BB962C8B-B14F-4D97-AF65-F5344CB8AC3E}">
        <p14:creationId xmlns:p14="http://schemas.microsoft.com/office/powerpoint/2010/main" val="831415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04800" y="2281330"/>
            <a:ext cx="940623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Enzymes and varying environmental conditions in nature</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Thus largely, though not entirely, because of the widely varying</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environmental conditions in nature, microbial enzymes have been isolated which operate under extreme environmental conditions. For example microorganisms produce amylases functioning at temperatures as high as 110°C and proteases operating at pH values as high as 11 or as low as 3.</a:t>
            </a:r>
          </a:p>
        </p:txBody>
      </p:sp>
    </p:spTree>
    <p:extLst>
      <p:ext uri="{BB962C8B-B14F-4D97-AF65-F5344CB8AC3E}">
        <p14:creationId xmlns:p14="http://schemas.microsoft.com/office/powerpoint/2010/main" val="4042120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389929" y="2314380"/>
            <a:ext cx="9236645" cy="2725917"/>
          </a:xfrm>
          <a:prstGeom prst="rect">
            <a:avLst/>
          </a:prstGeom>
          <a:noFill/>
          <a:ln>
            <a:noFill/>
          </a:ln>
        </p:spPr>
        <p:txBody>
          <a:bodyPr spcFirstLastPara="1" wrap="square" lIns="33073" tIns="33073" rIns="33073" bIns="33073" anchor="ctr" anchorCtr="0">
            <a:noAutofit/>
          </a:bodyPr>
          <a:lstStyle/>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Classification of enzymes</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1. </a:t>
            </a: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Oxidoreductases</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catalyze a variety of oxidation-reduction reactions. Common names</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include dehydrogenase, oxidase, reductase and catalase.</a:t>
            </a:r>
          </a:p>
          <a:p>
            <a:pPr marL="0" marR="0" lvl="0" indent="0" algn="l" defTabSz="762072" rtl="0" eaLnBrk="1" fontAlgn="auto" latinLnBrk="0" hangingPunct="1">
              <a:lnSpc>
                <a:spcPct val="200000"/>
              </a:lnSpc>
              <a:spcBef>
                <a:spcPts val="195"/>
              </a:spcBef>
              <a:spcAft>
                <a:spcPts val="195"/>
              </a:spcAft>
              <a:buClrTx/>
              <a:buSzTx/>
              <a:buFontTx/>
              <a:buNone/>
              <a:tabLst/>
              <a:defRPr/>
            </a:pP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2. </a:t>
            </a: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Transferases</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  catalyze transfers of groups (acetyl, methyl, phosphate, etc.). Common names include acetyltransferase, methylase, protein kinase, and polymerase. </a:t>
            </a:r>
          </a:p>
        </p:txBody>
      </p:sp>
    </p:spTree>
    <p:extLst>
      <p:ext uri="{BB962C8B-B14F-4D97-AF65-F5344CB8AC3E}">
        <p14:creationId xmlns:p14="http://schemas.microsoft.com/office/powerpoint/2010/main" val="19137249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Century School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Lucida Grande"/>
        <a:ea typeface="Lucida Grande"/>
        <a:cs typeface="Lucida Grande"/>
      </a:majorFont>
      <a:minorFont>
        <a:latin typeface="Lucida Grande"/>
        <a:ea typeface="Lucida Grande"/>
        <a:cs typeface="Lucida Grand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485D1"/>
        </a:solidFill>
        <a:ln w="9525" cap="flat">
          <a:solidFill>
            <a:srgbClr val="000000"/>
          </a:solidFill>
          <a:prstDash val="solid"/>
          <a:round/>
        </a:ln>
        <a:effectLst/>
      </a:spPr>
      <a:bodyPr rot="0" spcFirstLastPara="1" vertOverflow="overflow" horzOverflow="overflow" vert="horz" wrap="square" lIns="50800" tIns="50800" rIns="50800" bIns="50800" numCol="1" spcCol="38100" rtlCol="0" anchor="ctr">
        <a:spAutoFit/>
      </a:bodyPr>
      <a:lstStyle>
        <a:defPPr marL="40639" marR="40639" indent="0" algn="l" defTabSz="914400" rtl="0" fontAlgn="auto" latinLnBrk="1"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
              <a:solidFill>
                <a:srgbClr val="000000"/>
              </a:solidFill>
            </a:uFill>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9525" cap="flat">
          <a:solidFill>
            <a:srgbClr val="000000"/>
          </a:solidFill>
          <a:prstDash val="solid"/>
          <a:round/>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40639" marR="40639" indent="0" algn="l" defTabSz="914400" rtl="0" fontAlgn="auto" latinLnBrk="1"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
              <a:solidFill>
                <a:srgbClr val="000000"/>
              </a:solidFill>
            </a:uFill>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Slice</Template>
  <TotalTime>2501</TotalTime>
  <Words>926</Words>
  <Application>Microsoft Office PowerPoint</Application>
  <PresentationFormat>Custom</PresentationFormat>
  <Paragraphs>58</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Century Schoolbook</vt:lpstr>
      <vt:lpstr>Franklin Gothic Book</vt:lpstr>
      <vt:lpstr>Garamond</vt:lpstr>
      <vt:lpstr>Lucida Grande</vt:lpstr>
      <vt:lpstr>SavonVTI</vt:lpstr>
      <vt:lpstr>Production of enzymes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M-Store</dc:creator>
  <cp:lastModifiedBy>STJB</cp:lastModifiedBy>
  <cp:revision>275</cp:revision>
  <dcterms:modified xsi:type="dcterms:W3CDTF">2024-05-11T21:04:16Z</dcterms:modified>
</cp:coreProperties>
</file>