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821" r:id="rId3"/>
  </p:sldMasterIdLst>
  <p:notesMasterIdLst>
    <p:notesMasterId r:id="rId16"/>
  </p:notesMasterIdLst>
  <p:sldIdLst>
    <p:sldId id="327" r:id="rId4"/>
    <p:sldId id="482" r:id="rId5"/>
    <p:sldId id="261" r:id="rId6"/>
    <p:sldId id="295" r:id="rId7"/>
    <p:sldId id="593" r:id="rId8"/>
    <p:sldId id="589" r:id="rId9"/>
    <p:sldId id="590" r:id="rId10"/>
    <p:sldId id="591" r:id="rId11"/>
    <p:sldId id="592" r:id="rId12"/>
    <p:sldId id="594" r:id="rId13"/>
    <p:sldId id="258" r:id="rId14"/>
    <p:sldId id="5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F36073-54C8-46F1-9158-3BBA59CCD091}">
          <p14:sldIdLst>
            <p14:sldId id="327"/>
          </p14:sldIdLst>
        </p14:section>
        <p14:section name="Default Section" id="{51C0B554-A09F-44B5-AAA4-CBEBBC06404C}">
          <p14:sldIdLst>
            <p14:sldId id="482"/>
            <p14:sldId id="261"/>
            <p14:sldId id="295"/>
            <p14:sldId id="593"/>
            <p14:sldId id="589"/>
            <p14:sldId id="590"/>
            <p14:sldId id="591"/>
            <p14:sldId id="592"/>
            <p14:sldId id="594"/>
            <p14:sldId id="258"/>
            <p14:sldId id="5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AEB80-238A-42B6-B841-46317963A02F}" v="5" dt="2024-01-27T18:37:51.038"/>
    <p1510:client id="{1853F1F3-BDB2-4CA8-8F9B-07178F3B2BB4}" v="7" dt="2024-01-27T19:04:24.955"/>
    <p1510:client id="{23FDCE24-944E-4DAF-8048-EA949E148F4D}" v="2" dt="2024-01-27T19:21:47.499"/>
    <p1510:client id="{5705A25F-E1D1-4120-9783-3B71E4348EE3}" v="2" dt="2024-01-27T19:09:22.034"/>
    <p1510:client id="{82F2E55E-EA7A-4136-87B5-6780FF6AC19E}" v="2" dt="2024-01-27T19:11:32.602"/>
    <p1510:client id="{8B06837D-49C1-45E1-B53C-9A76AF67C935}" v="2" dt="2024-01-27T18:47:44.036"/>
    <p1510:client id="{9B14AE0D-21E8-4937-8BA5-5CA49327EC4C}" v="36" dt="2024-01-27T18:31:21.246"/>
    <p1510:client id="{B708E13A-409C-4554-BD7F-C5FB4DD8CFBE}" v="106" dt="2024-01-28T12:50:16.115"/>
    <p1510:client id="{BE745BF3-47A4-4D2E-B234-61E48DABF1DA}" v="2" dt="2024-01-27T18:56:21.560"/>
    <p1510:client id="{E729FA05-F943-4554-9CEF-BF1279FB196D}" v="2" dt="2024-01-27T19:17:00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5" d="100"/>
          <a:sy n="35" d="100"/>
        </p:scale>
        <p:origin x="184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kal Khidhr" userId="5b7e17f9e3b74d0c" providerId="LiveId" clId="{8B06837D-49C1-45E1-B53C-9A76AF67C935}"/>
    <pc:docChg chg="undo custSel addSld delSld modSld addMainMaster delMainMaster delSection modSection">
      <pc:chgData name="Zhikal Khidhr" userId="5b7e17f9e3b74d0c" providerId="LiveId" clId="{8B06837D-49C1-45E1-B53C-9A76AF67C935}" dt="2024-01-27T18:53:18.621" v="67" actId="17851"/>
      <pc:docMkLst>
        <pc:docMk/>
      </pc:docMkLst>
      <pc:sldChg chg="del">
        <pc:chgData name="Zhikal Khidhr" userId="5b7e17f9e3b74d0c" providerId="LiveId" clId="{8B06837D-49C1-45E1-B53C-9A76AF67C935}" dt="2024-01-27T18:52:55.575" v="41" actId="47"/>
        <pc:sldMkLst>
          <pc:docMk/>
          <pc:sldMk cId="4269188084" sldId="257"/>
        </pc:sldMkLst>
      </pc:sldChg>
      <pc:sldChg chg="add del">
        <pc:chgData name="Zhikal Khidhr" userId="5b7e17f9e3b74d0c" providerId="LiveId" clId="{8B06837D-49C1-45E1-B53C-9A76AF67C935}" dt="2024-01-27T18:53:10.790" v="66" actId="47"/>
        <pc:sldMkLst>
          <pc:docMk/>
          <pc:sldMk cId="2804339496" sldId="258"/>
        </pc:sldMkLst>
      </pc:sldChg>
      <pc:sldChg chg="delSp modSp mod">
        <pc:chgData name="Zhikal Khidhr" userId="5b7e17f9e3b74d0c" providerId="LiveId" clId="{8B06837D-49C1-45E1-B53C-9A76AF67C935}" dt="2024-01-27T18:48:06.275" v="15" actId="20577"/>
        <pc:sldMkLst>
          <pc:docMk/>
          <pc:sldMk cId="480454959" sldId="327"/>
        </pc:sldMkLst>
        <pc:spChg chg="mod">
          <ac:chgData name="Zhikal Khidhr" userId="5b7e17f9e3b74d0c" providerId="LiveId" clId="{8B06837D-49C1-45E1-B53C-9A76AF67C935}" dt="2024-01-27T18:48:06.275" v="15" actId="20577"/>
          <ac:spMkLst>
            <pc:docMk/>
            <pc:sldMk cId="480454959" sldId="327"/>
            <ac:spMk id="2" creationId="{9E3C1396-524A-62A2-8257-1B0D433BBE14}"/>
          </ac:spMkLst>
        </pc:spChg>
        <pc:spChg chg="mod">
          <ac:chgData name="Zhikal Khidhr" userId="5b7e17f9e3b74d0c" providerId="LiveId" clId="{8B06837D-49C1-45E1-B53C-9A76AF67C935}" dt="2024-01-27T18:47:57.453" v="3" actId="20577"/>
          <ac:spMkLst>
            <pc:docMk/>
            <pc:sldMk cId="480454959" sldId="327"/>
            <ac:spMk id="3" creationId="{4C497D5C-E785-D72F-C8CC-FA44B04E576B}"/>
          </ac:spMkLst>
        </pc:spChg>
        <pc:spChg chg="del">
          <ac:chgData name="Zhikal Khidhr" userId="5b7e17f9e3b74d0c" providerId="LiveId" clId="{8B06837D-49C1-45E1-B53C-9A76AF67C935}" dt="2024-01-27T18:47:51.857" v="1" actId="478"/>
          <ac:spMkLst>
            <pc:docMk/>
            <pc:sldMk cId="480454959" sldId="327"/>
            <ac:spMk id="6" creationId="{2885BD36-B19D-0E1D-45C4-1831F5FD5045}"/>
          </ac:spMkLst>
        </pc:spChg>
      </pc:sldChg>
      <pc:sldChg chg="addSp modSp mod setBg">
        <pc:chgData name="Zhikal Khidhr" userId="5b7e17f9e3b74d0c" providerId="LiveId" clId="{8B06837D-49C1-45E1-B53C-9A76AF67C935}" dt="2024-01-27T18:52:39.512" v="40" actId="26606"/>
        <pc:sldMkLst>
          <pc:docMk/>
          <pc:sldMk cId="0" sldId="386"/>
        </pc:sldMkLst>
        <pc:spChg chg="mod">
          <ac:chgData name="Zhikal Khidhr" userId="5b7e17f9e3b74d0c" providerId="LiveId" clId="{8B06837D-49C1-45E1-B53C-9A76AF67C935}" dt="2024-01-27T18:52:39.512" v="40" actId="26606"/>
          <ac:spMkLst>
            <pc:docMk/>
            <pc:sldMk cId="0" sldId="386"/>
            <ac:spMk id="2" creationId="{2856F825-240B-6EC9-735C-CB9A61947744}"/>
          </ac:spMkLst>
        </pc:spChg>
        <pc:spChg chg="add">
          <ac:chgData name="Zhikal Khidhr" userId="5b7e17f9e3b74d0c" providerId="LiveId" clId="{8B06837D-49C1-45E1-B53C-9A76AF67C935}" dt="2024-01-27T18:52:39.512" v="40" actId="26606"/>
          <ac:spMkLst>
            <pc:docMk/>
            <pc:sldMk cId="0" sldId="386"/>
            <ac:spMk id="25609" creationId="{C4879EFC-8E62-4E00-973C-C45EE9EC676D}"/>
          </ac:spMkLst>
        </pc:spChg>
        <pc:spChg chg="add">
          <ac:chgData name="Zhikal Khidhr" userId="5b7e17f9e3b74d0c" providerId="LiveId" clId="{8B06837D-49C1-45E1-B53C-9A76AF67C935}" dt="2024-01-27T18:52:39.512" v="40" actId="26606"/>
          <ac:spMkLst>
            <pc:docMk/>
            <pc:sldMk cId="0" sldId="386"/>
            <ac:spMk id="25611" creationId="{D6A9C53F-5F90-40A5-8C85-5412D39C8C68}"/>
          </ac:spMkLst>
        </pc:spChg>
        <pc:picChg chg="mod ord">
          <ac:chgData name="Zhikal Khidhr" userId="5b7e17f9e3b74d0c" providerId="LiveId" clId="{8B06837D-49C1-45E1-B53C-9A76AF67C935}" dt="2024-01-27T18:52:39.512" v="40" actId="26606"/>
          <ac:picMkLst>
            <pc:docMk/>
            <pc:sldMk cId="0" sldId="386"/>
            <ac:picMk id="25603" creationId="{AD89D76F-7C93-E6AA-96F7-82B4275808AB}"/>
          </ac:picMkLst>
        </pc:picChg>
        <pc:picChg chg="mod">
          <ac:chgData name="Zhikal Khidhr" userId="5b7e17f9e3b74d0c" providerId="LiveId" clId="{8B06837D-49C1-45E1-B53C-9A76AF67C935}" dt="2024-01-27T18:52:39.512" v="40" actId="26606"/>
          <ac:picMkLst>
            <pc:docMk/>
            <pc:sldMk cId="0" sldId="386"/>
            <ac:picMk id="25604" creationId="{BDA9038B-52B4-8F36-C81B-EFADF2F97DC6}"/>
          </ac:picMkLst>
        </pc:picChg>
      </pc:sldChg>
      <pc:sldChg chg="add del">
        <pc:chgData name="Zhikal Khidhr" userId="5b7e17f9e3b74d0c" providerId="LiveId" clId="{8B06837D-49C1-45E1-B53C-9A76AF67C935}" dt="2024-01-27T18:53:05.991" v="64" actId="47"/>
        <pc:sldMkLst>
          <pc:docMk/>
          <pc:sldMk cId="0" sldId="387"/>
        </pc:sldMkLst>
      </pc:sldChg>
      <pc:sldChg chg="add del">
        <pc:chgData name="Zhikal Khidhr" userId="5b7e17f9e3b74d0c" providerId="LiveId" clId="{8B06837D-49C1-45E1-B53C-9A76AF67C935}" dt="2024-01-27T18:53:06.141" v="65" actId="47"/>
        <pc:sldMkLst>
          <pc:docMk/>
          <pc:sldMk cId="3662415385" sldId="513"/>
        </pc:sldMkLst>
      </pc:sldChg>
      <pc:sldChg chg="del">
        <pc:chgData name="Zhikal Khidhr" userId="5b7e17f9e3b74d0c" providerId="LiveId" clId="{8B06837D-49C1-45E1-B53C-9A76AF67C935}" dt="2024-01-27T18:52:57.268" v="42" actId="47"/>
        <pc:sldMkLst>
          <pc:docMk/>
          <pc:sldMk cId="1142531572" sldId="514"/>
        </pc:sldMkLst>
      </pc:sldChg>
      <pc:sldChg chg="del">
        <pc:chgData name="Zhikal Khidhr" userId="5b7e17f9e3b74d0c" providerId="LiveId" clId="{8B06837D-49C1-45E1-B53C-9A76AF67C935}" dt="2024-01-27T18:53:00.685" v="55" actId="47"/>
        <pc:sldMkLst>
          <pc:docMk/>
          <pc:sldMk cId="4147776503" sldId="515"/>
        </pc:sldMkLst>
      </pc:sldChg>
      <pc:sldChg chg="del">
        <pc:chgData name="Zhikal Khidhr" userId="5b7e17f9e3b74d0c" providerId="LiveId" clId="{8B06837D-49C1-45E1-B53C-9A76AF67C935}" dt="2024-01-27T18:53:02.053" v="59" actId="47"/>
        <pc:sldMkLst>
          <pc:docMk/>
          <pc:sldMk cId="758381131" sldId="516"/>
        </pc:sldMkLst>
      </pc:sldChg>
      <pc:sldChg chg="del">
        <pc:chgData name="Zhikal Khidhr" userId="5b7e17f9e3b74d0c" providerId="LiveId" clId="{8B06837D-49C1-45E1-B53C-9A76AF67C935}" dt="2024-01-27T18:52:58.275" v="44" actId="47"/>
        <pc:sldMkLst>
          <pc:docMk/>
          <pc:sldMk cId="2430962060" sldId="517"/>
        </pc:sldMkLst>
      </pc:sldChg>
      <pc:sldChg chg="del">
        <pc:chgData name="Zhikal Khidhr" userId="5b7e17f9e3b74d0c" providerId="LiveId" clId="{8B06837D-49C1-45E1-B53C-9A76AF67C935}" dt="2024-01-27T18:52:58.030" v="43" actId="47"/>
        <pc:sldMkLst>
          <pc:docMk/>
          <pc:sldMk cId="543492419" sldId="518"/>
        </pc:sldMkLst>
      </pc:sldChg>
      <pc:sldChg chg="del">
        <pc:chgData name="Zhikal Khidhr" userId="5b7e17f9e3b74d0c" providerId="LiveId" clId="{8B06837D-49C1-45E1-B53C-9A76AF67C935}" dt="2024-01-27T18:53:02.203" v="60" actId="47"/>
        <pc:sldMkLst>
          <pc:docMk/>
          <pc:sldMk cId="377037731" sldId="519"/>
        </pc:sldMkLst>
      </pc:sldChg>
      <pc:sldChg chg="del">
        <pc:chgData name="Zhikal Khidhr" userId="5b7e17f9e3b74d0c" providerId="LiveId" clId="{8B06837D-49C1-45E1-B53C-9A76AF67C935}" dt="2024-01-27T18:52:58.896" v="46" actId="47"/>
        <pc:sldMkLst>
          <pc:docMk/>
          <pc:sldMk cId="1632832165" sldId="520"/>
        </pc:sldMkLst>
      </pc:sldChg>
      <pc:sldChg chg="del">
        <pc:chgData name="Zhikal Khidhr" userId="5b7e17f9e3b74d0c" providerId="LiveId" clId="{8B06837D-49C1-45E1-B53C-9A76AF67C935}" dt="2024-01-27T18:53:00.050" v="54" actId="47"/>
        <pc:sldMkLst>
          <pc:docMk/>
          <pc:sldMk cId="403639153" sldId="521"/>
        </pc:sldMkLst>
      </pc:sldChg>
      <pc:sldChg chg="del">
        <pc:chgData name="Zhikal Khidhr" userId="5b7e17f9e3b74d0c" providerId="LiveId" clId="{8B06837D-49C1-45E1-B53C-9A76AF67C935}" dt="2024-01-27T18:53:01.887" v="58" actId="47"/>
        <pc:sldMkLst>
          <pc:docMk/>
          <pc:sldMk cId="3447058312" sldId="522"/>
        </pc:sldMkLst>
      </pc:sldChg>
      <pc:sldChg chg="del">
        <pc:chgData name="Zhikal Khidhr" userId="5b7e17f9e3b74d0c" providerId="LiveId" clId="{8B06837D-49C1-45E1-B53C-9A76AF67C935}" dt="2024-01-27T18:52:58.859" v="45" actId="47"/>
        <pc:sldMkLst>
          <pc:docMk/>
          <pc:sldMk cId="3412742694" sldId="523"/>
        </pc:sldMkLst>
      </pc:sldChg>
      <pc:sldChg chg="del">
        <pc:chgData name="Zhikal Khidhr" userId="5b7e17f9e3b74d0c" providerId="LiveId" clId="{8B06837D-49C1-45E1-B53C-9A76AF67C935}" dt="2024-01-27T18:52:58.918" v="47" actId="47"/>
        <pc:sldMkLst>
          <pc:docMk/>
          <pc:sldMk cId="315315081" sldId="524"/>
        </pc:sldMkLst>
      </pc:sldChg>
      <pc:sldChg chg="del">
        <pc:chgData name="Zhikal Khidhr" userId="5b7e17f9e3b74d0c" providerId="LiveId" clId="{8B06837D-49C1-45E1-B53C-9A76AF67C935}" dt="2024-01-27T18:52:59.478" v="48" actId="47"/>
        <pc:sldMkLst>
          <pc:docMk/>
          <pc:sldMk cId="223526976" sldId="525"/>
        </pc:sldMkLst>
      </pc:sldChg>
      <pc:sldChg chg="del">
        <pc:chgData name="Zhikal Khidhr" userId="5b7e17f9e3b74d0c" providerId="LiveId" clId="{8B06837D-49C1-45E1-B53C-9A76AF67C935}" dt="2024-01-27T18:52:59.492" v="49" actId="47"/>
        <pc:sldMkLst>
          <pc:docMk/>
          <pc:sldMk cId="1260092163" sldId="526"/>
        </pc:sldMkLst>
      </pc:sldChg>
      <pc:sldChg chg="del">
        <pc:chgData name="Zhikal Khidhr" userId="5b7e17f9e3b74d0c" providerId="LiveId" clId="{8B06837D-49C1-45E1-B53C-9A76AF67C935}" dt="2024-01-27T18:52:59.518" v="50" actId="47"/>
        <pc:sldMkLst>
          <pc:docMk/>
          <pc:sldMk cId="1636850136" sldId="527"/>
        </pc:sldMkLst>
      </pc:sldChg>
      <pc:sldChg chg="del">
        <pc:chgData name="Zhikal Khidhr" userId="5b7e17f9e3b74d0c" providerId="LiveId" clId="{8B06837D-49C1-45E1-B53C-9A76AF67C935}" dt="2024-01-27T18:52:59.576" v="51" actId="47"/>
        <pc:sldMkLst>
          <pc:docMk/>
          <pc:sldMk cId="173577753" sldId="528"/>
        </pc:sldMkLst>
      </pc:sldChg>
      <pc:sldChg chg="del">
        <pc:chgData name="Zhikal Khidhr" userId="5b7e17f9e3b74d0c" providerId="LiveId" clId="{8B06837D-49C1-45E1-B53C-9A76AF67C935}" dt="2024-01-27T18:52:59.735" v="52" actId="47"/>
        <pc:sldMkLst>
          <pc:docMk/>
          <pc:sldMk cId="191227274" sldId="529"/>
        </pc:sldMkLst>
      </pc:sldChg>
      <pc:sldChg chg="del">
        <pc:chgData name="Zhikal Khidhr" userId="5b7e17f9e3b74d0c" providerId="LiveId" clId="{8B06837D-49C1-45E1-B53C-9A76AF67C935}" dt="2024-01-27T18:52:59.898" v="53" actId="47"/>
        <pc:sldMkLst>
          <pc:docMk/>
          <pc:sldMk cId="3413232774" sldId="530"/>
        </pc:sldMkLst>
      </pc:sldChg>
      <pc:sldChg chg="del">
        <pc:chgData name="Zhikal Khidhr" userId="5b7e17f9e3b74d0c" providerId="LiveId" clId="{8B06837D-49C1-45E1-B53C-9A76AF67C935}" dt="2024-01-27T18:53:00.874" v="56" actId="47"/>
        <pc:sldMkLst>
          <pc:docMk/>
          <pc:sldMk cId="2922768551" sldId="531"/>
        </pc:sldMkLst>
      </pc:sldChg>
      <pc:sldChg chg="del">
        <pc:chgData name="Zhikal Khidhr" userId="5b7e17f9e3b74d0c" providerId="LiveId" clId="{8B06837D-49C1-45E1-B53C-9A76AF67C935}" dt="2024-01-27T18:53:01.721" v="57" actId="47"/>
        <pc:sldMkLst>
          <pc:docMk/>
          <pc:sldMk cId="4149517449" sldId="532"/>
        </pc:sldMkLst>
      </pc:sldChg>
      <pc:sldChg chg="del">
        <pc:chgData name="Zhikal Khidhr" userId="5b7e17f9e3b74d0c" providerId="LiveId" clId="{8B06837D-49C1-45E1-B53C-9A76AF67C935}" dt="2024-01-27T18:47:03.317" v="0" actId="47"/>
        <pc:sldMkLst>
          <pc:docMk/>
          <pc:sldMk cId="2345970161" sldId="533"/>
        </pc:sldMkLst>
      </pc:sldChg>
      <pc:sldChg chg="addSp modSp mod setBg">
        <pc:chgData name="Zhikal Khidhr" userId="5b7e17f9e3b74d0c" providerId="LiveId" clId="{8B06837D-49C1-45E1-B53C-9A76AF67C935}" dt="2024-01-27T18:49:55.113" v="17" actId="1076"/>
        <pc:sldMkLst>
          <pc:docMk/>
          <pc:sldMk cId="3173188058" sldId="534"/>
        </pc:sldMkLst>
        <pc:spChg chg="mod">
          <ac:chgData name="Zhikal Khidhr" userId="5b7e17f9e3b74d0c" providerId="LiveId" clId="{8B06837D-49C1-45E1-B53C-9A76AF67C935}" dt="2024-01-27T18:49:51.091" v="16" actId="26606"/>
          <ac:spMkLst>
            <pc:docMk/>
            <pc:sldMk cId="3173188058" sldId="534"/>
            <ac:spMk id="3" creationId="{87567FF6-73DE-0D02-BEE9-680A428BEE3A}"/>
          </ac:spMkLst>
        </pc:spChg>
        <pc:spChg chg="mod ord">
          <ac:chgData name="Zhikal Khidhr" userId="5b7e17f9e3b74d0c" providerId="LiveId" clId="{8B06837D-49C1-45E1-B53C-9A76AF67C935}" dt="2024-01-27T18:49:51.091" v="16" actId="26606"/>
          <ac:spMkLst>
            <pc:docMk/>
            <pc:sldMk cId="3173188058" sldId="534"/>
            <ac:spMk id="4" creationId="{00000000-0000-0000-0000-000000000000}"/>
          </ac:spMkLst>
        </pc:spChg>
        <pc:spChg chg="mod ord">
          <ac:chgData name="Zhikal Khidhr" userId="5b7e17f9e3b74d0c" providerId="LiveId" clId="{8B06837D-49C1-45E1-B53C-9A76AF67C935}" dt="2024-01-27T18:49:51.091" v="16" actId="26606"/>
          <ac:spMkLst>
            <pc:docMk/>
            <pc:sldMk cId="3173188058" sldId="534"/>
            <ac:spMk id="6" creationId="{00000000-0000-0000-0000-000000000000}"/>
          </ac:spMkLst>
        </pc:spChg>
        <pc:spChg chg="add mod">
          <ac:chgData name="Zhikal Khidhr" userId="5b7e17f9e3b74d0c" providerId="LiveId" clId="{8B06837D-49C1-45E1-B53C-9A76AF67C935}" dt="2024-01-27T18:49:51.091" v="16" actId="26606"/>
          <ac:spMkLst>
            <pc:docMk/>
            <pc:sldMk cId="3173188058" sldId="534"/>
            <ac:spMk id="7" creationId="{608DA07D-3297-432A-B0EF-7898508B7D81}"/>
          </ac:spMkLst>
        </pc:spChg>
        <pc:spChg chg="add mod">
          <ac:chgData name="Zhikal Khidhr" userId="5b7e17f9e3b74d0c" providerId="LiveId" clId="{8B06837D-49C1-45E1-B53C-9A76AF67C935}" dt="2024-01-27T18:49:55.113" v="17" actId="1076"/>
          <ac:spMkLst>
            <pc:docMk/>
            <pc:sldMk cId="3173188058" sldId="534"/>
            <ac:spMk id="8" creationId="{608DA07D-3297-432A-B0EF-7898508B7D81}"/>
          </ac:spMkLst>
        </pc:spChg>
        <pc:spChg chg="add">
          <ac:chgData name="Zhikal Khidhr" userId="5b7e17f9e3b74d0c" providerId="LiveId" clId="{8B06837D-49C1-45E1-B53C-9A76AF67C935}" dt="2024-01-27T18:49:51.091" v="16" actId="26606"/>
          <ac:spMkLst>
            <pc:docMk/>
            <pc:sldMk cId="3173188058" sldId="534"/>
            <ac:spMk id="1031" creationId="{201CC55D-ED54-4C5C-95E6-10947BD1103B}"/>
          </ac:spMkLst>
        </pc:spChg>
        <pc:spChg chg="add">
          <ac:chgData name="Zhikal Khidhr" userId="5b7e17f9e3b74d0c" providerId="LiveId" clId="{8B06837D-49C1-45E1-B53C-9A76AF67C935}" dt="2024-01-27T18:49:51.091" v="16" actId="26606"/>
          <ac:spMkLst>
            <pc:docMk/>
            <pc:sldMk cId="3173188058" sldId="534"/>
            <ac:spMk id="1037" creationId="{3873B707-463F-40B0-8227-E8CC6C67EB25}"/>
          </ac:spMkLst>
        </pc:spChg>
        <pc:spChg chg="add">
          <ac:chgData name="Zhikal Khidhr" userId="5b7e17f9e3b74d0c" providerId="LiveId" clId="{8B06837D-49C1-45E1-B53C-9A76AF67C935}" dt="2024-01-27T18:49:51.091" v="16" actId="26606"/>
          <ac:spMkLst>
            <pc:docMk/>
            <pc:sldMk cId="3173188058" sldId="534"/>
            <ac:spMk id="1039" creationId="{C13237C8-E62C-4F0D-A318-BD6FB6C2D138}"/>
          </ac:spMkLst>
        </pc:spChg>
        <pc:spChg chg="add">
          <ac:chgData name="Zhikal Khidhr" userId="5b7e17f9e3b74d0c" providerId="LiveId" clId="{8B06837D-49C1-45E1-B53C-9A76AF67C935}" dt="2024-01-27T18:49:51.091" v="16" actId="26606"/>
          <ac:spMkLst>
            <pc:docMk/>
            <pc:sldMk cId="3173188058" sldId="534"/>
            <ac:spMk id="1041" creationId="{19C9EAEA-39D0-4B0E-A0EB-51E7B26740B1}"/>
          </ac:spMkLst>
        </pc:spChg>
        <pc:grpChg chg="add">
          <ac:chgData name="Zhikal Khidhr" userId="5b7e17f9e3b74d0c" providerId="LiveId" clId="{8B06837D-49C1-45E1-B53C-9A76AF67C935}" dt="2024-01-27T18:49:51.091" v="16" actId="26606"/>
          <ac:grpSpMkLst>
            <pc:docMk/>
            <pc:sldMk cId="3173188058" sldId="534"/>
            <ac:grpSpMk id="1033" creationId="{1DE889C7-FAD6-4397-98E2-05D503484459}"/>
          </ac:grpSpMkLst>
        </pc:grpChg>
        <pc:picChg chg="ord">
          <ac:chgData name="Zhikal Khidhr" userId="5b7e17f9e3b74d0c" providerId="LiveId" clId="{8B06837D-49C1-45E1-B53C-9A76AF67C935}" dt="2024-01-27T18:49:51.091" v="16" actId="26606"/>
          <ac:picMkLst>
            <pc:docMk/>
            <pc:sldMk cId="3173188058" sldId="534"/>
            <ac:picMk id="2" creationId="{F08B37D7-2441-38EC-EB8A-E4AD4EC1AB9C}"/>
          </ac:picMkLst>
        </pc:picChg>
        <pc:picChg chg="mod">
          <ac:chgData name="Zhikal Khidhr" userId="5b7e17f9e3b74d0c" providerId="LiveId" clId="{8B06837D-49C1-45E1-B53C-9A76AF67C935}" dt="2024-01-27T18:49:51.091" v="16" actId="26606"/>
          <ac:picMkLst>
            <pc:docMk/>
            <pc:sldMk cId="3173188058" sldId="534"/>
            <ac:picMk id="1026" creationId="{C30C7DA3-79DD-696C-5E37-669DFDEEB7D0}"/>
          </ac:picMkLst>
        </pc:picChg>
      </pc:sldChg>
      <pc:sldChg chg="addSp modSp mod setBg">
        <pc:chgData name="Zhikal Khidhr" userId="5b7e17f9e3b74d0c" providerId="LiveId" clId="{8B06837D-49C1-45E1-B53C-9A76AF67C935}" dt="2024-01-27T18:50:04.078" v="19" actId="14100"/>
        <pc:sldMkLst>
          <pc:docMk/>
          <pc:sldMk cId="3126843359" sldId="535"/>
        </pc:sldMkLst>
        <pc:spChg chg="mod">
          <ac:chgData name="Zhikal Khidhr" userId="5b7e17f9e3b74d0c" providerId="LiveId" clId="{8B06837D-49C1-45E1-B53C-9A76AF67C935}" dt="2024-01-27T18:50:00.839" v="18" actId="26606"/>
          <ac:spMkLst>
            <pc:docMk/>
            <pc:sldMk cId="3126843359" sldId="535"/>
            <ac:spMk id="3" creationId="{D1298DF1-0F5F-DA0C-B9CD-1DC0ED39FA57}"/>
          </ac:spMkLst>
        </pc:spChg>
        <pc:spChg chg="mod ord">
          <ac:chgData name="Zhikal Khidhr" userId="5b7e17f9e3b74d0c" providerId="LiveId" clId="{8B06837D-49C1-45E1-B53C-9A76AF67C935}" dt="2024-01-27T18:50:00.839" v="18" actId="26606"/>
          <ac:spMkLst>
            <pc:docMk/>
            <pc:sldMk cId="3126843359" sldId="535"/>
            <ac:spMk id="4" creationId="{00000000-0000-0000-0000-000000000000}"/>
          </ac:spMkLst>
        </pc:spChg>
        <pc:spChg chg="mod ord">
          <ac:chgData name="Zhikal Khidhr" userId="5b7e17f9e3b74d0c" providerId="LiveId" clId="{8B06837D-49C1-45E1-B53C-9A76AF67C935}" dt="2024-01-27T18:50:00.839" v="18" actId="26606"/>
          <ac:spMkLst>
            <pc:docMk/>
            <pc:sldMk cId="3126843359" sldId="535"/>
            <ac:spMk id="6" creationId="{00000000-0000-0000-0000-000000000000}"/>
          </ac:spMkLst>
        </pc:spChg>
        <pc:spChg chg="add mod">
          <ac:chgData name="Zhikal Khidhr" userId="5b7e17f9e3b74d0c" providerId="LiveId" clId="{8B06837D-49C1-45E1-B53C-9A76AF67C935}" dt="2024-01-27T18:50:04.078" v="19" actId="14100"/>
          <ac:spMkLst>
            <pc:docMk/>
            <pc:sldMk cId="3126843359" sldId="535"/>
            <ac:spMk id="8" creationId="{608DA07D-3297-432A-B0EF-7898508B7D81}"/>
          </ac:spMkLst>
        </pc:spChg>
        <pc:spChg chg="add">
          <ac:chgData name="Zhikal Khidhr" userId="5b7e17f9e3b74d0c" providerId="LiveId" clId="{8B06837D-49C1-45E1-B53C-9A76AF67C935}" dt="2024-01-27T18:50:00.839" v="18" actId="26606"/>
          <ac:spMkLst>
            <pc:docMk/>
            <pc:sldMk cId="3126843359" sldId="535"/>
            <ac:spMk id="14" creationId="{47942995-B07F-4636-9A06-C6A104B260A8}"/>
          </ac:spMkLst>
        </pc:spChg>
        <pc:spChg chg="add">
          <ac:chgData name="Zhikal Khidhr" userId="5b7e17f9e3b74d0c" providerId="LiveId" clId="{8B06837D-49C1-45E1-B53C-9A76AF67C935}" dt="2024-01-27T18:50:00.839" v="18" actId="26606"/>
          <ac:spMkLst>
            <pc:docMk/>
            <pc:sldMk cId="3126843359" sldId="535"/>
            <ac:spMk id="21" creationId="{B81933D1-5615-42C7-9C0B-4EB7105CCE2D}"/>
          </ac:spMkLst>
        </pc:spChg>
        <pc:spChg chg="add">
          <ac:chgData name="Zhikal Khidhr" userId="5b7e17f9e3b74d0c" providerId="LiveId" clId="{8B06837D-49C1-45E1-B53C-9A76AF67C935}" dt="2024-01-27T18:50:00.839" v="18" actId="26606"/>
          <ac:spMkLst>
            <pc:docMk/>
            <pc:sldMk cId="3126843359" sldId="535"/>
            <ac:spMk id="23" creationId="{19C9EAEA-39D0-4B0E-A0EB-51E7B26740B1}"/>
          </ac:spMkLst>
        </pc:spChg>
        <pc:grpChg chg="add">
          <ac:chgData name="Zhikal Khidhr" userId="5b7e17f9e3b74d0c" providerId="LiveId" clId="{8B06837D-49C1-45E1-B53C-9A76AF67C935}" dt="2024-01-27T18:50:00.839" v="18" actId="26606"/>
          <ac:grpSpMkLst>
            <pc:docMk/>
            <pc:sldMk cId="3126843359" sldId="535"/>
            <ac:grpSpMk id="16" creationId="{032D8612-31EB-44CF-A1D0-14FD4C705424}"/>
          </ac:grpSpMkLst>
        </pc:grpChg>
        <pc:picChg chg="ord">
          <ac:chgData name="Zhikal Khidhr" userId="5b7e17f9e3b74d0c" providerId="LiveId" clId="{8B06837D-49C1-45E1-B53C-9A76AF67C935}" dt="2024-01-27T18:50:00.839" v="18" actId="26606"/>
          <ac:picMkLst>
            <pc:docMk/>
            <pc:sldMk cId="3126843359" sldId="535"/>
            <ac:picMk id="2" creationId="{F08B37D7-2441-38EC-EB8A-E4AD4EC1AB9C}"/>
          </ac:picMkLst>
        </pc:picChg>
        <pc:picChg chg="mod">
          <ac:chgData name="Zhikal Khidhr" userId="5b7e17f9e3b74d0c" providerId="LiveId" clId="{8B06837D-49C1-45E1-B53C-9A76AF67C935}" dt="2024-01-27T18:50:00.839" v="18" actId="26606"/>
          <ac:picMkLst>
            <pc:docMk/>
            <pc:sldMk cId="3126843359" sldId="535"/>
            <ac:picMk id="9" creationId="{607BB158-A0D4-4B8A-EAD0-AD22BBEE8EC0}"/>
          </ac:picMkLst>
        </pc:picChg>
      </pc:sldChg>
      <pc:sldChg chg="addSp delSp modSp mod setBg">
        <pc:chgData name="Zhikal Khidhr" userId="5b7e17f9e3b74d0c" providerId="LiveId" clId="{8B06837D-49C1-45E1-B53C-9A76AF67C935}" dt="2024-01-27T18:50:29.969" v="24" actId="1076"/>
        <pc:sldMkLst>
          <pc:docMk/>
          <pc:sldMk cId="2789681450" sldId="537"/>
        </pc:sldMkLst>
        <pc:spChg chg="mod">
          <ac:chgData name="Zhikal Khidhr" userId="5b7e17f9e3b74d0c" providerId="LiveId" clId="{8B06837D-49C1-45E1-B53C-9A76AF67C935}" dt="2024-01-27T18:50:22.428" v="22" actId="26606"/>
          <ac:spMkLst>
            <pc:docMk/>
            <pc:sldMk cId="2789681450" sldId="537"/>
            <ac:spMk id="3" creationId="{3CE8BFF0-1EA1-E8BF-4445-DD50CFA6CB78}"/>
          </ac:spMkLst>
        </pc:spChg>
        <pc:spChg chg="mod ord">
          <ac:chgData name="Zhikal Khidhr" userId="5b7e17f9e3b74d0c" providerId="LiveId" clId="{8B06837D-49C1-45E1-B53C-9A76AF67C935}" dt="2024-01-27T18:50:22.428" v="22" actId="26606"/>
          <ac:spMkLst>
            <pc:docMk/>
            <pc:sldMk cId="2789681450" sldId="537"/>
            <ac:spMk id="4" creationId="{00000000-0000-0000-0000-000000000000}"/>
          </ac:spMkLst>
        </pc:spChg>
        <pc:spChg chg="mod ord">
          <ac:chgData name="Zhikal Khidhr" userId="5b7e17f9e3b74d0c" providerId="LiveId" clId="{8B06837D-49C1-45E1-B53C-9A76AF67C935}" dt="2024-01-27T18:50:22.428" v="22" actId="26606"/>
          <ac:spMkLst>
            <pc:docMk/>
            <pc:sldMk cId="2789681450" sldId="537"/>
            <ac:spMk id="6" creationId="{00000000-0000-0000-0000-000000000000}"/>
          </ac:spMkLst>
        </pc:spChg>
        <pc:spChg chg="add mod">
          <ac:chgData name="Zhikal Khidhr" userId="5b7e17f9e3b74d0c" providerId="LiveId" clId="{8B06837D-49C1-45E1-B53C-9A76AF67C935}" dt="2024-01-27T18:50:29.969" v="24" actId="1076"/>
          <ac:spMkLst>
            <pc:docMk/>
            <pc:sldMk cId="2789681450" sldId="537"/>
            <ac:spMk id="7" creationId="{608DA07D-3297-432A-B0EF-7898508B7D81}"/>
          </ac:spMkLst>
        </pc:spChg>
        <pc:spChg chg="add mod">
          <ac:chgData name="Zhikal Khidhr" userId="5b7e17f9e3b74d0c" providerId="LiveId" clId="{8B06837D-49C1-45E1-B53C-9A76AF67C935}" dt="2024-01-27T18:50:26.317" v="23" actId="1076"/>
          <ac:spMkLst>
            <pc:docMk/>
            <pc:sldMk cId="2789681450" sldId="537"/>
            <ac:spMk id="8" creationId="{608DA07D-3297-432A-B0EF-7898508B7D81}"/>
          </ac:spMkLst>
        </pc:spChg>
        <pc:spChg chg="add del">
          <ac:chgData name="Zhikal Khidhr" userId="5b7e17f9e3b74d0c" providerId="LiveId" clId="{8B06837D-49C1-45E1-B53C-9A76AF67C935}" dt="2024-01-27T18:50:22.409" v="21" actId="26606"/>
          <ac:spMkLst>
            <pc:docMk/>
            <pc:sldMk cId="2789681450" sldId="537"/>
            <ac:spMk id="1031" creationId="{201CC55D-ED54-4C5C-95E6-10947BD1103B}"/>
          </ac:spMkLst>
        </pc:spChg>
        <pc:spChg chg="add del">
          <ac:chgData name="Zhikal Khidhr" userId="5b7e17f9e3b74d0c" providerId="LiveId" clId="{8B06837D-49C1-45E1-B53C-9A76AF67C935}" dt="2024-01-27T18:50:22.409" v="21" actId="26606"/>
          <ac:spMkLst>
            <pc:docMk/>
            <pc:sldMk cId="2789681450" sldId="537"/>
            <ac:spMk id="1037" creationId="{3873B707-463F-40B0-8227-E8CC6C67EB25}"/>
          </ac:spMkLst>
        </pc:spChg>
        <pc:spChg chg="add del">
          <ac:chgData name="Zhikal Khidhr" userId="5b7e17f9e3b74d0c" providerId="LiveId" clId="{8B06837D-49C1-45E1-B53C-9A76AF67C935}" dt="2024-01-27T18:50:22.409" v="21" actId="26606"/>
          <ac:spMkLst>
            <pc:docMk/>
            <pc:sldMk cId="2789681450" sldId="537"/>
            <ac:spMk id="1039" creationId="{C13237C8-E62C-4F0D-A318-BD6FB6C2D138}"/>
          </ac:spMkLst>
        </pc:spChg>
        <pc:spChg chg="add del">
          <ac:chgData name="Zhikal Khidhr" userId="5b7e17f9e3b74d0c" providerId="LiveId" clId="{8B06837D-49C1-45E1-B53C-9A76AF67C935}" dt="2024-01-27T18:50:22.409" v="21" actId="26606"/>
          <ac:spMkLst>
            <pc:docMk/>
            <pc:sldMk cId="2789681450" sldId="537"/>
            <ac:spMk id="1041" creationId="{19C9EAEA-39D0-4B0E-A0EB-51E7B26740B1}"/>
          </ac:spMkLst>
        </pc:spChg>
        <pc:spChg chg="add">
          <ac:chgData name="Zhikal Khidhr" userId="5b7e17f9e3b74d0c" providerId="LiveId" clId="{8B06837D-49C1-45E1-B53C-9A76AF67C935}" dt="2024-01-27T18:50:22.428" v="22" actId="26606"/>
          <ac:spMkLst>
            <pc:docMk/>
            <pc:sldMk cId="2789681450" sldId="537"/>
            <ac:spMk id="1043" creationId="{DBC6133C-0615-4CE4-9132-37E609A9BDFA}"/>
          </ac:spMkLst>
        </pc:spChg>
        <pc:spChg chg="add">
          <ac:chgData name="Zhikal Khidhr" userId="5b7e17f9e3b74d0c" providerId="LiveId" clId="{8B06837D-49C1-45E1-B53C-9A76AF67C935}" dt="2024-01-27T18:50:22.428" v="22" actId="26606"/>
          <ac:spMkLst>
            <pc:docMk/>
            <pc:sldMk cId="2789681450" sldId="537"/>
            <ac:spMk id="1044" creationId="{169CC832-2974-4E8D-90ED-3E2941BA7336}"/>
          </ac:spMkLst>
        </pc:spChg>
        <pc:spChg chg="add">
          <ac:chgData name="Zhikal Khidhr" userId="5b7e17f9e3b74d0c" providerId="LiveId" clId="{8B06837D-49C1-45E1-B53C-9A76AF67C935}" dt="2024-01-27T18:50:22.428" v="22" actId="26606"/>
          <ac:spMkLst>
            <pc:docMk/>
            <pc:sldMk cId="2789681450" sldId="537"/>
            <ac:spMk id="1045" creationId="{55222F96-971A-4F90-B841-6BAB416C7AC1}"/>
          </ac:spMkLst>
        </pc:spChg>
        <pc:spChg chg="add">
          <ac:chgData name="Zhikal Khidhr" userId="5b7e17f9e3b74d0c" providerId="LiveId" clId="{8B06837D-49C1-45E1-B53C-9A76AF67C935}" dt="2024-01-27T18:50:22.428" v="22" actId="26606"/>
          <ac:spMkLst>
            <pc:docMk/>
            <pc:sldMk cId="2789681450" sldId="537"/>
            <ac:spMk id="1046" creationId="{08980754-6F4B-43C9-B9BE-127B6BED6586}"/>
          </ac:spMkLst>
        </pc:spChg>
        <pc:spChg chg="add">
          <ac:chgData name="Zhikal Khidhr" userId="5b7e17f9e3b74d0c" providerId="LiveId" clId="{8B06837D-49C1-45E1-B53C-9A76AF67C935}" dt="2024-01-27T18:50:22.428" v="22" actId="26606"/>
          <ac:spMkLst>
            <pc:docMk/>
            <pc:sldMk cId="2789681450" sldId="537"/>
            <ac:spMk id="1047" creationId="{2C1BBA94-3F40-40AA-8BB9-E69E25E537C1}"/>
          </ac:spMkLst>
        </pc:spChg>
        <pc:grpChg chg="add del">
          <ac:chgData name="Zhikal Khidhr" userId="5b7e17f9e3b74d0c" providerId="LiveId" clId="{8B06837D-49C1-45E1-B53C-9A76AF67C935}" dt="2024-01-27T18:50:22.409" v="21" actId="26606"/>
          <ac:grpSpMkLst>
            <pc:docMk/>
            <pc:sldMk cId="2789681450" sldId="537"/>
            <ac:grpSpMk id="1033" creationId="{1DE889C7-FAD6-4397-98E2-05D503484459}"/>
          </ac:grpSpMkLst>
        </pc:grpChg>
        <pc:picChg chg="ord">
          <ac:chgData name="Zhikal Khidhr" userId="5b7e17f9e3b74d0c" providerId="LiveId" clId="{8B06837D-49C1-45E1-B53C-9A76AF67C935}" dt="2024-01-27T18:50:22.428" v="22" actId="26606"/>
          <ac:picMkLst>
            <pc:docMk/>
            <pc:sldMk cId="2789681450" sldId="537"/>
            <ac:picMk id="2" creationId="{F08B37D7-2441-38EC-EB8A-E4AD4EC1AB9C}"/>
          </ac:picMkLst>
        </pc:picChg>
        <pc:picChg chg="mod">
          <ac:chgData name="Zhikal Khidhr" userId="5b7e17f9e3b74d0c" providerId="LiveId" clId="{8B06837D-49C1-45E1-B53C-9A76AF67C935}" dt="2024-01-27T18:50:22.428" v="22" actId="26606"/>
          <ac:picMkLst>
            <pc:docMk/>
            <pc:sldMk cId="2789681450" sldId="537"/>
            <ac:picMk id="1026" creationId="{C30C7DA3-79DD-696C-5E37-669DFDEEB7D0}"/>
          </ac:picMkLst>
        </pc:picChg>
      </pc:sldChg>
      <pc:sldChg chg="addSp modSp mod setBg">
        <pc:chgData name="Zhikal Khidhr" userId="5b7e17f9e3b74d0c" providerId="LiveId" clId="{8B06837D-49C1-45E1-B53C-9A76AF67C935}" dt="2024-01-27T18:50:45.111" v="26" actId="1076"/>
        <pc:sldMkLst>
          <pc:docMk/>
          <pc:sldMk cId="448782646" sldId="538"/>
        </pc:sldMkLst>
        <pc:spChg chg="mod ord">
          <ac:chgData name="Zhikal Khidhr" userId="5b7e17f9e3b74d0c" providerId="LiveId" clId="{8B06837D-49C1-45E1-B53C-9A76AF67C935}" dt="2024-01-27T18:50:41.159" v="25" actId="26606"/>
          <ac:spMkLst>
            <pc:docMk/>
            <pc:sldMk cId="448782646" sldId="538"/>
            <ac:spMk id="4" creationId="{00000000-0000-0000-0000-000000000000}"/>
          </ac:spMkLst>
        </pc:spChg>
        <pc:spChg chg="mod">
          <ac:chgData name="Zhikal Khidhr" userId="5b7e17f9e3b74d0c" providerId="LiveId" clId="{8B06837D-49C1-45E1-B53C-9A76AF67C935}" dt="2024-01-27T18:50:41.159" v="25" actId="26606"/>
          <ac:spMkLst>
            <pc:docMk/>
            <pc:sldMk cId="448782646" sldId="538"/>
            <ac:spMk id="5" creationId="{3F394EF4-FD8A-068B-CE65-CC338F88F657}"/>
          </ac:spMkLst>
        </pc:spChg>
        <pc:spChg chg="mod ord">
          <ac:chgData name="Zhikal Khidhr" userId="5b7e17f9e3b74d0c" providerId="LiveId" clId="{8B06837D-49C1-45E1-B53C-9A76AF67C935}" dt="2024-01-27T18:50:41.159" v="25" actId="26606"/>
          <ac:spMkLst>
            <pc:docMk/>
            <pc:sldMk cId="448782646" sldId="538"/>
            <ac:spMk id="6" creationId="{00000000-0000-0000-0000-000000000000}"/>
          </ac:spMkLst>
        </pc:spChg>
        <pc:spChg chg="add mod">
          <ac:chgData name="Zhikal Khidhr" userId="5b7e17f9e3b74d0c" providerId="LiveId" clId="{8B06837D-49C1-45E1-B53C-9A76AF67C935}" dt="2024-01-27T18:50:41.159" v="25" actId="26606"/>
          <ac:spMkLst>
            <pc:docMk/>
            <pc:sldMk cId="448782646" sldId="538"/>
            <ac:spMk id="7" creationId="{608DA07D-3297-432A-B0EF-7898508B7D81}"/>
          </ac:spMkLst>
        </pc:spChg>
        <pc:spChg chg="add mod">
          <ac:chgData name="Zhikal Khidhr" userId="5b7e17f9e3b74d0c" providerId="LiveId" clId="{8B06837D-49C1-45E1-B53C-9A76AF67C935}" dt="2024-01-27T18:50:45.111" v="26" actId="1076"/>
          <ac:spMkLst>
            <pc:docMk/>
            <pc:sldMk cId="448782646" sldId="538"/>
            <ac:spMk id="8" creationId="{608DA07D-3297-432A-B0EF-7898508B7D81}"/>
          </ac:spMkLst>
        </pc:spChg>
        <pc:spChg chg="add">
          <ac:chgData name="Zhikal Khidhr" userId="5b7e17f9e3b74d0c" providerId="LiveId" clId="{8B06837D-49C1-45E1-B53C-9A76AF67C935}" dt="2024-01-27T18:50:41.159" v="25" actId="26606"/>
          <ac:spMkLst>
            <pc:docMk/>
            <pc:sldMk cId="448782646" sldId="538"/>
            <ac:spMk id="13" creationId="{32AEEBC8-9D30-42EF-95F2-386C2653FBF0}"/>
          </ac:spMkLst>
        </pc:spChg>
        <pc:spChg chg="add">
          <ac:chgData name="Zhikal Khidhr" userId="5b7e17f9e3b74d0c" providerId="LiveId" clId="{8B06837D-49C1-45E1-B53C-9A76AF67C935}" dt="2024-01-27T18:50:41.159" v="25" actId="26606"/>
          <ac:spMkLst>
            <pc:docMk/>
            <pc:sldMk cId="448782646" sldId="538"/>
            <ac:spMk id="15" creationId="{2E92FA66-67D7-4CB4-94D3-E643A9AD4757}"/>
          </ac:spMkLst>
        </pc:spChg>
        <pc:picChg chg="ord">
          <ac:chgData name="Zhikal Khidhr" userId="5b7e17f9e3b74d0c" providerId="LiveId" clId="{8B06837D-49C1-45E1-B53C-9A76AF67C935}" dt="2024-01-27T18:50:41.159" v="25" actId="26606"/>
          <ac:picMkLst>
            <pc:docMk/>
            <pc:sldMk cId="448782646" sldId="538"/>
            <ac:picMk id="2" creationId="{F08B37D7-2441-38EC-EB8A-E4AD4EC1AB9C}"/>
          </ac:picMkLst>
        </pc:picChg>
        <pc:picChg chg="mod">
          <ac:chgData name="Zhikal Khidhr" userId="5b7e17f9e3b74d0c" providerId="LiveId" clId="{8B06837D-49C1-45E1-B53C-9A76AF67C935}" dt="2024-01-27T18:50:41.159" v="25" actId="26606"/>
          <ac:picMkLst>
            <pc:docMk/>
            <pc:sldMk cId="448782646" sldId="538"/>
            <ac:picMk id="3" creationId="{FBD7370F-F949-65A8-7E6B-4A38AA187DDE}"/>
          </ac:picMkLst>
        </pc:picChg>
      </pc:sldChg>
      <pc:sldChg chg="addSp modSp mod setBg">
        <pc:chgData name="Zhikal Khidhr" userId="5b7e17f9e3b74d0c" providerId="LiveId" clId="{8B06837D-49C1-45E1-B53C-9A76AF67C935}" dt="2024-01-27T18:50:58.413" v="28" actId="1076"/>
        <pc:sldMkLst>
          <pc:docMk/>
          <pc:sldMk cId="726801074" sldId="539"/>
        </pc:sldMkLst>
        <pc:spChg chg="mod">
          <ac:chgData name="Zhikal Khidhr" userId="5b7e17f9e3b74d0c" providerId="LiveId" clId="{8B06837D-49C1-45E1-B53C-9A76AF67C935}" dt="2024-01-27T18:50:53.681" v="27" actId="26606"/>
          <ac:spMkLst>
            <pc:docMk/>
            <pc:sldMk cId="726801074" sldId="539"/>
            <ac:spMk id="3" creationId="{F333B72D-0E4A-3307-9C3D-49756904404A}"/>
          </ac:spMkLst>
        </pc:spChg>
        <pc:spChg chg="mod ord">
          <ac:chgData name="Zhikal Khidhr" userId="5b7e17f9e3b74d0c" providerId="LiveId" clId="{8B06837D-49C1-45E1-B53C-9A76AF67C935}" dt="2024-01-27T18:50:53.681" v="27" actId="26606"/>
          <ac:spMkLst>
            <pc:docMk/>
            <pc:sldMk cId="726801074" sldId="539"/>
            <ac:spMk id="4" creationId="{00000000-0000-0000-0000-000000000000}"/>
          </ac:spMkLst>
        </pc:spChg>
        <pc:spChg chg="mod ord">
          <ac:chgData name="Zhikal Khidhr" userId="5b7e17f9e3b74d0c" providerId="LiveId" clId="{8B06837D-49C1-45E1-B53C-9A76AF67C935}" dt="2024-01-27T18:50:53.681" v="27" actId="26606"/>
          <ac:spMkLst>
            <pc:docMk/>
            <pc:sldMk cId="726801074" sldId="539"/>
            <ac:spMk id="6" creationId="{00000000-0000-0000-0000-000000000000}"/>
          </ac:spMkLst>
        </pc:spChg>
        <pc:spChg chg="add mod">
          <ac:chgData name="Zhikal Khidhr" userId="5b7e17f9e3b74d0c" providerId="LiveId" clId="{8B06837D-49C1-45E1-B53C-9A76AF67C935}" dt="2024-01-27T18:50:53.681" v="27" actId="26606"/>
          <ac:spMkLst>
            <pc:docMk/>
            <pc:sldMk cId="726801074" sldId="539"/>
            <ac:spMk id="7" creationId="{608DA07D-3297-432A-B0EF-7898508B7D81}"/>
          </ac:spMkLst>
        </pc:spChg>
        <pc:spChg chg="add mod">
          <ac:chgData name="Zhikal Khidhr" userId="5b7e17f9e3b74d0c" providerId="LiveId" clId="{8B06837D-49C1-45E1-B53C-9A76AF67C935}" dt="2024-01-27T18:50:58.413" v="28" actId="1076"/>
          <ac:spMkLst>
            <pc:docMk/>
            <pc:sldMk cId="726801074" sldId="539"/>
            <ac:spMk id="8" creationId="{608DA07D-3297-432A-B0EF-7898508B7D81}"/>
          </ac:spMkLst>
        </pc:spChg>
        <pc:spChg chg="add">
          <ac:chgData name="Zhikal Khidhr" userId="5b7e17f9e3b74d0c" providerId="LiveId" clId="{8B06837D-49C1-45E1-B53C-9A76AF67C935}" dt="2024-01-27T18:50:53.681" v="27" actId="26606"/>
          <ac:spMkLst>
            <pc:docMk/>
            <pc:sldMk cId="726801074" sldId="539"/>
            <ac:spMk id="13" creationId="{B6CDA21F-E7AF-4C75-8395-33F58D5B0E45}"/>
          </ac:spMkLst>
        </pc:spChg>
        <pc:spChg chg="add">
          <ac:chgData name="Zhikal Khidhr" userId="5b7e17f9e3b74d0c" providerId="LiveId" clId="{8B06837D-49C1-45E1-B53C-9A76AF67C935}" dt="2024-01-27T18:50:53.681" v="27" actId="26606"/>
          <ac:spMkLst>
            <pc:docMk/>
            <pc:sldMk cId="726801074" sldId="539"/>
            <ac:spMk id="20" creationId="{D5B0017B-2ECA-49AF-B397-DC140825DF8D}"/>
          </ac:spMkLst>
        </pc:spChg>
        <pc:grpChg chg="add">
          <ac:chgData name="Zhikal Khidhr" userId="5b7e17f9e3b74d0c" providerId="LiveId" clId="{8B06837D-49C1-45E1-B53C-9A76AF67C935}" dt="2024-01-27T18:50:53.681" v="27" actId="26606"/>
          <ac:grpSpMkLst>
            <pc:docMk/>
            <pc:sldMk cId="726801074" sldId="539"/>
            <ac:grpSpMk id="15" creationId="{AE1C45F0-260A-458C-96ED-C1F6D2151219}"/>
          </ac:grpSpMkLst>
        </pc:grpChg>
        <pc:picChg chg="ord">
          <ac:chgData name="Zhikal Khidhr" userId="5b7e17f9e3b74d0c" providerId="LiveId" clId="{8B06837D-49C1-45E1-B53C-9A76AF67C935}" dt="2024-01-27T18:50:53.681" v="27" actId="26606"/>
          <ac:picMkLst>
            <pc:docMk/>
            <pc:sldMk cId="726801074" sldId="539"/>
            <ac:picMk id="2" creationId="{F08B37D7-2441-38EC-EB8A-E4AD4EC1AB9C}"/>
          </ac:picMkLst>
        </pc:picChg>
        <pc:cxnChg chg="add">
          <ac:chgData name="Zhikal Khidhr" userId="5b7e17f9e3b74d0c" providerId="LiveId" clId="{8B06837D-49C1-45E1-B53C-9A76AF67C935}" dt="2024-01-27T18:50:53.681" v="27" actId="26606"/>
          <ac:cxnSpMkLst>
            <pc:docMk/>
            <pc:sldMk cId="726801074" sldId="539"/>
            <ac:cxnSpMk id="22" creationId="{6CF1BAF6-AD41-4082-B212-8A1F9A2E8779}"/>
          </ac:cxnSpMkLst>
        </pc:cxnChg>
      </pc:sldChg>
      <pc:sldChg chg="addSp modSp mod setBg">
        <pc:chgData name="Zhikal Khidhr" userId="5b7e17f9e3b74d0c" providerId="LiveId" clId="{8B06837D-49C1-45E1-B53C-9A76AF67C935}" dt="2024-01-27T18:51:14.546" v="30" actId="1076"/>
        <pc:sldMkLst>
          <pc:docMk/>
          <pc:sldMk cId="936158867" sldId="541"/>
        </pc:sldMkLst>
        <pc:spChg chg="mod">
          <ac:chgData name="Zhikal Khidhr" userId="5b7e17f9e3b74d0c" providerId="LiveId" clId="{8B06837D-49C1-45E1-B53C-9A76AF67C935}" dt="2024-01-27T18:51:09.652" v="29" actId="26606"/>
          <ac:spMkLst>
            <pc:docMk/>
            <pc:sldMk cId="936158867" sldId="541"/>
            <ac:spMk id="4" creationId="{00000000-0000-0000-0000-000000000000}"/>
          </ac:spMkLst>
        </pc:spChg>
        <pc:spChg chg="mod">
          <ac:chgData name="Zhikal Khidhr" userId="5b7e17f9e3b74d0c" providerId="LiveId" clId="{8B06837D-49C1-45E1-B53C-9A76AF67C935}" dt="2024-01-27T18:51:09.652" v="29" actId="26606"/>
          <ac:spMkLst>
            <pc:docMk/>
            <pc:sldMk cId="936158867" sldId="541"/>
            <ac:spMk id="5" creationId="{00000000-0000-0000-0000-000000000000}"/>
          </ac:spMkLst>
        </pc:spChg>
        <pc:spChg chg="mod">
          <ac:chgData name="Zhikal Khidhr" userId="5b7e17f9e3b74d0c" providerId="LiveId" clId="{8B06837D-49C1-45E1-B53C-9A76AF67C935}" dt="2024-01-27T18:51:09.652" v="29" actId="26606"/>
          <ac:spMkLst>
            <pc:docMk/>
            <pc:sldMk cId="936158867" sldId="541"/>
            <ac:spMk id="6" creationId="{00000000-0000-0000-0000-000000000000}"/>
          </ac:spMkLst>
        </pc:spChg>
        <pc:spChg chg="add mod ord">
          <ac:chgData name="Zhikal Khidhr" userId="5b7e17f9e3b74d0c" providerId="LiveId" clId="{8B06837D-49C1-45E1-B53C-9A76AF67C935}" dt="2024-01-27T18:51:09.652" v="29" actId="26606"/>
          <ac:spMkLst>
            <pc:docMk/>
            <pc:sldMk cId="936158867" sldId="541"/>
            <ac:spMk id="7" creationId="{608DA07D-3297-432A-B0EF-7898508B7D81}"/>
          </ac:spMkLst>
        </pc:spChg>
        <pc:spChg chg="add mod ord">
          <ac:chgData name="Zhikal Khidhr" userId="5b7e17f9e3b74d0c" providerId="LiveId" clId="{8B06837D-49C1-45E1-B53C-9A76AF67C935}" dt="2024-01-27T18:51:14.546" v="30" actId="1076"/>
          <ac:spMkLst>
            <pc:docMk/>
            <pc:sldMk cId="936158867" sldId="541"/>
            <ac:spMk id="8" creationId="{608DA07D-3297-432A-B0EF-7898508B7D81}"/>
          </ac:spMkLst>
        </pc:spChg>
        <pc:spChg chg="add">
          <ac:chgData name="Zhikal Khidhr" userId="5b7e17f9e3b74d0c" providerId="LiveId" clId="{8B06837D-49C1-45E1-B53C-9A76AF67C935}" dt="2024-01-27T18:51:09.652" v="29" actId="26606"/>
          <ac:spMkLst>
            <pc:docMk/>
            <pc:sldMk cId="936158867" sldId="541"/>
            <ac:spMk id="13" creationId="{DBF61EA3-B236-439E-9C0B-340980D56BEE}"/>
          </ac:spMkLst>
        </pc:spChg>
        <pc:spChg chg="add">
          <ac:chgData name="Zhikal Khidhr" userId="5b7e17f9e3b74d0c" providerId="LiveId" clId="{8B06837D-49C1-45E1-B53C-9A76AF67C935}" dt="2024-01-27T18:51:09.652" v="29" actId="26606"/>
          <ac:spMkLst>
            <pc:docMk/>
            <pc:sldMk cId="936158867" sldId="541"/>
            <ac:spMk id="19" creationId="{E659831F-0D9A-4C63-9EBB-8435B85A440F}"/>
          </ac:spMkLst>
        </pc:spChg>
        <pc:grpChg chg="add">
          <ac:chgData name="Zhikal Khidhr" userId="5b7e17f9e3b74d0c" providerId="LiveId" clId="{8B06837D-49C1-45E1-B53C-9A76AF67C935}" dt="2024-01-27T18:51:09.652" v="29" actId="26606"/>
          <ac:grpSpMkLst>
            <pc:docMk/>
            <pc:sldMk cId="936158867" sldId="541"/>
            <ac:grpSpMk id="15" creationId="{28FAF094-D087-493F-8DF9-A486C2D6BBAA}"/>
          </ac:grpSpMkLst>
        </pc:grpChg>
      </pc:sldChg>
      <pc:sldChg chg="addSp modSp mod setBg">
        <pc:chgData name="Zhikal Khidhr" userId="5b7e17f9e3b74d0c" providerId="LiveId" clId="{8B06837D-49C1-45E1-B53C-9A76AF67C935}" dt="2024-01-27T18:51:33.107" v="32" actId="1076"/>
        <pc:sldMkLst>
          <pc:docMk/>
          <pc:sldMk cId="4159415211" sldId="544"/>
        </pc:sldMkLst>
        <pc:spChg chg="mod">
          <ac:chgData name="Zhikal Khidhr" userId="5b7e17f9e3b74d0c" providerId="LiveId" clId="{8B06837D-49C1-45E1-B53C-9A76AF67C935}" dt="2024-01-27T18:51:29.605" v="31" actId="26606"/>
          <ac:spMkLst>
            <pc:docMk/>
            <pc:sldMk cId="4159415211" sldId="544"/>
            <ac:spMk id="3" creationId="{5F170450-7445-AB67-5250-94223C92AFE3}"/>
          </ac:spMkLst>
        </pc:spChg>
        <pc:spChg chg="mod ord">
          <ac:chgData name="Zhikal Khidhr" userId="5b7e17f9e3b74d0c" providerId="LiveId" clId="{8B06837D-49C1-45E1-B53C-9A76AF67C935}" dt="2024-01-27T18:51:29.605" v="31" actId="26606"/>
          <ac:spMkLst>
            <pc:docMk/>
            <pc:sldMk cId="4159415211" sldId="544"/>
            <ac:spMk id="4" creationId="{00000000-0000-0000-0000-000000000000}"/>
          </ac:spMkLst>
        </pc:spChg>
        <pc:spChg chg="mod ord">
          <ac:chgData name="Zhikal Khidhr" userId="5b7e17f9e3b74d0c" providerId="LiveId" clId="{8B06837D-49C1-45E1-B53C-9A76AF67C935}" dt="2024-01-27T18:51:29.605" v="31" actId="26606"/>
          <ac:spMkLst>
            <pc:docMk/>
            <pc:sldMk cId="4159415211" sldId="544"/>
            <ac:spMk id="6" creationId="{00000000-0000-0000-0000-000000000000}"/>
          </ac:spMkLst>
        </pc:spChg>
        <pc:spChg chg="add mod">
          <ac:chgData name="Zhikal Khidhr" userId="5b7e17f9e3b74d0c" providerId="LiveId" clId="{8B06837D-49C1-45E1-B53C-9A76AF67C935}" dt="2024-01-27T18:51:33.107" v="32" actId="1076"/>
          <ac:spMkLst>
            <pc:docMk/>
            <pc:sldMk cId="4159415211" sldId="544"/>
            <ac:spMk id="8" creationId="{608DA07D-3297-432A-B0EF-7898508B7D81}"/>
          </ac:spMkLst>
        </pc:spChg>
        <pc:spChg chg="add mod">
          <ac:chgData name="Zhikal Khidhr" userId="5b7e17f9e3b74d0c" providerId="LiveId" clId="{8B06837D-49C1-45E1-B53C-9A76AF67C935}" dt="2024-01-27T18:51:29.605" v="31" actId="26606"/>
          <ac:spMkLst>
            <pc:docMk/>
            <pc:sldMk cId="4159415211" sldId="544"/>
            <ac:spMk id="10" creationId="{5ECAB1B6-923C-18F9-476F-58EA0DCADBC0}"/>
          </ac:spMkLst>
        </pc:spChg>
        <pc:spChg chg="add">
          <ac:chgData name="Zhikal Khidhr" userId="5b7e17f9e3b74d0c" providerId="LiveId" clId="{8B06837D-49C1-45E1-B53C-9A76AF67C935}" dt="2024-01-27T18:51:29.605" v="31" actId="26606"/>
          <ac:spMkLst>
            <pc:docMk/>
            <pc:sldMk cId="4159415211" sldId="544"/>
            <ac:spMk id="15" creationId="{201CC55D-ED54-4C5C-95E6-10947BD1103B}"/>
          </ac:spMkLst>
        </pc:spChg>
        <pc:spChg chg="add">
          <ac:chgData name="Zhikal Khidhr" userId="5b7e17f9e3b74d0c" providerId="LiveId" clId="{8B06837D-49C1-45E1-B53C-9A76AF67C935}" dt="2024-01-27T18:51:29.605" v="31" actId="26606"/>
          <ac:spMkLst>
            <pc:docMk/>
            <pc:sldMk cId="4159415211" sldId="544"/>
            <ac:spMk id="21" creationId="{3873B707-463F-40B0-8227-E8CC6C67EB25}"/>
          </ac:spMkLst>
        </pc:spChg>
        <pc:spChg chg="add">
          <ac:chgData name="Zhikal Khidhr" userId="5b7e17f9e3b74d0c" providerId="LiveId" clId="{8B06837D-49C1-45E1-B53C-9A76AF67C935}" dt="2024-01-27T18:51:29.605" v="31" actId="26606"/>
          <ac:spMkLst>
            <pc:docMk/>
            <pc:sldMk cId="4159415211" sldId="544"/>
            <ac:spMk id="23" creationId="{C13237C8-E62C-4F0D-A318-BD6FB6C2D138}"/>
          </ac:spMkLst>
        </pc:spChg>
        <pc:spChg chg="add">
          <ac:chgData name="Zhikal Khidhr" userId="5b7e17f9e3b74d0c" providerId="LiveId" clId="{8B06837D-49C1-45E1-B53C-9A76AF67C935}" dt="2024-01-27T18:51:29.605" v="31" actId="26606"/>
          <ac:spMkLst>
            <pc:docMk/>
            <pc:sldMk cId="4159415211" sldId="544"/>
            <ac:spMk id="25" creationId="{19C9EAEA-39D0-4B0E-A0EB-51E7B26740B1}"/>
          </ac:spMkLst>
        </pc:spChg>
        <pc:grpChg chg="add">
          <ac:chgData name="Zhikal Khidhr" userId="5b7e17f9e3b74d0c" providerId="LiveId" clId="{8B06837D-49C1-45E1-B53C-9A76AF67C935}" dt="2024-01-27T18:51:29.605" v="31" actId="26606"/>
          <ac:grpSpMkLst>
            <pc:docMk/>
            <pc:sldMk cId="4159415211" sldId="544"/>
            <ac:grpSpMk id="17" creationId="{1DE889C7-FAD6-4397-98E2-05D503484459}"/>
          </ac:grpSpMkLst>
        </pc:grpChg>
        <pc:picChg chg="ord">
          <ac:chgData name="Zhikal Khidhr" userId="5b7e17f9e3b74d0c" providerId="LiveId" clId="{8B06837D-49C1-45E1-B53C-9A76AF67C935}" dt="2024-01-27T18:51:29.605" v="31" actId="26606"/>
          <ac:picMkLst>
            <pc:docMk/>
            <pc:sldMk cId="4159415211" sldId="544"/>
            <ac:picMk id="2" creationId="{F08B37D7-2441-38EC-EB8A-E4AD4EC1AB9C}"/>
          </ac:picMkLst>
        </pc:picChg>
        <pc:picChg chg="mod ord">
          <ac:chgData name="Zhikal Khidhr" userId="5b7e17f9e3b74d0c" providerId="LiveId" clId="{8B06837D-49C1-45E1-B53C-9A76AF67C935}" dt="2024-01-27T18:51:29.605" v="31" actId="26606"/>
          <ac:picMkLst>
            <pc:docMk/>
            <pc:sldMk cId="4159415211" sldId="544"/>
            <ac:picMk id="7" creationId="{D80DB3F6-EDC2-B747-C4B2-56B2C70BBCB5}"/>
          </ac:picMkLst>
        </pc:picChg>
      </pc:sldChg>
      <pc:sldChg chg="addSp modSp mod setBg">
        <pc:chgData name="Zhikal Khidhr" userId="5b7e17f9e3b74d0c" providerId="LiveId" clId="{8B06837D-49C1-45E1-B53C-9A76AF67C935}" dt="2024-01-27T18:51:57.960" v="35" actId="13900"/>
        <pc:sldMkLst>
          <pc:docMk/>
          <pc:sldMk cId="1054286608" sldId="545"/>
        </pc:sldMkLst>
        <pc:spChg chg="mod ord">
          <ac:chgData name="Zhikal Khidhr" userId="5b7e17f9e3b74d0c" providerId="LiveId" clId="{8B06837D-49C1-45E1-B53C-9A76AF67C935}" dt="2024-01-27T18:51:43.006" v="33" actId="26606"/>
          <ac:spMkLst>
            <pc:docMk/>
            <pc:sldMk cId="1054286608" sldId="545"/>
            <ac:spMk id="3" creationId="{7C1C2CCA-A7BB-408E-0484-06B9BA3213C4}"/>
          </ac:spMkLst>
        </pc:spChg>
        <pc:spChg chg="mod">
          <ac:chgData name="Zhikal Khidhr" userId="5b7e17f9e3b74d0c" providerId="LiveId" clId="{8B06837D-49C1-45E1-B53C-9A76AF67C935}" dt="2024-01-27T18:51:43.006" v="33" actId="26606"/>
          <ac:spMkLst>
            <pc:docMk/>
            <pc:sldMk cId="1054286608" sldId="545"/>
            <ac:spMk id="4" creationId="{00000000-0000-0000-0000-000000000000}"/>
          </ac:spMkLst>
        </pc:spChg>
        <pc:spChg chg="mod">
          <ac:chgData name="Zhikal Khidhr" userId="5b7e17f9e3b74d0c" providerId="LiveId" clId="{8B06837D-49C1-45E1-B53C-9A76AF67C935}" dt="2024-01-27T18:51:43.006" v="33" actId="26606"/>
          <ac:spMkLst>
            <pc:docMk/>
            <pc:sldMk cId="1054286608" sldId="545"/>
            <ac:spMk id="6" creationId="{00000000-0000-0000-0000-000000000000}"/>
          </ac:spMkLst>
        </pc:spChg>
        <pc:spChg chg="add mod ord">
          <ac:chgData name="Zhikal Khidhr" userId="5b7e17f9e3b74d0c" providerId="LiveId" clId="{8B06837D-49C1-45E1-B53C-9A76AF67C935}" dt="2024-01-27T18:51:48.922" v="34" actId="1076"/>
          <ac:spMkLst>
            <pc:docMk/>
            <pc:sldMk cId="1054286608" sldId="545"/>
            <ac:spMk id="8" creationId="{608DA07D-3297-432A-B0EF-7898508B7D81}"/>
          </ac:spMkLst>
        </pc:spChg>
        <pc:spChg chg="mod ord">
          <ac:chgData name="Zhikal Khidhr" userId="5b7e17f9e3b74d0c" providerId="LiveId" clId="{8B06837D-49C1-45E1-B53C-9A76AF67C935}" dt="2024-01-27T18:51:57.960" v="35" actId="13900"/>
          <ac:spMkLst>
            <pc:docMk/>
            <pc:sldMk cId="1054286608" sldId="545"/>
            <ac:spMk id="12" creationId="{18C4EF0E-8562-3F9C-BD0C-F498AC1FA540}"/>
          </ac:spMkLst>
        </pc:spChg>
        <pc:spChg chg="add">
          <ac:chgData name="Zhikal Khidhr" userId="5b7e17f9e3b74d0c" providerId="LiveId" clId="{8B06837D-49C1-45E1-B53C-9A76AF67C935}" dt="2024-01-27T18:51:43.006" v="33" actId="26606"/>
          <ac:spMkLst>
            <pc:docMk/>
            <pc:sldMk cId="1054286608" sldId="545"/>
            <ac:spMk id="17" creationId="{DBC6133C-0615-4CE4-9132-37E609A9BDFA}"/>
          </ac:spMkLst>
        </pc:spChg>
        <pc:spChg chg="add">
          <ac:chgData name="Zhikal Khidhr" userId="5b7e17f9e3b74d0c" providerId="LiveId" clId="{8B06837D-49C1-45E1-B53C-9A76AF67C935}" dt="2024-01-27T18:51:43.006" v="33" actId="26606"/>
          <ac:spMkLst>
            <pc:docMk/>
            <pc:sldMk cId="1054286608" sldId="545"/>
            <ac:spMk id="19" creationId="{169CC832-2974-4E8D-90ED-3E2941BA7336}"/>
          </ac:spMkLst>
        </pc:spChg>
        <pc:spChg chg="add">
          <ac:chgData name="Zhikal Khidhr" userId="5b7e17f9e3b74d0c" providerId="LiveId" clId="{8B06837D-49C1-45E1-B53C-9A76AF67C935}" dt="2024-01-27T18:51:43.006" v="33" actId="26606"/>
          <ac:spMkLst>
            <pc:docMk/>
            <pc:sldMk cId="1054286608" sldId="545"/>
            <ac:spMk id="21" creationId="{55222F96-971A-4F90-B841-6BAB416C7AC1}"/>
          </ac:spMkLst>
        </pc:spChg>
        <pc:spChg chg="add">
          <ac:chgData name="Zhikal Khidhr" userId="5b7e17f9e3b74d0c" providerId="LiveId" clId="{8B06837D-49C1-45E1-B53C-9A76AF67C935}" dt="2024-01-27T18:51:43.006" v="33" actId="26606"/>
          <ac:spMkLst>
            <pc:docMk/>
            <pc:sldMk cId="1054286608" sldId="545"/>
            <ac:spMk id="23" creationId="{08980754-6F4B-43C9-B9BE-127B6BED6586}"/>
          </ac:spMkLst>
        </pc:spChg>
        <pc:spChg chg="add">
          <ac:chgData name="Zhikal Khidhr" userId="5b7e17f9e3b74d0c" providerId="LiveId" clId="{8B06837D-49C1-45E1-B53C-9A76AF67C935}" dt="2024-01-27T18:51:43.006" v="33" actId="26606"/>
          <ac:spMkLst>
            <pc:docMk/>
            <pc:sldMk cId="1054286608" sldId="545"/>
            <ac:spMk id="25" creationId="{2C1BBA94-3F40-40AA-8BB9-E69E25E537C1}"/>
          </ac:spMkLst>
        </pc:spChg>
        <pc:grpChg chg="add mod">
          <ac:chgData name="Zhikal Khidhr" userId="5b7e17f9e3b74d0c" providerId="LiveId" clId="{8B06837D-49C1-45E1-B53C-9A76AF67C935}" dt="2024-01-27T18:51:43.006" v="33" actId="26606"/>
          <ac:grpSpMkLst>
            <pc:docMk/>
            <pc:sldMk cId="1054286608" sldId="545"/>
            <ac:grpSpMk id="7" creationId="{DE33B51C-2D09-5024-3A2B-9AC52057CA9A}"/>
          </ac:grpSpMkLst>
        </pc:grpChg>
      </pc:sldChg>
      <pc:sldChg chg="addSp delSp modSp mod setBg">
        <pc:chgData name="Zhikal Khidhr" userId="5b7e17f9e3b74d0c" providerId="LiveId" clId="{8B06837D-49C1-45E1-B53C-9A76AF67C935}" dt="2024-01-27T18:52:27.749" v="39" actId="1076"/>
        <pc:sldMkLst>
          <pc:docMk/>
          <pc:sldMk cId="2187530496" sldId="547"/>
        </pc:sldMkLst>
        <pc:spChg chg="mod">
          <ac:chgData name="Zhikal Khidhr" userId="5b7e17f9e3b74d0c" providerId="LiveId" clId="{8B06837D-49C1-45E1-B53C-9A76AF67C935}" dt="2024-01-27T18:52:23.501" v="38" actId="26606"/>
          <ac:spMkLst>
            <pc:docMk/>
            <pc:sldMk cId="2187530496" sldId="547"/>
            <ac:spMk id="3" creationId="{E964E00B-0304-9DCE-8ADB-1A1668DE160E}"/>
          </ac:spMkLst>
        </pc:spChg>
        <pc:spChg chg="mod ord">
          <ac:chgData name="Zhikal Khidhr" userId="5b7e17f9e3b74d0c" providerId="LiveId" clId="{8B06837D-49C1-45E1-B53C-9A76AF67C935}" dt="2024-01-27T18:52:23.501" v="38" actId="26606"/>
          <ac:spMkLst>
            <pc:docMk/>
            <pc:sldMk cId="2187530496" sldId="547"/>
            <ac:spMk id="4" creationId="{00000000-0000-0000-0000-000000000000}"/>
          </ac:spMkLst>
        </pc:spChg>
        <pc:spChg chg="mod ord">
          <ac:chgData name="Zhikal Khidhr" userId="5b7e17f9e3b74d0c" providerId="LiveId" clId="{8B06837D-49C1-45E1-B53C-9A76AF67C935}" dt="2024-01-27T18:52:23.501" v="38" actId="26606"/>
          <ac:spMkLst>
            <pc:docMk/>
            <pc:sldMk cId="2187530496" sldId="547"/>
            <ac:spMk id="6" creationId="{00000000-0000-0000-0000-000000000000}"/>
          </ac:spMkLst>
        </pc:spChg>
        <pc:spChg chg="add mod">
          <ac:chgData name="Zhikal Khidhr" userId="5b7e17f9e3b74d0c" providerId="LiveId" clId="{8B06837D-49C1-45E1-B53C-9A76AF67C935}" dt="2024-01-27T18:52:23.501" v="38" actId="26606"/>
          <ac:spMkLst>
            <pc:docMk/>
            <pc:sldMk cId="2187530496" sldId="547"/>
            <ac:spMk id="7" creationId="{608DA07D-3297-432A-B0EF-7898508B7D81}"/>
          </ac:spMkLst>
        </pc:spChg>
        <pc:spChg chg="add mod">
          <ac:chgData name="Zhikal Khidhr" userId="5b7e17f9e3b74d0c" providerId="LiveId" clId="{8B06837D-49C1-45E1-B53C-9A76AF67C935}" dt="2024-01-27T18:52:27.749" v="39" actId="1076"/>
          <ac:spMkLst>
            <pc:docMk/>
            <pc:sldMk cId="2187530496" sldId="547"/>
            <ac:spMk id="8" creationId="{608DA07D-3297-432A-B0EF-7898508B7D81}"/>
          </ac:spMkLst>
        </pc:spChg>
        <pc:spChg chg="add del">
          <ac:chgData name="Zhikal Khidhr" userId="5b7e17f9e3b74d0c" providerId="LiveId" clId="{8B06837D-49C1-45E1-B53C-9A76AF67C935}" dt="2024-01-27T18:52:23.479" v="37" actId="26606"/>
          <ac:spMkLst>
            <pc:docMk/>
            <pc:sldMk cId="2187530496" sldId="547"/>
            <ac:spMk id="13" creationId="{DBF61EA3-B236-439E-9C0B-340980D56BEE}"/>
          </ac:spMkLst>
        </pc:spChg>
        <pc:spChg chg="add del">
          <ac:chgData name="Zhikal Khidhr" userId="5b7e17f9e3b74d0c" providerId="LiveId" clId="{8B06837D-49C1-45E1-B53C-9A76AF67C935}" dt="2024-01-27T18:52:23.479" v="37" actId="26606"/>
          <ac:spMkLst>
            <pc:docMk/>
            <pc:sldMk cId="2187530496" sldId="547"/>
            <ac:spMk id="19" creationId="{E659831F-0D9A-4C63-9EBB-8435B85A440F}"/>
          </ac:spMkLst>
        </pc:spChg>
        <pc:spChg chg="add">
          <ac:chgData name="Zhikal Khidhr" userId="5b7e17f9e3b74d0c" providerId="LiveId" clId="{8B06837D-49C1-45E1-B53C-9A76AF67C935}" dt="2024-01-27T18:52:23.501" v="38" actId="26606"/>
          <ac:spMkLst>
            <pc:docMk/>
            <pc:sldMk cId="2187530496" sldId="547"/>
            <ac:spMk id="20" creationId="{D5B0017B-2ECA-49AF-B397-DC140825DF8D}"/>
          </ac:spMkLst>
        </pc:spChg>
        <pc:spChg chg="add">
          <ac:chgData name="Zhikal Khidhr" userId="5b7e17f9e3b74d0c" providerId="LiveId" clId="{8B06837D-49C1-45E1-B53C-9A76AF67C935}" dt="2024-01-27T18:52:23.501" v="38" actId="26606"/>
          <ac:spMkLst>
            <pc:docMk/>
            <pc:sldMk cId="2187530496" sldId="547"/>
            <ac:spMk id="21" creationId="{B6CDA21F-E7AF-4C75-8395-33F58D5B0E45}"/>
          </ac:spMkLst>
        </pc:spChg>
        <pc:grpChg chg="add del">
          <ac:chgData name="Zhikal Khidhr" userId="5b7e17f9e3b74d0c" providerId="LiveId" clId="{8B06837D-49C1-45E1-B53C-9A76AF67C935}" dt="2024-01-27T18:52:23.479" v="37" actId="26606"/>
          <ac:grpSpMkLst>
            <pc:docMk/>
            <pc:sldMk cId="2187530496" sldId="547"/>
            <ac:grpSpMk id="15" creationId="{28FAF094-D087-493F-8DF9-A486C2D6BBAA}"/>
          </ac:grpSpMkLst>
        </pc:grpChg>
        <pc:grpChg chg="add">
          <ac:chgData name="Zhikal Khidhr" userId="5b7e17f9e3b74d0c" providerId="LiveId" clId="{8B06837D-49C1-45E1-B53C-9A76AF67C935}" dt="2024-01-27T18:52:23.501" v="38" actId="26606"/>
          <ac:grpSpMkLst>
            <pc:docMk/>
            <pc:sldMk cId="2187530496" sldId="547"/>
            <ac:grpSpMk id="23" creationId="{AE1C45F0-260A-458C-96ED-C1F6D2151219}"/>
          </ac:grpSpMkLst>
        </pc:grpChg>
        <pc:picChg chg="ord">
          <ac:chgData name="Zhikal Khidhr" userId="5b7e17f9e3b74d0c" providerId="LiveId" clId="{8B06837D-49C1-45E1-B53C-9A76AF67C935}" dt="2024-01-27T18:52:23.501" v="38" actId="26606"/>
          <ac:picMkLst>
            <pc:docMk/>
            <pc:sldMk cId="2187530496" sldId="547"/>
            <ac:picMk id="2" creationId="{F08B37D7-2441-38EC-EB8A-E4AD4EC1AB9C}"/>
          </ac:picMkLst>
        </pc:picChg>
        <pc:cxnChg chg="add">
          <ac:chgData name="Zhikal Khidhr" userId="5b7e17f9e3b74d0c" providerId="LiveId" clId="{8B06837D-49C1-45E1-B53C-9A76AF67C935}" dt="2024-01-27T18:52:23.501" v="38" actId="26606"/>
          <ac:cxnSpMkLst>
            <pc:docMk/>
            <pc:sldMk cId="2187530496" sldId="547"/>
            <ac:cxnSpMk id="22" creationId="{6CF1BAF6-AD41-4082-B212-8A1F9A2E8779}"/>
          </ac:cxnSpMkLst>
        </pc:cxnChg>
      </pc:sldChg>
      <pc:sldMasterChg chg="add del addSldLayout delSldLayout">
        <pc:chgData name="Zhikal Khidhr" userId="5b7e17f9e3b74d0c" providerId="LiveId" clId="{8B06837D-49C1-45E1-B53C-9A76AF67C935}" dt="2024-01-27T18:53:06.141" v="65" actId="47"/>
        <pc:sldMasterMkLst>
          <pc:docMk/>
          <pc:sldMasterMk cId="3612209049" sldId="2147483660"/>
        </pc:sldMasterMkLst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1949787331" sldId="2147483661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3657701365" sldId="2147483662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1902861783" sldId="2147483663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3655547233" sldId="2147483664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2823313673" sldId="2147483665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1251518337" sldId="2147483666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3412956826" sldId="2147483667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3567386560" sldId="2147483668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1665655598" sldId="2147483669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2018033161" sldId="2147483670"/>
          </pc:sldLayoutMkLst>
        </pc:sldLayoutChg>
        <pc:sldLayoutChg chg="add del">
          <pc:chgData name="Zhikal Khidhr" userId="5b7e17f9e3b74d0c" providerId="LiveId" clId="{8B06837D-49C1-45E1-B53C-9A76AF67C935}" dt="2024-01-27T18:53:06.141" v="65" actId="47"/>
          <pc:sldLayoutMkLst>
            <pc:docMk/>
            <pc:sldMasterMk cId="3612209049" sldId="2147483660"/>
            <pc:sldLayoutMk cId="3834615903" sldId="2147483671"/>
          </pc:sldLayoutMkLst>
        </pc:sldLayoutChg>
      </pc:sldMasterChg>
      <pc:sldMasterChg chg="del delSldLayout">
        <pc:chgData name="Zhikal Khidhr" userId="5b7e17f9e3b74d0c" providerId="LiveId" clId="{8B06837D-49C1-45E1-B53C-9A76AF67C935}" dt="2024-01-27T18:53:02.203" v="60" actId="47"/>
        <pc:sldMasterMkLst>
          <pc:docMk/>
          <pc:sldMasterMk cId="2488454244" sldId="2147483721"/>
        </pc:sldMasterMkLst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3586195204" sldId="2147483722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1343671385" sldId="2147483723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3219324872" sldId="2147483724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1182394208" sldId="2147483725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3740014334" sldId="2147483726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1477523465" sldId="2147483727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3588459209" sldId="2147483728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1240765473" sldId="2147483729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1550837300" sldId="2147483730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4002574761" sldId="2147483731"/>
          </pc:sldLayoutMkLst>
        </pc:sldLayoutChg>
        <pc:sldLayoutChg chg="del">
          <pc:chgData name="Zhikal Khidhr" userId="5b7e17f9e3b74d0c" providerId="LiveId" clId="{8B06837D-49C1-45E1-B53C-9A76AF67C935}" dt="2024-01-27T18:53:02.203" v="60" actId="47"/>
          <pc:sldLayoutMkLst>
            <pc:docMk/>
            <pc:sldMasterMk cId="2488454244" sldId="2147483721"/>
            <pc:sldLayoutMk cId="3090365769" sldId="2147483732"/>
          </pc:sldLayoutMkLst>
        </pc:sldLayoutChg>
      </pc:sldMasterChg>
    </pc:docChg>
  </pc:docChgLst>
  <pc:docChgLst>
    <pc:chgData name="Zhikal Khidhr" userId="5b7e17f9e3b74d0c" providerId="LiveId" clId="{9B14AE0D-21E8-4937-8BA5-5CA49327EC4C}"/>
    <pc:docChg chg="undo custSel addSld delSld modSld sldOrd modSection">
      <pc:chgData name="Zhikal Khidhr" userId="5b7e17f9e3b74d0c" providerId="LiveId" clId="{9B14AE0D-21E8-4937-8BA5-5CA49327EC4C}" dt="2024-01-27T18:32:23.626" v="369" actId="20577"/>
      <pc:docMkLst>
        <pc:docMk/>
      </pc:docMkLst>
      <pc:sldChg chg="add del">
        <pc:chgData name="Zhikal Khidhr" userId="5b7e17f9e3b74d0c" providerId="LiveId" clId="{9B14AE0D-21E8-4937-8BA5-5CA49327EC4C}" dt="2024-01-27T18:09:40.207" v="155" actId="47"/>
        <pc:sldMkLst>
          <pc:docMk/>
          <pc:sldMk cId="0" sldId="256"/>
        </pc:sldMkLst>
      </pc:sldChg>
      <pc:sldChg chg="del">
        <pc:chgData name="Zhikal Khidhr" userId="5b7e17f9e3b74d0c" providerId="LiveId" clId="{9B14AE0D-21E8-4937-8BA5-5CA49327EC4C}" dt="2024-01-27T18:30:52.453" v="336" actId="47"/>
        <pc:sldMkLst>
          <pc:docMk/>
          <pc:sldMk cId="322255643" sldId="257"/>
        </pc:sldMkLst>
      </pc:sldChg>
      <pc:sldChg chg="addSp delSp modSp mod">
        <pc:chgData name="Zhikal Khidhr" userId="5b7e17f9e3b74d0c" providerId="LiveId" clId="{9B14AE0D-21E8-4937-8BA5-5CA49327EC4C}" dt="2024-01-27T18:28:57.763" v="319" actId="27636"/>
        <pc:sldMkLst>
          <pc:docMk/>
          <pc:sldMk cId="2804339496" sldId="258"/>
        </pc:sldMkLst>
        <pc:spChg chg="mod">
          <ac:chgData name="Zhikal Khidhr" userId="5b7e17f9e3b74d0c" providerId="LiveId" clId="{9B14AE0D-21E8-4937-8BA5-5CA49327EC4C}" dt="2024-01-27T18:03:44.235" v="116" actId="20577"/>
          <ac:spMkLst>
            <pc:docMk/>
            <pc:sldMk cId="2804339496" sldId="258"/>
            <ac:spMk id="2" creationId="{E14BD3D2-BEF3-694E-BCCA-943A4CB23CB7}"/>
          </ac:spMkLst>
        </pc:spChg>
        <pc:spChg chg="mod">
          <ac:chgData name="Zhikal Khidhr" userId="5b7e17f9e3b74d0c" providerId="LiveId" clId="{9B14AE0D-21E8-4937-8BA5-5CA49327EC4C}" dt="2024-01-27T18:28:57.763" v="319" actId="27636"/>
          <ac:spMkLst>
            <pc:docMk/>
            <pc:sldMk cId="2804339496" sldId="258"/>
            <ac:spMk id="3" creationId="{144DA719-D71E-6746-824E-F14D09B8A513}"/>
          </ac:spMkLst>
        </pc:spChg>
        <pc:graphicFrameChg chg="add del mod">
          <ac:chgData name="Zhikal Khidhr" userId="5b7e17f9e3b74d0c" providerId="LiveId" clId="{9B14AE0D-21E8-4937-8BA5-5CA49327EC4C}" dt="2024-01-27T18:27:00.172" v="301"/>
          <ac:graphicFrameMkLst>
            <pc:docMk/>
            <pc:sldMk cId="2804339496" sldId="258"/>
            <ac:graphicFrameMk id="4" creationId="{0D6346C3-76F2-FB1B-44F4-11EF0055E3AD}"/>
          </ac:graphicFrameMkLst>
        </pc:graphicFrameChg>
        <pc:graphicFrameChg chg="add del mod">
          <ac:chgData name="Zhikal Khidhr" userId="5b7e17f9e3b74d0c" providerId="LiveId" clId="{9B14AE0D-21E8-4937-8BA5-5CA49327EC4C}" dt="2024-01-27T18:26:58.181" v="300"/>
          <ac:graphicFrameMkLst>
            <pc:docMk/>
            <pc:sldMk cId="2804339496" sldId="258"/>
            <ac:graphicFrameMk id="5" creationId="{759F64A6-1F56-1F0A-5A7A-1BDFD32F9BFD}"/>
          </ac:graphicFrameMkLst>
        </pc:graphicFrameChg>
        <pc:graphicFrameChg chg="add del mod">
          <ac:chgData name="Zhikal Khidhr" userId="5b7e17f9e3b74d0c" providerId="LiveId" clId="{9B14AE0D-21E8-4937-8BA5-5CA49327EC4C}" dt="2024-01-27T18:27:09.547" v="303"/>
          <ac:graphicFrameMkLst>
            <pc:docMk/>
            <pc:sldMk cId="2804339496" sldId="258"/>
            <ac:graphicFrameMk id="6" creationId="{8B6F6517-79DE-38B1-08F6-304277DB14FA}"/>
          </ac:graphicFrameMkLst>
        </pc:graphicFrameChg>
      </pc:sldChg>
      <pc:sldChg chg="modSp mod">
        <pc:chgData name="Zhikal Khidhr" userId="5b7e17f9e3b74d0c" providerId="LiveId" clId="{9B14AE0D-21E8-4937-8BA5-5CA49327EC4C}" dt="2024-01-27T18:02:14.780" v="90" actId="20577"/>
        <pc:sldMkLst>
          <pc:docMk/>
          <pc:sldMk cId="480454959" sldId="327"/>
        </pc:sldMkLst>
        <pc:spChg chg="mod">
          <ac:chgData name="Zhikal Khidhr" userId="5b7e17f9e3b74d0c" providerId="LiveId" clId="{9B14AE0D-21E8-4937-8BA5-5CA49327EC4C}" dt="2024-01-27T18:01:36.900" v="28" actId="20577"/>
          <ac:spMkLst>
            <pc:docMk/>
            <pc:sldMk cId="480454959" sldId="327"/>
            <ac:spMk id="2" creationId="{9E3C1396-524A-62A2-8257-1B0D433BBE14}"/>
          </ac:spMkLst>
        </pc:spChg>
        <pc:spChg chg="mod">
          <ac:chgData name="Zhikal Khidhr" userId="5b7e17f9e3b74d0c" providerId="LiveId" clId="{9B14AE0D-21E8-4937-8BA5-5CA49327EC4C}" dt="2024-01-27T18:02:14.780" v="90" actId="20577"/>
          <ac:spMkLst>
            <pc:docMk/>
            <pc:sldMk cId="480454959" sldId="327"/>
            <ac:spMk id="3" creationId="{4C497D5C-E785-D72F-C8CC-FA44B04E576B}"/>
          </ac:spMkLst>
        </pc:spChg>
      </pc:sldChg>
      <pc:sldChg chg="del">
        <pc:chgData name="Zhikal Khidhr" userId="5b7e17f9e3b74d0c" providerId="LiveId" clId="{9B14AE0D-21E8-4937-8BA5-5CA49327EC4C}" dt="2024-01-27T18:03:36.426" v="101" actId="47"/>
        <pc:sldMkLst>
          <pc:docMk/>
          <pc:sldMk cId="3989855003" sldId="365"/>
        </pc:sldMkLst>
      </pc:sldChg>
      <pc:sldChg chg="del">
        <pc:chgData name="Zhikal Khidhr" userId="5b7e17f9e3b74d0c" providerId="LiveId" clId="{9B14AE0D-21E8-4937-8BA5-5CA49327EC4C}" dt="2024-01-27T18:03:36.282" v="100" actId="47"/>
        <pc:sldMkLst>
          <pc:docMk/>
          <pc:sldMk cId="2070326810" sldId="366"/>
        </pc:sldMkLst>
      </pc:sldChg>
      <pc:sldChg chg="del">
        <pc:chgData name="Zhikal Khidhr" userId="5b7e17f9e3b74d0c" providerId="LiveId" clId="{9B14AE0D-21E8-4937-8BA5-5CA49327EC4C}" dt="2024-01-27T18:03:35.426" v="95" actId="47"/>
        <pc:sldMkLst>
          <pc:docMk/>
          <pc:sldMk cId="97706153" sldId="367"/>
        </pc:sldMkLst>
      </pc:sldChg>
      <pc:sldChg chg="del">
        <pc:chgData name="Zhikal Khidhr" userId="5b7e17f9e3b74d0c" providerId="LiveId" clId="{9B14AE0D-21E8-4937-8BA5-5CA49327EC4C}" dt="2024-01-27T18:03:34.517" v="93" actId="47"/>
        <pc:sldMkLst>
          <pc:docMk/>
          <pc:sldMk cId="3547517001" sldId="379"/>
        </pc:sldMkLst>
      </pc:sldChg>
      <pc:sldChg chg="addSp delSp modSp mod">
        <pc:chgData name="Zhikal Khidhr" userId="5b7e17f9e3b74d0c" providerId="LiveId" clId="{9B14AE0D-21E8-4937-8BA5-5CA49327EC4C}" dt="2024-01-27T18:11:03.222" v="170"/>
        <pc:sldMkLst>
          <pc:docMk/>
          <pc:sldMk cId="4269904540" sldId="380"/>
        </pc:sldMkLst>
        <pc:spChg chg="del">
          <ac:chgData name="Zhikal Khidhr" userId="5b7e17f9e3b74d0c" providerId="LiveId" clId="{9B14AE0D-21E8-4937-8BA5-5CA49327EC4C}" dt="2024-01-27T18:03:16.458" v="92" actId="478"/>
          <ac:spMkLst>
            <pc:docMk/>
            <pc:sldMk cId="4269904540" sldId="380"/>
            <ac:spMk id="2" creationId="{104548A1-84EB-6593-F758-3AAE0BEF631D}"/>
          </ac:spMkLst>
        </pc:spChg>
        <pc:picChg chg="add mod">
          <ac:chgData name="Zhikal Khidhr" userId="5b7e17f9e3b74d0c" providerId="LiveId" clId="{9B14AE0D-21E8-4937-8BA5-5CA49327EC4C}" dt="2024-01-27T18:03:52.866" v="119" actId="1076"/>
          <ac:picMkLst>
            <pc:docMk/>
            <pc:sldMk cId="4269904540" sldId="380"/>
            <ac:picMk id="4" creationId="{0FC67E07-7F46-DD81-FA90-4DF43F081A20}"/>
          </ac:picMkLst>
        </pc:picChg>
        <pc:picChg chg="add mod">
          <ac:chgData name="Zhikal Khidhr" userId="5b7e17f9e3b74d0c" providerId="LiveId" clId="{9B14AE0D-21E8-4937-8BA5-5CA49327EC4C}" dt="2024-01-27T18:11:03.222" v="170"/>
          <ac:picMkLst>
            <pc:docMk/>
            <pc:sldMk cId="4269904540" sldId="380"/>
            <ac:picMk id="5" creationId="{23D4520D-DD67-6F3D-3B1C-5DE505BF8D9E}"/>
          </ac:picMkLst>
        </pc:picChg>
      </pc:sldChg>
      <pc:sldChg chg="addSp delSp modSp new mod setBg">
        <pc:chgData name="Zhikal Khidhr" userId="5b7e17f9e3b74d0c" providerId="LiveId" clId="{9B14AE0D-21E8-4937-8BA5-5CA49327EC4C}" dt="2024-01-27T18:10:58.971" v="169"/>
        <pc:sldMkLst>
          <pc:docMk/>
          <pc:sldMk cId="1668224365" sldId="381"/>
        </pc:sldMkLst>
        <pc:spChg chg="del">
          <ac:chgData name="Zhikal Khidhr" userId="5b7e17f9e3b74d0c" providerId="LiveId" clId="{9B14AE0D-21E8-4937-8BA5-5CA49327EC4C}" dt="2024-01-27T18:04:51.605" v="127" actId="478"/>
          <ac:spMkLst>
            <pc:docMk/>
            <pc:sldMk cId="1668224365" sldId="381"/>
            <ac:spMk id="2" creationId="{0B44E0DB-AE95-F4FB-F65E-8F0F0E412B79}"/>
          </ac:spMkLst>
        </pc:spChg>
        <pc:spChg chg="del">
          <ac:chgData name="Zhikal Khidhr" userId="5b7e17f9e3b74d0c" providerId="LiveId" clId="{9B14AE0D-21E8-4937-8BA5-5CA49327EC4C}" dt="2024-01-27T18:04:41.648" v="123" actId="22"/>
          <ac:spMkLst>
            <pc:docMk/>
            <pc:sldMk cId="1668224365" sldId="381"/>
            <ac:spMk id="3" creationId="{33838A99-B17E-2A51-988E-688B71D074CF}"/>
          </ac:spMkLst>
        </pc:spChg>
        <pc:spChg chg="add">
          <ac:chgData name="Zhikal Khidhr" userId="5b7e17f9e3b74d0c" providerId="LiveId" clId="{9B14AE0D-21E8-4937-8BA5-5CA49327EC4C}" dt="2024-01-27T18:05:01.731" v="128" actId="26606"/>
          <ac:spMkLst>
            <pc:docMk/>
            <pc:sldMk cId="1668224365" sldId="381"/>
            <ac:spMk id="12" creationId="{F3060C83-F051-4F0E-ABAD-AA0DFC48B218}"/>
          </ac:spMkLst>
        </pc:spChg>
        <pc:spChg chg="add">
          <ac:chgData name="Zhikal Khidhr" userId="5b7e17f9e3b74d0c" providerId="LiveId" clId="{9B14AE0D-21E8-4937-8BA5-5CA49327EC4C}" dt="2024-01-27T18:05:01.731" v="128" actId="26606"/>
          <ac:spMkLst>
            <pc:docMk/>
            <pc:sldMk cId="1668224365" sldId="381"/>
            <ac:spMk id="14" creationId="{83C98ABE-055B-441F-B07E-44F97F083C39}"/>
          </ac:spMkLst>
        </pc:spChg>
        <pc:spChg chg="add">
          <ac:chgData name="Zhikal Khidhr" userId="5b7e17f9e3b74d0c" providerId="LiveId" clId="{9B14AE0D-21E8-4937-8BA5-5CA49327EC4C}" dt="2024-01-27T18:05:01.731" v="128" actId="26606"/>
          <ac:spMkLst>
            <pc:docMk/>
            <pc:sldMk cId="1668224365" sldId="381"/>
            <ac:spMk id="16" creationId="{29FDB030-9B49-4CED-8CCD-4D99382388AC}"/>
          </ac:spMkLst>
        </pc:spChg>
        <pc:spChg chg="add">
          <ac:chgData name="Zhikal Khidhr" userId="5b7e17f9e3b74d0c" providerId="LiveId" clId="{9B14AE0D-21E8-4937-8BA5-5CA49327EC4C}" dt="2024-01-27T18:05:01.731" v="128" actId="26606"/>
          <ac:spMkLst>
            <pc:docMk/>
            <pc:sldMk cId="1668224365" sldId="381"/>
            <ac:spMk id="18" creationId="{3783CA14-24A1-485C-8B30-D6A5D87987AD}"/>
          </ac:spMkLst>
        </pc:spChg>
        <pc:spChg chg="add">
          <ac:chgData name="Zhikal Khidhr" userId="5b7e17f9e3b74d0c" providerId="LiveId" clId="{9B14AE0D-21E8-4937-8BA5-5CA49327EC4C}" dt="2024-01-27T18:05:01.731" v="128" actId="26606"/>
          <ac:spMkLst>
            <pc:docMk/>
            <pc:sldMk cId="1668224365" sldId="381"/>
            <ac:spMk id="20" creationId="{9A97C86A-04D6-40F7-AE84-31AB43E6A846}"/>
          </ac:spMkLst>
        </pc:spChg>
        <pc:spChg chg="add">
          <ac:chgData name="Zhikal Khidhr" userId="5b7e17f9e3b74d0c" providerId="LiveId" clId="{9B14AE0D-21E8-4937-8BA5-5CA49327EC4C}" dt="2024-01-27T18:05:01.731" v="128" actId="26606"/>
          <ac:spMkLst>
            <pc:docMk/>
            <pc:sldMk cId="1668224365" sldId="381"/>
            <ac:spMk id="22" creationId="{FF9F2414-84E8-453E-B1F3-389FDE8192D9}"/>
          </ac:spMkLst>
        </pc:spChg>
        <pc:spChg chg="add">
          <ac:chgData name="Zhikal Khidhr" userId="5b7e17f9e3b74d0c" providerId="LiveId" clId="{9B14AE0D-21E8-4937-8BA5-5CA49327EC4C}" dt="2024-01-27T18:05:01.731" v="128" actId="26606"/>
          <ac:spMkLst>
            <pc:docMk/>
            <pc:sldMk cId="1668224365" sldId="381"/>
            <ac:spMk id="24" creationId="{3ECA69A1-7536-43AC-85EF-C7106179F5ED}"/>
          </ac:spMkLst>
        </pc:spChg>
        <pc:picChg chg="add del">
          <ac:chgData name="Zhikal Khidhr" userId="5b7e17f9e3b74d0c" providerId="LiveId" clId="{9B14AE0D-21E8-4937-8BA5-5CA49327EC4C}" dt="2024-01-27T18:04:39.532" v="122" actId="22"/>
          <ac:picMkLst>
            <pc:docMk/>
            <pc:sldMk cId="1668224365" sldId="381"/>
            <ac:picMk id="5" creationId="{BCB1371B-E543-7312-A94A-481826A38F1B}"/>
          </ac:picMkLst>
        </pc:picChg>
        <pc:picChg chg="add mod ord">
          <ac:chgData name="Zhikal Khidhr" userId="5b7e17f9e3b74d0c" providerId="LiveId" clId="{9B14AE0D-21E8-4937-8BA5-5CA49327EC4C}" dt="2024-01-27T18:05:01.731" v="128" actId="26606"/>
          <ac:picMkLst>
            <pc:docMk/>
            <pc:sldMk cId="1668224365" sldId="381"/>
            <ac:picMk id="7" creationId="{3DE0E8D3-F782-34D6-2E11-BDFAAD5D9B8D}"/>
          </ac:picMkLst>
        </pc:picChg>
        <pc:picChg chg="add mod">
          <ac:chgData name="Zhikal Khidhr" userId="5b7e17f9e3b74d0c" providerId="LiveId" clId="{9B14AE0D-21E8-4937-8BA5-5CA49327EC4C}" dt="2024-01-27T18:10:58.971" v="169"/>
          <ac:picMkLst>
            <pc:docMk/>
            <pc:sldMk cId="1668224365" sldId="381"/>
            <ac:picMk id="8" creationId="{C7D85229-F89F-7554-27D8-B17E25281451}"/>
          </ac:picMkLst>
        </pc:picChg>
      </pc:sldChg>
      <pc:sldChg chg="del">
        <pc:chgData name="Zhikal Khidhr" userId="5b7e17f9e3b74d0c" providerId="LiveId" clId="{9B14AE0D-21E8-4937-8BA5-5CA49327EC4C}" dt="2024-01-27T18:03:35.646" v="96" actId="47"/>
        <pc:sldMkLst>
          <pc:docMk/>
          <pc:sldMk cId="4191981426" sldId="381"/>
        </pc:sldMkLst>
      </pc:sldChg>
      <pc:sldChg chg="del">
        <pc:chgData name="Zhikal Khidhr" userId="5b7e17f9e3b74d0c" providerId="LiveId" clId="{9B14AE0D-21E8-4937-8BA5-5CA49327EC4C}" dt="2024-01-27T18:03:35.997" v="98" actId="47"/>
        <pc:sldMkLst>
          <pc:docMk/>
          <pc:sldMk cId="49240117" sldId="382"/>
        </pc:sldMkLst>
      </pc:sldChg>
      <pc:sldChg chg="addSp delSp modSp new mod setBg">
        <pc:chgData name="Zhikal Khidhr" userId="5b7e17f9e3b74d0c" providerId="LiveId" clId="{9B14AE0D-21E8-4937-8BA5-5CA49327EC4C}" dt="2024-01-27T18:10:55.833" v="168"/>
        <pc:sldMkLst>
          <pc:docMk/>
          <pc:sldMk cId="3596179315" sldId="382"/>
        </pc:sldMkLst>
        <pc:spChg chg="del">
          <ac:chgData name="Zhikal Khidhr" userId="5b7e17f9e3b74d0c" providerId="LiveId" clId="{9B14AE0D-21E8-4937-8BA5-5CA49327EC4C}" dt="2024-01-27T18:06:13.768" v="148" actId="26606"/>
          <ac:spMkLst>
            <pc:docMk/>
            <pc:sldMk cId="3596179315" sldId="382"/>
            <ac:spMk id="2" creationId="{4AE1DC27-81B6-348B-9472-826E3C5B93C2}"/>
          </ac:spMkLst>
        </pc:spChg>
        <pc:spChg chg="del">
          <ac:chgData name="Zhikal Khidhr" userId="5b7e17f9e3b74d0c" providerId="LiveId" clId="{9B14AE0D-21E8-4937-8BA5-5CA49327EC4C}" dt="2024-01-27T18:06:03.816" v="146" actId="22"/>
          <ac:spMkLst>
            <pc:docMk/>
            <pc:sldMk cId="3596179315" sldId="382"/>
            <ac:spMk id="3" creationId="{18634E1E-8204-C192-BDBE-871EFA8B4814}"/>
          </ac:spMkLst>
        </pc:spChg>
        <pc:spChg chg="add">
          <ac:chgData name="Zhikal Khidhr" userId="5b7e17f9e3b74d0c" providerId="LiveId" clId="{9B14AE0D-21E8-4937-8BA5-5CA49327EC4C}" dt="2024-01-27T18:06:13.768" v="148" actId="26606"/>
          <ac:spMkLst>
            <pc:docMk/>
            <pc:sldMk cId="3596179315" sldId="382"/>
            <ac:spMk id="10" creationId="{F3060C83-F051-4F0E-ABAD-AA0DFC48B218}"/>
          </ac:spMkLst>
        </pc:spChg>
        <pc:spChg chg="add">
          <ac:chgData name="Zhikal Khidhr" userId="5b7e17f9e3b74d0c" providerId="LiveId" clId="{9B14AE0D-21E8-4937-8BA5-5CA49327EC4C}" dt="2024-01-27T18:06:13.768" v="148" actId="26606"/>
          <ac:spMkLst>
            <pc:docMk/>
            <pc:sldMk cId="3596179315" sldId="382"/>
            <ac:spMk id="12" creationId="{83C98ABE-055B-441F-B07E-44F97F083C39}"/>
          </ac:spMkLst>
        </pc:spChg>
        <pc:spChg chg="add">
          <ac:chgData name="Zhikal Khidhr" userId="5b7e17f9e3b74d0c" providerId="LiveId" clId="{9B14AE0D-21E8-4937-8BA5-5CA49327EC4C}" dt="2024-01-27T18:06:13.768" v="148" actId="26606"/>
          <ac:spMkLst>
            <pc:docMk/>
            <pc:sldMk cId="3596179315" sldId="382"/>
            <ac:spMk id="14" creationId="{29FDB030-9B49-4CED-8CCD-4D99382388AC}"/>
          </ac:spMkLst>
        </pc:spChg>
        <pc:spChg chg="add">
          <ac:chgData name="Zhikal Khidhr" userId="5b7e17f9e3b74d0c" providerId="LiveId" clId="{9B14AE0D-21E8-4937-8BA5-5CA49327EC4C}" dt="2024-01-27T18:06:13.768" v="148" actId="26606"/>
          <ac:spMkLst>
            <pc:docMk/>
            <pc:sldMk cId="3596179315" sldId="382"/>
            <ac:spMk id="16" creationId="{3783CA14-24A1-485C-8B30-D6A5D87987AD}"/>
          </ac:spMkLst>
        </pc:spChg>
        <pc:spChg chg="add">
          <ac:chgData name="Zhikal Khidhr" userId="5b7e17f9e3b74d0c" providerId="LiveId" clId="{9B14AE0D-21E8-4937-8BA5-5CA49327EC4C}" dt="2024-01-27T18:06:13.768" v="148" actId="26606"/>
          <ac:spMkLst>
            <pc:docMk/>
            <pc:sldMk cId="3596179315" sldId="382"/>
            <ac:spMk id="18" creationId="{9A97C86A-04D6-40F7-AE84-31AB43E6A846}"/>
          </ac:spMkLst>
        </pc:spChg>
        <pc:spChg chg="add">
          <ac:chgData name="Zhikal Khidhr" userId="5b7e17f9e3b74d0c" providerId="LiveId" clId="{9B14AE0D-21E8-4937-8BA5-5CA49327EC4C}" dt="2024-01-27T18:06:13.768" v="148" actId="26606"/>
          <ac:spMkLst>
            <pc:docMk/>
            <pc:sldMk cId="3596179315" sldId="382"/>
            <ac:spMk id="20" creationId="{FF9F2414-84E8-453E-B1F3-389FDE8192D9}"/>
          </ac:spMkLst>
        </pc:spChg>
        <pc:spChg chg="add">
          <ac:chgData name="Zhikal Khidhr" userId="5b7e17f9e3b74d0c" providerId="LiveId" clId="{9B14AE0D-21E8-4937-8BA5-5CA49327EC4C}" dt="2024-01-27T18:06:13.768" v="148" actId="26606"/>
          <ac:spMkLst>
            <pc:docMk/>
            <pc:sldMk cId="3596179315" sldId="382"/>
            <ac:spMk id="22" creationId="{3ECA69A1-7536-43AC-85EF-C7106179F5ED}"/>
          </ac:spMkLst>
        </pc:spChg>
        <pc:picChg chg="add mod ord">
          <ac:chgData name="Zhikal Khidhr" userId="5b7e17f9e3b74d0c" providerId="LiveId" clId="{9B14AE0D-21E8-4937-8BA5-5CA49327EC4C}" dt="2024-01-27T18:06:13.768" v="148" actId="26606"/>
          <ac:picMkLst>
            <pc:docMk/>
            <pc:sldMk cId="3596179315" sldId="382"/>
            <ac:picMk id="5" creationId="{72D996AC-C1AF-1254-6260-9266E34FC184}"/>
          </ac:picMkLst>
        </pc:picChg>
        <pc:picChg chg="add mod">
          <ac:chgData name="Zhikal Khidhr" userId="5b7e17f9e3b74d0c" providerId="LiveId" clId="{9B14AE0D-21E8-4937-8BA5-5CA49327EC4C}" dt="2024-01-27T18:10:55.833" v="168"/>
          <ac:picMkLst>
            <pc:docMk/>
            <pc:sldMk cId="3596179315" sldId="382"/>
            <ac:picMk id="6" creationId="{967D1993-B80A-9614-0DA9-21CC9BC80E36}"/>
          </ac:picMkLst>
        </pc:picChg>
      </pc:sldChg>
      <pc:sldChg chg="addSp delSp modSp add mod setBg">
        <pc:chgData name="Zhikal Khidhr" userId="5b7e17f9e3b74d0c" providerId="LiveId" clId="{9B14AE0D-21E8-4937-8BA5-5CA49327EC4C}" dt="2024-01-27T18:10:53.091" v="167"/>
        <pc:sldMkLst>
          <pc:docMk/>
          <pc:sldMk cId="793905765" sldId="383"/>
        </pc:sldMkLst>
        <pc:spChg chg="del">
          <ac:chgData name="Zhikal Khidhr" userId="5b7e17f9e3b74d0c" providerId="LiveId" clId="{9B14AE0D-21E8-4937-8BA5-5CA49327EC4C}" dt="2024-01-27T18:10:35.715" v="165" actId="26606"/>
          <ac:spMkLst>
            <pc:docMk/>
            <pc:sldMk cId="793905765" sldId="383"/>
            <ac:spMk id="2" creationId="{4AE1DC27-81B6-348B-9472-826E3C5B93C2}"/>
          </ac:spMkLst>
        </pc:spChg>
        <pc:spChg chg="del">
          <ac:chgData name="Zhikal Khidhr" userId="5b7e17f9e3b74d0c" providerId="LiveId" clId="{9B14AE0D-21E8-4937-8BA5-5CA49327EC4C}" dt="2024-01-27T18:06:48.346" v="149" actId="22"/>
          <ac:spMkLst>
            <pc:docMk/>
            <pc:sldMk cId="793905765" sldId="383"/>
            <ac:spMk id="3" creationId="{18634E1E-8204-C192-BDBE-871EFA8B4814}"/>
          </ac:spMkLst>
        </pc:spChg>
        <pc:spChg chg="add">
          <ac:chgData name="Zhikal Khidhr" userId="5b7e17f9e3b74d0c" providerId="LiveId" clId="{9B14AE0D-21E8-4937-8BA5-5CA49327EC4C}" dt="2024-01-27T18:10:35.715" v="165" actId="26606"/>
          <ac:spMkLst>
            <pc:docMk/>
            <pc:sldMk cId="793905765" sldId="383"/>
            <ac:spMk id="10" creationId="{F3060C83-F051-4F0E-ABAD-AA0DFC48B218}"/>
          </ac:spMkLst>
        </pc:spChg>
        <pc:spChg chg="add">
          <ac:chgData name="Zhikal Khidhr" userId="5b7e17f9e3b74d0c" providerId="LiveId" clId="{9B14AE0D-21E8-4937-8BA5-5CA49327EC4C}" dt="2024-01-27T18:10:35.715" v="165" actId="26606"/>
          <ac:spMkLst>
            <pc:docMk/>
            <pc:sldMk cId="793905765" sldId="383"/>
            <ac:spMk id="12" creationId="{83C98ABE-055B-441F-B07E-44F97F083C39}"/>
          </ac:spMkLst>
        </pc:spChg>
        <pc:spChg chg="add">
          <ac:chgData name="Zhikal Khidhr" userId="5b7e17f9e3b74d0c" providerId="LiveId" clId="{9B14AE0D-21E8-4937-8BA5-5CA49327EC4C}" dt="2024-01-27T18:10:35.715" v="165" actId="26606"/>
          <ac:spMkLst>
            <pc:docMk/>
            <pc:sldMk cId="793905765" sldId="383"/>
            <ac:spMk id="14" creationId="{29FDB030-9B49-4CED-8CCD-4D99382388AC}"/>
          </ac:spMkLst>
        </pc:spChg>
        <pc:spChg chg="add">
          <ac:chgData name="Zhikal Khidhr" userId="5b7e17f9e3b74d0c" providerId="LiveId" clId="{9B14AE0D-21E8-4937-8BA5-5CA49327EC4C}" dt="2024-01-27T18:10:35.715" v="165" actId="26606"/>
          <ac:spMkLst>
            <pc:docMk/>
            <pc:sldMk cId="793905765" sldId="383"/>
            <ac:spMk id="16" creationId="{3783CA14-24A1-485C-8B30-D6A5D87987AD}"/>
          </ac:spMkLst>
        </pc:spChg>
        <pc:spChg chg="add">
          <ac:chgData name="Zhikal Khidhr" userId="5b7e17f9e3b74d0c" providerId="LiveId" clId="{9B14AE0D-21E8-4937-8BA5-5CA49327EC4C}" dt="2024-01-27T18:10:35.715" v="165" actId="26606"/>
          <ac:spMkLst>
            <pc:docMk/>
            <pc:sldMk cId="793905765" sldId="383"/>
            <ac:spMk id="18" creationId="{9A97C86A-04D6-40F7-AE84-31AB43E6A846}"/>
          </ac:spMkLst>
        </pc:spChg>
        <pc:spChg chg="add">
          <ac:chgData name="Zhikal Khidhr" userId="5b7e17f9e3b74d0c" providerId="LiveId" clId="{9B14AE0D-21E8-4937-8BA5-5CA49327EC4C}" dt="2024-01-27T18:10:35.715" v="165" actId="26606"/>
          <ac:spMkLst>
            <pc:docMk/>
            <pc:sldMk cId="793905765" sldId="383"/>
            <ac:spMk id="20" creationId="{FF9F2414-84E8-453E-B1F3-389FDE8192D9}"/>
          </ac:spMkLst>
        </pc:spChg>
        <pc:spChg chg="add">
          <ac:chgData name="Zhikal Khidhr" userId="5b7e17f9e3b74d0c" providerId="LiveId" clId="{9B14AE0D-21E8-4937-8BA5-5CA49327EC4C}" dt="2024-01-27T18:10:35.715" v="165" actId="26606"/>
          <ac:spMkLst>
            <pc:docMk/>
            <pc:sldMk cId="793905765" sldId="383"/>
            <ac:spMk id="22" creationId="{3ECA69A1-7536-43AC-85EF-C7106179F5ED}"/>
          </ac:spMkLst>
        </pc:spChg>
        <pc:picChg chg="add mod ord">
          <ac:chgData name="Zhikal Khidhr" userId="5b7e17f9e3b74d0c" providerId="LiveId" clId="{9B14AE0D-21E8-4937-8BA5-5CA49327EC4C}" dt="2024-01-27T18:10:35.715" v="165" actId="26606"/>
          <ac:picMkLst>
            <pc:docMk/>
            <pc:sldMk cId="793905765" sldId="383"/>
            <ac:picMk id="5" creationId="{EAA3CEEE-AC4E-E250-64D0-D85F52FEADC4}"/>
          </ac:picMkLst>
        </pc:picChg>
        <pc:picChg chg="add mod">
          <ac:chgData name="Zhikal Khidhr" userId="5b7e17f9e3b74d0c" providerId="LiveId" clId="{9B14AE0D-21E8-4937-8BA5-5CA49327EC4C}" dt="2024-01-27T18:10:53.091" v="167"/>
          <ac:picMkLst>
            <pc:docMk/>
            <pc:sldMk cId="793905765" sldId="383"/>
            <ac:picMk id="6" creationId="{9E02A630-DE2A-0C1E-F131-BD46D6221F9C}"/>
          </ac:picMkLst>
        </pc:picChg>
      </pc:sldChg>
      <pc:sldChg chg="del">
        <pc:chgData name="Zhikal Khidhr" userId="5b7e17f9e3b74d0c" providerId="LiveId" clId="{9B14AE0D-21E8-4937-8BA5-5CA49327EC4C}" dt="2024-01-27T18:03:35.773" v="97" actId="47"/>
        <pc:sldMkLst>
          <pc:docMk/>
          <pc:sldMk cId="3987238828" sldId="383"/>
        </pc:sldMkLst>
      </pc:sldChg>
      <pc:sldChg chg="del">
        <pc:chgData name="Zhikal Khidhr" userId="5b7e17f9e3b74d0c" providerId="LiveId" clId="{9B14AE0D-21E8-4937-8BA5-5CA49327EC4C}" dt="2024-01-27T18:03:36.109" v="99" actId="47"/>
        <pc:sldMkLst>
          <pc:docMk/>
          <pc:sldMk cId="318614857" sldId="384"/>
        </pc:sldMkLst>
      </pc:sldChg>
      <pc:sldChg chg="addSp delSp modSp add mod ord setBg">
        <pc:chgData name="Zhikal Khidhr" userId="5b7e17f9e3b74d0c" providerId="LiveId" clId="{9B14AE0D-21E8-4937-8BA5-5CA49327EC4C}" dt="2024-01-27T18:10:49.498" v="166"/>
        <pc:sldMkLst>
          <pc:docMk/>
          <pc:sldMk cId="1380677774" sldId="384"/>
        </pc:sldMkLst>
        <pc:spChg chg="del">
          <ac:chgData name="Zhikal Khidhr" userId="5b7e17f9e3b74d0c" providerId="LiveId" clId="{9B14AE0D-21E8-4937-8BA5-5CA49327EC4C}" dt="2024-01-27T18:07:30.846" v="153" actId="26606"/>
          <ac:spMkLst>
            <pc:docMk/>
            <pc:sldMk cId="1380677774" sldId="384"/>
            <ac:spMk id="2" creationId="{4AE1DC27-81B6-348B-9472-826E3C5B93C2}"/>
          </ac:spMkLst>
        </pc:spChg>
        <pc:spChg chg="del">
          <ac:chgData name="Zhikal Khidhr" userId="5b7e17f9e3b74d0c" providerId="LiveId" clId="{9B14AE0D-21E8-4937-8BA5-5CA49327EC4C}" dt="2024-01-27T18:07:27.998" v="152" actId="22"/>
          <ac:spMkLst>
            <pc:docMk/>
            <pc:sldMk cId="1380677774" sldId="384"/>
            <ac:spMk id="3" creationId="{18634E1E-8204-C192-BDBE-871EFA8B4814}"/>
          </ac:spMkLst>
        </pc:spChg>
        <pc:spChg chg="add">
          <ac:chgData name="Zhikal Khidhr" userId="5b7e17f9e3b74d0c" providerId="LiveId" clId="{9B14AE0D-21E8-4937-8BA5-5CA49327EC4C}" dt="2024-01-27T18:07:30.846" v="153" actId="26606"/>
          <ac:spMkLst>
            <pc:docMk/>
            <pc:sldMk cId="1380677774" sldId="384"/>
            <ac:spMk id="10" creationId="{F3060C83-F051-4F0E-ABAD-AA0DFC48B218}"/>
          </ac:spMkLst>
        </pc:spChg>
        <pc:spChg chg="add">
          <ac:chgData name="Zhikal Khidhr" userId="5b7e17f9e3b74d0c" providerId="LiveId" clId="{9B14AE0D-21E8-4937-8BA5-5CA49327EC4C}" dt="2024-01-27T18:07:30.846" v="153" actId="26606"/>
          <ac:spMkLst>
            <pc:docMk/>
            <pc:sldMk cId="1380677774" sldId="384"/>
            <ac:spMk id="12" creationId="{83C98ABE-055B-441F-B07E-44F97F083C39}"/>
          </ac:spMkLst>
        </pc:spChg>
        <pc:spChg chg="add">
          <ac:chgData name="Zhikal Khidhr" userId="5b7e17f9e3b74d0c" providerId="LiveId" clId="{9B14AE0D-21E8-4937-8BA5-5CA49327EC4C}" dt="2024-01-27T18:07:30.846" v="153" actId="26606"/>
          <ac:spMkLst>
            <pc:docMk/>
            <pc:sldMk cId="1380677774" sldId="384"/>
            <ac:spMk id="14" creationId="{29FDB030-9B49-4CED-8CCD-4D99382388AC}"/>
          </ac:spMkLst>
        </pc:spChg>
        <pc:spChg chg="add">
          <ac:chgData name="Zhikal Khidhr" userId="5b7e17f9e3b74d0c" providerId="LiveId" clId="{9B14AE0D-21E8-4937-8BA5-5CA49327EC4C}" dt="2024-01-27T18:07:30.846" v="153" actId="26606"/>
          <ac:spMkLst>
            <pc:docMk/>
            <pc:sldMk cId="1380677774" sldId="384"/>
            <ac:spMk id="16" creationId="{3783CA14-24A1-485C-8B30-D6A5D87987AD}"/>
          </ac:spMkLst>
        </pc:spChg>
        <pc:spChg chg="add">
          <ac:chgData name="Zhikal Khidhr" userId="5b7e17f9e3b74d0c" providerId="LiveId" clId="{9B14AE0D-21E8-4937-8BA5-5CA49327EC4C}" dt="2024-01-27T18:07:30.846" v="153" actId="26606"/>
          <ac:spMkLst>
            <pc:docMk/>
            <pc:sldMk cId="1380677774" sldId="384"/>
            <ac:spMk id="18" creationId="{9A97C86A-04D6-40F7-AE84-31AB43E6A846}"/>
          </ac:spMkLst>
        </pc:spChg>
        <pc:spChg chg="add">
          <ac:chgData name="Zhikal Khidhr" userId="5b7e17f9e3b74d0c" providerId="LiveId" clId="{9B14AE0D-21E8-4937-8BA5-5CA49327EC4C}" dt="2024-01-27T18:07:30.846" v="153" actId="26606"/>
          <ac:spMkLst>
            <pc:docMk/>
            <pc:sldMk cId="1380677774" sldId="384"/>
            <ac:spMk id="20" creationId="{FF9F2414-84E8-453E-B1F3-389FDE8192D9}"/>
          </ac:spMkLst>
        </pc:spChg>
        <pc:spChg chg="add">
          <ac:chgData name="Zhikal Khidhr" userId="5b7e17f9e3b74d0c" providerId="LiveId" clId="{9B14AE0D-21E8-4937-8BA5-5CA49327EC4C}" dt="2024-01-27T18:07:30.846" v="153" actId="26606"/>
          <ac:spMkLst>
            <pc:docMk/>
            <pc:sldMk cId="1380677774" sldId="384"/>
            <ac:spMk id="22" creationId="{3ECA69A1-7536-43AC-85EF-C7106179F5ED}"/>
          </ac:spMkLst>
        </pc:spChg>
        <pc:picChg chg="add mod ord">
          <ac:chgData name="Zhikal Khidhr" userId="5b7e17f9e3b74d0c" providerId="LiveId" clId="{9B14AE0D-21E8-4937-8BA5-5CA49327EC4C}" dt="2024-01-27T18:07:30.846" v="153" actId="26606"/>
          <ac:picMkLst>
            <pc:docMk/>
            <pc:sldMk cId="1380677774" sldId="384"/>
            <ac:picMk id="5" creationId="{69FB17A8-73A7-85D2-F14D-953CEC9717EC}"/>
          </ac:picMkLst>
        </pc:picChg>
        <pc:picChg chg="add mod">
          <ac:chgData name="Zhikal Khidhr" userId="5b7e17f9e3b74d0c" providerId="LiveId" clId="{9B14AE0D-21E8-4937-8BA5-5CA49327EC4C}" dt="2024-01-27T18:10:49.498" v="166"/>
          <ac:picMkLst>
            <pc:docMk/>
            <pc:sldMk cId="1380677774" sldId="384"/>
            <ac:picMk id="6" creationId="{76BEF9CD-1E09-1A21-30E9-EF0CC809BFA0}"/>
          </ac:picMkLst>
        </pc:picChg>
      </pc:sldChg>
      <pc:sldChg chg="modSp add mod">
        <pc:chgData name="Zhikal Khidhr" userId="5b7e17f9e3b74d0c" providerId="LiveId" clId="{9B14AE0D-21E8-4937-8BA5-5CA49327EC4C}" dt="2024-01-27T18:18:24.697" v="253" actId="14100"/>
        <pc:sldMkLst>
          <pc:docMk/>
          <pc:sldMk cId="2145098752" sldId="385"/>
        </pc:sldMkLst>
        <pc:spChg chg="mod">
          <ac:chgData name="Zhikal Khidhr" userId="5b7e17f9e3b74d0c" providerId="LiveId" clId="{9B14AE0D-21E8-4937-8BA5-5CA49327EC4C}" dt="2024-01-27T18:13:57.325" v="199" actId="20577"/>
          <ac:spMkLst>
            <pc:docMk/>
            <pc:sldMk cId="2145098752" sldId="385"/>
            <ac:spMk id="2" creationId="{4AE1DC27-81B6-348B-9472-826E3C5B93C2}"/>
          </ac:spMkLst>
        </pc:spChg>
        <pc:spChg chg="mod">
          <ac:chgData name="Zhikal Khidhr" userId="5b7e17f9e3b74d0c" providerId="LiveId" clId="{9B14AE0D-21E8-4937-8BA5-5CA49327EC4C}" dt="2024-01-27T18:18:24.697" v="253" actId="14100"/>
          <ac:spMkLst>
            <pc:docMk/>
            <pc:sldMk cId="2145098752" sldId="385"/>
            <ac:spMk id="3" creationId="{18634E1E-8204-C192-BDBE-871EFA8B4814}"/>
          </ac:spMkLst>
        </pc:spChg>
      </pc:sldChg>
      <pc:sldChg chg="delSp modSp add mod ord">
        <pc:chgData name="Zhikal Khidhr" userId="5b7e17f9e3b74d0c" providerId="LiveId" clId="{9B14AE0D-21E8-4937-8BA5-5CA49327EC4C}" dt="2024-01-27T18:25:01.409" v="297" actId="27636"/>
        <pc:sldMkLst>
          <pc:docMk/>
          <pc:sldMk cId="1361414874" sldId="386"/>
        </pc:sldMkLst>
        <pc:spChg chg="del mod">
          <ac:chgData name="Zhikal Khidhr" userId="5b7e17f9e3b74d0c" providerId="LiveId" clId="{9B14AE0D-21E8-4937-8BA5-5CA49327EC4C}" dt="2024-01-27T18:23:54.723" v="287" actId="478"/>
          <ac:spMkLst>
            <pc:docMk/>
            <pc:sldMk cId="1361414874" sldId="386"/>
            <ac:spMk id="2" creationId="{4AE1DC27-81B6-348B-9472-826E3C5B93C2}"/>
          </ac:spMkLst>
        </pc:spChg>
        <pc:spChg chg="mod">
          <ac:chgData name="Zhikal Khidhr" userId="5b7e17f9e3b74d0c" providerId="LiveId" clId="{9B14AE0D-21E8-4937-8BA5-5CA49327EC4C}" dt="2024-01-27T18:25:01.409" v="297" actId="27636"/>
          <ac:spMkLst>
            <pc:docMk/>
            <pc:sldMk cId="1361414874" sldId="386"/>
            <ac:spMk id="3" creationId="{18634E1E-8204-C192-BDBE-871EFA8B4814}"/>
          </ac:spMkLst>
        </pc:spChg>
      </pc:sldChg>
      <pc:sldChg chg="del">
        <pc:chgData name="Zhikal Khidhr" userId="5b7e17f9e3b74d0c" providerId="LiveId" clId="{9B14AE0D-21E8-4937-8BA5-5CA49327EC4C}" dt="2024-01-27T18:03:36.848" v="102" actId="47"/>
        <pc:sldMkLst>
          <pc:docMk/>
          <pc:sldMk cId="1503541163" sldId="387"/>
        </pc:sldMkLst>
      </pc:sldChg>
      <pc:sldChg chg="modSp add mod ord">
        <pc:chgData name="Zhikal Khidhr" userId="5b7e17f9e3b74d0c" providerId="LiveId" clId="{9B14AE0D-21E8-4937-8BA5-5CA49327EC4C}" dt="2024-01-27T18:20:51.550" v="268"/>
        <pc:sldMkLst>
          <pc:docMk/>
          <pc:sldMk cId="3570124031" sldId="387"/>
        </pc:sldMkLst>
        <pc:spChg chg="mod">
          <ac:chgData name="Zhikal Khidhr" userId="5b7e17f9e3b74d0c" providerId="LiveId" clId="{9B14AE0D-21E8-4937-8BA5-5CA49327EC4C}" dt="2024-01-27T18:20:51.550" v="268"/>
          <ac:spMkLst>
            <pc:docMk/>
            <pc:sldMk cId="3570124031" sldId="387"/>
            <ac:spMk id="3" creationId="{18634E1E-8204-C192-BDBE-871EFA8B4814}"/>
          </ac:spMkLst>
        </pc:spChg>
      </pc:sldChg>
      <pc:sldChg chg="modSp add mod ord">
        <pc:chgData name="Zhikal Khidhr" userId="5b7e17f9e3b74d0c" providerId="LiveId" clId="{9B14AE0D-21E8-4937-8BA5-5CA49327EC4C}" dt="2024-01-27T18:18:33.549" v="255" actId="27636"/>
        <pc:sldMkLst>
          <pc:docMk/>
          <pc:sldMk cId="3346987262" sldId="388"/>
        </pc:sldMkLst>
        <pc:spChg chg="mod">
          <ac:chgData name="Zhikal Khidhr" userId="5b7e17f9e3b74d0c" providerId="LiveId" clId="{9B14AE0D-21E8-4937-8BA5-5CA49327EC4C}" dt="2024-01-27T18:18:33.549" v="255" actId="27636"/>
          <ac:spMkLst>
            <pc:docMk/>
            <pc:sldMk cId="3346987262" sldId="388"/>
            <ac:spMk id="3" creationId="{18634E1E-8204-C192-BDBE-871EFA8B4814}"/>
          </ac:spMkLst>
        </pc:spChg>
      </pc:sldChg>
      <pc:sldChg chg="del">
        <pc:chgData name="Zhikal Khidhr" userId="5b7e17f9e3b74d0c" providerId="LiveId" clId="{9B14AE0D-21E8-4937-8BA5-5CA49327EC4C}" dt="2024-01-27T18:03:37.047" v="103" actId="47"/>
        <pc:sldMkLst>
          <pc:docMk/>
          <pc:sldMk cId="927098236" sldId="389"/>
        </pc:sldMkLst>
      </pc:sldChg>
      <pc:sldChg chg="modSp add del mod ord">
        <pc:chgData name="Zhikal Khidhr" userId="5b7e17f9e3b74d0c" providerId="LiveId" clId="{9B14AE0D-21E8-4937-8BA5-5CA49327EC4C}" dt="2024-01-27T18:20:59.827" v="269" actId="47"/>
        <pc:sldMkLst>
          <pc:docMk/>
          <pc:sldMk cId="3417539065" sldId="389"/>
        </pc:sldMkLst>
        <pc:spChg chg="mod">
          <ac:chgData name="Zhikal Khidhr" userId="5b7e17f9e3b74d0c" providerId="LiveId" clId="{9B14AE0D-21E8-4937-8BA5-5CA49327EC4C}" dt="2024-01-27T18:20:47.178" v="266" actId="21"/>
          <ac:spMkLst>
            <pc:docMk/>
            <pc:sldMk cId="3417539065" sldId="389"/>
            <ac:spMk id="3" creationId="{18634E1E-8204-C192-BDBE-871EFA8B4814}"/>
          </ac:spMkLst>
        </pc:spChg>
      </pc:sldChg>
      <pc:sldChg chg="del">
        <pc:chgData name="Zhikal Khidhr" userId="5b7e17f9e3b74d0c" providerId="LiveId" clId="{9B14AE0D-21E8-4937-8BA5-5CA49327EC4C}" dt="2024-01-27T18:03:37.761" v="106" actId="47"/>
        <pc:sldMkLst>
          <pc:docMk/>
          <pc:sldMk cId="2916888016" sldId="390"/>
        </pc:sldMkLst>
      </pc:sldChg>
      <pc:sldChg chg="modSp add mod ord">
        <pc:chgData name="Zhikal Khidhr" userId="5b7e17f9e3b74d0c" providerId="LiveId" clId="{9B14AE0D-21E8-4937-8BA5-5CA49327EC4C}" dt="2024-01-27T18:22:15.043" v="279" actId="20577"/>
        <pc:sldMkLst>
          <pc:docMk/>
          <pc:sldMk cId="3780203680" sldId="390"/>
        </pc:sldMkLst>
        <pc:spChg chg="mod">
          <ac:chgData name="Zhikal Khidhr" userId="5b7e17f9e3b74d0c" providerId="LiveId" clId="{9B14AE0D-21E8-4937-8BA5-5CA49327EC4C}" dt="2024-01-27T18:22:15.043" v="279" actId="20577"/>
          <ac:spMkLst>
            <pc:docMk/>
            <pc:sldMk cId="3780203680" sldId="390"/>
            <ac:spMk id="3" creationId="{18634E1E-8204-C192-BDBE-871EFA8B4814}"/>
          </ac:spMkLst>
        </pc:spChg>
      </pc:sldChg>
      <pc:sldChg chg="modSp add mod">
        <pc:chgData name="Zhikal Khidhr" userId="5b7e17f9e3b74d0c" providerId="LiveId" clId="{9B14AE0D-21E8-4937-8BA5-5CA49327EC4C}" dt="2024-01-27T18:16:00.298" v="234"/>
        <pc:sldMkLst>
          <pc:docMk/>
          <pc:sldMk cId="592463710" sldId="391"/>
        </pc:sldMkLst>
        <pc:spChg chg="mod">
          <ac:chgData name="Zhikal Khidhr" userId="5b7e17f9e3b74d0c" providerId="LiveId" clId="{9B14AE0D-21E8-4937-8BA5-5CA49327EC4C}" dt="2024-01-27T18:16:00.298" v="234"/>
          <ac:spMkLst>
            <pc:docMk/>
            <pc:sldMk cId="592463710" sldId="391"/>
            <ac:spMk id="3" creationId="{18634E1E-8204-C192-BDBE-871EFA8B4814}"/>
          </ac:spMkLst>
        </pc:spChg>
      </pc:sldChg>
      <pc:sldChg chg="del">
        <pc:chgData name="Zhikal Khidhr" userId="5b7e17f9e3b74d0c" providerId="LiveId" clId="{9B14AE0D-21E8-4937-8BA5-5CA49327EC4C}" dt="2024-01-27T18:03:37.407" v="105" actId="47"/>
        <pc:sldMkLst>
          <pc:docMk/>
          <pc:sldMk cId="4087162868" sldId="391"/>
        </pc:sldMkLst>
      </pc:sldChg>
      <pc:sldChg chg="addSp delSp modSp add mod">
        <pc:chgData name="Zhikal Khidhr" userId="5b7e17f9e3b74d0c" providerId="LiveId" clId="{9B14AE0D-21E8-4937-8BA5-5CA49327EC4C}" dt="2024-01-27T18:22:40.529" v="285" actId="27636"/>
        <pc:sldMkLst>
          <pc:docMk/>
          <pc:sldMk cId="3172104921" sldId="392"/>
        </pc:sldMkLst>
        <pc:spChg chg="del">
          <ac:chgData name="Zhikal Khidhr" userId="5b7e17f9e3b74d0c" providerId="LiveId" clId="{9B14AE0D-21E8-4937-8BA5-5CA49327EC4C}" dt="2024-01-27T18:22:31.608" v="280" actId="478"/>
          <ac:spMkLst>
            <pc:docMk/>
            <pc:sldMk cId="3172104921" sldId="392"/>
            <ac:spMk id="2" creationId="{4AE1DC27-81B6-348B-9472-826E3C5B93C2}"/>
          </ac:spMkLst>
        </pc:spChg>
        <pc:spChg chg="mod">
          <ac:chgData name="Zhikal Khidhr" userId="5b7e17f9e3b74d0c" providerId="LiveId" clId="{9B14AE0D-21E8-4937-8BA5-5CA49327EC4C}" dt="2024-01-27T18:22:40.529" v="285" actId="27636"/>
          <ac:spMkLst>
            <pc:docMk/>
            <pc:sldMk cId="3172104921" sldId="392"/>
            <ac:spMk id="3" creationId="{18634E1E-8204-C192-BDBE-871EFA8B4814}"/>
          </ac:spMkLst>
        </pc:spChg>
        <pc:spChg chg="add del">
          <ac:chgData name="Zhikal Khidhr" userId="5b7e17f9e3b74d0c" providerId="LiveId" clId="{9B14AE0D-21E8-4937-8BA5-5CA49327EC4C}" dt="2024-01-27T18:16:13.102" v="238" actId="22"/>
          <ac:spMkLst>
            <pc:docMk/>
            <pc:sldMk cId="3172104921" sldId="392"/>
            <ac:spMk id="5" creationId="{13E1CB81-51C7-8FE2-CF2C-C8D575ACA890}"/>
          </ac:spMkLst>
        </pc:spChg>
      </pc:sldChg>
      <pc:sldChg chg="del">
        <pc:chgData name="Zhikal Khidhr" userId="5b7e17f9e3b74d0c" providerId="LiveId" clId="{9B14AE0D-21E8-4937-8BA5-5CA49327EC4C}" dt="2024-01-27T18:03:37.205" v="104" actId="47"/>
        <pc:sldMkLst>
          <pc:docMk/>
          <pc:sldMk cId="1795063761" sldId="393"/>
        </pc:sldMkLst>
      </pc:sldChg>
      <pc:sldChg chg="modSp add mod">
        <pc:chgData name="Zhikal Khidhr" userId="5b7e17f9e3b74d0c" providerId="LiveId" clId="{9B14AE0D-21E8-4937-8BA5-5CA49327EC4C}" dt="2024-01-27T18:16:28.717" v="245"/>
        <pc:sldMkLst>
          <pc:docMk/>
          <pc:sldMk cId="1928054195" sldId="393"/>
        </pc:sldMkLst>
        <pc:spChg chg="mod">
          <ac:chgData name="Zhikal Khidhr" userId="5b7e17f9e3b74d0c" providerId="LiveId" clId="{9B14AE0D-21E8-4937-8BA5-5CA49327EC4C}" dt="2024-01-27T18:16:28.717" v="245"/>
          <ac:spMkLst>
            <pc:docMk/>
            <pc:sldMk cId="1928054195" sldId="393"/>
            <ac:spMk id="3" creationId="{18634E1E-8204-C192-BDBE-871EFA8B4814}"/>
          </ac:spMkLst>
        </pc:spChg>
      </pc:sldChg>
      <pc:sldChg chg="del">
        <pc:chgData name="Zhikal Khidhr" userId="5b7e17f9e3b74d0c" providerId="LiveId" clId="{9B14AE0D-21E8-4937-8BA5-5CA49327EC4C}" dt="2024-01-27T18:03:35.142" v="94" actId="47"/>
        <pc:sldMkLst>
          <pc:docMk/>
          <pc:sldMk cId="3161314645" sldId="394"/>
        </pc:sldMkLst>
      </pc:sldChg>
      <pc:sldChg chg="add del">
        <pc:chgData name="Zhikal Khidhr" userId="5b7e17f9e3b74d0c" providerId="LiveId" clId="{9B14AE0D-21E8-4937-8BA5-5CA49327EC4C}" dt="2024-01-27T18:30:28.355" v="321" actId="47"/>
        <pc:sldMkLst>
          <pc:docMk/>
          <pc:sldMk cId="4250411042" sldId="394"/>
        </pc:sldMkLst>
      </pc:sldChg>
      <pc:sldChg chg="add del">
        <pc:chgData name="Zhikal Khidhr" userId="5b7e17f9e3b74d0c" providerId="LiveId" clId="{9B14AE0D-21E8-4937-8BA5-5CA49327EC4C}" dt="2024-01-27T18:30:29.444" v="322" actId="47"/>
        <pc:sldMkLst>
          <pc:docMk/>
          <pc:sldMk cId="1304273094" sldId="395"/>
        </pc:sldMkLst>
      </pc:sldChg>
      <pc:sldChg chg="add del">
        <pc:chgData name="Zhikal Khidhr" userId="5b7e17f9e3b74d0c" providerId="LiveId" clId="{9B14AE0D-21E8-4937-8BA5-5CA49327EC4C}" dt="2024-01-27T18:30:30.197" v="323" actId="47"/>
        <pc:sldMkLst>
          <pc:docMk/>
          <pc:sldMk cId="3697004243" sldId="396"/>
        </pc:sldMkLst>
      </pc:sldChg>
      <pc:sldChg chg="add del">
        <pc:chgData name="Zhikal Khidhr" userId="5b7e17f9e3b74d0c" providerId="LiveId" clId="{9B14AE0D-21E8-4937-8BA5-5CA49327EC4C}" dt="2024-01-27T18:30:31.977" v="324" actId="47"/>
        <pc:sldMkLst>
          <pc:docMk/>
          <pc:sldMk cId="893521840" sldId="397"/>
        </pc:sldMkLst>
      </pc:sldChg>
      <pc:sldChg chg="add del">
        <pc:chgData name="Zhikal Khidhr" userId="5b7e17f9e3b74d0c" providerId="LiveId" clId="{9B14AE0D-21E8-4937-8BA5-5CA49327EC4C}" dt="2024-01-27T18:30:24.214" v="320" actId="47"/>
        <pc:sldMkLst>
          <pc:docMk/>
          <pc:sldMk cId="4026790367" sldId="398"/>
        </pc:sldMkLst>
      </pc:sldChg>
      <pc:sldChg chg="delSp modSp add mod ord">
        <pc:chgData name="Zhikal Khidhr" userId="5b7e17f9e3b74d0c" providerId="LiveId" clId="{9B14AE0D-21E8-4937-8BA5-5CA49327EC4C}" dt="2024-01-27T18:32:23.626" v="369" actId="20577"/>
        <pc:sldMkLst>
          <pc:docMk/>
          <pc:sldMk cId="20075996" sldId="482"/>
        </pc:sldMkLst>
        <pc:spChg chg="del">
          <ac:chgData name="Zhikal Khidhr" userId="5b7e17f9e3b74d0c" providerId="LiveId" clId="{9B14AE0D-21E8-4937-8BA5-5CA49327EC4C}" dt="2024-01-27T18:09:46.802" v="156" actId="478"/>
          <ac:spMkLst>
            <pc:docMk/>
            <pc:sldMk cId="20075996" sldId="482"/>
            <ac:spMk id="5" creationId="{00000000-0000-0000-0000-000000000000}"/>
          </ac:spMkLst>
        </pc:spChg>
        <pc:spChg chg="mod">
          <ac:chgData name="Zhikal Khidhr" userId="5b7e17f9e3b74d0c" providerId="LiveId" clId="{9B14AE0D-21E8-4937-8BA5-5CA49327EC4C}" dt="2024-01-27T18:32:23.626" v="369" actId="20577"/>
          <ac:spMkLst>
            <pc:docMk/>
            <pc:sldMk cId="20075996" sldId="482"/>
            <ac:spMk id="7" creationId="{608DA07D-3297-432A-B0EF-7898508B7D81}"/>
          </ac:spMkLst>
        </pc:spChg>
      </pc:sldChg>
      <pc:sldChg chg="delSp add mod">
        <pc:chgData name="Zhikal Khidhr" userId="5b7e17f9e3b74d0c" providerId="LiveId" clId="{9B14AE0D-21E8-4937-8BA5-5CA49327EC4C}" dt="2024-01-27T18:09:59.816" v="158" actId="478"/>
        <pc:sldMkLst>
          <pc:docMk/>
          <pc:sldMk cId="2300863228" sldId="491"/>
        </pc:sldMkLst>
        <pc:spChg chg="del">
          <ac:chgData name="Zhikal Khidhr" userId="5b7e17f9e3b74d0c" providerId="LiveId" clId="{9B14AE0D-21E8-4937-8BA5-5CA49327EC4C}" dt="2024-01-27T18:09:59.816" v="158" actId="478"/>
          <ac:spMkLst>
            <pc:docMk/>
            <pc:sldMk cId="2300863228" sldId="491"/>
            <ac:spMk id="5" creationId="{00000000-0000-0000-0000-000000000000}"/>
          </ac:spMkLst>
        </pc:spChg>
      </pc:sldChg>
      <pc:sldChg chg="add del">
        <pc:chgData name="Zhikal Khidhr" userId="5b7e17f9e3b74d0c" providerId="LiveId" clId="{9B14AE0D-21E8-4937-8BA5-5CA49327EC4C}" dt="2024-01-27T18:10:20.984" v="162" actId="47"/>
        <pc:sldMkLst>
          <pc:docMk/>
          <pc:sldMk cId="3866411002" sldId="506"/>
        </pc:sldMkLst>
      </pc:sldChg>
      <pc:sldChg chg="delSp add mod">
        <pc:chgData name="Zhikal Khidhr" userId="5b7e17f9e3b74d0c" providerId="LiveId" clId="{9B14AE0D-21E8-4937-8BA5-5CA49327EC4C}" dt="2024-01-27T18:09:52.686" v="157" actId="478"/>
        <pc:sldMkLst>
          <pc:docMk/>
          <pc:sldMk cId="534773881" sldId="507"/>
        </pc:sldMkLst>
        <pc:spChg chg="del">
          <ac:chgData name="Zhikal Khidhr" userId="5b7e17f9e3b74d0c" providerId="LiveId" clId="{9B14AE0D-21E8-4937-8BA5-5CA49327EC4C}" dt="2024-01-27T18:09:52.686" v="157" actId="478"/>
          <ac:spMkLst>
            <pc:docMk/>
            <pc:sldMk cId="534773881" sldId="507"/>
            <ac:spMk id="5" creationId="{00000000-0000-0000-0000-000000000000}"/>
          </ac:spMkLst>
        </pc:spChg>
      </pc:sldChg>
      <pc:sldChg chg="add">
        <pc:chgData name="Zhikal Khidhr" userId="5b7e17f9e3b74d0c" providerId="LiveId" clId="{9B14AE0D-21E8-4937-8BA5-5CA49327EC4C}" dt="2024-01-27T18:09:36.144" v="154"/>
        <pc:sldMkLst>
          <pc:docMk/>
          <pc:sldMk cId="87775940" sldId="508"/>
        </pc:sldMkLst>
      </pc:sldChg>
      <pc:sldChg chg="delSp add mod">
        <pc:chgData name="Zhikal Khidhr" userId="5b7e17f9e3b74d0c" providerId="LiveId" clId="{9B14AE0D-21E8-4937-8BA5-5CA49327EC4C}" dt="2024-01-27T18:10:12.356" v="160" actId="478"/>
        <pc:sldMkLst>
          <pc:docMk/>
          <pc:sldMk cId="1686591751" sldId="509"/>
        </pc:sldMkLst>
        <pc:spChg chg="del">
          <ac:chgData name="Zhikal Khidhr" userId="5b7e17f9e3b74d0c" providerId="LiveId" clId="{9B14AE0D-21E8-4937-8BA5-5CA49327EC4C}" dt="2024-01-27T18:10:12.356" v="160" actId="478"/>
          <ac:spMkLst>
            <pc:docMk/>
            <pc:sldMk cId="1686591751" sldId="509"/>
            <ac:spMk id="5" creationId="{00000000-0000-0000-0000-000000000000}"/>
          </ac:spMkLst>
        </pc:spChg>
      </pc:sldChg>
      <pc:sldChg chg="delSp add mod">
        <pc:chgData name="Zhikal Khidhr" userId="5b7e17f9e3b74d0c" providerId="LiveId" clId="{9B14AE0D-21E8-4937-8BA5-5CA49327EC4C}" dt="2024-01-27T18:10:16.235" v="161" actId="478"/>
        <pc:sldMkLst>
          <pc:docMk/>
          <pc:sldMk cId="3710600758" sldId="510"/>
        </pc:sldMkLst>
        <pc:spChg chg="del">
          <ac:chgData name="Zhikal Khidhr" userId="5b7e17f9e3b74d0c" providerId="LiveId" clId="{9B14AE0D-21E8-4937-8BA5-5CA49327EC4C}" dt="2024-01-27T18:10:16.235" v="161" actId="478"/>
          <ac:spMkLst>
            <pc:docMk/>
            <pc:sldMk cId="3710600758" sldId="510"/>
            <ac:spMk id="5" creationId="{00000000-0000-0000-0000-000000000000}"/>
          </ac:spMkLst>
        </pc:spChg>
      </pc:sldChg>
      <pc:sldChg chg="delSp add mod">
        <pc:chgData name="Zhikal Khidhr" userId="5b7e17f9e3b74d0c" providerId="LiveId" clId="{9B14AE0D-21E8-4937-8BA5-5CA49327EC4C}" dt="2024-01-27T18:10:06.527" v="159" actId="478"/>
        <pc:sldMkLst>
          <pc:docMk/>
          <pc:sldMk cId="3827683533" sldId="511"/>
        </pc:sldMkLst>
        <pc:spChg chg="del">
          <ac:chgData name="Zhikal Khidhr" userId="5b7e17f9e3b74d0c" providerId="LiveId" clId="{9B14AE0D-21E8-4937-8BA5-5CA49327EC4C}" dt="2024-01-27T18:10:06.527" v="159" actId="478"/>
          <ac:spMkLst>
            <pc:docMk/>
            <pc:sldMk cId="3827683533" sldId="511"/>
            <ac:spMk id="5" creationId="{00000000-0000-0000-0000-000000000000}"/>
          </ac:spMkLst>
        </pc:spChg>
      </pc:sldChg>
      <pc:sldChg chg="addSp delSp modSp add mod setBg">
        <pc:chgData name="Zhikal Khidhr" userId="5b7e17f9e3b74d0c" providerId="LiveId" clId="{9B14AE0D-21E8-4937-8BA5-5CA49327EC4C}" dt="2024-01-27T18:13:31.178" v="178" actId="1076"/>
        <pc:sldMkLst>
          <pc:docMk/>
          <pc:sldMk cId="2633965306" sldId="512"/>
        </pc:sldMkLst>
        <pc:spChg chg="mod">
          <ac:chgData name="Zhikal Khidhr" userId="5b7e17f9e3b74d0c" providerId="LiveId" clId="{9B14AE0D-21E8-4937-8BA5-5CA49327EC4C}" dt="2024-01-27T18:12:08.336" v="172" actId="26606"/>
          <ac:spMkLst>
            <pc:docMk/>
            <pc:sldMk cId="2633965306" sldId="512"/>
            <ac:spMk id="4" creationId="{00000000-0000-0000-0000-000000000000}"/>
          </ac:spMkLst>
        </pc:spChg>
        <pc:spChg chg="del">
          <ac:chgData name="Zhikal Khidhr" userId="5b7e17f9e3b74d0c" providerId="LiveId" clId="{9B14AE0D-21E8-4937-8BA5-5CA49327EC4C}" dt="2024-01-27T18:11:26.943" v="171" actId="478"/>
          <ac:spMkLst>
            <pc:docMk/>
            <pc:sldMk cId="2633965306" sldId="512"/>
            <ac:spMk id="5" creationId="{00000000-0000-0000-0000-000000000000}"/>
          </ac:spMkLst>
        </pc:spChg>
        <pc:spChg chg="mod">
          <ac:chgData name="Zhikal Khidhr" userId="5b7e17f9e3b74d0c" providerId="LiveId" clId="{9B14AE0D-21E8-4937-8BA5-5CA49327EC4C}" dt="2024-01-27T18:12:08.336" v="172" actId="26606"/>
          <ac:spMkLst>
            <pc:docMk/>
            <pc:sldMk cId="2633965306" sldId="512"/>
            <ac:spMk id="6" creationId="{00000000-0000-0000-0000-000000000000}"/>
          </ac:spMkLst>
        </pc:spChg>
        <pc:spChg chg="add mod ord">
          <ac:chgData name="Zhikal Khidhr" userId="5b7e17f9e3b74d0c" providerId="LiveId" clId="{9B14AE0D-21E8-4937-8BA5-5CA49327EC4C}" dt="2024-01-27T18:12:08.336" v="172" actId="26606"/>
          <ac:spMkLst>
            <pc:docMk/>
            <pc:sldMk cId="2633965306" sldId="512"/>
            <ac:spMk id="8" creationId="{608DA07D-3297-432A-B0EF-7898508B7D81}"/>
          </ac:spMkLst>
        </pc:spChg>
        <pc:spChg chg="add">
          <ac:chgData name="Zhikal Khidhr" userId="5b7e17f9e3b74d0c" providerId="LiveId" clId="{9B14AE0D-21E8-4937-8BA5-5CA49327EC4C}" dt="2024-01-27T18:12:08.336" v="172" actId="26606"/>
          <ac:spMkLst>
            <pc:docMk/>
            <pc:sldMk cId="2633965306" sldId="512"/>
            <ac:spMk id="16" creationId="{47942995-B07F-4636-9A06-C6A104B260A8}"/>
          </ac:spMkLst>
        </pc:spChg>
        <pc:spChg chg="add">
          <ac:chgData name="Zhikal Khidhr" userId="5b7e17f9e3b74d0c" providerId="LiveId" clId="{9B14AE0D-21E8-4937-8BA5-5CA49327EC4C}" dt="2024-01-27T18:12:08.336" v="172" actId="26606"/>
          <ac:spMkLst>
            <pc:docMk/>
            <pc:sldMk cId="2633965306" sldId="512"/>
            <ac:spMk id="23" creationId="{B81933D1-5615-42C7-9C0B-4EB7105CCE2D}"/>
          </ac:spMkLst>
        </pc:spChg>
        <pc:spChg chg="add">
          <ac:chgData name="Zhikal Khidhr" userId="5b7e17f9e3b74d0c" providerId="LiveId" clId="{9B14AE0D-21E8-4937-8BA5-5CA49327EC4C}" dt="2024-01-27T18:12:08.336" v="172" actId="26606"/>
          <ac:spMkLst>
            <pc:docMk/>
            <pc:sldMk cId="2633965306" sldId="512"/>
            <ac:spMk id="25" creationId="{19C9EAEA-39D0-4B0E-A0EB-51E7B26740B1}"/>
          </ac:spMkLst>
        </pc:spChg>
        <pc:grpChg chg="add">
          <ac:chgData name="Zhikal Khidhr" userId="5b7e17f9e3b74d0c" providerId="LiveId" clId="{9B14AE0D-21E8-4937-8BA5-5CA49327EC4C}" dt="2024-01-27T18:12:08.336" v="172" actId="26606"/>
          <ac:grpSpMkLst>
            <pc:docMk/>
            <pc:sldMk cId="2633965306" sldId="512"/>
            <ac:grpSpMk id="18" creationId="{032D8612-31EB-44CF-A1D0-14FD4C705424}"/>
          </ac:grpSpMkLst>
        </pc:grpChg>
        <pc:picChg chg="del mod ord">
          <ac:chgData name="Zhikal Khidhr" userId="5b7e17f9e3b74d0c" providerId="LiveId" clId="{9B14AE0D-21E8-4937-8BA5-5CA49327EC4C}" dt="2024-01-27T18:12:13.359" v="173" actId="478"/>
          <ac:picMkLst>
            <pc:docMk/>
            <pc:sldMk cId="2633965306" sldId="512"/>
            <ac:picMk id="11" creationId="{51D3B779-A877-B1FE-20BA-BCAC04445985}"/>
          </ac:picMkLst>
        </pc:picChg>
        <pc:picChg chg="add mod">
          <ac:chgData name="Zhikal Khidhr" userId="5b7e17f9e3b74d0c" providerId="LiveId" clId="{9B14AE0D-21E8-4937-8BA5-5CA49327EC4C}" dt="2024-01-27T18:13:31.178" v="178" actId="1076"/>
          <ac:picMkLst>
            <pc:docMk/>
            <pc:sldMk cId="2633965306" sldId="512"/>
            <ac:picMk id="1026" creationId="{53B79071-A035-0938-AF99-E1BCCA47ED1D}"/>
          </ac:picMkLst>
        </pc:picChg>
      </pc:sldChg>
      <pc:sldChg chg="addSp delSp modSp new add del mod setBg">
        <pc:chgData name="Zhikal Khidhr" userId="5b7e17f9e3b74d0c" providerId="LiveId" clId="{9B14AE0D-21E8-4937-8BA5-5CA49327EC4C}" dt="2024-01-27T18:31:31.699" v="344" actId="14100"/>
        <pc:sldMkLst>
          <pc:docMk/>
          <pc:sldMk cId="3662415385" sldId="513"/>
        </pc:sldMkLst>
        <pc:spChg chg="mod ord">
          <ac:chgData name="Zhikal Khidhr" userId="5b7e17f9e3b74d0c" providerId="LiveId" clId="{9B14AE0D-21E8-4937-8BA5-5CA49327EC4C}" dt="2024-01-27T18:31:31.699" v="344" actId="14100"/>
          <ac:spMkLst>
            <pc:docMk/>
            <pc:sldMk cId="3662415385" sldId="513"/>
            <ac:spMk id="2" creationId="{F48E3DA8-8549-7DB9-6F1A-EBE642AFFFD0}"/>
          </ac:spMkLst>
        </pc:spChg>
        <pc:spChg chg="del">
          <ac:chgData name="Zhikal Khidhr" userId="5b7e17f9e3b74d0c" providerId="LiveId" clId="{9B14AE0D-21E8-4937-8BA5-5CA49327EC4C}" dt="2024-01-27T18:30:42.227" v="326"/>
          <ac:spMkLst>
            <pc:docMk/>
            <pc:sldMk cId="3662415385" sldId="513"/>
            <ac:spMk id="3" creationId="{C259358D-A24F-A3D7-BE17-1168B78CA427}"/>
          </ac:spMkLst>
        </pc:spChg>
        <pc:spChg chg="add del">
          <ac:chgData name="Zhikal Khidhr" userId="5b7e17f9e3b74d0c" providerId="LiveId" clId="{9B14AE0D-21E8-4937-8BA5-5CA49327EC4C}" dt="2024-01-27T18:31:13.568" v="340" actId="26606"/>
          <ac:spMkLst>
            <pc:docMk/>
            <pc:sldMk cId="3662415385" sldId="513"/>
            <ac:spMk id="3078" creationId="{B386D305-A37A-71B5-B518-65B2EFF7F7A8}"/>
          </ac:spMkLst>
        </pc:spChg>
        <pc:spChg chg="add del">
          <ac:chgData name="Zhikal Khidhr" userId="5b7e17f9e3b74d0c" providerId="LiveId" clId="{9B14AE0D-21E8-4937-8BA5-5CA49327EC4C}" dt="2024-01-27T18:31:13.568" v="340" actId="26606"/>
          <ac:spMkLst>
            <pc:docMk/>
            <pc:sldMk cId="3662415385" sldId="513"/>
            <ac:spMk id="3081" creationId="{04812C46-200A-4DEB-A05E-3ED6C68C2387}"/>
          </ac:spMkLst>
        </pc:spChg>
        <pc:spChg chg="add del">
          <ac:chgData name="Zhikal Khidhr" userId="5b7e17f9e3b74d0c" providerId="LiveId" clId="{9B14AE0D-21E8-4937-8BA5-5CA49327EC4C}" dt="2024-01-27T18:31:13.568" v="340" actId="26606"/>
          <ac:spMkLst>
            <pc:docMk/>
            <pc:sldMk cId="3662415385" sldId="513"/>
            <ac:spMk id="3083" creationId="{D1EA859B-E555-4109-94F3-6700E046E008}"/>
          </ac:spMkLst>
        </pc:spChg>
        <pc:picChg chg="add mod">
          <ac:chgData name="Zhikal Khidhr" userId="5b7e17f9e3b74d0c" providerId="LiveId" clId="{9B14AE0D-21E8-4937-8BA5-5CA49327EC4C}" dt="2024-01-27T18:31:21.232" v="342" actId="1076"/>
          <ac:picMkLst>
            <pc:docMk/>
            <pc:sldMk cId="3662415385" sldId="513"/>
            <ac:picMk id="3074" creationId="{BC8F0F18-A151-D2C2-CFD2-E76DF45BAC8F}"/>
          </ac:picMkLst>
        </pc:picChg>
      </pc:sldChg>
      <pc:sldMasterChg chg="delSldLayout">
        <pc:chgData name="Zhikal Khidhr" userId="5b7e17f9e3b74d0c" providerId="LiveId" clId="{9B14AE0D-21E8-4937-8BA5-5CA49327EC4C}" dt="2024-01-27T18:10:20.984" v="162" actId="47"/>
        <pc:sldMasterMkLst>
          <pc:docMk/>
          <pc:sldMasterMk cId="1571083575" sldId="2147483709"/>
        </pc:sldMasterMkLst>
        <pc:sldLayoutChg chg="del">
          <pc:chgData name="Zhikal Khidhr" userId="5b7e17f9e3b74d0c" providerId="LiveId" clId="{9B14AE0D-21E8-4937-8BA5-5CA49327EC4C}" dt="2024-01-27T18:09:40.207" v="155" actId="47"/>
          <pc:sldLayoutMkLst>
            <pc:docMk/>
            <pc:sldMasterMk cId="1571083575" sldId="2147483709"/>
            <pc:sldLayoutMk cId="1971947625" sldId="2147483721"/>
          </pc:sldLayoutMkLst>
        </pc:sldLayoutChg>
        <pc:sldLayoutChg chg="del">
          <pc:chgData name="Zhikal Khidhr" userId="5b7e17f9e3b74d0c" providerId="LiveId" clId="{9B14AE0D-21E8-4937-8BA5-5CA49327EC4C}" dt="2024-01-27T18:10:20.984" v="162" actId="47"/>
          <pc:sldLayoutMkLst>
            <pc:docMk/>
            <pc:sldMasterMk cId="1571083575" sldId="2147483709"/>
            <pc:sldLayoutMk cId="2322711345" sldId="2147483722"/>
          </pc:sldLayoutMkLst>
        </pc:sldLayoutChg>
      </pc:sldMasterChg>
    </pc:docChg>
  </pc:docChgLst>
  <pc:docChgLst>
    <pc:chgData name="Zhikal Khidhr" userId="5b7e17f9e3b74d0c" providerId="LiveId" clId="{BE745BF3-47A4-4D2E-B234-61E48DABF1DA}"/>
    <pc:docChg chg="delSld modSld delMainMaster modSection">
      <pc:chgData name="Zhikal Khidhr" userId="5b7e17f9e3b74d0c" providerId="LiveId" clId="{BE745BF3-47A4-4D2E-B234-61E48DABF1DA}" dt="2024-01-27T18:57:42.184" v="43" actId="47"/>
      <pc:docMkLst>
        <pc:docMk/>
      </pc:docMkLst>
      <pc:sldChg chg="del">
        <pc:chgData name="Zhikal Khidhr" userId="5b7e17f9e3b74d0c" providerId="LiveId" clId="{BE745BF3-47A4-4D2E-B234-61E48DABF1DA}" dt="2024-01-27T18:56:00.285" v="20" actId="47"/>
        <pc:sldMkLst>
          <pc:docMk/>
          <pc:sldMk cId="0" sldId="256"/>
        </pc:sldMkLst>
      </pc:sldChg>
      <pc:sldChg chg="modSp mod">
        <pc:chgData name="Zhikal Khidhr" userId="5b7e17f9e3b74d0c" providerId="LiveId" clId="{BE745BF3-47A4-4D2E-B234-61E48DABF1DA}" dt="2024-01-27T18:55:29.442" v="19" actId="20577"/>
        <pc:sldMkLst>
          <pc:docMk/>
          <pc:sldMk cId="480454959" sldId="327"/>
        </pc:sldMkLst>
        <pc:spChg chg="mod">
          <ac:chgData name="Zhikal Khidhr" userId="5b7e17f9e3b74d0c" providerId="LiveId" clId="{BE745BF3-47A4-4D2E-B234-61E48DABF1DA}" dt="2024-01-27T18:55:25.120" v="17" actId="20577"/>
          <ac:spMkLst>
            <pc:docMk/>
            <pc:sldMk cId="480454959" sldId="327"/>
            <ac:spMk id="2" creationId="{9E3C1396-524A-62A2-8257-1B0D433BBE14}"/>
          </ac:spMkLst>
        </pc:spChg>
        <pc:spChg chg="mod">
          <ac:chgData name="Zhikal Khidhr" userId="5b7e17f9e3b74d0c" providerId="LiveId" clId="{BE745BF3-47A4-4D2E-B234-61E48DABF1DA}" dt="2024-01-27T18:55:29.442" v="19" actId="20577"/>
          <ac:spMkLst>
            <pc:docMk/>
            <pc:sldMk cId="480454959" sldId="327"/>
            <ac:spMk id="3" creationId="{4C497D5C-E785-D72F-C8CC-FA44B04E576B}"/>
          </ac:spMkLst>
        </pc:spChg>
      </pc:sldChg>
      <pc:sldChg chg="del">
        <pc:chgData name="Zhikal Khidhr" userId="5b7e17f9e3b74d0c" providerId="LiveId" clId="{BE745BF3-47A4-4D2E-B234-61E48DABF1DA}" dt="2024-01-27T18:57:36.892" v="38" actId="47"/>
        <pc:sldMkLst>
          <pc:docMk/>
          <pc:sldMk cId="0" sldId="372"/>
        </pc:sldMkLst>
      </pc:sldChg>
      <pc:sldChg chg="del">
        <pc:chgData name="Zhikal Khidhr" userId="5b7e17f9e3b74d0c" providerId="LiveId" clId="{BE745BF3-47A4-4D2E-B234-61E48DABF1DA}" dt="2024-01-27T18:57:37.801" v="40" actId="47"/>
        <pc:sldMkLst>
          <pc:docMk/>
          <pc:sldMk cId="0" sldId="376"/>
        </pc:sldMkLst>
      </pc:sldChg>
      <pc:sldChg chg="del">
        <pc:chgData name="Zhikal Khidhr" userId="5b7e17f9e3b74d0c" providerId="LiveId" clId="{BE745BF3-47A4-4D2E-B234-61E48DABF1DA}" dt="2024-01-27T18:57:39.374" v="41" actId="47"/>
        <pc:sldMkLst>
          <pc:docMk/>
          <pc:sldMk cId="0" sldId="379"/>
        </pc:sldMkLst>
      </pc:sldChg>
      <pc:sldChg chg="del">
        <pc:chgData name="Zhikal Khidhr" userId="5b7e17f9e3b74d0c" providerId="LiveId" clId="{BE745BF3-47A4-4D2E-B234-61E48DABF1DA}" dt="2024-01-27T18:57:40.897" v="42" actId="47"/>
        <pc:sldMkLst>
          <pc:docMk/>
          <pc:sldMk cId="0" sldId="383"/>
        </pc:sldMkLst>
      </pc:sldChg>
      <pc:sldChg chg="del">
        <pc:chgData name="Zhikal Khidhr" userId="5b7e17f9e3b74d0c" providerId="LiveId" clId="{BE745BF3-47A4-4D2E-B234-61E48DABF1DA}" dt="2024-01-27T18:57:37.579" v="39" actId="47"/>
        <pc:sldMkLst>
          <pc:docMk/>
          <pc:sldMk cId="0" sldId="386"/>
        </pc:sldMkLst>
      </pc:sldChg>
      <pc:sldChg chg="del">
        <pc:chgData name="Zhikal Khidhr" userId="5b7e17f9e3b74d0c" providerId="LiveId" clId="{BE745BF3-47A4-4D2E-B234-61E48DABF1DA}" dt="2024-01-27T18:57:42.184" v="43" actId="47"/>
        <pc:sldMkLst>
          <pc:docMk/>
          <pc:sldMk cId="0" sldId="387"/>
        </pc:sldMkLst>
      </pc:sldChg>
      <pc:sldChg chg="del">
        <pc:chgData name="Zhikal Khidhr" userId="5b7e17f9e3b74d0c" providerId="LiveId" clId="{BE745BF3-47A4-4D2E-B234-61E48DABF1DA}" dt="2024-01-27T18:57:25.790" v="22" actId="47"/>
        <pc:sldMkLst>
          <pc:docMk/>
          <pc:sldMk cId="20075996" sldId="482"/>
        </pc:sldMkLst>
      </pc:sldChg>
      <pc:sldChg chg="del">
        <pc:chgData name="Zhikal Khidhr" userId="5b7e17f9e3b74d0c" providerId="LiveId" clId="{BE745BF3-47A4-4D2E-B234-61E48DABF1DA}" dt="2024-01-27T18:57:22.104" v="21" actId="47"/>
        <pc:sldMkLst>
          <pc:docMk/>
          <pc:sldMk cId="3866411002" sldId="506"/>
        </pc:sldMkLst>
      </pc:sldChg>
      <pc:sldChg chg="del">
        <pc:chgData name="Zhikal Khidhr" userId="5b7e17f9e3b74d0c" providerId="LiveId" clId="{BE745BF3-47A4-4D2E-B234-61E48DABF1DA}" dt="2024-01-27T18:57:26.670" v="23" actId="47"/>
        <pc:sldMkLst>
          <pc:docMk/>
          <pc:sldMk cId="3173188058" sldId="534"/>
        </pc:sldMkLst>
      </pc:sldChg>
      <pc:sldChg chg="del">
        <pc:chgData name="Zhikal Khidhr" userId="5b7e17f9e3b74d0c" providerId="LiveId" clId="{BE745BF3-47A4-4D2E-B234-61E48DABF1DA}" dt="2024-01-27T18:57:26.913" v="24" actId="47"/>
        <pc:sldMkLst>
          <pc:docMk/>
          <pc:sldMk cId="3126843359" sldId="535"/>
        </pc:sldMkLst>
      </pc:sldChg>
      <pc:sldChg chg="del">
        <pc:chgData name="Zhikal Khidhr" userId="5b7e17f9e3b74d0c" providerId="LiveId" clId="{BE745BF3-47A4-4D2E-B234-61E48DABF1DA}" dt="2024-01-27T18:57:27.108" v="25" actId="47"/>
        <pc:sldMkLst>
          <pc:docMk/>
          <pc:sldMk cId="1977221495" sldId="536"/>
        </pc:sldMkLst>
      </pc:sldChg>
      <pc:sldChg chg="del">
        <pc:chgData name="Zhikal Khidhr" userId="5b7e17f9e3b74d0c" providerId="LiveId" clId="{BE745BF3-47A4-4D2E-B234-61E48DABF1DA}" dt="2024-01-27T18:57:27.400" v="26" actId="47"/>
        <pc:sldMkLst>
          <pc:docMk/>
          <pc:sldMk cId="2789681450" sldId="537"/>
        </pc:sldMkLst>
      </pc:sldChg>
      <pc:sldChg chg="del">
        <pc:chgData name="Zhikal Khidhr" userId="5b7e17f9e3b74d0c" providerId="LiveId" clId="{BE745BF3-47A4-4D2E-B234-61E48DABF1DA}" dt="2024-01-27T18:57:28.558" v="27" actId="47"/>
        <pc:sldMkLst>
          <pc:docMk/>
          <pc:sldMk cId="448782646" sldId="538"/>
        </pc:sldMkLst>
      </pc:sldChg>
      <pc:sldChg chg="del">
        <pc:chgData name="Zhikal Khidhr" userId="5b7e17f9e3b74d0c" providerId="LiveId" clId="{BE745BF3-47A4-4D2E-B234-61E48DABF1DA}" dt="2024-01-27T18:57:29.166" v="28" actId="47"/>
        <pc:sldMkLst>
          <pc:docMk/>
          <pc:sldMk cId="726801074" sldId="539"/>
        </pc:sldMkLst>
      </pc:sldChg>
      <pc:sldChg chg="del">
        <pc:chgData name="Zhikal Khidhr" userId="5b7e17f9e3b74d0c" providerId="LiveId" clId="{BE745BF3-47A4-4D2E-B234-61E48DABF1DA}" dt="2024-01-27T18:57:30.001" v="29" actId="47"/>
        <pc:sldMkLst>
          <pc:docMk/>
          <pc:sldMk cId="2705629152" sldId="540"/>
        </pc:sldMkLst>
      </pc:sldChg>
      <pc:sldChg chg="del">
        <pc:chgData name="Zhikal Khidhr" userId="5b7e17f9e3b74d0c" providerId="LiveId" clId="{BE745BF3-47A4-4D2E-B234-61E48DABF1DA}" dt="2024-01-27T18:57:30.783" v="30" actId="47"/>
        <pc:sldMkLst>
          <pc:docMk/>
          <pc:sldMk cId="936158867" sldId="541"/>
        </pc:sldMkLst>
      </pc:sldChg>
      <pc:sldChg chg="del">
        <pc:chgData name="Zhikal Khidhr" userId="5b7e17f9e3b74d0c" providerId="LiveId" clId="{BE745BF3-47A4-4D2E-B234-61E48DABF1DA}" dt="2024-01-27T18:57:31.310" v="31" actId="47"/>
        <pc:sldMkLst>
          <pc:docMk/>
          <pc:sldMk cId="485388690" sldId="542"/>
        </pc:sldMkLst>
      </pc:sldChg>
      <pc:sldChg chg="del">
        <pc:chgData name="Zhikal Khidhr" userId="5b7e17f9e3b74d0c" providerId="LiveId" clId="{BE745BF3-47A4-4D2E-B234-61E48DABF1DA}" dt="2024-01-27T18:57:31.906" v="32" actId="47"/>
        <pc:sldMkLst>
          <pc:docMk/>
          <pc:sldMk cId="4003781376" sldId="543"/>
        </pc:sldMkLst>
      </pc:sldChg>
      <pc:sldChg chg="del">
        <pc:chgData name="Zhikal Khidhr" userId="5b7e17f9e3b74d0c" providerId="LiveId" clId="{BE745BF3-47A4-4D2E-B234-61E48DABF1DA}" dt="2024-01-27T18:57:32.553" v="33" actId="47"/>
        <pc:sldMkLst>
          <pc:docMk/>
          <pc:sldMk cId="4159415211" sldId="544"/>
        </pc:sldMkLst>
      </pc:sldChg>
      <pc:sldChg chg="del">
        <pc:chgData name="Zhikal Khidhr" userId="5b7e17f9e3b74d0c" providerId="LiveId" clId="{BE745BF3-47A4-4D2E-B234-61E48DABF1DA}" dt="2024-01-27T18:57:33.082" v="34" actId="47"/>
        <pc:sldMkLst>
          <pc:docMk/>
          <pc:sldMk cId="1054286608" sldId="545"/>
        </pc:sldMkLst>
      </pc:sldChg>
      <pc:sldChg chg="del">
        <pc:chgData name="Zhikal Khidhr" userId="5b7e17f9e3b74d0c" providerId="LiveId" clId="{BE745BF3-47A4-4D2E-B234-61E48DABF1DA}" dt="2024-01-27T18:57:34.433" v="35" actId="47"/>
        <pc:sldMkLst>
          <pc:docMk/>
          <pc:sldMk cId="1061095968" sldId="546"/>
        </pc:sldMkLst>
      </pc:sldChg>
      <pc:sldChg chg="del">
        <pc:chgData name="Zhikal Khidhr" userId="5b7e17f9e3b74d0c" providerId="LiveId" clId="{BE745BF3-47A4-4D2E-B234-61E48DABF1DA}" dt="2024-01-27T18:57:36.230" v="36" actId="47"/>
        <pc:sldMkLst>
          <pc:docMk/>
          <pc:sldMk cId="2187530496" sldId="547"/>
        </pc:sldMkLst>
      </pc:sldChg>
      <pc:sldChg chg="del">
        <pc:chgData name="Zhikal Khidhr" userId="5b7e17f9e3b74d0c" providerId="LiveId" clId="{BE745BF3-47A4-4D2E-B234-61E48DABF1DA}" dt="2024-01-27T18:57:36.642" v="37" actId="47"/>
        <pc:sldMkLst>
          <pc:docMk/>
          <pc:sldMk cId="1026164882" sldId="548"/>
        </pc:sldMkLst>
      </pc:sldChg>
      <pc:sldMasterChg chg="del delSldLayout">
        <pc:chgData name="Zhikal Khidhr" userId="5b7e17f9e3b74d0c" providerId="LiveId" clId="{BE745BF3-47A4-4D2E-B234-61E48DABF1DA}" dt="2024-01-27T18:57:42.184" v="43" actId="47"/>
        <pc:sldMasterMkLst>
          <pc:docMk/>
          <pc:sldMasterMk cId="25931352" sldId="2147483733"/>
        </pc:sldMasterMkLst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2312961486" sldId="2147483734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2347927063" sldId="2147483735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1854845399" sldId="2147483736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2293236733" sldId="2147483737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3824328762" sldId="2147483738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1195064167" sldId="2147483739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1003146250" sldId="2147483740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349009666" sldId="2147483741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2038481532" sldId="2147483742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2405248628" sldId="2147483743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213122898" sldId="2147483744"/>
          </pc:sldLayoutMkLst>
        </pc:sldLayoutChg>
        <pc:sldLayoutChg chg="del">
          <pc:chgData name="Zhikal Khidhr" userId="5b7e17f9e3b74d0c" providerId="LiveId" clId="{BE745BF3-47A4-4D2E-B234-61E48DABF1DA}" dt="2024-01-27T18:57:42.184" v="43" actId="47"/>
          <pc:sldLayoutMkLst>
            <pc:docMk/>
            <pc:sldMasterMk cId="25931352" sldId="2147483733"/>
            <pc:sldLayoutMk cId="2774039517" sldId="2147483745"/>
          </pc:sldLayoutMkLst>
        </pc:sldLayoutChg>
      </pc:sldMasterChg>
      <pc:sldMasterChg chg="delSldLayout">
        <pc:chgData name="Zhikal Khidhr" userId="5b7e17f9e3b74d0c" providerId="LiveId" clId="{BE745BF3-47A4-4D2E-B234-61E48DABF1DA}" dt="2024-01-27T18:57:22.104" v="21" actId="47"/>
        <pc:sldMasterMkLst>
          <pc:docMk/>
          <pc:sldMasterMk cId="3068065975" sldId="2147483746"/>
        </pc:sldMasterMkLst>
        <pc:sldLayoutChg chg="del">
          <pc:chgData name="Zhikal Khidhr" userId="5b7e17f9e3b74d0c" providerId="LiveId" clId="{BE745BF3-47A4-4D2E-B234-61E48DABF1DA}" dt="2024-01-27T18:56:00.285" v="20" actId="47"/>
          <pc:sldLayoutMkLst>
            <pc:docMk/>
            <pc:sldMasterMk cId="3068065975" sldId="2147483746"/>
            <pc:sldLayoutMk cId="1535285289" sldId="2147483758"/>
          </pc:sldLayoutMkLst>
        </pc:sldLayoutChg>
        <pc:sldLayoutChg chg="del">
          <pc:chgData name="Zhikal Khidhr" userId="5b7e17f9e3b74d0c" providerId="LiveId" clId="{BE745BF3-47A4-4D2E-B234-61E48DABF1DA}" dt="2024-01-27T18:57:22.104" v="21" actId="47"/>
          <pc:sldLayoutMkLst>
            <pc:docMk/>
            <pc:sldMasterMk cId="3068065975" sldId="2147483746"/>
            <pc:sldLayoutMk cId="3893948557" sldId="2147483759"/>
          </pc:sldLayoutMkLst>
        </pc:sldLayoutChg>
      </pc:sldMasterChg>
    </pc:docChg>
  </pc:docChgLst>
  <pc:docChgLst>
    <pc:chgData name="Zhikal Khidhr" userId="5b7e17f9e3b74d0c" providerId="LiveId" clId="{B708E13A-409C-4554-BD7F-C5FB4DD8CFBE}"/>
    <pc:docChg chg="custSel addSld delSld modSld sldOrd modSection">
      <pc:chgData name="Zhikal Khidhr" userId="5b7e17f9e3b74d0c" providerId="LiveId" clId="{B708E13A-409C-4554-BD7F-C5FB4DD8CFBE}" dt="2024-01-28T12:50:16.115" v="147" actId="313"/>
      <pc:docMkLst>
        <pc:docMk/>
      </pc:docMkLst>
      <pc:sldChg chg="modSp mod">
        <pc:chgData name="Zhikal Khidhr" userId="5b7e17f9e3b74d0c" providerId="LiveId" clId="{B708E13A-409C-4554-BD7F-C5FB4DD8CFBE}" dt="2024-01-28T12:19:42.085" v="15" actId="20577"/>
        <pc:sldMkLst>
          <pc:docMk/>
          <pc:sldMk cId="480454959" sldId="327"/>
        </pc:sldMkLst>
        <pc:spChg chg="mod">
          <ac:chgData name="Zhikal Khidhr" userId="5b7e17f9e3b74d0c" providerId="LiveId" clId="{B708E13A-409C-4554-BD7F-C5FB4DD8CFBE}" dt="2024-01-28T12:19:39.067" v="12" actId="20577"/>
          <ac:spMkLst>
            <pc:docMk/>
            <pc:sldMk cId="480454959" sldId="327"/>
            <ac:spMk id="2" creationId="{9E3C1396-524A-62A2-8257-1B0D433BBE14}"/>
          </ac:spMkLst>
        </pc:spChg>
        <pc:spChg chg="mod">
          <ac:chgData name="Zhikal Khidhr" userId="5b7e17f9e3b74d0c" providerId="LiveId" clId="{B708E13A-409C-4554-BD7F-C5FB4DD8CFBE}" dt="2024-01-28T12:19:42.085" v="15" actId="20577"/>
          <ac:spMkLst>
            <pc:docMk/>
            <pc:sldMk cId="480454959" sldId="327"/>
            <ac:spMk id="3" creationId="{4C497D5C-E785-D72F-C8CC-FA44B04E576B}"/>
          </ac:spMkLst>
        </pc:spChg>
      </pc:sldChg>
      <pc:sldChg chg="modSp">
        <pc:chgData name="Zhikal Khidhr" userId="5b7e17f9e3b74d0c" providerId="LiveId" clId="{B708E13A-409C-4554-BD7F-C5FB4DD8CFBE}" dt="2024-01-28T12:50:16.115" v="147" actId="313"/>
        <pc:sldMkLst>
          <pc:docMk/>
          <pc:sldMk cId="20075996" sldId="482"/>
        </pc:sldMkLst>
        <pc:graphicFrameChg chg="mod">
          <ac:chgData name="Zhikal Khidhr" userId="5b7e17f9e3b74d0c" providerId="LiveId" clId="{B708E13A-409C-4554-BD7F-C5FB4DD8CFBE}" dt="2024-01-28T12:50:16.115" v="147" actId="313"/>
          <ac:graphicFrameMkLst>
            <pc:docMk/>
            <pc:sldMk cId="20075996" sldId="482"/>
            <ac:graphicFrameMk id="10" creationId="{C6AB3529-46D1-DB94-799F-077B4E3DDC1A}"/>
          </ac:graphicFrameMkLst>
        </pc:graphicFrameChg>
      </pc:sldChg>
      <pc:sldChg chg="del">
        <pc:chgData name="Zhikal Khidhr" userId="5b7e17f9e3b74d0c" providerId="LiveId" clId="{B708E13A-409C-4554-BD7F-C5FB4DD8CFBE}" dt="2024-01-28T12:28:27.579" v="35" actId="47"/>
        <pc:sldMkLst>
          <pc:docMk/>
          <pc:sldMk cId="543492419" sldId="518"/>
        </pc:sldMkLst>
      </pc:sldChg>
      <pc:sldChg chg="del">
        <pc:chgData name="Zhikal Khidhr" userId="5b7e17f9e3b74d0c" providerId="LiveId" clId="{B708E13A-409C-4554-BD7F-C5FB4DD8CFBE}" dt="2024-01-28T12:28:30.769" v="37" actId="47"/>
        <pc:sldMkLst>
          <pc:docMk/>
          <pc:sldMk cId="3151908061" sldId="534"/>
        </pc:sldMkLst>
      </pc:sldChg>
      <pc:sldChg chg="del">
        <pc:chgData name="Zhikal Khidhr" userId="5b7e17f9e3b74d0c" providerId="LiveId" clId="{B708E13A-409C-4554-BD7F-C5FB4DD8CFBE}" dt="2024-01-28T12:28:29.221" v="36" actId="47"/>
        <pc:sldMkLst>
          <pc:docMk/>
          <pc:sldMk cId="4016480193" sldId="579"/>
        </pc:sldMkLst>
      </pc:sldChg>
      <pc:sldChg chg="del">
        <pc:chgData name="Zhikal Khidhr" userId="5b7e17f9e3b74d0c" providerId="LiveId" clId="{B708E13A-409C-4554-BD7F-C5FB4DD8CFBE}" dt="2024-01-28T12:28:31.284" v="38" actId="47"/>
        <pc:sldMkLst>
          <pc:docMk/>
          <pc:sldMk cId="4285811395" sldId="580"/>
        </pc:sldMkLst>
      </pc:sldChg>
      <pc:sldChg chg="del">
        <pc:chgData name="Zhikal Khidhr" userId="5b7e17f9e3b74d0c" providerId="LiveId" clId="{B708E13A-409C-4554-BD7F-C5FB4DD8CFBE}" dt="2024-01-28T12:28:31.878" v="39" actId="47"/>
        <pc:sldMkLst>
          <pc:docMk/>
          <pc:sldMk cId="3095581613" sldId="581"/>
        </pc:sldMkLst>
      </pc:sldChg>
      <pc:sldChg chg="del">
        <pc:chgData name="Zhikal Khidhr" userId="5b7e17f9e3b74d0c" providerId="LiveId" clId="{B708E13A-409C-4554-BD7F-C5FB4DD8CFBE}" dt="2024-01-28T12:28:33.395" v="40" actId="47"/>
        <pc:sldMkLst>
          <pc:docMk/>
          <pc:sldMk cId="2672371213" sldId="582"/>
        </pc:sldMkLst>
      </pc:sldChg>
      <pc:sldChg chg="del">
        <pc:chgData name="Zhikal Khidhr" userId="5b7e17f9e3b74d0c" providerId="LiveId" clId="{B708E13A-409C-4554-BD7F-C5FB4DD8CFBE}" dt="2024-01-28T12:28:34.207" v="41" actId="47"/>
        <pc:sldMkLst>
          <pc:docMk/>
          <pc:sldMk cId="2141892261" sldId="583"/>
        </pc:sldMkLst>
      </pc:sldChg>
      <pc:sldChg chg="del">
        <pc:chgData name="Zhikal Khidhr" userId="5b7e17f9e3b74d0c" providerId="LiveId" clId="{B708E13A-409C-4554-BD7F-C5FB4DD8CFBE}" dt="2024-01-28T12:28:34.926" v="42" actId="47"/>
        <pc:sldMkLst>
          <pc:docMk/>
          <pc:sldMk cId="2800415378" sldId="584"/>
        </pc:sldMkLst>
      </pc:sldChg>
      <pc:sldChg chg="del">
        <pc:chgData name="Zhikal Khidhr" userId="5b7e17f9e3b74d0c" providerId="LiveId" clId="{B708E13A-409C-4554-BD7F-C5FB4DD8CFBE}" dt="2024-01-28T12:28:36.194" v="43" actId="47"/>
        <pc:sldMkLst>
          <pc:docMk/>
          <pc:sldMk cId="2537039012" sldId="585"/>
        </pc:sldMkLst>
      </pc:sldChg>
      <pc:sldChg chg="del">
        <pc:chgData name="Zhikal Khidhr" userId="5b7e17f9e3b74d0c" providerId="LiveId" clId="{B708E13A-409C-4554-BD7F-C5FB4DD8CFBE}" dt="2024-01-28T12:28:37.273" v="44" actId="47"/>
        <pc:sldMkLst>
          <pc:docMk/>
          <pc:sldMk cId="2484364251" sldId="586"/>
        </pc:sldMkLst>
      </pc:sldChg>
      <pc:sldChg chg="del">
        <pc:chgData name="Zhikal Khidhr" userId="5b7e17f9e3b74d0c" providerId="LiveId" clId="{B708E13A-409C-4554-BD7F-C5FB4DD8CFBE}" dt="2024-01-28T12:28:38.054" v="45" actId="47"/>
        <pc:sldMkLst>
          <pc:docMk/>
          <pc:sldMk cId="1721515891" sldId="587"/>
        </pc:sldMkLst>
      </pc:sldChg>
      <pc:sldChg chg="del">
        <pc:chgData name="Zhikal Khidhr" userId="5b7e17f9e3b74d0c" providerId="LiveId" clId="{B708E13A-409C-4554-BD7F-C5FB4DD8CFBE}" dt="2024-01-28T12:28:38.616" v="46" actId="47"/>
        <pc:sldMkLst>
          <pc:docMk/>
          <pc:sldMk cId="2743439319" sldId="588"/>
        </pc:sldMkLst>
      </pc:sldChg>
      <pc:sldChg chg="addSp new mod">
        <pc:chgData name="Zhikal Khidhr" userId="5b7e17f9e3b74d0c" providerId="LiveId" clId="{B708E13A-409C-4554-BD7F-C5FB4DD8CFBE}" dt="2024-01-28T12:26:03.629" v="27" actId="22"/>
        <pc:sldMkLst>
          <pc:docMk/>
          <pc:sldMk cId="10301730" sldId="589"/>
        </pc:sldMkLst>
        <pc:picChg chg="add">
          <ac:chgData name="Zhikal Khidhr" userId="5b7e17f9e3b74d0c" providerId="LiveId" clId="{B708E13A-409C-4554-BD7F-C5FB4DD8CFBE}" dt="2024-01-28T12:26:03.629" v="27" actId="22"/>
          <ac:picMkLst>
            <pc:docMk/>
            <pc:sldMk cId="10301730" sldId="589"/>
            <ac:picMk id="6" creationId="{E42D0EF8-BC50-F7BF-4A9B-B45B6160A453}"/>
          </ac:picMkLst>
        </pc:picChg>
      </pc:sldChg>
      <pc:sldChg chg="addSp add mod">
        <pc:chgData name="Zhikal Khidhr" userId="5b7e17f9e3b74d0c" providerId="LiveId" clId="{B708E13A-409C-4554-BD7F-C5FB4DD8CFBE}" dt="2024-01-28T12:26:25.909" v="28" actId="22"/>
        <pc:sldMkLst>
          <pc:docMk/>
          <pc:sldMk cId="3683497011" sldId="590"/>
        </pc:sldMkLst>
        <pc:picChg chg="add">
          <ac:chgData name="Zhikal Khidhr" userId="5b7e17f9e3b74d0c" providerId="LiveId" clId="{B708E13A-409C-4554-BD7F-C5FB4DD8CFBE}" dt="2024-01-28T12:26:25.909" v="28" actId="22"/>
          <ac:picMkLst>
            <pc:docMk/>
            <pc:sldMk cId="3683497011" sldId="590"/>
            <ac:picMk id="6" creationId="{225A6502-EC26-9060-6F07-8DE514F65AA3}"/>
          </ac:picMkLst>
        </pc:picChg>
      </pc:sldChg>
      <pc:sldChg chg="addSp add mod">
        <pc:chgData name="Zhikal Khidhr" userId="5b7e17f9e3b74d0c" providerId="LiveId" clId="{B708E13A-409C-4554-BD7F-C5FB4DD8CFBE}" dt="2024-01-28T12:26:45.408" v="29" actId="22"/>
        <pc:sldMkLst>
          <pc:docMk/>
          <pc:sldMk cId="3523436750" sldId="591"/>
        </pc:sldMkLst>
        <pc:picChg chg="add">
          <ac:chgData name="Zhikal Khidhr" userId="5b7e17f9e3b74d0c" providerId="LiveId" clId="{B708E13A-409C-4554-BD7F-C5FB4DD8CFBE}" dt="2024-01-28T12:26:45.408" v="29" actId="22"/>
          <ac:picMkLst>
            <pc:docMk/>
            <pc:sldMk cId="3523436750" sldId="591"/>
            <ac:picMk id="6" creationId="{BCC578EE-171E-AA87-D483-6893A23861FE}"/>
          </ac:picMkLst>
        </pc:picChg>
      </pc:sldChg>
      <pc:sldChg chg="addSp modSp add mod setBg">
        <pc:chgData name="Zhikal Khidhr" userId="5b7e17f9e3b74d0c" providerId="LiveId" clId="{B708E13A-409C-4554-BD7F-C5FB4DD8CFBE}" dt="2024-01-28T12:27:25.818" v="31" actId="26606"/>
        <pc:sldMkLst>
          <pc:docMk/>
          <pc:sldMk cId="2723000307" sldId="592"/>
        </pc:sldMkLst>
        <pc:spChg chg="mod">
          <ac:chgData name="Zhikal Khidhr" userId="5b7e17f9e3b74d0c" providerId="LiveId" clId="{B708E13A-409C-4554-BD7F-C5FB4DD8CFBE}" dt="2024-01-28T12:27:25.818" v="31" actId="26606"/>
          <ac:spMkLst>
            <pc:docMk/>
            <pc:sldMk cId="2723000307" sldId="592"/>
            <ac:spMk id="2" creationId="{67F7AFE6-D795-7428-E24F-B24D2A4386F4}"/>
          </ac:spMkLst>
        </pc:spChg>
        <pc:spChg chg="mod">
          <ac:chgData name="Zhikal Khidhr" userId="5b7e17f9e3b74d0c" providerId="LiveId" clId="{B708E13A-409C-4554-BD7F-C5FB4DD8CFBE}" dt="2024-01-28T12:27:25.818" v="31" actId="26606"/>
          <ac:spMkLst>
            <pc:docMk/>
            <pc:sldMk cId="2723000307" sldId="592"/>
            <ac:spMk id="3" creationId="{2A109C79-5806-6351-1226-15FC37B596F4}"/>
          </ac:spMkLst>
        </pc:spChg>
        <pc:spChg chg="mod">
          <ac:chgData name="Zhikal Khidhr" userId="5b7e17f9e3b74d0c" providerId="LiveId" clId="{B708E13A-409C-4554-BD7F-C5FB4DD8CFBE}" dt="2024-01-28T12:27:25.818" v="31" actId="26606"/>
          <ac:spMkLst>
            <pc:docMk/>
            <pc:sldMk cId="2723000307" sldId="592"/>
            <ac:spMk id="4" creationId="{38276BAA-C5BD-9179-103F-BDFB90D69BBF}"/>
          </ac:spMkLst>
        </pc:spChg>
        <pc:spChg chg="add">
          <ac:chgData name="Zhikal Khidhr" userId="5b7e17f9e3b74d0c" providerId="LiveId" clId="{B708E13A-409C-4554-BD7F-C5FB4DD8CFBE}" dt="2024-01-28T12:27:25.818" v="31" actId="26606"/>
          <ac:spMkLst>
            <pc:docMk/>
            <pc:sldMk cId="2723000307" sldId="592"/>
            <ac:spMk id="11" creationId="{42A4FC2C-047E-45A5-965D-8E1E3BF09BC6}"/>
          </ac:spMkLst>
        </pc:spChg>
        <pc:picChg chg="add mod ord">
          <ac:chgData name="Zhikal Khidhr" userId="5b7e17f9e3b74d0c" providerId="LiveId" clId="{B708E13A-409C-4554-BD7F-C5FB4DD8CFBE}" dt="2024-01-28T12:27:25.818" v="31" actId="26606"/>
          <ac:picMkLst>
            <pc:docMk/>
            <pc:sldMk cId="2723000307" sldId="592"/>
            <ac:picMk id="6" creationId="{25DD917C-A6A5-E8D7-F024-AB0135A8F59A}"/>
          </ac:picMkLst>
        </pc:picChg>
      </pc:sldChg>
      <pc:sldChg chg="addSp modSp add mod ord">
        <pc:chgData name="Zhikal Khidhr" userId="5b7e17f9e3b74d0c" providerId="LiveId" clId="{B708E13A-409C-4554-BD7F-C5FB4DD8CFBE}" dt="2024-01-28T12:25:33.699" v="26" actId="1076"/>
        <pc:sldMkLst>
          <pc:docMk/>
          <pc:sldMk cId="976869806" sldId="593"/>
        </pc:sldMkLst>
        <pc:picChg chg="add mod">
          <ac:chgData name="Zhikal Khidhr" userId="5b7e17f9e3b74d0c" providerId="LiveId" clId="{B708E13A-409C-4554-BD7F-C5FB4DD8CFBE}" dt="2024-01-28T12:25:33.699" v="26" actId="1076"/>
          <ac:picMkLst>
            <pc:docMk/>
            <pc:sldMk cId="976869806" sldId="593"/>
            <ac:picMk id="6" creationId="{74C8AA1A-34D8-04A7-842B-B5A7FC538AE6}"/>
          </ac:picMkLst>
        </pc:picChg>
      </pc:sldChg>
      <pc:sldChg chg="addSp modSp new mod setBg">
        <pc:chgData name="Zhikal Khidhr" userId="5b7e17f9e3b74d0c" providerId="LiveId" clId="{B708E13A-409C-4554-BD7F-C5FB4DD8CFBE}" dt="2024-01-28T12:28:21.386" v="34" actId="26606"/>
        <pc:sldMkLst>
          <pc:docMk/>
          <pc:sldMk cId="528277027" sldId="594"/>
        </pc:sldMkLst>
        <pc:spChg chg="mod">
          <ac:chgData name="Zhikal Khidhr" userId="5b7e17f9e3b74d0c" providerId="LiveId" clId="{B708E13A-409C-4554-BD7F-C5FB4DD8CFBE}" dt="2024-01-28T12:28:21.386" v="34" actId="26606"/>
          <ac:spMkLst>
            <pc:docMk/>
            <pc:sldMk cId="528277027" sldId="594"/>
            <ac:spMk id="2" creationId="{42194A68-2D2F-B360-D4AB-4DCE744C9735}"/>
          </ac:spMkLst>
        </pc:spChg>
        <pc:spChg chg="mod">
          <ac:chgData name="Zhikal Khidhr" userId="5b7e17f9e3b74d0c" providerId="LiveId" clId="{B708E13A-409C-4554-BD7F-C5FB4DD8CFBE}" dt="2024-01-28T12:28:21.386" v="34" actId="26606"/>
          <ac:spMkLst>
            <pc:docMk/>
            <pc:sldMk cId="528277027" sldId="594"/>
            <ac:spMk id="3" creationId="{2F96741D-2504-E6D5-EC99-B70F9E724499}"/>
          </ac:spMkLst>
        </pc:spChg>
        <pc:spChg chg="mod">
          <ac:chgData name="Zhikal Khidhr" userId="5b7e17f9e3b74d0c" providerId="LiveId" clId="{B708E13A-409C-4554-BD7F-C5FB4DD8CFBE}" dt="2024-01-28T12:28:21.386" v="34" actId="26606"/>
          <ac:spMkLst>
            <pc:docMk/>
            <pc:sldMk cId="528277027" sldId="594"/>
            <ac:spMk id="4" creationId="{9B169468-7812-1B96-F662-8A86E3761592}"/>
          </ac:spMkLst>
        </pc:spChg>
        <pc:picChg chg="add mod ord">
          <ac:chgData name="Zhikal Khidhr" userId="5b7e17f9e3b74d0c" providerId="LiveId" clId="{B708E13A-409C-4554-BD7F-C5FB4DD8CFBE}" dt="2024-01-28T12:28:21.386" v="34" actId="26606"/>
          <ac:picMkLst>
            <pc:docMk/>
            <pc:sldMk cId="528277027" sldId="594"/>
            <ac:picMk id="6" creationId="{6983BE18-91CB-B532-5DA5-D97A883978B3}"/>
          </ac:picMkLst>
        </pc:picChg>
      </pc:sldChg>
    </pc:docChg>
  </pc:docChgLst>
  <pc:docChgLst>
    <pc:chgData name="Zhikal Khidhr" userId="5b7e17f9e3b74d0c" providerId="LiveId" clId="{0A9AEB80-238A-42B6-B841-46317963A02F}"/>
    <pc:docChg chg="undo custSel addSld delSld modSld delMainMaster modSection">
      <pc:chgData name="Zhikal Khidhr" userId="5b7e17f9e3b74d0c" providerId="LiveId" clId="{0A9AEB80-238A-42B6-B841-46317963A02F}" dt="2024-01-27T18:44:47.801" v="69" actId="26606"/>
      <pc:docMkLst>
        <pc:docMk/>
      </pc:docMkLst>
      <pc:sldChg chg="delSp add del mod">
        <pc:chgData name="Zhikal Khidhr" userId="5b7e17f9e3b74d0c" providerId="LiveId" clId="{0A9AEB80-238A-42B6-B841-46317963A02F}" dt="2024-01-27T18:35:08.719" v="3" actId="47"/>
        <pc:sldMkLst>
          <pc:docMk/>
          <pc:sldMk cId="0" sldId="256"/>
        </pc:sldMkLst>
        <pc:picChg chg="del">
          <ac:chgData name="Zhikal Khidhr" userId="5b7e17f9e3b74d0c" providerId="LiveId" clId="{0A9AEB80-238A-42B6-B841-46317963A02F}" dt="2024-01-27T18:35:04.556" v="2" actId="478"/>
          <ac:picMkLst>
            <pc:docMk/>
            <pc:sldMk cId="0" sldId="256"/>
            <ac:picMk id="2" creationId="{00000000-0000-0000-0000-000000000000}"/>
          </ac:picMkLst>
        </pc:picChg>
      </pc:sldChg>
      <pc:sldChg chg="addSp modSp add del mod setBg">
        <pc:chgData name="Zhikal Khidhr" userId="5b7e17f9e3b74d0c" providerId="LiveId" clId="{0A9AEB80-238A-42B6-B841-46317963A02F}" dt="2024-01-27T18:44:47.801" v="69" actId="26606"/>
        <pc:sldMkLst>
          <pc:docMk/>
          <pc:sldMk cId="2804339496" sldId="258"/>
        </pc:sldMkLst>
        <pc:spChg chg="mod">
          <ac:chgData name="Zhikal Khidhr" userId="5b7e17f9e3b74d0c" providerId="LiveId" clId="{0A9AEB80-238A-42B6-B841-46317963A02F}" dt="2024-01-27T18:44:47.801" v="69" actId="26606"/>
          <ac:spMkLst>
            <pc:docMk/>
            <pc:sldMk cId="2804339496" sldId="258"/>
            <ac:spMk id="2" creationId="{E14BD3D2-BEF3-694E-BCCA-943A4CB23CB7}"/>
          </ac:spMkLst>
        </pc:spChg>
        <pc:spChg chg="mod">
          <ac:chgData name="Zhikal Khidhr" userId="5b7e17f9e3b74d0c" providerId="LiveId" clId="{0A9AEB80-238A-42B6-B841-46317963A02F}" dt="2024-01-27T18:44:47.801" v="69" actId="26606"/>
          <ac:spMkLst>
            <pc:docMk/>
            <pc:sldMk cId="2804339496" sldId="258"/>
            <ac:spMk id="3" creationId="{144DA719-D71E-6746-824E-F14D09B8A513}"/>
          </ac:spMkLst>
        </pc:spChg>
        <pc:spChg chg="mod">
          <ac:chgData name="Zhikal Khidhr" userId="5b7e17f9e3b74d0c" providerId="LiveId" clId="{0A9AEB80-238A-42B6-B841-46317963A02F}" dt="2024-01-27T18:44:47.801" v="69" actId="26606"/>
          <ac:spMkLst>
            <pc:docMk/>
            <pc:sldMk cId="2804339496" sldId="258"/>
            <ac:spMk id="4" creationId="{4D456F22-AA54-1E82-16A6-26778F087DF7}"/>
          </ac:spMkLst>
        </pc:spChg>
        <pc:spChg chg="mod">
          <ac:chgData name="Zhikal Khidhr" userId="5b7e17f9e3b74d0c" providerId="LiveId" clId="{0A9AEB80-238A-42B6-B841-46317963A02F}" dt="2024-01-27T18:44:47.801" v="69" actId="26606"/>
          <ac:spMkLst>
            <pc:docMk/>
            <pc:sldMk cId="2804339496" sldId="258"/>
            <ac:spMk id="5" creationId="{FB91057D-F424-BE3C-623E-544300092D55}"/>
          </ac:spMkLst>
        </pc:spChg>
        <pc:spChg chg="mod">
          <ac:chgData name="Zhikal Khidhr" userId="5b7e17f9e3b74d0c" providerId="LiveId" clId="{0A9AEB80-238A-42B6-B841-46317963A02F}" dt="2024-01-27T18:44:47.801" v="69" actId="26606"/>
          <ac:spMkLst>
            <pc:docMk/>
            <pc:sldMk cId="2804339496" sldId="258"/>
            <ac:spMk id="6" creationId="{906FEF49-E28C-F4B2-65DF-55E7C41F8F82}"/>
          </ac:spMkLst>
        </pc:spChg>
        <pc:spChg chg="add">
          <ac:chgData name="Zhikal Khidhr" userId="5b7e17f9e3b74d0c" providerId="LiveId" clId="{0A9AEB80-238A-42B6-B841-46317963A02F}" dt="2024-01-27T18:44:47.801" v="69" actId="26606"/>
          <ac:spMkLst>
            <pc:docMk/>
            <pc:sldMk cId="2804339496" sldId="258"/>
            <ac:spMk id="11" creationId="{B6CDA21F-E7AF-4C75-8395-33F58D5B0E45}"/>
          </ac:spMkLst>
        </pc:spChg>
        <pc:spChg chg="add">
          <ac:chgData name="Zhikal Khidhr" userId="5b7e17f9e3b74d0c" providerId="LiveId" clId="{0A9AEB80-238A-42B6-B841-46317963A02F}" dt="2024-01-27T18:44:47.801" v="69" actId="26606"/>
          <ac:spMkLst>
            <pc:docMk/>
            <pc:sldMk cId="2804339496" sldId="258"/>
            <ac:spMk id="18" creationId="{D5B0017B-2ECA-49AF-B397-DC140825DF8D}"/>
          </ac:spMkLst>
        </pc:spChg>
        <pc:grpChg chg="add">
          <ac:chgData name="Zhikal Khidhr" userId="5b7e17f9e3b74d0c" providerId="LiveId" clId="{0A9AEB80-238A-42B6-B841-46317963A02F}" dt="2024-01-27T18:44:47.801" v="69" actId="26606"/>
          <ac:grpSpMkLst>
            <pc:docMk/>
            <pc:sldMk cId="2804339496" sldId="258"/>
            <ac:grpSpMk id="13" creationId="{AE1C45F0-260A-458C-96ED-C1F6D2151219}"/>
          </ac:grpSpMkLst>
        </pc:grpChg>
        <pc:cxnChg chg="add">
          <ac:chgData name="Zhikal Khidhr" userId="5b7e17f9e3b74d0c" providerId="LiveId" clId="{0A9AEB80-238A-42B6-B841-46317963A02F}" dt="2024-01-27T18:44:47.801" v="69" actId="26606"/>
          <ac:cxnSpMkLst>
            <pc:docMk/>
            <pc:sldMk cId="2804339496" sldId="258"/>
            <ac:cxnSpMk id="20" creationId="{6CF1BAF6-AD41-4082-B212-8A1F9A2E8779}"/>
          </ac:cxnSpMkLst>
        </pc:cxnChg>
      </pc:sldChg>
      <pc:sldChg chg="delSp modSp mod">
        <pc:chgData name="Zhikal Khidhr" userId="5b7e17f9e3b74d0c" providerId="LiveId" clId="{0A9AEB80-238A-42B6-B841-46317963A02F}" dt="2024-01-27T18:38:24.840" v="12" actId="478"/>
        <pc:sldMkLst>
          <pc:docMk/>
          <pc:sldMk cId="480454959" sldId="327"/>
        </pc:sldMkLst>
        <pc:spChg chg="mod">
          <ac:chgData name="Zhikal Khidhr" userId="5b7e17f9e3b74d0c" providerId="LiveId" clId="{0A9AEB80-238A-42B6-B841-46317963A02F}" dt="2024-01-27T18:38:18.562" v="11" actId="20577"/>
          <ac:spMkLst>
            <pc:docMk/>
            <pc:sldMk cId="480454959" sldId="327"/>
            <ac:spMk id="3" creationId="{4C497D5C-E785-D72F-C8CC-FA44B04E576B}"/>
          </ac:spMkLst>
        </pc:spChg>
        <pc:spChg chg="del">
          <ac:chgData name="Zhikal Khidhr" userId="5b7e17f9e3b74d0c" providerId="LiveId" clId="{0A9AEB80-238A-42B6-B841-46317963A02F}" dt="2024-01-27T18:38:24.840" v="12" actId="478"/>
          <ac:spMkLst>
            <pc:docMk/>
            <pc:sldMk cId="480454959" sldId="327"/>
            <ac:spMk id="6" creationId="{F8CA3EA5-0507-29C8-0025-FDA83BD3DF93}"/>
          </ac:spMkLst>
        </pc:spChg>
        <pc:spChg chg="del">
          <ac:chgData name="Zhikal Khidhr" userId="5b7e17f9e3b74d0c" providerId="LiveId" clId="{0A9AEB80-238A-42B6-B841-46317963A02F}" dt="2024-01-27T18:38:10.138" v="6" actId="478"/>
          <ac:spMkLst>
            <pc:docMk/>
            <pc:sldMk cId="480454959" sldId="327"/>
            <ac:spMk id="7" creationId="{43B7DB02-43BD-D6F1-2675-5BE711C7AE08}"/>
          </ac:spMkLst>
        </pc:spChg>
      </pc:sldChg>
      <pc:sldChg chg="del">
        <pc:chgData name="Zhikal Khidhr" userId="5b7e17f9e3b74d0c" providerId="LiveId" clId="{0A9AEB80-238A-42B6-B841-46317963A02F}" dt="2024-01-27T18:39:09.967" v="19" actId="47"/>
        <pc:sldMkLst>
          <pc:docMk/>
          <pc:sldMk cId="4269904540" sldId="380"/>
        </pc:sldMkLst>
      </pc:sldChg>
      <pc:sldChg chg="del">
        <pc:chgData name="Zhikal Khidhr" userId="5b7e17f9e3b74d0c" providerId="LiveId" clId="{0A9AEB80-238A-42B6-B841-46317963A02F}" dt="2024-01-27T18:39:10.134" v="20" actId="47"/>
        <pc:sldMkLst>
          <pc:docMk/>
          <pc:sldMk cId="1668224365" sldId="381"/>
        </pc:sldMkLst>
      </pc:sldChg>
      <pc:sldChg chg="del">
        <pc:chgData name="Zhikal Khidhr" userId="5b7e17f9e3b74d0c" providerId="LiveId" clId="{0A9AEB80-238A-42B6-B841-46317963A02F}" dt="2024-01-27T18:39:10.281" v="21" actId="47"/>
        <pc:sldMkLst>
          <pc:docMk/>
          <pc:sldMk cId="3596179315" sldId="382"/>
        </pc:sldMkLst>
      </pc:sldChg>
      <pc:sldChg chg="del">
        <pc:chgData name="Zhikal Khidhr" userId="5b7e17f9e3b74d0c" providerId="LiveId" clId="{0A9AEB80-238A-42B6-B841-46317963A02F}" dt="2024-01-27T18:39:10.416" v="22" actId="47"/>
        <pc:sldMkLst>
          <pc:docMk/>
          <pc:sldMk cId="793905765" sldId="383"/>
        </pc:sldMkLst>
      </pc:sldChg>
      <pc:sldChg chg="del">
        <pc:chgData name="Zhikal Khidhr" userId="5b7e17f9e3b74d0c" providerId="LiveId" clId="{0A9AEB80-238A-42B6-B841-46317963A02F}" dt="2024-01-27T18:39:10.587" v="23" actId="47"/>
        <pc:sldMkLst>
          <pc:docMk/>
          <pc:sldMk cId="1380677774" sldId="384"/>
        </pc:sldMkLst>
      </pc:sldChg>
      <pc:sldChg chg="del">
        <pc:chgData name="Zhikal Khidhr" userId="5b7e17f9e3b74d0c" providerId="LiveId" clId="{0A9AEB80-238A-42B6-B841-46317963A02F}" dt="2024-01-27T18:39:14.166" v="31" actId="47"/>
        <pc:sldMkLst>
          <pc:docMk/>
          <pc:sldMk cId="2145098752" sldId="385"/>
        </pc:sldMkLst>
      </pc:sldChg>
      <pc:sldChg chg="del">
        <pc:chgData name="Zhikal Khidhr" userId="5b7e17f9e3b74d0c" providerId="LiveId" clId="{0A9AEB80-238A-42B6-B841-46317963A02F}" dt="2024-01-27T18:39:15.818" v="37" actId="47"/>
        <pc:sldMkLst>
          <pc:docMk/>
          <pc:sldMk cId="1361414874" sldId="386"/>
        </pc:sldMkLst>
      </pc:sldChg>
      <pc:sldChg chg="del">
        <pc:chgData name="Zhikal Khidhr" userId="5b7e17f9e3b74d0c" providerId="LiveId" clId="{0A9AEB80-238A-42B6-B841-46317963A02F}" dt="2024-01-27T18:39:14.320" v="32" actId="47"/>
        <pc:sldMkLst>
          <pc:docMk/>
          <pc:sldMk cId="3570124031" sldId="387"/>
        </pc:sldMkLst>
      </pc:sldChg>
      <pc:sldChg chg="del">
        <pc:chgData name="Zhikal Khidhr" userId="5b7e17f9e3b74d0c" providerId="LiveId" clId="{0A9AEB80-238A-42B6-B841-46317963A02F}" dt="2024-01-27T18:39:14.502" v="33" actId="47"/>
        <pc:sldMkLst>
          <pc:docMk/>
          <pc:sldMk cId="3346987262" sldId="388"/>
        </pc:sldMkLst>
      </pc:sldChg>
      <pc:sldChg chg="del">
        <pc:chgData name="Zhikal Khidhr" userId="5b7e17f9e3b74d0c" providerId="LiveId" clId="{0A9AEB80-238A-42B6-B841-46317963A02F}" dt="2024-01-27T18:39:14.899" v="34" actId="47"/>
        <pc:sldMkLst>
          <pc:docMk/>
          <pc:sldMk cId="3780203680" sldId="390"/>
        </pc:sldMkLst>
      </pc:sldChg>
      <pc:sldChg chg="del">
        <pc:chgData name="Zhikal Khidhr" userId="5b7e17f9e3b74d0c" providerId="LiveId" clId="{0A9AEB80-238A-42B6-B841-46317963A02F}" dt="2024-01-27T18:39:15.096" v="35" actId="47"/>
        <pc:sldMkLst>
          <pc:docMk/>
          <pc:sldMk cId="592463710" sldId="391"/>
        </pc:sldMkLst>
      </pc:sldChg>
      <pc:sldChg chg="del">
        <pc:chgData name="Zhikal Khidhr" userId="5b7e17f9e3b74d0c" providerId="LiveId" clId="{0A9AEB80-238A-42B6-B841-46317963A02F}" dt="2024-01-27T18:39:15.257" v="36" actId="47"/>
        <pc:sldMkLst>
          <pc:docMk/>
          <pc:sldMk cId="3172104921" sldId="392"/>
        </pc:sldMkLst>
      </pc:sldChg>
      <pc:sldChg chg="del">
        <pc:chgData name="Zhikal Khidhr" userId="5b7e17f9e3b74d0c" providerId="LiveId" clId="{0A9AEB80-238A-42B6-B841-46317963A02F}" dt="2024-01-27T18:39:15.994" v="38" actId="47"/>
        <pc:sldMkLst>
          <pc:docMk/>
          <pc:sldMk cId="1928054195" sldId="393"/>
        </pc:sldMkLst>
      </pc:sldChg>
      <pc:sldChg chg="add del">
        <pc:chgData name="Zhikal Khidhr" userId="5b7e17f9e3b74d0c" providerId="LiveId" clId="{0A9AEB80-238A-42B6-B841-46317963A02F}" dt="2024-01-27T18:39:09.767" v="18" actId="47"/>
        <pc:sldMkLst>
          <pc:docMk/>
          <pc:sldMk cId="20075996" sldId="482"/>
        </pc:sldMkLst>
      </pc:sldChg>
      <pc:sldChg chg="del">
        <pc:chgData name="Zhikal Khidhr" userId="5b7e17f9e3b74d0c" providerId="LiveId" clId="{0A9AEB80-238A-42B6-B841-46317963A02F}" dt="2024-01-27T18:39:10.865" v="25" actId="47"/>
        <pc:sldMkLst>
          <pc:docMk/>
          <pc:sldMk cId="2300863228" sldId="491"/>
        </pc:sldMkLst>
      </pc:sldChg>
      <pc:sldChg chg="add del">
        <pc:chgData name="Zhikal Khidhr" userId="5b7e17f9e3b74d0c" providerId="LiveId" clId="{0A9AEB80-238A-42B6-B841-46317963A02F}" dt="2024-01-27T18:39:09.178" v="17" actId="47"/>
        <pc:sldMkLst>
          <pc:docMk/>
          <pc:sldMk cId="3866411002" sldId="506"/>
        </pc:sldMkLst>
      </pc:sldChg>
      <pc:sldChg chg="del">
        <pc:chgData name="Zhikal Khidhr" userId="5b7e17f9e3b74d0c" providerId="LiveId" clId="{0A9AEB80-238A-42B6-B841-46317963A02F}" dt="2024-01-27T18:39:10.795" v="24" actId="47"/>
        <pc:sldMkLst>
          <pc:docMk/>
          <pc:sldMk cId="534773881" sldId="507"/>
        </pc:sldMkLst>
      </pc:sldChg>
      <pc:sldChg chg="del">
        <pc:chgData name="Zhikal Khidhr" userId="5b7e17f9e3b74d0c" providerId="LiveId" clId="{0A9AEB80-238A-42B6-B841-46317963A02F}" dt="2024-01-27T18:39:11.190" v="27" actId="47"/>
        <pc:sldMkLst>
          <pc:docMk/>
          <pc:sldMk cId="87775940" sldId="508"/>
        </pc:sldMkLst>
      </pc:sldChg>
      <pc:sldChg chg="del">
        <pc:chgData name="Zhikal Khidhr" userId="5b7e17f9e3b74d0c" providerId="LiveId" clId="{0A9AEB80-238A-42B6-B841-46317963A02F}" dt="2024-01-27T18:39:12" v="28" actId="47"/>
        <pc:sldMkLst>
          <pc:docMk/>
          <pc:sldMk cId="1686591751" sldId="509"/>
        </pc:sldMkLst>
      </pc:sldChg>
      <pc:sldChg chg="del">
        <pc:chgData name="Zhikal Khidhr" userId="5b7e17f9e3b74d0c" providerId="LiveId" clId="{0A9AEB80-238A-42B6-B841-46317963A02F}" dt="2024-01-27T18:39:12.819" v="29" actId="47"/>
        <pc:sldMkLst>
          <pc:docMk/>
          <pc:sldMk cId="3710600758" sldId="510"/>
        </pc:sldMkLst>
      </pc:sldChg>
      <pc:sldChg chg="del">
        <pc:chgData name="Zhikal Khidhr" userId="5b7e17f9e3b74d0c" providerId="LiveId" clId="{0A9AEB80-238A-42B6-B841-46317963A02F}" dt="2024-01-27T18:39:11.072" v="26" actId="47"/>
        <pc:sldMkLst>
          <pc:docMk/>
          <pc:sldMk cId="3827683533" sldId="511"/>
        </pc:sldMkLst>
      </pc:sldChg>
      <pc:sldChg chg="del">
        <pc:chgData name="Zhikal Khidhr" userId="5b7e17f9e3b74d0c" providerId="LiveId" clId="{0A9AEB80-238A-42B6-B841-46317963A02F}" dt="2024-01-27T18:39:13.047" v="30" actId="47"/>
        <pc:sldMkLst>
          <pc:docMk/>
          <pc:sldMk cId="2633965306" sldId="512"/>
        </pc:sldMkLst>
      </pc:sldChg>
      <pc:sldChg chg="addSp delSp modSp mod setBg">
        <pc:chgData name="Zhikal Khidhr" userId="5b7e17f9e3b74d0c" providerId="LiveId" clId="{0A9AEB80-238A-42B6-B841-46317963A02F}" dt="2024-01-27T18:41:23.682" v="41" actId="26606"/>
        <pc:sldMkLst>
          <pc:docMk/>
          <pc:sldMk cId="1142531572" sldId="514"/>
        </pc:sldMkLst>
        <pc:spChg chg="mod ord">
          <ac:chgData name="Zhikal Khidhr" userId="5b7e17f9e3b74d0c" providerId="LiveId" clId="{0A9AEB80-238A-42B6-B841-46317963A02F}" dt="2024-01-27T18:41:23.682" v="41" actId="26606"/>
          <ac:spMkLst>
            <pc:docMk/>
            <pc:sldMk cId="1142531572" sldId="514"/>
            <ac:spMk id="3" creationId="{5EBA5681-2631-C3E7-B394-8BC6663DB96E}"/>
          </ac:spMkLst>
        </pc:spChg>
        <pc:spChg chg="mod">
          <ac:chgData name="Zhikal Khidhr" userId="5b7e17f9e3b74d0c" providerId="LiveId" clId="{0A9AEB80-238A-42B6-B841-46317963A02F}" dt="2024-01-27T18:41:23.682" v="41" actId="26606"/>
          <ac:spMkLst>
            <pc:docMk/>
            <pc:sldMk cId="1142531572" sldId="514"/>
            <ac:spMk id="4" creationId="{00000000-0000-0000-0000-000000000000}"/>
          </ac:spMkLst>
        </pc:spChg>
        <pc:spChg chg="del">
          <ac:chgData name="Zhikal Khidhr" userId="5b7e17f9e3b74d0c" providerId="LiveId" clId="{0A9AEB80-238A-42B6-B841-46317963A02F}" dt="2024-01-27T18:35:21.610" v="4" actId="478"/>
          <ac:spMkLst>
            <pc:docMk/>
            <pc:sldMk cId="1142531572" sldId="514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1:23.682" v="41" actId="26606"/>
          <ac:spMkLst>
            <pc:docMk/>
            <pc:sldMk cId="1142531572" sldId="514"/>
            <ac:spMk id="6" creationId="{00000000-0000-0000-0000-000000000000}"/>
          </ac:spMkLst>
        </pc:spChg>
        <pc:spChg chg="del">
          <ac:chgData name="Zhikal Khidhr" userId="5b7e17f9e3b74d0c" providerId="LiveId" clId="{0A9AEB80-238A-42B6-B841-46317963A02F}" dt="2024-01-27T18:41:23.682" v="41" actId="26606"/>
          <ac:spMkLst>
            <pc:docMk/>
            <pc:sldMk cId="1142531572" sldId="514"/>
            <ac:spMk id="7" creationId="{608DA07D-3297-432A-B0EF-7898508B7D81}"/>
          </ac:spMkLst>
        </pc:spChg>
        <pc:spChg chg="add mod ord">
          <ac:chgData name="Zhikal Khidhr" userId="5b7e17f9e3b74d0c" providerId="LiveId" clId="{0A9AEB80-238A-42B6-B841-46317963A02F}" dt="2024-01-27T18:41:23.682" v="41" actId="26606"/>
          <ac:spMkLst>
            <pc:docMk/>
            <pc:sldMk cId="1142531572" sldId="514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1:23.682" v="41" actId="26606"/>
          <ac:spMkLst>
            <pc:docMk/>
            <pc:sldMk cId="1142531572" sldId="514"/>
            <ac:spMk id="14" creationId="{2E442304-DDBD-4F7B-8017-36BCC863FB40}"/>
          </ac:spMkLst>
        </pc:spChg>
        <pc:spChg chg="add">
          <ac:chgData name="Zhikal Khidhr" userId="5b7e17f9e3b74d0c" providerId="LiveId" clId="{0A9AEB80-238A-42B6-B841-46317963A02F}" dt="2024-01-27T18:41:23.682" v="41" actId="26606"/>
          <ac:spMkLst>
            <pc:docMk/>
            <pc:sldMk cId="1142531572" sldId="514"/>
            <ac:spMk id="16" creationId="{5E107275-3853-46FD-A241-DE4355A42675}"/>
          </ac:spMkLst>
        </pc:spChg>
        <pc:graphicFrameChg chg="add">
          <ac:chgData name="Zhikal Khidhr" userId="5b7e17f9e3b74d0c" providerId="LiveId" clId="{0A9AEB80-238A-42B6-B841-46317963A02F}" dt="2024-01-27T18:41:23.682" v="41" actId="26606"/>
          <ac:graphicFrameMkLst>
            <pc:docMk/>
            <pc:sldMk cId="1142531572" sldId="514"/>
            <ac:graphicFrameMk id="10" creationId="{B96E4456-DD55-AE8D-503D-E3CFE4D9AA69}"/>
          </ac:graphicFrameMkLst>
        </pc:graphicFrameChg>
      </pc:sldChg>
      <pc:sldChg chg="add del">
        <pc:chgData name="Zhikal Khidhr" userId="5b7e17f9e3b74d0c" providerId="LiveId" clId="{0A9AEB80-238A-42B6-B841-46317963A02F}" dt="2024-01-27T18:34:55.384" v="1"/>
        <pc:sldMkLst>
          <pc:docMk/>
          <pc:sldMk cId="1754395486" sldId="514"/>
        </pc:sldMkLst>
      </pc:sldChg>
      <pc:sldChg chg="addSp modSp add del mod setBg">
        <pc:chgData name="Zhikal Khidhr" userId="5b7e17f9e3b74d0c" providerId="LiveId" clId="{0A9AEB80-238A-42B6-B841-46317963A02F}" dt="2024-01-27T18:43:58.282" v="61" actId="1076"/>
        <pc:sldMkLst>
          <pc:docMk/>
          <pc:sldMk cId="4147776503" sldId="515"/>
        </pc:sldMkLst>
        <pc:spChg chg="mod">
          <ac:chgData name="Zhikal Khidhr" userId="5b7e17f9e3b74d0c" providerId="LiveId" clId="{0A9AEB80-238A-42B6-B841-46317963A02F}" dt="2024-01-27T18:43:53.868" v="60" actId="26606"/>
          <ac:spMkLst>
            <pc:docMk/>
            <pc:sldMk cId="4147776503" sldId="515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3:53.868" v="60" actId="26606"/>
          <ac:spMkLst>
            <pc:docMk/>
            <pc:sldMk cId="4147776503" sldId="515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3:53.868" v="60" actId="26606"/>
          <ac:spMkLst>
            <pc:docMk/>
            <pc:sldMk cId="4147776503" sldId="515"/>
            <ac:spMk id="6" creationId="{00000000-0000-0000-0000-000000000000}"/>
          </ac:spMkLst>
        </pc:spChg>
        <pc:spChg chg="add mod ord">
          <ac:chgData name="Zhikal Khidhr" userId="5b7e17f9e3b74d0c" providerId="LiveId" clId="{0A9AEB80-238A-42B6-B841-46317963A02F}" dt="2024-01-27T18:43:58.282" v="61" actId="1076"/>
          <ac:spMkLst>
            <pc:docMk/>
            <pc:sldMk cId="4147776503" sldId="515"/>
            <ac:spMk id="8" creationId="{608DA07D-3297-432A-B0EF-7898508B7D81}"/>
          </ac:spMkLst>
        </pc:spChg>
        <pc:spChg chg="mod ord">
          <ac:chgData name="Zhikal Khidhr" userId="5b7e17f9e3b74d0c" providerId="LiveId" clId="{0A9AEB80-238A-42B6-B841-46317963A02F}" dt="2024-01-27T18:43:53.868" v="60" actId="26606"/>
          <ac:spMkLst>
            <pc:docMk/>
            <pc:sldMk cId="4147776503" sldId="515"/>
            <ac:spMk id="13" creationId="{BE584F60-C949-76C0-4F0D-7D65443A2861}"/>
          </ac:spMkLst>
        </pc:spChg>
        <pc:spChg chg="add">
          <ac:chgData name="Zhikal Khidhr" userId="5b7e17f9e3b74d0c" providerId="LiveId" clId="{0A9AEB80-238A-42B6-B841-46317963A02F}" dt="2024-01-27T18:43:53.868" v="60" actId="26606"/>
          <ac:spMkLst>
            <pc:docMk/>
            <pc:sldMk cId="4147776503" sldId="515"/>
            <ac:spMk id="18" creationId="{DBF61EA3-B236-439E-9C0B-340980D56BEE}"/>
          </ac:spMkLst>
        </pc:spChg>
        <pc:spChg chg="add">
          <ac:chgData name="Zhikal Khidhr" userId="5b7e17f9e3b74d0c" providerId="LiveId" clId="{0A9AEB80-238A-42B6-B841-46317963A02F}" dt="2024-01-27T18:43:53.868" v="60" actId="26606"/>
          <ac:spMkLst>
            <pc:docMk/>
            <pc:sldMk cId="4147776503" sldId="515"/>
            <ac:spMk id="24" creationId="{E659831F-0D9A-4C63-9EBB-8435B85A440F}"/>
          </ac:spMkLst>
        </pc:spChg>
        <pc:grpChg chg="add">
          <ac:chgData name="Zhikal Khidhr" userId="5b7e17f9e3b74d0c" providerId="LiveId" clId="{0A9AEB80-238A-42B6-B841-46317963A02F}" dt="2024-01-27T18:43:53.868" v="60" actId="26606"/>
          <ac:grpSpMkLst>
            <pc:docMk/>
            <pc:sldMk cId="4147776503" sldId="515"/>
            <ac:grpSpMk id="20" creationId="{28FAF094-D087-493F-8DF9-A486C2D6BBAA}"/>
          </ac:grpSpMkLst>
        </pc:grpChg>
      </pc:sldChg>
      <pc:sldChg chg="addSp modSp add del mod setBg">
        <pc:chgData name="Zhikal Khidhr" userId="5b7e17f9e3b74d0c" providerId="LiveId" clId="{0A9AEB80-238A-42B6-B841-46317963A02F}" dt="2024-01-27T18:44:35.781" v="67" actId="26606"/>
        <pc:sldMkLst>
          <pc:docMk/>
          <pc:sldMk cId="758381131" sldId="516"/>
        </pc:sldMkLst>
        <pc:spChg chg="mo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6" creationId="{00000000-0000-0000-0000-000000000000}"/>
          </ac:spMkLst>
        </pc:spChg>
        <pc:spChg chg="mod or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7" creationId="{6DC97A64-8359-D402-68A2-5B9B4C5BC0C1}"/>
          </ac:spMkLst>
        </pc:spChg>
        <pc:spChg chg="add mod or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13" creationId="{201CC55D-ED54-4C5C-95E6-10947BD1103B}"/>
          </ac:spMkLst>
        </pc:spChg>
        <pc:spChg chg="ad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19" creationId="{3873B707-463F-40B0-8227-E8CC6C67EB25}"/>
          </ac:spMkLst>
        </pc:spChg>
        <pc:spChg chg="ad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21" creationId="{C13237C8-E62C-4F0D-A318-BD6FB6C2D138}"/>
          </ac:spMkLst>
        </pc:spChg>
        <pc:spChg chg="add">
          <ac:chgData name="Zhikal Khidhr" userId="5b7e17f9e3b74d0c" providerId="LiveId" clId="{0A9AEB80-238A-42B6-B841-46317963A02F}" dt="2024-01-27T18:44:35.781" v="67" actId="26606"/>
          <ac:spMkLst>
            <pc:docMk/>
            <pc:sldMk cId="758381131" sldId="516"/>
            <ac:spMk id="23" creationId="{19C9EAEA-39D0-4B0E-A0EB-51E7B26740B1}"/>
          </ac:spMkLst>
        </pc:spChg>
        <pc:grpChg chg="add">
          <ac:chgData name="Zhikal Khidhr" userId="5b7e17f9e3b74d0c" providerId="LiveId" clId="{0A9AEB80-238A-42B6-B841-46317963A02F}" dt="2024-01-27T18:44:35.781" v="67" actId="26606"/>
          <ac:grpSpMkLst>
            <pc:docMk/>
            <pc:sldMk cId="758381131" sldId="516"/>
            <ac:grpSpMk id="15" creationId="{1DE889C7-FAD6-4397-98E2-05D503484459}"/>
          </ac:grpSpMkLst>
        </pc:grpChg>
        <pc:picChg chg="mod ord">
          <ac:chgData name="Zhikal Khidhr" userId="5b7e17f9e3b74d0c" providerId="LiveId" clId="{0A9AEB80-238A-42B6-B841-46317963A02F}" dt="2024-01-27T18:44:35.781" v="67" actId="26606"/>
          <ac:picMkLst>
            <pc:docMk/>
            <pc:sldMk cId="758381131" sldId="516"/>
            <ac:picMk id="3" creationId="{20AB5522-649B-9947-9EA3-A66EA38CBCBF}"/>
          </ac:picMkLst>
        </pc:picChg>
      </pc:sldChg>
      <pc:sldChg chg="addSp modSp add del mod setBg">
        <pc:chgData name="Zhikal Khidhr" userId="5b7e17f9e3b74d0c" providerId="LiveId" clId="{0A9AEB80-238A-42B6-B841-46317963A02F}" dt="2024-01-27T18:42:03.593" v="47" actId="26606"/>
        <pc:sldMkLst>
          <pc:docMk/>
          <pc:sldMk cId="2430962060" sldId="517"/>
        </pc:sldMkLst>
        <pc:spChg chg="mod">
          <ac:chgData name="Zhikal Khidhr" userId="5b7e17f9e3b74d0c" providerId="LiveId" clId="{0A9AEB80-238A-42B6-B841-46317963A02F}" dt="2024-01-27T18:42:03.593" v="47" actId="26606"/>
          <ac:spMkLst>
            <pc:docMk/>
            <pc:sldMk cId="2430962060" sldId="517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2:03.593" v="47" actId="26606"/>
          <ac:spMkLst>
            <pc:docMk/>
            <pc:sldMk cId="2430962060" sldId="517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2:03.593" v="47" actId="26606"/>
          <ac:spMkLst>
            <pc:docMk/>
            <pc:sldMk cId="2430962060" sldId="517"/>
            <ac:spMk id="6" creationId="{00000000-0000-0000-0000-000000000000}"/>
          </ac:spMkLst>
        </pc:spChg>
        <pc:spChg chg="mod ord">
          <ac:chgData name="Zhikal Khidhr" userId="5b7e17f9e3b74d0c" providerId="LiveId" clId="{0A9AEB80-238A-42B6-B841-46317963A02F}" dt="2024-01-27T18:42:03.593" v="47" actId="26606"/>
          <ac:spMkLst>
            <pc:docMk/>
            <pc:sldMk cId="2430962060" sldId="517"/>
            <ac:spMk id="7" creationId="{514D321E-C31F-CC70-431C-336069DC6B56}"/>
          </ac:spMkLst>
        </pc:spChg>
        <pc:spChg chg="add mod ord">
          <ac:chgData name="Zhikal Khidhr" userId="5b7e17f9e3b74d0c" providerId="LiveId" clId="{0A9AEB80-238A-42B6-B841-46317963A02F}" dt="2024-01-27T18:42:03.593" v="47" actId="26606"/>
          <ac:spMkLst>
            <pc:docMk/>
            <pc:sldMk cId="2430962060" sldId="517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2:03.593" v="47" actId="26606"/>
          <ac:spMkLst>
            <pc:docMk/>
            <pc:sldMk cId="2430962060" sldId="517"/>
            <ac:spMk id="3079" creationId="{743AA782-23D1-4521-8CAD-47662984AA08}"/>
          </ac:spMkLst>
        </pc:spChg>
        <pc:spChg chg="add">
          <ac:chgData name="Zhikal Khidhr" userId="5b7e17f9e3b74d0c" providerId="LiveId" clId="{0A9AEB80-238A-42B6-B841-46317963A02F}" dt="2024-01-27T18:42:03.593" v="47" actId="26606"/>
          <ac:spMkLst>
            <pc:docMk/>
            <pc:sldMk cId="2430962060" sldId="517"/>
            <ac:spMk id="3081" creationId="{71877DBC-BB60-40F0-AC93-2ACDBAAE60CE}"/>
          </ac:spMkLst>
        </pc:spChg>
        <pc:picChg chg="mod ord">
          <ac:chgData name="Zhikal Khidhr" userId="5b7e17f9e3b74d0c" providerId="LiveId" clId="{0A9AEB80-238A-42B6-B841-46317963A02F}" dt="2024-01-27T18:42:03.593" v="47" actId="26606"/>
          <ac:picMkLst>
            <pc:docMk/>
            <pc:sldMk cId="2430962060" sldId="517"/>
            <ac:picMk id="3074" creationId="{3479B1DD-8251-3A3A-7841-F1DD1CE35826}"/>
          </ac:picMkLst>
        </pc:picChg>
      </pc:sldChg>
      <pc:sldChg chg="addSp delSp modSp add del mod setBg">
        <pc:chgData name="Zhikal Khidhr" userId="5b7e17f9e3b74d0c" providerId="LiveId" clId="{0A9AEB80-238A-42B6-B841-46317963A02F}" dt="2024-01-27T18:41:57.637" v="46" actId="26606"/>
        <pc:sldMkLst>
          <pc:docMk/>
          <pc:sldMk cId="543492419" sldId="518"/>
        </pc:sldMkLst>
        <pc:spChg chg="mod">
          <ac:chgData name="Zhikal Khidhr" userId="5b7e17f9e3b74d0c" providerId="LiveId" clId="{0A9AEB80-238A-42B6-B841-46317963A02F}" dt="2024-01-27T18:41:57.637" v="46" actId="26606"/>
          <ac:spMkLst>
            <pc:docMk/>
            <pc:sldMk cId="543492419" sldId="518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1:57.637" v="46" actId="26606"/>
          <ac:spMkLst>
            <pc:docMk/>
            <pc:sldMk cId="543492419" sldId="518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1:57.637" v="46" actId="26606"/>
          <ac:spMkLst>
            <pc:docMk/>
            <pc:sldMk cId="543492419" sldId="518"/>
            <ac:spMk id="6" creationId="{00000000-0000-0000-0000-000000000000}"/>
          </ac:spMkLst>
        </pc:spChg>
        <pc:spChg chg="add del">
          <ac:chgData name="Zhikal Khidhr" userId="5b7e17f9e3b74d0c" providerId="LiveId" clId="{0A9AEB80-238A-42B6-B841-46317963A02F}" dt="2024-01-27T18:41:57.637" v="46" actId="26606"/>
          <ac:spMkLst>
            <pc:docMk/>
            <pc:sldMk cId="543492419" sldId="518"/>
            <ac:spMk id="7" creationId="{608DA07D-3297-432A-B0EF-7898508B7D81}"/>
          </ac:spMkLst>
        </pc:spChg>
        <pc:spChg chg="add mod ord">
          <ac:chgData name="Zhikal Khidhr" userId="5b7e17f9e3b74d0c" providerId="LiveId" clId="{0A9AEB80-238A-42B6-B841-46317963A02F}" dt="2024-01-27T18:41:57.637" v="46" actId="26606"/>
          <ac:spMkLst>
            <pc:docMk/>
            <pc:sldMk cId="543492419" sldId="518"/>
            <ac:spMk id="8" creationId="{608DA07D-3297-432A-B0EF-7898508B7D81}"/>
          </ac:spMkLst>
        </pc:spChg>
        <pc:spChg chg="add del">
          <ac:chgData name="Zhikal Khidhr" userId="5b7e17f9e3b74d0c" providerId="LiveId" clId="{0A9AEB80-238A-42B6-B841-46317963A02F}" dt="2024-01-27T18:41:54.159" v="43" actId="26606"/>
          <ac:spMkLst>
            <pc:docMk/>
            <pc:sldMk cId="543492419" sldId="518"/>
            <ac:spMk id="14" creationId="{6C4028FD-8BAA-4A19-BFDE-594D991B7552}"/>
          </ac:spMkLst>
        </pc:spChg>
        <pc:spChg chg="add del">
          <ac:chgData name="Zhikal Khidhr" userId="5b7e17f9e3b74d0c" providerId="LiveId" clId="{0A9AEB80-238A-42B6-B841-46317963A02F}" dt="2024-01-27T18:41:57.590" v="45" actId="26606"/>
          <ac:spMkLst>
            <pc:docMk/>
            <pc:sldMk cId="543492419" sldId="518"/>
            <ac:spMk id="16" creationId="{6B6E033A-DB2E-49B8-B600-B38E0C280263}"/>
          </ac:spMkLst>
        </pc:spChg>
        <pc:spChg chg="add del">
          <ac:chgData name="Zhikal Khidhr" userId="5b7e17f9e3b74d0c" providerId="LiveId" clId="{0A9AEB80-238A-42B6-B841-46317963A02F}" dt="2024-01-27T18:41:57.590" v="45" actId="26606"/>
          <ac:spMkLst>
            <pc:docMk/>
            <pc:sldMk cId="543492419" sldId="518"/>
            <ac:spMk id="17" creationId="{98DED6BC-9A3E-48D4-AD7C-A56D63F547E8}"/>
          </ac:spMkLst>
        </pc:spChg>
        <pc:spChg chg="add">
          <ac:chgData name="Zhikal Khidhr" userId="5b7e17f9e3b74d0c" providerId="LiveId" clId="{0A9AEB80-238A-42B6-B841-46317963A02F}" dt="2024-01-27T18:41:57.637" v="46" actId="26606"/>
          <ac:spMkLst>
            <pc:docMk/>
            <pc:sldMk cId="543492419" sldId="518"/>
            <ac:spMk id="20" creationId="{9165109B-7036-4613-93D4-579E77F6EF3C}"/>
          </ac:spMkLst>
        </pc:spChg>
        <pc:spChg chg="add">
          <ac:chgData name="Zhikal Khidhr" userId="5b7e17f9e3b74d0c" providerId="LiveId" clId="{0A9AEB80-238A-42B6-B841-46317963A02F}" dt="2024-01-27T18:41:57.637" v="46" actId="26606"/>
          <ac:spMkLst>
            <pc:docMk/>
            <pc:sldMk cId="543492419" sldId="518"/>
            <ac:spMk id="21" creationId="{43E8FEA2-54EE-4F84-B5DB-A055A7D805EE}"/>
          </ac:spMkLst>
        </pc:spChg>
        <pc:graphicFrameChg chg="add del">
          <ac:chgData name="Zhikal Khidhr" userId="5b7e17f9e3b74d0c" providerId="LiveId" clId="{0A9AEB80-238A-42B6-B841-46317963A02F}" dt="2024-01-27T18:41:54.159" v="43" actId="26606"/>
          <ac:graphicFrameMkLst>
            <pc:docMk/>
            <pc:sldMk cId="543492419" sldId="518"/>
            <ac:graphicFrameMk id="10" creationId="{6697894C-16D4-D574-09E4-6852B221FA50}"/>
          </ac:graphicFrameMkLst>
        </pc:graphicFrameChg>
        <pc:graphicFrameChg chg="add del">
          <ac:chgData name="Zhikal Khidhr" userId="5b7e17f9e3b74d0c" providerId="LiveId" clId="{0A9AEB80-238A-42B6-B841-46317963A02F}" dt="2024-01-27T18:41:57.590" v="45" actId="26606"/>
          <ac:graphicFrameMkLst>
            <pc:docMk/>
            <pc:sldMk cId="543492419" sldId="518"/>
            <ac:graphicFrameMk id="18" creationId="{455EA7C6-F29C-579D-30A5-A3DAC65899B1}"/>
          </ac:graphicFrameMkLst>
        </pc:graphicFrameChg>
        <pc:graphicFrameChg chg="add">
          <ac:chgData name="Zhikal Khidhr" userId="5b7e17f9e3b74d0c" providerId="LiveId" clId="{0A9AEB80-238A-42B6-B841-46317963A02F}" dt="2024-01-27T18:41:57.637" v="46" actId="26606"/>
          <ac:graphicFrameMkLst>
            <pc:docMk/>
            <pc:sldMk cId="543492419" sldId="518"/>
            <ac:graphicFrameMk id="22" creationId="{3E2ACD07-783C-AD14-A3AA-E752A7D37865}"/>
          </ac:graphicFrameMkLst>
        </pc:graphicFrameChg>
      </pc:sldChg>
      <pc:sldChg chg="addSp modSp add del mod setBg">
        <pc:chgData name="Zhikal Khidhr" userId="5b7e17f9e3b74d0c" providerId="LiveId" clId="{0A9AEB80-238A-42B6-B841-46317963A02F}" dt="2024-01-27T18:44:42.208" v="68" actId="26606"/>
        <pc:sldMkLst>
          <pc:docMk/>
          <pc:sldMk cId="377037731" sldId="519"/>
        </pc:sldMkLst>
        <pc:spChg chg="mod">
          <ac:chgData name="Zhikal Khidhr" userId="5b7e17f9e3b74d0c" providerId="LiveId" clId="{0A9AEB80-238A-42B6-B841-46317963A02F}" dt="2024-01-27T18:44:42.208" v="68" actId="26606"/>
          <ac:spMkLst>
            <pc:docMk/>
            <pc:sldMk cId="377037731" sldId="519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4:42.208" v="68" actId="26606"/>
          <ac:spMkLst>
            <pc:docMk/>
            <pc:sldMk cId="377037731" sldId="519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4:42.208" v="68" actId="26606"/>
          <ac:spMkLst>
            <pc:docMk/>
            <pc:sldMk cId="377037731" sldId="519"/>
            <ac:spMk id="6" creationId="{00000000-0000-0000-0000-000000000000}"/>
          </ac:spMkLst>
        </pc:spChg>
        <pc:spChg chg="mod ord">
          <ac:chgData name="Zhikal Khidhr" userId="5b7e17f9e3b74d0c" providerId="LiveId" clId="{0A9AEB80-238A-42B6-B841-46317963A02F}" dt="2024-01-27T18:44:42.208" v="68" actId="26606"/>
          <ac:spMkLst>
            <pc:docMk/>
            <pc:sldMk cId="377037731" sldId="519"/>
            <ac:spMk id="7" creationId="{6DC97A64-8359-D402-68A2-5B9B4C5BC0C1}"/>
          </ac:spMkLst>
        </pc:spChg>
        <pc:spChg chg="add mod ord">
          <ac:chgData name="Zhikal Khidhr" userId="5b7e17f9e3b74d0c" providerId="LiveId" clId="{0A9AEB80-238A-42B6-B841-46317963A02F}" dt="2024-01-27T18:44:42.208" v="68" actId="26606"/>
          <ac:spMkLst>
            <pc:docMk/>
            <pc:sldMk cId="377037731" sldId="519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4:42.208" v="68" actId="26606"/>
          <ac:spMkLst>
            <pc:docMk/>
            <pc:sldMk cId="377037731" sldId="519"/>
            <ac:spMk id="13" creationId="{B6CDA21F-E7AF-4C75-8395-33F58D5B0E45}"/>
          </ac:spMkLst>
        </pc:spChg>
        <pc:spChg chg="add">
          <ac:chgData name="Zhikal Khidhr" userId="5b7e17f9e3b74d0c" providerId="LiveId" clId="{0A9AEB80-238A-42B6-B841-46317963A02F}" dt="2024-01-27T18:44:42.208" v="68" actId="26606"/>
          <ac:spMkLst>
            <pc:docMk/>
            <pc:sldMk cId="377037731" sldId="519"/>
            <ac:spMk id="20" creationId="{D5B0017B-2ECA-49AF-B397-DC140825DF8D}"/>
          </ac:spMkLst>
        </pc:spChg>
        <pc:grpChg chg="add">
          <ac:chgData name="Zhikal Khidhr" userId="5b7e17f9e3b74d0c" providerId="LiveId" clId="{0A9AEB80-238A-42B6-B841-46317963A02F}" dt="2024-01-27T18:44:42.208" v="68" actId="26606"/>
          <ac:grpSpMkLst>
            <pc:docMk/>
            <pc:sldMk cId="377037731" sldId="519"/>
            <ac:grpSpMk id="15" creationId="{AE1C45F0-260A-458C-96ED-C1F6D2151219}"/>
          </ac:grpSpMkLst>
        </pc:grpChg>
        <pc:cxnChg chg="add">
          <ac:chgData name="Zhikal Khidhr" userId="5b7e17f9e3b74d0c" providerId="LiveId" clId="{0A9AEB80-238A-42B6-B841-46317963A02F}" dt="2024-01-27T18:44:42.208" v="68" actId="26606"/>
          <ac:cxnSpMkLst>
            <pc:docMk/>
            <pc:sldMk cId="377037731" sldId="519"/>
            <ac:cxnSpMk id="22" creationId="{6CF1BAF6-AD41-4082-B212-8A1F9A2E8779}"/>
          </ac:cxnSpMkLst>
        </pc:cxnChg>
      </pc:sldChg>
      <pc:sldChg chg="addSp modSp add del mod setBg">
        <pc:chgData name="Zhikal Khidhr" userId="5b7e17f9e3b74d0c" providerId="LiveId" clId="{0A9AEB80-238A-42B6-B841-46317963A02F}" dt="2024-01-27T18:42:19.829" v="49" actId="26606"/>
        <pc:sldMkLst>
          <pc:docMk/>
          <pc:sldMk cId="1632832165" sldId="520"/>
        </pc:sldMkLst>
        <pc:spChg chg="mod">
          <ac:chgData name="Zhikal Khidhr" userId="5b7e17f9e3b74d0c" providerId="LiveId" clId="{0A9AEB80-238A-42B6-B841-46317963A02F}" dt="2024-01-27T18:42:19.829" v="49" actId="26606"/>
          <ac:spMkLst>
            <pc:docMk/>
            <pc:sldMk cId="1632832165" sldId="520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2:19.829" v="49" actId="26606"/>
          <ac:spMkLst>
            <pc:docMk/>
            <pc:sldMk cId="1632832165" sldId="520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2:19.829" v="49" actId="26606"/>
          <ac:spMkLst>
            <pc:docMk/>
            <pc:sldMk cId="1632832165" sldId="520"/>
            <ac:spMk id="6" creationId="{00000000-0000-0000-0000-000000000000}"/>
          </ac:spMkLst>
        </pc:spChg>
        <pc:spChg chg="add mod ord">
          <ac:chgData name="Zhikal Khidhr" userId="5b7e17f9e3b74d0c" providerId="LiveId" clId="{0A9AEB80-238A-42B6-B841-46317963A02F}" dt="2024-01-27T18:42:19.829" v="49" actId="26606"/>
          <ac:spMkLst>
            <pc:docMk/>
            <pc:sldMk cId="1632832165" sldId="520"/>
            <ac:spMk id="7" creationId="{608DA07D-3297-432A-B0EF-7898508B7D81}"/>
          </ac:spMkLst>
        </pc:spChg>
        <pc:spChg chg="add mod ord">
          <ac:chgData name="Zhikal Khidhr" userId="5b7e17f9e3b74d0c" providerId="LiveId" clId="{0A9AEB80-238A-42B6-B841-46317963A02F}" dt="2024-01-27T18:42:19.829" v="49" actId="26606"/>
          <ac:spMkLst>
            <pc:docMk/>
            <pc:sldMk cId="1632832165" sldId="520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2:19.829" v="49" actId="26606"/>
          <ac:spMkLst>
            <pc:docMk/>
            <pc:sldMk cId="1632832165" sldId="520"/>
            <ac:spMk id="13" creationId="{DBF61EA3-B236-439E-9C0B-340980D56BEE}"/>
          </ac:spMkLst>
        </pc:spChg>
        <pc:spChg chg="add">
          <ac:chgData name="Zhikal Khidhr" userId="5b7e17f9e3b74d0c" providerId="LiveId" clId="{0A9AEB80-238A-42B6-B841-46317963A02F}" dt="2024-01-27T18:42:19.829" v="49" actId="26606"/>
          <ac:spMkLst>
            <pc:docMk/>
            <pc:sldMk cId="1632832165" sldId="520"/>
            <ac:spMk id="19" creationId="{E659831F-0D9A-4C63-9EBB-8435B85A440F}"/>
          </ac:spMkLst>
        </pc:spChg>
        <pc:grpChg chg="add">
          <ac:chgData name="Zhikal Khidhr" userId="5b7e17f9e3b74d0c" providerId="LiveId" clId="{0A9AEB80-238A-42B6-B841-46317963A02F}" dt="2024-01-27T18:42:19.829" v="49" actId="26606"/>
          <ac:grpSpMkLst>
            <pc:docMk/>
            <pc:sldMk cId="1632832165" sldId="520"/>
            <ac:grpSpMk id="15" creationId="{28FAF094-D087-493F-8DF9-A486C2D6BBAA}"/>
          </ac:grpSpMkLst>
        </pc:grpChg>
      </pc:sldChg>
      <pc:sldChg chg="addSp modSp add del mod setBg">
        <pc:chgData name="Zhikal Khidhr" userId="5b7e17f9e3b74d0c" providerId="LiveId" clId="{0A9AEB80-238A-42B6-B841-46317963A02F}" dt="2024-01-27T18:43:49.123" v="59" actId="1076"/>
        <pc:sldMkLst>
          <pc:docMk/>
          <pc:sldMk cId="403639153" sldId="521"/>
        </pc:sldMkLst>
        <pc:spChg chg="mo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6" creationId="{00000000-0000-0000-0000-000000000000}"/>
          </ac:spMkLst>
        </pc:spChg>
        <pc:spChg chg="mod or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7" creationId="{6DC97A64-8359-D402-68A2-5B9B4C5BC0C1}"/>
          </ac:spMkLst>
        </pc:spChg>
        <pc:spChg chg="add mod ord">
          <ac:chgData name="Zhikal Khidhr" userId="5b7e17f9e3b74d0c" providerId="LiveId" clId="{0A9AEB80-238A-42B6-B841-46317963A02F}" dt="2024-01-27T18:43:49.123" v="59" actId="1076"/>
          <ac:spMkLst>
            <pc:docMk/>
            <pc:sldMk cId="403639153" sldId="521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1031" creationId="{DBC6133C-0615-4CE4-9132-37E609A9BDFA}"/>
          </ac:spMkLst>
        </pc:spChg>
        <pc:spChg chg="ad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1033" creationId="{169CC832-2974-4E8D-90ED-3E2941BA7336}"/>
          </ac:spMkLst>
        </pc:spChg>
        <pc:spChg chg="ad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1035" creationId="{55222F96-971A-4F90-B841-6BAB416C7AC1}"/>
          </ac:spMkLst>
        </pc:spChg>
        <pc:spChg chg="ad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1037" creationId="{08980754-6F4B-43C9-B9BE-127B6BED6586}"/>
          </ac:spMkLst>
        </pc:spChg>
        <pc:spChg chg="add">
          <ac:chgData name="Zhikal Khidhr" userId="5b7e17f9e3b74d0c" providerId="LiveId" clId="{0A9AEB80-238A-42B6-B841-46317963A02F}" dt="2024-01-27T18:43:44.633" v="58" actId="26606"/>
          <ac:spMkLst>
            <pc:docMk/>
            <pc:sldMk cId="403639153" sldId="521"/>
            <ac:spMk id="1039" creationId="{2C1BBA94-3F40-40AA-8BB9-E69E25E537C1}"/>
          </ac:spMkLst>
        </pc:spChg>
        <pc:picChg chg="mod ord">
          <ac:chgData name="Zhikal Khidhr" userId="5b7e17f9e3b74d0c" providerId="LiveId" clId="{0A9AEB80-238A-42B6-B841-46317963A02F}" dt="2024-01-27T18:43:44.633" v="58" actId="26606"/>
          <ac:picMkLst>
            <pc:docMk/>
            <pc:sldMk cId="403639153" sldId="521"/>
            <ac:picMk id="1026" creationId="{489037B1-E03C-24C9-7D4A-F15F3937B6CB}"/>
          </ac:picMkLst>
        </pc:picChg>
      </pc:sldChg>
      <pc:sldChg chg="add del">
        <pc:chgData name="Zhikal Khidhr" userId="5b7e17f9e3b74d0c" providerId="LiveId" clId="{0A9AEB80-238A-42B6-B841-46317963A02F}" dt="2024-01-27T18:34:55.384" v="1"/>
        <pc:sldMkLst>
          <pc:docMk/>
          <pc:sldMk cId="3447058312" sldId="522"/>
        </pc:sldMkLst>
      </pc:sldChg>
      <pc:sldChg chg="addSp modSp add del mod setBg">
        <pc:chgData name="Zhikal Khidhr" userId="5b7e17f9e3b74d0c" providerId="LiveId" clId="{0A9AEB80-238A-42B6-B841-46317963A02F}" dt="2024-01-27T18:42:10.976" v="48" actId="26606"/>
        <pc:sldMkLst>
          <pc:docMk/>
          <pc:sldMk cId="3412742694" sldId="523"/>
        </pc:sldMkLst>
        <pc:spChg chg="mod">
          <ac:chgData name="Zhikal Khidhr" userId="5b7e17f9e3b74d0c" providerId="LiveId" clId="{0A9AEB80-238A-42B6-B841-46317963A02F}" dt="2024-01-27T18:42:10.976" v="48" actId="26606"/>
          <ac:spMkLst>
            <pc:docMk/>
            <pc:sldMk cId="3412742694" sldId="523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2:10.976" v="48" actId="26606"/>
          <ac:spMkLst>
            <pc:docMk/>
            <pc:sldMk cId="3412742694" sldId="523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2:10.976" v="48" actId="26606"/>
          <ac:spMkLst>
            <pc:docMk/>
            <pc:sldMk cId="3412742694" sldId="523"/>
            <ac:spMk id="6" creationId="{00000000-0000-0000-0000-000000000000}"/>
          </ac:spMkLst>
        </pc:spChg>
        <pc:spChg chg="add mod ord">
          <ac:chgData name="Zhikal Khidhr" userId="5b7e17f9e3b74d0c" providerId="LiveId" clId="{0A9AEB80-238A-42B6-B841-46317963A02F}" dt="2024-01-27T18:42:10.976" v="48" actId="26606"/>
          <ac:spMkLst>
            <pc:docMk/>
            <pc:sldMk cId="3412742694" sldId="523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2:10.976" v="48" actId="26606"/>
          <ac:spMkLst>
            <pc:docMk/>
            <pc:sldMk cId="3412742694" sldId="523"/>
            <ac:spMk id="17" creationId="{665DBBEF-238B-476B-96AB-8AAC3224ECEA}"/>
          </ac:spMkLst>
        </pc:spChg>
        <pc:spChg chg="add">
          <ac:chgData name="Zhikal Khidhr" userId="5b7e17f9e3b74d0c" providerId="LiveId" clId="{0A9AEB80-238A-42B6-B841-46317963A02F}" dt="2024-01-27T18:42:10.976" v="48" actId="26606"/>
          <ac:spMkLst>
            <pc:docMk/>
            <pc:sldMk cId="3412742694" sldId="523"/>
            <ac:spMk id="19" creationId="{3FCFB1DE-0B7E-48CC-BA90-B2AB0889F9D6}"/>
          </ac:spMkLst>
        </pc:spChg>
        <pc:grpChg chg="add mod">
          <ac:chgData name="Zhikal Khidhr" userId="5b7e17f9e3b74d0c" providerId="LiveId" clId="{0A9AEB80-238A-42B6-B841-46317963A02F}" dt="2024-01-27T18:42:10.976" v="48" actId="26606"/>
          <ac:grpSpMkLst>
            <pc:docMk/>
            <pc:sldMk cId="3412742694" sldId="523"/>
            <ac:grpSpMk id="12" creationId="{752BB0C2-EEC1-5308-0E78-092D529E8257}"/>
          </ac:grpSpMkLst>
        </pc:grpChg>
      </pc:sldChg>
      <pc:sldChg chg="add del">
        <pc:chgData name="Zhikal Khidhr" userId="5b7e17f9e3b74d0c" providerId="LiveId" clId="{0A9AEB80-238A-42B6-B841-46317963A02F}" dt="2024-01-27T18:34:55.384" v="1"/>
        <pc:sldMkLst>
          <pc:docMk/>
          <pc:sldMk cId="315315081" sldId="524"/>
        </pc:sldMkLst>
      </pc:sldChg>
      <pc:sldChg chg="addSp delSp modSp add del mod setBg">
        <pc:chgData name="Zhikal Khidhr" userId="5b7e17f9e3b74d0c" providerId="LiveId" clId="{0A9AEB80-238A-42B6-B841-46317963A02F}" dt="2024-01-27T18:42:57.677" v="55" actId="1076"/>
        <pc:sldMkLst>
          <pc:docMk/>
          <pc:sldMk cId="223526976" sldId="525"/>
        </pc:sldMkLst>
        <pc:spChg chg="mod">
          <ac:chgData name="Zhikal Khidhr" userId="5b7e17f9e3b74d0c" providerId="LiveId" clId="{0A9AEB80-238A-42B6-B841-46317963A02F}" dt="2024-01-27T18:42:51.954" v="54" actId="26606"/>
          <ac:spMkLst>
            <pc:docMk/>
            <pc:sldMk cId="223526976" sldId="525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2:51.954" v="54" actId="26606"/>
          <ac:spMkLst>
            <pc:docMk/>
            <pc:sldMk cId="223526976" sldId="525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2:51.954" v="54" actId="26606"/>
          <ac:spMkLst>
            <pc:docMk/>
            <pc:sldMk cId="223526976" sldId="525"/>
            <ac:spMk id="6" creationId="{00000000-0000-0000-0000-000000000000}"/>
          </ac:spMkLst>
        </pc:spChg>
        <pc:spChg chg="add mod ord">
          <ac:chgData name="Zhikal Khidhr" userId="5b7e17f9e3b74d0c" providerId="LiveId" clId="{0A9AEB80-238A-42B6-B841-46317963A02F}" dt="2024-01-27T18:42:51.954" v="54" actId="26606"/>
          <ac:spMkLst>
            <pc:docMk/>
            <pc:sldMk cId="223526976" sldId="525"/>
            <ac:spMk id="7" creationId="{608DA07D-3297-432A-B0EF-7898508B7D81}"/>
          </ac:spMkLst>
        </pc:spChg>
        <pc:spChg chg="add mod ord">
          <ac:chgData name="Zhikal Khidhr" userId="5b7e17f9e3b74d0c" providerId="LiveId" clId="{0A9AEB80-238A-42B6-B841-46317963A02F}" dt="2024-01-27T18:42:57.677" v="55" actId="1076"/>
          <ac:spMkLst>
            <pc:docMk/>
            <pc:sldMk cId="223526976" sldId="525"/>
            <ac:spMk id="8" creationId="{608DA07D-3297-432A-B0EF-7898508B7D81}"/>
          </ac:spMkLst>
        </pc:spChg>
        <pc:spChg chg="add del">
          <ac:chgData name="Zhikal Khidhr" userId="5b7e17f9e3b74d0c" providerId="LiveId" clId="{0A9AEB80-238A-42B6-B841-46317963A02F}" dt="2024-01-27T18:42:48.275" v="53" actId="26606"/>
          <ac:spMkLst>
            <pc:docMk/>
            <pc:sldMk cId="223526976" sldId="525"/>
            <ac:spMk id="10" creationId="{B6CDA21F-E7AF-4C75-8395-33F58D5B0E45}"/>
          </ac:spMkLst>
        </pc:spChg>
        <pc:spChg chg="add del">
          <ac:chgData name="Zhikal Khidhr" userId="5b7e17f9e3b74d0c" providerId="LiveId" clId="{0A9AEB80-238A-42B6-B841-46317963A02F}" dt="2024-01-27T18:42:41.090" v="51" actId="26606"/>
          <ac:spMkLst>
            <pc:docMk/>
            <pc:sldMk cId="223526976" sldId="525"/>
            <ac:spMk id="13" creationId="{DBF61EA3-B236-439E-9C0B-340980D56BEE}"/>
          </ac:spMkLst>
        </pc:spChg>
        <pc:spChg chg="add del">
          <ac:chgData name="Zhikal Khidhr" userId="5b7e17f9e3b74d0c" providerId="LiveId" clId="{0A9AEB80-238A-42B6-B841-46317963A02F}" dt="2024-01-27T18:42:41.090" v="51" actId="26606"/>
          <ac:spMkLst>
            <pc:docMk/>
            <pc:sldMk cId="223526976" sldId="525"/>
            <ac:spMk id="19" creationId="{E659831F-0D9A-4C63-9EBB-8435B85A440F}"/>
          </ac:spMkLst>
        </pc:spChg>
        <pc:spChg chg="add del">
          <ac:chgData name="Zhikal Khidhr" userId="5b7e17f9e3b74d0c" providerId="LiveId" clId="{0A9AEB80-238A-42B6-B841-46317963A02F}" dt="2024-01-27T18:42:48.275" v="53" actId="26606"/>
          <ac:spMkLst>
            <pc:docMk/>
            <pc:sldMk cId="223526976" sldId="525"/>
            <ac:spMk id="20" creationId="{D5B0017B-2ECA-49AF-B397-DC140825DF8D}"/>
          </ac:spMkLst>
        </pc:spChg>
        <pc:spChg chg="add">
          <ac:chgData name="Zhikal Khidhr" userId="5b7e17f9e3b74d0c" providerId="LiveId" clId="{0A9AEB80-238A-42B6-B841-46317963A02F}" dt="2024-01-27T18:42:51.954" v="54" actId="26606"/>
          <ac:spMkLst>
            <pc:docMk/>
            <pc:sldMk cId="223526976" sldId="525"/>
            <ac:spMk id="21" creationId="{B6CDA21F-E7AF-4C75-8395-33F58D5B0E45}"/>
          </ac:spMkLst>
        </pc:spChg>
        <pc:spChg chg="add">
          <ac:chgData name="Zhikal Khidhr" userId="5b7e17f9e3b74d0c" providerId="LiveId" clId="{0A9AEB80-238A-42B6-B841-46317963A02F}" dt="2024-01-27T18:42:51.954" v="54" actId="26606"/>
          <ac:spMkLst>
            <pc:docMk/>
            <pc:sldMk cId="223526976" sldId="525"/>
            <ac:spMk id="25" creationId="{D5B0017B-2ECA-49AF-B397-DC140825DF8D}"/>
          </ac:spMkLst>
        </pc:spChg>
        <pc:grpChg chg="add del">
          <ac:chgData name="Zhikal Khidhr" userId="5b7e17f9e3b74d0c" providerId="LiveId" clId="{0A9AEB80-238A-42B6-B841-46317963A02F}" dt="2024-01-27T18:42:48.275" v="53" actId="26606"/>
          <ac:grpSpMkLst>
            <pc:docMk/>
            <pc:sldMk cId="223526976" sldId="525"/>
            <ac:grpSpMk id="11" creationId="{AE1C45F0-260A-458C-96ED-C1F6D2151219}"/>
          </ac:grpSpMkLst>
        </pc:grpChg>
        <pc:grpChg chg="add del">
          <ac:chgData name="Zhikal Khidhr" userId="5b7e17f9e3b74d0c" providerId="LiveId" clId="{0A9AEB80-238A-42B6-B841-46317963A02F}" dt="2024-01-27T18:42:41.090" v="51" actId="26606"/>
          <ac:grpSpMkLst>
            <pc:docMk/>
            <pc:sldMk cId="223526976" sldId="525"/>
            <ac:grpSpMk id="15" creationId="{28FAF094-D087-493F-8DF9-A486C2D6BBAA}"/>
          </ac:grpSpMkLst>
        </pc:grpChg>
        <pc:grpChg chg="add">
          <ac:chgData name="Zhikal Khidhr" userId="5b7e17f9e3b74d0c" providerId="LiveId" clId="{0A9AEB80-238A-42B6-B841-46317963A02F}" dt="2024-01-27T18:42:51.954" v="54" actId="26606"/>
          <ac:grpSpMkLst>
            <pc:docMk/>
            <pc:sldMk cId="223526976" sldId="525"/>
            <ac:grpSpMk id="23" creationId="{AE1C45F0-260A-458C-96ED-C1F6D2151219}"/>
          </ac:grpSpMkLst>
        </pc:grpChg>
        <pc:cxnChg chg="add del">
          <ac:chgData name="Zhikal Khidhr" userId="5b7e17f9e3b74d0c" providerId="LiveId" clId="{0A9AEB80-238A-42B6-B841-46317963A02F}" dt="2024-01-27T18:42:48.275" v="53" actId="26606"/>
          <ac:cxnSpMkLst>
            <pc:docMk/>
            <pc:sldMk cId="223526976" sldId="525"/>
            <ac:cxnSpMk id="22" creationId="{6CF1BAF6-AD41-4082-B212-8A1F9A2E8779}"/>
          </ac:cxnSpMkLst>
        </pc:cxnChg>
        <pc:cxnChg chg="add">
          <ac:chgData name="Zhikal Khidhr" userId="5b7e17f9e3b74d0c" providerId="LiveId" clId="{0A9AEB80-238A-42B6-B841-46317963A02F}" dt="2024-01-27T18:42:51.954" v="54" actId="26606"/>
          <ac:cxnSpMkLst>
            <pc:docMk/>
            <pc:sldMk cId="223526976" sldId="525"/>
            <ac:cxnSpMk id="26" creationId="{6CF1BAF6-AD41-4082-B212-8A1F9A2E8779}"/>
          </ac:cxnSpMkLst>
        </pc:cxnChg>
      </pc:sldChg>
      <pc:sldChg chg="add del">
        <pc:chgData name="Zhikal Khidhr" userId="5b7e17f9e3b74d0c" providerId="LiveId" clId="{0A9AEB80-238A-42B6-B841-46317963A02F}" dt="2024-01-27T18:34:55.384" v="1"/>
        <pc:sldMkLst>
          <pc:docMk/>
          <pc:sldMk cId="1260092163" sldId="526"/>
        </pc:sldMkLst>
      </pc:sldChg>
      <pc:sldChg chg="addSp modSp add del mod setBg">
        <pc:chgData name="Zhikal Khidhr" userId="5b7e17f9e3b74d0c" providerId="LiveId" clId="{0A9AEB80-238A-42B6-B841-46317963A02F}" dt="2024-01-27T18:43:23.615" v="57" actId="1076"/>
        <pc:sldMkLst>
          <pc:docMk/>
          <pc:sldMk cId="1636850136" sldId="527"/>
        </pc:sldMkLst>
        <pc:spChg chg="mod">
          <ac:chgData name="Zhikal Khidhr" userId="5b7e17f9e3b74d0c" providerId="LiveId" clId="{0A9AEB80-238A-42B6-B841-46317963A02F}" dt="2024-01-27T18:43:16.359" v="56" actId="26606"/>
          <ac:spMkLst>
            <pc:docMk/>
            <pc:sldMk cId="1636850136" sldId="527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3:16.359" v="56" actId="26606"/>
          <ac:spMkLst>
            <pc:docMk/>
            <pc:sldMk cId="1636850136" sldId="527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3:16.359" v="56" actId="26606"/>
          <ac:spMkLst>
            <pc:docMk/>
            <pc:sldMk cId="1636850136" sldId="527"/>
            <ac:spMk id="6" creationId="{00000000-0000-0000-0000-000000000000}"/>
          </ac:spMkLst>
        </pc:spChg>
        <pc:spChg chg="add mod ord">
          <ac:chgData name="Zhikal Khidhr" userId="5b7e17f9e3b74d0c" providerId="LiveId" clId="{0A9AEB80-238A-42B6-B841-46317963A02F}" dt="2024-01-27T18:43:23.615" v="57" actId="1076"/>
          <ac:spMkLst>
            <pc:docMk/>
            <pc:sldMk cId="1636850136" sldId="527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3:16.359" v="56" actId="26606"/>
          <ac:spMkLst>
            <pc:docMk/>
            <pc:sldMk cId="1636850136" sldId="527"/>
            <ac:spMk id="2055" creationId="{BCED4D40-4B67-4331-AC48-79B82B4A47D8}"/>
          </ac:spMkLst>
        </pc:spChg>
        <pc:spChg chg="add">
          <ac:chgData name="Zhikal Khidhr" userId="5b7e17f9e3b74d0c" providerId="LiveId" clId="{0A9AEB80-238A-42B6-B841-46317963A02F}" dt="2024-01-27T18:43:16.359" v="56" actId="26606"/>
          <ac:spMkLst>
            <pc:docMk/>
            <pc:sldMk cId="1636850136" sldId="527"/>
            <ac:spMk id="2057" creationId="{670CEDEF-4F34-412E-84EE-329C1E936AF5}"/>
          </ac:spMkLst>
        </pc:spChg>
        <pc:picChg chg="mod ord">
          <ac:chgData name="Zhikal Khidhr" userId="5b7e17f9e3b74d0c" providerId="LiveId" clId="{0A9AEB80-238A-42B6-B841-46317963A02F}" dt="2024-01-27T18:43:16.359" v="56" actId="26606"/>
          <ac:picMkLst>
            <pc:docMk/>
            <pc:sldMk cId="1636850136" sldId="527"/>
            <ac:picMk id="2050" creationId="{EC896F41-9CCF-A58D-828D-9DBD24093010}"/>
          </ac:picMkLst>
        </pc:picChg>
      </pc:sldChg>
      <pc:sldChg chg="add del">
        <pc:chgData name="Zhikal Khidhr" userId="5b7e17f9e3b74d0c" providerId="LiveId" clId="{0A9AEB80-238A-42B6-B841-46317963A02F}" dt="2024-01-27T18:34:55.384" v="1"/>
        <pc:sldMkLst>
          <pc:docMk/>
          <pc:sldMk cId="173577753" sldId="528"/>
        </pc:sldMkLst>
      </pc:sldChg>
      <pc:sldChg chg="add del">
        <pc:chgData name="Zhikal Khidhr" userId="5b7e17f9e3b74d0c" providerId="LiveId" clId="{0A9AEB80-238A-42B6-B841-46317963A02F}" dt="2024-01-27T18:34:55.384" v="1"/>
        <pc:sldMkLst>
          <pc:docMk/>
          <pc:sldMk cId="191227274" sldId="529"/>
        </pc:sldMkLst>
      </pc:sldChg>
      <pc:sldChg chg="add del">
        <pc:chgData name="Zhikal Khidhr" userId="5b7e17f9e3b74d0c" providerId="LiveId" clId="{0A9AEB80-238A-42B6-B841-46317963A02F}" dt="2024-01-27T18:34:55.384" v="1"/>
        <pc:sldMkLst>
          <pc:docMk/>
          <pc:sldMk cId="3413232774" sldId="530"/>
        </pc:sldMkLst>
      </pc:sldChg>
      <pc:sldChg chg="addSp delSp modSp add del mod setBg">
        <pc:chgData name="Zhikal Khidhr" userId="5b7e17f9e3b74d0c" providerId="LiveId" clId="{0A9AEB80-238A-42B6-B841-46317963A02F}" dt="2024-01-27T18:44:13.627" v="65" actId="26606"/>
        <pc:sldMkLst>
          <pc:docMk/>
          <pc:sldMk cId="2922768551" sldId="531"/>
        </pc:sldMkLst>
        <pc:spChg chg="mod">
          <ac:chgData name="Zhikal Khidhr" userId="5b7e17f9e3b74d0c" providerId="LiveId" clId="{0A9AEB80-238A-42B6-B841-46317963A02F}" dt="2024-01-27T18:44:13.627" v="65" actId="26606"/>
          <ac:spMkLst>
            <pc:docMk/>
            <pc:sldMk cId="2922768551" sldId="531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4:13.627" v="65" actId="26606"/>
          <ac:spMkLst>
            <pc:docMk/>
            <pc:sldMk cId="2922768551" sldId="531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4:13.627" v="65" actId="26606"/>
          <ac:spMkLst>
            <pc:docMk/>
            <pc:sldMk cId="2922768551" sldId="531"/>
            <ac:spMk id="6" creationId="{00000000-0000-0000-0000-000000000000}"/>
          </ac:spMkLst>
        </pc:spChg>
        <pc:spChg chg="mod ord">
          <ac:chgData name="Zhikal Khidhr" userId="5b7e17f9e3b74d0c" providerId="LiveId" clId="{0A9AEB80-238A-42B6-B841-46317963A02F}" dt="2024-01-27T18:44:13.627" v="65" actId="26606"/>
          <ac:spMkLst>
            <pc:docMk/>
            <pc:sldMk cId="2922768551" sldId="531"/>
            <ac:spMk id="7" creationId="{6DC97A64-8359-D402-68A2-5B9B4C5BC0C1}"/>
          </ac:spMkLst>
        </pc:spChg>
        <pc:spChg chg="add mod ord">
          <ac:chgData name="Zhikal Khidhr" userId="5b7e17f9e3b74d0c" providerId="LiveId" clId="{0A9AEB80-238A-42B6-B841-46317963A02F}" dt="2024-01-27T18:44:13.627" v="65" actId="26606"/>
          <ac:spMkLst>
            <pc:docMk/>
            <pc:sldMk cId="2922768551" sldId="531"/>
            <ac:spMk id="8" creationId="{608DA07D-3297-432A-B0EF-7898508B7D81}"/>
          </ac:spMkLst>
        </pc:spChg>
        <pc:spChg chg="add del">
          <ac:chgData name="Zhikal Khidhr" userId="5b7e17f9e3b74d0c" providerId="LiveId" clId="{0A9AEB80-238A-42B6-B841-46317963A02F}" dt="2024-01-27T18:44:10.883" v="63" actId="26606"/>
          <ac:spMkLst>
            <pc:docMk/>
            <pc:sldMk cId="2922768551" sldId="531"/>
            <ac:spMk id="1031" creationId="{201CC55D-ED54-4C5C-95E6-10947BD1103B}"/>
          </ac:spMkLst>
        </pc:spChg>
        <pc:spChg chg="add del">
          <ac:chgData name="Zhikal Khidhr" userId="5b7e17f9e3b74d0c" providerId="LiveId" clId="{0A9AEB80-238A-42B6-B841-46317963A02F}" dt="2024-01-27T18:44:10.883" v="63" actId="26606"/>
          <ac:spMkLst>
            <pc:docMk/>
            <pc:sldMk cId="2922768551" sldId="531"/>
            <ac:spMk id="1037" creationId="{3873B707-463F-40B0-8227-E8CC6C67EB25}"/>
          </ac:spMkLst>
        </pc:spChg>
        <pc:spChg chg="add del">
          <ac:chgData name="Zhikal Khidhr" userId="5b7e17f9e3b74d0c" providerId="LiveId" clId="{0A9AEB80-238A-42B6-B841-46317963A02F}" dt="2024-01-27T18:44:10.883" v="63" actId="26606"/>
          <ac:spMkLst>
            <pc:docMk/>
            <pc:sldMk cId="2922768551" sldId="531"/>
            <ac:spMk id="1039" creationId="{C13237C8-E62C-4F0D-A318-BD6FB6C2D138}"/>
          </ac:spMkLst>
        </pc:spChg>
        <pc:spChg chg="add del">
          <ac:chgData name="Zhikal Khidhr" userId="5b7e17f9e3b74d0c" providerId="LiveId" clId="{0A9AEB80-238A-42B6-B841-46317963A02F}" dt="2024-01-27T18:44:10.883" v="63" actId="26606"/>
          <ac:spMkLst>
            <pc:docMk/>
            <pc:sldMk cId="2922768551" sldId="531"/>
            <ac:spMk id="1041" creationId="{19C9EAEA-39D0-4B0E-A0EB-51E7B26740B1}"/>
          </ac:spMkLst>
        </pc:spChg>
        <pc:spChg chg="add del">
          <ac:chgData name="Zhikal Khidhr" userId="5b7e17f9e3b74d0c" providerId="LiveId" clId="{0A9AEB80-238A-42B6-B841-46317963A02F}" dt="2024-01-27T18:44:13.627" v="65" actId="26606"/>
          <ac:spMkLst>
            <pc:docMk/>
            <pc:sldMk cId="2922768551" sldId="531"/>
            <ac:spMk id="1043" creationId="{743AA782-23D1-4521-8CAD-47662984AA08}"/>
          </ac:spMkLst>
        </pc:spChg>
        <pc:spChg chg="add del">
          <ac:chgData name="Zhikal Khidhr" userId="5b7e17f9e3b74d0c" providerId="LiveId" clId="{0A9AEB80-238A-42B6-B841-46317963A02F}" dt="2024-01-27T18:44:13.627" v="65" actId="26606"/>
          <ac:spMkLst>
            <pc:docMk/>
            <pc:sldMk cId="2922768551" sldId="531"/>
            <ac:spMk id="1044" creationId="{71877DBC-BB60-40F0-AC93-2ACDBAAE60CE}"/>
          </ac:spMkLst>
        </pc:spChg>
        <pc:grpChg chg="add del">
          <ac:chgData name="Zhikal Khidhr" userId="5b7e17f9e3b74d0c" providerId="LiveId" clId="{0A9AEB80-238A-42B6-B841-46317963A02F}" dt="2024-01-27T18:44:10.883" v="63" actId="26606"/>
          <ac:grpSpMkLst>
            <pc:docMk/>
            <pc:sldMk cId="2922768551" sldId="531"/>
            <ac:grpSpMk id="1033" creationId="{1DE889C7-FAD6-4397-98E2-05D503484459}"/>
          </ac:grpSpMkLst>
        </pc:grpChg>
        <pc:picChg chg="mod ord">
          <ac:chgData name="Zhikal Khidhr" userId="5b7e17f9e3b74d0c" providerId="LiveId" clId="{0A9AEB80-238A-42B6-B841-46317963A02F}" dt="2024-01-27T18:44:13.627" v="65" actId="26606"/>
          <ac:picMkLst>
            <pc:docMk/>
            <pc:sldMk cId="2922768551" sldId="531"/>
            <ac:picMk id="1026" creationId="{0F4DA269-1987-2FE4-B19C-51CFF0AC9DDF}"/>
          </ac:picMkLst>
        </pc:picChg>
      </pc:sldChg>
      <pc:sldChg chg="addSp modSp add del mod setBg">
        <pc:chgData name="Zhikal Khidhr" userId="5b7e17f9e3b74d0c" providerId="LiveId" clId="{0A9AEB80-238A-42B6-B841-46317963A02F}" dt="2024-01-27T18:44:24.481" v="66" actId="26606"/>
        <pc:sldMkLst>
          <pc:docMk/>
          <pc:sldMk cId="4149517449" sldId="532"/>
        </pc:sldMkLst>
        <pc:spChg chg="mod">
          <ac:chgData name="Zhikal Khidhr" userId="5b7e17f9e3b74d0c" providerId="LiveId" clId="{0A9AEB80-238A-42B6-B841-46317963A02F}" dt="2024-01-27T18:44:24.481" v="66" actId="26606"/>
          <ac:spMkLst>
            <pc:docMk/>
            <pc:sldMk cId="4149517449" sldId="532"/>
            <ac:spMk id="4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4:24.481" v="66" actId="26606"/>
          <ac:spMkLst>
            <pc:docMk/>
            <pc:sldMk cId="4149517449" sldId="532"/>
            <ac:spMk id="5" creationId="{00000000-0000-0000-0000-000000000000}"/>
          </ac:spMkLst>
        </pc:spChg>
        <pc:spChg chg="mod">
          <ac:chgData name="Zhikal Khidhr" userId="5b7e17f9e3b74d0c" providerId="LiveId" clId="{0A9AEB80-238A-42B6-B841-46317963A02F}" dt="2024-01-27T18:44:24.481" v="66" actId="26606"/>
          <ac:spMkLst>
            <pc:docMk/>
            <pc:sldMk cId="4149517449" sldId="532"/>
            <ac:spMk id="6" creationId="{00000000-0000-0000-0000-000000000000}"/>
          </ac:spMkLst>
        </pc:spChg>
        <pc:spChg chg="mod ord">
          <ac:chgData name="Zhikal Khidhr" userId="5b7e17f9e3b74d0c" providerId="LiveId" clId="{0A9AEB80-238A-42B6-B841-46317963A02F}" dt="2024-01-27T18:44:24.481" v="66" actId="26606"/>
          <ac:spMkLst>
            <pc:docMk/>
            <pc:sldMk cId="4149517449" sldId="532"/>
            <ac:spMk id="7" creationId="{6DC97A64-8359-D402-68A2-5B9B4C5BC0C1}"/>
          </ac:spMkLst>
        </pc:spChg>
        <pc:spChg chg="add mod ord">
          <ac:chgData name="Zhikal Khidhr" userId="5b7e17f9e3b74d0c" providerId="LiveId" clId="{0A9AEB80-238A-42B6-B841-46317963A02F}" dt="2024-01-27T18:44:24.481" v="66" actId="26606"/>
          <ac:spMkLst>
            <pc:docMk/>
            <pc:sldMk cId="4149517449" sldId="532"/>
            <ac:spMk id="8" creationId="{608DA07D-3297-432A-B0EF-7898508B7D81}"/>
          </ac:spMkLst>
        </pc:spChg>
        <pc:spChg chg="add">
          <ac:chgData name="Zhikal Khidhr" userId="5b7e17f9e3b74d0c" providerId="LiveId" clId="{0A9AEB80-238A-42B6-B841-46317963A02F}" dt="2024-01-27T18:44:24.481" v="66" actId="26606"/>
          <ac:spMkLst>
            <pc:docMk/>
            <pc:sldMk cId="4149517449" sldId="532"/>
            <ac:spMk id="13" creationId="{B6CDA21F-E7AF-4C75-8395-33F58D5B0E45}"/>
          </ac:spMkLst>
        </pc:spChg>
        <pc:spChg chg="add">
          <ac:chgData name="Zhikal Khidhr" userId="5b7e17f9e3b74d0c" providerId="LiveId" clId="{0A9AEB80-238A-42B6-B841-46317963A02F}" dt="2024-01-27T18:44:24.481" v="66" actId="26606"/>
          <ac:spMkLst>
            <pc:docMk/>
            <pc:sldMk cId="4149517449" sldId="532"/>
            <ac:spMk id="20" creationId="{D5B0017B-2ECA-49AF-B397-DC140825DF8D}"/>
          </ac:spMkLst>
        </pc:spChg>
        <pc:grpChg chg="add">
          <ac:chgData name="Zhikal Khidhr" userId="5b7e17f9e3b74d0c" providerId="LiveId" clId="{0A9AEB80-238A-42B6-B841-46317963A02F}" dt="2024-01-27T18:44:24.481" v="66" actId="26606"/>
          <ac:grpSpMkLst>
            <pc:docMk/>
            <pc:sldMk cId="4149517449" sldId="532"/>
            <ac:grpSpMk id="15" creationId="{AE1C45F0-260A-458C-96ED-C1F6D2151219}"/>
          </ac:grpSpMkLst>
        </pc:grpChg>
        <pc:cxnChg chg="add">
          <ac:chgData name="Zhikal Khidhr" userId="5b7e17f9e3b74d0c" providerId="LiveId" clId="{0A9AEB80-238A-42B6-B841-46317963A02F}" dt="2024-01-27T18:44:24.481" v="66" actId="26606"/>
          <ac:cxnSpMkLst>
            <pc:docMk/>
            <pc:sldMk cId="4149517449" sldId="532"/>
            <ac:cxnSpMk id="22" creationId="{6CF1BAF6-AD41-4082-B212-8A1F9A2E8779}"/>
          </ac:cxnSpMkLst>
        </pc:cxnChg>
      </pc:sldChg>
      <pc:sldMasterChg chg="del delSldLayout">
        <pc:chgData name="Zhikal Khidhr" userId="5b7e17f9e3b74d0c" providerId="LiveId" clId="{0A9AEB80-238A-42B6-B841-46317963A02F}" dt="2024-01-27T18:39:09.967" v="19" actId="47"/>
        <pc:sldMasterMkLst>
          <pc:docMk/>
          <pc:sldMasterMk cId="0" sldId="2147483648"/>
        </pc:sldMasterMkLst>
        <pc:sldLayoutChg chg="del">
          <pc:chgData name="Zhikal Khidhr" userId="5b7e17f9e3b74d0c" providerId="LiveId" clId="{0A9AEB80-238A-42B6-B841-46317963A02F}" dt="2024-01-27T18:39:09.967" v="19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Zhikal Khidhr" userId="5b7e17f9e3b74d0c" providerId="LiveId" clId="{0A9AEB80-238A-42B6-B841-46317963A02F}" dt="2024-01-27T18:39:09.967" v="19" actId="47"/>
          <pc:sldLayoutMkLst>
            <pc:docMk/>
            <pc:sldMasterMk cId="0" sldId="2147483648"/>
            <pc:sldLayoutMk cId="1709751162" sldId="2147483650"/>
          </pc:sldLayoutMkLst>
        </pc:sldLayoutChg>
      </pc:sldMasterChg>
      <pc:sldMasterChg chg="del delSldLayout">
        <pc:chgData name="Zhikal Khidhr" userId="5b7e17f9e3b74d0c" providerId="LiveId" clId="{0A9AEB80-238A-42B6-B841-46317963A02F}" dt="2024-01-27T18:39:13.047" v="30" actId="47"/>
        <pc:sldMasterMkLst>
          <pc:docMk/>
          <pc:sldMasterMk cId="1571083575" sldId="2147483709"/>
        </pc:sldMasterMkLst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1599907166" sldId="2147483710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2957821125" sldId="2147483711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4004981028" sldId="2147483712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3358695320" sldId="2147483713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2345611795" sldId="2147483714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2403929912" sldId="2147483715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3166404251" sldId="2147483716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3873075068" sldId="2147483717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3632046798" sldId="2147483718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1942252238" sldId="2147483719"/>
          </pc:sldLayoutMkLst>
        </pc:sldLayoutChg>
        <pc:sldLayoutChg chg="del">
          <pc:chgData name="Zhikal Khidhr" userId="5b7e17f9e3b74d0c" providerId="LiveId" clId="{0A9AEB80-238A-42B6-B841-46317963A02F}" dt="2024-01-27T18:39:13.047" v="30" actId="47"/>
          <pc:sldLayoutMkLst>
            <pc:docMk/>
            <pc:sldMasterMk cId="1571083575" sldId="2147483709"/>
            <pc:sldLayoutMk cId="926638652" sldId="2147483720"/>
          </pc:sldLayoutMkLst>
        </pc:sldLayoutChg>
      </pc:sldMasterChg>
      <pc:sldMasterChg chg="addSldLayout delSldLayout">
        <pc:chgData name="Zhikal Khidhr" userId="5b7e17f9e3b74d0c" providerId="LiveId" clId="{0A9AEB80-238A-42B6-B841-46317963A02F}" dt="2024-01-27T18:39:09.178" v="17" actId="47"/>
        <pc:sldMasterMkLst>
          <pc:docMk/>
          <pc:sldMasterMk cId="2488454244" sldId="2147483721"/>
        </pc:sldMasterMkLst>
        <pc:sldLayoutChg chg="del">
          <pc:chgData name="Zhikal Khidhr" userId="5b7e17f9e3b74d0c" providerId="LiveId" clId="{0A9AEB80-238A-42B6-B841-46317963A02F}" dt="2024-01-27T18:35:08.719" v="3" actId="47"/>
          <pc:sldLayoutMkLst>
            <pc:docMk/>
            <pc:sldMasterMk cId="2488454244" sldId="2147483721"/>
            <pc:sldLayoutMk cId="3930534231" sldId="2147483733"/>
          </pc:sldLayoutMkLst>
        </pc:sldLayoutChg>
        <pc:sldLayoutChg chg="add del">
          <pc:chgData name="Zhikal Khidhr" userId="5b7e17f9e3b74d0c" providerId="LiveId" clId="{0A9AEB80-238A-42B6-B841-46317963A02F}" dt="2024-01-27T18:39:09.178" v="17" actId="47"/>
          <pc:sldLayoutMkLst>
            <pc:docMk/>
            <pc:sldMasterMk cId="2488454244" sldId="2147483721"/>
            <pc:sldLayoutMk cId="3065808640" sldId="2147483734"/>
          </pc:sldLayoutMkLst>
        </pc:sldLayoutChg>
      </pc:sldMasterChg>
    </pc:docChg>
  </pc:docChgLst>
  <pc:docChgLst>
    <pc:chgData name="Zhikal Khidhr" userId="5b7e17f9e3b74d0c" providerId="LiveId" clId="{1853F1F3-BDB2-4CA8-8F9B-07178F3B2BB4}"/>
    <pc:docChg chg="undo custSel addSld delSld modSld sldOrd delSection modSection">
      <pc:chgData name="Zhikal Khidhr" userId="5b7e17f9e3b74d0c" providerId="LiveId" clId="{1853F1F3-BDB2-4CA8-8F9B-07178F3B2BB4}" dt="2024-01-27T19:05:30.309" v="101" actId="17851"/>
      <pc:docMkLst>
        <pc:docMk/>
      </pc:docMkLst>
      <pc:sldChg chg="addSp delSp modSp mod">
        <pc:chgData name="Zhikal Khidhr" userId="5b7e17f9e3b74d0c" providerId="LiveId" clId="{1853F1F3-BDB2-4CA8-8F9B-07178F3B2BB4}" dt="2024-01-27T19:04:24.954" v="80" actId="207"/>
        <pc:sldMkLst>
          <pc:docMk/>
          <pc:sldMk cId="2268590941" sldId="269"/>
        </pc:sldMkLst>
        <pc:spChg chg="mod">
          <ac:chgData name="Zhikal Khidhr" userId="5b7e17f9e3b74d0c" providerId="LiveId" clId="{1853F1F3-BDB2-4CA8-8F9B-07178F3B2BB4}" dt="2024-01-27T19:04:24.954" v="80" actId="207"/>
          <ac:spMkLst>
            <pc:docMk/>
            <pc:sldMk cId="2268590941" sldId="269"/>
            <ac:spMk id="2" creationId="{EC3E8F74-E6EA-E49E-909F-F058E08945DB}"/>
          </ac:spMkLst>
        </pc:spChg>
        <pc:spChg chg="add del">
          <ac:chgData name="Zhikal Khidhr" userId="5b7e17f9e3b74d0c" providerId="LiveId" clId="{1853F1F3-BDB2-4CA8-8F9B-07178F3B2BB4}" dt="2024-01-27T19:04:18.108" v="79" actId="26606"/>
          <ac:spMkLst>
            <pc:docMk/>
            <pc:sldMk cId="2268590941" sldId="269"/>
            <ac:spMk id="26632" creationId="{389FFE7C-E583-49D7-B92E-1EC8D6D4FC8F}"/>
          </ac:spMkLst>
        </pc:spChg>
        <pc:spChg chg="add del">
          <ac:chgData name="Zhikal Khidhr" userId="5b7e17f9e3b74d0c" providerId="LiveId" clId="{1853F1F3-BDB2-4CA8-8F9B-07178F3B2BB4}" dt="2024-01-27T19:04:18.108" v="79" actId="26606"/>
          <ac:spMkLst>
            <pc:docMk/>
            <pc:sldMk cId="2268590941" sldId="269"/>
            <ac:spMk id="26634" creationId="{D0D2945E-06BB-4ED7-B357-30CA7211CF17}"/>
          </ac:spMkLst>
        </pc:spChg>
        <pc:spChg chg="add del">
          <ac:chgData name="Zhikal Khidhr" userId="5b7e17f9e3b74d0c" providerId="LiveId" clId="{1853F1F3-BDB2-4CA8-8F9B-07178F3B2BB4}" dt="2024-01-27T19:04:18.098" v="78" actId="26606"/>
          <ac:spMkLst>
            <pc:docMk/>
            <pc:sldMk cId="2268590941" sldId="269"/>
            <ac:spMk id="26641" creationId="{54A5DE3F-DEBB-46AE-97AC-106BF0062072}"/>
          </ac:spMkLst>
        </pc:spChg>
        <pc:spChg chg="add">
          <ac:chgData name="Zhikal Khidhr" userId="5b7e17f9e3b74d0c" providerId="LiveId" clId="{1853F1F3-BDB2-4CA8-8F9B-07178F3B2BB4}" dt="2024-01-27T19:04:18.108" v="79" actId="26606"/>
          <ac:spMkLst>
            <pc:docMk/>
            <pc:sldMk cId="2268590941" sldId="269"/>
            <ac:spMk id="26645" creationId="{50367A81-30BE-4382-AC54-91DE34827C54}"/>
          </ac:spMkLst>
        </pc:spChg>
        <pc:picChg chg="mod">
          <ac:chgData name="Zhikal Khidhr" userId="5b7e17f9e3b74d0c" providerId="LiveId" clId="{1853F1F3-BDB2-4CA8-8F9B-07178F3B2BB4}" dt="2024-01-27T19:04:18.108" v="79" actId="26606"/>
          <ac:picMkLst>
            <pc:docMk/>
            <pc:sldMk cId="2268590941" sldId="269"/>
            <ac:picMk id="26627" creationId="{5EB184AB-D2CE-21C5-2525-AA34003DA544}"/>
          </ac:picMkLst>
        </pc:picChg>
        <pc:cxnChg chg="add del">
          <ac:chgData name="Zhikal Khidhr" userId="5b7e17f9e3b74d0c" providerId="LiveId" clId="{1853F1F3-BDB2-4CA8-8F9B-07178F3B2BB4}" dt="2024-01-27T19:04:18.108" v="79" actId="26606"/>
          <ac:cxnSpMkLst>
            <pc:docMk/>
            <pc:sldMk cId="2268590941" sldId="269"/>
            <ac:cxnSpMk id="26636" creationId="{F4C9872C-B3B3-4A61-B20E-F79415F455B3}"/>
          </ac:cxnSpMkLst>
        </pc:cxnChg>
        <pc:cxnChg chg="add del">
          <ac:chgData name="Zhikal Khidhr" userId="5b7e17f9e3b74d0c" providerId="LiveId" clId="{1853F1F3-BDB2-4CA8-8F9B-07178F3B2BB4}" dt="2024-01-27T19:04:18.098" v="78" actId="26606"/>
          <ac:cxnSpMkLst>
            <pc:docMk/>
            <pc:sldMk cId="2268590941" sldId="269"/>
            <ac:cxnSpMk id="26643" creationId="{ADF894D6-89B8-41BD-ADED-787505FE078F}"/>
          </ac:cxnSpMkLst>
        </pc:cxnChg>
        <pc:cxnChg chg="add">
          <ac:chgData name="Zhikal Khidhr" userId="5b7e17f9e3b74d0c" providerId="LiveId" clId="{1853F1F3-BDB2-4CA8-8F9B-07178F3B2BB4}" dt="2024-01-27T19:04:18.108" v="79" actId="26606"/>
          <ac:cxnSpMkLst>
            <pc:docMk/>
            <pc:sldMk cId="2268590941" sldId="269"/>
            <ac:cxnSpMk id="26646" creationId="{58E55502-A21B-4709-B554-098027577A9C}"/>
          </ac:cxnSpMkLst>
        </pc:cxnChg>
      </pc:sldChg>
      <pc:sldChg chg="delSp modSp mod">
        <pc:chgData name="Zhikal Khidhr" userId="5b7e17f9e3b74d0c" providerId="LiveId" clId="{1853F1F3-BDB2-4CA8-8F9B-07178F3B2BB4}" dt="2024-01-27T18:58:51.558" v="11" actId="478"/>
        <pc:sldMkLst>
          <pc:docMk/>
          <pc:sldMk cId="480454959" sldId="327"/>
        </pc:sldMkLst>
        <pc:spChg chg="mod">
          <ac:chgData name="Zhikal Khidhr" userId="5b7e17f9e3b74d0c" providerId="LiveId" clId="{1853F1F3-BDB2-4CA8-8F9B-07178F3B2BB4}" dt="2024-01-27T18:58:45.336" v="10" actId="20577"/>
          <ac:spMkLst>
            <pc:docMk/>
            <pc:sldMk cId="480454959" sldId="327"/>
            <ac:spMk id="2" creationId="{9E3C1396-524A-62A2-8257-1B0D433BBE14}"/>
          </ac:spMkLst>
        </pc:spChg>
        <pc:spChg chg="mod">
          <ac:chgData name="Zhikal Khidhr" userId="5b7e17f9e3b74d0c" providerId="LiveId" clId="{1853F1F3-BDB2-4CA8-8F9B-07178F3B2BB4}" dt="2024-01-27T18:58:37.504" v="1" actId="20577"/>
          <ac:spMkLst>
            <pc:docMk/>
            <pc:sldMk cId="480454959" sldId="327"/>
            <ac:spMk id="3" creationId="{4C497D5C-E785-D72F-C8CC-FA44B04E576B}"/>
          </ac:spMkLst>
        </pc:spChg>
        <pc:spChg chg="del">
          <ac:chgData name="Zhikal Khidhr" userId="5b7e17f9e3b74d0c" providerId="LiveId" clId="{1853F1F3-BDB2-4CA8-8F9B-07178F3B2BB4}" dt="2024-01-27T18:58:51.558" v="11" actId="478"/>
          <ac:spMkLst>
            <pc:docMk/>
            <pc:sldMk cId="480454959" sldId="327"/>
            <ac:spMk id="6" creationId="{CE85BE62-93AC-DA9C-D7D9-24F80E291329}"/>
          </ac:spMkLst>
        </pc:spChg>
      </pc:sldChg>
      <pc:sldChg chg="add">
        <pc:chgData name="Zhikal Khidhr" userId="5b7e17f9e3b74d0c" providerId="LiveId" clId="{1853F1F3-BDB2-4CA8-8F9B-07178F3B2BB4}" dt="2024-01-27T19:01:52.676" v="15"/>
        <pc:sldMkLst>
          <pc:docMk/>
          <pc:sldMk cId="0" sldId="372"/>
        </pc:sldMkLst>
      </pc:sldChg>
      <pc:sldChg chg="add">
        <pc:chgData name="Zhikal Khidhr" userId="5b7e17f9e3b74d0c" providerId="LiveId" clId="{1853F1F3-BDB2-4CA8-8F9B-07178F3B2BB4}" dt="2024-01-27T19:01:52.676" v="15"/>
        <pc:sldMkLst>
          <pc:docMk/>
          <pc:sldMk cId="0" sldId="376"/>
        </pc:sldMkLst>
      </pc:sldChg>
      <pc:sldChg chg="add">
        <pc:chgData name="Zhikal Khidhr" userId="5b7e17f9e3b74d0c" providerId="LiveId" clId="{1853F1F3-BDB2-4CA8-8F9B-07178F3B2BB4}" dt="2024-01-27T19:01:52.676" v="15"/>
        <pc:sldMkLst>
          <pc:docMk/>
          <pc:sldMk cId="0" sldId="379"/>
        </pc:sldMkLst>
      </pc:sldChg>
      <pc:sldChg chg="add">
        <pc:chgData name="Zhikal Khidhr" userId="5b7e17f9e3b74d0c" providerId="LiveId" clId="{1853F1F3-BDB2-4CA8-8F9B-07178F3B2BB4}" dt="2024-01-27T19:01:52.676" v="15"/>
        <pc:sldMkLst>
          <pc:docMk/>
          <pc:sldMk cId="0" sldId="383"/>
        </pc:sldMkLst>
      </pc:sldChg>
      <pc:sldChg chg="delSp add setBg delDesignElem">
        <pc:chgData name="Zhikal Khidhr" userId="5b7e17f9e3b74d0c" providerId="LiveId" clId="{1853F1F3-BDB2-4CA8-8F9B-07178F3B2BB4}" dt="2024-01-27T19:01:52.676" v="15"/>
        <pc:sldMkLst>
          <pc:docMk/>
          <pc:sldMk cId="0" sldId="386"/>
        </pc:sldMkLst>
        <pc:spChg chg="del">
          <ac:chgData name="Zhikal Khidhr" userId="5b7e17f9e3b74d0c" providerId="LiveId" clId="{1853F1F3-BDB2-4CA8-8F9B-07178F3B2BB4}" dt="2024-01-27T19:01:52.676" v="15"/>
          <ac:spMkLst>
            <pc:docMk/>
            <pc:sldMk cId="0" sldId="386"/>
            <ac:spMk id="25609" creationId="{C4879EFC-8E62-4E00-973C-C45EE9EC676D}"/>
          </ac:spMkLst>
        </pc:spChg>
        <pc:spChg chg="del">
          <ac:chgData name="Zhikal Khidhr" userId="5b7e17f9e3b74d0c" providerId="LiveId" clId="{1853F1F3-BDB2-4CA8-8F9B-07178F3B2BB4}" dt="2024-01-27T19:01:52.676" v="15"/>
          <ac:spMkLst>
            <pc:docMk/>
            <pc:sldMk cId="0" sldId="386"/>
            <ac:spMk id="25611" creationId="{D6A9C53F-5F90-40A5-8C85-5412D39C8C68}"/>
          </ac:spMkLst>
        </pc:spChg>
      </pc:sldChg>
      <pc:sldChg chg="add">
        <pc:chgData name="Zhikal Khidhr" userId="5b7e17f9e3b74d0c" providerId="LiveId" clId="{1853F1F3-BDB2-4CA8-8F9B-07178F3B2BB4}" dt="2024-01-27T19:01:52.676" v="15"/>
        <pc:sldMkLst>
          <pc:docMk/>
          <pc:sldMk cId="0" sldId="387"/>
        </pc:sldMkLst>
      </pc:sldChg>
      <pc:sldChg chg="del">
        <pc:chgData name="Zhikal Khidhr" userId="5b7e17f9e3b74d0c" providerId="LiveId" clId="{1853F1F3-BDB2-4CA8-8F9B-07178F3B2BB4}" dt="2024-01-27T19:04:49.421" v="81" actId="47"/>
        <pc:sldMkLst>
          <pc:docMk/>
          <pc:sldMk cId="543492419" sldId="518"/>
        </pc:sldMkLst>
      </pc:sldChg>
      <pc:sldChg chg="modSp mod ord">
        <pc:chgData name="Zhikal Khidhr" userId="5b7e17f9e3b74d0c" providerId="LiveId" clId="{1853F1F3-BDB2-4CA8-8F9B-07178F3B2BB4}" dt="2024-01-27T19:03:43.540" v="76" actId="20577"/>
        <pc:sldMkLst>
          <pc:docMk/>
          <pc:sldMk cId="3317313067" sldId="549"/>
        </pc:sldMkLst>
        <pc:spChg chg="mod">
          <ac:chgData name="Zhikal Khidhr" userId="5b7e17f9e3b74d0c" providerId="LiveId" clId="{1853F1F3-BDB2-4CA8-8F9B-07178F3B2BB4}" dt="2024-01-27T19:03:43.540" v="76" actId="20577"/>
          <ac:spMkLst>
            <pc:docMk/>
            <pc:sldMk cId="3317313067" sldId="549"/>
            <ac:spMk id="7" creationId="{608DA07D-3297-432A-B0EF-7898508B7D81}"/>
          </ac:spMkLst>
        </pc:spChg>
      </pc:sldChg>
      <pc:sldChg chg="del">
        <pc:chgData name="Zhikal Khidhr" userId="5b7e17f9e3b74d0c" providerId="LiveId" clId="{1853F1F3-BDB2-4CA8-8F9B-07178F3B2BB4}" dt="2024-01-27T19:04:49.631" v="82" actId="47"/>
        <pc:sldMkLst>
          <pc:docMk/>
          <pc:sldMk cId="1243800423" sldId="550"/>
        </pc:sldMkLst>
      </pc:sldChg>
      <pc:sldChg chg="del">
        <pc:chgData name="Zhikal Khidhr" userId="5b7e17f9e3b74d0c" providerId="LiveId" clId="{1853F1F3-BDB2-4CA8-8F9B-07178F3B2BB4}" dt="2024-01-27T19:05:12.996" v="84" actId="47"/>
        <pc:sldMkLst>
          <pc:docMk/>
          <pc:sldMk cId="3939023396" sldId="551"/>
        </pc:sldMkLst>
      </pc:sldChg>
      <pc:sldChg chg="del">
        <pc:chgData name="Zhikal Khidhr" userId="5b7e17f9e3b74d0c" providerId="LiveId" clId="{1853F1F3-BDB2-4CA8-8F9B-07178F3B2BB4}" dt="2024-01-27T19:05:13.660" v="85" actId="47"/>
        <pc:sldMkLst>
          <pc:docMk/>
          <pc:sldMk cId="3931533744" sldId="552"/>
        </pc:sldMkLst>
      </pc:sldChg>
      <pc:sldChg chg="del">
        <pc:chgData name="Zhikal Khidhr" userId="5b7e17f9e3b74d0c" providerId="LiveId" clId="{1853F1F3-BDB2-4CA8-8F9B-07178F3B2BB4}" dt="2024-01-27T19:05:13.863" v="86" actId="47"/>
        <pc:sldMkLst>
          <pc:docMk/>
          <pc:sldMk cId="3710973517" sldId="553"/>
        </pc:sldMkLst>
      </pc:sldChg>
      <pc:sldChg chg="del">
        <pc:chgData name="Zhikal Khidhr" userId="5b7e17f9e3b74d0c" providerId="LiveId" clId="{1853F1F3-BDB2-4CA8-8F9B-07178F3B2BB4}" dt="2024-01-27T19:05:14.039" v="87" actId="47"/>
        <pc:sldMkLst>
          <pc:docMk/>
          <pc:sldMk cId="2201751099" sldId="554"/>
        </pc:sldMkLst>
      </pc:sldChg>
      <pc:sldChg chg="del">
        <pc:chgData name="Zhikal Khidhr" userId="5b7e17f9e3b74d0c" providerId="LiveId" clId="{1853F1F3-BDB2-4CA8-8F9B-07178F3B2BB4}" dt="2024-01-27T19:05:14.210" v="88" actId="47"/>
        <pc:sldMkLst>
          <pc:docMk/>
          <pc:sldMk cId="3210816435" sldId="555"/>
        </pc:sldMkLst>
      </pc:sldChg>
      <pc:sldChg chg="del">
        <pc:chgData name="Zhikal Khidhr" userId="5b7e17f9e3b74d0c" providerId="LiveId" clId="{1853F1F3-BDB2-4CA8-8F9B-07178F3B2BB4}" dt="2024-01-27T19:05:14.417" v="89" actId="47"/>
        <pc:sldMkLst>
          <pc:docMk/>
          <pc:sldMk cId="574501890" sldId="556"/>
        </pc:sldMkLst>
      </pc:sldChg>
      <pc:sldChg chg="del">
        <pc:chgData name="Zhikal Khidhr" userId="5b7e17f9e3b74d0c" providerId="LiveId" clId="{1853F1F3-BDB2-4CA8-8F9B-07178F3B2BB4}" dt="2024-01-27T19:05:14.567" v="90" actId="47"/>
        <pc:sldMkLst>
          <pc:docMk/>
          <pc:sldMk cId="2397072466" sldId="557"/>
        </pc:sldMkLst>
      </pc:sldChg>
      <pc:sldChg chg="del">
        <pc:chgData name="Zhikal Khidhr" userId="5b7e17f9e3b74d0c" providerId="LiveId" clId="{1853F1F3-BDB2-4CA8-8F9B-07178F3B2BB4}" dt="2024-01-27T19:05:15.051" v="91" actId="47"/>
        <pc:sldMkLst>
          <pc:docMk/>
          <pc:sldMk cId="549242882" sldId="558"/>
        </pc:sldMkLst>
      </pc:sldChg>
      <pc:sldChg chg="del">
        <pc:chgData name="Zhikal Khidhr" userId="5b7e17f9e3b74d0c" providerId="LiveId" clId="{1853F1F3-BDB2-4CA8-8F9B-07178F3B2BB4}" dt="2024-01-27T19:05:15.313" v="92" actId="47"/>
        <pc:sldMkLst>
          <pc:docMk/>
          <pc:sldMk cId="128266310" sldId="559"/>
        </pc:sldMkLst>
      </pc:sldChg>
      <pc:sldChg chg="del">
        <pc:chgData name="Zhikal Khidhr" userId="5b7e17f9e3b74d0c" providerId="LiveId" clId="{1853F1F3-BDB2-4CA8-8F9B-07178F3B2BB4}" dt="2024-01-27T19:05:15.487" v="93" actId="47"/>
        <pc:sldMkLst>
          <pc:docMk/>
          <pc:sldMk cId="3106379630" sldId="560"/>
        </pc:sldMkLst>
      </pc:sldChg>
      <pc:sldChg chg="del">
        <pc:chgData name="Zhikal Khidhr" userId="5b7e17f9e3b74d0c" providerId="LiveId" clId="{1853F1F3-BDB2-4CA8-8F9B-07178F3B2BB4}" dt="2024-01-27T19:05:15.589" v="94" actId="47"/>
        <pc:sldMkLst>
          <pc:docMk/>
          <pc:sldMk cId="3401471934" sldId="561"/>
        </pc:sldMkLst>
      </pc:sldChg>
      <pc:sldChg chg="del">
        <pc:chgData name="Zhikal Khidhr" userId="5b7e17f9e3b74d0c" providerId="LiveId" clId="{1853F1F3-BDB2-4CA8-8F9B-07178F3B2BB4}" dt="2024-01-27T19:05:16.152" v="95" actId="47"/>
        <pc:sldMkLst>
          <pc:docMk/>
          <pc:sldMk cId="3393958885" sldId="562"/>
        </pc:sldMkLst>
      </pc:sldChg>
      <pc:sldChg chg="del">
        <pc:chgData name="Zhikal Khidhr" userId="5b7e17f9e3b74d0c" providerId="LiveId" clId="{1853F1F3-BDB2-4CA8-8F9B-07178F3B2BB4}" dt="2024-01-27T19:05:16.583" v="96" actId="47"/>
        <pc:sldMkLst>
          <pc:docMk/>
          <pc:sldMk cId="2025547926" sldId="563"/>
        </pc:sldMkLst>
      </pc:sldChg>
      <pc:sldChg chg="del">
        <pc:chgData name="Zhikal Khidhr" userId="5b7e17f9e3b74d0c" providerId="LiveId" clId="{1853F1F3-BDB2-4CA8-8F9B-07178F3B2BB4}" dt="2024-01-27T19:05:16.827" v="97" actId="47"/>
        <pc:sldMkLst>
          <pc:docMk/>
          <pc:sldMk cId="4174147474" sldId="564"/>
        </pc:sldMkLst>
      </pc:sldChg>
      <pc:sldChg chg="del">
        <pc:chgData name="Zhikal Khidhr" userId="5b7e17f9e3b74d0c" providerId="LiveId" clId="{1853F1F3-BDB2-4CA8-8F9B-07178F3B2BB4}" dt="2024-01-27T19:05:17.783" v="98" actId="47"/>
        <pc:sldMkLst>
          <pc:docMk/>
          <pc:sldMk cId="2707833657" sldId="565"/>
        </pc:sldMkLst>
      </pc:sldChg>
      <pc:sldChg chg="del">
        <pc:chgData name="Zhikal Khidhr" userId="5b7e17f9e3b74d0c" providerId="LiveId" clId="{1853F1F3-BDB2-4CA8-8F9B-07178F3B2BB4}" dt="2024-01-27T19:05:17.910" v="99" actId="47"/>
        <pc:sldMkLst>
          <pc:docMk/>
          <pc:sldMk cId="2549029930" sldId="566"/>
        </pc:sldMkLst>
      </pc:sldChg>
      <pc:sldChg chg="add del">
        <pc:chgData name="Zhikal Khidhr" userId="5b7e17f9e3b74d0c" providerId="LiveId" clId="{1853F1F3-BDB2-4CA8-8F9B-07178F3B2BB4}" dt="2024-01-27T19:00:58.725" v="13"/>
        <pc:sldMkLst>
          <pc:docMk/>
          <pc:sldMk cId="2164681563" sldId="567"/>
        </pc:sldMkLst>
      </pc:sldChg>
      <pc:sldChg chg="add del">
        <pc:chgData name="Zhikal Khidhr" userId="5b7e17f9e3b74d0c" providerId="LiveId" clId="{1853F1F3-BDB2-4CA8-8F9B-07178F3B2BB4}" dt="2024-01-27T19:00:58.725" v="13"/>
        <pc:sldMkLst>
          <pc:docMk/>
          <pc:sldMk cId="864500275" sldId="568"/>
        </pc:sldMkLst>
      </pc:sldChg>
      <pc:sldChg chg="add del">
        <pc:chgData name="Zhikal Khidhr" userId="5b7e17f9e3b74d0c" providerId="LiveId" clId="{1853F1F3-BDB2-4CA8-8F9B-07178F3B2BB4}" dt="2024-01-27T19:00:58.725" v="13"/>
        <pc:sldMkLst>
          <pc:docMk/>
          <pc:sldMk cId="873870589" sldId="569"/>
        </pc:sldMkLst>
      </pc:sldChg>
      <pc:sldChg chg="ord">
        <pc:chgData name="Zhikal Khidhr" userId="5b7e17f9e3b74d0c" providerId="LiveId" clId="{1853F1F3-BDB2-4CA8-8F9B-07178F3B2BB4}" dt="2024-01-27T19:02:08.445" v="17"/>
        <pc:sldMkLst>
          <pc:docMk/>
          <pc:sldMk cId="3704235870" sldId="569"/>
        </pc:sldMkLst>
      </pc:sldChg>
      <pc:sldChg chg="ord">
        <pc:chgData name="Zhikal Khidhr" userId="5b7e17f9e3b74d0c" providerId="LiveId" clId="{1853F1F3-BDB2-4CA8-8F9B-07178F3B2BB4}" dt="2024-01-27T19:02:08.445" v="17"/>
        <pc:sldMkLst>
          <pc:docMk/>
          <pc:sldMk cId="1042129635" sldId="570"/>
        </pc:sldMkLst>
      </pc:sldChg>
      <pc:sldChg chg="add del">
        <pc:chgData name="Zhikal Khidhr" userId="5b7e17f9e3b74d0c" providerId="LiveId" clId="{1853F1F3-BDB2-4CA8-8F9B-07178F3B2BB4}" dt="2024-01-27T19:00:58.725" v="13"/>
        <pc:sldMkLst>
          <pc:docMk/>
          <pc:sldMk cId="4098366024" sldId="570"/>
        </pc:sldMkLst>
      </pc:sldChg>
    </pc:docChg>
  </pc:docChgLst>
  <pc:docChgLst>
    <pc:chgData name="Zhikal Khidhr" userId="5b7e17f9e3b74d0c" providerId="LiveId" clId="{5705A25F-E1D1-4120-9783-3B71E4348EE3}"/>
    <pc:docChg chg="custSel delSld modSld delMainMaster modSection">
      <pc:chgData name="Zhikal Khidhr" userId="5b7e17f9e3b74d0c" providerId="LiveId" clId="{5705A25F-E1D1-4120-9783-3B71E4348EE3}" dt="2024-01-27T19:08:53.341" v="30" actId="47"/>
      <pc:docMkLst>
        <pc:docMk/>
      </pc:docMkLst>
      <pc:sldChg chg="del">
        <pc:chgData name="Zhikal Khidhr" userId="5b7e17f9e3b74d0c" providerId="LiveId" clId="{5705A25F-E1D1-4120-9783-3B71E4348EE3}" dt="2024-01-27T19:08:25.505" v="14" actId="47"/>
        <pc:sldMkLst>
          <pc:docMk/>
          <pc:sldMk cId="3159894749" sldId="257"/>
        </pc:sldMkLst>
      </pc:sldChg>
      <pc:sldChg chg="del">
        <pc:chgData name="Zhikal Khidhr" userId="5b7e17f9e3b74d0c" providerId="LiveId" clId="{5705A25F-E1D1-4120-9783-3B71E4348EE3}" dt="2024-01-27T19:08:47.922" v="22" actId="47"/>
        <pc:sldMkLst>
          <pc:docMk/>
          <pc:sldMk cId="4005947332" sldId="261"/>
        </pc:sldMkLst>
      </pc:sldChg>
      <pc:sldChg chg="del">
        <pc:chgData name="Zhikal Khidhr" userId="5b7e17f9e3b74d0c" providerId="LiveId" clId="{5705A25F-E1D1-4120-9783-3B71E4348EE3}" dt="2024-01-27T19:08:47.365" v="21" actId="47"/>
        <pc:sldMkLst>
          <pc:docMk/>
          <pc:sldMk cId="4227313644" sldId="266"/>
        </pc:sldMkLst>
      </pc:sldChg>
      <pc:sldChg chg="del">
        <pc:chgData name="Zhikal Khidhr" userId="5b7e17f9e3b74d0c" providerId="LiveId" clId="{5705A25F-E1D1-4120-9783-3B71E4348EE3}" dt="2024-01-27T19:08:46.282" v="20" actId="47"/>
        <pc:sldMkLst>
          <pc:docMk/>
          <pc:sldMk cId="752382132" sldId="267"/>
        </pc:sldMkLst>
      </pc:sldChg>
      <pc:sldChg chg="del">
        <pc:chgData name="Zhikal Khidhr" userId="5b7e17f9e3b74d0c" providerId="LiveId" clId="{5705A25F-E1D1-4120-9783-3B71E4348EE3}" dt="2024-01-27T19:08:45.817" v="19" actId="47"/>
        <pc:sldMkLst>
          <pc:docMk/>
          <pc:sldMk cId="1137334326" sldId="268"/>
        </pc:sldMkLst>
      </pc:sldChg>
      <pc:sldChg chg="del">
        <pc:chgData name="Zhikal Khidhr" userId="5b7e17f9e3b74d0c" providerId="LiveId" clId="{5705A25F-E1D1-4120-9783-3B71E4348EE3}" dt="2024-01-27T19:08:45.170" v="18" actId="47"/>
        <pc:sldMkLst>
          <pc:docMk/>
          <pc:sldMk cId="2268590941" sldId="269"/>
        </pc:sldMkLst>
      </pc:sldChg>
      <pc:sldChg chg="modSp mod">
        <pc:chgData name="Zhikal Khidhr" userId="5b7e17f9e3b74d0c" providerId="LiveId" clId="{5705A25F-E1D1-4120-9783-3B71E4348EE3}" dt="2024-01-27T19:06:44" v="13" actId="20577"/>
        <pc:sldMkLst>
          <pc:docMk/>
          <pc:sldMk cId="480454959" sldId="327"/>
        </pc:sldMkLst>
        <pc:spChg chg="mod">
          <ac:chgData name="Zhikal Khidhr" userId="5b7e17f9e3b74d0c" providerId="LiveId" clId="{5705A25F-E1D1-4120-9783-3B71E4348EE3}" dt="2024-01-27T19:06:44" v="13" actId="20577"/>
          <ac:spMkLst>
            <pc:docMk/>
            <pc:sldMk cId="480454959" sldId="327"/>
            <ac:spMk id="2" creationId="{9E3C1396-524A-62A2-8257-1B0D433BBE14}"/>
          </ac:spMkLst>
        </pc:spChg>
      </pc:sldChg>
      <pc:sldChg chg="del">
        <pc:chgData name="Zhikal Khidhr" userId="5b7e17f9e3b74d0c" providerId="LiveId" clId="{5705A25F-E1D1-4120-9783-3B71E4348EE3}" dt="2024-01-27T19:08:50.192" v="25" actId="47"/>
        <pc:sldMkLst>
          <pc:docMk/>
          <pc:sldMk cId="0" sldId="372"/>
        </pc:sldMkLst>
      </pc:sldChg>
      <pc:sldChg chg="del">
        <pc:chgData name="Zhikal Khidhr" userId="5b7e17f9e3b74d0c" providerId="LiveId" clId="{5705A25F-E1D1-4120-9783-3B71E4348EE3}" dt="2024-01-27T19:08:51.222" v="27" actId="47"/>
        <pc:sldMkLst>
          <pc:docMk/>
          <pc:sldMk cId="0" sldId="376"/>
        </pc:sldMkLst>
      </pc:sldChg>
      <pc:sldChg chg="del">
        <pc:chgData name="Zhikal Khidhr" userId="5b7e17f9e3b74d0c" providerId="LiveId" clId="{5705A25F-E1D1-4120-9783-3B71E4348EE3}" dt="2024-01-27T19:08:51.979" v="28" actId="47"/>
        <pc:sldMkLst>
          <pc:docMk/>
          <pc:sldMk cId="0" sldId="379"/>
        </pc:sldMkLst>
      </pc:sldChg>
      <pc:sldChg chg="del">
        <pc:chgData name="Zhikal Khidhr" userId="5b7e17f9e3b74d0c" providerId="LiveId" clId="{5705A25F-E1D1-4120-9783-3B71E4348EE3}" dt="2024-01-27T19:08:52.632" v="29" actId="47"/>
        <pc:sldMkLst>
          <pc:docMk/>
          <pc:sldMk cId="0" sldId="383"/>
        </pc:sldMkLst>
      </pc:sldChg>
      <pc:sldChg chg="del">
        <pc:chgData name="Zhikal Khidhr" userId="5b7e17f9e3b74d0c" providerId="LiveId" clId="{5705A25F-E1D1-4120-9783-3B71E4348EE3}" dt="2024-01-27T19:08:50.448" v="26" actId="47"/>
        <pc:sldMkLst>
          <pc:docMk/>
          <pc:sldMk cId="0" sldId="386"/>
        </pc:sldMkLst>
      </pc:sldChg>
      <pc:sldChg chg="del">
        <pc:chgData name="Zhikal Khidhr" userId="5b7e17f9e3b74d0c" providerId="LiveId" clId="{5705A25F-E1D1-4120-9783-3B71E4348EE3}" dt="2024-01-27T19:08:53.341" v="30" actId="47"/>
        <pc:sldMkLst>
          <pc:docMk/>
          <pc:sldMk cId="0" sldId="387"/>
        </pc:sldMkLst>
      </pc:sldChg>
      <pc:sldChg chg="del">
        <pc:chgData name="Zhikal Khidhr" userId="5b7e17f9e3b74d0c" providerId="LiveId" clId="{5705A25F-E1D1-4120-9783-3B71E4348EE3}" dt="2024-01-27T19:08:43.509" v="15" actId="47"/>
        <pc:sldMkLst>
          <pc:docMk/>
          <pc:sldMk cId="3317313067" sldId="549"/>
        </pc:sldMkLst>
      </pc:sldChg>
      <pc:sldChg chg="del">
        <pc:chgData name="Zhikal Khidhr" userId="5b7e17f9e3b74d0c" providerId="LiveId" clId="{5705A25F-E1D1-4120-9783-3B71E4348EE3}" dt="2024-01-27T19:08:43.951" v="16" actId="47"/>
        <pc:sldMkLst>
          <pc:docMk/>
          <pc:sldMk cId="10785123" sldId="567"/>
        </pc:sldMkLst>
      </pc:sldChg>
      <pc:sldChg chg="del">
        <pc:chgData name="Zhikal Khidhr" userId="5b7e17f9e3b74d0c" providerId="LiveId" clId="{5705A25F-E1D1-4120-9783-3B71E4348EE3}" dt="2024-01-27T19:08:44.665" v="17" actId="47"/>
        <pc:sldMkLst>
          <pc:docMk/>
          <pc:sldMk cId="3980165128" sldId="568"/>
        </pc:sldMkLst>
      </pc:sldChg>
      <pc:sldChg chg="del">
        <pc:chgData name="Zhikal Khidhr" userId="5b7e17f9e3b74d0c" providerId="LiveId" clId="{5705A25F-E1D1-4120-9783-3B71E4348EE3}" dt="2024-01-27T19:08:48.837" v="23" actId="47"/>
        <pc:sldMkLst>
          <pc:docMk/>
          <pc:sldMk cId="3704235870" sldId="569"/>
        </pc:sldMkLst>
      </pc:sldChg>
      <pc:sldChg chg="del">
        <pc:chgData name="Zhikal Khidhr" userId="5b7e17f9e3b74d0c" providerId="LiveId" clId="{5705A25F-E1D1-4120-9783-3B71E4348EE3}" dt="2024-01-27T19:08:49.539" v="24" actId="47"/>
        <pc:sldMkLst>
          <pc:docMk/>
          <pc:sldMk cId="1042129635" sldId="570"/>
        </pc:sldMkLst>
      </pc:sldChg>
      <pc:sldMasterChg chg="del delSldLayout">
        <pc:chgData name="Zhikal Khidhr" userId="5b7e17f9e3b74d0c" providerId="LiveId" clId="{5705A25F-E1D1-4120-9783-3B71E4348EE3}" dt="2024-01-27T19:08:49.539" v="24" actId="47"/>
        <pc:sldMasterMkLst>
          <pc:docMk/>
          <pc:sldMasterMk cId="3068065975" sldId="2147483746"/>
        </pc:sldMasterMkLst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3352364473" sldId="2147483747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1632043029" sldId="2147483748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2473613109" sldId="2147483749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2654353150" sldId="2147483750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763515197" sldId="2147483751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123255782" sldId="2147483752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1858576656" sldId="2147483753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1945540781" sldId="2147483754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4083511408" sldId="2147483755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2756797001" sldId="2147483756"/>
          </pc:sldLayoutMkLst>
        </pc:sldLayoutChg>
        <pc:sldLayoutChg chg="del">
          <pc:chgData name="Zhikal Khidhr" userId="5b7e17f9e3b74d0c" providerId="LiveId" clId="{5705A25F-E1D1-4120-9783-3B71E4348EE3}" dt="2024-01-27T19:08:49.539" v="24" actId="47"/>
          <pc:sldLayoutMkLst>
            <pc:docMk/>
            <pc:sldMasterMk cId="3068065975" sldId="2147483746"/>
            <pc:sldLayoutMk cId="3003722160" sldId="2147483757"/>
          </pc:sldLayoutMkLst>
        </pc:sldLayoutChg>
      </pc:sldMasterChg>
      <pc:sldMasterChg chg="del delSldLayout">
        <pc:chgData name="Zhikal Khidhr" userId="5b7e17f9e3b74d0c" providerId="LiveId" clId="{5705A25F-E1D1-4120-9783-3B71E4348EE3}" dt="2024-01-27T19:08:53.341" v="30" actId="47"/>
        <pc:sldMasterMkLst>
          <pc:docMk/>
          <pc:sldMasterMk cId="3780412594" sldId="2147483758"/>
        </pc:sldMasterMkLst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3359971018" sldId="2147483759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3262490045" sldId="2147483760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2299094100" sldId="2147483761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2037144244" sldId="2147483762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1943818505" sldId="2147483763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4091845366" sldId="2147483764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924322989" sldId="2147483765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3007534697" sldId="2147483766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709959235" sldId="2147483767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3269873056" sldId="2147483768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3720505111" sldId="2147483769"/>
          </pc:sldLayoutMkLst>
        </pc:sldLayoutChg>
        <pc:sldLayoutChg chg="del">
          <pc:chgData name="Zhikal Khidhr" userId="5b7e17f9e3b74d0c" providerId="LiveId" clId="{5705A25F-E1D1-4120-9783-3B71E4348EE3}" dt="2024-01-27T19:08:53.341" v="30" actId="47"/>
          <pc:sldLayoutMkLst>
            <pc:docMk/>
            <pc:sldMasterMk cId="3780412594" sldId="2147483758"/>
            <pc:sldLayoutMk cId="3735989183" sldId="2147483770"/>
          </pc:sldLayoutMkLst>
        </pc:sldLayoutChg>
      </pc:sldMasterChg>
      <pc:sldMasterChg chg="del delSldLayout">
        <pc:chgData name="Zhikal Khidhr" userId="5b7e17f9e3b74d0c" providerId="LiveId" clId="{5705A25F-E1D1-4120-9783-3B71E4348EE3}" dt="2024-01-27T19:08:25.505" v="14" actId="47"/>
        <pc:sldMasterMkLst>
          <pc:docMk/>
          <pc:sldMasterMk cId="1189747167" sldId="2147483771"/>
        </pc:sldMasterMkLst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2590310044" sldId="2147483772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4017894832" sldId="2147483773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4207464724" sldId="2147483774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2165854865" sldId="2147483775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999875440" sldId="2147483776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3446682000" sldId="2147483777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3663108595" sldId="2147483778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2900691251" sldId="2147483779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204136393" sldId="2147483780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2618287668" sldId="2147483781"/>
          </pc:sldLayoutMkLst>
        </pc:sldLayoutChg>
        <pc:sldLayoutChg chg="del">
          <pc:chgData name="Zhikal Khidhr" userId="5b7e17f9e3b74d0c" providerId="LiveId" clId="{5705A25F-E1D1-4120-9783-3B71E4348EE3}" dt="2024-01-27T19:08:25.505" v="14" actId="47"/>
          <pc:sldLayoutMkLst>
            <pc:docMk/>
            <pc:sldMasterMk cId="1189747167" sldId="2147483771"/>
            <pc:sldLayoutMk cId="2366916465" sldId="2147483782"/>
          </pc:sldLayoutMkLst>
        </pc:sldLayoutChg>
      </pc:sldMasterChg>
    </pc:docChg>
  </pc:docChgLst>
  <pc:docChgLst>
    <pc:chgData name="Zhikal Khidhr" userId="5b7e17f9e3b74d0c" providerId="LiveId" clId="{23FDCE24-944E-4DAF-8048-EA949E148F4D}"/>
    <pc:docChg chg="undo custSel addSld delSld modSld addMainMaster delMainMaster delSection modSection">
      <pc:chgData name="Zhikal Khidhr" userId="5b7e17f9e3b74d0c" providerId="LiveId" clId="{23FDCE24-944E-4DAF-8048-EA949E148F4D}" dt="2024-01-27T19:24:56.073" v="69" actId="20577"/>
      <pc:docMkLst>
        <pc:docMk/>
      </pc:docMkLst>
      <pc:sldChg chg="del">
        <pc:chgData name="Zhikal Khidhr" userId="5b7e17f9e3b74d0c" providerId="LiveId" clId="{23FDCE24-944E-4DAF-8048-EA949E148F4D}" dt="2024-01-27T19:23:06.768" v="25" actId="47"/>
        <pc:sldMkLst>
          <pc:docMk/>
          <pc:sldMk cId="4269188084" sldId="257"/>
        </pc:sldMkLst>
      </pc:sldChg>
      <pc:sldChg chg="add del">
        <pc:chgData name="Zhikal Khidhr" userId="5b7e17f9e3b74d0c" providerId="LiveId" clId="{23FDCE24-944E-4DAF-8048-EA949E148F4D}" dt="2024-01-27T19:23:39.016" v="44" actId="47"/>
        <pc:sldMkLst>
          <pc:docMk/>
          <pc:sldMk cId="2804339496" sldId="258"/>
        </pc:sldMkLst>
      </pc:sldChg>
      <pc:sldChg chg="modSp mod">
        <pc:chgData name="Zhikal Khidhr" userId="5b7e17f9e3b74d0c" providerId="LiveId" clId="{23FDCE24-944E-4DAF-8048-EA949E148F4D}" dt="2024-01-27T19:20:45.728" v="9" actId="20577"/>
        <pc:sldMkLst>
          <pc:docMk/>
          <pc:sldMk cId="480454959" sldId="327"/>
        </pc:sldMkLst>
        <pc:spChg chg="mod">
          <ac:chgData name="Zhikal Khidhr" userId="5b7e17f9e3b74d0c" providerId="LiveId" clId="{23FDCE24-944E-4DAF-8048-EA949E148F4D}" dt="2024-01-27T19:20:42.926" v="7" actId="20577"/>
          <ac:spMkLst>
            <pc:docMk/>
            <pc:sldMk cId="480454959" sldId="327"/>
            <ac:spMk id="2" creationId="{9E3C1396-524A-62A2-8257-1B0D433BBE14}"/>
          </ac:spMkLst>
        </pc:spChg>
        <pc:spChg chg="mod">
          <ac:chgData name="Zhikal Khidhr" userId="5b7e17f9e3b74d0c" providerId="LiveId" clId="{23FDCE24-944E-4DAF-8048-EA949E148F4D}" dt="2024-01-27T19:20:45.728" v="9" actId="20577"/>
          <ac:spMkLst>
            <pc:docMk/>
            <pc:sldMk cId="480454959" sldId="327"/>
            <ac:spMk id="3" creationId="{4C497D5C-E785-D72F-C8CC-FA44B04E576B}"/>
          </ac:spMkLst>
        </pc:spChg>
      </pc:sldChg>
      <pc:sldChg chg="addSp delSp modSp mod">
        <pc:chgData name="Zhikal Khidhr" userId="5b7e17f9e3b74d0c" providerId="LiveId" clId="{23FDCE24-944E-4DAF-8048-EA949E148F4D}" dt="2024-01-27T19:24:56.073" v="69" actId="20577"/>
        <pc:sldMkLst>
          <pc:docMk/>
          <pc:sldMk cId="20075996" sldId="482"/>
        </pc:sldMkLst>
        <pc:spChg chg="mod ord">
          <ac:chgData name="Zhikal Khidhr" userId="5b7e17f9e3b74d0c" providerId="LiveId" clId="{23FDCE24-944E-4DAF-8048-EA949E148F4D}" dt="2024-01-27T19:24:29.666" v="55" actId="27636"/>
          <ac:spMkLst>
            <pc:docMk/>
            <pc:sldMk cId="20075996" sldId="482"/>
            <ac:spMk id="3" creationId="{668989F0-4E68-C6A4-AFEC-C2086D9DCC95}"/>
          </ac:spMkLst>
        </pc:spChg>
        <pc:spChg chg="add mod">
          <ac:chgData name="Zhikal Khidhr" userId="5b7e17f9e3b74d0c" providerId="LiveId" clId="{23FDCE24-944E-4DAF-8048-EA949E148F4D}" dt="2024-01-27T19:24:29.666" v="54" actId="27636"/>
          <ac:spMkLst>
            <pc:docMk/>
            <pc:sldMk cId="20075996" sldId="482"/>
            <ac:spMk id="4" creationId="{00000000-0000-0000-0000-000000000000}"/>
          </ac:spMkLst>
        </pc:spChg>
        <pc:spChg chg="add mod">
          <ac:chgData name="Zhikal Khidhr" userId="5b7e17f9e3b74d0c" providerId="LiveId" clId="{23FDCE24-944E-4DAF-8048-EA949E148F4D}" dt="2024-01-27T19:24:29.664" v="53" actId="27636"/>
          <ac:spMkLst>
            <pc:docMk/>
            <pc:sldMk cId="20075996" sldId="482"/>
            <ac:spMk id="6" creationId="{00000000-0000-0000-0000-000000000000}"/>
          </ac:spMkLst>
        </pc:spChg>
        <pc:spChg chg="add mod">
          <ac:chgData name="Zhikal Khidhr" userId="5b7e17f9e3b74d0c" providerId="LiveId" clId="{23FDCE24-944E-4DAF-8048-EA949E148F4D}" dt="2024-01-27T19:24:56.073" v="69" actId="20577"/>
          <ac:spMkLst>
            <pc:docMk/>
            <pc:sldMk cId="20075996" sldId="482"/>
            <ac:spMk id="8" creationId="{608DA07D-3297-432A-B0EF-7898508B7D81}"/>
          </ac:spMkLst>
        </pc:spChg>
        <pc:spChg chg="del">
          <ac:chgData name="Zhikal Khidhr" userId="5b7e17f9e3b74d0c" providerId="LiveId" clId="{23FDCE24-944E-4DAF-8048-EA949E148F4D}" dt="2024-01-27T19:21:00.637" v="11" actId="26606"/>
          <ac:spMkLst>
            <pc:docMk/>
            <pc:sldMk cId="20075996" sldId="482"/>
            <ac:spMk id="14" creationId="{42285737-90EE-47DC-AC80-8AE156B11969}"/>
          </ac:spMkLst>
        </pc:spChg>
        <pc:spChg chg="add del">
          <ac:chgData name="Zhikal Khidhr" userId="5b7e17f9e3b74d0c" providerId="LiveId" clId="{23FDCE24-944E-4DAF-8048-EA949E148F4D}" dt="2024-01-27T19:21:09.125" v="13" actId="26606"/>
          <ac:spMkLst>
            <pc:docMk/>
            <pc:sldMk cId="20075996" sldId="482"/>
            <ac:spMk id="31" creationId="{7025EFD5-738C-41B9-87FE-0C00E211BD8B}"/>
          </ac:spMkLst>
        </pc:spChg>
        <pc:spChg chg="add del">
          <ac:chgData name="Zhikal Khidhr" userId="5b7e17f9e3b74d0c" providerId="LiveId" clId="{23FDCE24-944E-4DAF-8048-EA949E148F4D}" dt="2024-01-27T19:21:09.125" v="13" actId="26606"/>
          <ac:spMkLst>
            <pc:docMk/>
            <pc:sldMk cId="20075996" sldId="482"/>
            <ac:spMk id="33" creationId="{835EF3DD-7D43-4A27-8967-A92FD8CC9365}"/>
          </ac:spMkLst>
        </pc:spChg>
        <pc:spChg chg="add del">
          <ac:chgData name="Zhikal Khidhr" userId="5b7e17f9e3b74d0c" providerId="LiveId" clId="{23FDCE24-944E-4DAF-8048-EA949E148F4D}" dt="2024-01-27T19:24:10.716" v="48" actId="26606"/>
          <ac:spMkLst>
            <pc:docMk/>
            <pc:sldMk cId="20075996" sldId="482"/>
            <ac:spMk id="39" creationId="{D3E17859-C5F0-476F-A082-A4CB8841DB24}"/>
          </ac:spMkLst>
        </pc:spChg>
        <pc:spChg chg="add del">
          <ac:chgData name="Zhikal Khidhr" userId="5b7e17f9e3b74d0c" providerId="LiveId" clId="{23FDCE24-944E-4DAF-8048-EA949E148F4D}" dt="2024-01-27T19:24:10.716" v="48" actId="26606"/>
          <ac:spMkLst>
            <pc:docMk/>
            <pc:sldMk cId="20075996" sldId="482"/>
            <ac:spMk id="41" creationId="{70BEB1E7-2F88-40BC-B73D-42E5B6F80BFC}"/>
          </ac:spMkLst>
        </pc:spChg>
        <pc:spChg chg="add del">
          <ac:chgData name="Zhikal Khidhr" userId="5b7e17f9e3b74d0c" providerId="LiveId" clId="{23FDCE24-944E-4DAF-8048-EA949E148F4D}" dt="2024-01-27T19:24:10.716" v="48" actId="26606"/>
          <ac:spMkLst>
            <pc:docMk/>
            <pc:sldMk cId="20075996" sldId="482"/>
            <ac:spMk id="43" creationId="{A7B99495-F43F-4D80-A44F-2CB4764EB90B}"/>
          </ac:spMkLst>
        </pc:spChg>
        <pc:spChg chg="del mod replId">
          <ac:chgData name="Zhikal Khidhr" userId="5b7e17f9e3b74d0c" providerId="LiveId" clId="{23FDCE24-944E-4DAF-8048-EA949E148F4D}" dt="2024-01-27T19:24:29.650" v="52" actId="26606"/>
          <ac:spMkLst>
            <pc:docMk/>
            <pc:sldMk cId="20075996" sldId="482"/>
            <ac:spMk id="47" creationId="{00000000-0000-0000-0000-000000000000}"/>
          </ac:spMkLst>
        </pc:spChg>
        <pc:spChg chg="del mod replId">
          <ac:chgData name="Zhikal Khidhr" userId="5b7e17f9e3b74d0c" providerId="LiveId" clId="{23FDCE24-944E-4DAF-8048-EA949E148F4D}" dt="2024-01-27T19:24:29.650" v="52" actId="26606"/>
          <ac:spMkLst>
            <pc:docMk/>
            <pc:sldMk cId="20075996" sldId="482"/>
            <ac:spMk id="48" creationId="{00000000-0000-0000-0000-000000000000}"/>
          </ac:spMkLst>
        </pc:spChg>
        <pc:spChg chg="add">
          <ac:chgData name="Zhikal Khidhr" userId="5b7e17f9e3b74d0c" providerId="LiveId" clId="{23FDCE24-944E-4DAF-8048-EA949E148F4D}" dt="2024-01-27T19:24:29.650" v="52" actId="26606"/>
          <ac:spMkLst>
            <pc:docMk/>
            <pc:sldMk cId="20075996" sldId="482"/>
            <ac:spMk id="50" creationId="{DA2E7C1E-2B5A-4BBA-AE51-1CD8C19309D7}"/>
          </ac:spMkLst>
        </pc:spChg>
        <pc:spChg chg="add">
          <ac:chgData name="Zhikal Khidhr" userId="5b7e17f9e3b74d0c" providerId="LiveId" clId="{23FDCE24-944E-4DAF-8048-EA949E148F4D}" dt="2024-01-27T19:24:29.650" v="52" actId="26606"/>
          <ac:spMkLst>
            <pc:docMk/>
            <pc:sldMk cId="20075996" sldId="482"/>
            <ac:spMk id="52" creationId="{43DF76B1-5174-4FAF-9D19-FFEE98426836}"/>
          </ac:spMkLst>
        </pc:spChg>
        <pc:grpChg chg="del">
          <ac:chgData name="Zhikal Khidhr" userId="5b7e17f9e3b74d0c" providerId="LiveId" clId="{23FDCE24-944E-4DAF-8048-EA949E148F4D}" dt="2024-01-27T19:21:00.637" v="11" actId="26606"/>
          <ac:grpSpMkLst>
            <pc:docMk/>
            <pc:sldMk cId="20075996" sldId="482"/>
            <ac:grpSpMk id="16" creationId="{B57BDC17-F1B3-455F-BBF1-680AA1F25C06}"/>
          </ac:grpSpMkLst>
        </pc:grpChg>
        <pc:graphicFrameChg chg="mod modGraphic">
          <ac:chgData name="Zhikal Khidhr" userId="5b7e17f9e3b74d0c" providerId="LiveId" clId="{23FDCE24-944E-4DAF-8048-EA949E148F4D}" dt="2024-01-27T19:24:37.457" v="57" actId="14100"/>
          <ac:graphicFrameMkLst>
            <pc:docMk/>
            <pc:sldMk cId="20075996" sldId="482"/>
            <ac:graphicFrameMk id="10" creationId="{C6AB3529-46D1-DB94-799F-077B4E3DDC1A}"/>
          </ac:graphicFrameMkLst>
        </pc:graphicFrameChg>
        <pc:picChg chg="mod">
          <ac:chgData name="Zhikal Khidhr" userId="5b7e17f9e3b74d0c" providerId="LiveId" clId="{23FDCE24-944E-4DAF-8048-EA949E148F4D}" dt="2024-01-27T19:24:29.650" v="52" actId="26606"/>
          <ac:picMkLst>
            <pc:docMk/>
            <pc:sldMk cId="20075996" sldId="482"/>
            <ac:picMk id="2" creationId="{F08B37D7-2441-38EC-EB8A-E4AD4EC1AB9C}"/>
          </ac:picMkLst>
        </pc:picChg>
        <pc:picChg chg="add del">
          <ac:chgData name="Zhikal Khidhr" userId="5b7e17f9e3b74d0c" providerId="LiveId" clId="{23FDCE24-944E-4DAF-8048-EA949E148F4D}" dt="2024-01-27T19:21:03.990" v="12" actId="478"/>
          <ac:picMkLst>
            <pc:docMk/>
            <pc:sldMk cId="20075996" sldId="482"/>
            <ac:picMk id="27" creationId="{443E1D26-4DC1-8DCE-09DC-0DC674970CC2}"/>
          </ac:picMkLst>
        </pc:picChg>
        <pc:picChg chg="add del">
          <ac:chgData name="Zhikal Khidhr" userId="5b7e17f9e3b74d0c" providerId="LiveId" clId="{23FDCE24-944E-4DAF-8048-EA949E148F4D}" dt="2024-01-27T19:21:14.460" v="14" actId="478"/>
          <ac:picMkLst>
            <pc:docMk/>
            <pc:sldMk cId="20075996" sldId="482"/>
            <ac:picMk id="35" creationId="{D983B199-B946-B5A4-CA15-CC7673C5951E}"/>
          </ac:picMkLst>
        </pc:picChg>
        <pc:picChg chg="add del mod">
          <ac:chgData name="Zhikal Khidhr" userId="5b7e17f9e3b74d0c" providerId="LiveId" clId="{23FDCE24-944E-4DAF-8048-EA949E148F4D}" dt="2024-01-27T19:24:31.287" v="56" actId="478"/>
          <ac:picMkLst>
            <pc:docMk/>
            <pc:sldMk cId="20075996" sldId="482"/>
            <ac:picMk id="45" creationId="{B29DAC93-F5C4-CE22-A3DC-CC24601CA36E}"/>
          </ac:picMkLst>
        </pc:picChg>
      </pc:sldChg>
      <pc:sldChg chg="add del">
        <pc:chgData name="Zhikal Khidhr" userId="5b7e17f9e3b74d0c" providerId="LiveId" clId="{23FDCE24-944E-4DAF-8048-EA949E148F4D}" dt="2024-01-27T19:23:37.521" v="43" actId="47"/>
        <pc:sldMkLst>
          <pc:docMk/>
          <pc:sldMk cId="3662415385" sldId="513"/>
        </pc:sldMkLst>
      </pc:sldChg>
      <pc:sldChg chg="addSp modSp mod setBg">
        <pc:chgData name="Zhikal Khidhr" userId="5b7e17f9e3b74d0c" providerId="LiveId" clId="{23FDCE24-944E-4DAF-8048-EA949E148F4D}" dt="2024-01-27T19:21:30.988" v="16" actId="1076"/>
        <pc:sldMkLst>
          <pc:docMk/>
          <pc:sldMk cId="543492419" sldId="518"/>
        </pc:sldMkLst>
        <pc:spChg chg="mod ord">
          <ac:chgData name="Zhikal Khidhr" userId="5b7e17f9e3b74d0c" providerId="LiveId" clId="{23FDCE24-944E-4DAF-8048-EA949E148F4D}" dt="2024-01-27T19:21:26.700" v="15" actId="26606"/>
          <ac:spMkLst>
            <pc:docMk/>
            <pc:sldMk cId="543492419" sldId="518"/>
            <ac:spMk id="4" creationId="{00000000-0000-0000-0000-000000000000}"/>
          </ac:spMkLst>
        </pc:spChg>
        <pc:spChg chg="mod ord">
          <ac:chgData name="Zhikal Khidhr" userId="5b7e17f9e3b74d0c" providerId="LiveId" clId="{23FDCE24-944E-4DAF-8048-EA949E148F4D}" dt="2024-01-27T19:21:26.700" v="15" actId="26606"/>
          <ac:spMkLst>
            <pc:docMk/>
            <pc:sldMk cId="543492419" sldId="518"/>
            <ac:spMk id="6" creationId="{00000000-0000-0000-0000-000000000000}"/>
          </ac:spMkLst>
        </pc:spChg>
        <pc:spChg chg="add mod">
          <ac:chgData name="Zhikal Khidhr" userId="5b7e17f9e3b74d0c" providerId="LiveId" clId="{23FDCE24-944E-4DAF-8048-EA949E148F4D}" dt="2024-01-27T19:21:26.700" v="15" actId="26606"/>
          <ac:spMkLst>
            <pc:docMk/>
            <pc:sldMk cId="543492419" sldId="518"/>
            <ac:spMk id="7" creationId="{608DA07D-3297-432A-B0EF-7898508B7D81}"/>
          </ac:spMkLst>
        </pc:spChg>
        <pc:spChg chg="add mod">
          <ac:chgData name="Zhikal Khidhr" userId="5b7e17f9e3b74d0c" providerId="LiveId" clId="{23FDCE24-944E-4DAF-8048-EA949E148F4D}" dt="2024-01-27T19:21:30.988" v="16" actId="1076"/>
          <ac:spMkLst>
            <pc:docMk/>
            <pc:sldMk cId="543492419" sldId="518"/>
            <ac:spMk id="8" creationId="{608DA07D-3297-432A-B0EF-7898508B7D81}"/>
          </ac:spMkLst>
        </pc:spChg>
        <pc:spChg chg="add">
          <ac:chgData name="Zhikal Khidhr" userId="5b7e17f9e3b74d0c" providerId="LiveId" clId="{23FDCE24-944E-4DAF-8048-EA949E148F4D}" dt="2024-01-27T19:21:26.700" v="15" actId="26606"/>
          <ac:spMkLst>
            <pc:docMk/>
            <pc:sldMk cId="543492419" sldId="518"/>
            <ac:spMk id="11" creationId="{2EB492CD-616E-47F8-933B-5E2D952A0593}"/>
          </ac:spMkLst>
        </pc:spChg>
        <pc:spChg chg="add">
          <ac:chgData name="Zhikal Khidhr" userId="5b7e17f9e3b74d0c" providerId="LiveId" clId="{23FDCE24-944E-4DAF-8048-EA949E148F4D}" dt="2024-01-27T19:21:26.700" v="15" actId="26606"/>
          <ac:spMkLst>
            <pc:docMk/>
            <pc:sldMk cId="543492419" sldId="518"/>
            <ac:spMk id="12" creationId="{59383CF9-23B5-4335-9B21-1791C4CF1C75}"/>
          </ac:spMkLst>
        </pc:spChg>
        <pc:spChg chg="add">
          <ac:chgData name="Zhikal Khidhr" userId="5b7e17f9e3b74d0c" providerId="LiveId" clId="{23FDCE24-944E-4DAF-8048-EA949E148F4D}" dt="2024-01-27T19:21:26.700" v="15" actId="26606"/>
          <ac:spMkLst>
            <pc:docMk/>
            <pc:sldMk cId="543492419" sldId="518"/>
            <ac:spMk id="19" creationId="{0007FE00-9498-4706-B255-6437B0252C02}"/>
          </ac:spMkLst>
        </pc:spChg>
        <pc:picChg chg="mod ord">
          <ac:chgData name="Zhikal Khidhr" userId="5b7e17f9e3b74d0c" providerId="LiveId" clId="{23FDCE24-944E-4DAF-8048-EA949E148F4D}" dt="2024-01-27T19:21:26.700" v="15" actId="26606"/>
          <ac:picMkLst>
            <pc:docMk/>
            <pc:sldMk cId="543492419" sldId="518"/>
            <ac:picMk id="5" creationId="{00000000-0000-0000-0000-000000000000}"/>
          </ac:picMkLst>
        </pc:picChg>
      </pc:sldChg>
      <pc:sldChg chg="del">
        <pc:chgData name="Zhikal Khidhr" userId="5b7e17f9e3b74d0c" providerId="LiveId" clId="{23FDCE24-944E-4DAF-8048-EA949E148F4D}" dt="2024-01-27T19:23:22.715" v="27" actId="47"/>
        <pc:sldMkLst>
          <pc:docMk/>
          <pc:sldMk cId="1944994522" sldId="535"/>
        </pc:sldMkLst>
      </pc:sldChg>
      <pc:sldChg chg="del">
        <pc:chgData name="Zhikal Khidhr" userId="5b7e17f9e3b74d0c" providerId="LiveId" clId="{23FDCE24-944E-4DAF-8048-EA949E148F4D}" dt="2024-01-27T19:23:25.767" v="28" actId="47"/>
        <pc:sldMkLst>
          <pc:docMk/>
          <pc:sldMk cId="3196483240" sldId="536"/>
        </pc:sldMkLst>
      </pc:sldChg>
      <pc:sldChg chg="del">
        <pc:chgData name="Zhikal Khidhr" userId="5b7e17f9e3b74d0c" providerId="LiveId" clId="{23FDCE24-944E-4DAF-8048-EA949E148F4D}" dt="2024-01-27T19:23:26.064" v="29" actId="47"/>
        <pc:sldMkLst>
          <pc:docMk/>
          <pc:sldMk cId="3840947694" sldId="537"/>
        </pc:sldMkLst>
      </pc:sldChg>
      <pc:sldChg chg="del">
        <pc:chgData name="Zhikal Khidhr" userId="5b7e17f9e3b74d0c" providerId="LiveId" clId="{23FDCE24-944E-4DAF-8048-EA949E148F4D}" dt="2024-01-27T19:23:26.449" v="30" actId="47"/>
        <pc:sldMkLst>
          <pc:docMk/>
          <pc:sldMk cId="3810065375" sldId="538"/>
        </pc:sldMkLst>
      </pc:sldChg>
      <pc:sldChg chg="del">
        <pc:chgData name="Zhikal Khidhr" userId="5b7e17f9e3b74d0c" providerId="LiveId" clId="{23FDCE24-944E-4DAF-8048-EA949E148F4D}" dt="2024-01-27T19:23:27.055" v="33" actId="47"/>
        <pc:sldMkLst>
          <pc:docMk/>
          <pc:sldMk cId="3003725747" sldId="539"/>
        </pc:sldMkLst>
      </pc:sldChg>
      <pc:sldChg chg="del">
        <pc:chgData name="Zhikal Khidhr" userId="5b7e17f9e3b74d0c" providerId="LiveId" clId="{23FDCE24-944E-4DAF-8048-EA949E148F4D}" dt="2024-01-27T19:23:26.484" v="31" actId="47"/>
        <pc:sldMkLst>
          <pc:docMk/>
          <pc:sldMk cId="591784840" sldId="540"/>
        </pc:sldMkLst>
      </pc:sldChg>
      <pc:sldChg chg="del">
        <pc:chgData name="Zhikal Khidhr" userId="5b7e17f9e3b74d0c" providerId="LiveId" clId="{23FDCE24-944E-4DAF-8048-EA949E148F4D}" dt="2024-01-27T19:23:27.183" v="34" actId="47"/>
        <pc:sldMkLst>
          <pc:docMk/>
          <pc:sldMk cId="687609774" sldId="541"/>
        </pc:sldMkLst>
      </pc:sldChg>
      <pc:sldChg chg="del">
        <pc:chgData name="Zhikal Khidhr" userId="5b7e17f9e3b74d0c" providerId="LiveId" clId="{23FDCE24-944E-4DAF-8048-EA949E148F4D}" dt="2024-01-27T19:23:28.602" v="36" actId="47"/>
        <pc:sldMkLst>
          <pc:docMk/>
          <pc:sldMk cId="786662632" sldId="542"/>
        </pc:sldMkLst>
      </pc:sldChg>
      <pc:sldChg chg="del">
        <pc:chgData name="Zhikal Khidhr" userId="5b7e17f9e3b74d0c" providerId="LiveId" clId="{23FDCE24-944E-4DAF-8048-EA949E148F4D}" dt="2024-01-27T19:23:26.865" v="32" actId="47"/>
        <pc:sldMkLst>
          <pc:docMk/>
          <pc:sldMk cId="3090640240" sldId="543"/>
        </pc:sldMkLst>
      </pc:sldChg>
      <pc:sldChg chg="del">
        <pc:chgData name="Zhikal Khidhr" userId="5b7e17f9e3b74d0c" providerId="LiveId" clId="{23FDCE24-944E-4DAF-8048-EA949E148F4D}" dt="2024-01-27T19:23:28.413" v="35" actId="47"/>
        <pc:sldMkLst>
          <pc:docMk/>
          <pc:sldMk cId="163410253" sldId="544"/>
        </pc:sldMkLst>
      </pc:sldChg>
      <pc:sldChg chg="del">
        <pc:chgData name="Zhikal Khidhr" userId="5b7e17f9e3b74d0c" providerId="LiveId" clId="{23FDCE24-944E-4DAF-8048-EA949E148F4D}" dt="2024-01-27T19:23:28.774" v="37" actId="47"/>
        <pc:sldMkLst>
          <pc:docMk/>
          <pc:sldMk cId="825854510" sldId="546"/>
        </pc:sldMkLst>
      </pc:sldChg>
      <pc:sldChg chg="del">
        <pc:chgData name="Zhikal Khidhr" userId="5b7e17f9e3b74d0c" providerId="LiveId" clId="{23FDCE24-944E-4DAF-8048-EA949E148F4D}" dt="2024-01-27T19:23:29.301" v="38" actId="47"/>
        <pc:sldMkLst>
          <pc:docMk/>
          <pc:sldMk cId="4127398218" sldId="547"/>
        </pc:sldMkLst>
      </pc:sldChg>
      <pc:sldChg chg="add del">
        <pc:chgData name="Zhikal Khidhr" userId="5b7e17f9e3b74d0c" providerId="LiveId" clId="{23FDCE24-944E-4DAF-8048-EA949E148F4D}" dt="2024-01-27T19:23:41.870" v="45" actId="47"/>
        <pc:sldMkLst>
          <pc:docMk/>
          <pc:sldMk cId="2459203573" sldId="576"/>
        </pc:sldMkLst>
      </pc:sldChg>
      <pc:sldChg chg="del">
        <pc:chgData name="Zhikal Khidhr" userId="5b7e17f9e3b74d0c" providerId="LiveId" clId="{23FDCE24-944E-4DAF-8048-EA949E148F4D}" dt="2024-01-27T19:23:22.272" v="26" actId="47"/>
        <pc:sldMkLst>
          <pc:docMk/>
          <pc:sldMk cId="145068909" sldId="577"/>
        </pc:sldMkLst>
      </pc:sldChg>
      <pc:sldChg chg="del">
        <pc:chgData name="Zhikal Khidhr" userId="5b7e17f9e3b74d0c" providerId="LiveId" clId="{23FDCE24-944E-4DAF-8048-EA949E148F4D}" dt="2024-01-27T19:20:49.777" v="10" actId="47"/>
        <pc:sldMkLst>
          <pc:docMk/>
          <pc:sldMk cId="2345970161" sldId="578"/>
        </pc:sldMkLst>
      </pc:sldChg>
      <pc:sldChg chg="addSp modSp mod setBg">
        <pc:chgData name="Zhikal Khidhr" userId="5b7e17f9e3b74d0c" providerId="LiveId" clId="{23FDCE24-944E-4DAF-8048-EA949E148F4D}" dt="2024-01-27T19:22:16.024" v="17" actId="26606"/>
        <pc:sldMkLst>
          <pc:docMk/>
          <pc:sldMk cId="2672371213" sldId="582"/>
        </pc:sldMkLst>
        <pc:spChg chg="mod">
          <ac:chgData name="Zhikal Khidhr" userId="5b7e17f9e3b74d0c" providerId="LiveId" clId="{23FDCE24-944E-4DAF-8048-EA949E148F4D}" dt="2024-01-27T19:22:16.024" v="17" actId="26606"/>
          <ac:spMkLst>
            <pc:docMk/>
            <pc:sldMk cId="2672371213" sldId="582"/>
            <ac:spMk id="2" creationId="{00000000-0000-0000-0000-000000000000}"/>
          </ac:spMkLst>
        </pc:spChg>
        <pc:spChg chg="mod">
          <ac:chgData name="Zhikal Khidhr" userId="5b7e17f9e3b74d0c" providerId="LiveId" clId="{23FDCE24-944E-4DAF-8048-EA949E148F4D}" dt="2024-01-27T19:22:16.024" v="17" actId="26606"/>
          <ac:spMkLst>
            <pc:docMk/>
            <pc:sldMk cId="2672371213" sldId="582"/>
            <ac:spMk id="3" creationId="{00000000-0000-0000-0000-000000000000}"/>
          </ac:spMkLst>
        </pc:spChg>
        <pc:spChg chg="mod">
          <ac:chgData name="Zhikal Khidhr" userId="5b7e17f9e3b74d0c" providerId="LiveId" clId="{23FDCE24-944E-4DAF-8048-EA949E148F4D}" dt="2024-01-27T19:22:16.024" v="17" actId="26606"/>
          <ac:spMkLst>
            <pc:docMk/>
            <pc:sldMk cId="2672371213" sldId="582"/>
            <ac:spMk id="4" creationId="{BE8073EA-4643-95AF-9553-C502E04C2D74}"/>
          </ac:spMkLst>
        </pc:spChg>
        <pc:spChg chg="mod">
          <ac:chgData name="Zhikal Khidhr" userId="5b7e17f9e3b74d0c" providerId="LiveId" clId="{23FDCE24-944E-4DAF-8048-EA949E148F4D}" dt="2024-01-27T19:22:16.024" v="17" actId="26606"/>
          <ac:spMkLst>
            <pc:docMk/>
            <pc:sldMk cId="2672371213" sldId="582"/>
            <ac:spMk id="5" creationId="{1F188913-3922-956A-73E7-5BA3804395BD}"/>
          </ac:spMkLst>
        </pc:spChg>
        <pc:spChg chg="mod">
          <ac:chgData name="Zhikal Khidhr" userId="5b7e17f9e3b74d0c" providerId="LiveId" clId="{23FDCE24-944E-4DAF-8048-EA949E148F4D}" dt="2024-01-27T19:22:16.024" v="17" actId="26606"/>
          <ac:spMkLst>
            <pc:docMk/>
            <pc:sldMk cId="2672371213" sldId="582"/>
            <ac:spMk id="6" creationId="{70C74C3A-D85B-CA7E-9466-5B70C7C6963F}"/>
          </ac:spMkLst>
        </pc:spChg>
        <pc:spChg chg="add">
          <ac:chgData name="Zhikal Khidhr" userId="5b7e17f9e3b74d0c" providerId="LiveId" clId="{23FDCE24-944E-4DAF-8048-EA949E148F4D}" dt="2024-01-27T19:22:16.024" v="17" actId="26606"/>
          <ac:spMkLst>
            <pc:docMk/>
            <pc:sldMk cId="2672371213" sldId="582"/>
            <ac:spMk id="2055" creationId="{45D37F4E-DDB4-456B-97E0-9937730A039F}"/>
          </ac:spMkLst>
        </pc:spChg>
        <pc:spChg chg="add">
          <ac:chgData name="Zhikal Khidhr" userId="5b7e17f9e3b74d0c" providerId="LiveId" clId="{23FDCE24-944E-4DAF-8048-EA949E148F4D}" dt="2024-01-27T19:22:16.024" v="17" actId="26606"/>
          <ac:spMkLst>
            <pc:docMk/>
            <pc:sldMk cId="2672371213" sldId="582"/>
            <ac:spMk id="2057" creationId="{B2DD41CD-8F47-4F56-AD12-4E2FF7696987}"/>
          </ac:spMkLst>
        </pc:spChg>
        <pc:picChg chg="mod">
          <ac:chgData name="Zhikal Khidhr" userId="5b7e17f9e3b74d0c" providerId="LiveId" clId="{23FDCE24-944E-4DAF-8048-EA949E148F4D}" dt="2024-01-27T19:22:16.024" v="17" actId="26606"/>
          <ac:picMkLst>
            <pc:docMk/>
            <pc:sldMk cId="2672371213" sldId="582"/>
            <ac:picMk id="2050" creationId="{00000000-0000-0000-0000-000000000000}"/>
          </ac:picMkLst>
        </pc:picChg>
      </pc:sldChg>
      <pc:sldChg chg="addSp modSp mod setBg">
        <pc:chgData name="Zhikal Khidhr" userId="5b7e17f9e3b74d0c" providerId="LiveId" clId="{23FDCE24-944E-4DAF-8048-EA949E148F4D}" dt="2024-01-27T19:22:25.078" v="18" actId="26606"/>
        <pc:sldMkLst>
          <pc:docMk/>
          <pc:sldMk cId="2141892261" sldId="583"/>
        </pc:sldMkLst>
        <pc:spChg chg="mod">
          <ac:chgData name="Zhikal Khidhr" userId="5b7e17f9e3b74d0c" providerId="LiveId" clId="{23FDCE24-944E-4DAF-8048-EA949E148F4D}" dt="2024-01-27T19:22:25.078" v="18" actId="26606"/>
          <ac:spMkLst>
            <pc:docMk/>
            <pc:sldMk cId="2141892261" sldId="583"/>
            <ac:spMk id="2" creationId="{00000000-0000-0000-0000-000000000000}"/>
          </ac:spMkLst>
        </pc:spChg>
        <pc:spChg chg="mod">
          <ac:chgData name="Zhikal Khidhr" userId="5b7e17f9e3b74d0c" providerId="LiveId" clId="{23FDCE24-944E-4DAF-8048-EA949E148F4D}" dt="2024-01-27T19:22:25.078" v="18" actId="26606"/>
          <ac:spMkLst>
            <pc:docMk/>
            <pc:sldMk cId="2141892261" sldId="583"/>
            <ac:spMk id="3" creationId="{E3612494-6032-DD21-71BA-7B84BFD65674}"/>
          </ac:spMkLst>
        </pc:spChg>
        <pc:spChg chg="mod">
          <ac:chgData name="Zhikal Khidhr" userId="5b7e17f9e3b74d0c" providerId="LiveId" clId="{23FDCE24-944E-4DAF-8048-EA949E148F4D}" dt="2024-01-27T19:22:25.078" v="18" actId="26606"/>
          <ac:spMkLst>
            <pc:docMk/>
            <pc:sldMk cId="2141892261" sldId="583"/>
            <ac:spMk id="4" creationId="{157627CC-7794-D807-F79E-D1357821925A}"/>
          </ac:spMkLst>
        </pc:spChg>
        <pc:spChg chg="mod">
          <ac:chgData name="Zhikal Khidhr" userId="5b7e17f9e3b74d0c" providerId="LiveId" clId="{23FDCE24-944E-4DAF-8048-EA949E148F4D}" dt="2024-01-27T19:22:25.078" v="18" actId="26606"/>
          <ac:spMkLst>
            <pc:docMk/>
            <pc:sldMk cId="2141892261" sldId="583"/>
            <ac:spMk id="5" creationId="{78EE394B-7992-2FA9-6410-917CB28A623E}"/>
          </ac:spMkLst>
        </pc:spChg>
        <pc:spChg chg="add">
          <ac:chgData name="Zhikal Khidhr" userId="5b7e17f9e3b74d0c" providerId="LiveId" clId="{23FDCE24-944E-4DAF-8048-EA949E148F4D}" dt="2024-01-27T19:22:25.078" v="18" actId="26606"/>
          <ac:spMkLst>
            <pc:docMk/>
            <pc:sldMk cId="2141892261" sldId="583"/>
            <ac:spMk id="3079" creationId="{A4AC5506-6312-4701-8D3C-40187889A947}"/>
          </ac:spMkLst>
        </pc:spChg>
        <pc:picChg chg="mod">
          <ac:chgData name="Zhikal Khidhr" userId="5b7e17f9e3b74d0c" providerId="LiveId" clId="{23FDCE24-944E-4DAF-8048-EA949E148F4D}" dt="2024-01-27T19:22:25.078" v="18" actId="26606"/>
          <ac:picMkLst>
            <pc:docMk/>
            <pc:sldMk cId="2141892261" sldId="583"/>
            <ac:picMk id="3074" creationId="{00000000-0000-0000-0000-000000000000}"/>
          </ac:picMkLst>
        </pc:picChg>
      </pc:sldChg>
      <pc:sldChg chg="addSp modSp mod setBg">
        <pc:chgData name="Zhikal Khidhr" userId="5b7e17f9e3b74d0c" providerId="LiveId" clId="{23FDCE24-944E-4DAF-8048-EA949E148F4D}" dt="2024-01-27T19:22:29.425" v="19" actId="26606"/>
        <pc:sldMkLst>
          <pc:docMk/>
          <pc:sldMk cId="2800415378" sldId="584"/>
        </pc:sldMkLst>
        <pc:spChg chg="mod">
          <ac:chgData name="Zhikal Khidhr" userId="5b7e17f9e3b74d0c" providerId="LiveId" clId="{23FDCE24-944E-4DAF-8048-EA949E148F4D}" dt="2024-01-27T19:22:29.425" v="19" actId="26606"/>
          <ac:spMkLst>
            <pc:docMk/>
            <pc:sldMk cId="2800415378" sldId="584"/>
            <ac:spMk id="2" creationId="{00000000-0000-0000-0000-000000000000}"/>
          </ac:spMkLst>
        </pc:spChg>
        <pc:spChg chg="mod">
          <ac:chgData name="Zhikal Khidhr" userId="5b7e17f9e3b74d0c" providerId="LiveId" clId="{23FDCE24-944E-4DAF-8048-EA949E148F4D}" dt="2024-01-27T19:22:29.425" v="19" actId="26606"/>
          <ac:spMkLst>
            <pc:docMk/>
            <pc:sldMk cId="2800415378" sldId="584"/>
            <ac:spMk id="3" creationId="{4D04A808-BE9A-D338-A324-50834BB5C06F}"/>
          </ac:spMkLst>
        </pc:spChg>
        <pc:spChg chg="mod">
          <ac:chgData name="Zhikal Khidhr" userId="5b7e17f9e3b74d0c" providerId="LiveId" clId="{23FDCE24-944E-4DAF-8048-EA949E148F4D}" dt="2024-01-27T19:22:29.425" v="19" actId="26606"/>
          <ac:spMkLst>
            <pc:docMk/>
            <pc:sldMk cId="2800415378" sldId="584"/>
            <ac:spMk id="4" creationId="{D38E6652-B742-8FC2-F967-161EEE5E41BF}"/>
          </ac:spMkLst>
        </pc:spChg>
        <pc:spChg chg="mod">
          <ac:chgData name="Zhikal Khidhr" userId="5b7e17f9e3b74d0c" providerId="LiveId" clId="{23FDCE24-944E-4DAF-8048-EA949E148F4D}" dt="2024-01-27T19:22:29.425" v="19" actId="26606"/>
          <ac:spMkLst>
            <pc:docMk/>
            <pc:sldMk cId="2800415378" sldId="584"/>
            <ac:spMk id="5" creationId="{51F8CBA8-7CF2-7896-A0C9-2419D94147B3}"/>
          </ac:spMkLst>
        </pc:spChg>
        <pc:spChg chg="add">
          <ac:chgData name="Zhikal Khidhr" userId="5b7e17f9e3b74d0c" providerId="LiveId" clId="{23FDCE24-944E-4DAF-8048-EA949E148F4D}" dt="2024-01-27T19:22:29.425" v="19" actId="26606"/>
          <ac:spMkLst>
            <pc:docMk/>
            <pc:sldMk cId="2800415378" sldId="584"/>
            <ac:spMk id="4109" creationId="{A4AC5506-6312-4701-8D3C-40187889A947}"/>
          </ac:spMkLst>
        </pc:spChg>
        <pc:picChg chg="mod">
          <ac:chgData name="Zhikal Khidhr" userId="5b7e17f9e3b74d0c" providerId="LiveId" clId="{23FDCE24-944E-4DAF-8048-EA949E148F4D}" dt="2024-01-27T19:22:29.425" v="19" actId="26606"/>
          <ac:picMkLst>
            <pc:docMk/>
            <pc:sldMk cId="2800415378" sldId="584"/>
            <ac:picMk id="4104" creationId="{00000000-0000-0000-0000-000000000000}"/>
          </ac:picMkLst>
        </pc:picChg>
      </pc:sldChg>
      <pc:sldChg chg="addSp modSp mod setBg">
        <pc:chgData name="Zhikal Khidhr" userId="5b7e17f9e3b74d0c" providerId="LiveId" clId="{23FDCE24-944E-4DAF-8048-EA949E148F4D}" dt="2024-01-27T19:22:35.737" v="20" actId="26606"/>
        <pc:sldMkLst>
          <pc:docMk/>
          <pc:sldMk cId="2537039012" sldId="585"/>
        </pc:sldMkLst>
        <pc:spChg chg="mod">
          <ac:chgData name="Zhikal Khidhr" userId="5b7e17f9e3b74d0c" providerId="LiveId" clId="{23FDCE24-944E-4DAF-8048-EA949E148F4D}" dt="2024-01-27T19:22:35.737" v="20" actId="26606"/>
          <ac:spMkLst>
            <pc:docMk/>
            <pc:sldMk cId="2537039012" sldId="585"/>
            <ac:spMk id="2" creationId="{3690B84E-90FE-4C2B-D9CE-E3BC2DA66ACB}"/>
          </ac:spMkLst>
        </pc:spChg>
        <pc:spChg chg="mod ord">
          <ac:chgData name="Zhikal Khidhr" userId="5b7e17f9e3b74d0c" providerId="LiveId" clId="{23FDCE24-944E-4DAF-8048-EA949E148F4D}" dt="2024-01-27T19:22:35.737" v="20" actId="26606"/>
          <ac:spMkLst>
            <pc:docMk/>
            <pc:sldMk cId="2537039012" sldId="585"/>
            <ac:spMk id="3" creationId="{E3BB13D8-FB06-BE0D-9A33-0409D23A1AB3}"/>
          </ac:spMkLst>
        </pc:spChg>
        <pc:spChg chg="mod">
          <ac:chgData name="Zhikal Khidhr" userId="5b7e17f9e3b74d0c" providerId="LiveId" clId="{23FDCE24-944E-4DAF-8048-EA949E148F4D}" dt="2024-01-27T19:22:35.737" v="20" actId="26606"/>
          <ac:spMkLst>
            <pc:docMk/>
            <pc:sldMk cId="2537039012" sldId="585"/>
            <ac:spMk id="4" creationId="{45912B53-C3EC-F851-376A-AC11A85C59C0}"/>
          </ac:spMkLst>
        </pc:spChg>
        <pc:spChg chg="add">
          <ac:chgData name="Zhikal Khidhr" userId="5b7e17f9e3b74d0c" providerId="LiveId" clId="{23FDCE24-944E-4DAF-8048-EA949E148F4D}" dt="2024-01-27T19:22:35.737" v="20" actId="26606"/>
          <ac:spMkLst>
            <pc:docMk/>
            <pc:sldMk cId="2537039012" sldId="585"/>
            <ac:spMk id="10" creationId="{22F15A2D-2324-487D-A02A-BF46C5C580EB}"/>
          </ac:spMkLst>
        </pc:spChg>
        <pc:spChg chg="add">
          <ac:chgData name="Zhikal Khidhr" userId="5b7e17f9e3b74d0c" providerId="LiveId" clId="{23FDCE24-944E-4DAF-8048-EA949E148F4D}" dt="2024-01-27T19:22:35.737" v="20" actId="26606"/>
          <ac:spMkLst>
            <pc:docMk/>
            <pc:sldMk cId="2537039012" sldId="585"/>
            <ac:spMk id="12" creationId="{17A7F34E-D418-47E2-9F86-2C45BBC31210}"/>
          </ac:spMkLst>
        </pc:spChg>
        <pc:spChg chg="add">
          <ac:chgData name="Zhikal Khidhr" userId="5b7e17f9e3b74d0c" providerId="LiveId" clId="{23FDCE24-944E-4DAF-8048-EA949E148F4D}" dt="2024-01-27T19:22:35.737" v="20" actId="26606"/>
          <ac:spMkLst>
            <pc:docMk/>
            <pc:sldMk cId="2537039012" sldId="585"/>
            <ac:spMk id="14" creationId="{2AEAFA59-923A-4F54-8B49-44C970BCC323}"/>
          </ac:spMkLst>
        </pc:spChg>
        <pc:picChg chg="mod">
          <ac:chgData name="Zhikal Khidhr" userId="5b7e17f9e3b74d0c" providerId="LiveId" clId="{23FDCE24-944E-4DAF-8048-EA949E148F4D}" dt="2024-01-27T19:22:35.737" v="20" actId="26606"/>
          <ac:picMkLst>
            <pc:docMk/>
            <pc:sldMk cId="2537039012" sldId="585"/>
            <ac:picMk id="5" creationId="{00000000-0000-0000-0000-000000000000}"/>
          </ac:picMkLst>
        </pc:picChg>
      </pc:sldChg>
      <pc:sldChg chg="addSp delSp modSp mod setBg">
        <pc:chgData name="Zhikal Khidhr" userId="5b7e17f9e3b74d0c" providerId="LiveId" clId="{23FDCE24-944E-4DAF-8048-EA949E148F4D}" dt="2024-01-27T19:22:49.417" v="22" actId="26606"/>
        <pc:sldMkLst>
          <pc:docMk/>
          <pc:sldMk cId="2484364251" sldId="586"/>
        </pc:sldMkLst>
        <pc:spChg chg="mod">
          <ac:chgData name="Zhikal Khidhr" userId="5b7e17f9e3b74d0c" providerId="LiveId" clId="{23FDCE24-944E-4DAF-8048-EA949E148F4D}" dt="2024-01-27T19:22:49.417" v="22" actId="26606"/>
          <ac:spMkLst>
            <pc:docMk/>
            <pc:sldMk cId="2484364251" sldId="586"/>
            <ac:spMk id="2" creationId="{00000000-0000-0000-0000-000000000000}"/>
          </ac:spMkLst>
        </pc:spChg>
        <pc:spChg chg="mod ord">
          <ac:chgData name="Zhikal Khidhr" userId="5b7e17f9e3b74d0c" providerId="LiveId" clId="{23FDCE24-944E-4DAF-8048-EA949E148F4D}" dt="2024-01-27T19:22:49.417" v="22" actId="26606"/>
          <ac:spMkLst>
            <pc:docMk/>
            <pc:sldMk cId="2484364251" sldId="586"/>
            <ac:spMk id="3" creationId="{00000000-0000-0000-0000-000000000000}"/>
          </ac:spMkLst>
        </pc:spChg>
        <pc:spChg chg="mod">
          <ac:chgData name="Zhikal Khidhr" userId="5b7e17f9e3b74d0c" providerId="LiveId" clId="{23FDCE24-944E-4DAF-8048-EA949E148F4D}" dt="2024-01-27T19:22:49.417" v="22" actId="26606"/>
          <ac:spMkLst>
            <pc:docMk/>
            <pc:sldMk cId="2484364251" sldId="586"/>
            <ac:spMk id="4" creationId="{84CED00F-8389-57EC-2704-6996A951FD88}"/>
          </ac:spMkLst>
        </pc:spChg>
        <pc:spChg chg="mod">
          <ac:chgData name="Zhikal Khidhr" userId="5b7e17f9e3b74d0c" providerId="LiveId" clId="{23FDCE24-944E-4DAF-8048-EA949E148F4D}" dt="2024-01-27T19:22:49.417" v="22" actId="26606"/>
          <ac:spMkLst>
            <pc:docMk/>
            <pc:sldMk cId="2484364251" sldId="586"/>
            <ac:spMk id="6" creationId="{506A52AE-A6E2-9EBD-DF8A-A346A30C3862}"/>
          </ac:spMkLst>
        </pc:spChg>
        <pc:spChg chg="mod">
          <ac:chgData name="Zhikal Khidhr" userId="5b7e17f9e3b74d0c" providerId="LiveId" clId="{23FDCE24-944E-4DAF-8048-EA949E148F4D}" dt="2024-01-27T19:22:49.417" v="22" actId="26606"/>
          <ac:spMkLst>
            <pc:docMk/>
            <pc:sldMk cId="2484364251" sldId="586"/>
            <ac:spMk id="7" creationId="{355362AD-E0C0-6EC0-900E-4CF47242D068}"/>
          </ac:spMkLst>
        </pc:spChg>
        <pc:spChg chg="add del">
          <ac:chgData name="Zhikal Khidhr" userId="5b7e17f9e3b74d0c" providerId="LiveId" clId="{23FDCE24-944E-4DAF-8048-EA949E148F4D}" dt="2024-01-27T19:22:49.417" v="22" actId="26606"/>
          <ac:spMkLst>
            <pc:docMk/>
            <pc:sldMk cId="2484364251" sldId="586"/>
            <ac:spMk id="12" creationId="{7B831B6F-405A-4B47-B9BB-5CA88F285844}"/>
          </ac:spMkLst>
        </pc:spChg>
        <pc:spChg chg="add del">
          <ac:chgData name="Zhikal Khidhr" userId="5b7e17f9e3b74d0c" providerId="LiveId" clId="{23FDCE24-944E-4DAF-8048-EA949E148F4D}" dt="2024-01-27T19:22:49.417" v="22" actId="26606"/>
          <ac:spMkLst>
            <pc:docMk/>
            <pc:sldMk cId="2484364251" sldId="586"/>
            <ac:spMk id="14" creationId="{953EE71A-6488-4203-A7C4-77102FD0DCCA}"/>
          </ac:spMkLst>
        </pc:spChg>
        <pc:picChg chg="mod">
          <ac:chgData name="Zhikal Khidhr" userId="5b7e17f9e3b74d0c" providerId="LiveId" clId="{23FDCE24-944E-4DAF-8048-EA949E148F4D}" dt="2024-01-27T19:22:49.417" v="22" actId="26606"/>
          <ac:picMkLst>
            <pc:docMk/>
            <pc:sldMk cId="2484364251" sldId="586"/>
            <ac:picMk id="5" creationId="{00000000-0000-0000-0000-000000000000}"/>
          </ac:picMkLst>
        </pc:picChg>
      </pc:sldChg>
      <pc:sldChg chg="addSp modSp mod setBg">
        <pc:chgData name="Zhikal Khidhr" userId="5b7e17f9e3b74d0c" providerId="LiveId" clId="{23FDCE24-944E-4DAF-8048-EA949E148F4D}" dt="2024-01-27T19:22:54.560" v="23" actId="26606"/>
        <pc:sldMkLst>
          <pc:docMk/>
          <pc:sldMk cId="1721515891" sldId="587"/>
        </pc:sldMkLst>
        <pc:spChg chg="mod">
          <ac:chgData name="Zhikal Khidhr" userId="5b7e17f9e3b74d0c" providerId="LiveId" clId="{23FDCE24-944E-4DAF-8048-EA949E148F4D}" dt="2024-01-27T19:22:54.560" v="23" actId="26606"/>
          <ac:spMkLst>
            <pc:docMk/>
            <pc:sldMk cId="1721515891" sldId="587"/>
            <ac:spMk id="2" creationId="{28EB9C40-6C13-791D-BBD2-5AB8C87551F1}"/>
          </ac:spMkLst>
        </pc:spChg>
        <pc:spChg chg="mod ord">
          <ac:chgData name="Zhikal Khidhr" userId="5b7e17f9e3b74d0c" providerId="LiveId" clId="{23FDCE24-944E-4DAF-8048-EA949E148F4D}" dt="2024-01-27T19:22:54.560" v="23" actId="26606"/>
          <ac:spMkLst>
            <pc:docMk/>
            <pc:sldMk cId="1721515891" sldId="587"/>
            <ac:spMk id="3" creationId="{43DA99BC-0441-29F7-A4A8-9232D96C7E30}"/>
          </ac:spMkLst>
        </pc:spChg>
        <pc:spChg chg="mod">
          <ac:chgData name="Zhikal Khidhr" userId="5b7e17f9e3b74d0c" providerId="LiveId" clId="{23FDCE24-944E-4DAF-8048-EA949E148F4D}" dt="2024-01-27T19:22:54.560" v="23" actId="26606"/>
          <ac:spMkLst>
            <pc:docMk/>
            <pc:sldMk cId="1721515891" sldId="587"/>
            <ac:spMk id="5" creationId="{324BCB47-4D67-7371-03A0-FEA940C8AE1E}"/>
          </ac:spMkLst>
        </pc:spChg>
        <pc:spChg chg="add">
          <ac:chgData name="Zhikal Khidhr" userId="5b7e17f9e3b74d0c" providerId="LiveId" clId="{23FDCE24-944E-4DAF-8048-EA949E148F4D}" dt="2024-01-27T19:22:54.560" v="23" actId="26606"/>
          <ac:spMkLst>
            <pc:docMk/>
            <pc:sldMk cId="1721515891" sldId="587"/>
            <ac:spMk id="10" creationId="{22F15A2D-2324-487D-A02A-BF46C5C580EB}"/>
          </ac:spMkLst>
        </pc:spChg>
        <pc:spChg chg="add">
          <ac:chgData name="Zhikal Khidhr" userId="5b7e17f9e3b74d0c" providerId="LiveId" clId="{23FDCE24-944E-4DAF-8048-EA949E148F4D}" dt="2024-01-27T19:22:54.560" v="23" actId="26606"/>
          <ac:spMkLst>
            <pc:docMk/>
            <pc:sldMk cId="1721515891" sldId="587"/>
            <ac:spMk id="12" creationId="{17A7F34E-D418-47E2-9F86-2C45BBC31210}"/>
          </ac:spMkLst>
        </pc:spChg>
        <pc:spChg chg="add">
          <ac:chgData name="Zhikal Khidhr" userId="5b7e17f9e3b74d0c" providerId="LiveId" clId="{23FDCE24-944E-4DAF-8048-EA949E148F4D}" dt="2024-01-27T19:22:54.560" v="23" actId="26606"/>
          <ac:spMkLst>
            <pc:docMk/>
            <pc:sldMk cId="1721515891" sldId="587"/>
            <ac:spMk id="14" creationId="{2AEAFA59-923A-4F54-8B49-44C970BCC323}"/>
          </ac:spMkLst>
        </pc:spChg>
        <pc:picChg chg="mod">
          <ac:chgData name="Zhikal Khidhr" userId="5b7e17f9e3b74d0c" providerId="LiveId" clId="{23FDCE24-944E-4DAF-8048-EA949E148F4D}" dt="2024-01-27T19:22:54.560" v="23" actId="26606"/>
          <ac:picMkLst>
            <pc:docMk/>
            <pc:sldMk cId="1721515891" sldId="587"/>
            <ac:picMk id="4" creationId="{00000000-0000-0000-0000-000000000000}"/>
          </ac:picMkLst>
        </pc:picChg>
      </pc:sldChg>
      <pc:sldChg chg="addSp modSp mod setBg">
        <pc:chgData name="Zhikal Khidhr" userId="5b7e17f9e3b74d0c" providerId="LiveId" clId="{23FDCE24-944E-4DAF-8048-EA949E148F4D}" dt="2024-01-27T19:23:02.451" v="24" actId="26606"/>
        <pc:sldMkLst>
          <pc:docMk/>
          <pc:sldMk cId="2743439319" sldId="588"/>
        </pc:sldMkLst>
        <pc:spChg chg="mod">
          <ac:chgData name="Zhikal Khidhr" userId="5b7e17f9e3b74d0c" providerId="LiveId" clId="{23FDCE24-944E-4DAF-8048-EA949E148F4D}" dt="2024-01-27T19:23:02.451" v="24" actId="26606"/>
          <ac:spMkLst>
            <pc:docMk/>
            <pc:sldMk cId="2743439319" sldId="588"/>
            <ac:spMk id="2" creationId="{F867844B-1C08-2DEF-1C03-C0561074456F}"/>
          </ac:spMkLst>
        </pc:spChg>
        <pc:spChg chg="mod ord">
          <ac:chgData name="Zhikal Khidhr" userId="5b7e17f9e3b74d0c" providerId="LiveId" clId="{23FDCE24-944E-4DAF-8048-EA949E148F4D}" dt="2024-01-27T19:23:02.451" v="24" actId="26606"/>
          <ac:spMkLst>
            <pc:docMk/>
            <pc:sldMk cId="2743439319" sldId="588"/>
            <ac:spMk id="3" creationId="{2779A9BA-4A26-CAD3-6E06-EA9686F60F37}"/>
          </ac:spMkLst>
        </pc:spChg>
        <pc:spChg chg="mod">
          <ac:chgData name="Zhikal Khidhr" userId="5b7e17f9e3b74d0c" providerId="LiveId" clId="{23FDCE24-944E-4DAF-8048-EA949E148F4D}" dt="2024-01-27T19:23:02.451" v="24" actId="26606"/>
          <ac:spMkLst>
            <pc:docMk/>
            <pc:sldMk cId="2743439319" sldId="588"/>
            <ac:spMk id="5" creationId="{B4949F77-7ED9-D42E-E9C1-EB8FB6A3AB71}"/>
          </ac:spMkLst>
        </pc:spChg>
        <pc:spChg chg="add">
          <ac:chgData name="Zhikal Khidhr" userId="5b7e17f9e3b74d0c" providerId="LiveId" clId="{23FDCE24-944E-4DAF-8048-EA949E148F4D}" dt="2024-01-27T19:23:02.451" v="24" actId="26606"/>
          <ac:spMkLst>
            <pc:docMk/>
            <pc:sldMk cId="2743439319" sldId="588"/>
            <ac:spMk id="10" creationId="{22F15A2D-2324-487D-A02A-BF46C5C580EB}"/>
          </ac:spMkLst>
        </pc:spChg>
        <pc:spChg chg="add">
          <ac:chgData name="Zhikal Khidhr" userId="5b7e17f9e3b74d0c" providerId="LiveId" clId="{23FDCE24-944E-4DAF-8048-EA949E148F4D}" dt="2024-01-27T19:23:02.451" v="24" actId="26606"/>
          <ac:spMkLst>
            <pc:docMk/>
            <pc:sldMk cId="2743439319" sldId="588"/>
            <ac:spMk id="12" creationId="{17A7F34E-D418-47E2-9F86-2C45BBC31210}"/>
          </ac:spMkLst>
        </pc:spChg>
        <pc:spChg chg="add">
          <ac:chgData name="Zhikal Khidhr" userId="5b7e17f9e3b74d0c" providerId="LiveId" clId="{23FDCE24-944E-4DAF-8048-EA949E148F4D}" dt="2024-01-27T19:23:02.451" v="24" actId="26606"/>
          <ac:spMkLst>
            <pc:docMk/>
            <pc:sldMk cId="2743439319" sldId="588"/>
            <ac:spMk id="14" creationId="{2AEAFA59-923A-4F54-8B49-44C970BCC323}"/>
          </ac:spMkLst>
        </pc:spChg>
        <pc:picChg chg="mod">
          <ac:chgData name="Zhikal Khidhr" userId="5b7e17f9e3b74d0c" providerId="LiveId" clId="{23FDCE24-944E-4DAF-8048-EA949E148F4D}" dt="2024-01-27T19:23:02.451" v="24" actId="26606"/>
          <ac:picMkLst>
            <pc:docMk/>
            <pc:sldMk cId="2743439319" sldId="588"/>
            <ac:picMk id="4" creationId="{00000000-0000-0000-0000-000000000000}"/>
          </ac:picMkLst>
        </pc:picChg>
      </pc:sldChg>
      <pc:sldMasterChg chg="add del addSldLayout delSldLayout">
        <pc:chgData name="Zhikal Khidhr" userId="5b7e17f9e3b74d0c" providerId="LiveId" clId="{23FDCE24-944E-4DAF-8048-EA949E148F4D}" dt="2024-01-27T19:23:37.521" v="43" actId="47"/>
        <pc:sldMasterMkLst>
          <pc:docMk/>
          <pc:sldMasterMk cId="3612209049" sldId="2147483660"/>
        </pc:sldMasterMkLst>
        <pc:sldLayoutChg chg="add del">
          <pc:chgData name="Zhikal Khidhr" userId="5b7e17f9e3b74d0c" providerId="LiveId" clId="{23FDCE24-944E-4DAF-8048-EA949E148F4D}" dt="2024-01-27T19:23:37.521" v="43" actId="47"/>
          <pc:sldLayoutMkLst>
            <pc:docMk/>
            <pc:sldMasterMk cId="3612209049" sldId="2147483660"/>
            <pc:sldLayoutMk cId="1949787331" sldId="2147483661"/>
          </pc:sldLayoutMkLst>
        </pc:sldLayoutChg>
        <pc:sldLayoutChg chg="add del">
          <pc:chgData name="Zhikal Khidhr" userId="5b7e17f9e3b74d0c" providerId="LiveId" clId="{23FDCE24-944E-4DAF-8048-EA949E148F4D}" dt="2024-01-27T19:23:37.521" v="43" actId="47"/>
          <pc:sldLayoutMkLst>
            <pc:docMk/>
            <pc:sldMasterMk cId="3612209049" sldId="2147483660"/>
            <pc:sldLayoutMk cId="3657701365" sldId="2147483662"/>
          </pc:sldLayoutMkLst>
        </pc:sldLayoutChg>
        <pc:sldLayoutChg chg="add del">
          <pc:chgData name="Zhikal Khidhr" userId="5b7e17f9e3b74d0c" providerId="LiveId" clId="{23FDCE24-944E-4DAF-8048-EA949E148F4D}" dt="2024-01-27T19:23:37.521" v="43" actId="47"/>
          <pc:sldLayoutMkLst>
            <pc:docMk/>
            <pc:sldMasterMk cId="3612209049" sldId="2147483660"/>
            <pc:sldLayoutMk cId="1902861783" sldId="2147483663"/>
          </pc:sldLayoutMkLst>
        </pc:sldLayoutChg>
        <pc:sldLayoutChg chg="add del">
          <pc:chgData name="Zhikal Khidhr" userId="5b7e17f9e3b74d0c" providerId="LiveId" clId="{23FDCE24-944E-4DAF-8048-EA949E148F4D}" dt="2024-01-27T19:23:37.521" v="43" actId="47"/>
          <pc:sldLayoutMkLst>
            <pc:docMk/>
            <pc:sldMasterMk cId="3612209049" sldId="2147483660"/>
            <pc:sldLayoutMk cId="3655547233" sldId="2147483664"/>
          </pc:sldLayoutMkLst>
        </pc:sldLayoutChg>
        <pc:sldLayoutChg chg="add del">
          <pc:chgData name="Zhikal Khidhr" userId="5b7e17f9e3b74d0c" providerId="LiveId" clId="{23FDCE24-944E-4DAF-8048-EA949E148F4D}" dt="2024-01-27T19:23:37.521" v="43" actId="47"/>
          <pc:sldLayoutMkLst>
            <pc:docMk/>
            <pc:sldMasterMk cId="3612209049" sldId="2147483660"/>
            <pc:sldLayoutMk cId="2823313673" sldId="2147483665"/>
          </pc:sldLayoutMkLst>
        </pc:sldLayoutChg>
        <pc:sldLayoutChg chg="add del">
          <pc:chgData name="Zhikal Khidhr" userId="5b7e17f9e3b74d0c" providerId="LiveId" clId="{23FDCE24-944E-4DAF-8048-EA949E148F4D}" dt="2024-01-27T19:23:37.521" v="43" actId="47"/>
          <pc:sldLayoutMkLst>
            <pc:docMk/>
            <pc:sldMasterMk cId="3612209049" sldId="2147483660"/>
            <pc:sldLayoutMk cId="1251518337" sldId="2147483666"/>
          </pc:sldLayoutMkLst>
        </pc:sldLayoutChg>
        <pc:sldLayoutChg chg="add del">
          <pc:chgData name="Zhikal Khidhr" userId="5b7e17f9e3b74d0c" providerId="LiveId" clId="{23FDCE24-944E-4DAF-8048-EA949E148F4D}" dt="2024-01-27T19:23:37.521" v="43" actId="47"/>
          <pc:sldLayoutMkLst>
            <pc:docMk/>
            <pc:sldMasterMk cId="3612209049" sldId="2147483660"/>
            <pc:sldLayoutMk cId="3412956826" sldId="2147483667"/>
          </pc:sldLayoutMkLst>
        </pc:sldLayoutChg>
        <pc:sldLayoutChg chg="add del">
          <pc:chgData name="Zhikal Khidhr" userId="5b7e17f9e3b74d0c" providerId="LiveId" clId="{23FDCE24-944E-4DAF-8048-EA949E148F4D}" dt="2024-01-27T19:23:37.521" v="43" actId="47"/>
          <pc:sldLayoutMkLst>
            <pc:docMk/>
            <pc:sldMasterMk cId="3612209049" sldId="2147483660"/>
            <pc:sldLayoutMk cId="3567386560" sldId="2147483668"/>
          </pc:sldLayoutMkLst>
        </pc:sldLayoutChg>
        <pc:sldLayoutChg chg="add del">
          <pc:chgData name="Zhikal Khidhr" userId="5b7e17f9e3b74d0c" providerId="LiveId" clId="{23FDCE24-944E-4DAF-8048-EA949E148F4D}" dt="2024-01-27T19:23:37.521" v="43" actId="47"/>
          <pc:sldLayoutMkLst>
            <pc:docMk/>
            <pc:sldMasterMk cId="3612209049" sldId="2147483660"/>
            <pc:sldLayoutMk cId="1665655598" sldId="2147483669"/>
          </pc:sldLayoutMkLst>
        </pc:sldLayoutChg>
        <pc:sldLayoutChg chg="add del">
          <pc:chgData name="Zhikal Khidhr" userId="5b7e17f9e3b74d0c" providerId="LiveId" clId="{23FDCE24-944E-4DAF-8048-EA949E148F4D}" dt="2024-01-27T19:23:37.521" v="43" actId="47"/>
          <pc:sldLayoutMkLst>
            <pc:docMk/>
            <pc:sldMasterMk cId="3612209049" sldId="2147483660"/>
            <pc:sldLayoutMk cId="2018033161" sldId="2147483670"/>
          </pc:sldLayoutMkLst>
        </pc:sldLayoutChg>
        <pc:sldLayoutChg chg="add del">
          <pc:chgData name="Zhikal Khidhr" userId="5b7e17f9e3b74d0c" providerId="LiveId" clId="{23FDCE24-944E-4DAF-8048-EA949E148F4D}" dt="2024-01-27T19:23:37.521" v="43" actId="47"/>
          <pc:sldLayoutMkLst>
            <pc:docMk/>
            <pc:sldMasterMk cId="3612209049" sldId="2147483660"/>
            <pc:sldLayoutMk cId="3834615903" sldId="2147483671"/>
          </pc:sldLayoutMkLst>
        </pc:sldLayoutChg>
      </pc:sldMasterChg>
      <pc:sldMasterChg chg="add del addSldLayout delSldLayout">
        <pc:chgData name="Zhikal Khidhr" userId="5b7e17f9e3b74d0c" providerId="LiveId" clId="{23FDCE24-944E-4DAF-8048-EA949E148F4D}" dt="2024-01-27T19:23:41.870" v="45" actId="47"/>
        <pc:sldMasterMkLst>
          <pc:docMk/>
          <pc:sldMasterMk cId="645790819" sldId="2147483809"/>
        </pc:sldMasterMkLst>
        <pc:sldLayoutChg chg="add del">
          <pc:chgData name="Zhikal Khidhr" userId="5b7e17f9e3b74d0c" providerId="LiveId" clId="{23FDCE24-944E-4DAF-8048-EA949E148F4D}" dt="2024-01-27T19:23:41.870" v="45" actId="47"/>
          <pc:sldLayoutMkLst>
            <pc:docMk/>
            <pc:sldMasterMk cId="645790819" sldId="2147483809"/>
            <pc:sldLayoutMk cId="1716623635" sldId="2147483810"/>
          </pc:sldLayoutMkLst>
        </pc:sldLayoutChg>
        <pc:sldLayoutChg chg="add del">
          <pc:chgData name="Zhikal Khidhr" userId="5b7e17f9e3b74d0c" providerId="LiveId" clId="{23FDCE24-944E-4DAF-8048-EA949E148F4D}" dt="2024-01-27T19:23:41.870" v="45" actId="47"/>
          <pc:sldLayoutMkLst>
            <pc:docMk/>
            <pc:sldMasterMk cId="645790819" sldId="2147483809"/>
            <pc:sldLayoutMk cId="462963949" sldId="2147483811"/>
          </pc:sldLayoutMkLst>
        </pc:sldLayoutChg>
        <pc:sldLayoutChg chg="add del">
          <pc:chgData name="Zhikal Khidhr" userId="5b7e17f9e3b74d0c" providerId="LiveId" clId="{23FDCE24-944E-4DAF-8048-EA949E148F4D}" dt="2024-01-27T19:23:41.870" v="45" actId="47"/>
          <pc:sldLayoutMkLst>
            <pc:docMk/>
            <pc:sldMasterMk cId="645790819" sldId="2147483809"/>
            <pc:sldLayoutMk cId="243794422" sldId="2147483812"/>
          </pc:sldLayoutMkLst>
        </pc:sldLayoutChg>
        <pc:sldLayoutChg chg="add del">
          <pc:chgData name="Zhikal Khidhr" userId="5b7e17f9e3b74d0c" providerId="LiveId" clId="{23FDCE24-944E-4DAF-8048-EA949E148F4D}" dt="2024-01-27T19:23:41.870" v="45" actId="47"/>
          <pc:sldLayoutMkLst>
            <pc:docMk/>
            <pc:sldMasterMk cId="645790819" sldId="2147483809"/>
            <pc:sldLayoutMk cId="2848721036" sldId="2147483813"/>
          </pc:sldLayoutMkLst>
        </pc:sldLayoutChg>
        <pc:sldLayoutChg chg="add del">
          <pc:chgData name="Zhikal Khidhr" userId="5b7e17f9e3b74d0c" providerId="LiveId" clId="{23FDCE24-944E-4DAF-8048-EA949E148F4D}" dt="2024-01-27T19:23:41.870" v="45" actId="47"/>
          <pc:sldLayoutMkLst>
            <pc:docMk/>
            <pc:sldMasterMk cId="645790819" sldId="2147483809"/>
            <pc:sldLayoutMk cId="1324812990" sldId="2147483814"/>
          </pc:sldLayoutMkLst>
        </pc:sldLayoutChg>
        <pc:sldLayoutChg chg="add del">
          <pc:chgData name="Zhikal Khidhr" userId="5b7e17f9e3b74d0c" providerId="LiveId" clId="{23FDCE24-944E-4DAF-8048-EA949E148F4D}" dt="2024-01-27T19:23:41.870" v="45" actId="47"/>
          <pc:sldLayoutMkLst>
            <pc:docMk/>
            <pc:sldMasterMk cId="645790819" sldId="2147483809"/>
            <pc:sldLayoutMk cId="1084190173" sldId="2147483815"/>
          </pc:sldLayoutMkLst>
        </pc:sldLayoutChg>
        <pc:sldLayoutChg chg="add del">
          <pc:chgData name="Zhikal Khidhr" userId="5b7e17f9e3b74d0c" providerId="LiveId" clId="{23FDCE24-944E-4DAF-8048-EA949E148F4D}" dt="2024-01-27T19:23:41.870" v="45" actId="47"/>
          <pc:sldLayoutMkLst>
            <pc:docMk/>
            <pc:sldMasterMk cId="645790819" sldId="2147483809"/>
            <pc:sldLayoutMk cId="1841651112" sldId="2147483816"/>
          </pc:sldLayoutMkLst>
        </pc:sldLayoutChg>
        <pc:sldLayoutChg chg="add del">
          <pc:chgData name="Zhikal Khidhr" userId="5b7e17f9e3b74d0c" providerId="LiveId" clId="{23FDCE24-944E-4DAF-8048-EA949E148F4D}" dt="2024-01-27T19:23:41.870" v="45" actId="47"/>
          <pc:sldLayoutMkLst>
            <pc:docMk/>
            <pc:sldMasterMk cId="645790819" sldId="2147483809"/>
            <pc:sldLayoutMk cId="2418817873" sldId="2147483817"/>
          </pc:sldLayoutMkLst>
        </pc:sldLayoutChg>
        <pc:sldLayoutChg chg="add del">
          <pc:chgData name="Zhikal Khidhr" userId="5b7e17f9e3b74d0c" providerId="LiveId" clId="{23FDCE24-944E-4DAF-8048-EA949E148F4D}" dt="2024-01-27T19:23:41.870" v="45" actId="47"/>
          <pc:sldLayoutMkLst>
            <pc:docMk/>
            <pc:sldMasterMk cId="645790819" sldId="2147483809"/>
            <pc:sldLayoutMk cId="2904484465" sldId="2147483818"/>
          </pc:sldLayoutMkLst>
        </pc:sldLayoutChg>
        <pc:sldLayoutChg chg="add del">
          <pc:chgData name="Zhikal Khidhr" userId="5b7e17f9e3b74d0c" providerId="LiveId" clId="{23FDCE24-944E-4DAF-8048-EA949E148F4D}" dt="2024-01-27T19:23:41.870" v="45" actId="47"/>
          <pc:sldLayoutMkLst>
            <pc:docMk/>
            <pc:sldMasterMk cId="645790819" sldId="2147483809"/>
            <pc:sldLayoutMk cId="278155854" sldId="2147483819"/>
          </pc:sldLayoutMkLst>
        </pc:sldLayoutChg>
        <pc:sldLayoutChg chg="add del">
          <pc:chgData name="Zhikal Khidhr" userId="5b7e17f9e3b74d0c" providerId="LiveId" clId="{23FDCE24-944E-4DAF-8048-EA949E148F4D}" dt="2024-01-27T19:23:41.870" v="45" actId="47"/>
          <pc:sldLayoutMkLst>
            <pc:docMk/>
            <pc:sldMasterMk cId="645790819" sldId="2147483809"/>
            <pc:sldLayoutMk cId="668265380" sldId="2147483820"/>
          </pc:sldLayoutMkLst>
        </pc:sldLayoutChg>
      </pc:sldMasterChg>
    </pc:docChg>
  </pc:docChgLst>
  <pc:docChgLst>
    <pc:chgData name="Zhikal Khidhr" userId="5b7e17f9e3b74d0c" providerId="LiveId" clId="{82F2E55E-EA7A-4136-87B5-6780FF6AC19E}"/>
    <pc:docChg chg="undo custSel addSld delSld modSld addMainMaster delMainMaster modSection">
      <pc:chgData name="Zhikal Khidhr" userId="5b7e17f9e3b74d0c" providerId="LiveId" clId="{82F2E55E-EA7A-4136-87B5-6780FF6AC19E}" dt="2024-01-27T19:15:08.568" v="68" actId="20577"/>
      <pc:docMkLst>
        <pc:docMk/>
      </pc:docMkLst>
      <pc:sldChg chg="del">
        <pc:chgData name="Zhikal Khidhr" userId="5b7e17f9e3b74d0c" providerId="LiveId" clId="{82F2E55E-EA7A-4136-87B5-6780FF6AC19E}" dt="2024-01-27T19:14:42.582" v="29" actId="47"/>
        <pc:sldMkLst>
          <pc:docMk/>
          <pc:sldMk cId="3227801107" sldId="259"/>
        </pc:sldMkLst>
      </pc:sldChg>
      <pc:sldChg chg="del">
        <pc:chgData name="Zhikal Khidhr" userId="5b7e17f9e3b74d0c" providerId="LiveId" clId="{82F2E55E-EA7A-4136-87B5-6780FF6AC19E}" dt="2024-01-27T19:14:42.855" v="30" actId="47"/>
        <pc:sldMkLst>
          <pc:docMk/>
          <pc:sldMk cId="2894253132" sldId="260"/>
        </pc:sldMkLst>
      </pc:sldChg>
      <pc:sldChg chg="del">
        <pc:chgData name="Zhikal Khidhr" userId="5b7e17f9e3b74d0c" providerId="LiveId" clId="{82F2E55E-EA7A-4136-87B5-6780FF6AC19E}" dt="2024-01-27T19:14:43.465" v="33" actId="47"/>
        <pc:sldMkLst>
          <pc:docMk/>
          <pc:sldMk cId="2612759642" sldId="262"/>
        </pc:sldMkLst>
      </pc:sldChg>
      <pc:sldChg chg="del">
        <pc:chgData name="Zhikal Khidhr" userId="5b7e17f9e3b74d0c" providerId="LiveId" clId="{82F2E55E-EA7A-4136-87B5-6780FF6AC19E}" dt="2024-01-27T19:14:43.275" v="32" actId="47"/>
        <pc:sldMkLst>
          <pc:docMk/>
          <pc:sldMk cId="77810561" sldId="263"/>
        </pc:sldMkLst>
      </pc:sldChg>
      <pc:sldChg chg="del">
        <pc:chgData name="Zhikal Khidhr" userId="5b7e17f9e3b74d0c" providerId="LiveId" clId="{82F2E55E-EA7A-4136-87B5-6780FF6AC19E}" dt="2024-01-27T19:14:43.719" v="34" actId="47"/>
        <pc:sldMkLst>
          <pc:docMk/>
          <pc:sldMk cId="290486332" sldId="264"/>
        </pc:sldMkLst>
      </pc:sldChg>
      <pc:sldChg chg="del">
        <pc:chgData name="Zhikal Khidhr" userId="5b7e17f9e3b74d0c" providerId="LiveId" clId="{82F2E55E-EA7A-4136-87B5-6780FF6AC19E}" dt="2024-01-27T19:14:44.664" v="35" actId="47"/>
        <pc:sldMkLst>
          <pc:docMk/>
          <pc:sldMk cId="812031436" sldId="265"/>
        </pc:sldMkLst>
      </pc:sldChg>
      <pc:sldChg chg="del">
        <pc:chgData name="Zhikal Khidhr" userId="5b7e17f9e3b74d0c" providerId="LiveId" clId="{82F2E55E-EA7A-4136-87B5-6780FF6AC19E}" dt="2024-01-27T19:14:44.865" v="36" actId="47"/>
        <pc:sldMkLst>
          <pc:docMk/>
          <pc:sldMk cId="2979213579" sldId="270"/>
        </pc:sldMkLst>
      </pc:sldChg>
      <pc:sldChg chg="del">
        <pc:chgData name="Zhikal Khidhr" userId="5b7e17f9e3b74d0c" providerId="LiveId" clId="{82F2E55E-EA7A-4136-87B5-6780FF6AC19E}" dt="2024-01-27T19:14:48.048" v="41" actId="47"/>
        <pc:sldMkLst>
          <pc:docMk/>
          <pc:sldMk cId="3828818409" sldId="272"/>
        </pc:sldMkLst>
      </pc:sldChg>
      <pc:sldChg chg="del">
        <pc:chgData name="Zhikal Khidhr" userId="5b7e17f9e3b74d0c" providerId="LiveId" clId="{82F2E55E-EA7A-4136-87B5-6780FF6AC19E}" dt="2024-01-27T19:14:46.832" v="39" actId="47"/>
        <pc:sldMkLst>
          <pc:docMk/>
          <pc:sldMk cId="2426974106" sldId="273"/>
        </pc:sldMkLst>
      </pc:sldChg>
      <pc:sldChg chg="del">
        <pc:chgData name="Zhikal Khidhr" userId="5b7e17f9e3b74d0c" providerId="LiveId" clId="{82F2E55E-EA7A-4136-87B5-6780FF6AC19E}" dt="2024-01-27T19:14:47.845" v="40" actId="47"/>
        <pc:sldMkLst>
          <pc:docMk/>
          <pc:sldMk cId="2061015963" sldId="274"/>
        </pc:sldMkLst>
      </pc:sldChg>
      <pc:sldChg chg="del">
        <pc:chgData name="Zhikal Khidhr" userId="5b7e17f9e3b74d0c" providerId="LiveId" clId="{82F2E55E-EA7A-4136-87B5-6780FF6AC19E}" dt="2024-01-27T19:14:49.217" v="42" actId="47"/>
        <pc:sldMkLst>
          <pc:docMk/>
          <pc:sldMk cId="796819440" sldId="275"/>
        </pc:sldMkLst>
      </pc:sldChg>
      <pc:sldChg chg="delSp modSp mod">
        <pc:chgData name="Zhikal Khidhr" userId="5b7e17f9e3b74d0c" providerId="LiveId" clId="{82F2E55E-EA7A-4136-87B5-6780FF6AC19E}" dt="2024-01-27T19:10:33.512" v="9" actId="478"/>
        <pc:sldMkLst>
          <pc:docMk/>
          <pc:sldMk cId="480454959" sldId="327"/>
        </pc:sldMkLst>
        <pc:spChg chg="mod">
          <ac:chgData name="Zhikal Khidhr" userId="5b7e17f9e3b74d0c" providerId="LiveId" clId="{82F2E55E-EA7A-4136-87B5-6780FF6AC19E}" dt="2024-01-27T19:10:23.315" v="5" actId="20577"/>
          <ac:spMkLst>
            <pc:docMk/>
            <pc:sldMk cId="480454959" sldId="327"/>
            <ac:spMk id="2" creationId="{9E3C1396-524A-62A2-8257-1B0D433BBE14}"/>
          </ac:spMkLst>
        </pc:spChg>
        <pc:spChg chg="mod">
          <ac:chgData name="Zhikal Khidhr" userId="5b7e17f9e3b74d0c" providerId="LiveId" clId="{82F2E55E-EA7A-4136-87B5-6780FF6AC19E}" dt="2024-01-27T19:10:30.650" v="8" actId="20577"/>
          <ac:spMkLst>
            <pc:docMk/>
            <pc:sldMk cId="480454959" sldId="327"/>
            <ac:spMk id="3" creationId="{4C497D5C-E785-D72F-C8CC-FA44B04E576B}"/>
          </ac:spMkLst>
        </pc:spChg>
        <pc:spChg chg="del">
          <ac:chgData name="Zhikal Khidhr" userId="5b7e17f9e3b74d0c" providerId="LiveId" clId="{82F2E55E-EA7A-4136-87B5-6780FF6AC19E}" dt="2024-01-27T19:10:33.512" v="9" actId="478"/>
          <ac:spMkLst>
            <pc:docMk/>
            <pc:sldMk cId="480454959" sldId="327"/>
            <ac:spMk id="8" creationId="{E9D09A1A-9791-7DB1-BF0E-20E620DEDFFD}"/>
          </ac:spMkLst>
        </pc:spChg>
      </pc:sldChg>
      <pc:sldChg chg="addSp delSp modSp mod setBg">
        <pc:chgData name="Zhikal Khidhr" userId="5b7e17f9e3b74d0c" providerId="LiveId" clId="{82F2E55E-EA7A-4136-87B5-6780FF6AC19E}" dt="2024-01-27T19:13:09.763" v="10" actId="26606"/>
        <pc:sldMkLst>
          <pc:docMk/>
          <pc:sldMk cId="20075996" sldId="482"/>
        </pc:sldMkLst>
        <pc:spChg chg="mod ord">
          <ac:chgData name="Zhikal Khidhr" userId="5b7e17f9e3b74d0c" providerId="LiveId" clId="{82F2E55E-EA7A-4136-87B5-6780FF6AC19E}" dt="2024-01-27T19:13:09.763" v="10" actId="26606"/>
          <ac:spMkLst>
            <pc:docMk/>
            <pc:sldMk cId="20075996" sldId="482"/>
            <ac:spMk id="3" creationId="{42BF86E1-7E92-27DE-0538-C535EEB30A77}"/>
          </ac:spMkLst>
        </pc:spChg>
        <pc:spChg chg="del">
          <ac:chgData name="Zhikal Khidhr" userId="5b7e17f9e3b74d0c" providerId="LiveId" clId="{82F2E55E-EA7A-4136-87B5-6780FF6AC19E}" dt="2024-01-27T19:13:09.763" v="10" actId="26606"/>
          <ac:spMkLst>
            <pc:docMk/>
            <pc:sldMk cId="20075996" sldId="482"/>
            <ac:spMk id="7" creationId="{608DA07D-3297-432A-B0EF-7898508B7D81}"/>
          </ac:spMkLst>
        </pc:spChg>
        <pc:spChg chg="add mod ord">
          <ac:chgData name="Zhikal Khidhr" userId="5b7e17f9e3b74d0c" providerId="LiveId" clId="{82F2E55E-EA7A-4136-87B5-6780FF6AC19E}" dt="2024-01-27T19:13:09.763" v="10" actId="26606"/>
          <ac:spMkLst>
            <pc:docMk/>
            <pc:sldMk cId="20075996" sldId="482"/>
            <ac:spMk id="8" creationId="{608DA07D-3297-432A-B0EF-7898508B7D81}"/>
          </ac:spMkLst>
        </pc:spChg>
        <pc:spChg chg="add">
          <ac:chgData name="Zhikal Khidhr" userId="5b7e17f9e3b74d0c" providerId="LiveId" clId="{82F2E55E-EA7A-4136-87B5-6780FF6AC19E}" dt="2024-01-27T19:13:09.763" v="10" actId="26606"/>
          <ac:spMkLst>
            <pc:docMk/>
            <pc:sldMk cId="20075996" sldId="482"/>
            <ac:spMk id="14" creationId="{9165109B-7036-4613-93D4-579E77F6EF3C}"/>
          </ac:spMkLst>
        </pc:spChg>
        <pc:spChg chg="add">
          <ac:chgData name="Zhikal Khidhr" userId="5b7e17f9e3b74d0c" providerId="LiveId" clId="{82F2E55E-EA7A-4136-87B5-6780FF6AC19E}" dt="2024-01-27T19:13:09.763" v="10" actId="26606"/>
          <ac:spMkLst>
            <pc:docMk/>
            <pc:sldMk cId="20075996" sldId="482"/>
            <ac:spMk id="16" creationId="{43E8FEA2-54EE-4F84-B5DB-A055A7D805EE}"/>
          </ac:spMkLst>
        </pc:spChg>
        <pc:spChg chg="mod">
          <ac:chgData name="Zhikal Khidhr" userId="5b7e17f9e3b74d0c" providerId="LiveId" clId="{82F2E55E-EA7A-4136-87B5-6780FF6AC19E}" dt="2024-01-27T19:13:09.763" v="10" actId="26606"/>
          <ac:spMkLst>
            <pc:docMk/>
            <pc:sldMk cId="20075996" sldId="482"/>
            <ac:spMk id="47" creationId="{00000000-0000-0000-0000-000000000000}"/>
          </ac:spMkLst>
        </pc:spChg>
        <pc:spChg chg="mod">
          <ac:chgData name="Zhikal Khidhr" userId="5b7e17f9e3b74d0c" providerId="LiveId" clId="{82F2E55E-EA7A-4136-87B5-6780FF6AC19E}" dt="2024-01-27T19:13:09.763" v="10" actId="26606"/>
          <ac:spMkLst>
            <pc:docMk/>
            <pc:sldMk cId="20075996" sldId="482"/>
            <ac:spMk id="48" creationId="{00000000-0000-0000-0000-000000000000}"/>
          </ac:spMkLst>
        </pc:spChg>
        <pc:graphicFrameChg chg="add">
          <ac:chgData name="Zhikal Khidhr" userId="5b7e17f9e3b74d0c" providerId="LiveId" clId="{82F2E55E-EA7A-4136-87B5-6780FF6AC19E}" dt="2024-01-27T19:13:09.763" v="10" actId="26606"/>
          <ac:graphicFrameMkLst>
            <pc:docMk/>
            <pc:sldMk cId="20075996" sldId="482"/>
            <ac:graphicFrameMk id="10" creationId="{A24E0D43-DCD4-4093-6444-CEF67823BFDE}"/>
          </ac:graphicFrameMkLst>
        </pc:graphicFrameChg>
      </pc:sldChg>
      <pc:sldChg chg="addSp modSp mod setBg">
        <pc:chgData name="Zhikal Khidhr" userId="5b7e17f9e3b74d0c" providerId="LiveId" clId="{82F2E55E-EA7A-4136-87B5-6780FF6AC19E}" dt="2024-01-27T19:13:18.787" v="12" actId="1076"/>
        <pc:sldMkLst>
          <pc:docMk/>
          <pc:sldMk cId="543492419" sldId="518"/>
        </pc:sldMkLst>
        <pc:spChg chg="mod ord">
          <ac:chgData name="Zhikal Khidhr" userId="5b7e17f9e3b74d0c" providerId="LiveId" clId="{82F2E55E-EA7A-4136-87B5-6780FF6AC19E}" dt="2024-01-27T19:13:14.344" v="11" actId="26606"/>
          <ac:spMkLst>
            <pc:docMk/>
            <pc:sldMk cId="543492419" sldId="518"/>
            <ac:spMk id="4" creationId="{00000000-0000-0000-0000-000000000000}"/>
          </ac:spMkLst>
        </pc:spChg>
        <pc:spChg chg="mod">
          <ac:chgData name="Zhikal Khidhr" userId="5b7e17f9e3b74d0c" providerId="LiveId" clId="{82F2E55E-EA7A-4136-87B5-6780FF6AC19E}" dt="2024-01-27T19:13:14.344" v="11" actId="26606"/>
          <ac:spMkLst>
            <pc:docMk/>
            <pc:sldMk cId="543492419" sldId="518"/>
            <ac:spMk id="5" creationId="{C9FAB804-82BA-A90C-2003-DAC6081F70A4}"/>
          </ac:spMkLst>
        </pc:spChg>
        <pc:spChg chg="mod ord">
          <ac:chgData name="Zhikal Khidhr" userId="5b7e17f9e3b74d0c" providerId="LiveId" clId="{82F2E55E-EA7A-4136-87B5-6780FF6AC19E}" dt="2024-01-27T19:13:14.344" v="11" actId="26606"/>
          <ac:spMkLst>
            <pc:docMk/>
            <pc:sldMk cId="543492419" sldId="518"/>
            <ac:spMk id="6" creationId="{00000000-0000-0000-0000-000000000000}"/>
          </ac:spMkLst>
        </pc:spChg>
        <pc:spChg chg="add mod">
          <ac:chgData name="Zhikal Khidhr" userId="5b7e17f9e3b74d0c" providerId="LiveId" clId="{82F2E55E-EA7A-4136-87B5-6780FF6AC19E}" dt="2024-01-27T19:13:14.344" v="11" actId="26606"/>
          <ac:spMkLst>
            <pc:docMk/>
            <pc:sldMk cId="543492419" sldId="518"/>
            <ac:spMk id="7" creationId="{608DA07D-3297-432A-B0EF-7898508B7D81}"/>
          </ac:spMkLst>
        </pc:spChg>
        <pc:spChg chg="add mod">
          <ac:chgData name="Zhikal Khidhr" userId="5b7e17f9e3b74d0c" providerId="LiveId" clId="{82F2E55E-EA7A-4136-87B5-6780FF6AC19E}" dt="2024-01-27T19:13:18.787" v="12" actId="1076"/>
          <ac:spMkLst>
            <pc:docMk/>
            <pc:sldMk cId="543492419" sldId="518"/>
            <ac:spMk id="8" creationId="{608DA07D-3297-432A-B0EF-7898508B7D81}"/>
          </ac:spMkLst>
        </pc:spChg>
        <pc:spChg chg="add">
          <ac:chgData name="Zhikal Khidhr" userId="5b7e17f9e3b74d0c" providerId="LiveId" clId="{82F2E55E-EA7A-4136-87B5-6780FF6AC19E}" dt="2024-01-27T19:13:14.344" v="11" actId="26606"/>
          <ac:spMkLst>
            <pc:docMk/>
            <pc:sldMk cId="543492419" sldId="518"/>
            <ac:spMk id="13" creationId="{F13C74B1-5B17-4795-BED0-7140497B445A}"/>
          </ac:spMkLst>
        </pc:spChg>
        <pc:spChg chg="add">
          <ac:chgData name="Zhikal Khidhr" userId="5b7e17f9e3b74d0c" providerId="LiveId" clId="{82F2E55E-EA7A-4136-87B5-6780FF6AC19E}" dt="2024-01-27T19:13:14.344" v="11" actId="26606"/>
          <ac:spMkLst>
            <pc:docMk/>
            <pc:sldMk cId="543492419" sldId="518"/>
            <ac:spMk id="15" creationId="{D4974D33-8DC5-464E-8C6D-BE58F0669C17}"/>
          </ac:spMkLst>
        </pc:spChg>
        <pc:picChg chg="ord">
          <ac:chgData name="Zhikal Khidhr" userId="5b7e17f9e3b74d0c" providerId="LiveId" clId="{82F2E55E-EA7A-4136-87B5-6780FF6AC19E}" dt="2024-01-27T19:13:14.344" v="11" actId="26606"/>
          <ac:picMkLst>
            <pc:docMk/>
            <pc:sldMk cId="543492419" sldId="518"/>
            <ac:picMk id="2" creationId="{F08B37D7-2441-38EC-EB8A-E4AD4EC1AB9C}"/>
          </ac:picMkLst>
        </pc:picChg>
        <pc:picChg chg="mod">
          <ac:chgData name="Zhikal Khidhr" userId="5b7e17f9e3b74d0c" providerId="LiveId" clId="{82F2E55E-EA7A-4136-87B5-6780FF6AC19E}" dt="2024-01-27T19:13:14.344" v="11" actId="26606"/>
          <ac:picMkLst>
            <pc:docMk/>
            <pc:sldMk cId="543492419" sldId="518"/>
            <ac:picMk id="3" creationId="{F5E1791F-7F41-6CD6-9E9C-751B7DC26290}"/>
          </ac:picMkLst>
        </pc:picChg>
      </pc:sldChg>
      <pc:sldChg chg="addSp delSp modSp mod setBg">
        <pc:chgData name="Zhikal Khidhr" userId="5b7e17f9e3b74d0c" providerId="LiveId" clId="{82F2E55E-EA7A-4136-87B5-6780FF6AC19E}" dt="2024-01-27T19:13:22.463" v="14" actId="26606"/>
        <pc:sldMkLst>
          <pc:docMk/>
          <pc:sldMk cId="2253304095" sldId="519"/>
        </pc:sldMkLst>
        <pc:spChg chg="mod">
          <ac:chgData name="Zhikal Khidhr" userId="5b7e17f9e3b74d0c" providerId="LiveId" clId="{82F2E55E-EA7A-4136-87B5-6780FF6AC19E}" dt="2024-01-27T19:13:22.463" v="14" actId="26606"/>
          <ac:spMkLst>
            <pc:docMk/>
            <pc:sldMk cId="2253304095" sldId="519"/>
            <ac:spMk id="3" creationId="{36729528-9956-A595-8C17-40D3FAAE8A88}"/>
          </ac:spMkLst>
        </pc:spChg>
        <pc:spChg chg="add">
          <ac:chgData name="Zhikal Khidhr" userId="5b7e17f9e3b74d0c" providerId="LiveId" clId="{82F2E55E-EA7A-4136-87B5-6780FF6AC19E}" dt="2024-01-27T19:13:22.463" v="14" actId="26606"/>
          <ac:spMkLst>
            <pc:docMk/>
            <pc:sldMk cId="2253304095" sldId="519"/>
            <ac:spMk id="4" creationId="{00000000-0000-0000-0000-000000000000}"/>
          </ac:spMkLst>
        </pc:spChg>
        <pc:spChg chg="add">
          <ac:chgData name="Zhikal Khidhr" userId="5b7e17f9e3b74d0c" providerId="LiveId" clId="{82F2E55E-EA7A-4136-87B5-6780FF6AC19E}" dt="2024-01-27T19:13:22.463" v="14" actId="26606"/>
          <ac:spMkLst>
            <pc:docMk/>
            <pc:sldMk cId="2253304095" sldId="519"/>
            <ac:spMk id="6" creationId="{00000000-0000-0000-0000-000000000000}"/>
          </ac:spMkLst>
        </pc:spChg>
        <pc:spChg chg="add mod">
          <ac:chgData name="Zhikal Khidhr" userId="5b7e17f9e3b74d0c" providerId="LiveId" clId="{82F2E55E-EA7A-4136-87B5-6780FF6AC19E}" dt="2024-01-27T19:13:22.463" v="14" actId="26606"/>
          <ac:spMkLst>
            <pc:docMk/>
            <pc:sldMk cId="2253304095" sldId="519"/>
            <ac:spMk id="7" creationId="{608DA07D-3297-432A-B0EF-7898508B7D81}"/>
          </ac:spMkLst>
        </pc:spChg>
        <pc:spChg chg="add mod">
          <ac:chgData name="Zhikal Khidhr" userId="5b7e17f9e3b74d0c" providerId="LiveId" clId="{82F2E55E-EA7A-4136-87B5-6780FF6AC19E}" dt="2024-01-27T19:13:22.463" v="14" actId="26606"/>
          <ac:spMkLst>
            <pc:docMk/>
            <pc:sldMk cId="2253304095" sldId="519"/>
            <ac:spMk id="8" creationId="{608DA07D-3297-432A-B0EF-7898508B7D81}"/>
          </ac:spMkLst>
        </pc:spChg>
        <pc:spChg chg="add mod">
          <ac:chgData name="Zhikal Khidhr" userId="5b7e17f9e3b74d0c" providerId="LiveId" clId="{82F2E55E-EA7A-4136-87B5-6780FF6AC19E}" dt="2024-01-27T19:13:22.463" v="14" actId="26606"/>
          <ac:spMkLst>
            <pc:docMk/>
            <pc:sldMk cId="2253304095" sldId="519"/>
            <ac:spMk id="11" creationId="{8C6FA343-B710-1C8B-F6D0-5E18B7C726DE}"/>
          </ac:spMkLst>
        </pc:spChg>
        <pc:spChg chg="del mod replId">
          <ac:chgData name="Zhikal Khidhr" userId="5b7e17f9e3b74d0c" providerId="LiveId" clId="{82F2E55E-EA7A-4136-87B5-6780FF6AC19E}" dt="2024-01-27T19:13:22.463" v="14" actId="26606"/>
          <ac:spMkLst>
            <pc:docMk/>
            <pc:sldMk cId="2253304095" sldId="519"/>
            <ac:spMk id="13" creationId="{00000000-0000-0000-0000-000000000000}"/>
          </ac:spMkLst>
        </pc:spChg>
        <pc:spChg chg="del mod replId">
          <ac:chgData name="Zhikal Khidhr" userId="5b7e17f9e3b74d0c" providerId="LiveId" clId="{82F2E55E-EA7A-4136-87B5-6780FF6AC19E}" dt="2024-01-27T19:13:22.463" v="14" actId="26606"/>
          <ac:spMkLst>
            <pc:docMk/>
            <pc:sldMk cId="2253304095" sldId="519"/>
            <ac:spMk id="14" creationId="{00000000-0000-0000-0000-000000000000}"/>
          </ac:spMkLst>
        </pc:spChg>
        <pc:spChg chg="add">
          <ac:chgData name="Zhikal Khidhr" userId="5b7e17f9e3b74d0c" providerId="LiveId" clId="{82F2E55E-EA7A-4136-87B5-6780FF6AC19E}" dt="2024-01-27T19:13:22.463" v="14" actId="26606"/>
          <ac:spMkLst>
            <pc:docMk/>
            <pc:sldMk cId="2253304095" sldId="519"/>
            <ac:spMk id="16" creationId="{DA2E7C1E-2B5A-4BBA-AE51-1CD8C19309D7}"/>
          </ac:spMkLst>
        </pc:spChg>
        <pc:spChg chg="add">
          <ac:chgData name="Zhikal Khidhr" userId="5b7e17f9e3b74d0c" providerId="LiveId" clId="{82F2E55E-EA7A-4136-87B5-6780FF6AC19E}" dt="2024-01-27T19:13:22.463" v="14" actId="26606"/>
          <ac:spMkLst>
            <pc:docMk/>
            <pc:sldMk cId="2253304095" sldId="519"/>
            <ac:spMk id="18" creationId="{43DF76B1-5174-4FAF-9D19-FFEE98426836}"/>
          </ac:spMkLst>
        </pc:spChg>
        <pc:picChg chg="mod">
          <ac:chgData name="Zhikal Khidhr" userId="5b7e17f9e3b74d0c" providerId="LiveId" clId="{82F2E55E-EA7A-4136-87B5-6780FF6AC19E}" dt="2024-01-27T19:13:22.463" v="14" actId="26606"/>
          <ac:picMkLst>
            <pc:docMk/>
            <pc:sldMk cId="2253304095" sldId="519"/>
            <ac:picMk id="2" creationId="{F08B37D7-2441-38EC-EB8A-E4AD4EC1AB9C}"/>
          </ac:picMkLst>
        </pc:picChg>
      </pc:sldChg>
      <pc:sldChg chg="addSp modSp mod setBg">
        <pc:chgData name="Zhikal Khidhr" userId="5b7e17f9e3b74d0c" providerId="LiveId" clId="{82F2E55E-EA7A-4136-87B5-6780FF6AC19E}" dt="2024-01-27T19:13:33.736" v="16" actId="1076"/>
        <pc:sldMkLst>
          <pc:docMk/>
          <pc:sldMk cId="1496114521" sldId="521"/>
        </pc:sldMkLst>
        <pc:spChg chg="mod ord">
          <ac:chgData name="Zhikal Khidhr" userId="5b7e17f9e3b74d0c" providerId="LiveId" clId="{82F2E55E-EA7A-4136-87B5-6780FF6AC19E}" dt="2024-01-27T19:13:27.705" v="15" actId="26606"/>
          <ac:spMkLst>
            <pc:docMk/>
            <pc:sldMk cId="1496114521" sldId="521"/>
            <ac:spMk id="4" creationId="{00000000-0000-0000-0000-000000000000}"/>
          </ac:spMkLst>
        </pc:spChg>
        <pc:spChg chg="mod">
          <ac:chgData name="Zhikal Khidhr" userId="5b7e17f9e3b74d0c" providerId="LiveId" clId="{82F2E55E-EA7A-4136-87B5-6780FF6AC19E}" dt="2024-01-27T19:13:27.705" v="15" actId="26606"/>
          <ac:spMkLst>
            <pc:docMk/>
            <pc:sldMk cId="1496114521" sldId="521"/>
            <ac:spMk id="5" creationId="{5CC46004-8A37-F02F-53AE-E8EF14D4EBE2}"/>
          </ac:spMkLst>
        </pc:spChg>
        <pc:spChg chg="mod ord">
          <ac:chgData name="Zhikal Khidhr" userId="5b7e17f9e3b74d0c" providerId="LiveId" clId="{82F2E55E-EA7A-4136-87B5-6780FF6AC19E}" dt="2024-01-27T19:13:27.705" v="15" actId="26606"/>
          <ac:spMkLst>
            <pc:docMk/>
            <pc:sldMk cId="1496114521" sldId="521"/>
            <ac:spMk id="6" creationId="{00000000-0000-0000-0000-000000000000}"/>
          </ac:spMkLst>
        </pc:spChg>
        <pc:spChg chg="add mod">
          <ac:chgData name="Zhikal Khidhr" userId="5b7e17f9e3b74d0c" providerId="LiveId" clId="{82F2E55E-EA7A-4136-87B5-6780FF6AC19E}" dt="2024-01-27T19:13:27.705" v="15" actId="26606"/>
          <ac:spMkLst>
            <pc:docMk/>
            <pc:sldMk cId="1496114521" sldId="521"/>
            <ac:spMk id="7" creationId="{608DA07D-3297-432A-B0EF-7898508B7D81}"/>
          </ac:spMkLst>
        </pc:spChg>
        <pc:spChg chg="add mod">
          <ac:chgData name="Zhikal Khidhr" userId="5b7e17f9e3b74d0c" providerId="LiveId" clId="{82F2E55E-EA7A-4136-87B5-6780FF6AC19E}" dt="2024-01-27T19:13:33.736" v="16" actId="1076"/>
          <ac:spMkLst>
            <pc:docMk/>
            <pc:sldMk cId="1496114521" sldId="521"/>
            <ac:spMk id="8" creationId="{608DA07D-3297-432A-B0EF-7898508B7D81}"/>
          </ac:spMkLst>
        </pc:spChg>
        <pc:spChg chg="add">
          <ac:chgData name="Zhikal Khidhr" userId="5b7e17f9e3b74d0c" providerId="LiveId" clId="{82F2E55E-EA7A-4136-87B5-6780FF6AC19E}" dt="2024-01-27T19:13:27.705" v="15" actId="26606"/>
          <ac:spMkLst>
            <pc:docMk/>
            <pc:sldMk cId="1496114521" sldId="521"/>
            <ac:spMk id="13" creationId="{2B97F24A-32CE-4C1C-A50D-3016B394DCFB}"/>
          </ac:spMkLst>
        </pc:spChg>
        <pc:spChg chg="add">
          <ac:chgData name="Zhikal Khidhr" userId="5b7e17f9e3b74d0c" providerId="LiveId" clId="{82F2E55E-EA7A-4136-87B5-6780FF6AC19E}" dt="2024-01-27T19:13:27.705" v="15" actId="26606"/>
          <ac:spMkLst>
            <pc:docMk/>
            <pc:sldMk cId="1496114521" sldId="521"/>
            <ac:spMk id="15" creationId="{CD8B4F24-440B-49E9-B85D-733523DC064B}"/>
          </ac:spMkLst>
        </pc:spChg>
        <pc:picChg chg="ord">
          <ac:chgData name="Zhikal Khidhr" userId="5b7e17f9e3b74d0c" providerId="LiveId" clId="{82F2E55E-EA7A-4136-87B5-6780FF6AC19E}" dt="2024-01-27T19:13:27.705" v="15" actId="26606"/>
          <ac:picMkLst>
            <pc:docMk/>
            <pc:sldMk cId="1496114521" sldId="521"/>
            <ac:picMk id="2" creationId="{F08B37D7-2441-38EC-EB8A-E4AD4EC1AB9C}"/>
          </ac:picMkLst>
        </pc:picChg>
        <pc:picChg chg="mod">
          <ac:chgData name="Zhikal Khidhr" userId="5b7e17f9e3b74d0c" providerId="LiveId" clId="{82F2E55E-EA7A-4136-87B5-6780FF6AC19E}" dt="2024-01-27T19:13:27.705" v="15" actId="26606"/>
          <ac:picMkLst>
            <pc:docMk/>
            <pc:sldMk cId="1496114521" sldId="521"/>
            <ac:picMk id="3" creationId="{4E1EF874-04B0-3622-5FFD-8BF565A37FDD}"/>
          </ac:picMkLst>
        </pc:picChg>
      </pc:sldChg>
      <pc:sldChg chg="addSp modSp mod setBg">
        <pc:chgData name="Zhikal Khidhr" userId="5b7e17f9e3b74d0c" providerId="LiveId" clId="{82F2E55E-EA7A-4136-87B5-6780FF6AC19E}" dt="2024-01-27T19:13:54.232" v="21" actId="1076"/>
        <pc:sldMkLst>
          <pc:docMk/>
          <pc:sldMk cId="1914612797" sldId="522"/>
        </pc:sldMkLst>
        <pc:spChg chg="mod">
          <ac:chgData name="Zhikal Khidhr" userId="5b7e17f9e3b74d0c" providerId="LiveId" clId="{82F2E55E-EA7A-4136-87B5-6780FF6AC19E}" dt="2024-01-27T19:13:50.299" v="20" actId="26606"/>
          <ac:spMkLst>
            <pc:docMk/>
            <pc:sldMk cId="1914612797" sldId="522"/>
            <ac:spMk id="3" creationId="{237AE0A5-1CC8-98C0-174A-7BE5918355A6}"/>
          </ac:spMkLst>
        </pc:spChg>
        <pc:spChg chg="mod ord">
          <ac:chgData name="Zhikal Khidhr" userId="5b7e17f9e3b74d0c" providerId="LiveId" clId="{82F2E55E-EA7A-4136-87B5-6780FF6AC19E}" dt="2024-01-27T19:13:50.299" v="20" actId="26606"/>
          <ac:spMkLst>
            <pc:docMk/>
            <pc:sldMk cId="1914612797" sldId="522"/>
            <ac:spMk id="4" creationId="{00000000-0000-0000-0000-000000000000}"/>
          </ac:spMkLst>
        </pc:spChg>
        <pc:spChg chg="mod ord">
          <ac:chgData name="Zhikal Khidhr" userId="5b7e17f9e3b74d0c" providerId="LiveId" clId="{82F2E55E-EA7A-4136-87B5-6780FF6AC19E}" dt="2024-01-27T19:13:50.299" v="20" actId="26606"/>
          <ac:spMkLst>
            <pc:docMk/>
            <pc:sldMk cId="1914612797" sldId="522"/>
            <ac:spMk id="6" creationId="{00000000-0000-0000-0000-000000000000}"/>
          </ac:spMkLst>
        </pc:spChg>
        <pc:spChg chg="add mod">
          <ac:chgData name="Zhikal Khidhr" userId="5b7e17f9e3b74d0c" providerId="LiveId" clId="{82F2E55E-EA7A-4136-87B5-6780FF6AC19E}" dt="2024-01-27T19:13:50.299" v="20" actId="26606"/>
          <ac:spMkLst>
            <pc:docMk/>
            <pc:sldMk cId="1914612797" sldId="522"/>
            <ac:spMk id="7" creationId="{608DA07D-3297-432A-B0EF-7898508B7D81}"/>
          </ac:spMkLst>
        </pc:spChg>
        <pc:spChg chg="add mod">
          <ac:chgData name="Zhikal Khidhr" userId="5b7e17f9e3b74d0c" providerId="LiveId" clId="{82F2E55E-EA7A-4136-87B5-6780FF6AC19E}" dt="2024-01-27T19:13:54.232" v="21" actId="1076"/>
          <ac:spMkLst>
            <pc:docMk/>
            <pc:sldMk cId="1914612797" sldId="522"/>
            <ac:spMk id="8" creationId="{608DA07D-3297-432A-B0EF-7898508B7D81}"/>
          </ac:spMkLst>
        </pc:spChg>
        <pc:spChg chg="add">
          <ac:chgData name="Zhikal Khidhr" userId="5b7e17f9e3b74d0c" providerId="LiveId" clId="{82F2E55E-EA7A-4136-87B5-6780FF6AC19E}" dt="2024-01-27T19:13:50.299" v="20" actId="26606"/>
          <ac:spMkLst>
            <pc:docMk/>
            <pc:sldMk cId="1914612797" sldId="522"/>
            <ac:spMk id="13" creationId="{100EDD19-6802-4EC3-95CE-CFFAB042CFD6}"/>
          </ac:spMkLst>
        </pc:spChg>
        <pc:spChg chg="add">
          <ac:chgData name="Zhikal Khidhr" userId="5b7e17f9e3b74d0c" providerId="LiveId" clId="{82F2E55E-EA7A-4136-87B5-6780FF6AC19E}" dt="2024-01-27T19:13:50.299" v="20" actId="26606"/>
          <ac:spMkLst>
            <pc:docMk/>
            <pc:sldMk cId="1914612797" sldId="522"/>
            <ac:spMk id="15" creationId="{DB17E863-922E-4C26-BD64-E8FD41D28661}"/>
          </ac:spMkLst>
        </pc:spChg>
        <pc:picChg chg="ord">
          <ac:chgData name="Zhikal Khidhr" userId="5b7e17f9e3b74d0c" providerId="LiveId" clId="{82F2E55E-EA7A-4136-87B5-6780FF6AC19E}" dt="2024-01-27T19:13:50.299" v="20" actId="26606"/>
          <ac:picMkLst>
            <pc:docMk/>
            <pc:sldMk cId="1914612797" sldId="522"/>
            <ac:picMk id="2" creationId="{F08B37D7-2441-38EC-EB8A-E4AD4EC1AB9C}"/>
          </ac:picMkLst>
        </pc:picChg>
      </pc:sldChg>
      <pc:sldChg chg="addSp modSp mod setBg">
        <pc:chgData name="Zhikal Khidhr" userId="5b7e17f9e3b74d0c" providerId="LiveId" clId="{82F2E55E-EA7A-4136-87B5-6780FF6AC19E}" dt="2024-01-27T19:14:05.867" v="23" actId="1076"/>
        <pc:sldMkLst>
          <pc:docMk/>
          <pc:sldMk cId="2087653563" sldId="524"/>
        </pc:sldMkLst>
        <pc:spChg chg="mod ord">
          <ac:chgData name="Zhikal Khidhr" userId="5b7e17f9e3b74d0c" providerId="LiveId" clId="{82F2E55E-EA7A-4136-87B5-6780FF6AC19E}" dt="2024-01-27T19:14:02.208" v="22" actId="26606"/>
          <ac:spMkLst>
            <pc:docMk/>
            <pc:sldMk cId="2087653563" sldId="524"/>
            <ac:spMk id="4" creationId="{00000000-0000-0000-0000-000000000000}"/>
          </ac:spMkLst>
        </pc:spChg>
        <pc:spChg chg="mod">
          <ac:chgData name="Zhikal Khidhr" userId="5b7e17f9e3b74d0c" providerId="LiveId" clId="{82F2E55E-EA7A-4136-87B5-6780FF6AC19E}" dt="2024-01-27T19:14:02.208" v="22" actId="26606"/>
          <ac:spMkLst>
            <pc:docMk/>
            <pc:sldMk cId="2087653563" sldId="524"/>
            <ac:spMk id="5" creationId="{D158D5B5-B191-FD85-A445-BF848CF11A20}"/>
          </ac:spMkLst>
        </pc:spChg>
        <pc:spChg chg="mod ord">
          <ac:chgData name="Zhikal Khidhr" userId="5b7e17f9e3b74d0c" providerId="LiveId" clId="{82F2E55E-EA7A-4136-87B5-6780FF6AC19E}" dt="2024-01-27T19:14:02.208" v="22" actId="26606"/>
          <ac:spMkLst>
            <pc:docMk/>
            <pc:sldMk cId="2087653563" sldId="524"/>
            <ac:spMk id="6" creationId="{00000000-0000-0000-0000-000000000000}"/>
          </ac:spMkLst>
        </pc:spChg>
        <pc:spChg chg="add mod">
          <ac:chgData name="Zhikal Khidhr" userId="5b7e17f9e3b74d0c" providerId="LiveId" clId="{82F2E55E-EA7A-4136-87B5-6780FF6AC19E}" dt="2024-01-27T19:14:02.208" v="22" actId="26606"/>
          <ac:spMkLst>
            <pc:docMk/>
            <pc:sldMk cId="2087653563" sldId="524"/>
            <ac:spMk id="7" creationId="{608DA07D-3297-432A-B0EF-7898508B7D81}"/>
          </ac:spMkLst>
        </pc:spChg>
        <pc:spChg chg="add mod">
          <ac:chgData name="Zhikal Khidhr" userId="5b7e17f9e3b74d0c" providerId="LiveId" clId="{82F2E55E-EA7A-4136-87B5-6780FF6AC19E}" dt="2024-01-27T19:14:05.867" v="23" actId="1076"/>
          <ac:spMkLst>
            <pc:docMk/>
            <pc:sldMk cId="2087653563" sldId="524"/>
            <ac:spMk id="8" creationId="{608DA07D-3297-432A-B0EF-7898508B7D81}"/>
          </ac:spMkLst>
        </pc:spChg>
        <pc:spChg chg="add">
          <ac:chgData name="Zhikal Khidhr" userId="5b7e17f9e3b74d0c" providerId="LiveId" clId="{82F2E55E-EA7A-4136-87B5-6780FF6AC19E}" dt="2024-01-27T19:14:02.208" v="22" actId="26606"/>
          <ac:spMkLst>
            <pc:docMk/>
            <pc:sldMk cId="2087653563" sldId="524"/>
            <ac:spMk id="13" creationId="{32AEEBC8-9D30-42EF-95F2-386C2653FBF0}"/>
          </ac:spMkLst>
        </pc:spChg>
        <pc:spChg chg="add">
          <ac:chgData name="Zhikal Khidhr" userId="5b7e17f9e3b74d0c" providerId="LiveId" clId="{82F2E55E-EA7A-4136-87B5-6780FF6AC19E}" dt="2024-01-27T19:14:02.208" v="22" actId="26606"/>
          <ac:spMkLst>
            <pc:docMk/>
            <pc:sldMk cId="2087653563" sldId="524"/>
            <ac:spMk id="15" creationId="{2E92FA66-67D7-4CB4-94D3-E643A9AD4757}"/>
          </ac:spMkLst>
        </pc:spChg>
        <pc:picChg chg="ord">
          <ac:chgData name="Zhikal Khidhr" userId="5b7e17f9e3b74d0c" providerId="LiveId" clId="{82F2E55E-EA7A-4136-87B5-6780FF6AC19E}" dt="2024-01-27T19:14:02.208" v="22" actId="26606"/>
          <ac:picMkLst>
            <pc:docMk/>
            <pc:sldMk cId="2087653563" sldId="524"/>
            <ac:picMk id="2" creationId="{F08B37D7-2441-38EC-EB8A-E4AD4EC1AB9C}"/>
          </ac:picMkLst>
        </pc:picChg>
        <pc:picChg chg="mod">
          <ac:chgData name="Zhikal Khidhr" userId="5b7e17f9e3b74d0c" providerId="LiveId" clId="{82F2E55E-EA7A-4136-87B5-6780FF6AC19E}" dt="2024-01-27T19:14:02.208" v="22" actId="26606"/>
          <ac:picMkLst>
            <pc:docMk/>
            <pc:sldMk cId="2087653563" sldId="524"/>
            <ac:picMk id="3" creationId="{287FAC8D-A564-924B-54E6-86C40BA68830}"/>
          </ac:picMkLst>
        </pc:picChg>
      </pc:sldChg>
      <pc:sldChg chg="addSp modSp mod setBg">
        <pc:chgData name="Zhikal Khidhr" userId="5b7e17f9e3b74d0c" providerId="LiveId" clId="{82F2E55E-EA7A-4136-87B5-6780FF6AC19E}" dt="2024-01-27T19:14:15.196" v="24" actId="26606"/>
        <pc:sldMkLst>
          <pc:docMk/>
          <pc:sldMk cId="3936592486" sldId="525"/>
        </pc:sldMkLst>
        <pc:spChg chg="mod">
          <ac:chgData name="Zhikal Khidhr" userId="5b7e17f9e3b74d0c" providerId="LiveId" clId="{82F2E55E-EA7A-4136-87B5-6780FF6AC19E}" dt="2024-01-27T19:14:15.196" v="24" actId="26606"/>
          <ac:spMkLst>
            <pc:docMk/>
            <pc:sldMk cId="3936592486" sldId="525"/>
            <ac:spMk id="3" creationId="{40501A71-6489-A4BB-2461-90E0DEF00AAC}"/>
          </ac:spMkLst>
        </pc:spChg>
        <pc:spChg chg="mod ord">
          <ac:chgData name="Zhikal Khidhr" userId="5b7e17f9e3b74d0c" providerId="LiveId" clId="{82F2E55E-EA7A-4136-87B5-6780FF6AC19E}" dt="2024-01-27T19:14:15.196" v="24" actId="26606"/>
          <ac:spMkLst>
            <pc:docMk/>
            <pc:sldMk cId="3936592486" sldId="525"/>
            <ac:spMk id="4" creationId="{00000000-0000-0000-0000-000000000000}"/>
          </ac:spMkLst>
        </pc:spChg>
        <pc:spChg chg="mod ord">
          <ac:chgData name="Zhikal Khidhr" userId="5b7e17f9e3b74d0c" providerId="LiveId" clId="{82F2E55E-EA7A-4136-87B5-6780FF6AC19E}" dt="2024-01-27T19:14:15.196" v="24" actId="26606"/>
          <ac:spMkLst>
            <pc:docMk/>
            <pc:sldMk cId="3936592486" sldId="525"/>
            <ac:spMk id="6" creationId="{00000000-0000-0000-0000-000000000000}"/>
          </ac:spMkLst>
        </pc:spChg>
        <pc:spChg chg="add mod">
          <ac:chgData name="Zhikal Khidhr" userId="5b7e17f9e3b74d0c" providerId="LiveId" clId="{82F2E55E-EA7A-4136-87B5-6780FF6AC19E}" dt="2024-01-27T19:14:15.196" v="24" actId="26606"/>
          <ac:spMkLst>
            <pc:docMk/>
            <pc:sldMk cId="3936592486" sldId="525"/>
            <ac:spMk id="7" creationId="{608DA07D-3297-432A-B0EF-7898508B7D81}"/>
          </ac:spMkLst>
        </pc:spChg>
        <pc:spChg chg="add mod">
          <ac:chgData name="Zhikal Khidhr" userId="5b7e17f9e3b74d0c" providerId="LiveId" clId="{82F2E55E-EA7A-4136-87B5-6780FF6AC19E}" dt="2024-01-27T19:14:15.196" v="24" actId="26606"/>
          <ac:spMkLst>
            <pc:docMk/>
            <pc:sldMk cId="3936592486" sldId="525"/>
            <ac:spMk id="8" creationId="{608DA07D-3297-432A-B0EF-7898508B7D81}"/>
          </ac:spMkLst>
        </pc:spChg>
        <pc:spChg chg="add">
          <ac:chgData name="Zhikal Khidhr" userId="5b7e17f9e3b74d0c" providerId="LiveId" clId="{82F2E55E-EA7A-4136-87B5-6780FF6AC19E}" dt="2024-01-27T19:14:15.196" v="24" actId="26606"/>
          <ac:spMkLst>
            <pc:docMk/>
            <pc:sldMk cId="3936592486" sldId="525"/>
            <ac:spMk id="13" creationId="{100EDD19-6802-4EC3-95CE-CFFAB042CFD6}"/>
          </ac:spMkLst>
        </pc:spChg>
        <pc:spChg chg="add">
          <ac:chgData name="Zhikal Khidhr" userId="5b7e17f9e3b74d0c" providerId="LiveId" clId="{82F2E55E-EA7A-4136-87B5-6780FF6AC19E}" dt="2024-01-27T19:14:15.196" v="24" actId="26606"/>
          <ac:spMkLst>
            <pc:docMk/>
            <pc:sldMk cId="3936592486" sldId="525"/>
            <ac:spMk id="15" creationId="{DB17E863-922E-4C26-BD64-E8FD41D28661}"/>
          </ac:spMkLst>
        </pc:spChg>
        <pc:picChg chg="ord">
          <ac:chgData name="Zhikal Khidhr" userId="5b7e17f9e3b74d0c" providerId="LiveId" clId="{82F2E55E-EA7A-4136-87B5-6780FF6AC19E}" dt="2024-01-27T19:14:15.196" v="24" actId="26606"/>
          <ac:picMkLst>
            <pc:docMk/>
            <pc:sldMk cId="3936592486" sldId="525"/>
            <ac:picMk id="2" creationId="{F08B37D7-2441-38EC-EB8A-E4AD4EC1AB9C}"/>
          </ac:picMkLst>
        </pc:picChg>
      </pc:sldChg>
      <pc:sldChg chg="addSp delSp modSp mod setBg">
        <pc:chgData name="Zhikal Khidhr" userId="5b7e17f9e3b74d0c" providerId="LiveId" clId="{82F2E55E-EA7A-4136-87B5-6780FF6AC19E}" dt="2024-01-27T19:14:24.688" v="27" actId="26606"/>
        <pc:sldMkLst>
          <pc:docMk/>
          <pc:sldMk cId="4217022050" sldId="527"/>
        </pc:sldMkLst>
        <pc:spChg chg="mod ord">
          <ac:chgData name="Zhikal Khidhr" userId="5b7e17f9e3b74d0c" providerId="LiveId" clId="{82F2E55E-EA7A-4136-87B5-6780FF6AC19E}" dt="2024-01-27T19:14:24.688" v="27" actId="26606"/>
          <ac:spMkLst>
            <pc:docMk/>
            <pc:sldMk cId="4217022050" sldId="527"/>
            <ac:spMk id="4" creationId="{00000000-0000-0000-0000-000000000000}"/>
          </ac:spMkLst>
        </pc:spChg>
        <pc:spChg chg="mod">
          <ac:chgData name="Zhikal Khidhr" userId="5b7e17f9e3b74d0c" providerId="LiveId" clId="{82F2E55E-EA7A-4136-87B5-6780FF6AC19E}" dt="2024-01-27T19:14:24.688" v="27" actId="26606"/>
          <ac:spMkLst>
            <pc:docMk/>
            <pc:sldMk cId="4217022050" sldId="527"/>
            <ac:spMk id="5" creationId="{F14866AB-9987-0978-5959-E48F3EF49425}"/>
          </ac:spMkLst>
        </pc:spChg>
        <pc:spChg chg="mod ord">
          <ac:chgData name="Zhikal Khidhr" userId="5b7e17f9e3b74d0c" providerId="LiveId" clId="{82F2E55E-EA7A-4136-87B5-6780FF6AC19E}" dt="2024-01-27T19:14:24.688" v="27" actId="26606"/>
          <ac:spMkLst>
            <pc:docMk/>
            <pc:sldMk cId="4217022050" sldId="527"/>
            <ac:spMk id="6" creationId="{00000000-0000-0000-0000-000000000000}"/>
          </ac:spMkLst>
        </pc:spChg>
        <pc:spChg chg="add mod">
          <ac:chgData name="Zhikal Khidhr" userId="5b7e17f9e3b74d0c" providerId="LiveId" clId="{82F2E55E-EA7A-4136-87B5-6780FF6AC19E}" dt="2024-01-27T19:14:24.688" v="27" actId="26606"/>
          <ac:spMkLst>
            <pc:docMk/>
            <pc:sldMk cId="4217022050" sldId="527"/>
            <ac:spMk id="8" creationId="{608DA07D-3297-432A-B0EF-7898508B7D81}"/>
          </ac:spMkLst>
        </pc:spChg>
        <pc:spChg chg="add del">
          <ac:chgData name="Zhikal Khidhr" userId="5b7e17f9e3b74d0c" providerId="LiveId" clId="{82F2E55E-EA7A-4136-87B5-6780FF6AC19E}" dt="2024-01-27T19:14:24.672" v="26" actId="26606"/>
          <ac:spMkLst>
            <pc:docMk/>
            <pc:sldMk cId="4217022050" sldId="527"/>
            <ac:spMk id="13" creationId="{BCED4D40-4B67-4331-AC48-79B82B4A47D8}"/>
          </ac:spMkLst>
        </pc:spChg>
        <pc:spChg chg="add del">
          <ac:chgData name="Zhikal Khidhr" userId="5b7e17f9e3b74d0c" providerId="LiveId" clId="{82F2E55E-EA7A-4136-87B5-6780FF6AC19E}" dt="2024-01-27T19:14:24.672" v="26" actId="26606"/>
          <ac:spMkLst>
            <pc:docMk/>
            <pc:sldMk cId="4217022050" sldId="527"/>
            <ac:spMk id="15" creationId="{670CEDEF-4F34-412E-84EE-329C1E936AF5}"/>
          </ac:spMkLst>
        </pc:spChg>
        <pc:spChg chg="add">
          <ac:chgData name="Zhikal Khidhr" userId="5b7e17f9e3b74d0c" providerId="LiveId" clId="{82F2E55E-EA7A-4136-87B5-6780FF6AC19E}" dt="2024-01-27T19:14:24.688" v="27" actId="26606"/>
          <ac:spMkLst>
            <pc:docMk/>
            <pc:sldMk cId="4217022050" sldId="527"/>
            <ac:spMk id="17" creationId="{665DBBEF-238B-476B-96AB-8AAC3224ECEA}"/>
          </ac:spMkLst>
        </pc:spChg>
        <pc:spChg chg="add">
          <ac:chgData name="Zhikal Khidhr" userId="5b7e17f9e3b74d0c" providerId="LiveId" clId="{82F2E55E-EA7A-4136-87B5-6780FF6AC19E}" dt="2024-01-27T19:14:24.688" v="27" actId="26606"/>
          <ac:spMkLst>
            <pc:docMk/>
            <pc:sldMk cId="4217022050" sldId="527"/>
            <ac:spMk id="18" creationId="{3FCFB1DE-0B7E-48CC-BA90-B2AB0889F9D6}"/>
          </ac:spMkLst>
        </pc:spChg>
        <pc:picChg chg="ord">
          <ac:chgData name="Zhikal Khidhr" userId="5b7e17f9e3b74d0c" providerId="LiveId" clId="{82F2E55E-EA7A-4136-87B5-6780FF6AC19E}" dt="2024-01-27T19:14:24.688" v="27" actId="26606"/>
          <ac:picMkLst>
            <pc:docMk/>
            <pc:sldMk cId="4217022050" sldId="527"/>
            <ac:picMk id="2" creationId="{F08B37D7-2441-38EC-EB8A-E4AD4EC1AB9C}"/>
          </ac:picMkLst>
        </pc:picChg>
        <pc:picChg chg="mod">
          <ac:chgData name="Zhikal Khidhr" userId="5b7e17f9e3b74d0c" providerId="LiveId" clId="{82F2E55E-EA7A-4136-87B5-6780FF6AC19E}" dt="2024-01-27T19:14:24.688" v="27" actId="26606"/>
          <ac:picMkLst>
            <pc:docMk/>
            <pc:sldMk cId="4217022050" sldId="527"/>
            <ac:picMk id="3" creationId="{28768CC3-1FF0-2E0E-E9EE-A704E761DD8B}"/>
          </ac:picMkLst>
        </pc:picChg>
      </pc:sldChg>
      <pc:sldChg chg="addSp delSp modSp mod setBg">
        <pc:chgData name="Zhikal Khidhr" userId="5b7e17f9e3b74d0c" providerId="LiveId" clId="{82F2E55E-EA7A-4136-87B5-6780FF6AC19E}" dt="2024-01-27T19:13:46.096" v="19" actId="26606"/>
        <pc:sldMkLst>
          <pc:docMk/>
          <pc:sldMk cId="3281418484" sldId="528"/>
        </pc:sldMkLst>
        <pc:spChg chg="del">
          <ac:chgData name="Zhikal Khidhr" userId="5b7e17f9e3b74d0c" providerId="LiveId" clId="{82F2E55E-EA7A-4136-87B5-6780FF6AC19E}" dt="2024-01-27T19:13:39.327" v="18" actId="26606"/>
          <ac:spMkLst>
            <pc:docMk/>
            <pc:sldMk cId="3281418484" sldId="528"/>
            <ac:spMk id="2" creationId="{00000000-0000-0000-0000-000000000000}"/>
          </ac:spMkLst>
        </pc:spChg>
        <pc:spChg chg="del">
          <ac:chgData name="Zhikal Khidhr" userId="5b7e17f9e3b74d0c" providerId="LiveId" clId="{82F2E55E-EA7A-4136-87B5-6780FF6AC19E}" dt="2024-01-27T19:13:39.327" v="18" actId="26606"/>
          <ac:spMkLst>
            <pc:docMk/>
            <pc:sldMk cId="3281418484" sldId="528"/>
            <ac:spMk id="3" creationId="{00000000-0000-0000-0000-000000000000}"/>
          </ac:spMkLst>
        </pc:spChg>
        <pc:spChg chg="mod">
          <ac:chgData name="Zhikal Khidhr" userId="5b7e17f9e3b74d0c" providerId="LiveId" clId="{82F2E55E-EA7A-4136-87B5-6780FF6AC19E}" dt="2024-01-27T19:13:46.096" v="19" actId="26606"/>
          <ac:spMkLst>
            <pc:docMk/>
            <pc:sldMk cId="3281418484" sldId="528"/>
            <ac:spMk id="5" creationId="{297FB54E-CA2E-02D7-4EEE-544470570354}"/>
          </ac:spMkLst>
        </pc:spChg>
        <pc:spChg chg="mod">
          <ac:chgData name="Zhikal Khidhr" userId="5b7e17f9e3b74d0c" providerId="LiveId" clId="{82F2E55E-EA7A-4136-87B5-6780FF6AC19E}" dt="2024-01-27T19:13:46.096" v="19" actId="26606"/>
          <ac:spMkLst>
            <pc:docMk/>
            <pc:sldMk cId="3281418484" sldId="528"/>
            <ac:spMk id="6" creationId="{4EC97785-652F-75E1-0888-51DFD018B5BB}"/>
          </ac:spMkLst>
        </pc:spChg>
        <pc:spChg chg="mod">
          <ac:chgData name="Zhikal Khidhr" userId="5b7e17f9e3b74d0c" providerId="LiveId" clId="{82F2E55E-EA7A-4136-87B5-6780FF6AC19E}" dt="2024-01-27T19:13:46.096" v="19" actId="26606"/>
          <ac:spMkLst>
            <pc:docMk/>
            <pc:sldMk cId="3281418484" sldId="528"/>
            <ac:spMk id="7" creationId="{0FAD64AD-5312-7382-21BE-A28D3E79612A}"/>
          </ac:spMkLst>
        </pc:spChg>
        <pc:spChg chg="add del">
          <ac:chgData name="Zhikal Khidhr" userId="5b7e17f9e3b74d0c" providerId="LiveId" clId="{82F2E55E-EA7A-4136-87B5-6780FF6AC19E}" dt="2024-01-27T19:13:46.096" v="19" actId="26606"/>
          <ac:spMkLst>
            <pc:docMk/>
            <pc:sldMk cId="3281418484" sldId="528"/>
            <ac:spMk id="12" creationId="{2D2B266D-3625-4584-A5C3-7D3F672CFF30}"/>
          </ac:spMkLst>
        </pc:spChg>
        <pc:spChg chg="add del">
          <ac:chgData name="Zhikal Khidhr" userId="5b7e17f9e3b74d0c" providerId="LiveId" clId="{82F2E55E-EA7A-4136-87B5-6780FF6AC19E}" dt="2024-01-27T19:13:46.096" v="19" actId="26606"/>
          <ac:spMkLst>
            <pc:docMk/>
            <pc:sldMk cId="3281418484" sldId="528"/>
            <ac:spMk id="14" creationId="{C463B99A-73EE-4FBB-B7C4-F9F9BCC25C65}"/>
          </ac:spMkLst>
        </pc:spChg>
        <pc:spChg chg="add del">
          <ac:chgData name="Zhikal Khidhr" userId="5b7e17f9e3b74d0c" providerId="LiveId" clId="{82F2E55E-EA7A-4136-87B5-6780FF6AC19E}" dt="2024-01-27T19:13:46.096" v="19" actId="26606"/>
          <ac:spMkLst>
            <pc:docMk/>
            <pc:sldMk cId="3281418484" sldId="528"/>
            <ac:spMk id="16" creationId="{A5D2A5D1-BA0D-47D3-B051-DA7743C46E28}"/>
          </ac:spMkLst>
        </pc:spChg>
        <pc:spChg chg="add">
          <ac:chgData name="Zhikal Khidhr" userId="5b7e17f9e3b74d0c" providerId="LiveId" clId="{82F2E55E-EA7A-4136-87B5-6780FF6AC19E}" dt="2024-01-27T19:13:46.096" v="19" actId="26606"/>
          <ac:spMkLst>
            <pc:docMk/>
            <pc:sldMk cId="3281418484" sldId="528"/>
            <ac:spMk id="21" creationId="{DA2E7C1E-2B5A-4BBA-AE51-1CD8C19309D7}"/>
          </ac:spMkLst>
        </pc:spChg>
        <pc:spChg chg="add">
          <ac:chgData name="Zhikal Khidhr" userId="5b7e17f9e3b74d0c" providerId="LiveId" clId="{82F2E55E-EA7A-4136-87B5-6780FF6AC19E}" dt="2024-01-27T19:13:46.096" v="19" actId="26606"/>
          <ac:spMkLst>
            <pc:docMk/>
            <pc:sldMk cId="3281418484" sldId="528"/>
            <ac:spMk id="23" creationId="{43DF76B1-5174-4FAF-9D19-FFEE98426836}"/>
          </ac:spMkLst>
        </pc:spChg>
        <pc:picChg chg="add mod">
          <ac:chgData name="Zhikal Khidhr" userId="5b7e17f9e3b74d0c" providerId="LiveId" clId="{82F2E55E-EA7A-4136-87B5-6780FF6AC19E}" dt="2024-01-27T19:13:46.096" v="19" actId="26606"/>
          <ac:picMkLst>
            <pc:docMk/>
            <pc:sldMk cId="3281418484" sldId="528"/>
            <ac:picMk id="4" creationId="{00000000-0000-0000-0000-000000000000}"/>
          </ac:picMkLst>
        </pc:picChg>
        <pc:picChg chg="del mod replId">
          <ac:chgData name="Zhikal Khidhr" userId="5b7e17f9e3b74d0c" providerId="LiveId" clId="{82F2E55E-EA7A-4136-87B5-6780FF6AC19E}" dt="2024-01-27T19:13:39.327" v="18" actId="26606"/>
          <ac:picMkLst>
            <pc:docMk/>
            <pc:sldMk cId="3281418484" sldId="528"/>
            <ac:picMk id="9" creationId="{00000000-0000-0000-0000-000000000000}"/>
          </ac:picMkLst>
        </pc:picChg>
      </pc:sldChg>
      <pc:sldChg chg="del">
        <pc:chgData name="Zhikal Khidhr" userId="5b7e17f9e3b74d0c" providerId="LiveId" clId="{82F2E55E-EA7A-4136-87B5-6780FF6AC19E}" dt="2024-01-27T19:14:41.993" v="28" actId="47"/>
        <pc:sldMkLst>
          <pc:docMk/>
          <pc:sldMk cId="329633994" sldId="571"/>
        </pc:sldMkLst>
      </pc:sldChg>
      <pc:sldChg chg="del">
        <pc:chgData name="Zhikal Khidhr" userId="5b7e17f9e3b74d0c" providerId="LiveId" clId="{82F2E55E-EA7A-4136-87B5-6780FF6AC19E}" dt="2024-01-27T19:14:43.148" v="31" actId="47"/>
        <pc:sldMkLst>
          <pc:docMk/>
          <pc:sldMk cId="3540905663" sldId="572"/>
        </pc:sldMkLst>
      </pc:sldChg>
      <pc:sldChg chg="del">
        <pc:chgData name="Zhikal Khidhr" userId="5b7e17f9e3b74d0c" providerId="LiveId" clId="{82F2E55E-EA7A-4136-87B5-6780FF6AC19E}" dt="2024-01-27T19:14:45.028" v="37" actId="47"/>
        <pc:sldMkLst>
          <pc:docMk/>
          <pc:sldMk cId="4053365661" sldId="573"/>
        </pc:sldMkLst>
      </pc:sldChg>
      <pc:sldChg chg="del">
        <pc:chgData name="Zhikal Khidhr" userId="5b7e17f9e3b74d0c" providerId="LiveId" clId="{82F2E55E-EA7A-4136-87B5-6780FF6AC19E}" dt="2024-01-27T19:14:45.810" v="38" actId="47"/>
        <pc:sldMkLst>
          <pc:docMk/>
          <pc:sldMk cId="492404921" sldId="574"/>
        </pc:sldMkLst>
      </pc:sldChg>
      <pc:sldChg chg="modSp add del mod">
        <pc:chgData name="Zhikal Khidhr" userId="5b7e17f9e3b74d0c" providerId="LiveId" clId="{82F2E55E-EA7A-4136-87B5-6780FF6AC19E}" dt="2024-01-27T19:15:08.568" v="68" actId="20577"/>
        <pc:sldMkLst>
          <pc:docMk/>
          <pc:sldMk cId="930442364" sldId="575"/>
        </pc:sldMkLst>
        <pc:spChg chg="mod">
          <ac:chgData name="Zhikal Khidhr" userId="5b7e17f9e3b74d0c" providerId="LiveId" clId="{82F2E55E-EA7A-4136-87B5-6780FF6AC19E}" dt="2024-01-27T19:15:08.568" v="68" actId="20577"/>
          <ac:spMkLst>
            <pc:docMk/>
            <pc:sldMk cId="930442364" sldId="575"/>
            <ac:spMk id="3" creationId="{55D3B456-5E9F-6FAB-B72A-0E5373EE2188}"/>
          </ac:spMkLst>
        </pc:spChg>
      </pc:sldChg>
      <pc:sldMasterChg chg="add del addSldLayout delSldLayout">
        <pc:chgData name="Zhikal Khidhr" userId="5b7e17f9e3b74d0c" providerId="LiveId" clId="{82F2E55E-EA7A-4136-87B5-6780FF6AC19E}" dt="2024-01-27T19:14:53.736" v="44" actId="47"/>
        <pc:sldMasterMkLst>
          <pc:docMk/>
          <pc:sldMasterMk cId="727361239" sldId="2147483783"/>
        </pc:sldMasterMkLst>
        <pc:sldLayoutChg chg="add del">
          <pc:chgData name="Zhikal Khidhr" userId="5b7e17f9e3b74d0c" providerId="LiveId" clId="{82F2E55E-EA7A-4136-87B5-6780FF6AC19E}" dt="2024-01-27T19:14:53.736" v="44" actId="47"/>
          <pc:sldLayoutMkLst>
            <pc:docMk/>
            <pc:sldMasterMk cId="727361239" sldId="2147483783"/>
            <pc:sldLayoutMk cId="3669239055" sldId="2147483784"/>
          </pc:sldLayoutMkLst>
        </pc:sldLayoutChg>
        <pc:sldLayoutChg chg="add del">
          <pc:chgData name="Zhikal Khidhr" userId="5b7e17f9e3b74d0c" providerId="LiveId" clId="{82F2E55E-EA7A-4136-87B5-6780FF6AC19E}" dt="2024-01-27T19:14:53.736" v="44" actId="47"/>
          <pc:sldLayoutMkLst>
            <pc:docMk/>
            <pc:sldMasterMk cId="727361239" sldId="2147483783"/>
            <pc:sldLayoutMk cId="731403367" sldId="2147483785"/>
          </pc:sldLayoutMkLst>
        </pc:sldLayoutChg>
        <pc:sldLayoutChg chg="add del">
          <pc:chgData name="Zhikal Khidhr" userId="5b7e17f9e3b74d0c" providerId="LiveId" clId="{82F2E55E-EA7A-4136-87B5-6780FF6AC19E}" dt="2024-01-27T19:14:53.736" v="44" actId="47"/>
          <pc:sldLayoutMkLst>
            <pc:docMk/>
            <pc:sldMasterMk cId="727361239" sldId="2147483783"/>
            <pc:sldLayoutMk cId="1460656242" sldId="2147483786"/>
          </pc:sldLayoutMkLst>
        </pc:sldLayoutChg>
        <pc:sldLayoutChg chg="add del">
          <pc:chgData name="Zhikal Khidhr" userId="5b7e17f9e3b74d0c" providerId="LiveId" clId="{82F2E55E-EA7A-4136-87B5-6780FF6AC19E}" dt="2024-01-27T19:14:53.736" v="44" actId="47"/>
          <pc:sldLayoutMkLst>
            <pc:docMk/>
            <pc:sldMasterMk cId="727361239" sldId="2147483783"/>
            <pc:sldLayoutMk cId="3396109717" sldId="2147483787"/>
          </pc:sldLayoutMkLst>
        </pc:sldLayoutChg>
        <pc:sldLayoutChg chg="add del">
          <pc:chgData name="Zhikal Khidhr" userId="5b7e17f9e3b74d0c" providerId="LiveId" clId="{82F2E55E-EA7A-4136-87B5-6780FF6AC19E}" dt="2024-01-27T19:14:53.736" v="44" actId="47"/>
          <pc:sldLayoutMkLst>
            <pc:docMk/>
            <pc:sldMasterMk cId="727361239" sldId="2147483783"/>
            <pc:sldLayoutMk cId="2020281438" sldId="2147483788"/>
          </pc:sldLayoutMkLst>
        </pc:sldLayoutChg>
        <pc:sldLayoutChg chg="add del">
          <pc:chgData name="Zhikal Khidhr" userId="5b7e17f9e3b74d0c" providerId="LiveId" clId="{82F2E55E-EA7A-4136-87B5-6780FF6AC19E}" dt="2024-01-27T19:14:53.736" v="44" actId="47"/>
          <pc:sldLayoutMkLst>
            <pc:docMk/>
            <pc:sldMasterMk cId="727361239" sldId="2147483783"/>
            <pc:sldLayoutMk cId="2769906198" sldId="2147483789"/>
          </pc:sldLayoutMkLst>
        </pc:sldLayoutChg>
        <pc:sldLayoutChg chg="add del">
          <pc:chgData name="Zhikal Khidhr" userId="5b7e17f9e3b74d0c" providerId="LiveId" clId="{82F2E55E-EA7A-4136-87B5-6780FF6AC19E}" dt="2024-01-27T19:14:53.736" v="44" actId="47"/>
          <pc:sldLayoutMkLst>
            <pc:docMk/>
            <pc:sldMasterMk cId="727361239" sldId="2147483783"/>
            <pc:sldLayoutMk cId="2948876342" sldId="2147483790"/>
          </pc:sldLayoutMkLst>
        </pc:sldLayoutChg>
        <pc:sldLayoutChg chg="add del">
          <pc:chgData name="Zhikal Khidhr" userId="5b7e17f9e3b74d0c" providerId="LiveId" clId="{82F2E55E-EA7A-4136-87B5-6780FF6AC19E}" dt="2024-01-27T19:14:53.736" v="44" actId="47"/>
          <pc:sldLayoutMkLst>
            <pc:docMk/>
            <pc:sldMasterMk cId="727361239" sldId="2147483783"/>
            <pc:sldLayoutMk cId="927816088" sldId="2147483791"/>
          </pc:sldLayoutMkLst>
        </pc:sldLayoutChg>
        <pc:sldLayoutChg chg="add del">
          <pc:chgData name="Zhikal Khidhr" userId="5b7e17f9e3b74d0c" providerId="LiveId" clId="{82F2E55E-EA7A-4136-87B5-6780FF6AC19E}" dt="2024-01-27T19:14:53.736" v="44" actId="47"/>
          <pc:sldLayoutMkLst>
            <pc:docMk/>
            <pc:sldMasterMk cId="727361239" sldId="2147483783"/>
            <pc:sldLayoutMk cId="3016610209" sldId="2147483792"/>
          </pc:sldLayoutMkLst>
        </pc:sldLayoutChg>
        <pc:sldLayoutChg chg="add del">
          <pc:chgData name="Zhikal Khidhr" userId="5b7e17f9e3b74d0c" providerId="LiveId" clId="{82F2E55E-EA7A-4136-87B5-6780FF6AC19E}" dt="2024-01-27T19:14:53.736" v="44" actId="47"/>
          <pc:sldLayoutMkLst>
            <pc:docMk/>
            <pc:sldMasterMk cId="727361239" sldId="2147483783"/>
            <pc:sldLayoutMk cId="2425502027" sldId="2147483793"/>
          </pc:sldLayoutMkLst>
        </pc:sldLayoutChg>
        <pc:sldLayoutChg chg="add del">
          <pc:chgData name="Zhikal Khidhr" userId="5b7e17f9e3b74d0c" providerId="LiveId" clId="{82F2E55E-EA7A-4136-87B5-6780FF6AC19E}" dt="2024-01-27T19:14:53.736" v="44" actId="47"/>
          <pc:sldLayoutMkLst>
            <pc:docMk/>
            <pc:sldMasterMk cId="727361239" sldId="2147483783"/>
            <pc:sldLayoutMk cId="1644873994" sldId="2147483794"/>
          </pc:sldLayoutMkLst>
        </pc:sldLayoutChg>
        <pc:sldLayoutChg chg="add del">
          <pc:chgData name="Zhikal Khidhr" userId="5b7e17f9e3b74d0c" providerId="LiveId" clId="{82F2E55E-EA7A-4136-87B5-6780FF6AC19E}" dt="2024-01-27T19:14:53.736" v="44" actId="47"/>
          <pc:sldLayoutMkLst>
            <pc:docMk/>
            <pc:sldMasterMk cId="727361239" sldId="2147483783"/>
            <pc:sldLayoutMk cId="1176767537" sldId="2147483795"/>
          </pc:sldLayoutMkLst>
        </pc:sldLayoutChg>
        <pc:sldLayoutChg chg="add del">
          <pc:chgData name="Zhikal Khidhr" userId="5b7e17f9e3b74d0c" providerId="LiveId" clId="{82F2E55E-EA7A-4136-87B5-6780FF6AC19E}" dt="2024-01-27T19:14:53.736" v="44" actId="47"/>
          <pc:sldLayoutMkLst>
            <pc:docMk/>
            <pc:sldMasterMk cId="727361239" sldId="2147483783"/>
            <pc:sldLayoutMk cId="642796199" sldId="2147483796"/>
          </pc:sldLayoutMkLst>
        </pc:sldLayoutChg>
      </pc:sldMasterChg>
    </pc:docChg>
  </pc:docChgLst>
  <pc:docChgLst>
    <pc:chgData name="Zhikal Khidhr" userId="5b7e17f9e3b74d0c" providerId="LiveId" clId="{E729FA05-F943-4554-9CEF-BF1279FB196D}"/>
    <pc:docChg chg="undo custSel delSld modSld delMainMaster modSection">
      <pc:chgData name="Zhikal Khidhr" userId="5b7e17f9e3b74d0c" providerId="LiveId" clId="{E729FA05-F943-4554-9CEF-BF1279FB196D}" dt="2024-01-27T19:19:12.240" v="34" actId="47"/>
      <pc:docMkLst>
        <pc:docMk/>
      </pc:docMkLst>
      <pc:sldChg chg="modSp mod">
        <pc:chgData name="Zhikal Khidhr" userId="5b7e17f9e3b74d0c" providerId="LiveId" clId="{E729FA05-F943-4554-9CEF-BF1279FB196D}" dt="2024-01-27T19:16:29.941" v="8" actId="20577"/>
        <pc:sldMkLst>
          <pc:docMk/>
          <pc:sldMk cId="480454959" sldId="327"/>
        </pc:sldMkLst>
        <pc:spChg chg="mod">
          <ac:chgData name="Zhikal Khidhr" userId="5b7e17f9e3b74d0c" providerId="LiveId" clId="{E729FA05-F943-4554-9CEF-BF1279FB196D}" dt="2024-01-27T19:16:26.256" v="6" actId="20577"/>
          <ac:spMkLst>
            <pc:docMk/>
            <pc:sldMk cId="480454959" sldId="327"/>
            <ac:spMk id="2" creationId="{9E3C1396-524A-62A2-8257-1B0D433BBE14}"/>
          </ac:spMkLst>
        </pc:spChg>
        <pc:spChg chg="mod">
          <ac:chgData name="Zhikal Khidhr" userId="5b7e17f9e3b74d0c" providerId="LiveId" clId="{E729FA05-F943-4554-9CEF-BF1279FB196D}" dt="2024-01-27T19:16:29.941" v="8" actId="20577"/>
          <ac:spMkLst>
            <pc:docMk/>
            <pc:sldMk cId="480454959" sldId="327"/>
            <ac:spMk id="3" creationId="{4C497D5C-E785-D72F-C8CC-FA44B04E576B}"/>
          </ac:spMkLst>
        </pc:spChg>
      </pc:sldChg>
      <pc:sldChg chg="del">
        <pc:chgData name="Zhikal Khidhr" userId="5b7e17f9e3b74d0c" providerId="LiveId" clId="{E729FA05-F943-4554-9CEF-BF1279FB196D}" dt="2024-01-27T19:19:02.509" v="22" actId="47"/>
        <pc:sldMkLst>
          <pc:docMk/>
          <pc:sldMk cId="20075996" sldId="482"/>
        </pc:sldMkLst>
      </pc:sldChg>
      <pc:sldChg chg="del">
        <pc:chgData name="Zhikal Khidhr" userId="5b7e17f9e3b74d0c" providerId="LiveId" clId="{E729FA05-F943-4554-9CEF-BF1279FB196D}" dt="2024-01-27T19:19:03.596" v="23" actId="47"/>
        <pc:sldMkLst>
          <pc:docMk/>
          <pc:sldMk cId="543492419" sldId="518"/>
        </pc:sldMkLst>
      </pc:sldChg>
      <pc:sldChg chg="del">
        <pc:chgData name="Zhikal Khidhr" userId="5b7e17f9e3b74d0c" providerId="LiveId" clId="{E729FA05-F943-4554-9CEF-BF1279FB196D}" dt="2024-01-27T19:19:04.310" v="25" actId="47"/>
        <pc:sldMkLst>
          <pc:docMk/>
          <pc:sldMk cId="2253304095" sldId="519"/>
        </pc:sldMkLst>
      </pc:sldChg>
      <pc:sldChg chg="del">
        <pc:chgData name="Zhikal Khidhr" userId="5b7e17f9e3b74d0c" providerId="LiveId" clId="{E729FA05-F943-4554-9CEF-BF1279FB196D}" dt="2024-01-27T19:19:04.055" v="24" actId="47"/>
        <pc:sldMkLst>
          <pc:docMk/>
          <pc:sldMk cId="4092855442" sldId="520"/>
        </pc:sldMkLst>
      </pc:sldChg>
      <pc:sldChg chg="del">
        <pc:chgData name="Zhikal Khidhr" userId="5b7e17f9e3b74d0c" providerId="LiveId" clId="{E729FA05-F943-4554-9CEF-BF1279FB196D}" dt="2024-01-27T19:19:06.947" v="26" actId="47"/>
        <pc:sldMkLst>
          <pc:docMk/>
          <pc:sldMk cId="1496114521" sldId="521"/>
        </pc:sldMkLst>
      </pc:sldChg>
      <pc:sldChg chg="del">
        <pc:chgData name="Zhikal Khidhr" userId="5b7e17f9e3b74d0c" providerId="LiveId" clId="{E729FA05-F943-4554-9CEF-BF1279FB196D}" dt="2024-01-27T19:19:08.174" v="28" actId="47"/>
        <pc:sldMkLst>
          <pc:docMk/>
          <pc:sldMk cId="1914612797" sldId="522"/>
        </pc:sldMkLst>
      </pc:sldChg>
      <pc:sldChg chg="del">
        <pc:chgData name="Zhikal Khidhr" userId="5b7e17f9e3b74d0c" providerId="LiveId" clId="{E729FA05-F943-4554-9CEF-BF1279FB196D}" dt="2024-01-27T19:19:08.557" v="29" actId="47"/>
        <pc:sldMkLst>
          <pc:docMk/>
          <pc:sldMk cId="2266828565" sldId="523"/>
        </pc:sldMkLst>
      </pc:sldChg>
      <pc:sldChg chg="del">
        <pc:chgData name="Zhikal Khidhr" userId="5b7e17f9e3b74d0c" providerId="LiveId" clId="{E729FA05-F943-4554-9CEF-BF1279FB196D}" dt="2024-01-27T19:19:09.333" v="30" actId="47"/>
        <pc:sldMkLst>
          <pc:docMk/>
          <pc:sldMk cId="2087653563" sldId="524"/>
        </pc:sldMkLst>
      </pc:sldChg>
      <pc:sldChg chg="del">
        <pc:chgData name="Zhikal Khidhr" userId="5b7e17f9e3b74d0c" providerId="LiveId" clId="{E729FA05-F943-4554-9CEF-BF1279FB196D}" dt="2024-01-27T19:19:09.795" v="31" actId="47"/>
        <pc:sldMkLst>
          <pc:docMk/>
          <pc:sldMk cId="3936592486" sldId="525"/>
        </pc:sldMkLst>
      </pc:sldChg>
      <pc:sldChg chg="del">
        <pc:chgData name="Zhikal Khidhr" userId="5b7e17f9e3b74d0c" providerId="LiveId" clId="{E729FA05-F943-4554-9CEF-BF1279FB196D}" dt="2024-01-27T19:19:11.175" v="33" actId="47"/>
        <pc:sldMkLst>
          <pc:docMk/>
          <pc:sldMk cId="3560038470" sldId="526"/>
        </pc:sldMkLst>
      </pc:sldChg>
      <pc:sldChg chg="del">
        <pc:chgData name="Zhikal Khidhr" userId="5b7e17f9e3b74d0c" providerId="LiveId" clId="{E729FA05-F943-4554-9CEF-BF1279FB196D}" dt="2024-01-27T19:19:10.082" v="32" actId="47"/>
        <pc:sldMkLst>
          <pc:docMk/>
          <pc:sldMk cId="4217022050" sldId="527"/>
        </pc:sldMkLst>
      </pc:sldChg>
      <pc:sldChg chg="del">
        <pc:chgData name="Zhikal Khidhr" userId="5b7e17f9e3b74d0c" providerId="LiveId" clId="{E729FA05-F943-4554-9CEF-BF1279FB196D}" dt="2024-01-27T19:19:07.538" v="27" actId="47"/>
        <pc:sldMkLst>
          <pc:docMk/>
          <pc:sldMk cId="3281418484" sldId="528"/>
        </pc:sldMkLst>
      </pc:sldChg>
      <pc:sldChg chg="addSp delSp modSp mod setBg">
        <pc:chgData name="Zhikal Khidhr" userId="5b7e17f9e3b74d0c" providerId="LiveId" clId="{E729FA05-F943-4554-9CEF-BF1279FB196D}" dt="2024-01-27T19:17:57.979" v="16" actId="26606"/>
        <pc:sldMkLst>
          <pc:docMk/>
          <pc:sldMk cId="1944994522" sldId="535"/>
        </pc:sldMkLst>
        <pc:spChg chg="mod ord">
          <ac:chgData name="Zhikal Khidhr" userId="5b7e17f9e3b74d0c" providerId="LiveId" clId="{E729FA05-F943-4554-9CEF-BF1279FB196D}" dt="2024-01-27T19:17:57.979" v="16" actId="26606"/>
          <ac:spMkLst>
            <pc:docMk/>
            <pc:sldMk cId="1944994522" sldId="535"/>
            <ac:spMk id="3" creationId="{EB235DD2-6FBA-79A6-46C6-BB7BFFD59E12}"/>
          </ac:spMkLst>
        </pc:spChg>
        <pc:spChg chg="mod">
          <ac:chgData name="Zhikal Khidhr" userId="5b7e17f9e3b74d0c" providerId="LiveId" clId="{E729FA05-F943-4554-9CEF-BF1279FB196D}" dt="2024-01-27T19:17:57.979" v="16" actId="26606"/>
          <ac:spMkLst>
            <pc:docMk/>
            <pc:sldMk cId="1944994522" sldId="535"/>
            <ac:spMk id="4" creationId="{00000000-0000-0000-0000-000000000000}"/>
          </ac:spMkLst>
        </pc:spChg>
        <pc:spChg chg="mod">
          <ac:chgData name="Zhikal Khidhr" userId="5b7e17f9e3b74d0c" providerId="LiveId" clId="{E729FA05-F943-4554-9CEF-BF1279FB196D}" dt="2024-01-27T19:17:57.979" v="16" actId="26606"/>
          <ac:spMkLst>
            <pc:docMk/>
            <pc:sldMk cId="1944994522" sldId="535"/>
            <ac:spMk id="6" creationId="{00000000-0000-0000-0000-000000000000}"/>
          </ac:spMkLst>
        </pc:spChg>
        <pc:spChg chg="add del">
          <ac:chgData name="Zhikal Khidhr" userId="5b7e17f9e3b74d0c" providerId="LiveId" clId="{E729FA05-F943-4554-9CEF-BF1279FB196D}" dt="2024-01-27T19:17:57.979" v="16" actId="26606"/>
          <ac:spMkLst>
            <pc:docMk/>
            <pc:sldMk cId="1944994522" sldId="535"/>
            <ac:spMk id="7" creationId="{608DA07D-3297-432A-B0EF-7898508B7D81}"/>
          </ac:spMkLst>
        </pc:spChg>
        <pc:spChg chg="add mod ord">
          <ac:chgData name="Zhikal Khidhr" userId="5b7e17f9e3b74d0c" providerId="LiveId" clId="{E729FA05-F943-4554-9CEF-BF1279FB196D}" dt="2024-01-27T19:17:57.979" v="16" actId="26606"/>
          <ac:spMkLst>
            <pc:docMk/>
            <pc:sldMk cId="1944994522" sldId="535"/>
            <ac:spMk id="8" creationId="{608DA07D-3297-432A-B0EF-7898508B7D81}"/>
          </ac:spMkLst>
        </pc:spChg>
        <pc:spChg chg="add del">
          <ac:chgData name="Zhikal Khidhr" userId="5b7e17f9e3b74d0c" providerId="LiveId" clId="{E729FA05-F943-4554-9CEF-BF1279FB196D}" dt="2024-01-27T19:17:57.979" v="16" actId="26606"/>
          <ac:spMkLst>
            <pc:docMk/>
            <pc:sldMk cId="1944994522" sldId="535"/>
            <ac:spMk id="14" creationId="{9DBC8166-481C-4473-95F5-9A5B9073B7F1}"/>
          </ac:spMkLst>
        </pc:spChg>
        <pc:spChg chg="add del">
          <ac:chgData name="Zhikal Khidhr" userId="5b7e17f9e3b74d0c" providerId="LiveId" clId="{E729FA05-F943-4554-9CEF-BF1279FB196D}" dt="2024-01-27T19:17:57.979" v="16" actId="26606"/>
          <ac:spMkLst>
            <pc:docMk/>
            <pc:sldMk cId="1944994522" sldId="535"/>
            <ac:spMk id="16" creationId="{A5A5CE6E-90AF-4D43-A014-1F9EC83EB93D}"/>
          </ac:spMkLst>
        </pc:spChg>
        <pc:graphicFrameChg chg="add del">
          <ac:chgData name="Zhikal Khidhr" userId="5b7e17f9e3b74d0c" providerId="LiveId" clId="{E729FA05-F943-4554-9CEF-BF1279FB196D}" dt="2024-01-27T19:17:57.979" v="16" actId="26606"/>
          <ac:graphicFrameMkLst>
            <pc:docMk/>
            <pc:sldMk cId="1944994522" sldId="535"/>
            <ac:graphicFrameMk id="10" creationId="{A645AF07-3305-59A1-7FEA-4B9F57BFB0F3}"/>
          </ac:graphicFrameMkLst>
        </pc:graphicFrameChg>
      </pc:sldChg>
      <pc:sldChg chg="addSp modSp mod setBg">
        <pc:chgData name="Zhikal Khidhr" userId="5b7e17f9e3b74d0c" providerId="LiveId" clId="{E729FA05-F943-4554-9CEF-BF1279FB196D}" dt="2024-01-27T19:18:23.576" v="18" actId="1076"/>
        <pc:sldMkLst>
          <pc:docMk/>
          <pc:sldMk cId="3810065375" sldId="538"/>
        </pc:sldMkLst>
        <pc:spChg chg="mod">
          <ac:chgData name="Zhikal Khidhr" userId="5b7e17f9e3b74d0c" providerId="LiveId" clId="{E729FA05-F943-4554-9CEF-BF1279FB196D}" dt="2024-01-27T19:18:18.478" v="17" actId="26606"/>
          <ac:spMkLst>
            <pc:docMk/>
            <pc:sldMk cId="3810065375" sldId="538"/>
            <ac:spMk id="3" creationId="{247C6624-3FC7-E9CD-9E6E-5B6D905108F6}"/>
          </ac:spMkLst>
        </pc:spChg>
        <pc:spChg chg="mod ord">
          <ac:chgData name="Zhikal Khidhr" userId="5b7e17f9e3b74d0c" providerId="LiveId" clId="{E729FA05-F943-4554-9CEF-BF1279FB196D}" dt="2024-01-27T19:18:18.478" v="17" actId="26606"/>
          <ac:spMkLst>
            <pc:docMk/>
            <pc:sldMk cId="3810065375" sldId="538"/>
            <ac:spMk id="4" creationId="{00000000-0000-0000-0000-000000000000}"/>
          </ac:spMkLst>
        </pc:spChg>
        <pc:spChg chg="mod ord">
          <ac:chgData name="Zhikal Khidhr" userId="5b7e17f9e3b74d0c" providerId="LiveId" clId="{E729FA05-F943-4554-9CEF-BF1279FB196D}" dt="2024-01-27T19:18:18.478" v="17" actId="26606"/>
          <ac:spMkLst>
            <pc:docMk/>
            <pc:sldMk cId="3810065375" sldId="538"/>
            <ac:spMk id="6" creationId="{00000000-0000-0000-0000-000000000000}"/>
          </ac:spMkLst>
        </pc:spChg>
        <pc:spChg chg="add mod">
          <ac:chgData name="Zhikal Khidhr" userId="5b7e17f9e3b74d0c" providerId="LiveId" clId="{E729FA05-F943-4554-9CEF-BF1279FB196D}" dt="2024-01-27T19:18:18.478" v="17" actId="26606"/>
          <ac:spMkLst>
            <pc:docMk/>
            <pc:sldMk cId="3810065375" sldId="538"/>
            <ac:spMk id="7" creationId="{608DA07D-3297-432A-B0EF-7898508B7D81}"/>
          </ac:spMkLst>
        </pc:spChg>
        <pc:spChg chg="add mod">
          <ac:chgData name="Zhikal Khidhr" userId="5b7e17f9e3b74d0c" providerId="LiveId" clId="{E729FA05-F943-4554-9CEF-BF1279FB196D}" dt="2024-01-27T19:18:23.576" v="18" actId="1076"/>
          <ac:spMkLst>
            <pc:docMk/>
            <pc:sldMk cId="3810065375" sldId="538"/>
            <ac:spMk id="8" creationId="{608DA07D-3297-432A-B0EF-7898508B7D81}"/>
          </ac:spMkLst>
        </pc:spChg>
        <pc:spChg chg="add">
          <ac:chgData name="Zhikal Khidhr" userId="5b7e17f9e3b74d0c" providerId="LiveId" clId="{E729FA05-F943-4554-9CEF-BF1279FB196D}" dt="2024-01-27T19:18:18.478" v="17" actId="26606"/>
          <ac:spMkLst>
            <pc:docMk/>
            <pc:sldMk cId="3810065375" sldId="538"/>
            <ac:spMk id="13" creationId="{100EDD19-6802-4EC3-95CE-CFFAB042CFD6}"/>
          </ac:spMkLst>
        </pc:spChg>
        <pc:spChg chg="add">
          <ac:chgData name="Zhikal Khidhr" userId="5b7e17f9e3b74d0c" providerId="LiveId" clId="{E729FA05-F943-4554-9CEF-BF1279FB196D}" dt="2024-01-27T19:18:18.478" v="17" actId="26606"/>
          <ac:spMkLst>
            <pc:docMk/>
            <pc:sldMk cId="3810065375" sldId="538"/>
            <ac:spMk id="15" creationId="{DB17E863-922E-4C26-BD64-E8FD41D28661}"/>
          </ac:spMkLst>
        </pc:spChg>
        <pc:picChg chg="ord">
          <ac:chgData name="Zhikal Khidhr" userId="5b7e17f9e3b74d0c" providerId="LiveId" clId="{E729FA05-F943-4554-9CEF-BF1279FB196D}" dt="2024-01-27T19:18:18.478" v="17" actId="26606"/>
          <ac:picMkLst>
            <pc:docMk/>
            <pc:sldMk cId="3810065375" sldId="538"/>
            <ac:picMk id="2" creationId="{F08B37D7-2441-38EC-EB8A-E4AD4EC1AB9C}"/>
          </ac:picMkLst>
        </pc:picChg>
      </pc:sldChg>
      <pc:sldChg chg="addSp delSp modSp mod setBg">
        <pc:chgData name="Zhikal Khidhr" userId="5b7e17f9e3b74d0c" providerId="LiveId" clId="{E729FA05-F943-4554-9CEF-BF1279FB196D}" dt="2024-01-27T19:18:40.249" v="19" actId="26606"/>
        <pc:sldMkLst>
          <pc:docMk/>
          <pc:sldMk cId="3003725747" sldId="539"/>
        </pc:sldMkLst>
        <pc:spChg chg="mod ord">
          <ac:chgData name="Zhikal Khidhr" userId="5b7e17f9e3b74d0c" providerId="LiveId" clId="{E729FA05-F943-4554-9CEF-BF1279FB196D}" dt="2024-01-27T19:18:40.249" v="19" actId="26606"/>
          <ac:spMkLst>
            <pc:docMk/>
            <pc:sldMk cId="3003725747" sldId="539"/>
            <ac:spMk id="3" creationId="{456520AF-D92E-3E8D-3F17-E92F8F9AEA55}"/>
          </ac:spMkLst>
        </pc:spChg>
        <pc:spChg chg="mod">
          <ac:chgData name="Zhikal Khidhr" userId="5b7e17f9e3b74d0c" providerId="LiveId" clId="{E729FA05-F943-4554-9CEF-BF1279FB196D}" dt="2024-01-27T19:18:40.249" v="19" actId="26606"/>
          <ac:spMkLst>
            <pc:docMk/>
            <pc:sldMk cId="3003725747" sldId="539"/>
            <ac:spMk id="4" creationId="{00000000-0000-0000-0000-000000000000}"/>
          </ac:spMkLst>
        </pc:spChg>
        <pc:spChg chg="mod">
          <ac:chgData name="Zhikal Khidhr" userId="5b7e17f9e3b74d0c" providerId="LiveId" clId="{E729FA05-F943-4554-9CEF-BF1279FB196D}" dt="2024-01-27T19:18:40.249" v="19" actId="26606"/>
          <ac:spMkLst>
            <pc:docMk/>
            <pc:sldMk cId="3003725747" sldId="539"/>
            <ac:spMk id="6" creationId="{00000000-0000-0000-0000-000000000000}"/>
          </ac:spMkLst>
        </pc:spChg>
        <pc:spChg chg="del">
          <ac:chgData name="Zhikal Khidhr" userId="5b7e17f9e3b74d0c" providerId="LiveId" clId="{E729FA05-F943-4554-9CEF-BF1279FB196D}" dt="2024-01-27T19:18:40.249" v="19" actId="26606"/>
          <ac:spMkLst>
            <pc:docMk/>
            <pc:sldMk cId="3003725747" sldId="539"/>
            <ac:spMk id="7" creationId="{608DA07D-3297-432A-B0EF-7898508B7D81}"/>
          </ac:spMkLst>
        </pc:spChg>
        <pc:spChg chg="add mod ord">
          <ac:chgData name="Zhikal Khidhr" userId="5b7e17f9e3b74d0c" providerId="LiveId" clId="{E729FA05-F943-4554-9CEF-BF1279FB196D}" dt="2024-01-27T19:18:40.249" v="19" actId="26606"/>
          <ac:spMkLst>
            <pc:docMk/>
            <pc:sldMk cId="3003725747" sldId="539"/>
            <ac:spMk id="8" creationId="{608DA07D-3297-432A-B0EF-7898508B7D81}"/>
          </ac:spMkLst>
        </pc:spChg>
        <pc:spChg chg="add">
          <ac:chgData name="Zhikal Khidhr" userId="5b7e17f9e3b74d0c" providerId="LiveId" clId="{E729FA05-F943-4554-9CEF-BF1279FB196D}" dt="2024-01-27T19:18:40.249" v="19" actId="26606"/>
          <ac:spMkLst>
            <pc:docMk/>
            <pc:sldMk cId="3003725747" sldId="539"/>
            <ac:spMk id="14" creationId="{9165109B-7036-4613-93D4-579E77F6EF3C}"/>
          </ac:spMkLst>
        </pc:spChg>
        <pc:spChg chg="add">
          <ac:chgData name="Zhikal Khidhr" userId="5b7e17f9e3b74d0c" providerId="LiveId" clId="{E729FA05-F943-4554-9CEF-BF1279FB196D}" dt="2024-01-27T19:18:40.249" v="19" actId="26606"/>
          <ac:spMkLst>
            <pc:docMk/>
            <pc:sldMk cId="3003725747" sldId="539"/>
            <ac:spMk id="16" creationId="{43E8FEA2-54EE-4F84-B5DB-A055A7D805EE}"/>
          </ac:spMkLst>
        </pc:spChg>
        <pc:graphicFrameChg chg="add">
          <ac:chgData name="Zhikal Khidhr" userId="5b7e17f9e3b74d0c" providerId="LiveId" clId="{E729FA05-F943-4554-9CEF-BF1279FB196D}" dt="2024-01-27T19:18:40.249" v="19" actId="26606"/>
          <ac:graphicFrameMkLst>
            <pc:docMk/>
            <pc:sldMk cId="3003725747" sldId="539"/>
            <ac:graphicFrameMk id="10" creationId="{21BE3993-B834-B6C1-1C37-E1DEB7340A8D}"/>
          </ac:graphicFrameMkLst>
        </pc:graphicFrameChg>
      </pc:sldChg>
      <pc:sldChg chg="addSp modSp mod setBg">
        <pc:chgData name="Zhikal Khidhr" userId="5b7e17f9e3b74d0c" providerId="LiveId" clId="{E729FA05-F943-4554-9CEF-BF1279FB196D}" dt="2024-01-27T19:18:54.671" v="21" actId="1076"/>
        <pc:sldMkLst>
          <pc:docMk/>
          <pc:sldMk cId="786662632" sldId="542"/>
        </pc:sldMkLst>
        <pc:spChg chg="mod">
          <ac:chgData name="Zhikal Khidhr" userId="5b7e17f9e3b74d0c" providerId="LiveId" clId="{E729FA05-F943-4554-9CEF-BF1279FB196D}" dt="2024-01-27T19:18:50.598" v="20" actId="26606"/>
          <ac:spMkLst>
            <pc:docMk/>
            <pc:sldMk cId="786662632" sldId="542"/>
            <ac:spMk id="3" creationId="{4F9B47C9-5060-D360-1188-3AB92C21B84F}"/>
          </ac:spMkLst>
        </pc:spChg>
        <pc:spChg chg="mod ord">
          <ac:chgData name="Zhikal Khidhr" userId="5b7e17f9e3b74d0c" providerId="LiveId" clId="{E729FA05-F943-4554-9CEF-BF1279FB196D}" dt="2024-01-27T19:18:50.598" v="20" actId="26606"/>
          <ac:spMkLst>
            <pc:docMk/>
            <pc:sldMk cId="786662632" sldId="542"/>
            <ac:spMk id="4" creationId="{00000000-0000-0000-0000-000000000000}"/>
          </ac:spMkLst>
        </pc:spChg>
        <pc:spChg chg="mod ord">
          <ac:chgData name="Zhikal Khidhr" userId="5b7e17f9e3b74d0c" providerId="LiveId" clId="{E729FA05-F943-4554-9CEF-BF1279FB196D}" dt="2024-01-27T19:18:50.598" v="20" actId="26606"/>
          <ac:spMkLst>
            <pc:docMk/>
            <pc:sldMk cId="786662632" sldId="542"/>
            <ac:spMk id="6" creationId="{00000000-0000-0000-0000-000000000000}"/>
          </ac:spMkLst>
        </pc:spChg>
        <pc:spChg chg="add mod">
          <ac:chgData name="Zhikal Khidhr" userId="5b7e17f9e3b74d0c" providerId="LiveId" clId="{E729FA05-F943-4554-9CEF-BF1279FB196D}" dt="2024-01-27T19:18:50.598" v="20" actId="26606"/>
          <ac:spMkLst>
            <pc:docMk/>
            <pc:sldMk cId="786662632" sldId="542"/>
            <ac:spMk id="7" creationId="{608DA07D-3297-432A-B0EF-7898508B7D81}"/>
          </ac:spMkLst>
        </pc:spChg>
        <pc:spChg chg="add mod">
          <ac:chgData name="Zhikal Khidhr" userId="5b7e17f9e3b74d0c" providerId="LiveId" clId="{E729FA05-F943-4554-9CEF-BF1279FB196D}" dt="2024-01-27T19:18:54.671" v="21" actId="1076"/>
          <ac:spMkLst>
            <pc:docMk/>
            <pc:sldMk cId="786662632" sldId="542"/>
            <ac:spMk id="8" creationId="{608DA07D-3297-432A-B0EF-7898508B7D81}"/>
          </ac:spMkLst>
        </pc:spChg>
        <pc:spChg chg="add">
          <ac:chgData name="Zhikal Khidhr" userId="5b7e17f9e3b74d0c" providerId="LiveId" clId="{E729FA05-F943-4554-9CEF-BF1279FB196D}" dt="2024-01-27T19:18:50.598" v="20" actId="26606"/>
          <ac:spMkLst>
            <pc:docMk/>
            <pc:sldMk cId="786662632" sldId="542"/>
            <ac:spMk id="13" creationId="{100EDD19-6802-4EC3-95CE-CFFAB042CFD6}"/>
          </ac:spMkLst>
        </pc:spChg>
        <pc:spChg chg="add">
          <ac:chgData name="Zhikal Khidhr" userId="5b7e17f9e3b74d0c" providerId="LiveId" clId="{E729FA05-F943-4554-9CEF-BF1279FB196D}" dt="2024-01-27T19:18:50.598" v="20" actId="26606"/>
          <ac:spMkLst>
            <pc:docMk/>
            <pc:sldMk cId="786662632" sldId="542"/>
            <ac:spMk id="15" creationId="{DB17E863-922E-4C26-BD64-E8FD41D28661}"/>
          </ac:spMkLst>
        </pc:spChg>
        <pc:picChg chg="ord">
          <ac:chgData name="Zhikal Khidhr" userId="5b7e17f9e3b74d0c" providerId="LiveId" clId="{E729FA05-F943-4554-9CEF-BF1279FB196D}" dt="2024-01-27T19:18:50.598" v="20" actId="26606"/>
          <ac:picMkLst>
            <pc:docMk/>
            <pc:sldMk cId="786662632" sldId="542"/>
            <ac:picMk id="2" creationId="{F08B37D7-2441-38EC-EB8A-E4AD4EC1AB9C}"/>
          </ac:picMkLst>
        </pc:picChg>
      </pc:sldChg>
      <pc:sldChg chg="del">
        <pc:chgData name="Zhikal Khidhr" userId="5b7e17f9e3b74d0c" providerId="LiveId" clId="{E729FA05-F943-4554-9CEF-BF1279FB196D}" dt="2024-01-27T19:16:40.362" v="9" actId="47"/>
        <pc:sldMkLst>
          <pc:docMk/>
          <pc:sldMk cId="3191849765" sldId="545"/>
        </pc:sldMkLst>
      </pc:sldChg>
      <pc:sldChg chg="del">
        <pc:chgData name="Zhikal Khidhr" userId="5b7e17f9e3b74d0c" providerId="LiveId" clId="{E729FA05-F943-4554-9CEF-BF1279FB196D}" dt="2024-01-27T19:19:12.240" v="34" actId="47"/>
        <pc:sldMkLst>
          <pc:docMk/>
          <pc:sldMk cId="930442364" sldId="575"/>
        </pc:sldMkLst>
      </pc:sldChg>
      <pc:sldChg chg="addSp delSp modSp mod setBg">
        <pc:chgData name="Zhikal Khidhr" userId="5b7e17f9e3b74d0c" providerId="LiveId" clId="{E729FA05-F943-4554-9CEF-BF1279FB196D}" dt="2024-01-27T19:17:33.749" v="10" actId="26606"/>
        <pc:sldMkLst>
          <pc:docMk/>
          <pc:sldMk cId="2459203573" sldId="576"/>
        </pc:sldMkLst>
        <pc:spChg chg="mod">
          <ac:chgData name="Zhikal Khidhr" userId="5b7e17f9e3b74d0c" providerId="LiveId" clId="{E729FA05-F943-4554-9CEF-BF1279FB196D}" dt="2024-01-27T19:17:33.749" v="10" actId="26606"/>
          <ac:spMkLst>
            <pc:docMk/>
            <pc:sldMk cId="2459203573" sldId="576"/>
            <ac:spMk id="4" creationId="{00000000-0000-0000-0000-000000000000}"/>
          </ac:spMkLst>
        </pc:spChg>
        <pc:spChg chg="mod">
          <ac:chgData name="Zhikal Khidhr" userId="5b7e17f9e3b74d0c" providerId="LiveId" clId="{E729FA05-F943-4554-9CEF-BF1279FB196D}" dt="2024-01-27T19:17:33.749" v="10" actId="26606"/>
          <ac:spMkLst>
            <pc:docMk/>
            <pc:sldMk cId="2459203573" sldId="576"/>
            <ac:spMk id="5" creationId="{00000000-0000-0000-0000-000000000000}"/>
          </ac:spMkLst>
        </pc:spChg>
        <pc:spChg chg="mod">
          <ac:chgData name="Zhikal Khidhr" userId="5b7e17f9e3b74d0c" providerId="LiveId" clId="{E729FA05-F943-4554-9CEF-BF1279FB196D}" dt="2024-01-27T19:17:33.749" v="10" actId="26606"/>
          <ac:spMkLst>
            <pc:docMk/>
            <pc:sldMk cId="2459203573" sldId="576"/>
            <ac:spMk id="6" creationId="{00000000-0000-0000-0000-000000000000}"/>
          </ac:spMkLst>
        </pc:spChg>
        <pc:spChg chg="del">
          <ac:chgData name="Zhikal Khidhr" userId="5b7e17f9e3b74d0c" providerId="LiveId" clId="{E729FA05-F943-4554-9CEF-BF1279FB196D}" dt="2024-01-27T19:17:33.749" v="10" actId="26606"/>
          <ac:spMkLst>
            <pc:docMk/>
            <pc:sldMk cId="2459203573" sldId="576"/>
            <ac:spMk id="7" creationId="{608DA07D-3297-432A-B0EF-7898508B7D81}"/>
          </ac:spMkLst>
        </pc:spChg>
        <pc:spChg chg="add mod ord">
          <ac:chgData name="Zhikal Khidhr" userId="5b7e17f9e3b74d0c" providerId="LiveId" clId="{E729FA05-F943-4554-9CEF-BF1279FB196D}" dt="2024-01-27T19:17:33.749" v="10" actId="26606"/>
          <ac:spMkLst>
            <pc:docMk/>
            <pc:sldMk cId="2459203573" sldId="576"/>
            <ac:spMk id="8" creationId="{608DA07D-3297-432A-B0EF-7898508B7D81}"/>
          </ac:spMkLst>
        </pc:spChg>
        <pc:spChg chg="add">
          <ac:chgData name="Zhikal Khidhr" userId="5b7e17f9e3b74d0c" providerId="LiveId" clId="{E729FA05-F943-4554-9CEF-BF1279FB196D}" dt="2024-01-27T19:17:33.749" v="10" actId="26606"/>
          <ac:spMkLst>
            <pc:docMk/>
            <pc:sldMk cId="2459203573" sldId="576"/>
            <ac:spMk id="14" creationId="{2659FDB4-FCBE-4A89-B46D-43D4FA54464D}"/>
          </ac:spMkLst>
        </pc:spChg>
        <pc:spChg chg="add">
          <ac:chgData name="Zhikal Khidhr" userId="5b7e17f9e3b74d0c" providerId="LiveId" clId="{E729FA05-F943-4554-9CEF-BF1279FB196D}" dt="2024-01-27T19:17:33.749" v="10" actId="26606"/>
          <ac:spMkLst>
            <pc:docMk/>
            <pc:sldMk cId="2459203573" sldId="576"/>
            <ac:spMk id="18" creationId="{58BDB0EE-D238-415B-9ED8-62AA6AB2AAD1}"/>
          </ac:spMkLst>
        </pc:spChg>
        <pc:spChg chg="add">
          <ac:chgData name="Zhikal Khidhr" userId="5b7e17f9e3b74d0c" providerId="LiveId" clId="{E729FA05-F943-4554-9CEF-BF1279FB196D}" dt="2024-01-27T19:17:33.749" v="10" actId="26606"/>
          <ac:spMkLst>
            <pc:docMk/>
            <pc:sldMk cId="2459203573" sldId="576"/>
            <ac:spMk id="20" creationId="{C5B55FC3-961D-4325-82F1-DE92B0D04E03}"/>
          </ac:spMkLst>
        </pc:spChg>
        <pc:spChg chg="add">
          <ac:chgData name="Zhikal Khidhr" userId="5b7e17f9e3b74d0c" providerId="LiveId" clId="{E729FA05-F943-4554-9CEF-BF1279FB196D}" dt="2024-01-27T19:17:33.749" v="10" actId="26606"/>
          <ac:spMkLst>
            <pc:docMk/>
            <pc:sldMk cId="2459203573" sldId="576"/>
            <ac:spMk id="22" creationId="{4C8AB332-D09E-4F28-943C-DABDD4716A3C}"/>
          </ac:spMkLst>
        </pc:spChg>
        <pc:graphicFrameChg chg="add">
          <ac:chgData name="Zhikal Khidhr" userId="5b7e17f9e3b74d0c" providerId="LiveId" clId="{E729FA05-F943-4554-9CEF-BF1279FB196D}" dt="2024-01-27T19:17:33.749" v="10" actId="26606"/>
          <ac:graphicFrameMkLst>
            <pc:docMk/>
            <pc:sldMk cId="2459203573" sldId="576"/>
            <ac:graphicFrameMk id="10" creationId="{9FF19A2B-D5D5-12D2-8061-EB9C11E5A058}"/>
          </ac:graphicFrameMkLst>
        </pc:graphicFrameChg>
        <pc:cxnChg chg="add">
          <ac:chgData name="Zhikal Khidhr" userId="5b7e17f9e3b74d0c" providerId="LiveId" clId="{E729FA05-F943-4554-9CEF-BF1279FB196D}" dt="2024-01-27T19:17:33.749" v="10" actId="26606"/>
          <ac:cxnSpMkLst>
            <pc:docMk/>
            <pc:sldMk cId="2459203573" sldId="576"/>
            <ac:cxnSpMk id="16" creationId="{C8F51B3F-8331-4E4A-AE96-D47B1006EEAD}"/>
          </ac:cxnSpMkLst>
        </pc:cxnChg>
      </pc:sldChg>
      <pc:sldChg chg="addSp delSp modSp mod setBg">
        <pc:chgData name="Zhikal Khidhr" userId="5b7e17f9e3b74d0c" providerId="LiveId" clId="{E729FA05-F943-4554-9CEF-BF1279FB196D}" dt="2024-01-27T19:17:46.658" v="14" actId="1076"/>
        <pc:sldMkLst>
          <pc:docMk/>
          <pc:sldMk cId="145068909" sldId="577"/>
        </pc:sldMkLst>
        <pc:spChg chg="mod ord">
          <ac:chgData name="Zhikal Khidhr" userId="5b7e17f9e3b74d0c" providerId="LiveId" clId="{E729FA05-F943-4554-9CEF-BF1279FB196D}" dt="2024-01-27T19:17:41.943" v="13" actId="26606"/>
          <ac:spMkLst>
            <pc:docMk/>
            <pc:sldMk cId="145068909" sldId="577"/>
            <ac:spMk id="4" creationId="{00000000-0000-0000-0000-000000000000}"/>
          </ac:spMkLst>
        </pc:spChg>
        <pc:spChg chg="mod">
          <ac:chgData name="Zhikal Khidhr" userId="5b7e17f9e3b74d0c" providerId="LiveId" clId="{E729FA05-F943-4554-9CEF-BF1279FB196D}" dt="2024-01-27T19:17:41.943" v="13" actId="26606"/>
          <ac:spMkLst>
            <pc:docMk/>
            <pc:sldMk cId="145068909" sldId="577"/>
            <ac:spMk id="5" creationId="{81787094-0104-8373-758A-A6CC2FC0B846}"/>
          </ac:spMkLst>
        </pc:spChg>
        <pc:spChg chg="mod ord">
          <ac:chgData name="Zhikal Khidhr" userId="5b7e17f9e3b74d0c" providerId="LiveId" clId="{E729FA05-F943-4554-9CEF-BF1279FB196D}" dt="2024-01-27T19:17:41.943" v="13" actId="26606"/>
          <ac:spMkLst>
            <pc:docMk/>
            <pc:sldMk cId="145068909" sldId="577"/>
            <ac:spMk id="6" creationId="{00000000-0000-0000-0000-000000000000}"/>
          </ac:spMkLst>
        </pc:spChg>
        <pc:spChg chg="add mod">
          <ac:chgData name="Zhikal Khidhr" userId="5b7e17f9e3b74d0c" providerId="LiveId" clId="{E729FA05-F943-4554-9CEF-BF1279FB196D}" dt="2024-01-27T19:17:41.943" v="13" actId="26606"/>
          <ac:spMkLst>
            <pc:docMk/>
            <pc:sldMk cId="145068909" sldId="577"/>
            <ac:spMk id="7" creationId="{608DA07D-3297-432A-B0EF-7898508B7D81}"/>
          </ac:spMkLst>
        </pc:spChg>
        <pc:spChg chg="add mod">
          <ac:chgData name="Zhikal Khidhr" userId="5b7e17f9e3b74d0c" providerId="LiveId" clId="{E729FA05-F943-4554-9CEF-BF1279FB196D}" dt="2024-01-27T19:17:46.658" v="14" actId="1076"/>
          <ac:spMkLst>
            <pc:docMk/>
            <pc:sldMk cId="145068909" sldId="577"/>
            <ac:spMk id="8" creationId="{608DA07D-3297-432A-B0EF-7898508B7D81}"/>
          </ac:spMkLst>
        </pc:spChg>
        <pc:spChg chg="add del">
          <ac:chgData name="Zhikal Khidhr" userId="5b7e17f9e3b74d0c" providerId="LiveId" clId="{E729FA05-F943-4554-9CEF-BF1279FB196D}" dt="2024-01-27T19:17:41.923" v="12" actId="26606"/>
          <ac:spMkLst>
            <pc:docMk/>
            <pc:sldMk cId="145068909" sldId="577"/>
            <ac:spMk id="13" creationId="{45D37F4E-DDB4-456B-97E0-9937730A039F}"/>
          </ac:spMkLst>
        </pc:spChg>
        <pc:spChg chg="add del">
          <ac:chgData name="Zhikal Khidhr" userId="5b7e17f9e3b74d0c" providerId="LiveId" clId="{E729FA05-F943-4554-9CEF-BF1279FB196D}" dt="2024-01-27T19:17:41.923" v="12" actId="26606"/>
          <ac:spMkLst>
            <pc:docMk/>
            <pc:sldMk cId="145068909" sldId="577"/>
            <ac:spMk id="15" creationId="{B2DD41CD-8F47-4F56-AD12-4E2FF7696987}"/>
          </ac:spMkLst>
        </pc:spChg>
        <pc:spChg chg="add">
          <ac:chgData name="Zhikal Khidhr" userId="5b7e17f9e3b74d0c" providerId="LiveId" clId="{E729FA05-F943-4554-9CEF-BF1279FB196D}" dt="2024-01-27T19:17:41.943" v="13" actId="26606"/>
          <ac:spMkLst>
            <pc:docMk/>
            <pc:sldMk cId="145068909" sldId="577"/>
            <ac:spMk id="17" creationId="{2B97F24A-32CE-4C1C-A50D-3016B394DCFB}"/>
          </ac:spMkLst>
        </pc:spChg>
        <pc:spChg chg="add">
          <ac:chgData name="Zhikal Khidhr" userId="5b7e17f9e3b74d0c" providerId="LiveId" clId="{E729FA05-F943-4554-9CEF-BF1279FB196D}" dt="2024-01-27T19:17:41.943" v="13" actId="26606"/>
          <ac:spMkLst>
            <pc:docMk/>
            <pc:sldMk cId="145068909" sldId="577"/>
            <ac:spMk id="18" creationId="{CD8B4F24-440B-49E9-B85D-733523DC064B}"/>
          </ac:spMkLst>
        </pc:spChg>
        <pc:picChg chg="ord">
          <ac:chgData name="Zhikal Khidhr" userId="5b7e17f9e3b74d0c" providerId="LiveId" clId="{E729FA05-F943-4554-9CEF-BF1279FB196D}" dt="2024-01-27T19:17:41.943" v="13" actId="26606"/>
          <ac:picMkLst>
            <pc:docMk/>
            <pc:sldMk cId="145068909" sldId="577"/>
            <ac:picMk id="2" creationId="{F08B37D7-2441-38EC-EB8A-E4AD4EC1AB9C}"/>
          </ac:picMkLst>
        </pc:picChg>
        <pc:picChg chg="mod">
          <ac:chgData name="Zhikal Khidhr" userId="5b7e17f9e3b74d0c" providerId="LiveId" clId="{E729FA05-F943-4554-9CEF-BF1279FB196D}" dt="2024-01-27T19:17:41.943" v="13" actId="26606"/>
          <ac:picMkLst>
            <pc:docMk/>
            <pc:sldMk cId="145068909" sldId="577"/>
            <ac:picMk id="3" creationId="{5A4584DE-5B26-97F2-36C6-6884C33611CE}"/>
          </ac:picMkLst>
        </pc:picChg>
      </pc:sldChg>
      <pc:sldMasterChg chg="del delSldLayout">
        <pc:chgData name="Zhikal Khidhr" userId="5b7e17f9e3b74d0c" providerId="LiveId" clId="{E729FA05-F943-4554-9CEF-BF1279FB196D}" dt="2024-01-27T19:19:12.240" v="34" actId="47"/>
        <pc:sldMasterMkLst>
          <pc:docMk/>
          <pc:sldMasterMk cId="727361239" sldId="2147483783"/>
        </pc:sldMasterMkLst>
        <pc:sldLayoutChg chg="del">
          <pc:chgData name="Zhikal Khidhr" userId="5b7e17f9e3b74d0c" providerId="LiveId" clId="{E729FA05-F943-4554-9CEF-BF1279FB196D}" dt="2024-01-27T19:19:12.240" v="34" actId="47"/>
          <pc:sldLayoutMkLst>
            <pc:docMk/>
            <pc:sldMasterMk cId="727361239" sldId="2147483783"/>
            <pc:sldLayoutMk cId="3669239055" sldId="2147483784"/>
          </pc:sldLayoutMkLst>
        </pc:sldLayoutChg>
        <pc:sldLayoutChg chg="del">
          <pc:chgData name="Zhikal Khidhr" userId="5b7e17f9e3b74d0c" providerId="LiveId" clId="{E729FA05-F943-4554-9CEF-BF1279FB196D}" dt="2024-01-27T19:19:12.240" v="34" actId="47"/>
          <pc:sldLayoutMkLst>
            <pc:docMk/>
            <pc:sldMasterMk cId="727361239" sldId="2147483783"/>
            <pc:sldLayoutMk cId="731403367" sldId="2147483785"/>
          </pc:sldLayoutMkLst>
        </pc:sldLayoutChg>
        <pc:sldLayoutChg chg="del">
          <pc:chgData name="Zhikal Khidhr" userId="5b7e17f9e3b74d0c" providerId="LiveId" clId="{E729FA05-F943-4554-9CEF-BF1279FB196D}" dt="2024-01-27T19:19:12.240" v="34" actId="47"/>
          <pc:sldLayoutMkLst>
            <pc:docMk/>
            <pc:sldMasterMk cId="727361239" sldId="2147483783"/>
            <pc:sldLayoutMk cId="1460656242" sldId="2147483786"/>
          </pc:sldLayoutMkLst>
        </pc:sldLayoutChg>
        <pc:sldLayoutChg chg="del">
          <pc:chgData name="Zhikal Khidhr" userId="5b7e17f9e3b74d0c" providerId="LiveId" clId="{E729FA05-F943-4554-9CEF-BF1279FB196D}" dt="2024-01-27T19:19:12.240" v="34" actId="47"/>
          <pc:sldLayoutMkLst>
            <pc:docMk/>
            <pc:sldMasterMk cId="727361239" sldId="2147483783"/>
            <pc:sldLayoutMk cId="3396109717" sldId="2147483787"/>
          </pc:sldLayoutMkLst>
        </pc:sldLayoutChg>
        <pc:sldLayoutChg chg="del">
          <pc:chgData name="Zhikal Khidhr" userId="5b7e17f9e3b74d0c" providerId="LiveId" clId="{E729FA05-F943-4554-9CEF-BF1279FB196D}" dt="2024-01-27T19:19:12.240" v="34" actId="47"/>
          <pc:sldLayoutMkLst>
            <pc:docMk/>
            <pc:sldMasterMk cId="727361239" sldId="2147483783"/>
            <pc:sldLayoutMk cId="2020281438" sldId="2147483788"/>
          </pc:sldLayoutMkLst>
        </pc:sldLayoutChg>
        <pc:sldLayoutChg chg="del">
          <pc:chgData name="Zhikal Khidhr" userId="5b7e17f9e3b74d0c" providerId="LiveId" clId="{E729FA05-F943-4554-9CEF-BF1279FB196D}" dt="2024-01-27T19:19:12.240" v="34" actId="47"/>
          <pc:sldLayoutMkLst>
            <pc:docMk/>
            <pc:sldMasterMk cId="727361239" sldId="2147483783"/>
            <pc:sldLayoutMk cId="2769906198" sldId="2147483789"/>
          </pc:sldLayoutMkLst>
        </pc:sldLayoutChg>
        <pc:sldLayoutChg chg="del">
          <pc:chgData name="Zhikal Khidhr" userId="5b7e17f9e3b74d0c" providerId="LiveId" clId="{E729FA05-F943-4554-9CEF-BF1279FB196D}" dt="2024-01-27T19:19:12.240" v="34" actId="47"/>
          <pc:sldLayoutMkLst>
            <pc:docMk/>
            <pc:sldMasterMk cId="727361239" sldId="2147483783"/>
            <pc:sldLayoutMk cId="2948876342" sldId="2147483790"/>
          </pc:sldLayoutMkLst>
        </pc:sldLayoutChg>
        <pc:sldLayoutChg chg="del">
          <pc:chgData name="Zhikal Khidhr" userId="5b7e17f9e3b74d0c" providerId="LiveId" clId="{E729FA05-F943-4554-9CEF-BF1279FB196D}" dt="2024-01-27T19:19:12.240" v="34" actId="47"/>
          <pc:sldLayoutMkLst>
            <pc:docMk/>
            <pc:sldMasterMk cId="727361239" sldId="2147483783"/>
            <pc:sldLayoutMk cId="927816088" sldId="2147483791"/>
          </pc:sldLayoutMkLst>
        </pc:sldLayoutChg>
        <pc:sldLayoutChg chg="del">
          <pc:chgData name="Zhikal Khidhr" userId="5b7e17f9e3b74d0c" providerId="LiveId" clId="{E729FA05-F943-4554-9CEF-BF1279FB196D}" dt="2024-01-27T19:19:12.240" v="34" actId="47"/>
          <pc:sldLayoutMkLst>
            <pc:docMk/>
            <pc:sldMasterMk cId="727361239" sldId="2147483783"/>
            <pc:sldLayoutMk cId="3016610209" sldId="2147483792"/>
          </pc:sldLayoutMkLst>
        </pc:sldLayoutChg>
        <pc:sldLayoutChg chg="del">
          <pc:chgData name="Zhikal Khidhr" userId="5b7e17f9e3b74d0c" providerId="LiveId" clId="{E729FA05-F943-4554-9CEF-BF1279FB196D}" dt="2024-01-27T19:19:12.240" v="34" actId="47"/>
          <pc:sldLayoutMkLst>
            <pc:docMk/>
            <pc:sldMasterMk cId="727361239" sldId="2147483783"/>
            <pc:sldLayoutMk cId="2425502027" sldId="2147483793"/>
          </pc:sldLayoutMkLst>
        </pc:sldLayoutChg>
        <pc:sldLayoutChg chg="del">
          <pc:chgData name="Zhikal Khidhr" userId="5b7e17f9e3b74d0c" providerId="LiveId" clId="{E729FA05-F943-4554-9CEF-BF1279FB196D}" dt="2024-01-27T19:19:12.240" v="34" actId="47"/>
          <pc:sldLayoutMkLst>
            <pc:docMk/>
            <pc:sldMasterMk cId="727361239" sldId="2147483783"/>
            <pc:sldLayoutMk cId="1644873994" sldId="2147483794"/>
          </pc:sldLayoutMkLst>
        </pc:sldLayoutChg>
        <pc:sldLayoutChg chg="del">
          <pc:chgData name="Zhikal Khidhr" userId="5b7e17f9e3b74d0c" providerId="LiveId" clId="{E729FA05-F943-4554-9CEF-BF1279FB196D}" dt="2024-01-27T19:19:12.240" v="34" actId="47"/>
          <pc:sldLayoutMkLst>
            <pc:docMk/>
            <pc:sldMasterMk cId="727361239" sldId="2147483783"/>
            <pc:sldLayoutMk cId="1176767537" sldId="2147483795"/>
          </pc:sldLayoutMkLst>
        </pc:sldLayoutChg>
        <pc:sldLayoutChg chg="del">
          <pc:chgData name="Zhikal Khidhr" userId="5b7e17f9e3b74d0c" providerId="LiveId" clId="{E729FA05-F943-4554-9CEF-BF1279FB196D}" dt="2024-01-27T19:19:12.240" v="34" actId="47"/>
          <pc:sldLayoutMkLst>
            <pc:docMk/>
            <pc:sldMasterMk cId="727361239" sldId="2147483783"/>
            <pc:sldLayoutMk cId="642796199" sldId="2147483796"/>
          </pc:sldLayoutMkLst>
        </pc:sldLayoutChg>
      </pc:sldMasterChg>
      <pc:sldMasterChg chg="del delSldLayout">
        <pc:chgData name="Zhikal Khidhr" userId="5b7e17f9e3b74d0c" providerId="LiveId" clId="{E729FA05-F943-4554-9CEF-BF1279FB196D}" dt="2024-01-27T19:19:11.175" v="33" actId="47"/>
        <pc:sldMasterMkLst>
          <pc:docMk/>
          <pc:sldMasterMk cId="2661771065" sldId="2147483797"/>
        </pc:sldMasterMkLst>
        <pc:sldLayoutChg chg="del">
          <pc:chgData name="Zhikal Khidhr" userId="5b7e17f9e3b74d0c" providerId="LiveId" clId="{E729FA05-F943-4554-9CEF-BF1279FB196D}" dt="2024-01-27T19:19:11.175" v="33" actId="47"/>
          <pc:sldLayoutMkLst>
            <pc:docMk/>
            <pc:sldMasterMk cId="2661771065" sldId="2147483797"/>
            <pc:sldLayoutMk cId="1612146" sldId="2147483798"/>
          </pc:sldLayoutMkLst>
        </pc:sldLayoutChg>
        <pc:sldLayoutChg chg="del">
          <pc:chgData name="Zhikal Khidhr" userId="5b7e17f9e3b74d0c" providerId="LiveId" clId="{E729FA05-F943-4554-9CEF-BF1279FB196D}" dt="2024-01-27T19:19:11.175" v="33" actId="47"/>
          <pc:sldLayoutMkLst>
            <pc:docMk/>
            <pc:sldMasterMk cId="2661771065" sldId="2147483797"/>
            <pc:sldLayoutMk cId="2478727167" sldId="2147483799"/>
          </pc:sldLayoutMkLst>
        </pc:sldLayoutChg>
        <pc:sldLayoutChg chg="del">
          <pc:chgData name="Zhikal Khidhr" userId="5b7e17f9e3b74d0c" providerId="LiveId" clId="{E729FA05-F943-4554-9CEF-BF1279FB196D}" dt="2024-01-27T19:19:11.175" v="33" actId="47"/>
          <pc:sldLayoutMkLst>
            <pc:docMk/>
            <pc:sldMasterMk cId="2661771065" sldId="2147483797"/>
            <pc:sldLayoutMk cId="2011758936" sldId="2147483800"/>
          </pc:sldLayoutMkLst>
        </pc:sldLayoutChg>
        <pc:sldLayoutChg chg="del">
          <pc:chgData name="Zhikal Khidhr" userId="5b7e17f9e3b74d0c" providerId="LiveId" clId="{E729FA05-F943-4554-9CEF-BF1279FB196D}" dt="2024-01-27T19:19:11.175" v="33" actId="47"/>
          <pc:sldLayoutMkLst>
            <pc:docMk/>
            <pc:sldMasterMk cId="2661771065" sldId="2147483797"/>
            <pc:sldLayoutMk cId="483232543" sldId="2147483801"/>
          </pc:sldLayoutMkLst>
        </pc:sldLayoutChg>
        <pc:sldLayoutChg chg="del">
          <pc:chgData name="Zhikal Khidhr" userId="5b7e17f9e3b74d0c" providerId="LiveId" clId="{E729FA05-F943-4554-9CEF-BF1279FB196D}" dt="2024-01-27T19:19:11.175" v="33" actId="47"/>
          <pc:sldLayoutMkLst>
            <pc:docMk/>
            <pc:sldMasterMk cId="2661771065" sldId="2147483797"/>
            <pc:sldLayoutMk cId="4087130513" sldId="2147483802"/>
          </pc:sldLayoutMkLst>
        </pc:sldLayoutChg>
        <pc:sldLayoutChg chg="del">
          <pc:chgData name="Zhikal Khidhr" userId="5b7e17f9e3b74d0c" providerId="LiveId" clId="{E729FA05-F943-4554-9CEF-BF1279FB196D}" dt="2024-01-27T19:19:11.175" v="33" actId="47"/>
          <pc:sldLayoutMkLst>
            <pc:docMk/>
            <pc:sldMasterMk cId="2661771065" sldId="2147483797"/>
            <pc:sldLayoutMk cId="1633206661" sldId="2147483803"/>
          </pc:sldLayoutMkLst>
        </pc:sldLayoutChg>
        <pc:sldLayoutChg chg="del">
          <pc:chgData name="Zhikal Khidhr" userId="5b7e17f9e3b74d0c" providerId="LiveId" clId="{E729FA05-F943-4554-9CEF-BF1279FB196D}" dt="2024-01-27T19:19:11.175" v="33" actId="47"/>
          <pc:sldLayoutMkLst>
            <pc:docMk/>
            <pc:sldMasterMk cId="2661771065" sldId="2147483797"/>
            <pc:sldLayoutMk cId="2528967147" sldId="2147483804"/>
          </pc:sldLayoutMkLst>
        </pc:sldLayoutChg>
        <pc:sldLayoutChg chg="del">
          <pc:chgData name="Zhikal Khidhr" userId="5b7e17f9e3b74d0c" providerId="LiveId" clId="{E729FA05-F943-4554-9CEF-BF1279FB196D}" dt="2024-01-27T19:19:11.175" v="33" actId="47"/>
          <pc:sldLayoutMkLst>
            <pc:docMk/>
            <pc:sldMasterMk cId="2661771065" sldId="2147483797"/>
            <pc:sldLayoutMk cId="660087993" sldId="2147483805"/>
          </pc:sldLayoutMkLst>
        </pc:sldLayoutChg>
        <pc:sldLayoutChg chg="del">
          <pc:chgData name="Zhikal Khidhr" userId="5b7e17f9e3b74d0c" providerId="LiveId" clId="{E729FA05-F943-4554-9CEF-BF1279FB196D}" dt="2024-01-27T19:19:11.175" v="33" actId="47"/>
          <pc:sldLayoutMkLst>
            <pc:docMk/>
            <pc:sldMasterMk cId="2661771065" sldId="2147483797"/>
            <pc:sldLayoutMk cId="816802875" sldId="2147483806"/>
          </pc:sldLayoutMkLst>
        </pc:sldLayoutChg>
        <pc:sldLayoutChg chg="del">
          <pc:chgData name="Zhikal Khidhr" userId="5b7e17f9e3b74d0c" providerId="LiveId" clId="{E729FA05-F943-4554-9CEF-BF1279FB196D}" dt="2024-01-27T19:19:11.175" v="33" actId="47"/>
          <pc:sldLayoutMkLst>
            <pc:docMk/>
            <pc:sldMasterMk cId="2661771065" sldId="2147483797"/>
            <pc:sldLayoutMk cId="3162456748" sldId="2147483807"/>
          </pc:sldLayoutMkLst>
        </pc:sldLayoutChg>
        <pc:sldLayoutChg chg="del">
          <pc:chgData name="Zhikal Khidhr" userId="5b7e17f9e3b74d0c" providerId="LiveId" clId="{E729FA05-F943-4554-9CEF-BF1279FB196D}" dt="2024-01-27T19:19:11.175" v="33" actId="47"/>
          <pc:sldLayoutMkLst>
            <pc:docMk/>
            <pc:sldMasterMk cId="2661771065" sldId="2147483797"/>
            <pc:sldLayoutMk cId="610094394" sldId="214748380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04D1E-598D-466B-BCE7-2E57B367F4C3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8A339D9-B8C8-4CFE-BC0D-CFDE6D521D57}">
      <dgm:prSet/>
      <dgm:spPr/>
      <dgm:t>
        <a:bodyPr/>
        <a:lstStyle/>
        <a:p>
          <a:r>
            <a:rPr lang="en-US" dirty="0"/>
            <a:t>Pineal gland</a:t>
          </a:r>
        </a:p>
      </dgm:t>
    </dgm:pt>
    <dgm:pt modelId="{1D1ED3F8-D835-4333-94F7-C0C7A9D95181}" type="parTrans" cxnId="{C62FC0D2-76D2-48A9-9F7A-D05A41C5D061}">
      <dgm:prSet/>
      <dgm:spPr/>
      <dgm:t>
        <a:bodyPr/>
        <a:lstStyle/>
        <a:p>
          <a:endParaRPr lang="en-US"/>
        </a:p>
      </dgm:t>
    </dgm:pt>
    <dgm:pt modelId="{A221FA40-AF02-4FD7-B644-C21628F27804}" type="sibTrans" cxnId="{C62FC0D2-76D2-48A9-9F7A-D05A41C5D061}">
      <dgm:prSet/>
      <dgm:spPr/>
      <dgm:t>
        <a:bodyPr/>
        <a:lstStyle/>
        <a:p>
          <a:endParaRPr lang="en-US"/>
        </a:p>
      </dgm:t>
    </dgm:pt>
    <dgm:pt modelId="{831C603C-4214-4566-B649-5363D41EDF80}">
      <dgm:prSet/>
      <dgm:spPr/>
      <dgm:t>
        <a:bodyPr/>
        <a:lstStyle/>
        <a:p>
          <a:r>
            <a:rPr lang="en-US" b="0" i="0" dirty="0"/>
            <a:t>Secretion of penial gland</a:t>
          </a:r>
          <a:endParaRPr lang="en-US" dirty="0"/>
        </a:p>
      </dgm:t>
    </dgm:pt>
    <dgm:pt modelId="{1696C812-56F2-48B5-B88B-E796C41A6455}" type="parTrans" cxnId="{790D8D4A-996F-45DF-A0AE-A34B49CBC9D0}">
      <dgm:prSet/>
      <dgm:spPr/>
      <dgm:t>
        <a:bodyPr/>
        <a:lstStyle/>
        <a:p>
          <a:endParaRPr lang="en-US"/>
        </a:p>
      </dgm:t>
    </dgm:pt>
    <dgm:pt modelId="{4F5AE5C9-FFB5-4FB9-9959-296C36A91C9F}" type="sibTrans" cxnId="{790D8D4A-996F-45DF-A0AE-A34B49CBC9D0}">
      <dgm:prSet/>
      <dgm:spPr/>
      <dgm:t>
        <a:bodyPr/>
        <a:lstStyle/>
        <a:p>
          <a:endParaRPr lang="en-US"/>
        </a:p>
      </dgm:t>
    </dgm:pt>
    <dgm:pt modelId="{3BA3AB22-CB6F-4D48-801D-800AA954D1BE}">
      <dgm:prSet/>
      <dgm:spPr/>
      <dgm:t>
        <a:bodyPr/>
        <a:lstStyle/>
        <a:p>
          <a:r>
            <a:rPr lang="en-US" b="0" i="0" dirty="0"/>
            <a:t>serotonin</a:t>
          </a:r>
          <a:endParaRPr lang="en-US" dirty="0"/>
        </a:p>
      </dgm:t>
    </dgm:pt>
    <dgm:pt modelId="{616F8A4E-1407-4607-9495-B360C27F61E3}" type="parTrans" cxnId="{98970ACC-2D96-4E7A-8E78-CCB783E46A69}">
      <dgm:prSet/>
      <dgm:spPr/>
      <dgm:t>
        <a:bodyPr/>
        <a:lstStyle/>
        <a:p>
          <a:endParaRPr lang="en-US"/>
        </a:p>
      </dgm:t>
    </dgm:pt>
    <dgm:pt modelId="{6F0CA654-2552-4196-89FA-5B0A4DF7A0C6}" type="sibTrans" cxnId="{98970ACC-2D96-4E7A-8E78-CCB783E46A69}">
      <dgm:prSet/>
      <dgm:spPr/>
      <dgm:t>
        <a:bodyPr/>
        <a:lstStyle/>
        <a:p>
          <a:endParaRPr lang="en-US"/>
        </a:p>
      </dgm:t>
    </dgm:pt>
    <dgm:pt modelId="{E211FF58-7555-4E5D-917C-CE4D88782F50}">
      <dgm:prSet/>
      <dgm:spPr/>
      <dgm:t>
        <a:bodyPr/>
        <a:lstStyle/>
        <a:p>
          <a:r>
            <a:rPr lang="en-US" b="0" i="0" dirty="0"/>
            <a:t>melatonin</a:t>
          </a:r>
          <a:endParaRPr lang="en-US" dirty="0"/>
        </a:p>
      </dgm:t>
    </dgm:pt>
    <dgm:pt modelId="{0BD5CF18-B0F2-4974-9EE8-D2AE298251E1}" type="parTrans" cxnId="{312D36AB-B894-49F6-A6FF-1C8642EC834D}">
      <dgm:prSet/>
      <dgm:spPr/>
      <dgm:t>
        <a:bodyPr/>
        <a:lstStyle/>
        <a:p>
          <a:endParaRPr lang="en-US"/>
        </a:p>
      </dgm:t>
    </dgm:pt>
    <dgm:pt modelId="{C88F8753-D7A2-4D85-86CB-B51FA493AA6A}" type="sibTrans" cxnId="{312D36AB-B894-49F6-A6FF-1C8642EC834D}">
      <dgm:prSet/>
      <dgm:spPr/>
      <dgm:t>
        <a:bodyPr/>
        <a:lstStyle/>
        <a:p>
          <a:endParaRPr lang="en-US"/>
        </a:p>
      </dgm:t>
    </dgm:pt>
    <dgm:pt modelId="{ACCD9535-55E3-4104-B71B-FE8DA55CBEA3}">
      <dgm:prSet/>
      <dgm:spPr/>
      <dgm:t>
        <a:bodyPr/>
        <a:lstStyle/>
        <a:p>
          <a:r>
            <a:rPr lang="en-US" b="0" dirty="0"/>
            <a:t>Diurnal change and biological clock</a:t>
          </a:r>
          <a:endParaRPr lang="en-US" dirty="0"/>
        </a:p>
      </dgm:t>
    </dgm:pt>
    <dgm:pt modelId="{5E464770-AD96-486B-AFF6-E0D0ABCAE85A}" type="parTrans" cxnId="{DB7E57EE-4D50-4583-8536-C31AA78AE4D3}">
      <dgm:prSet/>
      <dgm:spPr/>
      <dgm:t>
        <a:bodyPr/>
        <a:lstStyle/>
        <a:p>
          <a:endParaRPr lang="en-US"/>
        </a:p>
      </dgm:t>
    </dgm:pt>
    <dgm:pt modelId="{3ACAA8C0-123C-49F9-A023-77B06D0CB237}" type="sibTrans" cxnId="{DB7E57EE-4D50-4583-8536-C31AA78AE4D3}">
      <dgm:prSet/>
      <dgm:spPr/>
      <dgm:t>
        <a:bodyPr/>
        <a:lstStyle/>
        <a:p>
          <a:endParaRPr lang="en-US"/>
        </a:p>
      </dgm:t>
    </dgm:pt>
    <dgm:pt modelId="{78679072-055E-4EC9-B14B-4523A692D84C}" type="pres">
      <dgm:prSet presAssocID="{3B804D1E-598D-466B-BCE7-2E57B367F4C3}" presName="vert0" presStyleCnt="0">
        <dgm:presLayoutVars>
          <dgm:dir/>
          <dgm:animOne val="branch"/>
          <dgm:animLvl val="lvl"/>
        </dgm:presLayoutVars>
      </dgm:prSet>
      <dgm:spPr/>
    </dgm:pt>
    <dgm:pt modelId="{9664753C-7DE2-46AB-95AF-EC49F5E0D025}" type="pres">
      <dgm:prSet presAssocID="{B8A339D9-B8C8-4CFE-BC0D-CFDE6D521D57}" presName="thickLine" presStyleLbl="alignNode1" presStyleIdx="0" presStyleCnt="5"/>
      <dgm:spPr/>
    </dgm:pt>
    <dgm:pt modelId="{F24FCE89-37B9-4F74-A2C4-F5727836A5D0}" type="pres">
      <dgm:prSet presAssocID="{B8A339D9-B8C8-4CFE-BC0D-CFDE6D521D57}" presName="horz1" presStyleCnt="0"/>
      <dgm:spPr/>
    </dgm:pt>
    <dgm:pt modelId="{D1DB5DAF-EECE-49F8-9D38-A390B3BAE9C7}" type="pres">
      <dgm:prSet presAssocID="{B8A339D9-B8C8-4CFE-BC0D-CFDE6D521D57}" presName="tx1" presStyleLbl="revTx" presStyleIdx="0" presStyleCnt="5"/>
      <dgm:spPr/>
    </dgm:pt>
    <dgm:pt modelId="{E21DAFF7-3466-4CF1-B2A4-12F27CA87C00}" type="pres">
      <dgm:prSet presAssocID="{B8A339D9-B8C8-4CFE-BC0D-CFDE6D521D57}" presName="vert1" presStyleCnt="0"/>
      <dgm:spPr/>
    </dgm:pt>
    <dgm:pt modelId="{E58C853C-C745-4E9B-B25D-AF2BB3FD2193}" type="pres">
      <dgm:prSet presAssocID="{831C603C-4214-4566-B649-5363D41EDF80}" presName="thickLine" presStyleLbl="alignNode1" presStyleIdx="1" presStyleCnt="5"/>
      <dgm:spPr/>
    </dgm:pt>
    <dgm:pt modelId="{646E2D4A-A3AC-4E92-87BF-C1B619D151D0}" type="pres">
      <dgm:prSet presAssocID="{831C603C-4214-4566-B649-5363D41EDF80}" presName="horz1" presStyleCnt="0"/>
      <dgm:spPr/>
    </dgm:pt>
    <dgm:pt modelId="{5EA106A8-BEA8-40C9-9080-2DEA677F545E}" type="pres">
      <dgm:prSet presAssocID="{831C603C-4214-4566-B649-5363D41EDF80}" presName="tx1" presStyleLbl="revTx" presStyleIdx="1" presStyleCnt="5"/>
      <dgm:spPr/>
    </dgm:pt>
    <dgm:pt modelId="{07C9F60B-4EBB-4374-A202-69B5349B8169}" type="pres">
      <dgm:prSet presAssocID="{831C603C-4214-4566-B649-5363D41EDF80}" presName="vert1" presStyleCnt="0"/>
      <dgm:spPr/>
    </dgm:pt>
    <dgm:pt modelId="{59EC693E-0649-446F-8641-1ACC37D52B90}" type="pres">
      <dgm:prSet presAssocID="{3BA3AB22-CB6F-4D48-801D-800AA954D1BE}" presName="thickLine" presStyleLbl="alignNode1" presStyleIdx="2" presStyleCnt="5"/>
      <dgm:spPr/>
    </dgm:pt>
    <dgm:pt modelId="{4C7049E5-21DA-4BA1-B6CB-769FA319CE6F}" type="pres">
      <dgm:prSet presAssocID="{3BA3AB22-CB6F-4D48-801D-800AA954D1BE}" presName="horz1" presStyleCnt="0"/>
      <dgm:spPr/>
    </dgm:pt>
    <dgm:pt modelId="{32383637-94C2-4EC9-8A85-751E4D765D85}" type="pres">
      <dgm:prSet presAssocID="{3BA3AB22-CB6F-4D48-801D-800AA954D1BE}" presName="tx1" presStyleLbl="revTx" presStyleIdx="2" presStyleCnt="5"/>
      <dgm:spPr/>
    </dgm:pt>
    <dgm:pt modelId="{BD5A09BC-3BB2-4BEC-8C83-BDE5E6507BE2}" type="pres">
      <dgm:prSet presAssocID="{3BA3AB22-CB6F-4D48-801D-800AA954D1BE}" presName="vert1" presStyleCnt="0"/>
      <dgm:spPr/>
    </dgm:pt>
    <dgm:pt modelId="{3B3E2DC8-10F0-4ED6-A9DB-C0B235E89413}" type="pres">
      <dgm:prSet presAssocID="{E211FF58-7555-4E5D-917C-CE4D88782F50}" presName="thickLine" presStyleLbl="alignNode1" presStyleIdx="3" presStyleCnt="5"/>
      <dgm:spPr/>
    </dgm:pt>
    <dgm:pt modelId="{C8310F1A-BE83-4184-B9D5-2638C54693E6}" type="pres">
      <dgm:prSet presAssocID="{E211FF58-7555-4E5D-917C-CE4D88782F50}" presName="horz1" presStyleCnt="0"/>
      <dgm:spPr/>
    </dgm:pt>
    <dgm:pt modelId="{B30C5250-B5E2-4CFA-A400-BBDEBB0E631F}" type="pres">
      <dgm:prSet presAssocID="{E211FF58-7555-4E5D-917C-CE4D88782F50}" presName="tx1" presStyleLbl="revTx" presStyleIdx="3" presStyleCnt="5"/>
      <dgm:spPr/>
    </dgm:pt>
    <dgm:pt modelId="{6BF06850-CFB2-487D-964A-FF97DEBC78A5}" type="pres">
      <dgm:prSet presAssocID="{E211FF58-7555-4E5D-917C-CE4D88782F50}" presName="vert1" presStyleCnt="0"/>
      <dgm:spPr/>
    </dgm:pt>
    <dgm:pt modelId="{A1381FFB-35E7-4DAE-9C91-3D6E0B458CE6}" type="pres">
      <dgm:prSet presAssocID="{ACCD9535-55E3-4104-B71B-FE8DA55CBEA3}" presName="thickLine" presStyleLbl="alignNode1" presStyleIdx="4" presStyleCnt="5"/>
      <dgm:spPr/>
    </dgm:pt>
    <dgm:pt modelId="{39D6A167-F577-408E-B38B-934573EDEFD1}" type="pres">
      <dgm:prSet presAssocID="{ACCD9535-55E3-4104-B71B-FE8DA55CBEA3}" presName="horz1" presStyleCnt="0"/>
      <dgm:spPr/>
    </dgm:pt>
    <dgm:pt modelId="{20E5209D-23E2-4083-AF7E-8BC66F18E95E}" type="pres">
      <dgm:prSet presAssocID="{ACCD9535-55E3-4104-B71B-FE8DA55CBEA3}" presName="tx1" presStyleLbl="revTx" presStyleIdx="4" presStyleCnt="5"/>
      <dgm:spPr/>
    </dgm:pt>
    <dgm:pt modelId="{812BFA38-062F-4964-9A0F-F3BB9AB2B72E}" type="pres">
      <dgm:prSet presAssocID="{ACCD9535-55E3-4104-B71B-FE8DA55CBEA3}" presName="vert1" presStyleCnt="0"/>
      <dgm:spPr/>
    </dgm:pt>
  </dgm:ptLst>
  <dgm:cxnLst>
    <dgm:cxn modelId="{F3567107-5449-43A1-A250-DAE60CBCE393}" type="presOf" srcId="{3B804D1E-598D-466B-BCE7-2E57B367F4C3}" destId="{78679072-055E-4EC9-B14B-4523A692D84C}" srcOrd="0" destOrd="0" presId="urn:microsoft.com/office/officeart/2008/layout/LinedList"/>
    <dgm:cxn modelId="{5E4C0B6A-8865-492A-8B05-6D189CD67EF6}" type="presOf" srcId="{831C603C-4214-4566-B649-5363D41EDF80}" destId="{5EA106A8-BEA8-40C9-9080-2DEA677F545E}" srcOrd="0" destOrd="0" presId="urn:microsoft.com/office/officeart/2008/layout/LinedList"/>
    <dgm:cxn modelId="{790D8D4A-996F-45DF-A0AE-A34B49CBC9D0}" srcId="{3B804D1E-598D-466B-BCE7-2E57B367F4C3}" destId="{831C603C-4214-4566-B649-5363D41EDF80}" srcOrd="1" destOrd="0" parTransId="{1696C812-56F2-48B5-B88B-E796C41A6455}" sibTransId="{4F5AE5C9-FFB5-4FB9-9959-296C36A91C9F}"/>
    <dgm:cxn modelId="{D8EA9F71-00C5-4356-973A-7F9C82A88BE4}" type="presOf" srcId="{3BA3AB22-CB6F-4D48-801D-800AA954D1BE}" destId="{32383637-94C2-4EC9-8A85-751E4D765D85}" srcOrd="0" destOrd="0" presId="urn:microsoft.com/office/officeart/2008/layout/LinedList"/>
    <dgm:cxn modelId="{312D36AB-B894-49F6-A6FF-1C8642EC834D}" srcId="{3B804D1E-598D-466B-BCE7-2E57B367F4C3}" destId="{E211FF58-7555-4E5D-917C-CE4D88782F50}" srcOrd="3" destOrd="0" parTransId="{0BD5CF18-B0F2-4974-9EE8-D2AE298251E1}" sibTransId="{C88F8753-D7A2-4D85-86CB-B51FA493AA6A}"/>
    <dgm:cxn modelId="{98970ACC-2D96-4E7A-8E78-CCB783E46A69}" srcId="{3B804D1E-598D-466B-BCE7-2E57B367F4C3}" destId="{3BA3AB22-CB6F-4D48-801D-800AA954D1BE}" srcOrd="2" destOrd="0" parTransId="{616F8A4E-1407-4607-9495-B360C27F61E3}" sibTransId="{6F0CA654-2552-4196-89FA-5B0A4DF7A0C6}"/>
    <dgm:cxn modelId="{C62FC0D2-76D2-48A9-9F7A-D05A41C5D061}" srcId="{3B804D1E-598D-466B-BCE7-2E57B367F4C3}" destId="{B8A339D9-B8C8-4CFE-BC0D-CFDE6D521D57}" srcOrd="0" destOrd="0" parTransId="{1D1ED3F8-D835-4333-94F7-C0C7A9D95181}" sibTransId="{A221FA40-AF02-4FD7-B644-C21628F27804}"/>
    <dgm:cxn modelId="{576780D9-DCB5-4E41-A7A0-6DADBCC3F2D8}" type="presOf" srcId="{E211FF58-7555-4E5D-917C-CE4D88782F50}" destId="{B30C5250-B5E2-4CFA-A400-BBDEBB0E631F}" srcOrd="0" destOrd="0" presId="urn:microsoft.com/office/officeart/2008/layout/LinedList"/>
    <dgm:cxn modelId="{D77D62DC-89EF-4D6B-8E36-6F9C76490928}" type="presOf" srcId="{B8A339D9-B8C8-4CFE-BC0D-CFDE6D521D57}" destId="{D1DB5DAF-EECE-49F8-9D38-A390B3BAE9C7}" srcOrd="0" destOrd="0" presId="urn:microsoft.com/office/officeart/2008/layout/LinedList"/>
    <dgm:cxn modelId="{DB7E57EE-4D50-4583-8536-C31AA78AE4D3}" srcId="{3B804D1E-598D-466B-BCE7-2E57B367F4C3}" destId="{ACCD9535-55E3-4104-B71B-FE8DA55CBEA3}" srcOrd="4" destOrd="0" parTransId="{5E464770-AD96-486B-AFF6-E0D0ABCAE85A}" sibTransId="{3ACAA8C0-123C-49F9-A023-77B06D0CB237}"/>
    <dgm:cxn modelId="{2C7318F3-5CBF-4D41-A601-6AD5265B4DB9}" type="presOf" srcId="{ACCD9535-55E3-4104-B71B-FE8DA55CBEA3}" destId="{20E5209D-23E2-4083-AF7E-8BC66F18E95E}" srcOrd="0" destOrd="0" presId="urn:microsoft.com/office/officeart/2008/layout/LinedList"/>
    <dgm:cxn modelId="{69C065E2-4040-41AB-8F7C-E651F9C04D6B}" type="presParOf" srcId="{78679072-055E-4EC9-B14B-4523A692D84C}" destId="{9664753C-7DE2-46AB-95AF-EC49F5E0D025}" srcOrd="0" destOrd="0" presId="urn:microsoft.com/office/officeart/2008/layout/LinedList"/>
    <dgm:cxn modelId="{C30A9865-52CD-4819-A1A6-0D3DD1BC788E}" type="presParOf" srcId="{78679072-055E-4EC9-B14B-4523A692D84C}" destId="{F24FCE89-37B9-4F74-A2C4-F5727836A5D0}" srcOrd="1" destOrd="0" presId="urn:microsoft.com/office/officeart/2008/layout/LinedList"/>
    <dgm:cxn modelId="{747CD81B-24CD-4DA2-A587-F0C44B0E5BD2}" type="presParOf" srcId="{F24FCE89-37B9-4F74-A2C4-F5727836A5D0}" destId="{D1DB5DAF-EECE-49F8-9D38-A390B3BAE9C7}" srcOrd="0" destOrd="0" presId="urn:microsoft.com/office/officeart/2008/layout/LinedList"/>
    <dgm:cxn modelId="{2A09A703-635A-4A19-9682-07A9D6CC2BD6}" type="presParOf" srcId="{F24FCE89-37B9-4F74-A2C4-F5727836A5D0}" destId="{E21DAFF7-3466-4CF1-B2A4-12F27CA87C00}" srcOrd="1" destOrd="0" presId="urn:microsoft.com/office/officeart/2008/layout/LinedList"/>
    <dgm:cxn modelId="{0BDD5F2E-E25D-48A4-8907-98E87D07D4D3}" type="presParOf" srcId="{78679072-055E-4EC9-B14B-4523A692D84C}" destId="{E58C853C-C745-4E9B-B25D-AF2BB3FD2193}" srcOrd="2" destOrd="0" presId="urn:microsoft.com/office/officeart/2008/layout/LinedList"/>
    <dgm:cxn modelId="{E23B860F-7F97-4440-90B8-F84533596A24}" type="presParOf" srcId="{78679072-055E-4EC9-B14B-4523A692D84C}" destId="{646E2D4A-A3AC-4E92-87BF-C1B619D151D0}" srcOrd="3" destOrd="0" presId="urn:microsoft.com/office/officeart/2008/layout/LinedList"/>
    <dgm:cxn modelId="{290FAAF8-56FB-4B72-816B-E3FE8A0E04A3}" type="presParOf" srcId="{646E2D4A-A3AC-4E92-87BF-C1B619D151D0}" destId="{5EA106A8-BEA8-40C9-9080-2DEA677F545E}" srcOrd="0" destOrd="0" presId="urn:microsoft.com/office/officeart/2008/layout/LinedList"/>
    <dgm:cxn modelId="{0CC351E3-E925-457A-A41B-DE91D978A39F}" type="presParOf" srcId="{646E2D4A-A3AC-4E92-87BF-C1B619D151D0}" destId="{07C9F60B-4EBB-4374-A202-69B5349B8169}" srcOrd="1" destOrd="0" presId="urn:microsoft.com/office/officeart/2008/layout/LinedList"/>
    <dgm:cxn modelId="{1BF88519-1101-4170-9ED3-1DFBFD2256D1}" type="presParOf" srcId="{78679072-055E-4EC9-B14B-4523A692D84C}" destId="{59EC693E-0649-446F-8641-1ACC37D52B90}" srcOrd="4" destOrd="0" presId="urn:microsoft.com/office/officeart/2008/layout/LinedList"/>
    <dgm:cxn modelId="{F8D95218-3E7B-45CA-AADA-D476825F80F7}" type="presParOf" srcId="{78679072-055E-4EC9-B14B-4523A692D84C}" destId="{4C7049E5-21DA-4BA1-B6CB-769FA319CE6F}" srcOrd="5" destOrd="0" presId="urn:microsoft.com/office/officeart/2008/layout/LinedList"/>
    <dgm:cxn modelId="{2BB3A796-BBED-468E-9CBB-31B90C2D86DD}" type="presParOf" srcId="{4C7049E5-21DA-4BA1-B6CB-769FA319CE6F}" destId="{32383637-94C2-4EC9-8A85-751E4D765D85}" srcOrd="0" destOrd="0" presId="urn:microsoft.com/office/officeart/2008/layout/LinedList"/>
    <dgm:cxn modelId="{12305628-E6BD-454C-81FF-1C84067A3639}" type="presParOf" srcId="{4C7049E5-21DA-4BA1-B6CB-769FA319CE6F}" destId="{BD5A09BC-3BB2-4BEC-8C83-BDE5E6507BE2}" srcOrd="1" destOrd="0" presId="urn:microsoft.com/office/officeart/2008/layout/LinedList"/>
    <dgm:cxn modelId="{1C2B94E2-26FE-47CD-B098-D4AE2D4F30B8}" type="presParOf" srcId="{78679072-055E-4EC9-B14B-4523A692D84C}" destId="{3B3E2DC8-10F0-4ED6-A9DB-C0B235E89413}" srcOrd="6" destOrd="0" presId="urn:microsoft.com/office/officeart/2008/layout/LinedList"/>
    <dgm:cxn modelId="{6BE04F3F-42AC-48F3-A588-85757163C911}" type="presParOf" srcId="{78679072-055E-4EC9-B14B-4523A692D84C}" destId="{C8310F1A-BE83-4184-B9D5-2638C54693E6}" srcOrd="7" destOrd="0" presId="urn:microsoft.com/office/officeart/2008/layout/LinedList"/>
    <dgm:cxn modelId="{5FF65289-4A12-4AEF-88B6-94F29F266B3D}" type="presParOf" srcId="{C8310F1A-BE83-4184-B9D5-2638C54693E6}" destId="{B30C5250-B5E2-4CFA-A400-BBDEBB0E631F}" srcOrd="0" destOrd="0" presId="urn:microsoft.com/office/officeart/2008/layout/LinedList"/>
    <dgm:cxn modelId="{4D69CBDD-99B7-48CC-A7BD-B934CA733F83}" type="presParOf" srcId="{C8310F1A-BE83-4184-B9D5-2638C54693E6}" destId="{6BF06850-CFB2-487D-964A-FF97DEBC78A5}" srcOrd="1" destOrd="0" presId="urn:microsoft.com/office/officeart/2008/layout/LinedList"/>
    <dgm:cxn modelId="{8F5BCCC9-C0B0-4CF4-B7DD-29EDAB919456}" type="presParOf" srcId="{78679072-055E-4EC9-B14B-4523A692D84C}" destId="{A1381FFB-35E7-4DAE-9C91-3D6E0B458CE6}" srcOrd="8" destOrd="0" presId="urn:microsoft.com/office/officeart/2008/layout/LinedList"/>
    <dgm:cxn modelId="{52AE944E-5A57-4E94-8035-94835090DBD5}" type="presParOf" srcId="{78679072-055E-4EC9-B14B-4523A692D84C}" destId="{39D6A167-F577-408E-B38B-934573EDEFD1}" srcOrd="9" destOrd="0" presId="urn:microsoft.com/office/officeart/2008/layout/LinedList"/>
    <dgm:cxn modelId="{FDF4EFFF-E371-4F03-913D-6C4BC1186D9C}" type="presParOf" srcId="{39D6A167-F577-408E-B38B-934573EDEFD1}" destId="{20E5209D-23E2-4083-AF7E-8BC66F18E95E}" srcOrd="0" destOrd="0" presId="urn:microsoft.com/office/officeart/2008/layout/LinedList"/>
    <dgm:cxn modelId="{E877DE5A-193A-4D91-83F6-2CC98121A4F6}" type="presParOf" srcId="{39D6A167-F577-408E-B38B-934573EDEFD1}" destId="{812BFA38-062F-4964-9A0F-F3BB9AB2B7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4753C-7DE2-46AB-95AF-EC49F5E0D025}">
      <dsp:nvSpPr>
        <dsp:cNvPr id="0" name=""/>
        <dsp:cNvSpPr/>
      </dsp:nvSpPr>
      <dsp:spPr>
        <a:xfrm>
          <a:off x="0" y="346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DB5DAF-EECE-49F8-9D38-A390B3BAE9C7}">
      <dsp:nvSpPr>
        <dsp:cNvPr id="0" name=""/>
        <dsp:cNvSpPr/>
      </dsp:nvSpPr>
      <dsp:spPr>
        <a:xfrm>
          <a:off x="0" y="346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Pineal gland</a:t>
          </a:r>
        </a:p>
      </dsp:txBody>
      <dsp:txXfrm>
        <a:off x="0" y="346"/>
        <a:ext cx="7718440" cy="567956"/>
      </dsp:txXfrm>
    </dsp:sp>
    <dsp:sp modelId="{E58C853C-C745-4E9B-B25D-AF2BB3FD2193}">
      <dsp:nvSpPr>
        <dsp:cNvPr id="0" name=""/>
        <dsp:cNvSpPr/>
      </dsp:nvSpPr>
      <dsp:spPr>
        <a:xfrm>
          <a:off x="0" y="568303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A106A8-BEA8-40C9-9080-2DEA677F545E}">
      <dsp:nvSpPr>
        <dsp:cNvPr id="0" name=""/>
        <dsp:cNvSpPr/>
      </dsp:nvSpPr>
      <dsp:spPr>
        <a:xfrm>
          <a:off x="0" y="568303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Secretion of penial gland</a:t>
          </a:r>
          <a:endParaRPr lang="en-US" sz="2600" kern="1200" dirty="0"/>
        </a:p>
      </dsp:txBody>
      <dsp:txXfrm>
        <a:off x="0" y="568303"/>
        <a:ext cx="7718440" cy="567956"/>
      </dsp:txXfrm>
    </dsp:sp>
    <dsp:sp modelId="{59EC693E-0649-446F-8641-1ACC37D52B90}">
      <dsp:nvSpPr>
        <dsp:cNvPr id="0" name=""/>
        <dsp:cNvSpPr/>
      </dsp:nvSpPr>
      <dsp:spPr>
        <a:xfrm>
          <a:off x="0" y="1136259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383637-94C2-4EC9-8A85-751E4D765D85}">
      <dsp:nvSpPr>
        <dsp:cNvPr id="0" name=""/>
        <dsp:cNvSpPr/>
      </dsp:nvSpPr>
      <dsp:spPr>
        <a:xfrm>
          <a:off x="0" y="1136259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serotonin</a:t>
          </a:r>
          <a:endParaRPr lang="en-US" sz="2600" kern="1200" dirty="0"/>
        </a:p>
      </dsp:txBody>
      <dsp:txXfrm>
        <a:off x="0" y="1136259"/>
        <a:ext cx="7718440" cy="567956"/>
      </dsp:txXfrm>
    </dsp:sp>
    <dsp:sp modelId="{3B3E2DC8-10F0-4ED6-A9DB-C0B235E89413}">
      <dsp:nvSpPr>
        <dsp:cNvPr id="0" name=""/>
        <dsp:cNvSpPr/>
      </dsp:nvSpPr>
      <dsp:spPr>
        <a:xfrm>
          <a:off x="0" y="1704216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0C5250-B5E2-4CFA-A400-BBDEBB0E631F}">
      <dsp:nvSpPr>
        <dsp:cNvPr id="0" name=""/>
        <dsp:cNvSpPr/>
      </dsp:nvSpPr>
      <dsp:spPr>
        <a:xfrm>
          <a:off x="0" y="1704216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melatonin</a:t>
          </a:r>
          <a:endParaRPr lang="en-US" sz="2600" kern="1200" dirty="0"/>
        </a:p>
      </dsp:txBody>
      <dsp:txXfrm>
        <a:off x="0" y="1704216"/>
        <a:ext cx="7718440" cy="567956"/>
      </dsp:txXfrm>
    </dsp:sp>
    <dsp:sp modelId="{A1381FFB-35E7-4DAE-9C91-3D6E0B458CE6}">
      <dsp:nvSpPr>
        <dsp:cNvPr id="0" name=""/>
        <dsp:cNvSpPr/>
      </dsp:nvSpPr>
      <dsp:spPr>
        <a:xfrm>
          <a:off x="0" y="2272172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E5209D-23E2-4083-AF7E-8BC66F18E95E}">
      <dsp:nvSpPr>
        <dsp:cNvPr id="0" name=""/>
        <dsp:cNvSpPr/>
      </dsp:nvSpPr>
      <dsp:spPr>
        <a:xfrm>
          <a:off x="0" y="2272172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Diurnal change and biological clock</a:t>
          </a:r>
          <a:endParaRPr lang="en-US" sz="2600" kern="1200" dirty="0"/>
        </a:p>
      </dsp:txBody>
      <dsp:txXfrm>
        <a:off x="0" y="2272172"/>
        <a:ext cx="7718440" cy="567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F8399-AC4A-40C9-9D23-A8A9735EF090}" type="datetimeFigureOut"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89808-D149-4D65-ACFF-78707E3E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7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2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5C3D-F8CF-48FB-BFB1-E14938E9DB02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8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6057-474A-4197-9F4F-D13F2FF88CEE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8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798B-C53C-451E-9846-FD89282BACFD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DB74-1119-4E96-B218-141420F73CFF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1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99D5801-FA63-4C60-B48A-099D177CA2C6}" type="datetime1">
              <a:rPr lang="en-US" smtClean="0"/>
              <a:t>1/28/2024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9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764-F4C4-4305-A421-88220D4FFED8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677" y="449420"/>
            <a:ext cx="1187046" cy="10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1C4B68B-673A-475B-BEF5-0C0578ABCFD2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2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BBD8-32DC-4CF9-AD3D-2553192FD608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A50-49C4-4666-87A1-E2B8769245F1}" type="datetime1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110F-1E5F-4444-A15C-F7CB17D0646A}" type="datetime1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0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F4E-EAB4-44BF-B577-64AE56D35BF3}" type="datetime1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3A4C19A-A7A8-46C9-836F-DBDE659889A7}" type="datetime1">
              <a:rPr lang="en-US" smtClean="0"/>
              <a:t>1/28/2024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6A0-9E5F-41BC-8E97-A247A3CF1EFC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1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54E9870-0C27-4B12-8D77-942F6C46BC2F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566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C20F-700D-40BB-9094-654496377A6E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69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A9F0-0D92-4EA8-B543-4E305721A739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84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Zhikal Omar Khudhur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87EAC-2A09-4659-ADE9-621F39A870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6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EF12F-D662-4D1B-9038-EACA16E00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B03C78-BB6B-4654-920B-7883018F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797A3B-A22F-493B-BE7B-A4BB9A23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AB0D-0B92-4D77-A8C0-3B7EDFB0B64D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530AAD-0CBA-41D8-AA5A-EF48ECEC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4004D-BC37-40E6-BE52-AAE31035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6C4D0-25DF-44F8-8156-A03815D9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714AE2-DB85-475B-AF68-AF50FCEC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FB039F-A4F6-48DC-81F2-170E4F03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87B4-B748-4E5C-887A-FF41F6F1597C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DAD545-F9B5-4EC6-9F3C-76CB4ECF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CE7AF8-1B0F-47F4-80D6-3AADA77A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96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408AF-03E4-4550-A1EE-38E543FE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8D512C-EF8D-4A23-A39C-7DFBD3071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86C1E3-6ABD-4A41-96A6-97AA69AA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467A-D603-43BE-95DE-10001B4C4B1F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1917D8-F7F6-4F0D-AD99-77EE85B5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7D77EA-DF18-4003-9492-44293202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34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A8CC9-C799-4D00-9C65-79EEE30B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DC3BB2-DC67-45DA-95BC-01B9880CD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239F55-50E1-42A2-BF4F-7857ABA61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CE4A62-0F66-4C5D-8007-9F38324C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73BD-9425-4633-97F3-658FBDFF02DE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988837-C5A3-42B9-8433-75C2AA25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5FED66-6CD3-4C6E-BFA0-5CEC11DF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30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7AE3F-7FD6-4449-A4A6-F1B4B029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21F163-77B4-47B3-8148-3881CBB1C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BCDA2B-B971-41F7-BDD8-92F66C80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CD1138-F90C-4CC0-9799-23254D387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42FFC8-CF41-4D9D-9735-B19452186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D67AA58-45E5-4EA9-BE7C-8A253147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72EF-0B41-4F73-9D08-C56B5731E7D3}" type="datetime1">
              <a:rPr lang="en-US" smtClean="0"/>
              <a:t>1/28/2024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F09BB3-A29B-405A-A265-F9FC61D7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EC90B5-57DB-4410-8C8E-191E3031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4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978B7-5E1E-4A9A-B24D-926D55CE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3438A7-FD0E-40B9-AD51-C872BE96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AF-70CC-4A42-9BAA-EBE47A8F7689}" type="datetime1">
              <a:rPr lang="en-US" smtClean="0"/>
              <a:t>1/28/2024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E9CF1F-5994-4ABC-B1DC-467A55FD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1E53DE-8FF0-44E1-8B07-0C70735D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5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A9F0-C439-4A11-97B4-C908E45CC241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466365-7C1B-4C69-B161-C5195AC8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94F-AF7F-4CDC-AE07-F2943C17F0BF}" type="datetime1">
              <a:rPr lang="en-US" smtClean="0"/>
              <a:t>1/28/2024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F249A3-5D9F-43DE-9E7A-315A4B13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7F51F7-0770-4281-9068-678854D5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74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A4493-DE49-489A-9BE0-E0B8B40A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89D458-3687-46FB-B0CC-4A088D57B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44F4AB-2EC6-4BBA-B923-2267EE3D9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280E0E-7F40-4F89-AE06-03B14B71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AA80-8588-47F9-97EB-55D0C70AE4ED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A9F3C3-5C80-46E7-9B3D-C318309A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8AADD4-FD75-4350-B232-4E2652B3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6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A8A8B-B5EC-4DD5-AC77-D77FD142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03F10A1-0FE0-4A08-9036-016D94CB0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59318C-8529-4477-BC10-144B63429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05F3A0-2088-479E-B072-40C15F1A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D0BB-1776-4591-91AF-7E18FFB3180A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2B3310-F786-4F84-AB67-2ADBF709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EA76AE-CB58-4039-9D9A-65C2E15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3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31E80-B63A-41E4-A93A-E326214B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8CB899-541D-4DFE-A14D-4DF1CBDEC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1DA7FF-9FBC-4D8E-9387-6F26F0AF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BA96-CF1B-4768-8D39-5B51E917800A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7CC56A-1568-457A-93E7-690A1D68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C819F2-7FF2-4C4B-8AE4-18A9741F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11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A7DC0FA-4158-4787-8945-B0A81C08E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A5A5D2-598A-4533-9C33-73C611608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4BF1A-4E64-42F6-A6F3-06E75AC5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8844-6AC2-40DA-BB50-7CA38AEF3391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722C55-C601-414C-A0B6-6604B0C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38AA63-F8D2-4F4B-90CE-AECA2E2E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4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98BD-049E-405F-BE27-E7DBB3F817EE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2A34-8B79-48A3-9573-7EBFB4348C5D}" type="datetime1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DF26-020B-41FD-A226-3F5452AC8B80}" type="datetime1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81CA-0203-4C8D-97FB-4CAE79896FD6}" type="datetime1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5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0929-10F5-427E-BA8A-53131CCBE4EB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5148-C858-4DC0-8876-91C6A0C55AC4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5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E936-21C7-4B68-BB58-0C82444A82D6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DDD64F-2ACC-4171-9AD1-76BFF4A07BD3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27949B-5AE1-4517-A5DC-26860EFA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11DDC0-CDD8-4F2E-9993-AA1699C9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2FE386-FE98-4934-B4DB-148C45C23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C5B9-1DA6-44BC-B6B4-24D75B8BF5BA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C3FD87-DCEB-41AA-AFB7-67F80D9E2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3807E1-CF47-4241-8616-FE20E4E5B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8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042" y="1026059"/>
            <a:ext cx="5716338" cy="304270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Pineal gland</a:t>
            </a:r>
            <a:br>
              <a:rPr lang="en-US" sz="4800" dirty="0">
                <a:latin typeface="Times New Roman"/>
                <a:ea typeface="Calibri"/>
                <a:cs typeface="Times New Roman"/>
              </a:rPr>
            </a:br>
            <a:endParaRPr lang="en-US" sz="48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60304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Zhikal O. Khudhur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Endocrinology BIO 414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Spring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Week number: 11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Date:   / 2024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7DEC4-E57A-FF95-5B73-4C2E60D0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DB20-A958-2564-2063-0EEE41B5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418-85A2-4808-96BC-BF88A557D444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F1461-32ED-2926-2DE9-9F9CDBF6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</p:spTree>
    <p:extLst>
      <p:ext uri="{BB962C8B-B14F-4D97-AF65-F5344CB8AC3E}">
        <p14:creationId xmlns:p14="http://schemas.microsoft.com/office/powerpoint/2010/main" val="48045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83BE18-91CB-B532-5DA5-D97A88397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56" y="643466"/>
            <a:ext cx="9442488" cy="557106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94A68-2D2F-B360-D4AB-4DCE744C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8E2194F-AF7F-4CDC-AE07-F2943C17F0BF}" type="datetime1">
              <a:rPr lang="en-US" smtClean="0"/>
              <a:pPr>
                <a:spcAft>
                  <a:spcPts val="600"/>
                </a:spcAft>
              </a:pPr>
              <a:t>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6741D-2504-E6D5-EC99-B70F9E72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Zhikal Omar Khudhur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69468-7812-1B96-F662-8A86E3761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273F1E-9C55-4B66-BD2B-F760842A30D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7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BD3D2-BEF3-694E-BCCA-943A4CB2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latin typeface="Arial Rounded MT Bold" panose="020F0704030504030204" pitchFamily="34" charset="77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DA719-D71E-6746-824E-F14D09B8A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Greenstein B. &amp; Wood D. F. (2011). The endocrine system at a glance (3rd ed.). Wiley-Blackwell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Melmed S. Auchus R. J. Goldfine A. B. Koenig R. Rosen C. J. &amp; Williams R. H. (2020). Williams textbook of endocrinology (14th ed.). Elsevier. Boron W. F. &amp; Boulpaep E. L. (2021). 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Boron &amp; boulpaep concise medical physiology. Elsevier. Barrett K. E. Barman S. M. Yuan J. X.-J. &amp; Brooks H. (2019). 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Ganong's review of medical physiology (review questions) (26th ed.). McGraw-Hill Education LLC Molina P. E. (2018). Endocrine physiology (Fifth). McGraw-Hill Education.</a:t>
            </a:r>
            <a:endParaRPr lang="en-US" sz="1900"/>
          </a:p>
          <a:p>
            <a:endParaRPr lang="en-US" sz="19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1057D-F424-BE3C-623E-54430009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Zhikal Omar Khudhur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FEF49-E28C-F4B2-65DF-55E7C41F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30061B-0EDB-429C-953C-9AA53C3A2E6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00452-AD78-72BF-9DDD-1749D742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DFD3-260F-445B-842E-958FC5D23B34}" type="datetime1">
              <a:rPr lang="en-US" smtClean="0"/>
              <a:t>1/28/2024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3DA8-8549-7DB9-6F1A-EBE642AF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97966" cy="1325563"/>
          </a:xfrm>
        </p:spPr>
        <p:txBody>
          <a:bodyPr/>
          <a:lstStyle/>
          <a:p>
            <a:pPr algn="r"/>
            <a:r>
              <a:rPr lang="en-US" dirty="0"/>
              <a:t>Thank you</a:t>
            </a:r>
          </a:p>
        </p:txBody>
      </p:sp>
      <p:pic>
        <p:nvPicPr>
          <p:cNvPr id="3074" name="Picture 2" descr="Thyroid Surgery | Yeditepe Üniversitesi Hastanesi">
            <a:extLst>
              <a:ext uri="{FF2B5EF4-FFF2-40B4-BE49-F238E27FC236}">
                <a16:creationId xmlns:a16="http://schemas.microsoft.com/office/drawing/2014/main" id="{BC8F0F18-A151-D2C2-CFD2-E76DF45BA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020"/>
            <a:ext cx="9055763" cy="50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68D94-D71A-E251-AA1B-BAB79D00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3B90B-619B-E87C-8FF1-AF967A7D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12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A42AD-D0C5-A0EE-C655-F22D5D8D0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BFC-2BC5-4D54-8480-A72AC4203C3D}" type="datetime1">
              <a:rPr lang="en-US" smtClean="0"/>
              <a:t>1/28/2024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08DA07D-3297-432A-B0EF-7898508B7D81}"/>
              </a:ext>
            </a:extLst>
          </p:cNvPr>
          <p:cNvSpPr txBox="1">
            <a:spLocks/>
          </p:cNvSpPr>
          <p:nvPr/>
        </p:nvSpPr>
        <p:spPr bwMode="auto">
          <a:xfrm>
            <a:off x="1853582" y="1411396"/>
            <a:ext cx="2014853" cy="369986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r>
              <a:rPr lang="en-US" altLang="zh-CN" sz="2880" b="1" kern="1200" baseline="0">
                <a:solidFill>
                  <a:schemeClr val="tx1"/>
                </a:solidFill>
                <a:latin typeface="Calibri Light"/>
                <a:ea typeface="等线 Light" panose="02010600030101010101" pitchFamily="2" charset="-122"/>
                <a:cs typeface="+mj-cs"/>
              </a:rPr>
              <a:t>Objectives</a:t>
            </a:r>
            <a:endParaRPr lang="en-US" altLang="zh-CN" sz="2880" b="0" kern="1200" baseline="0" dirty="0">
              <a:solidFill>
                <a:schemeClr val="tx1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endParaRPr lang="en-US" altLang="zh-CN" sz="2880" b="0" kern="1200" baseline="0" dirty="0">
              <a:solidFill>
                <a:srgbClr val="FFFFFF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endParaRPr lang="en-US" altLang="zh-CN" sz="2880" b="0" kern="1200" baseline="0" dirty="0">
              <a:solidFill>
                <a:srgbClr val="FFFFFF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endParaRPr lang="en-US" altLang="zh-CN" sz="2880" b="0" kern="1200" baseline="0" dirty="0">
              <a:solidFill>
                <a:srgbClr val="FFFFFF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endParaRPr lang="en-US" altLang="zh-CN" sz="2880" b="0" kern="1200" baseline="0" dirty="0">
              <a:solidFill>
                <a:srgbClr val="FFFFFF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等线 Light" panose="02010600030101010101" pitchFamily="2" charset="-122"/>
              <a:cs typeface="+mj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989F0-4E68-C6A4-AFEC-C2086D9DCC95}"/>
              </a:ext>
            </a:extLst>
          </p:cNvPr>
          <p:cNvSpPr>
            <a:spLocks/>
          </p:cNvSpPr>
          <p:nvPr/>
        </p:nvSpPr>
        <p:spPr>
          <a:xfrm>
            <a:off x="1814443" y="5520825"/>
            <a:ext cx="2981982" cy="26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r>
              <a:rPr lang="en-US"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Zhikal Omar Khudhur</a:t>
            </a:r>
          </a:p>
        </p:txBody>
      </p:sp>
      <p:sp>
        <p:nvSpPr>
          <p:cNvPr id="4" name="日期占位符 3"/>
          <p:cNvSpPr>
            <a:spLocks/>
          </p:cNvSpPr>
          <p:nvPr/>
        </p:nvSpPr>
        <p:spPr>
          <a:xfrm>
            <a:off x="7355039" y="5520825"/>
            <a:ext cx="1987988" cy="26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r" defTabSz="658368">
              <a:lnSpc>
                <a:spcPct val="90000"/>
              </a:lnSpc>
              <a:spcAft>
                <a:spcPts val="432"/>
              </a:spcAft>
              <a:defRPr/>
            </a:pPr>
            <a:fld id="{9EBBCFC0-42E2-403B-88C7-B9492262A1FD}" type="datetime1">
              <a:rPr lang="en-US" altLang="sv-SE" sz="170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pPr algn="r" defTabSz="658368">
                <a:lnSpc>
                  <a:spcPct val="90000"/>
                </a:lnSpc>
                <a:spcAft>
                  <a:spcPts val="432"/>
                </a:spcAft>
                <a:defRPr/>
              </a:pPr>
              <a:t>1/28/2024</a:t>
            </a:fld>
            <a:endParaRPr lang="en-US" altLang="sv-SE" sz="1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/>
          </p:cNvSpPr>
          <p:nvPr/>
        </p:nvSpPr>
        <p:spPr>
          <a:xfrm>
            <a:off x="9343026" y="5520825"/>
            <a:ext cx="593662" cy="26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fld id="{60516781-C84B-4367-9A6D-B2411A583ADE}" type="slidenum">
              <a:rPr lang="en-US" altLang="sv-SE" sz="170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pPr defTabSz="658368">
                <a:lnSpc>
                  <a:spcPct val="90000"/>
                </a:lnSpc>
                <a:spcAft>
                  <a:spcPts val="432"/>
                </a:spcAft>
                <a:defRPr/>
              </a:pPr>
              <a:t>2</a:t>
            </a:fld>
            <a:endParaRPr lang="en-US" altLang="sv-SE" sz="1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08B37D7-2441-38EC-EB8A-E4AD4EC1A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837" y="964462"/>
            <a:ext cx="1070519" cy="8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标题 1">
            <a:extLst>
              <a:ext uri="{FF2B5EF4-FFF2-40B4-BE49-F238E27FC236}">
                <a16:creationId xmlns:a16="http://schemas.microsoft.com/office/drawing/2014/main" id="{C6AB3529-46D1-DB94-799F-077B4E3DD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113937"/>
              </p:ext>
            </p:extLst>
          </p:nvPr>
        </p:nvGraphicFramePr>
        <p:xfrm>
          <a:off x="1814443" y="2571057"/>
          <a:ext cx="7718440" cy="284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7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1AE9E4-D35F-83CC-F65D-07691F9FFBAC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D6A8F1-58A9-4214-A604-266D1EB4952D}"/>
              </a:ext>
            </a:extLst>
          </p:cNvPr>
          <p:cNvSpPr/>
          <p:nvPr/>
        </p:nvSpPr>
        <p:spPr>
          <a:xfrm>
            <a:off x="1676400" y="152401"/>
            <a:ext cx="8763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Secretions from the pineal gland…</a:t>
            </a:r>
          </a:p>
        </p:txBody>
      </p:sp>
      <p:sp>
        <p:nvSpPr>
          <p:cNvPr id="16388" name="TextBox 9">
            <a:extLst>
              <a:ext uri="{FF2B5EF4-FFF2-40B4-BE49-F238E27FC236}">
                <a16:creationId xmlns:a16="http://schemas.microsoft.com/office/drawing/2014/main" id="{CDF35EB9-9316-30D5-DBFE-C1BC76E41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38200"/>
            <a:ext cx="662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The pineal gland is pine-cone-shaped and only about 1 cm in diameter. </a:t>
            </a:r>
          </a:p>
        </p:txBody>
      </p:sp>
      <p:pic>
        <p:nvPicPr>
          <p:cNvPr id="16389" name="Picture 8" descr="http://history.wisc.edu/sommerville/351/351images/pineal.jpg">
            <a:extLst>
              <a:ext uri="{FF2B5EF4-FFF2-40B4-BE49-F238E27FC236}">
                <a16:creationId xmlns:a16="http://schemas.microsoft.com/office/drawing/2014/main" id="{291ED37C-77AD-3D0C-8F63-2F0E74F5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514600"/>
            <a:ext cx="44989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9D2F48-0699-ACC0-B8FF-023C4526C499}"/>
              </a:ext>
            </a:extLst>
          </p:cNvPr>
          <p:cNvSpPr/>
          <p:nvPr/>
        </p:nvSpPr>
        <p:spPr>
          <a:xfrm>
            <a:off x="8001000" y="3962400"/>
            <a:ext cx="838200" cy="83820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1" name="TextBox 10">
            <a:extLst>
              <a:ext uri="{FF2B5EF4-FFF2-40B4-BE49-F238E27FC236}">
                <a16:creationId xmlns:a16="http://schemas.microsoft.com/office/drawing/2014/main" id="{796E702F-0D0D-0186-40F3-EA735E344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52600"/>
            <a:ext cx="4572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Melatonin: communicates information about environmental lighting              to various parts of the body. Has some effect     on sleep/awake cycles and other biological events connected to them, such as a lower production of gastric secretions at night.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4840E2-DAF1-0FF3-7538-B5397EEA4730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C8C678-0652-3F18-82CF-B89FDE37AEA8}"/>
              </a:ext>
            </a:extLst>
          </p:cNvPr>
          <p:cNvSpPr/>
          <p:nvPr/>
        </p:nvSpPr>
        <p:spPr>
          <a:xfrm>
            <a:off x="1676400" y="152401"/>
            <a:ext cx="8763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Secretions from the pineal gland…</a:t>
            </a:r>
          </a:p>
        </p:txBody>
      </p:sp>
      <p:sp>
        <p:nvSpPr>
          <p:cNvPr id="17412" name="TextBox 10">
            <a:extLst>
              <a:ext uri="{FF2B5EF4-FFF2-40B4-BE49-F238E27FC236}">
                <a16:creationId xmlns:a16="http://schemas.microsoft.com/office/drawing/2014/main" id="{444370C2-07C0-F89F-AC66-7BD221F5B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371601"/>
            <a:ext cx="5181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Serotonin: a neurotransmitter that regulates intestinal movements and affects appetite, mood, sleep, anger, and metabolism.</a:t>
            </a:r>
          </a:p>
        </p:txBody>
      </p:sp>
      <p:pic>
        <p:nvPicPr>
          <p:cNvPr id="17413" name="Picture 2" descr="http://www.mdconsult.com/das/patient/body/0/0/10041/9877_en.jpg">
            <a:extLst>
              <a:ext uri="{FF2B5EF4-FFF2-40B4-BE49-F238E27FC236}">
                <a16:creationId xmlns:a16="http://schemas.microsoft.com/office/drawing/2014/main" id="{6D18024E-E7C4-69F6-CA94-4CD310B5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9"/>
          <a:stretch>
            <a:fillRect/>
          </a:stretch>
        </p:blipFill>
        <p:spPr bwMode="auto">
          <a:xfrm>
            <a:off x="6781800" y="1143001"/>
            <a:ext cx="3581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http://growingtoddler.com/wp-content/uploads/2009/01/toddler-appetite-change.jpg">
            <a:extLst>
              <a:ext uri="{FF2B5EF4-FFF2-40B4-BE49-F238E27FC236}">
                <a16:creationId xmlns:a16="http://schemas.microsoft.com/office/drawing/2014/main" id="{7CBF114C-B1D3-4A25-728D-691374DC8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114800"/>
            <a:ext cx="505777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http://weblogs.newsday.com/sports/columnists/jimbaumbach/blog/yawning.jpg">
            <a:extLst>
              <a:ext uri="{FF2B5EF4-FFF2-40B4-BE49-F238E27FC236}">
                <a16:creationId xmlns:a16="http://schemas.microsoft.com/office/drawing/2014/main" id="{5A84C402-FE4E-63CD-5A6C-1722F0FD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10582" r="10626" b="10582"/>
          <a:stretch>
            <a:fillRect/>
          </a:stretch>
        </p:blipFill>
        <p:spPr bwMode="auto">
          <a:xfrm>
            <a:off x="1676400" y="4114800"/>
            <a:ext cx="35829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7AFE6-D795-7428-E24F-B24D2A43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94F-AF7F-4CDC-AE07-F2943C17F0BF}" type="datetime1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09C79-5806-6351-1226-15FC37B5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76BAA-C5BD-9179-103F-BDFB90D6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8AA1A-34D8-04A7-842B-B5A7FC538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8" y="404753"/>
            <a:ext cx="10592586" cy="59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6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7AFE6-D795-7428-E24F-B24D2A43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94F-AF7F-4CDC-AE07-F2943C17F0BF}" type="datetime1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09C79-5806-6351-1226-15FC37B5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76BAA-C5BD-9179-103F-BDFB90D6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2D0EF8-BC50-F7BF-4A9B-B45B6160A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216" y="1454048"/>
            <a:ext cx="6191568" cy="39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7AFE6-D795-7428-E24F-B24D2A43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94F-AF7F-4CDC-AE07-F2943C17F0BF}" type="datetime1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09C79-5806-6351-1226-15FC37B5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76BAA-C5BD-9179-103F-BDFB90D6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A6502-EC26-9060-6F07-8DE514F65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958" y="1666784"/>
            <a:ext cx="5512083" cy="35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9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7AFE6-D795-7428-E24F-B24D2A43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94F-AF7F-4CDC-AE07-F2943C17F0BF}" type="datetime1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09C79-5806-6351-1226-15FC37B5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76BAA-C5BD-9179-103F-BDFB90D6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578EE-171E-AA87-D483-6893A2386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31" y="1682660"/>
            <a:ext cx="6578938" cy="34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3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diagram of a melatonin&#10;&#10;Description automatically generated">
            <a:extLst>
              <a:ext uri="{FF2B5EF4-FFF2-40B4-BE49-F238E27FC236}">
                <a16:creationId xmlns:a16="http://schemas.microsoft.com/office/drawing/2014/main" id="{25DD917C-A6A5-E8D7-F024-AB0135A8F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7AFE6-D795-7428-E24F-B24D2A43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8E2194F-AF7F-4CDC-AE07-F2943C17F0BF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09C79-5806-6351-1226-15FC37B5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Zhikal Omar Khudhur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76BAA-C5BD-9179-103F-BDFB90D6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273F1E-9C55-4B66-BD2B-F760842A30D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003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318</Words>
  <Application>Microsoft Office PowerPoint</Application>
  <PresentationFormat>Widescreen</PresentationFormat>
  <Paragraphs>58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Century Schoolbook</vt:lpstr>
      <vt:lpstr>Franklin Gothic Book</vt:lpstr>
      <vt:lpstr>Garamond</vt:lpstr>
      <vt:lpstr>Times New Roman</vt:lpstr>
      <vt:lpstr>Office Theme</vt:lpstr>
      <vt:lpstr>SavonVTI</vt:lpstr>
      <vt:lpstr>Office</vt:lpstr>
      <vt:lpstr>Pineal gland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Zhikal Khidhr</cp:lastModifiedBy>
  <cp:revision>53</cp:revision>
  <dcterms:created xsi:type="dcterms:W3CDTF">2022-10-25T13:41:35Z</dcterms:created>
  <dcterms:modified xsi:type="dcterms:W3CDTF">2024-01-28T12:50:17Z</dcterms:modified>
</cp:coreProperties>
</file>