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1" r:id="rId1"/>
  </p:sldMasterIdLst>
  <p:notesMasterIdLst>
    <p:notesMasterId r:id="rId21"/>
  </p:notesMasterIdLst>
  <p:sldIdLst>
    <p:sldId id="256" r:id="rId2"/>
    <p:sldId id="318" r:id="rId3"/>
    <p:sldId id="410" r:id="rId4"/>
    <p:sldId id="411" r:id="rId5"/>
    <p:sldId id="412" r:id="rId6"/>
    <p:sldId id="413" r:id="rId7"/>
    <p:sldId id="414" r:id="rId8"/>
    <p:sldId id="415" r:id="rId9"/>
    <p:sldId id="426" r:id="rId10"/>
    <p:sldId id="416" r:id="rId11"/>
    <p:sldId id="417" r:id="rId12"/>
    <p:sldId id="418" r:id="rId13"/>
    <p:sldId id="427" r:id="rId14"/>
    <p:sldId id="420" r:id="rId15"/>
    <p:sldId id="421" r:id="rId16"/>
    <p:sldId id="422" r:id="rId17"/>
    <p:sldId id="401" r:id="rId18"/>
    <p:sldId id="423" r:id="rId19"/>
    <p:sldId id="425" r:id="rId20"/>
  </p:sldIdLst>
  <p:sldSz cx="10160000" cy="7620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D51ADE6A-740E-44AE-83CC-AE7238B6C88D}"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0" d="100"/>
          <a:sy n="130" d="100"/>
        </p:scale>
        <p:origin x="669"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hape 13"/>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14" name="Shape 14"/>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739085019"/>
      </p:ext>
    </p:extLst>
  </p:cSld>
  <p:clrMap bg1="lt1" tx1="dk1" bg2="lt2" tx2="dk2" accent1="accent1" accent2="accent2" accent3="accent3" accent4="accent4" accent5="accent5" accent6="accent6" hlink="hlink" folHlink="folHlink"/>
  <p:notesStyle>
    <a:lvl1pPr defTabSz="584200">
      <a:defRPr sz="2200">
        <a:latin typeface="+mn-lt"/>
        <a:ea typeface="+mn-ea"/>
        <a:cs typeface="+mn-cs"/>
        <a:sym typeface="Lucida Grande"/>
      </a:defRPr>
    </a:lvl1pPr>
    <a:lvl2pPr indent="228600" defTabSz="584200">
      <a:defRPr sz="2200">
        <a:latin typeface="+mn-lt"/>
        <a:ea typeface="+mn-ea"/>
        <a:cs typeface="+mn-cs"/>
        <a:sym typeface="Lucida Grande"/>
      </a:defRPr>
    </a:lvl2pPr>
    <a:lvl3pPr indent="457200" defTabSz="584200">
      <a:defRPr sz="2200">
        <a:latin typeface="+mn-lt"/>
        <a:ea typeface="+mn-ea"/>
        <a:cs typeface="+mn-cs"/>
        <a:sym typeface="Lucida Grande"/>
      </a:defRPr>
    </a:lvl3pPr>
    <a:lvl4pPr indent="685800" defTabSz="584200">
      <a:defRPr sz="2200">
        <a:latin typeface="+mn-lt"/>
        <a:ea typeface="+mn-ea"/>
        <a:cs typeface="+mn-cs"/>
        <a:sym typeface="Lucida Grande"/>
      </a:defRPr>
    </a:lvl4pPr>
    <a:lvl5pPr indent="914400" defTabSz="584200">
      <a:defRPr sz="2200">
        <a:latin typeface="+mn-lt"/>
        <a:ea typeface="+mn-ea"/>
        <a:cs typeface="+mn-cs"/>
        <a:sym typeface="Lucida Grande"/>
      </a:defRPr>
    </a:lvl5pPr>
    <a:lvl6pPr indent="1143000" defTabSz="584200">
      <a:defRPr sz="2200">
        <a:latin typeface="+mn-lt"/>
        <a:ea typeface="+mn-ea"/>
        <a:cs typeface="+mn-cs"/>
        <a:sym typeface="Lucida Grande"/>
      </a:defRPr>
    </a:lvl6pPr>
    <a:lvl7pPr indent="1371600" defTabSz="584200">
      <a:defRPr sz="2200">
        <a:latin typeface="+mn-lt"/>
        <a:ea typeface="+mn-ea"/>
        <a:cs typeface="+mn-cs"/>
        <a:sym typeface="Lucida Grande"/>
      </a:defRPr>
    </a:lvl7pPr>
    <a:lvl8pPr indent="1600200" defTabSz="584200">
      <a:defRPr sz="2200">
        <a:latin typeface="+mn-lt"/>
        <a:ea typeface="+mn-ea"/>
        <a:cs typeface="+mn-cs"/>
        <a:sym typeface="Lucida Grande"/>
      </a:defRPr>
    </a:lvl8pPr>
    <a:lvl9pPr indent="1828800" defTabSz="584200">
      <a:defRPr sz="2200">
        <a:latin typeface="+mn-lt"/>
        <a:ea typeface="+mn-ea"/>
        <a:cs typeface="+mn-cs"/>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306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0160000" cy="7620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useBgFill="1">
        <p:nvSpPr>
          <p:cNvPr id="10" name="Rectangle 9"/>
          <p:cNvSpPr/>
          <p:nvPr/>
        </p:nvSpPr>
        <p:spPr>
          <a:xfrm>
            <a:off x="1089893" y="1408589"/>
            <a:ext cx="7980218" cy="4786611"/>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206501" y="1568461"/>
            <a:ext cx="7747000" cy="448307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4279900" y="1408589"/>
            <a:ext cx="1600200" cy="81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4375150" y="1408590"/>
            <a:ext cx="1409700" cy="684371"/>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357586" y="2494255"/>
            <a:ext cx="7444830" cy="2708036"/>
          </a:xfrm>
        </p:spPr>
        <p:txBody>
          <a:bodyPr tIns="45720" bIns="45720" anchor="ctr">
            <a:normAutofit/>
          </a:bodyPr>
          <a:lstStyle>
            <a:lvl1pPr algn="ctr">
              <a:lnSpc>
                <a:spcPct val="83000"/>
              </a:lnSpc>
              <a:defRPr lang="en-US" sz="5668" b="0" kern="1200" cap="all" spc="-84"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357584" y="5202292"/>
            <a:ext cx="7447372" cy="508001"/>
          </a:xfrm>
        </p:spPr>
        <p:txBody>
          <a:bodyPr>
            <a:normAutofit/>
          </a:bodyPr>
          <a:lstStyle>
            <a:lvl1pPr marL="0" indent="0" algn="ctr">
              <a:spcBef>
                <a:spcPts val="0"/>
              </a:spcBef>
              <a:buNone/>
              <a:defRPr sz="1500" spc="66" baseline="0">
                <a:solidFill>
                  <a:schemeClr val="tx1">
                    <a:lumMod val="95000"/>
                    <a:lumOff val="5000"/>
                  </a:schemeClr>
                </a:solidFill>
              </a:defRPr>
            </a:lvl1pPr>
            <a:lvl2pPr marL="381036" indent="0" algn="ctr">
              <a:buNone/>
              <a:defRPr sz="1334"/>
            </a:lvl2pPr>
            <a:lvl3pPr marL="762072" indent="0" algn="ctr">
              <a:buNone/>
              <a:defRPr sz="1334"/>
            </a:lvl3pPr>
            <a:lvl4pPr marL="1143109" indent="0" algn="ctr">
              <a:buNone/>
              <a:defRPr sz="1334"/>
            </a:lvl4pPr>
            <a:lvl5pPr marL="1524145" indent="0" algn="ctr">
              <a:buNone/>
              <a:defRPr sz="1334"/>
            </a:lvl5pPr>
            <a:lvl6pPr marL="1905181" indent="0" algn="ctr">
              <a:buNone/>
              <a:defRPr sz="1334"/>
            </a:lvl6pPr>
            <a:lvl7pPr marL="2286217" indent="0" algn="ctr">
              <a:buNone/>
              <a:defRPr sz="1334"/>
            </a:lvl7pPr>
            <a:lvl8pPr marL="2667254" indent="0" algn="ctr">
              <a:buNone/>
              <a:defRPr sz="1334"/>
            </a:lvl8pPr>
            <a:lvl9pPr marL="3048290" indent="0" algn="ctr">
              <a:buNone/>
              <a:defRPr sz="1334"/>
            </a:lvl9pPr>
          </a:lstStyle>
          <a:p>
            <a:r>
              <a:rPr lang="en-US"/>
              <a:t>Click to edit Master subtitle style</a:t>
            </a:r>
            <a:endParaRPr lang="en-US" dirty="0"/>
          </a:p>
        </p:txBody>
      </p:sp>
      <p:sp>
        <p:nvSpPr>
          <p:cNvPr id="20" name="Date Placeholder 19"/>
          <p:cNvSpPr>
            <a:spLocks noGrp="1"/>
          </p:cNvSpPr>
          <p:nvPr>
            <p:ph type="dt" sz="half" idx="10"/>
          </p:nvPr>
        </p:nvSpPr>
        <p:spPr>
          <a:xfrm>
            <a:off x="4432300" y="1490285"/>
            <a:ext cx="1295400" cy="539495"/>
          </a:xfrm>
        </p:spPr>
        <p:txBody>
          <a:bodyPr/>
          <a:lstStyle>
            <a:lvl1pPr algn="ctr">
              <a:defRPr sz="1084" spc="0" baseline="0">
                <a:solidFill>
                  <a:srgbClr val="FFFFFF"/>
                </a:solidFill>
                <a:latin typeface="+mn-lt"/>
              </a:defRPr>
            </a:lvl1pPr>
          </a:lstStyle>
          <a:p>
            <a:fld id="{EA0C0817-A112-4847-8014-A94B7D2A4EA3}" type="datetime1">
              <a:rPr lang="en-US" smtClean="0"/>
              <a:t>5/4/2024</a:t>
            </a:fld>
            <a:endParaRPr lang="en-US" dirty="0"/>
          </a:p>
        </p:txBody>
      </p:sp>
      <p:sp>
        <p:nvSpPr>
          <p:cNvPr id="21" name="Footer Placeholder 20"/>
          <p:cNvSpPr>
            <a:spLocks noGrp="1"/>
          </p:cNvSpPr>
          <p:nvPr>
            <p:ph type="ftr" sz="quarter" idx="11"/>
          </p:nvPr>
        </p:nvSpPr>
        <p:spPr>
          <a:xfrm>
            <a:off x="1357584" y="5752676"/>
            <a:ext cx="4775246" cy="2540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7172434" y="5752676"/>
            <a:ext cx="1629984" cy="2540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591973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5/4/2024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312194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93000" y="846666"/>
            <a:ext cx="1968500" cy="584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8500" y="846666"/>
            <a:ext cx="6731000" cy="584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5/4/2024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72705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5/4/2024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043465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0160000" cy="7620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useBgFill="1">
        <p:nvSpPr>
          <p:cNvPr id="23" name="Rectangle 22"/>
          <p:cNvSpPr/>
          <p:nvPr/>
        </p:nvSpPr>
        <p:spPr>
          <a:xfrm>
            <a:off x="1089893" y="1408589"/>
            <a:ext cx="7980218" cy="4786611"/>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206501" y="1568461"/>
            <a:ext cx="7747000" cy="448307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4279900" y="1408589"/>
            <a:ext cx="1600200" cy="812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357631" y="2527962"/>
            <a:ext cx="7444740" cy="2674328"/>
          </a:xfrm>
        </p:spPr>
        <p:txBody>
          <a:bodyPr anchor="ctr">
            <a:normAutofit/>
          </a:bodyPr>
          <a:lstStyle>
            <a:lvl1pPr algn="ctr">
              <a:lnSpc>
                <a:spcPct val="83000"/>
              </a:lnSpc>
              <a:defRPr lang="en-US" sz="5668" kern="1200" cap="all" spc="-84"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4375150" y="1408590"/>
            <a:ext cx="1409700" cy="684371"/>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357630" y="5202291"/>
            <a:ext cx="7449820" cy="508000"/>
          </a:xfrm>
        </p:spPr>
        <p:txBody>
          <a:bodyPr anchor="t">
            <a:normAutofit/>
          </a:bodyPr>
          <a:lstStyle>
            <a:lvl1pPr marL="0" indent="0" algn="ctr">
              <a:buNone/>
              <a:tabLst>
                <a:tab pos="2194928" algn="l"/>
              </a:tabLst>
              <a:defRPr sz="1500">
                <a:solidFill>
                  <a:schemeClr val="tx1">
                    <a:lumMod val="95000"/>
                    <a:lumOff val="5000"/>
                  </a:schemeClr>
                </a:solidFill>
                <a:effectLst/>
              </a:defRPr>
            </a:lvl1pPr>
            <a:lvl2pPr marL="381036" indent="0">
              <a:buNone/>
              <a:defRPr sz="1334">
                <a:solidFill>
                  <a:schemeClr val="tx1">
                    <a:tint val="75000"/>
                  </a:schemeClr>
                </a:solidFill>
              </a:defRPr>
            </a:lvl2pPr>
            <a:lvl3pPr marL="762072" indent="0">
              <a:buNone/>
              <a:defRPr sz="1334">
                <a:solidFill>
                  <a:schemeClr val="tx1">
                    <a:tint val="75000"/>
                  </a:schemeClr>
                </a:solidFill>
              </a:defRPr>
            </a:lvl3pPr>
            <a:lvl4pPr marL="1143109" indent="0">
              <a:buNone/>
              <a:defRPr sz="1166">
                <a:solidFill>
                  <a:schemeClr val="tx1">
                    <a:tint val="75000"/>
                  </a:schemeClr>
                </a:solidFill>
              </a:defRPr>
            </a:lvl4pPr>
            <a:lvl5pPr marL="1524145" indent="0">
              <a:buNone/>
              <a:defRPr sz="1166">
                <a:solidFill>
                  <a:schemeClr val="tx1">
                    <a:tint val="75000"/>
                  </a:schemeClr>
                </a:solidFill>
              </a:defRPr>
            </a:lvl5pPr>
            <a:lvl6pPr marL="1905181" indent="0">
              <a:buNone/>
              <a:defRPr sz="1166">
                <a:solidFill>
                  <a:schemeClr val="tx1">
                    <a:tint val="75000"/>
                  </a:schemeClr>
                </a:solidFill>
              </a:defRPr>
            </a:lvl6pPr>
            <a:lvl7pPr marL="2286217" indent="0">
              <a:buNone/>
              <a:defRPr sz="1166">
                <a:solidFill>
                  <a:schemeClr val="tx1">
                    <a:tint val="75000"/>
                  </a:schemeClr>
                </a:solidFill>
              </a:defRPr>
            </a:lvl7pPr>
            <a:lvl8pPr marL="2667254" indent="0">
              <a:buNone/>
              <a:defRPr sz="1166">
                <a:solidFill>
                  <a:schemeClr val="tx1">
                    <a:tint val="75000"/>
                  </a:schemeClr>
                </a:solidFill>
              </a:defRPr>
            </a:lvl8pPr>
            <a:lvl9pPr marL="3048290" indent="0">
              <a:buNone/>
              <a:defRPr sz="116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432300" y="1493892"/>
            <a:ext cx="1295400" cy="554201"/>
          </a:xfrm>
        </p:spPr>
        <p:txBody>
          <a:bodyPr/>
          <a:lstStyle>
            <a:lvl1pPr algn="ctr">
              <a:defRPr lang="en-US" sz="1084" kern="1200" spc="0" baseline="0">
                <a:solidFill>
                  <a:srgbClr val="FFFFFF"/>
                </a:solidFill>
                <a:latin typeface="+mn-lt"/>
                <a:ea typeface="+mn-ea"/>
                <a:cs typeface="+mn-cs"/>
              </a:defRPr>
            </a:lvl1pPr>
          </a:lstStyle>
          <a:p>
            <a:fld id="{D9C646AA-F36E-4540-911D-FFFC0A0EF24A}" type="datetime1">
              <a:rPr lang="en-US" smtClean="0"/>
              <a:t>5/4/2024</a:t>
            </a:fld>
            <a:endParaRPr lang="en-US" dirty="0"/>
          </a:p>
        </p:txBody>
      </p:sp>
      <p:sp>
        <p:nvSpPr>
          <p:cNvPr id="5" name="Footer Placeholder 4"/>
          <p:cNvSpPr>
            <a:spLocks noGrp="1"/>
          </p:cNvSpPr>
          <p:nvPr>
            <p:ph type="ftr" sz="quarter" idx="11"/>
          </p:nvPr>
        </p:nvSpPr>
        <p:spPr>
          <a:xfrm>
            <a:off x="1357631" y="5752676"/>
            <a:ext cx="4716778" cy="2540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7170421" y="5752676"/>
            <a:ext cx="1631949" cy="2540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317207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89000" y="2336800"/>
            <a:ext cx="3886200" cy="4165600"/>
          </a:xfrm>
        </p:spPr>
        <p:txBody>
          <a:bodyPr/>
          <a:lstStyle>
            <a:lvl1pPr>
              <a:defRPr sz="1500"/>
            </a:lvl1pPr>
            <a:lvl2pPr>
              <a:defRPr sz="1334"/>
            </a:lvl2pPr>
            <a:lvl3pPr>
              <a:defRPr sz="1166"/>
            </a:lvl3pPr>
            <a:lvl4pPr>
              <a:defRPr sz="1166"/>
            </a:lvl4pPr>
            <a:lvl5pPr>
              <a:defRPr sz="1166"/>
            </a:lvl5pPr>
            <a:lvl6pPr>
              <a:defRPr sz="1166"/>
            </a:lvl6pPr>
            <a:lvl7pPr>
              <a:defRPr sz="1166"/>
            </a:lvl7pPr>
            <a:lvl8pPr>
              <a:defRPr sz="1166"/>
            </a:lvl8pPr>
            <a:lvl9pPr>
              <a:defRPr sz="11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84800" y="2336800"/>
            <a:ext cx="3886200" cy="4165600"/>
          </a:xfrm>
        </p:spPr>
        <p:txBody>
          <a:bodyPr/>
          <a:lstStyle>
            <a:lvl1pPr>
              <a:defRPr sz="1500"/>
            </a:lvl1pPr>
            <a:lvl2pPr>
              <a:defRPr sz="1334"/>
            </a:lvl2pPr>
            <a:lvl3pPr>
              <a:defRPr sz="1166"/>
            </a:lvl3pPr>
            <a:lvl4pPr>
              <a:defRPr sz="1166"/>
            </a:lvl4pPr>
            <a:lvl5pPr>
              <a:defRPr sz="1166"/>
            </a:lvl5pPr>
            <a:lvl6pPr>
              <a:defRPr sz="1166"/>
            </a:lvl6pPr>
            <a:lvl7pPr>
              <a:defRPr sz="1166"/>
            </a:lvl7pPr>
            <a:lvl8pPr>
              <a:defRPr sz="1166"/>
            </a:lvl8pPr>
            <a:lvl9pPr>
              <a:defRPr sz="11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5/4/2024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835530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91540" y="2304816"/>
            <a:ext cx="3886200" cy="711200"/>
          </a:xfrm>
        </p:spPr>
        <p:txBody>
          <a:bodyPr anchor="ctr">
            <a:normAutofit/>
          </a:bodyPr>
          <a:lstStyle>
            <a:lvl1pPr marL="0" indent="0" algn="l">
              <a:spcBef>
                <a:spcPts val="0"/>
              </a:spcBef>
              <a:buNone/>
              <a:defRPr sz="1584" b="1" i="0">
                <a:solidFill>
                  <a:schemeClr val="tx1"/>
                </a:solidFill>
                <a:latin typeface="+mn-lt"/>
              </a:defRPr>
            </a:lvl1pPr>
            <a:lvl2pPr marL="381036" indent="0">
              <a:buNone/>
              <a:defRPr sz="1500" b="1"/>
            </a:lvl2pPr>
            <a:lvl3pPr marL="762072" indent="0">
              <a:buNone/>
              <a:defRPr sz="1500" b="1"/>
            </a:lvl3pPr>
            <a:lvl4pPr marL="1143109" indent="0">
              <a:buNone/>
              <a:defRPr sz="1334" b="1"/>
            </a:lvl4pPr>
            <a:lvl5pPr marL="1524145" indent="0">
              <a:buNone/>
              <a:defRPr sz="1334" b="1"/>
            </a:lvl5pPr>
            <a:lvl6pPr marL="1905181" indent="0">
              <a:buNone/>
              <a:defRPr sz="1334" b="1"/>
            </a:lvl6pPr>
            <a:lvl7pPr marL="2286217" indent="0">
              <a:buNone/>
              <a:defRPr sz="1334" b="1"/>
            </a:lvl7pPr>
            <a:lvl8pPr marL="2667254" indent="0">
              <a:buNone/>
              <a:defRPr sz="1334" b="1"/>
            </a:lvl8pPr>
            <a:lvl9pPr marL="3048290" indent="0">
              <a:buNone/>
              <a:defRPr sz="1334" b="1"/>
            </a:lvl9pPr>
          </a:lstStyle>
          <a:p>
            <a:pPr lvl="0"/>
            <a:r>
              <a:rPr lang="en-US" dirty="0"/>
              <a:t>Click to edit Master text styles</a:t>
            </a:r>
          </a:p>
        </p:txBody>
      </p:sp>
      <p:sp>
        <p:nvSpPr>
          <p:cNvPr id="4" name="Content Placeholder 3"/>
          <p:cNvSpPr>
            <a:spLocks noGrp="1"/>
          </p:cNvSpPr>
          <p:nvPr>
            <p:ph sz="half" idx="2"/>
          </p:nvPr>
        </p:nvSpPr>
        <p:spPr>
          <a:xfrm>
            <a:off x="891540" y="3102748"/>
            <a:ext cx="3886200" cy="3515361"/>
          </a:xfrm>
        </p:spPr>
        <p:txBody>
          <a:bodyPr/>
          <a:lstStyle>
            <a:lvl1pPr>
              <a:defRPr sz="1500"/>
            </a:lvl1pPr>
            <a:lvl2pPr>
              <a:defRPr sz="1334"/>
            </a:lvl2pPr>
            <a:lvl3pPr>
              <a:defRPr sz="1166"/>
            </a:lvl3pPr>
            <a:lvl4pPr>
              <a:defRPr sz="1166"/>
            </a:lvl4pPr>
            <a:lvl5pPr>
              <a:defRPr sz="1166"/>
            </a:lvl5pPr>
            <a:lvl6pPr>
              <a:defRPr sz="1166"/>
            </a:lvl6pPr>
            <a:lvl7pPr>
              <a:defRPr sz="1166"/>
            </a:lvl7pPr>
            <a:lvl8pPr>
              <a:defRPr sz="1166"/>
            </a:lvl8pPr>
            <a:lvl9pPr>
              <a:defRPr sz="11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382260" y="2304816"/>
            <a:ext cx="3886200" cy="711200"/>
          </a:xfrm>
        </p:spPr>
        <p:txBody>
          <a:bodyPr anchor="ctr">
            <a:normAutofit/>
          </a:bodyPr>
          <a:lstStyle>
            <a:lvl1pPr marL="0" indent="0" algn="l">
              <a:spcBef>
                <a:spcPts val="0"/>
              </a:spcBef>
              <a:buNone/>
              <a:defRPr sz="1584" b="1">
                <a:solidFill>
                  <a:schemeClr val="tx1"/>
                </a:solidFill>
              </a:defRPr>
            </a:lvl1pPr>
            <a:lvl2pPr marL="381036" indent="0">
              <a:buNone/>
              <a:defRPr sz="1500" b="1"/>
            </a:lvl2pPr>
            <a:lvl3pPr marL="762072" indent="0">
              <a:buNone/>
              <a:defRPr sz="1500" b="1"/>
            </a:lvl3pPr>
            <a:lvl4pPr marL="1143109" indent="0">
              <a:buNone/>
              <a:defRPr sz="1334" b="1"/>
            </a:lvl4pPr>
            <a:lvl5pPr marL="1524145" indent="0">
              <a:buNone/>
              <a:defRPr sz="1334" b="1"/>
            </a:lvl5pPr>
            <a:lvl6pPr marL="1905181" indent="0">
              <a:buNone/>
              <a:defRPr sz="1334" b="1"/>
            </a:lvl6pPr>
            <a:lvl7pPr marL="2286217" indent="0">
              <a:buNone/>
              <a:defRPr sz="1334" b="1"/>
            </a:lvl7pPr>
            <a:lvl8pPr marL="2667254" indent="0">
              <a:buNone/>
              <a:defRPr sz="1334" b="1"/>
            </a:lvl8pPr>
            <a:lvl9pPr marL="3048290" indent="0">
              <a:buNone/>
              <a:defRPr sz="1334" b="1"/>
            </a:lvl9pPr>
          </a:lstStyle>
          <a:p>
            <a:pPr lvl="0"/>
            <a:r>
              <a:rPr lang="en-US" dirty="0"/>
              <a:t>Click to edit Master text styles</a:t>
            </a:r>
          </a:p>
        </p:txBody>
      </p:sp>
      <p:sp>
        <p:nvSpPr>
          <p:cNvPr id="6" name="Content Placeholder 5"/>
          <p:cNvSpPr>
            <a:spLocks noGrp="1"/>
          </p:cNvSpPr>
          <p:nvPr>
            <p:ph sz="quarter" idx="4"/>
          </p:nvPr>
        </p:nvSpPr>
        <p:spPr>
          <a:xfrm>
            <a:off x="5382260" y="3102747"/>
            <a:ext cx="3886200" cy="3516121"/>
          </a:xfrm>
        </p:spPr>
        <p:txBody>
          <a:bodyPr/>
          <a:lstStyle>
            <a:lvl1pPr>
              <a:defRPr sz="1500"/>
            </a:lvl1pPr>
            <a:lvl2pPr>
              <a:defRPr sz="1334"/>
            </a:lvl2pPr>
            <a:lvl3pPr>
              <a:defRPr sz="1166"/>
            </a:lvl3pPr>
            <a:lvl4pPr>
              <a:defRPr sz="1166"/>
            </a:lvl4pPr>
            <a:lvl5pPr>
              <a:defRPr sz="1166"/>
            </a:lvl5pPr>
            <a:lvl6pPr>
              <a:defRPr sz="1166"/>
            </a:lvl6pPr>
            <a:lvl7pPr>
              <a:defRPr sz="1166"/>
            </a:lvl7pPr>
            <a:lvl8pPr>
              <a:defRPr sz="1166"/>
            </a:lvl8pPr>
            <a:lvl9pPr>
              <a:defRPr sz="11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5/4/2024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11672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5/4/2024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431091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5/4/2024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312617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6766558" y="264160"/>
            <a:ext cx="3188830" cy="7091680"/>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6878883" y="416560"/>
            <a:ext cx="2964180" cy="6786880"/>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048500" y="674880"/>
            <a:ext cx="2634970" cy="1828800"/>
          </a:xfrm>
        </p:spPr>
        <p:txBody>
          <a:bodyPr anchor="b">
            <a:normAutofit/>
          </a:bodyPr>
          <a:lstStyle>
            <a:lvl1pPr algn="l" defTabSz="762072" rtl="0" eaLnBrk="1" latinLnBrk="0" hangingPunct="1">
              <a:lnSpc>
                <a:spcPct val="100000"/>
              </a:lnSpc>
              <a:spcBef>
                <a:spcPct val="0"/>
              </a:spcBef>
              <a:buNone/>
              <a:defRPr lang="en-US" sz="2667"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571500" y="677334"/>
            <a:ext cx="5715000" cy="5926666"/>
          </a:xfrm>
        </p:spPr>
        <p:txBody>
          <a:bodyPr/>
          <a:lstStyle>
            <a:lvl1pPr>
              <a:defRPr sz="1584"/>
            </a:lvl1pPr>
            <a:lvl2pPr>
              <a:defRPr sz="1334"/>
            </a:lvl2pPr>
            <a:lvl3pPr>
              <a:defRPr sz="1166"/>
            </a:lvl3pPr>
            <a:lvl4pPr>
              <a:defRPr sz="1166"/>
            </a:lvl4pPr>
            <a:lvl5pPr>
              <a:defRPr sz="1166"/>
            </a:lvl5pPr>
            <a:lvl6pPr>
              <a:defRPr sz="1166"/>
            </a:lvl6pPr>
            <a:lvl7pPr>
              <a:defRPr sz="1166"/>
            </a:lvl7pPr>
            <a:lvl8pPr>
              <a:defRPr sz="1166"/>
            </a:lvl8pPr>
            <a:lvl9pPr>
              <a:defRPr sz="11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48500" y="2596445"/>
            <a:ext cx="2634970" cy="4007555"/>
          </a:xfrm>
        </p:spPr>
        <p:txBody>
          <a:bodyPr>
            <a:normAutofit/>
          </a:bodyPr>
          <a:lstStyle>
            <a:lvl1pPr marL="0" indent="0">
              <a:lnSpc>
                <a:spcPct val="110000"/>
              </a:lnSpc>
              <a:spcBef>
                <a:spcPts val="666"/>
              </a:spcBef>
              <a:buNone/>
              <a:defRPr sz="1500">
                <a:solidFill>
                  <a:schemeClr val="tx1"/>
                </a:solidFill>
              </a:defRPr>
            </a:lvl1pPr>
            <a:lvl2pPr marL="381036" indent="0">
              <a:buNone/>
              <a:defRPr sz="1000"/>
            </a:lvl2pPr>
            <a:lvl3pPr marL="762072" indent="0">
              <a:buNone/>
              <a:defRPr sz="834"/>
            </a:lvl3pPr>
            <a:lvl4pPr marL="1143109" indent="0">
              <a:buNone/>
              <a:defRPr sz="750"/>
            </a:lvl4pPr>
            <a:lvl5pPr marL="1524145" indent="0">
              <a:buNone/>
              <a:defRPr sz="750"/>
            </a:lvl5pPr>
            <a:lvl6pPr marL="1905181" indent="0">
              <a:buNone/>
              <a:defRPr sz="750"/>
            </a:lvl6pPr>
            <a:lvl7pPr marL="2286217" indent="0">
              <a:buNone/>
              <a:defRPr sz="750"/>
            </a:lvl7pPr>
            <a:lvl8pPr marL="2667254" indent="0">
              <a:buNone/>
              <a:defRPr sz="750"/>
            </a:lvl8pPr>
            <a:lvl9pPr marL="3048290" indent="0">
              <a:buNone/>
              <a:defRPr sz="750"/>
            </a:lvl9pPr>
          </a:lstStyle>
          <a:p>
            <a:pPr lvl="0"/>
            <a:r>
              <a:rPr lang="en-US"/>
              <a:t>Click to edit Master text styles</a:t>
            </a:r>
          </a:p>
        </p:txBody>
      </p:sp>
      <p:sp>
        <p:nvSpPr>
          <p:cNvPr id="8" name="Date Placeholder 7"/>
          <p:cNvSpPr>
            <a:spLocks noGrp="1"/>
          </p:cNvSpPr>
          <p:nvPr>
            <p:ph type="dt" sz="half" idx="10"/>
          </p:nvPr>
        </p:nvSpPr>
        <p:spPr>
          <a:xfrm>
            <a:off x="4656667" y="6705600"/>
            <a:ext cx="1629834" cy="406400"/>
          </a:xfrm>
        </p:spPr>
        <p:txBody>
          <a:bodyPr/>
          <a:lstStyle>
            <a:lvl1pPr>
              <a:defRPr>
                <a:solidFill>
                  <a:schemeClr val="tx1">
                    <a:lumMod val="85000"/>
                    <a:lumOff val="15000"/>
                  </a:schemeClr>
                </a:solidFill>
              </a:defRPr>
            </a:lvl1pPr>
          </a:lstStyle>
          <a:p>
            <a:fld id="{7E8D12A6-918A-48BD-8CB9-CA713993B0EA}" type="datetime1">
              <a:rPr lang="en-US" smtClean="0"/>
              <a:t>5/4/2024</a:t>
            </a:fld>
            <a:endParaRPr lang="en-US"/>
          </a:p>
        </p:txBody>
      </p:sp>
      <p:sp>
        <p:nvSpPr>
          <p:cNvPr id="9" name="Footer Placeholder 8"/>
          <p:cNvSpPr>
            <a:spLocks noGrp="1"/>
          </p:cNvSpPr>
          <p:nvPr>
            <p:ph type="ftr" sz="quarter" idx="11"/>
          </p:nvPr>
        </p:nvSpPr>
        <p:spPr>
          <a:xfrm>
            <a:off x="571501" y="6705600"/>
            <a:ext cx="3820584" cy="40640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8663941" y="6705600"/>
            <a:ext cx="1019529" cy="4064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238406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6766558" y="264160"/>
            <a:ext cx="3188830" cy="7091680"/>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90500" y="264160"/>
            <a:ext cx="6413501" cy="7091680"/>
          </a:xfrm>
          <a:solidFill>
            <a:schemeClr val="accent1">
              <a:lumMod val="60000"/>
              <a:lumOff val="40000"/>
            </a:schemeClr>
          </a:solidFill>
          <a:ln>
            <a:noFill/>
          </a:ln>
        </p:spPr>
        <p:txBody>
          <a:bodyPr anchor="t"/>
          <a:lstStyle>
            <a:lvl1pPr marL="0" indent="0">
              <a:buNone/>
              <a:defRPr sz="2667"/>
            </a:lvl1pPr>
            <a:lvl2pPr marL="381036" indent="0">
              <a:buNone/>
              <a:defRPr sz="2334"/>
            </a:lvl2pPr>
            <a:lvl3pPr marL="762072" indent="0">
              <a:buNone/>
              <a:defRPr sz="2000"/>
            </a:lvl3pPr>
            <a:lvl4pPr marL="1143109" indent="0">
              <a:buNone/>
              <a:defRPr sz="1667"/>
            </a:lvl4pPr>
            <a:lvl5pPr marL="1524145" indent="0">
              <a:buNone/>
              <a:defRPr sz="1667"/>
            </a:lvl5pPr>
            <a:lvl6pPr marL="1905181" indent="0">
              <a:buNone/>
              <a:defRPr sz="1667"/>
            </a:lvl6pPr>
            <a:lvl7pPr marL="2286217" indent="0">
              <a:buNone/>
              <a:defRPr sz="1667"/>
            </a:lvl7pPr>
            <a:lvl8pPr marL="2667254" indent="0">
              <a:buNone/>
              <a:defRPr sz="1667"/>
            </a:lvl8pPr>
            <a:lvl9pPr marL="3048290" indent="0">
              <a:buNone/>
              <a:defRPr sz="1667"/>
            </a:lvl9pPr>
          </a:lstStyle>
          <a:p>
            <a:r>
              <a:rPr lang="en-US"/>
              <a:t>Click icon to add picture</a:t>
            </a:r>
            <a:endParaRPr lang="en-US" dirty="0"/>
          </a:p>
        </p:txBody>
      </p:sp>
      <p:sp>
        <p:nvSpPr>
          <p:cNvPr id="5" name="Date Placeholder 4"/>
          <p:cNvSpPr>
            <a:spLocks noGrp="1"/>
          </p:cNvSpPr>
          <p:nvPr>
            <p:ph type="dt" sz="half" idx="10"/>
          </p:nvPr>
        </p:nvSpPr>
        <p:spPr>
          <a:xfrm>
            <a:off x="4718615" y="6705600"/>
            <a:ext cx="1726636" cy="40640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5/4/2024</a:t>
            </a:fld>
            <a:endParaRPr lang="en-US" dirty="0"/>
          </a:p>
        </p:txBody>
      </p:sp>
      <p:sp>
        <p:nvSpPr>
          <p:cNvPr id="6" name="Footer Placeholder 5"/>
          <p:cNvSpPr>
            <a:spLocks noGrp="1"/>
          </p:cNvSpPr>
          <p:nvPr>
            <p:ph type="ftr" sz="quarter" idx="11"/>
          </p:nvPr>
        </p:nvSpPr>
        <p:spPr>
          <a:xfrm>
            <a:off x="510540" y="6705600"/>
            <a:ext cx="3823335" cy="406400"/>
          </a:xfrm>
        </p:spPr>
        <p:txBody>
          <a:bodyPr/>
          <a:lstStyle>
            <a:lvl1pPr marL="0" algn="r" defTabSz="762072" rtl="0" eaLnBrk="1" latinLnBrk="0" hangingPunct="1">
              <a:defRPr lang="en-US" sz="834"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8663940" y="6705600"/>
            <a:ext cx="1021080" cy="40640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6878883" y="416560"/>
            <a:ext cx="2964180" cy="6786880"/>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064375" y="670560"/>
            <a:ext cx="2620645" cy="1828800"/>
          </a:xfrm>
        </p:spPr>
        <p:txBody>
          <a:bodyPr anchor="b">
            <a:noAutofit/>
          </a:bodyPr>
          <a:lstStyle>
            <a:lvl1pPr algn="l">
              <a:lnSpc>
                <a:spcPct val="100000"/>
              </a:lnSpc>
              <a:defRPr sz="2667"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7064375" y="2651760"/>
            <a:ext cx="2620645" cy="3901440"/>
          </a:xfrm>
        </p:spPr>
        <p:txBody>
          <a:bodyPr>
            <a:normAutofit/>
          </a:bodyPr>
          <a:lstStyle>
            <a:lvl1pPr marL="0" indent="0" algn="l">
              <a:lnSpc>
                <a:spcPct val="110000"/>
              </a:lnSpc>
              <a:spcBef>
                <a:spcPts val="666"/>
              </a:spcBef>
              <a:buNone/>
              <a:defRPr sz="1500">
                <a:solidFill>
                  <a:schemeClr val="tx1"/>
                </a:solidFill>
              </a:defRPr>
            </a:lvl1pPr>
            <a:lvl2pPr marL="381036" indent="0">
              <a:buNone/>
              <a:defRPr sz="1000"/>
            </a:lvl2pPr>
            <a:lvl3pPr marL="762072" indent="0">
              <a:buNone/>
              <a:defRPr sz="834"/>
            </a:lvl3pPr>
            <a:lvl4pPr marL="1143109" indent="0">
              <a:buNone/>
              <a:defRPr sz="750"/>
            </a:lvl4pPr>
            <a:lvl5pPr marL="1524145" indent="0">
              <a:buNone/>
              <a:defRPr sz="750"/>
            </a:lvl5pPr>
            <a:lvl6pPr marL="1905181" indent="0">
              <a:buNone/>
              <a:defRPr sz="750"/>
            </a:lvl6pPr>
            <a:lvl7pPr marL="2286217" indent="0">
              <a:buNone/>
              <a:defRPr sz="750"/>
            </a:lvl7pPr>
            <a:lvl8pPr marL="2667254" indent="0">
              <a:buNone/>
              <a:defRPr sz="750"/>
            </a:lvl8pPr>
            <a:lvl9pPr marL="3048290" indent="0">
              <a:buNone/>
              <a:defRPr sz="750"/>
            </a:lvl9pPr>
          </a:lstStyle>
          <a:p>
            <a:pPr lvl="0"/>
            <a:r>
              <a:rPr lang="en-US"/>
              <a:t>Click to edit Master text styles</a:t>
            </a:r>
          </a:p>
        </p:txBody>
      </p:sp>
    </p:spTree>
    <p:extLst>
      <p:ext uri="{BB962C8B-B14F-4D97-AF65-F5344CB8AC3E}">
        <p14:creationId xmlns:p14="http://schemas.microsoft.com/office/powerpoint/2010/main" val="3661833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0160000" cy="76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7" name="Rectangle 6"/>
          <p:cNvSpPr/>
          <p:nvPr/>
        </p:nvSpPr>
        <p:spPr>
          <a:xfrm>
            <a:off x="195581" y="264160"/>
            <a:ext cx="9768840" cy="7091680"/>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09881" y="416560"/>
            <a:ext cx="9540240" cy="6786880"/>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889000" y="713993"/>
            <a:ext cx="8382000" cy="1524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89000" y="2336800"/>
            <a:ext cx="8382000" cy="42773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47329" y="6705600"/>
            <a:ext cx="2410871" cy="406400"/>
          </a:xfrm>
          <a:prstGeom prst="rect">
            <a:avLst/>
          </a:prstGeom>
        </p:spPr>
        <p:txBody>
          <a:bodyPr vert="horz" lIns="91440" tIns="45720" rIns="91440" bIns="45720" rtlCol="0" anchor="b"/>
          <a:lstStyle>
            <a:lvl1pPr algn="r">
              <a:defRPr sz="834">
                <a:solidFill>
                  <a:schemeClr val="tx1">
                    <a:lumMod val="75000"/>
                    <a:lumOff val="25000"/>
                  </a:schemeClr>
                </a:solidFill>
              </a:defRPr>
            </a:lvl1pPr>
          </a:lstStyle>
          <a:p>
            <a:fld id="{F6FA2B21-3FCD-4721-B95C-427943F61125}" type="datetime1">
              <a:rPr lang="en-US" smtClean="0"/>
              <a:t>5/4/2024</a:t>
            </a:fld>
            <a:endParaRPr lang="en-US"/>
          </a:p>
        </p:txBody>
      </p:sp>
      <p:sp>
        <p:nvSpPr>
          <p:cNvPr id="5" name="Footer Placeholder 4"/>
          <p:cNvSpPr>
            <a:spLocks noGrp="1"/>
          </p:cNvSpPr>
          <p:nvPr>
            <p:ph type="ftr" sz="quarter" idx="3"/>
          </p:nvPr>
        </p:nvSpPr>
        <p:spPr>
          <a:xfrm>
            <a:off x="889001" y="6705600"/>
            <a:ext cx="4847166" cy="406400"/>
          </a:xfrm>
          <a:prstGeom prst="rect">
            <a:avLst/>
          </a:prstGeom>
        </p:spPr>
        <p:txBody>
          <a:bodyPr vert="horz" lIns="91440" tIns="45720" rIns="91440" bIns="45720" rtlCol="0" anchor="b"/>
          <a:lstStyle>
            <a:lvl1pPr algn="l">
              <a:defRPr sz="834">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8572500" y="6705600"/>
            <a:ext cx="698500" cy="406400"/>
          </a:xfrm>
          <a:prstGeom prst="rect">
            <a:avLst/>
          </a:prstGeom>
        </p:spPr>
        <p:txBody>
          <a:bodyPr vert="horz" lIns="91440" tIns="45720" rIns="91440" bIns="45720" rtlCol="0" anchor="b"/>
          <a:lstStyle>
            <a:lvl1pPr algn="r">
              <a:defRPr sz="834">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99118745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lvl1pPr algn="l" defTabSz="762072" rtl="0" eaLnBrk="1" latinLnBrk="0" hangingPunct="1">
        <a:lnSpc>
          <a:spcPct val="90000"/>
        </a:lnSpc>
        <a:spcBef>
          <a:spcPct val="0"/>
        </a:spcBef>
        <a:buNone/>
        <a:defRPr lang="en-US" sz="3500" i="0" kern="1200" cap="none" spc="0" baseline="0" dirty="0">
          <a:solidFill>
            <a:schemeClr val="tx1">
              <a:lumMod val="85000"/>
              <a:lumOff val="15000"/>
            </a:schemeClr>
          </a:solidFill>
          <a:effectLst/>
          <a:latin typeface="+mj-lt"/>
          <a:ea typeface="+mn-ea"/>
          <a:cs typeface="+mn-cs"/>
        </a:defRPr>
      </a:lvl1pPr>
    </p:titleStyle>
    <p:bodyStyle>
      <a:lvl1pPr marL="152414" indent="-152414" algn="l" defTabSz="762072" rtl="0" eaLnBrk="1" latinLnBrk="0" hangingPunct="1">
        <a:lnSpc>
          <a:spcPct val="110000"/>
        </a:lnSpc>
        <a:spcBef>
          <a:spcPts val="750"/>
        </a:spcBef>
        <a:spcAft>
          <a:spcPts val="0"/>
        </a:spcAft>
        <a:buClr>
          <a:schemeClr val="tx1">
            <a:lumMod val="85000"/>
            <a:lumOff val="15000"/>
          </a:schemeClr>
        </a:buClr>
        <a:buFont typeface="Garamond" pitchFamily="18" charset="0"/>
        <a:buChar char="◦"/>
        <a:defRPr sz="1250" kern="1200">
          <a:solidFill>
            <a:schemeClr val="tx1"/>
          </a:solidFill>
          <a:latin typeface="+mn-lt"/>
          <a:ea typeface="+mn-ea"/>
          <a:cs typeface="+mn-cs"/>
        </a:defRPr>
      </a:lvl1pPr>
      <a:lvl2pPr marL="381036" indent="-152414" algn="l" defTabSz="762072" rtl="0" eaLnBrk="1" latinLnBrk="0" hangingPunct="1">
        <a:lnSpc>
          <a:spcPct val="110000"/>
        </a:lnSpc>
        <a:spcBef>
          <a:spcPts val="416"/>
        </a:spcBef>
        <a:buClr>
          <a:schemeClr val="tx1">
            <a:lumMod val="85000"/>
            <a:lumOff val="15000"/>
          </a:schemeClr>
        </a:buClr>
        <a:buFont typeface="Garamond" pitchFamily="18" charset="0"/>
        <a:buChar char="◦"/>
        <a:defRPr sz="1084" kern="1200">
          <a:solidFill>
            <a:schemeClr val="tx1"/>
          </a:solidFill>
          <a:latin typeface="+mn-lt"/>
          <a:ea typeface="+mn-ea"/>
          <a:cs typeface="+mn-cs"/>
        </a:defRPr>
      </a:lvl2pPr>
      <a:lvl3pPr marL="609658" indent="-152414" algn="l" defTabSz="762072" rtl="0" eaLnBrk="1" latinLnBrk="0" hangingPunct="1">
        <a:lnSpc>
          <a:spcPct val="110000"/>
        </a:lnSpc>
        <a:spcBef>
          <a:spcPts val="416"/>
        </a:spcBef>
        <a:buClr>
          <a:schemeClr val="tx1">
            <a:lumMod val="85000"/>
            <a:lumOff val="15000"/>
          </a:schemeClr>
        </a:buClr>
        <a:buFont typeface="Garamond" pitchFamily="18" charset="0"/>
        <a:buChar char="◦"/>
        <a:defRPr sz="1000" kern="1200">
          <a:solidFill>
            <a:schemeClr val="tx1"/>
          </a:solidFill>
          <a:latin typeface="+mn-lt"/>
          <a:ea typeface="+mn-ea"/>
          <a:cs typeface="+mn-cs"/>
        </a:defRPr>
      </a:lvl3pPr>
      <a:lvl4pPr marL="838280" indent="-152414" algn="l" defTabSz="762072" rtl="0" eaLnBrk="1" latinLnBrk="0" hangingPunct="1">
        <a:lnSpc>
          <a:spcPct val="110000"/>
        </a:lnSpc>
        <a:spcBef>
          <a:spcPts val="416"/>
        </a:spcBef>
        <a:buClr>
          <a:schemeClr val="tx1">
            <a:lumMod val="85000"/>
            <a:lumOff val="15000"/>
          </a:schemeClr>
        </a:buClr>
        <a:buFont typeface="Garamond" pitchFamily="18" charset="0"/>
        <a:buChar char="◦"/>
        <a:defRPr sz="1000" kern="1200">
          <a:solidFill>
            <a:schemeClr val="tx1"/>
          </a:solidFill>
          <a:latin typeface="+mn-lt"/>
          <a:ea typeface="+mn-ea"/>
          <a:cs typeface="+mn-cs"/>
        </a:defRPr>
      </a:lvl4pPr>
      <a:lvl5pPr marL="1066902" indent="-152414" algn="l" defTabSz="762072" rtl="0" eaLnBrk="1" latinLnBrk="0" hangingPunct="1">
        <a:lnSpc>
          <a:spcPct val="110000"/>
        </a:lnSpc>
        <a:spcBef>
          <a:spcPts val="416"/>
        </a:spcBef>
        <a:buClr>
          <a:schemeClr val="tx1">
            <a:lumMod val="85000"/>
            <a:lumOff val="15000"/>
          </a:schemeClr>
        </a:buClr>
        <a:buFont typeface="Garamond" pitchFamily="18" charset="0"/>
        <a:buChar char="◦"/>
        <a:defRPr sz="1000" kern="1200">
          <a:solidFill>
            <a:schemeClr val="tx1"/>
          </a:solidFill>
          <a:latin typeface="+mn-lt"/>
          <a:ea typeface="+mn-ea"/>
          <a:cs typeface="+mn-cs"/>
        </a:defRPr>
      </a:lvl5pPr>
      <a:lvl6pPr marL="1333460" indent="-190518" algn="l" defTabSz="762072" rtl="0" eaLnBrk="1" latinLnBrk="0" hangingPunct="1">
        <a:lnSpc>
          <a:spcPct val="100000"/>
        </a:lnSpc>
        <a:spcBef>
          <a:spcPts val="416"/>
        </a:spcBef>
        <a:buClr>
          <a:schemeClr val="tx1">
            <a:lumMod val="85000"/>
            <a:lumOff val="15000"/>
          </a:schemeClr>
        </a:buClr>
        <a:buFont typeface="Garamond" pitchFamily="18" charset="0"/>
        <a:buChar char="◦"/>
        <a:defRPr sz="1166" kern="1200">
          <a:solidFill>
            <a:schemeClr val="tx1"/>
          </a:solidFill>
          <a:latin typeface="+mn-lt"/>
          <a:ea typeface="+mn-ea"/>
          <a:cs typeface="+mn-cs"/>
        </a:defRPr>
      </a:lvl6pPr>
      <a:lvl7pPr marL="1583484" indent="-190518" algn="l" defTabSz="762072" rtl="0" eaLnBrk="1" latinLnBrk="0" hangingPunct="1">
        <a:lnSpc>
          <a:spcPct val="100000"/>
        </a:lnSpc>
        <a:spcBef>
          <a:spcPts val="416"/>
        </a:spcBef>
        <a:buClr>
          <a:schemeClr val="tx1">
            <a:lumMod val="85000"/>
            <a:lumOff val="15000"/>
          </a:schemeClr>
        </a:buClr>
        <a:buFont typeface="Garamond" pitchFamily="18" charset="0"/>
        <a:buChar char="◦"/>
        <a:defRPr sz="1166" kern="1200">
          <a:solidFill>
            <a:schemeClr val="tx1"/>
          </a:solidFill>
          <a:latin typeface="+mn-lt"/>
          <a:ea typeface="+mn-ea"/>
          <a:cs typeface="+mn-cs"/>
        </a:defRPr>
      </a:lvl7pPr>
      <a:lvl8pPr marL="1833508" indent="-190518" algn="l" defTabSz="762072" rtl="0" eaLnBrk="1" latinLnBrk="0" hangingPunct="1">
        <a:lnSpc>
          <a:spcPct val="100000"/>
        </a:lnSpc>
        <a:spcBef>
          <a:spcPts val="416"/>
        </a:spcBef>
        <a:buClr>
          <a:schemeClr val="tx1">
            <a:lumMod val="85000"/>
            <a:lumOff val="15000"/>
          </a:schemeClr>
        </a:buClr>
        <a:buFont typeface="Garamond" pitchFamily="18" charset="0"/>
        <a:buChar char="◦"/>
        <a:defRPr sz="1166" kern="1200">
          <a:solidFill>
            <a:schemeClr val="tx1"/>
          </a:solidFill>
          <a:latin typeface="+mn-lt"/>
          <a:ea typeface="+mn-ea"/>
          <a:cs typeface="+mn-cs"/>
        </a:defRPr>
      </a:lvl8pPr>
      <a:lvl9pPr marL="2083532" indent="-190518" algn="l" defTabSz="762072" rtl="0" eaLnBrk="1" latinLnBrk="0" hangingPunct="1">
        <a:lnSpc>
          <a:spcPct val="100000"/>
        </a:lnSpc>
        <a:spcBef>
          <a:spcPts val="416"/>
        </a:spcBef>
        <a:buClr>
          <a:schemeClr val="tx1">
            <a:lumMod val="85000"/>
            <a:lumOff val="15000"/>
          </a:schemeClr>
        </a:buClr>
        <a:buFont typeface="Garamond" pitchFamily="18" charset="0"/>
        <a:buChar char="◦"/>
        <a:defRPr sz="1166" kern="1200">
          <a:solidFill>
            <a:schemeClr val="tx1"/>
          </a:solidFill>
          <a:latin typeface="+mn-lt"/>
          <a:ea typeface="+mn-ea"/>
          <a:cs typeface="+mn-cs"/>
        </a:defRPr>
      </a:lvl9pPr>
    </p:bodyStyle>
    <p:otherStyle>
      <a:defPPr>
        <a:defRPr lang="en-US"/>
      </a:defPPr>
      <a:lvl1pPr marL="0" algn="l" defTabSz="762072" rtl="0" eaLnBrk="1" latinLnBrk="0" hangingPunct="1">
        <a:defRPr sz="1500" kern="1200">
          <a:solidFill>
            <a:schemeClr val="tx1"/>
          </a:solidFill>
          <a:latin typeface="+mn-lt"/>
          <a:ea typeface="+mn-ea"/>
          <a:cs typeface="+mn-cs"/>
        </a:defRPr>
      </a:lvl1pPr>
      <a:lvl2pPr marL="381036" algn="l" defTabSz="762072" rtl="0" eaLnBrk="1" latinLnBrk="0" hangingPunct="1">
        <a:defRPr sz="1500" kern="1200">
          <a:solidFill>
            <a:schemeClr val="tx1"/>
          </a:solidFill>
          <a:latin typeface="+mn-lt"/>
          <a:ea typeface="+mn-ea"/>
          <a:cs typeface="+mn-cs"/>
        </a:defRPr>
      </a:lvl2pPr>
      <a:lvl3pPr marL="762072" algn="l" defTabSz="762072" rtl="0" eaLnBrk="1" latinLnBrk="0" hangingPunct="1">
        <a:defRPr sz="1500" kern="1200">
          <a:solidFill>
            <a:schemeClr val="tx1"/>
          </a:solidFill>
          <a:latin typeface="+mn-lt"/>
          <a:ea typeface="+mn-ea"/>
          <a:cs typeface="+mn-cs"/>
        </a:defRPr>
      </a:lvl3pPr>
      <a:lvl4pPr marL="1143109" algn="l" defTabSz="762072" rtl="0" eaLnBrk="1" latinLnBrk="0" hangingPunct="1">
        <a:defRPr sz="1500" kern="1200">
          <a:solidFill>
            <a:schemeClr val="tx1"/>
          </a:solidFill>
          <a:latin typeface="+mn-lt"/>
          <a:ea typeface="+mn-ea"/>
          <a:cs typeface="+mn-cs"/>
        </a:defRPr>
      </a:lvl4pPr>
      <a:lvl5pPr marL="1524145" algn="l" defTabSz="762072" rtl="0" eaLnBrk="1" latinLnBrk="0" hangingPunct="1">
        <a:defRPr sz="1500" kern="1200">
          <a:solidFill>
            <a:schemeClr val="tx1"/>
          </a:solidFill>
          <a:latin typeface="+mn-lt"/>
          <a:ea typeface="+mn-ea"/>
          <a:cs typeface="+mn-cs"/>
        </a:defRPr>
      </a:lvl5pPr>
      <a:lvl6pPr marL="1905181" algn="l" defTabSz="762072" rtl="0" eaLnBrk="1" latinLnBrk="0" hangingPunct="1">
        <a:defRPr sz="1500" kern="1200">
          <a:solidFill>
            <a:schemeClr val="tx1"/>
          </a:solidFill>
          <a:latin typeface="+mn-lt"/>
          <a:ea typeface="+mn-ea"/>
          <a:cs typeface="+mn-cs"/>
        </a:defRPr>
      </a:lvl6pPr>
      <a:lvl7pPr marL="2286217" algn="l" defTabSz="762072" rtl="0" eaLnBrk="1" latinLnBrk="0" hangingPunct="1">
        <a:defRPr sz="1500" kern="1200">
          <a:solidFill>
            <a:schemeClr val="tx1"/>
          </a:solidFill>
          <a:latin typeface="+mn-lt"/>
          <a:ea typeface="+mn-ea"/>
          <a:cs typeface="+mn-cs"/>
        </a:defRPr>
      </a:lvl7pPr>
      <a:lvl8pPr marL="2667254" algn="l" defTabSz="762072" rtl="0" eaLnBrk="1" latinLnBrk="0" hangingPunct="1">
        <a:defRPr sz="1500" kern="1200">
          <a:solidFill>
            <a:schemeClr val="tx1"/>
          </a:solidFill>
          <a:latin typeface="+mn-lt"/>
          <a:ea typeface="+mn-ea"/>
          <a:cs typeface="+mn-cs"/>
        </a:defRPr>
      </a:lvl8pPr>
      <a:lvl9pPr marL="3048290" algn="l" defTabSz="762072"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 y="952500"/>
            <a:ext cx="10160001" cy="5715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62072"/>
            <a:endParaRPr lang="en-US" sz="1500">
              <a:solidFill>
                <a:prstClr val="white"/>
              </a:solidFill>
              <a:latin typeface="Franklin Gothic Book" panose="02020404030301010803"/>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7658" y="1333501"/>
            <a:ext cx="9401341" cy="495300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defTabSz="762072"/>
            <a:endParaRPr lang="en-US" sz="1500">
              <a:solidFill>
                <a:prstClr val="black"/>
              </a:solidFill>
              <a:latin typeface="Franklin Gothic Book" panose="02020404030301010803"/>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49" y="1470661"/>
            <a:ext cx="9128760" cy="4678680"/>
          </a:xfrm>
          <a:prstGeom prst="rect">
            <a:avLst/>
          </a:prstGeom>
          <a:ln w="6350" cap="sq" cmpd="sng" algn="ctr">
            <a:solidFill>
              <a:schemeClr val="tx1"/>
            </a:solidFill>
            <a:prstDash val="solid"/>
            <a:miter lim="800000"/>
          </a:ln>
          <a:effectLst/>
        </p:spPr>
        <p:txBody>
          <a:bodyPr/>
          <a:lstStyle/>
          <a:p>
            <a:pPr defTabSz="762072"/>
            <a:endParaRPr lang="en-US" sz="1500">
              <a:solidFill>
                <a:prstClr val="black"/>
              </a:solidFill>
              <a:latin typeface="Franklin Gothic Book" panose="02020404030301010803"/>
            </a:endParaRPr>
          </a:p>
        </p:txBody>
      </p:sp>
      <p:sp>
        <p:nvSpPr>
          <p:cNvPr id="2" name="Title 1">
            <a:extLst>
              <a:ext uri="{FF2B5EF4-FFF2-40B4-BE49-F238E27FC236}">
                <a16:creationId xmlns:a16="http://schemas.microsoft.com/office/drawing/2014/main" id="{9E3C1396-524A-62A2-8257-1B0D433BBE14}"/>
              </a:ext>
            </a:extLst>
          </p:cNvPr>
          <p:cNvSpPr>
            <a:spLocks noGrp="1"/>
          </p:cNvSpPr>
          <p:nvPr>
            <p:ph type="ctrTitle"/>
          </p:nvPr>
        </p:nvSpPr>
        <p:spPr>
          <a:xfrm>
            <a:off x="2614279" y="2109190"/>
            <a:ext cx="6958746" cy="1363991"/>
          </a:xfrm>
        </p:spPr>
        <p:txBody>
          <a:bodyPr>
            <a:normAutofit/>
          </a:bodyPr>
          <a:lstStyle/>
          <a:p>
            <a:pPr marL="0" marR="0" lvl="0" indent="0" algn="ctr" defTabSz="762072" rtl="0" eaLnBrk="1" fontAlgn="auto" latinLnBrk="0" hangingPunct="1">
              <a:lnSpc>
                <a:spcPct val="150000"/>
              </a:lnSpc>
              <a:spcBef>
                <a:spcPts val="195"/>
              </a:spcBef>
              <a:spcAft>
                <a:spcPts val="195"/>
              </a:spcAft>
              <a:buClrTx/>
              <a:buSzTx/>
              <a:buFontTx/>
              <a:buNone/>
              <a:tabLst/>
              <a:defRPr/>
            </a:pPr>
            <a:r>
              <a:rPr lang="en-US" sz="2800" b="1" dirty="0">
                <a:solidFill>
                  <a:prstClr val="black"/>
                </a:solidFill>
                <a:latin typeface="Arial" panose="020B0604020202020204" pitchFamily="34" charset="0"/>
                <a:ea typeface="Arial"/>
                <a:cs typeface="Arial" panose="020B0604020202020204" pitchFamily="34" charset="0"/>
                <a:sym typeface="Arial"/>
              </a:rPr>
              <a:t>Transduction</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endParaRPr>
          </a:p>
        </p:txBody>
      </p:sp>
      <p:sp>
        <p:nvSpPr>
          <p:cNvPr id="3" name="Subtitle 2">
            <a:extLst>
              <a:ext uri="{FF2B5EF4-FFF2-40B4-BE49-F238E27FC236}">
                <a16:creationId xmlns:a16="http://schemas.microsoft.com/office/drawing/2014/main" id="{4C497D5C-E785-D72F-C8CC-FA44B04E576B}"/>
              </a:ext>
            </a:extLst>
          </p:cNvPr>
          <p:cNvSpPr>
            <a:spLocks noGrp="1"/>
          </p:cNvSpPr>
          <p:nvPr>
            <p:ph type="subTitle" idx="1"/>
          </p:nvPr>
        </p:nvSpPr>
        <p:spPr>
          <a:xfrm>
            <a:off x="3595327" y="3850753"/>
            <a:ext cx="5478881" cy="974911"/>
          </a:xfrm>
        </p:spPr>
        <p:txBody>
          <a:bodyPr>
            <a:noAutofit/>
          </a:bodyPr>
          <a:lstStyle/>
          <a:p>
            <a:pPr>
              <a:lnSpc>
                <a:spcPct val="100000"/>
              </a:lnSpc>
              <a:spcAft>
                <a:spcPts val="500"/>
              </a:spcAft>
            </a:pPr>
            <a:r>
              <a:rPr lang="en-US" sz="2188" b="1" dirty="0"/>
              <a:t>Dr. Salah </a:t>
            </a:r>
            <a:r>
              <a:rPr lang="en-US" sz="2188" b="1" dirty="0" err="1"/>
              <a:t>Tofik</a:t>
            </a:r>
            <a:r>
              <a:rPr lang="en-US" sz="2188" b="1" dirty="0"/>
              <a:t> Balaky</a:t>
            </a:r>
          </a:p>
          <a:p>
            <a:pPr>
              <a:lnSpc>
                <a:spcPct val="100000"/>
              </a:lnSpc>
              <a:spcAft>
                <a:spcPts val="500"/>
              </a:spcAft>
            </a:pPr>
            <a:r>
              <a:rPr lang="en-US" sz="2188" b="1" dirty="0"/>
              <a:t>Course: Molecular Biotechnology</a:t>
            </a:r>
          </a:p>
          <a:p>
            <a:pPr>
              <a:lnSpc>
                <a:spcPct val="100000"/>
              </a:lnSpc>
              <a:spcAft>
                <a:spcPts val="500"/>
              </a:spcAft>
            </a:pPr>
            <a:r>
              <a:rPr lang="en-US" sz="2188" b="1" dirty="0"/>
              <a:t> MA Code408 </a:t>
            </a:r>
          </a:p>
          <a:p>
            <a:pPr>
              <a:lnSpc>
                <a:spcPct val="100000"/>
              </a:lnSpc>
              <a:spcAft>
                <a:spcPts val="500"/>
              </a:spcAft>
            </a:pPr>
            <a:r>
              <a:rPr lang="en-US" sz="2188" b="1" dirty="0"/>
              <a:t>Semester 8: Week 8</a:t>
            </a:r>
          </a:p>
          <a:p>
            <a:pPr>
              <a:lnSpc>
                <a:spcPct val="100000"/>
              </a:lnSpc>
              <a:spcAft>
                <a:spcPts val="500"/>
              </a:spcAft>
            </a:pPr>
            <a:r>
              <a:rPr lang="en-US" sz="2188" b="1"/>
              <a:t>Date 9/05/2024</a:t>
            </a:r>
            <a:endParaRPr lang="en-US" sz="2188" b="1" dirty="0"/>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2748" y="1324853"/>
            <a:ext cx="16002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762072"/>
            <a:endParaRPr lang="en-US" sz="1500">
              <a:solidFill>
                <a:prstClr val="white"/>
              </a:solidFill>
              <a:latin typeface="Franklin Gothic Book" panose="02020404030301010803"/>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37998" y="1324852"/>
            <a:ext cx="0" cy="53340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47698" y="1324852"/>
            <a:ext cx="0" cy="53340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37998" y="1862598"/>
            <a:ext cx="140970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C1ABB78-EF74-C7B7-918D-F0A3A94F1B18}"/>
              </a:ext>
            </a:extLst>
          </p:cNvPr>
          <p:cNvPicPr>
            <a:picLocks noChangeAspect="1"/>
          </p:cNvPicPr>
          <p:nvPr/>
        </p:nvPicPr>
        <p:blipFill>
          <a:blip r:embed="rId3"/>
          <a:stretch>
            <a:fillRect/>
          </a:stretch>
        </p:blipFill>
        <p:spPr>
          <a:xfrm>
            <a:off x="562986" y="2033814"/>
            <a:ext cx="1915003" cy="1880185"/>
          </a:xfrm>
          <a:prstGeom prst="rect">
            <a:avLst/>
          </a:prstGeom>
        </p:spPr>
      </p:pic>
    </p:spTree>
    <p:extLst>
      <p:ext uri="{BB962C8B-B14F-4D97-AF65-F5344CB8AC3E}">
        <p14:creationId xmlns:p14="http://schemas.microsoft.com/office/powerpoint/2010/main" val="243534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marL="0" marR="0" lvl="0" indent="0" algn="l"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4" name="Shape 79">
            <a:extLst>
              <a:ext uri="{FF2B5EF4-FFF2-40B4-BE49-F238E27FC236}">
                <a16:creationId xmlns:a16="http://schemas.microsoft.com/office/drawing/2014/main" id="{C529F613-A941-03E7-A414-331AA8D862CC}"/>
              </a:ext>
            </a:extLst>
          </p:cNvPr>
          <p:cNvSpPr txBox="1">
            <a:spLocks/>
          </p:cNvSpPr>
          <p:nvPr/>
        </p:nvSpPr>
        <p:spPr>
          <a:xfrm>
            <a:off x="336061" y="1379157"/>
            <a:ext cx="9537954" cy="4679211"/>
          </a:xfrm>
          <a:prstGeom prst="rect">
            <a:avLst/>
          </a:prstGeom>
          <a:noFill/>
          <a:ln>
            <a:noFill/>
          </a:ln>
        </p:spPr>
        <p:txBody>
          <a:bodyPr spcFirstLastPara="1" wrap="square" lIns="42317" tIns="42317" rIns="42317" bIns="42317" anchor="ctr" anchorCtr="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l" eaLnBrk="1" hangingPunct="1">
              <a:lnSpc>
                <a:spcPct val="150000"/>
              </a:lnSpc>
              <a:spcBef>
                <a:spcPct val="0"/>
              </a:spcBef>
              <a:buClr>
                <a:srgbClr val="008080"/>
              </a:buClr>
              <a:buSzPct val="125000"/>
              <a:buNone/>
            </a:pPr>
            <a:r>
              <a:rPr lang="en-US" altLang="en-US" sz="2400" b="1" dirty="0">
                <a:latin typeface="Arial" panose="020B0604020202020204" pitchFamily="34" charset="0"/>
                <a:cs typeface="Arial" panose="020B0604020202020204" pitchFamily="34" charset="0"/>
                <a:sym typeface="Arial" panose="020B0604020202020204" pitchFamily="34" charset="0"/>
              </a:rPr>
              <a:t>Characteristics of generalized transduction</a:t>
            </a:r>
          </a:p>
          <a:p>
            <a:pPr marL="254000" indent="-254000" algn="l" eaLnBrk="1" hangingPunct="1">
              <a:lnSpc>
                <a:spcPct val="150000"/>
              </a:lnSpc>
              <a:spcBef>
                <a:spcPct val="0"/>
              </a:spcBef>
              <a:buClr>
                <a:srgbClr val="008080"/>
              </a:buClr>
              <a:buSzPct val="125000"/>
              <a:buFont typeface="Arial" panose="020B0604020202020204" pitchFamily="34" charset="0"/>
              <a:buChar char="•"/>
            </a:pPr>
            <a:r>
              <a:rPr lang="en-US" altLang="en-US" sz="2400" dirty="0">
                <a:latin typeface="Arial" panose="020B0604020202020204" pitchFamily="34" charset="0"/>
                <a:cs typeface="Arial" panose="020B0604020202020204" pitchFamily="34" charset="0"/>
                <a:sym typeface="Arial" panose="020B0604020202020204" pitchFamily="34" charset="0"/>
              </a:rPr>
              <a:t>Here, any bacterial gene from the donor can be transferred to the recipient. </a:t>
            </a:r>
            <a:endParaRPr lang="en-US" altLang="en-US" sz="2400" dirty="0">
              <a:latin typeface="Arial" panose="020B0604020202020204" pitchFamily="34" charset="0"/>
              <a:sym typeface="Arial" panose="020B0604020202020204" pitchFamily="34" charset="0"/>
            </a:endParaRPr>
          </a:p>
          <a:p>
            <a:pPr marL="254000" indent="-254000" algn="l" eaLnBrk="1" hangingPunct="1">
              <a:lnSpc>
                <a:spcPct val="150000"/>
              </a:lnSpc>
              <a:spcBef>
                <a:spcPts val="1200"/>
              </a:spcBef>
              <a:buClr>
                <a:srgbClr val="008080"/>
              </a:buClr>
              <a:buSzPct val="125000"/>
              <a:buFont typeface="Arial" panose="020B0604020202020204" pitchFamily="34" charset="0"/>
              <a:buChar char="•"/>
            </a:pPr>
            <a:r>
              <a:rPr lang="en-US" altLang="en-US" sz="2400" dirty="0">
                <a:latin typeface="Arial" panose="020B0604020202020204" pitchFamily="34" charset="0"/>
                <a:cs typeface="Arial" panose="020B0604020202020204" pitchFamily="34" charset="0"/>
                <a:sym typeface="Arial" panose="020B0604020202020204" pitchFamily="34" charset="0"/>
              </a:rPr>
              <a:t>Phages that mediate generalized transduction generally breakdown host DNA into smaller pieces. </a:t>
            </a:r>
            <a:endParaRPr lang="en-US" altLang="en-US" sz="2400" dirty="0">
              <a:latin typeface="Arial" panose="020B0604020202020204" pitchFamily="34" charset="0"/>
              <a:sym typeface="Arial" panose="020B0604020202020204" pitchFamily="34" charset="0"/>
            </a:endParaRPr>
          </a:p>
          <a:p>
            <a:pPr marL="254000" indent="-254000" algn="l" eaLnBrk="1" hangingPunct="1">
              <a:lnSpc>
                <a:spcPct val="150000"/>
              </a:lnSpc>
              <a:spcBef>
                <a:spcPts val="1200"/>
              </a:spcBef>
              <a:buClr>
                <a:srgbClr val="008080"/>
              </a:buClr>
              <a:buSzPct val="125000"/>
              <a:buFont typeface="Arial" panose="020B0604020202020204" pitchFamily="34" charset="0"/>
              <a:buChar char="•"/>
            </a:pPr>
            <a:r>
              <a:rPr lang="en-US" altLang="en-US" sz="2400" dirty="0">
                <a:latin typeface="Arial" panose="020B0604020202020204" pitchFamily="34" charset="0"/>
                <a:cs typeface="Arial" panose="020B0604020202020204" pitchFamily="34" charset="0"/>
                <a:sym typeface="Arial" panose="020B0604020202020204" pitchFamily="34" charset="0"/>
              </a:rPr>
              <a:t>Occasionally one of the pieces of host DNA is randomly packaged into a phage coat. </a:t>
            </a:r>
            <a:endParaRPr lang="en-US" altLang="en-US" sz="2400" dirty="0">
              <a:latin typeface="Arial" panose="020B0604020202020204" pitchFamily="34" charset="0"/>
              <a:sym typeface="Arial" panose="020B0604020202020204" pitchFamily="34" charset="0"/>
            </a:endParaRPr>
          </a:p>
          <a:p>
            <a:pPr marL="254000" indent="-254000" algn="l" eaLnBrk="1" hangingPunct="1">
              <a:lnSpc>
                <a:spcPct val="150000"/>
              </a:lnSpc>
              <a:spcBef>
                <a:spcPts val="1200"/>
              </a:spcBef>
              <a:buClr>
                <a:srgbClr val="008080"/>
              </a:buClr>
              <a:buSzPct val="125000"/>
              <a:buFont typeface="Arial" panose="020B0604020202020204" pitchFamily="34" charset="0"/>
              <a:buChar char="•"/>
            </a:pPr>
            <a:r>
              <a:rPr lang="en-US" altLang="en-US" sz="2400" dirty="0">
                <a:latin typeface="Arial" panose="020B0604020202020204" pitchFamily="34" charset="0"/>
                <a:cs typeface="Arial" panose="020B0604020202020204" pitchFamily="34" charset="0"/>
                <a:sym typeface="Arial" panose="020B0604020202020204" pitchFamily="34" charset="0"/>
              </a:rPr>
              <a:t>The transferred DNA fragment is the one that can fit into a phage head.</a:t>
            </a:r>
            <a:endParaRPr lang="en-US" altLang="en-US" sz="2400" dirty="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889722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marL="0" marR="0" lvl="0" indent="0" algn="l"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4" name="Shape 79">
            <a:extLst>
              <a:ext uri="{FF2B5EF4-FFF2-40B4-BE49-F238E27FC236}">
                <a16:creationId xmlns:a16="http://schemas.microsoft.com/office/drawing/2014/main" id="{C529F613-A941-03E7-A414-331AA8D862CC}"/>
              </a:ext>
            </a:extLst>
          </p:cNvPr>
          <p:cNvSpPr txBox="1">
            <a:spLocks/>
          </p:cNvSpPr>
          <p:nvPr/>
        </p:nvSpPr>
        <p:spPr>
          <a:xfrm>
            <a:off x="336060" y="1379157"/>
            <a:ext cx="9534191" cy="4679211"/>
          </a:xfrm>
          <a:prstGeom prst="rect">
            <a:avLst/>
          </a:prstGeom>
          <a:noFill/>
          <a:ln>
            <a:noFill/>
          </a:ln>
        </p:spPr>
        <p:txBody>
          <a:bodyPr spcFirstLastPara="1" wrap="square" lIns="42317" tIns="42317" rIns="42317" bIns="42317" anchor="ctr" anchorCtr="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5080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t>Specialized transduction</a:t>
            </a:r>
          </a:p>
          <a:p>
            <a:pPr marL="5080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t>specialized transducing phages carry only restricted parts of the bacterial </a:t>
            </a:r>
            <a:r>
              <a:rPr kumimoji="0" lang="en-US" altLang="en-US" sz="28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t>chromosome.In</a:t>
            </a: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t> this case, only certain donor genes can be transferred by each viral strain. Different phages may transfer different genes. Specialized transduction is mediated by </a:t>
            </a:r>
            <a:r>
              <a:rPr kumimoji="0" lang="en-US" altLang="en-US"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panose="020B0604020202020204" pitchFamily="34" charset="0"/>
              </a:rPr>
              <a:t>lysogenic </a:t>
            </a: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t>(temperate) phages. The genes that get transferred depend on where the </a:t>
            </a:r>
            <a:r>
              <a:rPr kumimoji="0" lang="en-US" altLang="en-US"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panose="020B0604020202020204" pitchFamily="34" charset="0"/>
              </a:rPr>
              <a:t>prophage </a:t>
            </a: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t>has inserted in the chromosome. </a:t>
            </a:r>
          </a:p>
        </p:txBody>
      </p:sp>
    </p:spTree>
    <p:extLst>
      <p:ext uri="{BB962C8B-B14F-4D97-AF65-F5344CB8AC3E}">
        <p14:creationId xmlns:p14="http://schemas.microsoft.com/office/powerpoint/2010/main" val="1164917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marL="0" marR="0" lvl="0" indent="0" algn="l"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4" name="Shape 79">
            <a:extLst>
              <a:ext uri="{FF2B5EF4-FFF2-40B4-BE49-F238E27FC236}">
                <a16:creationId xmlns:a16="http://schemas.microsoft.com/office/drawing/2014/main" id="{C529F613-A941-03E7-A414-331AA8D862CC}"/>
              </a:ext>
            </a:extLst>
          </p:cNvPr>
          <p:cNvSpPr txBox="1">
            <a:spLocks/>
          </p:cNvSpPr>
          <p:nvPr/>
        </p:nvSpPr>
        <p:spPr>
          <a:xfrm>
            <a:off x="336061" y="1379158"/>
            <a:ext cx="9234050" cy="4141110"/>
          </a:xfrm>
          <a:prstGeom prst="rect">
            <a:avLst/>
          </a:prstGeom>
          <a:noFill/>
          <a:ln>
            <a:noFill/>
          </a:ln>
        </p:spPr>
        <p:txBody>
          <a:bodyPr spcFirstLastPara="1" wrap="square" lIns="42317" tIns="42317" rIns="42317" bIns="42317" anchor="ctr" anchorCtr="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50800" marR="0" lvl="0" indent="0" algn="just" defTabSz="914400" rtl="0" eaLnBrk="1" fontAlgn="base" latinLnBrk="0" hangingPunct="1">
              <a:lnSpc>
                <a:spcPct val="15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t>Specialized Transduction</a:t>
            </a:r>
          </a:p>
          <a:p>
            <a:pPr marL="50800" marR="0" lvl="0" indent="0" algn="just" defTabSz="914400" rtl="0" eaLnBrk="1" fontAlgn="base" latinLnBrk="0" hangingPunct="1">
              <a:lnSpc>
                <a:spcPct val="15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t>During excision of the prophage, some of the host DNA may be excised with the phage DNA. Only host DNA on either side prophage can be transferred (specialized transduction). After replication, each of the released phages can transfer the same donor genes into a recipient.</a:t>
            </a:r>
          </a:p>
        </p:txBody>
      </p:sp>
    </p:spTree>
    <p:extLst>
      <p:ext uri="{BB962C8B-B14F-4D97-AF65-F5344CB8AC3E}">
        <p14:creationId xmlns:p14="http://schemas.microsoft.com/office/powerpoint/2010/main" val="2168366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marL="0" marR="0" lvl="0" indent="0" algn="l"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3" name="Shape 79">
            <a:extLst>
              <a:ext uri="{FF2B5EF4-FFF2-40B4-BE49-F238E27FC236}">
                <a16:creationId xmlns:a16="http://schemas.microsoft.com/office/drawing/2014/main" id="{A658FB80-DC07-FA58-D7AA-3CD027118D86}"/>
              </a:ext>
            </a:extLst>
          </p:cNvPr>
          <p:cNvSpPr txBox="1">
            <a:spLocks/>
          </p:cNvSpPr>
          <p:nvPr/>
        </p:nvSpPr>
        <p:spPr>
          <a:xfrm>
            <a:off x="2173699" y="1193628"/>
            <a:ext cx="4653628" cy="513613"/>
          </a:xfrm>
          <a:prstGeom prst="rect">
            <a:avLst/>
          </a:prstGeom>
          <a:noFill/>
          <a:ln>
            <a:noFill/>
          </a:ln>
        </p:spPr>
        <p:txBody>
          <a:bodyPr spcFirstLastPara="1" wrap="square" lIns="42317" tIns="42317" rIns="42317" bIns="42317" anchor="ctr" anchorCtr="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Specialized Transduction</a:t>
            </a:r>
          </a:p>
        </p:txBody>
      </p:sp>
      <p:pic>
        <p:nvPicPr>
          <p:cNvPr id="4" name="Picture 3">
            <a:extLst>
              <a:ext uri="{FF2B5EF4-FFF2-40B4-BE49-F238E27FC236}">
                <a16:creationId xmlns:a16="http://schemas.microsoft.com/office/drawing/2014/main" id="{2349380C-7FF3-E9C8-52E0-7F3BBF9BB03E}"/>
              </a:ext>
            </a:extLst>
          </p:cNvPr>
          <p:cNvPicPr>
            <a:picLocks noChangeAspect="1"/>
          </p:cNvPicPr>
          <p:nvPr/>
        </p:nvPicPr>
        <p:blipFill>
          <a:blip r:embed="rId3"/>
          <a:stretch>
            <a:fillRect/>
          </a:stretch>
        </p:blipFill>
        <p:spPr>
          <a:xfrm>
            <a:off x="1708672" y="2071890"/>
            <a:ext cx="6419327" cy="4576278"/>
          </a:xfrm>
          <a:prstGeom prst="rect">
            <a:avLst/>
          </a:prstGeom>
        </p:spPr>
      </p:pic>
    </p:spTree>
    <p:extLst>
      <p:ext uri="{BB962C8B-B14F-4D97-AF65-F5344CB8AC3E}">
        <p14:creationId xmlns:p14="http://schemas.microsoft.com/office/powerpoint/2010/main" val="197458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marL="0" marR="0" lvl="0" indent="0" algn="l"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4" name="Shape 79">
            <a:extLst>
              <a:ext uri="{FF2B5EF4-FFF2-40B4-BE49-F238E27FC236}">
                <a16:creationId xmlns:a16="http://schemas.microsoft.com/office/drawing/2014/main" id="{C529F613-A941-03E7-A414-331AA8D862CC}"/>
              </a:ext>
            </a:extLst>
          </p:cNvPr>
          <p:cNvSpPr txBox="1">
            <a:spLocks/>
          </p:cNvSpPr>
          <p:nvPr/>
        </p:nvSpPr>
        <p:spPr>
          <a:xfrm>
            <a:off x="336061" y="1379157"/>
            <a:ext cx="9234050" cy="4679211"/>
          </a:xfrm>
          <a:prstGeom prst="rect">
            <a:avLst/>
          </a:prstGeom>
          <a:noFill/>
          <a:ln>
            <a:noFill/>
          </a:ln>
        </p:spPr>
        <p:txBody>
          <a:bodyPr spcFirstLastPara="1" wrap="square" lIns="42317" tIns="42317" rIns="42317" bIns="42317" anchor="ctr" anchorCtr="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lang="en-US" sz="2400" b="1" dirty="0">
                <a:solidFill>
                  <a:prstClr val="black"/>
                </a:solidFill>
                <a:latin typeface="Arial" panose="020B0604020202020204" pitchFamily="34" charset="0"/>
                <a:ea typeface="Arial"/>
                <a:cs typeface="Arial" panose="020B0604020202020204" pitchFamily="34" charset="0"/>
                <a:sym typeface="Arial"/>
              </a:rPr>
              <a:t>E</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Arial"/>
                <a:cs typeface="Arial" panose="020B0604020202020204" pitchFamily="34" charset="0"/>
                <a:sym typeface="Arial"/>
              </a:rPr>
              <a:t>xamples</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 of specialized transduction</a:t>
            </a:r>
          </a:p>
          <a:p>
            <a:pPr marL="483042" marR="0" lvl="0" indent="-457200" algn="l" defTabSz="812903" rtl="0" eaLnBrk="1" fontAlgn="auto" latinLnBrk="0" hangingPunct="1">
              <a:lnSpc>
                <a:spcPct val="150000"/>
              </a:lnSpc>
              <a:spcBef>
                <a:spcPts val="0"/>
              </a:spcBef>
              <a:spcAft>
                <a:spcPts val="0"/>
              </a:spcAft>
              <a:buSzPct val="100000"/>
              <a:buFont typeface="Arial" panose="020B0604020202020204" pitchFamily="34" charset="0"/>
              <a:buAutoNum type="arabicPeriod"/>
              <a:tabLst/>
              <a:defRPr/>
            </a:pPr>
            <a:r>
              <a:rPr lang="en-US" sz="2400" i="0" dirty="0">
                <a:solidFill>
                  <a:srgbClr val="0D0D0D"/>
                </a:solidFill>
                <a:effectLst/>
                <a:latin typeface="Arial" panose="020B0604020202020204" pitchFamily="34" charset="0"/>
                <a:cs typeface="Arial" panose="020B0604020202020204" pitchFamily="34" charset="0"/>
              </a:rPr>
              <a:t>Lambda phage and the lac operon in E. coli.</a:t>
            </a:r>
          </a:p>
          <a:p>
            <a:pPr marL="483042" marR="0" lvl="0" indent="-457200" algn="l" defTabSz="812903" rtl="0" eaLnBrk="1" fontAlgn="auto" latinLnBrk="0" hangingPunct="1">
              <a:lnSpc>
                <a:spcPct val="150000"/>
              </a:lnSpc>
              <a:spcBef>
                <a:spcPts val="0"/>
              </a:spcBef>
              <a:spcAft>
                <a:spcPts val="0"/>
              </a:spcAft>
              <a:buSzPct val="100000"/>
              <a:buFont typeface="Arial" panose="020B0604020202020204" pitchFamily="34" charset="0"/>
              <a:buAutoNum type="arabicPeriod"/>
              <a:tabLst/>
              <a:defRPr/>
            </a:pPr>
            <a:r>
              <a:rPr lang="en-US" sz="2400" i="0" dirty="0">
                <a:solidFill>
                  <a:srgbClr val="0D0D0D"/>
                </a:solidFill>
                <a:effectLst/>
                <a:latin typeface="Arial" panose="020B0604020202020204" pitchFamily="34" charset="0"/>
                <a:cs typeface="Arial" panose="020B0604020202020204" pitchFamily="34" charset="0"/>
              </a:rPr>
              <a:t>Staphylococcus aureus and antibiotic resistance.</a:t>
            </a:r>
          </a:p>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endParaRPr kumimoji="0" lang="en-US" sz="240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2290770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marL="0" marR="0" lvl="0" indent="0" algn="l"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4" name="Shape 79">
            <a:extLst>
              <a:ext uri="{FF2B5EF4-FFF2-40B4-BE49-F238E27FC236}">
                <a16:creationId xmlns:a16="http://schemas.microsoft.com/office/drawing/2014/main" id="{C529F613-A941-03E7-A414-331AA8D862CC}"/>
              </a:ext>
            </a:extLst>
          </p:cNvPr>
          <p:cNvSpPr txBox="1">
            <a:spLocks/>
          </p:cNvSpPr>
          <p:nvPr/>
        </p:nvSpPr>
        <p:spPr>
          <a:xfrm>
            <a:off x="336061" y="1379157"/>
            <a:ext cx="9234050" cy="4679211"/>
          </a:xfrm>
          <a:prstGeom prst="rect">
            <a:avLst/>
          </a:prstGeom>
          <a:noFill/>
          <a:ln>
            <a:noFill/>
          </a:ln>
        </p:spPr>
        <p:txBody>
          <a:bodyPr spcFirstLastPara="1" wrap="square" lIns="42317" tIns="42317" rIns="42317" bIns="42317" anchor="ctr" anchorCtr="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Lambda phage and the lac operon in E. coli:</a:t>
            </a:r>
          </a:p>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40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In Escherichia coli bacteria, the lambda phage is a well-studied temperate bacteriophage. When the lambda phage integrates its DNA into the E. coli genome, it can sometimes pick up adjacent bacterial genes along with its own DNA. One such example involves the lac operon in E. coli, which contains genes involved in the metabolism of lactose.</a:t>
            </a:r>
          </a:p>
        </p:txBody>
      </p:sp>
    </p:spTree>
    <p:extLst>
      <p:ext uri="{BB962C8B-B14F-4D97-AF65-F5344CB8AC3E}">
        <p14:creationId xmlns:p14="http://schemas.microsoft.com/office/powerpoint/2010/main" val="1499162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marL="0" marR="0" lvl="0" indent="0" algn="l"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4" name="Shape 79">
            <a:extLst>
              <a:ext uri="{FF2B5EF4-FFF2-40B4-BE49-F238E27FC236}">
                <a16:creationId xmlns:a16="http://schemas.microsoft.com/office/drawing/2014/main" id="{C529F613-A941-03E7-A414-331AA8D862CC}"/>
              </a:ext>
            </a:extLst>
          </p:cNvPr>
          <p:cNvSpPr txBox="1">
            <a:spLocks/>
          </p:cNvSpPr>
          <p:nvPr/>
        </p:nvSpPr>
        <p:spPr>
          <a:xfrm>
            <a:off x="336061" y="1379157"/>
            <a:ext cx="9234050" cy="4679211"/>
          </a:xfrm>
          <a:prstGeom prst="rect">
            <a:avLst/>
          </a:prstGeom>
          <a:noFill/>
          <a:ln>
            <a:noFill/>
          </a:ln>
        </p:spPr>
        <p:txBody>
          <a:bodyPr spcFirstLastPara="1" wrap="square" lIns="42317" tIns="42317" rIns="42317" bIns="42317" anchor="ctr" anchorCtr="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Staphylococcus aureus and antibiotic resistance</a:t>
            </a:r>
          </a:p>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40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Specialized transduction can also play a role in the transfer of antibiotic resistance genes between bacteria. For example, in S. aureus, bacteriophages can carry genes for antibiotic resistance along with their own DNA. During specialized transduction, if a phage carrying antibiotic resistance genes excises these genes along with its own DNA and transfers them to another S. aureus bacterium, the recipient bacterium becomes resistant to the antibiotic carried by those genes.</a:t>
            </a:r>
          </a:p>
        </p:txBody>
      </p:sp>
    </p:spTree>
    <p:extLst>
      <p:ext uri="{BB962C8B-B14F-4D97-AF65-F5344CB8AC3E}">
        <p14:creationId xmlns:p14="http://schemas.microsoft.com/office/powerpoint/2010/main" val="2427927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marL="0" marR="0" lvl="0" indent="0" algn="l"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474390" y="2112406"/>
            <a:ext cx="9236645" cy="2725917"/>
          </a:xfrm>
          <a:prstGeom prst="rect">
            <a:avLst/>
          </a:prstGeom>
          <a:noFill/>
          <a:ln>
            <a:noFill/>
          </a:ln>
        </p:spPr>
        <p:txBody>
          <a:bodyPr spcFirstLastPara="1" wrap="square" lIns="33073" tIns="33073" rIns="33073" bIns="33073" anchor="ctr" anchorCtr="0">
            <a:noAutofit/>
          </a:bodyPr>
          <a:lstStyle/>
          <a:p>
            <a:pPr marL="0" marR="0" lvl="0" indent="0" defTabSz="762072" rtl="0" eaLnBrk="1" fontAlgn="auto" latinLnBrk="0" hangingPunct="1">
              <a:lnSpc>
                <a:spcPct val="150000"/>
              </a:lnSpc>
              <a:spcBef>
                <a:spcPts val="195"/>
              </a:spcBef>
              <a:spcAft>
                <a:spcPts val="195"/>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Antibiotic resistance in S. aureus</a:t>
            </a:r>
          </a:p>
          <a:p>
            <a:pPr marL="0" marR="0" lvl="0" indent="0" defTabSz="762072" rtl="0" eaLnBrk="1" fontAlgn="auto" latinLnBrk="0" hangingPunct="1">
              <a:lnSpc>
                <a:spcPct val="150000"/>
              </a:lnSpc>
              <a:spcBef>
                <a:spcPts val="195"/>
              </a:spcBef>
              <a:spcAft>
                <a:spcPts val="195"/>
              </a:spcAft>
              <a:buClrTx/>
              <a:buSzTx/>
              <a:buFontTx/>
              <a:buNone/>
              <a:tabLst/>
              <a:defRPr/>
            </a:pP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Antibiotic resistance in S. aureus, particularly MRSA, presents a significant challenge in healthcare settings. Bacteriophages that infect S. aureus can carry genes for antibiotic resistance, such as genes encoding resistance to beta-lactam antibiotics like penicillin. </a:t>
            </a:r>
          </a:p>
        </p:txBody>
      </p:sp>
    </p:spTree>
    <p:extLst>
      <p:ext uri="{BB962C8B-B14F-4D97-AF65-F5344CB8AC3E}">
        <p14:creationId xmlns:p14="http://schemas.microsoft.com/office/powerpoint/2010/main" val="2923661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marL="0" marR="0" lvl="0" indent="0" algn="l"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474390" y="2112406"/>
            <a:ext cx="9236645" cy="2725917"/>
          </a:xfrm>
          <a:prstGeom prst="rect">
            <a:avLst/>
          </a:prstGeom>
          <a:noFill/>
          <a:ln>
            <a:noFill/>
          </a:ln>
        </p:spPr>
        <p:txBody>
          <a:bodyPr spcFirstLastPara="1" wrap="square" lIns="33073" tIns="33073" rIns="33073" bIns="33073" anchor="ctr" anchorCtr="0">
            <a:noAutofit/>
          </a:bodyPr>
          <a:lstStyle/>
          <a:p>
            <a:pPr marL="0" marR="0" lvl="0" indent="0" algn="ctr" defTabSz="762072" rtl="0" eaLnBrk="1" fontAlgn="auto" latinLnBrk="0" hangingPunct="1">
              <a:lnSpc>
                <a:spcPct val="150000"/>
              </a:lnSpc>
              <a:spcBef>
                <a:spcPts val="195"/>
              </a:spcBef>
              <a:spcAft>
                <a:spcPts val="195"/>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endParaRPr>
          </a:p>
          <a:p>
            <a:pPr marL="0" marR="0" lvl="0" indent="0" algn="ctr" defTabSz="762072" rtl="0" eaLnBrk="1" fontAlgn="auto" latinLnBrk="0" hangingPunct="1">
              <a:lnSpc>
                <a:spcPct val="150000"/>
              </a:lnSpc>
              <a:spcBef>
                <a:spcPts val="195"/>
              </a:spcBef>
              <a:spcAft>
                <a:spcPts val="195"/>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Next lecture</a:t>
            </a:r>
          </a:p>
          <a:p>
            <a:pPr marL="0" marR="0" lvl="0" indent="0" algn="ctr" defTabSz="762072" rtl="0" eaLnBrk="1" fontAlgn="auto" latinLnBrk="0" hangingPunct="1">
              <a:lnSpc>
                <a:spcPct val="150000"/>
              </a:lnSpc>
              <a:spcBef>
                <a:spcPts val="195"/>
              </a:spcBef>
              <a:spcAft>
                <a:spcPts val="195"/>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endParaRPr>
          </a:p>
          <a:p>
            <a:pPr marL="0" marR="0" lvl="0" indent="0" algn="ctr" defTabSz="762072" rtl="0" eaLnBrk="1" fontAlgn="auto" latinLnBrk="0" hangingPunct="1">
              <a:lnSpc>
                <a:spcPct val="150000"/>
              </a:lnSpc>
              <a:spcBef>
                <a:spcPts val="195"/>
              </a:spcBef>
              <a:spcAft>
                <a:spcPts val="195"/>
              </a:spcAft>
              <a:buClrTx/>
              <a:buSzTx/>
              <a:buFontTx/>
              <a:buNone/>
              <a:tabLst/>
              <a:defRPr/>
            </a:pPr>
            <a:r>
              <a:rPr lang="en-US" sz="2800" b="1" dirty="0">
                <a:solidFill>
                  <a:prstClr val="black"/>
                </a:solidFill>
                <a:latin typeface="Arial" panose="020B0604020202020204" pitchFamily="34" charset="0"/>
                <a:ea typeface="Arial"/>
                <a:cs typeface="Arial" panose="020B0604020202020204" pitchFamily="34" charset="0"/>
                <a:sym typeface="Arial"/>
              </a:rPr>
              <a:t>Conjugation</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2743158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marL="0" marR="0" lvl="0" indent="0" algn="l"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474390" y="2112406"/>
            <a:ext cx="9236645" cy="2725917"/>
          </a:xfrm>
          <a:prstGeom prst="rect">
            <a:avLst/>
          </a:prstGeom>
          <a:noFill/>
          <a:ln>
            <a:noFill/>
          </a:ln>
        </p:spPr>
        <p:txBody>
          <a:bodyPr spcFirstLastPara="1" wrap="square" lIns="33073" tIns="33073" rIns="33073" bIns="33073" anchor="ctr" anchorCtr="0">
            <a:noAutofit/>
          </a:bodyPr>
          <a:lstStyle/>
          <a:p>
            <a:pPr marL="0" marR="0" lvl="0" indent="0" algn="ctr" defTabSz="762072" rtl="0" eaLnBrk="1" fontAlgn="auto" latinLnBrk="0" hangingPunct="1">
              <a:lnSpc>
                <a:spcPct val="150000"/>
              </a:lnSpc>
              <a:spcBef>
                <a:spcPts val="195"/>
              </a:spcBef>
              <a:spcAft>
                <a:spcPts val="195"/>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Arial" panose="020B0604020202020204" pitchFamily="34" charset="0"/>
              <a:ea typeface="Arial"/>
              <a:cs typeface="Arial" panose="020B0604020202020204" pitchFamily="34" charset="0"/>
              <a:sym typeface="Arial"/>
            </a:endParaRPr>
          </a:p>
          <a:p>
            <a:pPr marL="0" marR="0" lvl="0" indent="0" algn="ctr" defTabSz="762072" rtl="0" eaLnBrk="1" fontAlgn="auto" latinLnBrk="0" hangingPunct="1">
              <a:lnSpc>
                <a:spcPct val="150000"/>
              </a:lnSpc>
              <a:spcBef>
                <a:spcPts val="195"/>
              </a:spcBef>
              <a:spcAft>
                <a:spcPts val="195"/>
              </a:spcAft>
              <a:buClrTx/>
              <a:buSzTx/>
              <a:buFontTx/>
              <a:buNone/>
              <a:tabLst/>
              <a:defRPr/>
            </a:pPr>
            <a:r>
              <a:rPr kumimoji="0" lang="en-US" sz="2800" b="1" i="0" u="none" strike="noStrike" kern="1200" cap="none" spc="0" normalizeH="0" baseline="0" noProof="0">
                <a:ln>
                  <a:noFill/>
                </a:ln>
                <a:solidFill>
                  <a:prstClr val="black"/>
                </a:solidFill>
                <a:effectLst/>
                <a:uLnTx/>
                <a:uFillTx/>
                <a:latin typeface="Arial" panose="020B0604020202020204" pitchFamily="34" charset="0"/>
                <a:ea typeface="Arial"/>
                <a:cs typeface="Arial" panose="020B0604020202020204" pitchFamily="34" charset="0"/>
                <a:sym typeface="Arial"/>
              </a:rPr>
              <a:t>Questions and comments?</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3999574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marL="0" marR="0" lvl="0" indent="0" algn="l"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4" name="Shape 79">
            <a:extLst>
              <a:ext uri="{FF2B5EF4-FFF2-40B4-BE49-F238E27FC236}">
                <a16:creationId xmlns:a16="http://schemas.microsoft.com/office/drawing/2014/main" id="{C529F613-A941-03E7-A414-331AA8D862CC}"/>
              </a:ext>
            </a:extLst>
          </p:cNvPr>
          <p:cNvSpPr txBox="1">
            <a:spLocks/>
          </p:cNvSpPr>
          <p:nvPr/>
        </p:nvSpPr>
        <p:spPr>
          <a:xfrm>
            <a:off x="336061" y="1379157"/>
            <a:ext cx="9234050" cy="4679211"/>
          </a:xfrm>
          <a:prstGeom prst="rect">
            <a:avLst/>
          </a:prstGeom>
          <a:noFill/>
          <a:ln>
            <a:noFill/>
          </a:ln>
        </p:spPr>
        <p:txBody>
          <a:bodyPr spcFirstLastPara="1" wrap="square" lIns="42317" tIns="42317" rIns="42317" bIns="42317" anchor="ctr" anchorCtr="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Transduction</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endParaRPr>
          </a:p>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Transduction is the process by which DNA is transferred from one bacterium to another by a virus. It is a process by which a bacterial phage (virus) picks up a piece of DNA from one bacterial cell and injects it into another where it is incorporated into the chromosome. In most cases, bacterial transduction takes place between members of the same species.</a:t>
            </a:r>
          </a:p>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824308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marL="0" marR="0" lvl="0" indent="0" algn="l"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4" name="Shape 79">
            <a:extLst>
              <a:ext uri="{FF2B5EF4-FFF2-40B4-BE49-F238E27FC236}">
                <a16:creationId xmlns:a16="http://schemas.microsoft.com/office/drawing/2014/main" id="{C529F613-A941-03E7-A414-331AA8D862CC}"/>
              </a:ext>
            </a:extLst>
          </p:cNvPr>
          <p:cNvSpPr txBox="1">
            <a:spLocks/>
          </p:cNvSpPr>
          <p:nvPr/>
        </p:nvSpPr>
        <p:spPr>
          <a:xfrm>
            <a:off x="336061" y="1379157"/>
            <a:ext cx="9234050" cy="2176843"/>
          </a:xfrm>
          <a:prstGeom prst="rect">
            <a:avLst/>
          </a:prstGeom>
          <a:noFill/>
          <a:ln>
            <a:noFill/>
          </a:ln>
        </p:spPr>
        <p:txBody>
          <a:bodyPr spcFirstLastPara="1" wrap="square" lIns="42317" tIns="42317" rIns="42317" bIns="42317" anchor="ctr" anchorCtr="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Types of transduction in bacteria</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endParaRPr>
          </a:p>
          <a:p>
            <a:pPr marL="368742" marR="0" lvl="0" indent="-342900" algn="l" defTabSz="812903" rtl="0" eaLnBrk="1" fontAlgn="auto" latinLnBrk="0" hangingPunct="1">
              <a:lnSpc>
                <a:spcPct val="150000"/>
              </a:lnSpc>
              <a:spcBef>
                <a:spcPts val="0"/>
              </a:spcBef>
              <a:spcAft>
                <a:spcPts val="0"/>
              </a:spcAft>
              <a:buClr>
                <a:srgbClr val="0485D1"/>
              </a:buClr>
              <a:buSzPts val="3255"/>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Generalized transduction.</a:t>
            </a:r>
          </a:p>
          <a:p>
            <a:pPr marL="368742" marR="0" lvl="0" indent="-342900" algn="l" defTabSz="812903" rtl="0" eaLnBrk="1" fontAlgn="auto" latinLnBrk="0" hangingPunct="1">
              <a:lnSpc>
                <a:spcPct val="150000"/>
              </a:lnSpc>
              <a:spcBef>
                <a:spcPts val="0"/>
              </a:spcBef>
              <a:spcAft>
                <a:spcPts val="0"/>
              </a:spcAft>
              <a:buClr>
                <a:srgbClr val="0485D1"/>
              </a:buClr>
              <a:buSzPts val="3255"/>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Specialized transduction. </a:t>
            </a:r>
          </a:p>
        </p:txBody>
      </p:sp>
    </p:spTree>
    <p:extLst>
      <p:ext uri="{BB962C8B-B14F-4D97-AF65-F5344CB8AC3E}">
        <p14:creationId xmlns:p14="http://schemas.microsoft.com/office/powerpoint/2010/main" val="2508455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marL="0" marR="0" lvl="0" indent="0" algn="l"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4" name="Shape 79">
            <a:extLst>
              <a:ext uri="{FF2B5EF4-FFF2-40B4-BE49-F238E27FC236}">
                <a16:creationId xmlns:a16="http://schemas.microsoft.com/office/drawing/2014/main" id="{C529F613-A941-03E7-A414-331AA8D862CC}"/>
              </a:ext>
            </a:extLst>
          </p:cNvPr>
          <p:cNvSpPr txBox="1">
            <a:spLocks/>
          </p:cNvSpPr>
          <p:nvPr/>
        </p:nvSpPr>
        <p:spPr>
          <a:xfrm>
            <a:off x="336061" y="1379157"/>
            <a:ext cx="9234050" cy="4679211"/>
          </a:xfrm>
          <a:prstGeom prst="rect">
            <a:avLst/>
          </a:prstGeom>
          <a:noFill/>
          <a:ln>
            <a:noFill/>
          </a:ln>
        </p:spPr>
        <p:txBody>
          <a:bodyPr spcFirstLastPara="1" wrap="square" lIns="42317" tIns="42317" rIns="42317" bIns="42317" anchor="ctr" anchorCtr="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lang="en-US" altLang="en-US" sz="2400" b="1" dirty="0">
                <a:latin typeface="Arial" panose="020B0604020202020204" pitchFamily="34" charset="0"/>
                <a:cs typeface="Arial" panose="020B0604020202020204" pitchFamily="34" charset="0"/>
                <a:sym typeface="Arial" panose="020B0604020202020204" pitchFamily="34" charset="0"/>
              </a:rPr>
              <a:t>Generalized transduction</a:t>
            </a:r>
          </a:p>
          <a:p>
            <a:pPr marL="0" indent="0" algn="just" eaLnBrk="1" hangingPunct="1">
              <a:lnSpc>
                <a:spcPct val="150000"/>
              </a:lnSpc>
              <a:buFont typeface="Wingdings 2" panose="05020102010507070707" pitchFamily="18" charset="2"/>
              <a:buNone/>
            </a:pPr>
            <a:r>
              <a:rPr lang="en-US" altLang="en-US" sz="2400" dirty="0">
                <a:latin typeface="Arial" panose="020B0604020202020204" pitchFamily="34" charset="0"/>
                <a:cs typeface="Arial" panose="020B0604020202020204" pitchFamily="34" charset="0"/>
                <a:sym typeface="Arial" panose="020B0604020202020204" pitchFamily="34" charset="0"/>
              </a:rPr>
              <a:t>In </a:t>
            </a:r>
            <a:r>
              <a:rPr lang="en-US" altLang="en-US" sz="2400" dirty="0">
                <a:latin typeface="Arial" panose="020B0604020202020204" pitchFamily="34" charset="0"/>
                <a:cs typeface="Arial" panose="020B0604020202020204" pitchFamily="34" charset="0"/>
                <a:sym typeface="Arial Bold" panose="020B0704020202020204" pitchFamily="34" charset="0"/>
              </a:rPr>
              <a:t>generalized transduction, phages can carry any part of the chromosome, </a:t>
            </a:r>
            <a:r>
              <a:rPr lang="en-US" altLang="en-US" sz="2400" dirty="0">
                <a:latin typeface="Arial" panose="020B0604020202020204" pitchFamily="34" charset="0"/>
                <a:cs typeface="Arial" panose="020B0604020202020204" pitchFamily="34" charset="0"/>
                <a:sym typeface="Arial" panose="020B0604020202020204" pitchFamily="34" charset="0"/>
              </a:rPr>
              <a:t>the </a:t>
            </a:r>
            <a:r>
              <a:rPr lang="en-US" altLang="en-US" sz="2400" dirty="0">
                <a:latin typeface="Arial" panose="020B0604020202020204" pitchFamily="34" charset="0"/>
                <a:cs typeface="Arial" panose="020B0604020202020204" pitchFamily="34" charset="0"/>
                <a:sym typeface="Arial Bold" panose="020B0704020202020204" pitchFamily="34" charset="0"/>
              </a:rPr>
              <a:t>phage</a:t>
            </a:r>
            <a:r>
              <a:rPr lang="en-US" altLang="en-US" sz="2400" dirty="0">
                <a:latin typeface="Arial" panose="020B0604020202020204" pitchFamily="34" charset="0"/>
                <a:cs typeface="Arial" panose="020B0604020202020204" pitchFamily="34" charset="0"/>
                <a:sym typeface="Arial" panose="020B0604020202020204" pitchFamily="34" charset="0"/>
              </a:rPr>
              <a:t> attaches to the bacterial cell wall and injects DNA into the bacterium. Normally this directs the synthesis of new viruses. </a:t>
            </a:r>
          </a:p>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3886357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marL="0" marR="0" lvl="0" indent="0" algn="l"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4" name="Shape 79">
            <a:extLst>
              <a:ext uri="{FF2B5EF4-FFF2-40B4-BE49-F238E27FC236}">
                <a16:creationId xmlns:a16="http://schemas.microsoft.com/office/drawing/2014/main" id="{C529F613-A941-03E7-A414-331AA8D862CC}"/>
              </a:ext>
            </a:extLst>
          </p:cNvPr>
          <p:cNvSpPr txBox="1">
            <a:spLocks/>
          </p:cNvSpPr>
          <p:nvPr/>
        </p:nvSpPr>
        <p:spPr>
          <a:xfrm>
            <a:off x="336061" y="1379157"/>
            <a:ext cx="9234050" cy="4679211"/>
          </a:xfrm>
          <a:prstGeom prst="rect">
            <a:avLst/>
          </a:prstGeom>
          <a:noFill/>
          <a:ln>
            <a:noFill/>
          </a:ln>
        </p:spPr>
        <p:txBody>
          <a:bodyPr spcFirstLastPara="1" wrap="square" lIns="42317" tIns="42317" rIns="42317" bIns="42317" anchor="ctr" anchorCtr="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lang="en-US" altLang="en-US" sz="2400" b="1" dirty="0">
                <a:latin typeface="Arial" panose="020B0604020202020204" pitchFamily="34" charset="0"/>
                <a:cs typeface="Arial" panose="020B0604020202020204" pitchFamily="34" charset="0"/>
                <a:sym typeface="Arial" panose="020B0604020202020204" pitchFamily="34" charset="0"/>
              </a:rPr>
              <a:t>Generalized transduction</a:t>
            </a:r>
          </a:p>
          <a:p>
            <a:pPr marL="0" indent="0" algn="just" eaLnBrk="1" hangingPunct="1">
              <a:lnSpc>
                <a:spcPct val="150000"/>
              </a:lnSpc>
              <a:buFont typeface="Wingdings 2" panose="05020102010507070707" pitchFamily="18" charset="2"/>
              <a:buNone/>
            </a:pPr>
            <a:r>
              <a:rPr lang="en-US" altLang="en-US" sz="2400" dirty="0">
                <a:latin typeface="Arial" panose="020B0604020202020204" pitchFamily="34" charset="0"/>
                <a:cs typeface="Arial" panose="020B0604020202020204" pitchFamily="34" charset="0"/>
                <a:sym typeface="Arial" panose="020B0604020202020204" pitchFamily="34" charset="0"/>
              </a:rPr>
              <a:t>Sometimes, however, bits of bacterial chromosome are accidentally incorporated into the viral DNA. When these viruses infect a new host cell, they can incorporate this genetic information from the previous bacterial host into the new bacterial host. </a:t>
            </a:r>
          </a:p>
        </p:txBody>
      </p:sp>
    </p:spTree>
    <p:extLst>
      <p:ext uri="{BB962C8B-B14F-4D97-AF65-F5344CB8AC3E}">
        <p14:creationId xmlns:p14="http://schemas.microsoft.com/office/powerpoint/2010/main" val="3002251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marL="0" marR="0" lvl="0" indent="0" algn="l"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4" name="Shape 79">
            <a:extLst>
              <a:ext uri="{FF2B5EF4-FFF2-40B4-BE49-F238E27FC236}">
                <a16:creationId xmlns:a16="http://schemas.microsoft.com/office/drawing/2014/main" id="{C529F613-A941-03E7-A414-331AA8D862CC}"/>
              </a:ext>
            </a:extLst>
          </p:cNvPr>
          <p:cNvSpPr txBox="1">
            <a:spLocks/>
          </p:cNvSpPr>
          <p:nvPr/>
        </p:nvSpPr>
        <p:spPr>
          <a:xfrm>
            <a:off x="336061" y="1379157"/>
            <a:ext cx="9234050" cy="4679211"/>
          </a:xfrm>
          <a:prstGeom prst="rect">
            <a:avLst/>
          </a:prstGeom>
          <a:noFill/>
          <a:ln>
            <a:noFill/>
          </a:ln>
        </p:spPr>
        <p:txBody>
          <a:bodyPr spcFirstLastPara="1" wrap="square" lIns="42317" tIns="42317" rIns="42317" bIns="42317" anchor="ctr" anchorCtr="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l" eaLnBrk="1" hangingPunct="1">
              <a:lnSpc>
                <a:spcPct val="150000"/>
              </a:lnSpc>
              <a:spcBef>
                <a:spcPct val="0"/>
              </a:spcBef>
              <a:buSzPct val="99000"/>
              <a:buNone/>
            </a:pPr>
            <a:r>
              <a:rPr lang="en-US" altLang="en-US" sz="2400" b="1" dirty="0">
                <a:latin typeface="Arial" panose="020B0604020202020204" pitchFamily="34" charset="0"/>
                <a:cs typeface="Arial" panose="020B0604020202020204" pitchFamily="34" charset="0"/>
                <a:sym typeface="Arial" panose="020B0604020202020204" pitchFamily="34" charset="0"/>
              </a:rPr>
              <a:t>Steps of generalized transduction</a:t>
            </a:r>
          </a:p>
          <a:p>
            <a:pPr marL="254000" indent="-254000" algn="l" eaLnBrk="1" hangingPunct="1">
              <a:lnSpc>
                <a:spcPct val="150000"/>
              </a:lnSpc>
              <a:spcBef>
                <a:spcPct val="0"/>
              </a:spcBef>
              <a:buClrTx/>
              <a:buSzPct val="99000"/>
              <a:buFont typeface="Wingdings 2" panose="05020102010507070707" pitchFamily="18" charset="2"/>
              <a:buAutoNum type="arabicPeriod"/>
            </a:pPr>
            <a:r>
              <a:rPr lang="en-US" altLang="en-US" sz="2400" dirty="0">
                <a:latin typeface="Arial" panose="020B0604020202020204" pitchFamily="34" charset="0"/>
                <a:cs typeface="Arial" panose="020B0604020202020204" pitchFamily="34" charset="0"/>
                <a:sym typeface="Arial" panose="020B0604020202020204" pitchFamily="34" charset="0"/>
              </a:rPr>
              <a:t> A phage infects the donor cell.</a:t>
            </a:r>
            <a:endParaRPr lang="en-US" altLang="en-US" sz="2400" dirty="0">
              <a:latin typeface="Arial" panose="020B0604020202020204" pitchFamily="34" charset="0"/>
              <a:sym typeface="Arial" panose="020B0604020202020204" pitchFamily="34" charset="0"/>
            </a:endParaRPr>
          </a:p>
          <a:p>
            <a:pPr marL="254000" indent="-254000" algn="l" eaLnBrk="1" hangingPunct="1">
              <a:lnSpc>
                <a:spcPct val="150000"/>
              </a:lnSpc>
              <a:spcBef>
                <a:spcPts val="1200"/>
              </a:spcBef>
              <a:buClrTx/>
              <a:buSzPct val="99000"/>
              <a:buFont typeface="Wingdings 2" panose="05020102010507070707" pitchFamily="18" charset="2"/>
              <a:buAutoNum type="arabicPeriod"/>
            </a:pPr>
            <a:r>
              <a:rPr lang="en-US" altLang="en-US" sz="2400" dirty="0">
                <a:latin typeface="Arial" panose="020B0604020202020204" pitchFamily="34" charset="0"/>
                <a:cs typeface="Arial" panose="020B0604020202020204" pitchFamily="34" charset="0"/>
                <a:sym typeface="Arial" panose="020B0604020202020204" pitchFamily="34" charset="0"/>
              </a:rPr>
              <a:t> Phage DNA and proteins are made, and the bacterial chromosome will break into pieces.</a:t>
            </a:r>
            <a:endParaRPr lang="en-US" altLang="en-US" sz="2400" dirty="0">
              <a:latin typeface="Arial" panose="020B0604020202020204" pitchFamily="34" charset="0"/>
              <a:sym typeface="Arial" panose="020B0604020202020204" pitchFamily="34" charset="0"/>
            </a:endParaRPr>
          </a:p>
          <a:p>
            <a:pPr marL="254000" indent="-254000" algn="l" eaLnBrk="1" hangingPunct="1">
              <a:lnSpc>
                <a:spcPct val="150000"/>
              </a:lnSpc>
              <a:spcBef>
                <a:spcPts val="1200"/>
              </a:spcBef>
              <a:buClrTx/>
              <a:buSzPct val="99000"/>
              <a:buFont typeface="Wingdings 2" panose="05020102010507070707" pitchFamily="18" charset="2"/>
              <a:buAutoNum type="arabicPeriod"/>
            </a:pPr>
            <a:r>
              <a:rPr lang="en-US" altLang="en-US" sz="2400" dirty="0">
                <a:latin typeface="Arial" panose="020B0604020202020204" pitchFamily="34" charset="0"/>
                <a:cs typeface="Arial" panose="020B0604020202020204" pitchFamily="34" charset="0"/>
                <a:sym typeface="Arial" panose="020B0604020202020204" pitchFamily="34" charset="0"/>
              </a:rPr>
              <a:t> Occasionally during phage assembly, pieces of bacterial DNA are packaged in a phage capsid. </a:t>
            </a:r>
            <a:endParaRPr lang="en-US" altLang="en-US" sz="2400" dirty="0">
              <a:latin typeface="Arial" panose="020B0604020202020204" pitchFamily="34" charset="0"/>
              <a:sym typeface="Arial" panose="020B0604020202020204" pitchFamily="34" charset="0"/>
            </a:endParaRPr>
          </a:p>
          <a:p>
            <a:pPr marL="254000" indent="-254000" algn="l" eaLnBrk="1" hangingPunct="1">
              <a:lnSpc>
                <a:spcPct val="150000"/>
              </a:lnSpc>
              <a:spcBef>
                <a:spcPts val="1200"/>
              </a:spcBef>
              <a:buClrTx/>
              <a:buSzPct val="99000"/>
              <a:buFont typeface="Wingdings 2" panose="05020102010507070707" pitchFamily="18" charset="2"/>
              <a:buAutoNum type="arabicPeriod"/>
            </a:pPr>
            <a:r>
              <a:rPr lang="en-US" altLang="en-US" sz="2400" dirty="0">
                <a:latin typeface="Arial" panose="020B0604020202020204" pitchFamily="34" charset="0"/>
                <a:cs typeface="Arial" panose="020B0604020202020204" pitchFamily="34" charset="0"/>
                <a:sym typeface="Arial" panose="020B0604020202020204" pitchFamily="34" charset="0"/>
              </a:rPr>
              <a:t> Then the donor cell lyses and releases phage particles containing bacterial DNA.</a:t>
            </a:r>
            <a:endParaRPr lang="en-US" altLang="en-US" sz="2400" dirty="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6895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marL="0" marR="0" lvl="0" indent="0" algn="l"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4" name="Shape 79">
            <a:extLst>
              <a:ext uri="{FF2B5EF4-FFF2-40B4-BE49-F238E27FC236}">
                <a16:creationId xmlns:a16="http://schemas.microsoft.com/office/drawing/2014/main" id="{C529F613-A941-03E7-A414-331AA8D862CC}"/>
              </a:ext>
            </a:extLst>
          </p:cNvPr>
          <p:cNvSpPr txBox="1">
            <a:spLocks/>
          </p:cNvSpPr>
          <p:nvPr/>
        </p:nvSpPr>
        <p:spPr>
          <a:xfrm>
            <a:off x="336061" y="1379157"/>
            <a:ext cx="9234050" cy="2741287"/>
          </a:xfrm>
          <a:prstGeom prst="rect">
            <a:avLst/>
          </a:prstGeom>
          <a:noFill/>
          <a:ln>
            <a:noFill/>
          </a:ln>
        </p:spPr>
        <p:txBody>
          <a:bodyPr spcFirstLastPara="1" wrap="square" lIns="42317" tIns="42317" rIns="42317" bIns="42317" anchor="ctr" anchorCtr="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l" eaLnBrk="1" hangingPunct="1">
              <a:lnSpc>
                <a:spcPct val="150000"/>
              </a:lnSpc>
              <a:spcBef>
                <a:spcPct val="0"/>
              </a:spcBef>
              <a:buSzPct val="99000"/>
              <a:buNone/>
            </a:pPr>
            <a:r>
              <a:rPr lang="en-US" altLang="en-US" sz="2400" b="1" dirty="0">
                <a:latin typeface="Arial" panose="020B0604020202020204" pitchFamily="34" charset="0"/>
                <a:cs typeface="Arial" panose="020B0604020202020204" pitchFamily="34" charset="0"/>
                <a:sym typeface="Arial" panose="020B0604020202020204" pitchFamily="34" charset="0"/>
              </a:rPr>
              <a:t>Steps ……..</a:t>
            </a:r>
          </a:p>
          <a:p>
            <a:pPr marL="254000" indent="-254000" algn="l" eaLnBrk="1" hangingPunct="1">
              <a:lnSpc>
                <a:spcPct val="150000"/>
              </a:lnSpc>
              <a:spcBef>
                <a:spcPct val="0"/>
              </a:spcBef>
              <a:buClrTx/>
              <a:buSzPct val="99000"/>
              <a:buFont typeface="Wingdings 2" panose="05020102010507070707" pitchFamily="18" charset="2"/>
              <a:buAutoNum type="arabicPeriod" startAt="5"/>
            </a:pPr>
            <a:r>
              <a:rPr lang="en-US" altLang="en-US" sz="2400" dirty="0">
                <a:latin typeface="Arial" panose="020B0604020202020204" pitchFamily="34" charset="0"/>
                <a:cs typeface="Arial" panose="020B0604020202020204" pitchFamily="34" charset="0"/>
                <a:sym typeface="Arial" panose="020B0604020202020204" pitchFamily="34" charset="0"/>
              </a:rPr>
              <a:t>A phage carrying bacterial DNA infects a new host cell, the recipient cell. </a:t>
            </a:r>
            <a:endParaRPr lang="en-US" altLang="en-US" sz="2400" dirty="0">
              <a:latin typeface="Arial" panose="020B0604020202020204" pitchFamily="34" charset="0"/>
              <a:sym typeface="Arial" panose="020B0604020202020204" pitchFamily="34" charset="0"/>
            </a:endParaRPr>
          </a:p>
          <a:p>
            <a:pPr marL="254000" indent="-254000" algn="l" eaLnBrk="1" hangingPunct="1">
              <a:lnSpc>
                <a:spcPct val="150000"/>
              </a:lnSpc>
              <a:spcBef>
                <a:spcPts val="1200"/>
              </a:spcBef>
              <a:buClrTx/>
              <a:buSzPct val="99000"/>
              <a:buFont typeface="Wingdings 2" panose="05020102010507070707" pitchFamily="18" charset="2"/>
              <a:buAutoNum type="arabicPeriod" startAt="5"/>
            </a:pPr>
            <a:r>
              <a:rPr lang="en-US" altLang="en-US" sz="2400" dirty="0">
                <a:latin typeface="Arial" panose="020B0604020202020204" pitchFamily="34" charset="0"/>
                <a:cs typeface="Arial" panose="020B0604020202020204" pitchFamily="34" charset="0"/>
                <a:sym typeface="Arial" panose="020B0604020202020204" pitchFamily="34" charset="0"/>
              </a:rPr>
              <a:t> Recombination can occur, producing a recombinant cell with a genotype different from both the donor and recipient cells. </a:t>
            </a:r>
            <a:endParaRPr lang="en-US" altLang="en-US" sz="2400" dirty="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621780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marL="0" marR="0" lvl="0" indent="0" algn="l"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4" name="Shape 79">
            <a:extLst>
              <a:ext uri="{FF2B5EF4-FFF2-40B4-BE49-F238E27FC236}">
                <a16:creationId xmlns:a16="http://schemas.microsoft.com/office/drawing/2014/main" id="{C529F613-A941-03E7-A414-331AA8D862CC}"/>
              </a:ext>
            </a:extLst>
          </p:cNvPr>
          <p:cNvSpPr txBox="1">
            <a:spLocks/>
          </p:cNvSpPr>
          <p:nvPr/>
        </p:nvSpPr>
        <p:spPr>
          <a:xfrm>
            <a:off x="336061" y="1236164"/>
            <a:ext cx="6106132" cy="325466"/>
          </a:xfrm>
          <a:prstGeom prst="rect">
            <a:avLst/>
          </a:prstGeom>
          <a:noFill/>
          <a:ln>
            <a:noFill/>
          </a:ln>
        </p:spPr>
        <p:txBody>
          <a:bodyPr spcFirstLastPara="1" wrap="square" lIns="42317" tIns="42317" rIns="42317" bIns="42317" anchor="ctr" anchorCtr="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25842" indent="0" defTabSz="812903">
              <a:lnSpc>
                <a:spcPct val="150000"/>
              </a:lnSpc>
              <a:spcBef>
                <a:spcPts val="0"/>
              </a:spcBef>
              <a:buClr>
                <a:srgbClr val="0485D1"/>
              </a:buClr>
              <a:buSzPts val="3255"/>
              <a:buNone/>
            </a:pPr>
            <a:r>
              <a:rPr lang="en-US" altLang="en-US" sz="2400" b="1" dirty="0">
                <a:latin typeface="Arial" panose="020B0604020202020204" pitchFamily="34" charset="0"/>
                <a:cs typeface="Arial" panose="020B0604020202020204" pitchFamily="34" charset="0"/>
                <a:sym typeface="Arial" panose="020B0604020202020204" pitchFamily="34" charset="0"/>
              </a:rPr>
              <a:t>Steps of generalized transduction</a:t>
            </a:r>
          </a:p>
        </p:txBody>
      </p:sp>
      <p:pic>
        <p:nvPicPr>
          <p:cNvPr id="2" name="Picture 6">
            <a:extLst>
              <a:ext uri="{FF2B5EF4-FFF2-40B4-BE49-F238E27FC236}">
                <a16:creationId xmlns:a16="http://schemas.microsoft.com/office/drawing/2014/main" id="{F77CF0DD-0069-9650-E73C-F6C752AF451A}"/>
              </a:ext>
            </a:extLst>
          </p:cNvPr>
          <p:cNvPicPr>
            <a:picLocks noChangeArrowheads="1"/>
          </p:cNvPicPr>
          <p:nvPr/>
        </p:nvPicPr>
        <p:blipFill>
          <a:blip r:embed="rId3">
            <a:extLst>
              <a:ext uri="{28A0092B-C50C-407E-A947-70E740481C1C}">
                <a14:useLocalDpi xmlns:a14="http://schemas.microsoft.com/office/drawing/2010/main" val="0"/>
              </a:ext>
            </a:extLst>
          </a:blip>
          <a:srcRect t="16130" b="4474"/>
          <a:stretch>
            <a:fillRect/>
          </a:stretch>
        </p:blipFill>
        <p:spPr bwMode="auto">
          <a:xfrm>
            <a:off x="920531" y="1825540"/>
            <a:ext cx="7967260" cy="4644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4156475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marL="0" marR="0" lvl="0" indent="0" algn="l"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4" name="Shape 79">
            <a:extLst>
              <a:ext uri="{FF2B5EF4-FFF2-40B4-BE49-F238E27FC236}">
                <a16:creationId xmlns:a16="http://schemas.microsoft.com/office/drawing/2014/main" id="{C529F613-A941-03E7-A414-331AA8D862CC}"/>
              </a:ext>
            </a:extLst>
          </p:cNvPr>
          <p:cNvSpPr txBox="1">
            <a:spLocks/>
          </p:cNvSpPr>
          <p:nvPr/>
        </p:nvSpPr>
        <p:spPr>
          <a:xfrm>
            <a:off x="211882" y="1785562"/>
            <a:ext cx="3528502" cy="325466"/>
          </a:xfrm>
          <a:prstGeom prst="rect">
            <a:avLst/>
          </a:prstGeom>
          <a:noFill/>
          <a:ln>
            <a:noFill/>
          </a:ln>
        </p:spPr>
        <p:txBody>
          <a:bodyPr spcFirstLastPara="1" wrap="square" lIns="42317" tIns="42317" rIns="42317" bIns="42317" anchor="ctr" anchorCtr="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alt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Steps of generalized </a:t>
            </a:r>
          </a:p>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alt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transduction</a:t>
            </a:r>
          </a:p>
        </p:txBody>
      </p:sp>
      <p:pic>
        <p:nvPicPr>
          <p:cNvPr id="1026" name="Picture 2">
            <a:extLst>
              <a:ext uri="{FF2B5EF4-FFF2-40B4-BE49-F238E27FC236}">
                <a16:creationId xmlns:a16="http://schemas.microsoft.com/office/drawing/2014/main" id="{F948AEE1-58C9-5B1D-C07B-6EABAE055A1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5218" y="838215"/>
            <a:ext cx="3730086" cy="5718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7151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Lucida Grande"/>
        <a:ea typeface="Lucida Grande"/>
        <a:cs typeface="Lucida Grande"/>
      </a:majorFont>
      <a:minorFont>
        <a:latin typeface="Lucida Grande"/>
        <a:ea typeface="Lucida Grande"/>
        <a:cs typeface="Lucida Grand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485D1"/>
        </a:solidFill>
        <a:ln w="9525" cap="flat">
          <a:solidFill>
            <a:srgbClr val="000000"/>
          </a:solidFill>
          <a:prstDash val="solid"/>
          <a:round/>
        </a:ln>
        <a:effectLst/>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
              <a:solidFill>
                <a:srgbClr val="000000"/>
              </a:solidFill>
            </a:uFill>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
              <a:solidFill>
                <a:srgbClr val="000000"/>
              </a:solidFill>
            </a:uFill>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Slice</Template>
  <TotalTime>2464</TotalTime>
  <Words>708</Words>
  <Application>Microsoft Office PowerPoint</Application>
  <PresentationFormat>Custom</PresentationFormat>
  <Paragraphs>52</Paragraphs>
  <Slides>19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Century Schoolbook</vt:lpstr>
      <vt:lpstr>Franklin Gothic Book</vt:lpstr>
      <vt:lpstr>Garamond</vt:lpstr>
      <vt:lpstr>Lucida Grande</vt:lpstr>
      <vt:lpstr>Wingdings</vt:lpstr>
      <vt:lpstr>Wingdings 2</vt:lpstr>
      <vt:lpstr>SavonVTI</vt:lpstr>
      <vt:lpstr>Transduction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M-Store</dc:creator>
  <cp:lastModifiedBy>STJB</cp:lastModifiedBy>
  <cp:revision>243</cp:revision>
  <dcterms:modified xsi:type="dcterms:W3CDTF">2024-05-04T20:09:52Z</dcterms:modified>
</cp:coreProperties>
</file>