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71" r:id="rId1"/>
    <p:sldMasterId id="2147483699" r:id="rId2"/>
  </p:sldMasterIdLst>
  <p:notesMasterIdLst>
    <p:notesMasterId r:id="rId15"/>
  </p:notesMasterIdLst>
  <p:sldIdLst>
    <p:sldId id="256" r:id="rId3"/>
    <p:sldId id="282" r:id="rId4"/>
    <p:sldId id="283" r:id="rId5"/>
    <p:sldId id="402" r:id="rId6"/>
    <p:sldId id="403" r:id="rId7"/>
    <p:sldId id="285" r:id="rId8"/>
    <p:sldId id="404" r:id="rId9"/>
    <p:sldId id="409" r:id="rId10"/>
    <p:sldId id="405" r:id="rId11"/>
    <p:sldId id="410" r:id="rId12"/>
    <p:sldId id="406" r:id="rId13"/>
    <p:sldId id="401" r:id="rId14"/>
  </p:sldIdLst>
  <p:sldSz cx="10160000" cy="7620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8F44A2F1-9E1F-4B54-A3A2-5F16C0AD49E2}" styleName="">
    <a:tblBg/>
    <a:wholeTbl>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wholeTbl>
    <a:band2H>
      <a:tcTxStyle/>
      <a:tcStyle>
        <a:tcBdr/>
        <a:fill>
          <a:solidFill>
            <a:srgbClr val="C5C7C9">
              <a:alpha val="30000"/>
            </a:srgbClr>
          </a:solidFill>
        </a:fill>
      </a:tcStyle>
    </a:band2H>
    <a:firstCol>
      <a:tcTxStyle b="off" i="off">
        <a:fontRef idx="minor">
          <a:srgbClr val="000000"/>
        </a:fontRef>
        <a:srgbClr val="000000"/>
      </a:tcTxStyle>
      <a:tcStyle>
        <a:tcBdr>
          <a:left>
            <a:ln w="28575"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000000">
              <a:alpha val="25000"/>
            </a:srgbClr>
          </a:solidFill>
        </a:fill>
      </a:tcStyle>
    </a:firstCol>
    <a:lastRow>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28575"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000000">
              <a:alpha val="25000"/>
            </a:srgbClr>
          </a:solidFill>
        </a:fill>
      </a:tcStyle>
    </a:lastRow>
    <a:firstRow>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28575"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000000">
              <a:alpha val="25000"/>
            </a:srgbClr>
          </a:solidFill>
        </a:fill>
      </a:tcStyle>
    </a:firstRow>
  </a:tblStyle>
  <a:tblStyle styleId="{D51ADE6A-740E-44AE-83CC-AE7238B6C88D}" styleName="">
    <a:tblBg/>
    <a:wholeTbl>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wholeTbl>
    <a:band2H>
      <a:tcTxStyle/>
      <a:tcStyle>
        <a:tcBdr/>
        <a:fill>
          <a:solidFill>
            <a:srgbClr val="C5C7C9">
              <a:alpha val="30000"/>
            </a:srgbClr>
          </a:solidFill>
        </a:fill>
      </a:tcStyle>
    </a:band2H>
    <a:firstCol>
      <a:tcTxStyle b="off" i="off">
        <a:fontRef idx="minor">
          <a:srgbClr val="000000"/>
        </a:fontRef>
        <a:srgbClr val="000000"/>
      </a:tcTxStyle>
      <a:tcStyle>
        <a:tcBdr>
          <a:left>
            <a:ln w="28575"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000000">
              <a:alpha val="25000"/>
            </a:srgbClr>
          </a:solidFill>
        </a:fill>
      </a:tcStyle>
    </a:firstCol>
    <a:lastRow>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28575"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000000">
              <a:alpha val="25000"/>
            </a:srgbClr>
          </a:solidFill>
        </a:fill>
      </a:tcStyle>
    </a:lastRow>
    <a:firstRow>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28575"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000000">
              <a:alpha val="25000"/>
            </a:srgbClr>
          </a:solidFill>
        </a:fill>
      </a:tcStyle>
    </a:firstRow>
  </a:tblStyle>
  <a:tblStyle styleId="{EEE7283C-3CF3-47DC-8721-378D4A62B228}" styleName="">
    <a:tblBg/>
    <a:wholeTbl>
      <a:tcTxStyle>
        <a:font>
          <a:latin typeface="Helvetica Light"/>
          <a:ea typeface="Helvetica Light"/>
          <a:cs typeface="Helvetica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E6E3D7"/>
          </a:solidFill>
        </a:fill>
      </a:tcStyle>
    </a:wholeTbl>
    <a:band2H>
      <a:tcTxStyle/>
      <a:tcStyle>
        <a:tcBdr/>
        <a:fill>
          <a:solidFill>
            <a:srgbClr val="C3C2C2"/>
          </a:solidFill>
        </a:fill>
      </a:tcStyle>
    </a:band2H>
    <a:firstCol>
      <a:tcTxStyle b="on">
        <a:font>
          <a:latin typeface="Helvetica"/>
          <a:ea typeface="Helvetica"/>
          <a:cs typeface="Helvetica"/>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09C99"/>
          </a:solidFill>
        </a:fill>
      </a:tcStyle>
    </a:firstCol>
    <a:lastRow>
      <a:tcTxStyle b="on">
        <a:font>
          <a:latin typeface="Helvetica"/>
          <a:ea typeface="Helvetica"/>
          <a:cs typeface="Helvetica"/>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7764E"/>
          </a:solidFill>
        </a:fill>
      </a:tcStyle>
    </a:lastRow>
    <a:firstRow>
      <a:tcTxStyle b="on">
        <a:font>
          <a:latin typeface="Helvetica"/>
          <a:ea typeface="Helvetica"/>
          <a:cs typeface="Helvetica"/>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7764E"/>
          </a:solidFill>
        </a:fill>
      </a:tcStyle>
    </a:firstRow>
  </a:tblStyle>
  <a:tblStyle styleId="{CF821DB8-F4EB-4A41-A1BA-3FCAFE7338EE}" styleName="">
    <a:tblBg/>
    <a:wholeTbl>
      <a:tcTxStyle>
        <a:font>
          <a:latin typeface="Helvetica Light"/>
          <a:ea typeface="Helvetica Light"/>
          <a:cs typeface="Helvetica Light"/>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EBEBEB"/>
          </a:solidFill>
        </a:fill>
      </a:tcStyle>
    </a:wholeTbl>
    <a:band2H>
      <a:tcTxStyle/>
      <a:tcStyle>
        <a:tcBdr/>
        <a:fill>
          <a:solidFill>
            <a:srgbClr val="DCE5E6"/>
          </a:solidFill>
        </a:fill>
      </a:tcStyle>
    </a:band2H>
    <a:firstCol>
      <a:tcTxStyle b="on">
        <a:font>
          <a:latin typeface="Helvetica"/>
          <a:ea typeface="Helvetica"/>
          <a:cs typeface="Helvetica"/>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firstCol>
    <a:lastRow>
      <a:tcTxStyle b="on">
        <a:font>
          <a:latin typeface="Helvetica"/>
          <a:ea typeface="Helvetica"/>
          <a:cs typeface="Helvetica"/>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lastRow>
    <a:firstRow>
      <a:tcTxStyle b="on">
        <a:font>
          <a:latin typeface="Helvetica"/>
          <a:ea typeface="Helvetica"/>
          <a:cs typeface="Helvetica"/>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firstRow>
  </a:tblStyle>
  <a:tblStyle styleId="{33BA23B1-9221-436E-865A-0063620EA4FD}" styleName="">
    <a:tblBg/>
    <a:wholeTbl>
      <a:tcTxStyle>
        <a:font>
          <a:latin typeface="Helvetica Light"/>
          <a:ea typeface="Helvetica Light"/>
          <a:cs typeface="Helvetica Light"/>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D0D1D2"/>
          </a:solidFill>
        </a:fill>
      </a:tcStyle>
    </a:wholeTbl>
    <a:band2H>
      <a:tcTxStyle/>
      <a:tcStyle>
        <a:tcBdr/>
        <a:fill>
          <a:solidFill>
            <a:srgbClr val="DEDEDF"/>
          </a:solidFill>
        </a:fill>
      </a:tcStyle>
    </a:band2H>
    <a:firstCol>
      <a:tcTxStyle b="on">
        <a:font>
          <a:latin typeface="Helvetica"/>
          <a:ea typeface="Helvetica"/>
          <a:cs typeface="Helvetic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761"/>
          </a:solidFill>
        </a:fill>
      </a:tcStyle>
    </a:firstCol>
    <a:lastRow>
      <a:tcTxStyle b="on">
        <a:font>
          <a:latin typeface="Helvetica"/>
          <a:ea typeface="Helvetica"/>
          <a:cs typeface="Helvetic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909398"/>
          </a:solidFill>
        </a:fill>
      </a:tcStyle>
    </a:lastRow>
    <a:firstRow>
      <a:tcTxStyle b="on">
        <a:font>
          <a:latin typeface="Helvetica"/>
          <a:ea typeface="Helvetica"/>
          <a:cs typeface="Helvetic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67C85"/>
          </a:solidFill>
        </a:fill>
      </a:tcStyle>
    </a:firstRow>
  </a:tblStyle>
  <a:tblStyle styleId="{2708684C-4D16-4618-839F-0558EEFCDFE6}" styleName="">
    <a:tblBg/>
    <a:wholeTbl>
      <a:tcTxStyle>
        <a:font>
          <a:latin typeface="Helvetica Light"/>
          <a:ea typeface="Helvetica Light"/>
          <a:cs typeface="Helvetica Light"/>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a:font>
          <a:latin typeface="Helvetica"/>
          <a:ea typeface="Helvetica"/>
          <a:cs typeface="Helvetica"/>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a:font>
          <a:latin typeface="Helvetica"/>
          <a:ea typeface="Helvetica"/>
          <a:cs typeface="Helvetica"/>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a:font>
          <a:latin typeface="Helvetica"/>
          <a:ea typeface="Helvetica"/>
          <a:cs typeface="Helvetica"/>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 styleId="{4C3C2611-4C71-4FC5-86AE-919BDF0F9419}" styleName="">
    <a:tblBg/>
    <a:wholeTbl>
      <a:tcTxStyle>
        <a:font>
          <a:latin typeface="Helvetica Light"/>
          <a:ea typeface="Helvetica Light"/>
          <a:cs typeface="Helvetica Light"/>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a:font>
          <a:latin typeface="Helvetica"/>
          <a:ea typeface="Helvetica"/>
          <a:cs typeface="Helvetica"/>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398CCE"/>
          </a:solidFill>
        </a:fill>
      </a:tcStyle>
    </a:firstCol>
    <a:lastRow>
      <a:tcTxStyle>
        <a:font>
          <a:latin typeface="Helvetica Light"/>
          <a:ea typeface="Helvetica Light"/>
          <a:cs typeface="Helvetica Light"/>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a:font>
          <a:latin typeface="Helvetica"/>
          <a:ea typeface="Helvetica"/>
          <a:cs typeface="Helvetica"/>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0365C0"/>
          </a:solidFill>
        </a:fill>
      </a:tcStyle>
    </a:firstRow>
  </a:tblStyle>
  <a:tblStyle styleId="{C7B018BB-80A7-4F77-B60F-C8B233D01FF8}" styleName="">
    <a:tblBg/>
    <a:wholeTbl>
      <a:tcTxStyle>
        <a:font>
          <a:latin typeface="Helvetica Light"/>
          <a:ea typeface="Helvetica Light"/>
          <a:cs typeface="Helvetica Light"/>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n">
        <a:font>
          <a:latin typeface="Helvetica"/>
          <a:ea typeface="Helvetica"/>
          <a:cs typeface="Helvetica"/>
        </a:font>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5AC831"/>
          </a:solidFill>
        </a:fill>
      </a:tcStyle>
    </a:firstCol>
    <a:lastRow>
      <a:tcTxStyle>
        <a:font>
          <a:latin typeface="Helvetica Light"/>
          <a:ea typeface="Helvetica Light"/>
          <a:cs typeface="Helvetica Light"/>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lastRow>
    <a:firstRow>
      <a:tcTxStyle b="on">
        <a:font>
          <a:latin typeface="Helvetica"/>
          <a:ea typeface="Helvetica"/>
          <a:cs typeface="Helvetica"/>
        </a:font>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00882B"/>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30" d="100"/>
          <a:sy n="130" d="100"/>
        </p:scale>
        <p:origin x="669"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Shape 13"/>
          <p:cNvSpPr>
            <a:spLocks noGrp="1" noRot="1" noChangeAspect="1"/>
          </p:cNvSpPr>
          <p:nvPr>
            <p:ph type="sldImg"/>
          </p:nvPr>
        </p:nvSpPr>
        <p:spPr>
          <a:xfrm>
            <a:off x="1143000" y="685800"/>
            <a:ext cx="4572000" cy="3429000"/>
          </a:xfrm>
          <a:prstGeom prst="rect">
            <a:avLst/>
          </a:prstGeom>
        </p:spPr>
        <p:txBody>
          <a:bodyPr/>
          <a:lstStyle/>
          <a:p>
            <a:pPr lvl="0"/>
            <a:endParaRPr/>
          </a:p>
        </p:txBody>
      </p:sp>
      <p:sp>
        <p:nvSpPr>
          <p:cNvPr id="14" name="Shape 14"/>
          <p:cNvSpPr>
            <a:spLocks noGrp="1"/>
          </p:cNvSpPr>
          <p:nvPr>
            <p:ph type="body" sz="quarter" idx="1"/>
          </p:nvPr>
        </p:nvSpPr>
        <p:spPr>
          <a:xfrm>
            <a:off x="914400" y="4343400"/>
            <a:ext cx="5029200" cy="4114800"/>
          </a:xfrm>
          <a:prstGeom prst="rect">
            <a:avLst/>
          </a:prstGeom>
        </p:spPr>
        <p:txBody>
          <a:bodyPr/>
          <a:lstStyle/>
          <a:p>
            <a:pPr lvl="0"/>
            <a:endParaRPr/>
          </a:p>
        </p:txBody>
      </p:sp>
    </p:spTree>
    <p:extLst>
      <p:ext uri="{BB962C8B-B14F-4D97-AF65-F5344CB8AC3E}">
        <p14:creationId xmlns:p14="http://schemas.microsoft.com/office/powerpoint/2010/main" val="1739085019"/>
      </p:ext>
    </p:extLst>
  </p:cSld>
  <p:clrMap bg1="lt1" tx1="dk1" bg2="lt2" tx2="dk2" accent1="accent1" accent2="accent2" accent3="accent3" accent4="accent4" accent5="accent5" accent6="accent6" hlink="hlink" folHlink="folHlink"/>
  <p:notesStyle>
    <a:lvl1pPr defTabSz="584200">
      <a:defRPr sz="2200">
        <a:latin typeface="+mn-lt"/>
        <a:ea typeface="+mn-ea"/>
        <a:cs typeface="+mn-cs"/>
        <a:sym typeface="Lucida Grande"/>
      </a:defRPr>
    </a:lvl1pPr>
    <a:lvl2pPr indent="228600" defTabSz="584200">
      <a:defRPr sz="2200">
        <a:latin typeface="+mn-lt"/>
        <a:ea typeface="+mn-ea"/>
        <a:cs typeface="+mn-cs"/>
        <a:sym typeface="Lucida Grande"/>
      </a:defRPr>
    </a:lvl2pPr>
    <a:lvl3pPr indent="457200" defTabSz="584200">
      <a:defRPr sz="2200">
        <a:latin typeface="+mn-lt"/>
        <a:ea typeface="+mn-ea"/>
        <a:cs typeface="+mn-cs"/>
        <a:sym typeface="Lucida Grande"/>
      </a:defRPr>
    </a:lvl3pPr>
    <a:lvl4pPr indent="685800" defTabSz="584200">
      <a:defRPr sz="2200">
        <a:latin typeface="+mn-lt"/>
        <a:ea typeface="+mn-ea"/>
        <a:cs typeface="+mn-cs"/>
        <a:sym typeface="Lucida Grande"/>
      </a:defRPr>
    </a:lvl4pPr>
    <a:lvl5pPr indent="914400" defTabSz="584200">
      <a:defRPr sz="2200">
        <a:latin typeface="+mn-lt"/>
        <a:ea typeface="+mn-ea"/>
        <a:cs typeface="+mn-cs"/>
        <a:sym typeface="Lucida Grande"/>
      </a:defRPr>
    </a:lvl5pPr>
    <a:lvl6pPr indent="1143000" defTabSz="584200">
      <a:defRPr sz="2200">
        <a:latin typeface="+mn-lt"/>
        <a:ea typeface="+mn-ea"/>
        <a:cs typeface="+mn-cs"/>
        <a:sym typeface="Lucida Grande"/>
      </a:defRPr>
    </a:lvl6pPr>
    <a:lvl7pPr indent="1371600" defTabSz="584200">
      <a:defRPr sz="2200">
        <a:latin typeface="+mn-lt"/>
        <a:ea typeface="+mn-ea"/>
        <a:cs typeface="+mn-cs"/>
        <a:sym typeface="Lucida Grande"/>
      </a:defRPr>
    </a:lvl7pPr>
    <a:lvl8pPr indent="1600200" defTabSz="584200">
      <a:defRPr sz="2200">
        <a:latin typeface="+mn-lt"/>
        <a:ea typeface="+mn-ea"/>
        <a:cs typeface="+mn-cs"/>
        <a:sym typeface="Lucida Grande"/>
      </a:defRPr>
    </a:lvl8pPr>
    <a:lvl9pPr indent="1828800" defTabSz="584200">
      <a:defRPr sz="2200">
        <a:latin typeface="+mn-lt"/>
        <a:ea typeface="+mn-ea"/>
        <a:cs typeface="+mn-cs"/>
        <a:sym typeface="Lucida Grande"/>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5EF9CAD-0AE4-4D27-A8BE-46A828B50C7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983062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04DB13E-F722-4ED6-BB00-556651E95281}"/>
              </a:ext>
            </a:extLst>
          </p:cNvPr>
          <p:cNvSpPr/>
          <p:nvPr/>
        </p:nvSpPr>
        <p:spPr>
          <a:xfrm>
            <a:off x="0" y="0"/>
            <a:ext cx="10160000" cy="7620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00"/>
          </a:p>
        </p:txBody>
      </p:sp>
      <p:sp useBgFill="1">
        <p:nvSpPr>
          <p:cNvPr id="10" name="Rectangle 9"/>
          <p:cNvSpPr/>
          <p:nvPr/>
        </p:nvSpPr>
        <p:spPr>
          <a:xfrm>
            <a:off x="1089893" y="1408589"/>
            <a:ext cx="7980218" cy="4786611"/>
          </a:xfrm>
          <a:prstGeom prst="rect">
            <a:avLst/>
          </a:prstGeom>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206501" y="1568461"/>
            <a:ext cx="7747000" cy="4483078"/>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4279900" y="1408589"/>
            <a:ext cx="1600200" cy="812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7" name="Group 6">
            <a:extLst>
              <a:ext uri="{FF2B5EF4-FFF2-40B4-BE49-F238E27FC236}">
                <a16:creationId xmlns:a16="http://schemas.microsoft.com/office/drawing/2014/main" id="{E26428D7-C6F3-473D-A360-A3F5C3E8728C}"/>
              </a:ext>
            </a:extLst>
          </p:cNvPr>
          <p:cNvGrpSpPr/>
          <p:nvPr/>
        </p:nvGrpSpPr>
        <p:grpSpPr>
          <a:xfrm>
            <a:off x="4375150" y="1408590"/>
            <a:ext cx="1409700" cy="684371"/>
            <a:chOff x="5250180" y="1267730"/>
            <a:chExt cx="1691640" cy="615934"/>
          </a:xfrm>
        </p:grpSpPr>
        <p:cxnSp>
          <p:nvCxnSpPr>
            <p:cNvPr id="17" name="Straight Connector 16"/>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357586" y="2494255"/>
            <a:ext cx="7444830" cy="2708036"/>
          </a:xfrm>
        </p:spPr>
        <p:txBody>
          <a:bodyPr tIns="45720" bIns="45720" anchor="ctr">
            <a:normAutofit/>
          </a:bodyPr>
          <a:lstStyle>
            <a:lvl1pPr algn="ctr">
              <a:lnSpc>
                <a:spcPct val="83000"/>
              </a:lnSpc>
              <a:defRPr lang="en-US" sz="5668" b="0" kern="1200" cap="all" spc="-84"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357584" y="5202292"/>
            <a:ext cx="7447372" cy="508001"/>
          </a:xfrm>
        </p:spPr>
        <p:txBody>
          <a:bodyPr>
            <a:normAutofit/>
          </a:bodyPr>
          <a:lstStyle>
            <a:lvl1pPr marL="0" indent="0" algn="ctr">
              <a:spcBef>
                <a:spcPts val="0"/>
              </a:spcBef>
              <a:buNone/>
              <a:defRPr sz="1500" spc="66" baseline="0">
                <a:solidFill>
                  <a:schemeClr val="tx1">
                    <a:lumMod val="95000"/>
                    <a:lumOff val="5000"/>
                  </a:schemeClr>
                </a:solidFill>
              </a:defRPr>
            </a:lvl1pPr>
            <a:lvl2pPr marL="381036" indent="0" algn="ctr">
              <a:buNone/>
              <a:defRPr sz="1334"/>
            </a:lvl2pPr>
            <a:lvl3pPr marL="762072" indent="0" algn="ctr">
              <a:buNone/>
              <a:defRPr sz="1334"/>
            </a:lvl3pPr>
            <a:lvl4pPr marL="1143109" indent="0" algn="ctr">
              <a:buNone/>
              <a:defRPr sz="1334"/>
            </a:lvl4pPr>
            <a:lvl5pPr marL="1524145" indent="0" algn="ctr">
              <a:buNone/>
              <a:defRPr sz="1334"/>
            </a:lvl5pPr>
            <a:lvl6pPr marL="1905181" indent="0" algn="ctr">
              <a:buNone/>
              <a:defRPr sz="1334"/>
            </a:lvl6pPr>
            <a:lvl7pPr marL="2286217" indent="0" algn="ctr">
              <a:buNone/>
              <a:defRPr sz="1334"/>
            </a:lvl7pPr>
            <a:lvl8pPr marL="2667254" indent="0" algn="ctr">
              <a:buNone/>
              <a:defRPr sz="1334"/>
            </a:lvl8pPr>
            <a:lvl9pPr marL="3048290" indent="0" algn="ctr">
              <a:buNone/>
              <a:defRPr sz="1334"/>
            </a:lvl9pPr>
          </a:lstStyle>
          <a:p>
            <a:r>
              <a:rPr lang="en-US"/>
              <a:t>Click to edit Master subtitle style</a:t>
            </a:r>
            <a:endParaRPr lang="en-US" dirty="0"/>
          </a:p>
        </p:txBody>
      </p:sp>
      <p:sp>
        <p:nvSpPr>
          <p:cNvPr id="20" name="Date Placeholder 19"/>
          <p:cNvSpPr>
            <a:spLocks noGrp="1"/>
          </p:cNvSpPr>
          <p:nvPr>
            <p:ph type="dt" sz="half" idx="10"/>
          </p:nvPr>
        </p:nvSpPr>
        <p:spPr>
          <a:xfrm>
            <a:off x="4432300" y="1490285"/>
            <a:ext cx="1295400" cy="539495"/>
          </a:xfrm>
        </p:spPr>
        <p:txBody>
          <a:bodyPr/>
          <a:lstStyle>
            <a:lvl1pPr algn="ctr">
              <a:defRPr sz="1084" spc="0" baseline="0">
                <a:solidFill>
                  <a:srgbClr val="FFFFFF"/>
                </a:solidFill>
                <a:latin typeface="+mn-lt"/>
              </a:defRPr>
            </a:lvl1pPr>
          </a:lstStyle>
          <a:p>
            <a:fld id="{EA0C0817-A112-4847-8014-A94B7D2A4EA3}" type="datetime1">
              <a:rPr lang="en-US" smtClean="0"/>
              <a:t>5/4/2024</a:t>
            </a:fld>
            <a:endParaRPr lang="en-US" dirty="0"/>
          </a:p>
        </p:txBody>
      </p:sp>
      <p:sp>
        <p:nvSpPr>
          <p:cNvPr id="21" name="Footer Placeholder 20"/>
          <p:cNvSpPr>
            <a:spLocks noGrp="1"/>
          </p:cNvSpPr>
          <p:nvPr>
            <p:ph type="ftr" sz="quarter" idx="11"/>
          </p:nvPr>
        </p:nvSpPr>
        <p:spPr>
          <a:xfrm>
            <a:off x="1357584" y="5752676"/>
            <a:ext cx="4775246" cy="254000"/>
          </a:xfrm>
        </p:spPr>
        <p:txBody>
          <a:bodyPr/>
          <a:lstStyle>
            <a:lvl1pPr algn="l">
              <a:defRPr>
                <a:solidFill>
                  <a:schemeClr val="tx1">
                    <a:lumMod val="85000"/>
                    <a:lumOff val="15000"/>
                  </a:schemeClr>
                </a:solidFill>
              </a:defRPr>
            </a:lvl1pPr>
          </a:lstStyle>
          <a:p>
            <a:endParaRPr lang="en-US" dirty="0"/>
          </a:p>
        </p:txBody>
      </p:sp>
      <p:sp>
        <p:nvSpPr>
          <p:cNvPr id="22" name="Slide Number Placeholder 21"/>
          <p:cNvSpPr>
            <a:spLocks noGrp="1"/>
          </p:cNvSpPr>
          <p:nvPr>
            <p:ph type="sldNum" sz="quarter" idx="12"/>
          </p:nvPr>
        </p:nvSpPr>
        <p:spPr>
          <a:xfrm>
            <a:off x="7172434" y="5752676"/>
            <a:ext cx="1629984" cy="25400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25919736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4F40B7-36AB-4376-BE14-EF7004D79BB9}" type="datetime1">
              <a:rPr lang="en-US" smtClean="0"/>
              <a:t>5/4/2024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3121941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493000" y="846666"/>
            <a:ext cx="1968500" cy="5842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98500" y="846666"/>
            <a:ext cx="6731000" cy="5842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F87CAB8-DCAE-46A5-AADA-B3FAD11A54E0}" type="datetime1">
              <a:rPr lang="en-US" smtClean="0"/>
              <a:t>5/4/2024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4727056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62000" y="2366963"/>
            <a:ext cx="8636000" cy="1633537"/>
          </a:xfrm>
        </p:spPr>
        <p:txBody>
          <a:bodyPr/>
          <a:lstStyle/>
          <a:p>
            <a:r>
              <a:rPr lang="en-US"/>
              <a:t>Click to edit Master title style</a:t>
            </a:r>
            <a:endParaRPr lang="en-GB"/>
          </a:p>
        </p:txBody>
      </p:sp>
      <p:sp>
        <p:nvSpPr>
          <p:cNvPr id="3" name="Subtitle 2"/>
          <p:cNvSpPr>
            <a:spLocks noGrp="1"/>
          </p:cNvSpPr>
          <p:nvPr>
            <p:ph type="subTitle" idx="1"/>
          </p:nvPr>
        </p:nvSpPr>
        <p:spPr>
          <a:xfrm>
            <a:off x="1524000" y="4318000"/>
            <a:ext cx="7112000" cy="1947863"/>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
        <p:nvSpPr>
          <p:cNvPr id="4" name="Text Box 3">
            <a:extLst>
              <a:ext uri="{FF2B5EF4-FFF2-40B4-BE49-F238E27FC236}">
                <a16:creationId xmlns:a16="http://schemas.microsoft.com/office/drawing/2014/main" id="{8E2A44BD-DADE-5E63-1BF2-09F02C6F40A4}"/>
              </a:ext>
            </a:extLst>
          </p:cNvPr>
          <p:cNvSpPr txBox="1">
            <a:spLocks noGrp="1" noChangeArrowheads="1"/>
          </p:cNvSpPr>
          <p:nvPr>
            <p:ph type="sldNum" sz="quarter" idx="10"/>
          </p:nvPr>
        </p:nvSpPr>
        <p:spPr>
          <a:ln/>
        </p:spPr>
        <p:txBody>
          <a:bodyPr/>
          <a:lstStyle>
            <a:lvl1pPr>
              <a:defRPr/>
            </a:lvl1pPr>
          </a:lstStyle>
          <a:p>
            <a:pPr>
              <a:defRPr/>
            </a:pPr>
            <a:fld id="{47329AF3-B64D-4E19-99D5-D48003113F40}" type="slidenum">
              <a:rPr lang="en-US" altLang="en-US"/>
              <a:pPr>
                <a:defRPr/>
              </a:pPr>
              <a:t>‹#›</a:t>
            </a:fld>
            <a:endParaRPr lang="en-US" altLang="en-US"/>
          </a:p>
        </p:txBody>
      </p:sp>
    </p:spTree>
    <p:extLst>
      <p:ext uri="{BB962C8B-B14F-4D97-AF65-F5344CB8AC3E}">
        <p14:creationId xmlns:p14="http://schemas.microsoft.com/office/powerpoint/2010/main" val="3495789201"/>
      </p:ext>
    </p:extLst>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Box 3">
            <a:extLst>
              <a:ext uri="{FF2B5EF4-FFF2-40B4-BE49-F238E27FC236}">
                <a16:creationId xmlns:a16="http://schemas.microsoft.com/office/drawing/2014/main" id="{4FB96640-D15B-255F-F265-72A5D60E90E2}"/>
              </a:ext>
            </a:extLst>
          </p:cNvPr>
          <p:cNvSpPr txBox="1">
            <a:spLocks noGrp="1" noChangeArrowheads="1"/>
          </p:cNvSpPr>
          <p:nvPr>
            <p:ph type="sldNum" sz="quarter" idx="10"/>
          </p:nvPr>
        </p:nvSpPr>
        <p:spPr>
          <a:ln/>
        </p:spPr>
        <p:txBody>
          <a:bodyPr/>
          <a:lstStyle>
            <a:lvl1pPr>
              <a:defRPr/>
            </a:lvl1pPr>
          </a:lstStyle>
          <a:p>
            <a:pPr>
              <a:defRPr/>
            </a:pPr>
            <a:fld id="{3CF070D7-FC50-4AAF-A1BC-04D6C943CA66}" type="slidenum">
              <a:rPr lang="en-US" altLang="en-US"/>
              <a:pPr>
                <a:defRPr/>
              </a:pPr>
              <a:t>‹#›</a:t>
            </a:fld>
            <a:endParaRPr lang="en-US" altLang="en-US"/>
          </a:p>
        </p:txBody>
      </p:sp>
    </p:spTree>
    <p:extLst>
      <p:ext uri="{BB962C8B-B14F-4D97-AF65-F5344CB8AC3E}">
        <p14:creationId xmlns:p14="http://schemas.microsoft.com/office/powerpoint/2010/main" val="1009282614"/>
      </p:ext>
    </p:extLst>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03275" y="4895850"/>
            <a:ext cx="8636000" cy="15144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803275" y="3228975"/>
            <a:ext cx="8636000" cy="16668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Text Box 3">
            <a:extLst>
              <a:ext uri="{FF2B5EF4-FFF2-40B4-BE49-F238E27FC236}">
                <a16:creationId xmlns:a16="http://schemas.microsoft.com/office/drawing/2014/main" id="{F2461CFE-ACEA-4FD4-5006-F7CD950D40C5}"/>
              </a:ext>
            </a:extLst>
          </p:cNvPr>
          <p:cNvSpPr txBox="1">
            <a:spLocks noGrp="1" noChangeArrowheads="1"/>
          </p:cNvSpPr>
          <p:nvPr>
            <p:ph type="sldNum" sz="quarter" idx="10"/>
          </p:nvPr>
        </p:nvSpPr>
        <p:spPr>
          <a:ln/>
        </p:spPr>
        <p:txBody>
          <a:bodyPr/>
          <a:lstStyle>
            <a:lvl1pPr>
              <a:defRPr/>
            </a:lvl1pPr>
          </a:lstStyle>
          <a:p>
            <a:pPr>
              <a:defRPr/>
            </a:pPr>
            <a:fld id="{94EA8B74-181F-4F14-A7DB-D7C535DE3B80}" type="slidenum">
              <a:rPr lang="en-US" altLang="en-US"/>
              <a:pPr>
                <a:defRPr/>
              </a:pPr>
              <a:t>‹#›</a:t>
            </a:fld>
            <a:endParaRPr lang="en-US" altLang="en-US"/>
          </a:p>
        </p:txBody>
      </p:sp>
    </p:spTree>
    <p:extLst>
      <p:ext uri="{BB962C8B-B14F-4D97-AF65-F5344CB8AC3E}">
        <p14:creationId xmlns:p14="http://schemas.microsoft.com/office/powerpoint/2010/main" val="3597186253"/>
      </p:ext>
    </p:extLst>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508000" y="2147888"/>
            <a:ext cx="4495800" cy="54721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5156200" y="2147888"/>
            <a:ext cx="4495800" cy="54721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Box 3">
            <a:extLst>
              <a:ext uri="{FF2B5EF4-FFF2-40B4-BE49-F238E27FC236}">
                <a16:creationId xmlns:a16="http://schemas.microsoft.com/office/drawing/2014/main" id="{16CFE855-A9E8-6548-329C-D7F09B6729C9}"/>
              </a:ext>
            </a:extLst>
          </p:cNvPr>
          <p:cNvSpPr txBox="1">
            <a:spLocks noGrp="1" noChangeArrowheads="1"/>
          </p:cNvSpPr>
          <p:nvPr>
            <p:ph type="sldNum" sz="quarter" idx="10"/>
          </p:nvPr>
        </p:nvSpPr>
        <p:spPr>
          <a:ln/>
        </p:spPr>
        <p:txBody>
          <a:bodyPr/>
          <a:lstStyle>
            <a:lvl1pPr>
              <a:defRPr/>
            </a:lvl1pPr>
          </a:lstStyle>
          <a:p>
            <a:pPr>
              <a:defRPr/>
            </a:pPr>
            <a:fld id="{EE61F1DF-AF74-4313-9A56-4B4A03C9397F}" type="slidenum">
              <a:rPr lang="en-US" altLang="en-US"/>
              <a:pPr>
                <a:defRPr/>
              </a:pPr>
              <a:t>‹#›</a:t>
            </a:fld>
            <a:endParaRPr lang="en-US" altLang="en-US"/>
          </a:p>
        </p:txBody>
      </p:sp>
    </p:spTree>
    <p:extLst>
      <p:ext uri="{BB962C8B-B14F-4D97-AF65-F5344CB8AC3E}">
        <p14:creationId xmlns:p14="http://schemas.microsoft.com/office/powerpoint/2010/main" val="2151704405"/>
      </p:ext>
    </p:extLst>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8000" y="304800"/>
            <a:ext cx="9144000" cy="1270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508000" y="1704975"/>
            <a:ext cx="4489450" cy="71120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08000" y="2416175"/>
            <a:ext cx="4489450" cy="43910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5160963" y="1704975"/>
            <a:ext cx="4491037" cy="71120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160963" y="2416175"/>
            <a:ext cx="4491037" cy="43910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Text Box 3">
            <a:extLst>
              <a:ext uri="{FF2B5EF4-FFF2-40B4-BE49-F238E27FC236}">
                <a16:creationId xmlns:a16="http://schemas.microsoft.com/office/drawing/2014/main" id="{EB233E87-F8B5-2361-6644-0D6632EBCAE9}"/>
              </a:ext>
            </a:extLst>
          </p:cNvPr>
          <p:cNvSpPr txBox="1">
            <a:spLocks noGrp="1" noChangeArrowheads="1"/>
          </p:cNvSpPr>
          <p:nvPr>
            <p:ph type="sldNum" sz="quarter" idx="10"/>
          </p:nvPr>
        </p:nvSpPr>
        <p:spPr>
          <a:ln/>
        </p:spPr>
        <p:txBody>
          <a:bodyPr/>
          <a:lstStyle>
            <a:lvl1pPr>
              <a:defRPr/>
            </a:lvl1pPr>
          </a:lstStyle>
          <a:p>
            <a:pPr>
              <a:defRPr/>
            </a:pPr>
            <a:fld id="{50825C43-5B55-4002-8DE7-460FB8A5E074}" type="slidenum">
              <a:rPr lang="en-US" altLang="en-US"/>
              <a:pPr>
                <a:defRPr/>
              </a:pPr>
              <a:t>‹#›</a:t>
            </a:fld>
            <a:endParaRPr lang="en-US" altLang="en-US"/>
          </a:p>
        </p:txBody>
      </p:sp>
    </p:spTree>
    <p:extLst>
      <p:ext uri="{BB962C8B-B14F-4D97-AF65-F5344CB8AC3E}">
        <p14:creationId xmlns:p14="http://schemas.microsoft.com/office/powerpoint/2010/main" val="73579701"/>
      </p:ext>
    </p:extLst>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Text Box 3">
            <a:extLst>
              <a:ext uri="{FF2B5EF4-FFF2-40B4-BE49-F238E27FC236}">
                <a16:creationId xmlns:a16="http://schemas.microsoft.com/office/drawing/2014/main" id="{817E60FD-E2E1-F8E6-820B-56A78DE6E6D3}"/>
              </a:ext>
            </a:extLst>
          </p:cNvPr>
          <p:cNvSpPr txBox="1">
            <a:spLocks noGrp="1" noChangeArrowheads="1"/>
          </p:cNvSpPr>
          <p:nvPr>
            <p:ph type="sldNum" sz="quarter" idx="10"/>
          </p:nvPr>
        </p:nvSpPr>
        <p:spPr>
          <a:ln/>
        </p:spPr>
        <p:txBody>
          <a:bodyPr/>
          <a:lstStyle>
            <a:lvl1pPr>
              <a:defRPr/>
            </a:lvl1pPr>
          </a:lstStyle>
          <a:p>
            <a:pPr>
              <a:defRPr/>
            </a:pPr>
            <a:fld id="{B5406FA5-2A52-4D79-9EEE-E816AA1A3D84}" type="slidenum">
              <a:rPr lang="en-US" altLang="en-US"/>
              <a:pPr>
                <a:defRPr/>
              </a:pPr>
              <a:t>‹#›</a:t>
            </a:fld>
            <a:endParaRPr lang="en-US" altLang="en-US"/>
          </a:p>
        </p:txBody>
      </p:sp>
    </p:spTree>
    <p:extLst>
      <p:ext uri="{BB962C8B-B14F-4D97-AF65-F5344CB8AC3E}">
        <p14:creationId xmlns:p14="http://schemas.microsoft.com/office/powerpoint/2010/main" val="3622285194"/>
      </p:ext>
    </p:extLst>
  </p:cSld>
  <p:clrMapOvr>
    <a:masterClrMapping/>
  </p:clrMapOv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Text Box 3">
            <a:extLst>
              <a:ext uri="{FF2B5EF4-FFF2-40B4-BE49-F238E27FC236}">
                <a16:creationId xmlns:a16="http://schemas.microsoft.com/office/drawing/2014/main" id="{32B7BE1F-C87D-EA65-E280-EF831DDFB863}"/>
              </a:ext>
            </a:extLst>
          </p:cNvPr>
          <p:cNvSpPr txBox="1">
            <a:spLocks noGrp="1" noChangeArrowheads="1"/>
          </p:cNvSpPr>
          <p:nvPr>
            <p:ph type="sldNum" sz="quarter" idx="10"/>
          </p:nvPr>
        </p:nvSpPr>
        <p:spPr>
          <a:ln/>
        </p:spPr>
        <p:txBody>
          <a:bodyPr/>
          <a:lstStyle>
            <a:lvl1pPr>
              <a:defRPr/>
            </a:lvl1pPr>
          </a:lstStyle>
          <a:p>
            <a:pPr>
              <a:defRPr/>
            </a:pPr>
            <a:fld id="{83DEBE1B-C23D-420E-85B4-06CCC342668F}" type="slidenum">
              <a:rPr lang="en-US" altLang="en-US"/>
              <a:pPr>
                <a:defRPr/>
              </a:pPr>
              <a:t>‹#›</a:t>
            </a:fld>
            <a:endParaRPr lang="en-US" altLang="en-US"/>
          </a:p>
        </p:txBody>
      </p:sp>
    </p:spTree>
    <p:extLst>
      <p:ext uri="{BB962C8B-B14F-4D97-AF65-F5344CB8AC3E}">
        <p14:creationId xmlns:p14="http://schemas.microsoft.com/office/powerpoint/2010/main" val="2147701359"/>
      </p:ext>
    </p:extLst>
  </p:cSld>
  <p:clrMapOvr>
    <a:masterClrMapping/>
  </p:clrMapOv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8000" y="303213"/>
            <a:ext cx="3343275" cy="1290637"/>
          </a:xfrm>
        </p:spPr>
        <p:txBody>
          <a:bodyPr/>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971925" y="303213"/>
            <a:ext cx="5680075" cy="65039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508000" y="1593850"/>
            <a:ext cx="3343275" cy="52133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Box 3">
            <a:extLst>
              <a:ext uri="{FF2B5EF4-FFF2-40B4-BE49-F238E27FC236}">
                <a16:creationId xmlns:a16="http://schemas.microsoft.com/office/drawing/2014/main" id="{6A24383B-D64B-BDB0-D8FC-BE049AF7CAD6}"/>
              </a:ext>
            </a:extLst>
          </p:cNvPr>
          <p:cNvSpPr txBox="1">
            <a:spLocks noGrp="1" noChangeArrowheads="1"/>
          </p:cNvSpPr>
          <p:nvPr>
            <p:ph type="sldNum" sz="quarter" idx="10"/>
          </p:nvPr>
        </p:nvSpPr>
        <p:spPr>
          <a:ln/>
        </p:spPr>
        <p:txBody>
          <a:bodyPr/>
          <a:lstStyle>
            <a:lvl1pPr>
              <a:defRPr/>
            </a:lvl1pPr>
          </a:lstStyle>
          <a:p>
            <a:pPr>
              <a:defRPr/>
            </a:pPr>
            <a:fld id="{167B8C50-48BA-4C10-9D5E-62604CEE4937}" type="slidenum">
              <a:rPr lang="en-US" altLang="en-US"/>
              <a:pPr>
                <a:defRPr/>
              </a:pPr>
              <a:t>‹#›</a:t>
            </a:fld>
            <a:endParaRPr lang="en-US" altLang="en-US"/>
          </a:p>
        </p:txBody>
      </p:sp>
    </p:spTree>
    <p:extLst>
      <p:ext uri="{BB962C8B-B14F-4D97-AF65-F5344CB8AC3E}">
        <p14:creationId xmlns:p14="http://schemas.microsoft.com/office/powerpoint/2010/main" val="3241524435"/>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32B432-ACDA-4023-A761-2BAB76577B62}" type="datetime1">
              <a:rPr lang="en-US" smtClean="0"/>
              <a:t>5/4/2024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104346565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90725" y="5334000"/>
            <a:ext cx="6096000" cy="630238"/>
          </a:xfrm>
        </p:spPr>
        <p:txBody>
          <a:bodyPr/>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990725" y="681038"/>
            <a:ext cx="6096000" cy="4572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sym typeface="Lucida Grande" charset="0"/>
            </a:endParaRPr>
          </a:p>
        </p:txBody>
      </p:sp>
      <p:sp>
        <p:nvSpPr>
          <p:cNvPr id="4" name="Text Placeholder 3"/>
          <p:cNvSpPr>
            <a:spLocks noGrp="1"/>
          </p:cNvSpPr>
          <p:nvPr>
            <p:ph type="body" sz="half" idx="2"/>
          </p:nvPr>
        </p:nvSpPr>
        <p:spPr>
          <a:xfrm>
            <a:off x="1990725" y="5964238"/>
            <a:ext cx="6096000" cy="8937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Box 3">
            <a:extLst>
              <a:ext uri="{FF2B5EF4-FFF2-40B4-BE49-F238E27FC236}">
                <a16:creationId xmlns:a16="http://schemas.microsoft.com/office/drawing/2014/main" id="{3BF86FEE-8D3E-B773-B282-ED95E35BB98A}"/>
              </a:ext>
            </a:extLst>
          </p:cNvPr>
          <p:cNvSpPr txBox="1">
            <a:spLocks noGrp="1" noChangeArrowheads="1"/>
          </p:cNvSpPr>
          <p:nvPr>
            <p:ph type="sldNum" sz="quarter" idx="10"/>
          </p:nvPr>
        </p:nvSpPr>
        <p:spPr>
          <a:ln/>
        </p:spPr>
        <p:txBody>
          <a:bodyPr/>
          <a:lstStyle>
            <a:lvl1pPr>
              <a:defRPr/>
            </a:lvl1pPr>
          </a:lstStyle>
          <a:p>
            <a:pPr>
              <a:defRPr/>
            </a:pPr>
            <a:fld id="{A83AF5B1-693F-4C29-A7F3-C25699ECA6C9}" type="slidenum">
              <a:rPr lang="en-US" altLang="en-US"/>
              <a:pPr>
                <a:defRPr/>
              </a:pPr>
              <a:t>‹#›</a:t>
            </a:fld>
            <a:endParaRPr lang="en-US" altLang="en-US"/>
          </a:p>
        </p:txBody>
      </p:sp>
    </p:spTree>
    <p:extLst>
      <p:ext uri="{BB962C8B-B14F-4D97-AF65-F5344CB8AC3E}">
        <p14:creationId xmlns:p14="http://schemas.microsoft.com/office/powerpoint/2010/main" val="2369891796"/>
      </p:ext>
    </p:extLst>
  </p:cSld>
  <p:clrMapOvr>
    <a:masterClrMapping/>
  </p:clrMapOv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Box 3">
            <a:extLst>
              <a:ext uri="{FF2B5EF4-FFF2-40B4-BE49-F238E27FC236}">
                <a16:creationId xmlns:a16="http://schemas.microsoft.com/office/drawing/2014/main" id="{2C86279A-F359-3B1E-FA66-A45EBD1B77F5}"/>
              </a:ext>
            </a:extLst>
          </p:cNvPr>
          <p:cNvSpPr txBox="1">
            <a:spLocks noGrp="1" noChangeArrowheads="1"/>
          </p:cNvSpPr>
          <p:nvPr>
            <p:ph type="sldNum" sz="quarter" idx="10"/>
          </p:nvPr>
        </p:nvSpPr>
        <p:spPr>
          <a:ln/>
        </p:spPr>
        <p:txBody>
          <a:bodyPr/>
          <a:lstStyle>
            <a:lvl1pPr>
              <a:defRPr/>
            </a:lvl1pPr>
          </a:lstStyle>
          <a:p>
            <a:pPr>
              <a:defRPr/>
            </a:pPr>
            <a:fld id="{C167EB44-89CB-4D33-BEBD-6D8894BEEA94}" type="slidenum">
              <a:rPr lang="en-US" altLang="en-US"/>
              <a:pPr>
                <a:defRPr/>
              </a:pPr>
              <a:t>‹#›</a:t>
            </a:fld>
            <a:endParaRPr lang="en-US" altLang="en-US"/>
          </a:p>
        </p:txBody>
      </p:sp>
    </p:spTree>
    <p:extLst>
      <p:ext uri="{BB962C8B-B14F-4D97-AF65-F5344CB8AC3E}">
        <p14:creationId xmlns:p14="http://schemas.microsoft.com/office/powerpoint/2010/main" val="799932515"/>
      </p:ext>
    </p:extLst>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6000" y="0"/>
            <a:ext cx="2286000" cy="7620000"/>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508000" y="0"/>
            <a:ext cx="6705600" cy="7620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Box 3">
            <a:extLst>
              <a:ext uri="{FF2B5EF4-FFF2-40B4-BE49-F238E27FC236}">
                <a16:creationId xmlns:a16="http://schemas.microsoft.com/office/drawing/2014/main" id="{6D834C79-7719-1BB6-754F-2B1A47CFFACE}"/>
              </a:ext>
            </a:extLst>
          </p:cNvPr>
          <p:cNvSpPr txBox="1">
            <a:spLocks noGrp="1" noChangeArrowheads="1"/>
          </p:cNvSpPr>
          <p:nvPr>
            <p:ph type="sldNum" sz="quarter" idx="10"/>
          </p:nvPr>
        </p:nvSpPr>
        <p:spPr>
          <a:ln/>
        </p:spPr>
        <p:txBody>
          <a:bodyPr/>
          <a:lstStyle>
            <a:lvl1pPr>
              <a:defRPr/>
            </a:lvl1pPr>
          </a:lstStyle>
          <a:p>
            <a:pPr>
              <a:defRPr/>
            </a:pPr>
            <a:fld id="{8CCBFFB2-2569-4C6C-887B-CB4285EA156E}" type="slidenum">
              <a:rPr lang="en-US" altLang="en-US"/>
              <a:pPr>
                <a:defRPr/>
              </a:pPr>
              <a:t>‹#›</a:t>
            </a:fld>
            <a:endParaRPr lang="en-US" altLang="en-US"/>
          </a:p>
        </p:txBody>
      </p:sp>
    </p:spTree>
    <p:extLst>
      <p:ext uri="{BB962C8B-B14F-4D97-AF65-F5344CB8AC3E}">
        <p14:creationId xmlns:p14="http://schemas.microsoft.com/office/powerpoint/2010/main" val="2142460514"/>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0A4A1889-E37C-4EC3-9E41-9DAD221CF389}"/>
              </a:ext>
            </a:extLst>
          </p:cNvPr>
          <p:cNvSpPr/>
          <p:nvPr/>
        </p:nvSpPr>
        <p:spPr>
          <a:xfrm>
            <a:off x="0" y="0"/>
            <a:ext cx="10160000" cy="7620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00"/>
          </a:p>
        </p:txBody>
      </p:sp>
      <p:sp useBgFill="1">
        <p:nvSpPr>
          <p:cNvPr id="23" name="Rectangle 22"/>
          <p:cNvSpPr/>
          <p:nvPr/>
        </p:nvSpPr>
        <p:spPr>
          <a:xfrm>
            <a:off x="1089893" y="1408589"/>
            <a:ext cx="7980218" cy="4786611"/>
          </a:xfrm>
          <a:prstGeom prst="rect">
            <a:avLst/>
          </a:prstGeom>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206501" y="1568461"/>
            <a:ext cx="7747000" cy="4483078"/>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4279900" y="1408589"/>
            <a:ext cx="1600200" cy="8128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357631" y="2527962"/>
            <a:ext cx="7444740" cy="2674328"/>
          </a:xfrm>
        </p:spPr>
        <p:txBody>
          <a:bodyPr anchor="ctr">
            <a:normAutofit/>
          </a:bodyPr>
          <a:lstStyle>
            <a:lvl1pPr algn="ctr">
              <a:lnSpc>
                <a:spcPct val="83000"/>
              </a:lnSpc>
              <a:defRPr lang="en-US" sz="5668" kern="1200" cap="all" spc="-84"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grpSp>
        <p:nvGrpSpPr>
          <p:cNvPr id="16" name="Group 15">
            <a:extLst>
              <a:ext uri="{FF2B5EF4-FFF2-40B4-BE49-F238E27FC236}">
                <a16:creationId xmlns:a16="http://schemas.microsoft.com/office/drawing/2014/main" id="{1683EB04-C23E-490C-A1A6-030CF79D23C8}"/>
              </a:ext>
            </a:extLst>
          </p:cNvPr>
          <p:cNvGrpSpPr/>
          <p:nvPr/>
        </p:nvGrpSpPr>
        <p:grpSpPr>
          <a:xfrm>
            <a:off x="4375150" y="1408590"/>
            <a:ext cx="1409700" cy="684371"/>
            <a:chOff x="5250180" y="1267730"/>
            <a:chExt cx="1691640" cy="615934"/>
          </a:xfrm>
        </p:grpSpPr>
        <p:cxnSp>
          <p:nvCxnSpPr>
            <p:cNvPr id="17" name="Straight Connector 16">
              <a:extLst>
                <a:ext uri="{FF2B5EF4-FFF2-40B4-BE49-F238E27FC236}">
                  <a16:creationId xmlns:a16="http://schemas.microsoft.com/office/drawing/2014/main" id="{F8A84C03-E1CA-4A4E-81D6-9BB0C335B7A0}"/>
                </a:ext>
              </a:extLst>
            </p:cNvPr>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4A26FB5A-D5D1-4DAB-AC43-7F51A7F2D197}"/>
                </a:ext>
              </a:extLst>
            </p:cNvPr>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49303F14-E560-4C02-94F4-B4695FE26813}"/>
                </a:ext>
              </a:extLst>
            </p:cNvPr>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3" name="Text Placeholder 2"/>
          <p:cNvSpPr>
            <a:spLocks noGrp="1"/>
          </p:cNvSpPr>
          <p:nvPr>
            <p:ph type="body" idx="1"/>
          </p:nvPr>
        </p:nvSpPr>
        <p:spPr>
          <a:xfrm>
            <a:off x="1357630" y="5202291"/>
            <a:ext cx="7449820" cy="508000"/>
          </a:xfrm>
        </p:spPr>
        <p:txBody>
          <a:bodyPr anchor="t">
            <a:normAutofit/>
          </a:bodyPr>
          <a:lstStyle>
            <a:lvl1pPr marL="0" indent="0" algn="ctr">
              <a:buNone/>
              <a:tabLst>
                <a:tab pos="2194928" algn="l"/>
              </a:tabLst>
              <a:defRPr sz="1500">
                <a:solidFill>
                  <a:schemeClr val="tx1">
                    <a:lumMod val="95000"/>
                    <a:lumOff val="5000"/>
                  </a:schemeClr>
                </a:solidFill>
                <a:effectLst/>
              </a:defRPr>
            </a:lvl1pPr>
            <a:lvl2pPr marL="381036" indent="0">
              <a:buNone/>
              <a:defRPr sz="1334">
                <a:solidFill>
                  <a:schemeClr val="tx1">
                    <a:tint val="75000"/>
                  </a:schemeClr>
                </a:solidFill>
              </a:defRPr>
            </a:lvl2pPr>
            <a:lvl3pPr marL="762072" indent="0">
              <a:buNone/>
              <a:defRPr sz="1334">
                <a:solidFill>
                  <a:schemeClr val="tx1">
                    <a:tint val="75000"/>
                  </a:schemeClr>
                </a:solidFill>
              </a:defRPr>
            </a:lvl3pPr>
            <a:lvl4pPr marL="1143109" indent="0">
              <a:buNone/>
              <a:defRPr sz="1166">
                <a:solidFill>
                  <a:schemeClr val="tx1">
                    <a:tint val="75000"/>
                  </a:schemeClr>
                </a:solidFill>
              </a:defRPr>
            </a:lvl4pPr>
            <a:lvl5pPr marL="1524145" indent="0">
              <a:buNone/>
              <a:defRPr sz="1166">
                <a:solidFill>
                  <a:schemeClr val="tx1">
                    <a:tint val="75000"/>
                  </a:schemeClr>
                </a:solidFill>
              </a:defRPr>
            </a:lvl5pPr>
            <a:lvl6pPr marL="1905181" indent="0">
              <a:buNone/>
              <a:defRPr sz="1166">
                <a:solidFill>
                  <a:schemeClr val="tx1">
                    <a:tint val="75000"/>
                  </a:schemeClr>
                </a:solidFill>
              </a:defRPr>
            </a:lvl6pPr>
            <a:lvl7pPr marL="2286217" indent="0">
              <a:buNone/>
              <a:defRPr sz="1166">
                <a:solidFill>
                  <a:schemeClr val="tx1">
                    <a:tint val="75000"/>
                  </a:schemeClr>
                </a:solidFill>
              </a:defRPr>
            </a:lvl7pPr>
            <a:lvl8pPr marL="2667254" indent="0">
              <a:buNone/>
              <a:defRPr sz="1166">
                <a:solidFill>
                  <a:schemeClr val="tx1">
                    <a:tint val="75000"/>
                  </a:schemeClr>
                </a:solidFill>
              </a:defRPr>
            </a:lvl8pPr>
            <a:lvl9pPr marL="3048290" indent="0">
              <a:buNone/>
              <a:defRPr sz="1166">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432300" y="1493892"/>
            <a:ext cx="1295400" cy="554201"/>
          </a:xfrm>
        </p:spPr>
        <p:txBody>
          <a:bodyPr/>
          <a:lstStyle>
            <a:lvl1pPr algn="ctr">
              <a:defRPr lang="en-US" sz="1084" kern="1200" spc="0" baseline="0">
                <a:solidFill>
                  <a:srgbClr val="FFFFFF"/>
                </a:solidFill>
                <a:latin typeface="+mn-lt"/>
                <a:ea typeface="+mn-ea"/>
                <a:cs typeface="+mn-cs"/>
              </a:defRPr>
            </a:lvl1pPr>
          </a:lstStyle>
          <a:p>
            <a:fld id="{D9C646AA-F36E-4540-911D-FFFC0A0EF24A}" type="datetime1">
              <a:rPr lang="en-US" smtClean="0"/>
              <a:t>5/4/2024</a:t>
            </a:fld>
            <a:endParaRPr lang="en-US" dirty="0"/>
          </a:p>
        </p:txBody>
      </p:sp>
      <p:sp>
        <p:nvSpPr>
          <p:cNvPr id="5" name="Footer Placeholder 4"/>
          <p:cNvSpPr>
            <a:spLocks noGrp="1"/>
          </p:cNvSpPr>
          <p:nvPr>
            <p:ph type="ftr" sz="quarter" idx="11"/>
          </p:nvPr>
        </p:nvSpPr>
        <p:spPr>
          <a:xfrm>
            <a:off x="1357631" y="5752676"/>
            <a:ext cx="4716778" cy="254000"/>
          </a:xfrm>
        </p:spPr>
        <p:txBody>
          <a:bodyPr/>
          <a:lstStyle>
            <a:lvl1pPr algn="l">
              <a:defRPr>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12"/>
          </p:nvPr>
        </p:nvSpPr>
        <p:spPr>
          <a:xfrm>
            <a:off x="7170421" y="5752676"/>
            <a:ext cx="1631949" cy="25400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23172077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89000" y="2336800"/>
            <a:ext cx="3886200" cy="4165600"/>
          </a:xfrm>
        </p:spPr>
        <p:txBody>
          <a:bodyPr/>
          <a:lstStyle>
            <a:lvl1pPr>
              <a:defRPr sz="1500"/>
            </a:lvl1pPr>
            <a:lvl2pPr>
              <a:defRPr sz="1334"/>
            </a:lvl2pPr>
            <a:lvl3pPr>
              <a:defRPr sz="1166"/>
            </a:lvl3pPr>
            <a:lvl4pPr>
              <a:defRPr sz="1166"/>
            </a:lvl4pPr>
            <a:lvl5pPr>
              <a:defRPr sz="1166"/>
            </a:lvl5pPr>
            <a:lvl6pPr>
              <a:defRPr sz="1166"/>
            </a:lvl6pPr>
            <a:lvl7pPr>
              <a:defRPr sz="1166"/>
            </a:lvl7pPr>
            <a:lvl8pPr>
              <a:defRPr sz="1166"/>
            </a:lvl8pPr>
            <a:lvl9pPr>
              <a:defRPr sz="116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384800" y="2336800"/>
            <a:ext cx="3886200" cy="4165600"/>
          </a:xfrm>
        </p:spPr>
        <p:txBody>
          <a:bodyPr/>
          <a:lstStyle>
            <a:lvl1pPr>
              <a:defRPr sz="1500"/>
            </a:lvl1pPr>
            <a:lvl2pPr>
              <a:defRPr sz="1334"/>
            </a:lvl2pPr>
            <a:lvl3pPr>
              <a:defRPr sz="1166"/>
            </a:lvl3pPr>
            <a:lvl4pPr>
              <a:defRPr sz="1166"/>
            </a:lvl4pPr>
            <a:lvl5pPr>
              <a:defRPr sz="1166"/>
            </a:lvl5pPr>
            <a:lvl6pPr>
              <a:defRPr sz="1166"/>
            </a:lvl6pPr>
            <a:lvl7pPr>
              <a:defRPr sz="1166"/>
            </a:lvl7pPr>
            <a:lvl8pPr>
              <a:defRPr sz="1166"/>
            </a:lvl8pPr>
            <a:lvl9pPr>
              <a:defRPr sz="116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9186D26-FA5F-4637-B602-B7C2DC34CFD4}" type="datetime1">
              <a:rPr lang="en-US" smtClean="0"/>
              <a:t>5/4/2024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18355309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891540" y="2304816"/>
            <a:ext cx="3886200" cy="711200"/>
          </a:xfrm>
        </p:spPr>
        <p:txBody>
          <a:bodyPr anchor="ctr">
            <a:normAutofit/>
          </a:bodyPr>
          <a:lstStyle>
            <a:lvl1pPr marL="0" indent="0" algn="l">
              <a:spcBef>
                <a:spcPts val="0"/>
              </a:spcBef>
              <a:buNone/>
              <a:defRPr sz="1584" b="1" i="0">
                <a:solidFill>
                  <a:schemeClr val="tx1"/>
                </a:solidFill>
                <a:latin typeface="+mn-lt"/>
              </a:defRPr>
            </a:lvl1pPr>
            <a:lvl2pPr marL="381036" indent="0">
              <a:buNone/>
              <a:defRPr sz="1500" b="1"/>
            </a:lvl2pPr>
            <a:lvl3pPr marL="762072" indent="0">
              <a:buNone/>
              <a:defRPr sz="1500" b="1"/>
            </a:lvl3pPr>
            <a:lvl4pPr marL="1143109" indent="0">
              <a:buNone/>
              <a:defRPr sz="1334" b="1"/>
            </a:lvl4pPr>
            <a:lvl5pPr marL="1524145" indent="0">
              <a:buNone/>
              <a:defRPr sz="1334" b="1"/>
            </a:lvl5pPr>
            <a:lvl6pPr marL="1905181" indent="0">
              <a:buNone/>
              <a:defRPr sz="1334" b="1"/>
            </a:lvl6pPr>
            <a:lvl7pPr marL="2286217" indent="0">
              <a:buNone/>
              <a:defRPr sz="1334" b="1"/>
            </a:lvl7pPr>
            <a:lvl8pPr marL="2667254" indent="0">
              <a:buNone/>
              <a:defRPr sz="1334" b="1"/>
            </a:lvl8pPr>
            <a:lvl9pPr marL="3048290" indent="0">
              <a:buNone/>
              <a:defRPr sz="1334" b="1"/>
            </a:lvl9pPr>
          </a:lstStyle>
          <a:p>
            <a:pPr lvl="0"/>
            <a:r>
              <a:rPr lang="en-US" dirty="0"/>
              <a:t>Click to edit Master text styles</a:t>
            </a:r>
          </a:p>
        </p:txBody>
      </p:sp>
      <p:sp>
        <p:nvSpPr>
          <p:cNvPr id="4" name="Content Placeholder 3"/>
          <p:cNvSpPr>
            <a:spLocks noGrp="1"/>
          </p:cNvSpPr>
          <p:nvPr>
            <p:ph sz="half" idx="2"/>
          </p:nvPr>
        </p:nvSpPr>
        <p:spPr>
          <a:xfrm>
            <a:off x="891540" y="3102748"/>
            <a:ext cx="3886200" cy="3515361"/>
          </a:xfrm>
        </p:spPr>
        <p:txBody>
          <a:bodyPr/>
          <a:lstStyle>
            <a:lvl1pPr>
              <a:defRPr sz="1500"/>
            </a:lvl1pPr>
            <a:lvl2pPr>
              <a:defRPr sz="1334"/>
            </a:lvl2pPr>
            <a:lvl3pPr>
              <a:defRPr sz="1166"/>
            </a:lvl3pPr>
            <a:lvl4pPr>
              <a:defRPr sz="1166"/>
            </a:lvl4pPr>
            <a:lvl5pPr>
              <a:defRPr sz="1166"/>
            </a:lvl5pPr>
            <a:lvl6pPr>
              <a:defRPr sz="1166"/>
            </a:lvl6pPr>
            <a:lvl7pPr>
              <a:defRPr sz="1166"/>
            </a:lvl7pPr>
            <a:lvl8pPr>
              <a:defRPr sz="1166"/>
            </a:lvl8pPr>
            <a:lvl9pPr>
              <a:defRPr sz="1166"/>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5382260" y="2304816"/>
            <a:ext cx="3886200" cy="711200"/>
          </a:xfrm>
        </p:spPr>
        <p:txBody>
          <a:bodyPr anchor="ctr">
            <a:normAutofit/>
          </a:bodyPr>
          <a:lstStyle>
            <a:lvl1pPr marL="0" indent="0" algn="l">
              <a:spcBef>
                <a:spcPts val="0"/>
              </a:spcBef>
              <a:buNone/>
              <a:defRPr sz="1584" b="1">
                <a:solidFill>
                  <a:schemeClr val="tx1"/>
                </a:solidFill>
              </a:defRPr>
            </a:lvl1pPr>
            <a:lvl2pPr marL="381036" indent="0">
              <a:buNone/>
              <a:defRPr sz="1500" b="1"/>
            </a:lvl2pPr>
            <a:lvl3pPr marL="762072" indent="0">
              <a:buNone/>
              <a:defRPr sz="1500" b="1"/>
            </a:lvl3pPr>
            <a:lvl4pPr marL="1143109" indent="0">
              <a:buNone/>
              <a:defRPr sz="1334" b="1"/>
            </a:lvl4pPr>
            <a:lvl5pPr marL="1524145" indent="0">
              <a:buNone/>
              <a:defRPr sz="1334" b="1"/>
            </a:lvl5pPr>
            <a:lvl6pPr marL="1905181" indent="0">
              <a:buNone/>
              <a:defRPr sz="1334" b="1"/>
            </a:lvl6pPr>
            <a:lvl7pPr marL="2286217" indent="0">
              <a:buNone/>
              <a:defRPr sz="1334" b="1"/>
            </a:lvl7pPr>
            <a:lvl8pPr marL="2667254" indent="0">
              <a:buNone/>
              <a:defRPr sz="1334" b="1"/>
            </a:lvl8pPr>
            <a:lvl9pPr marL="3048290" indent="0">
              <a:buNone/>
              <a:defRPr sz="1334" b="1"/>
            </a:lvl9pPr>
          </a:lstStyle>
          <a:p>
            <a:pPr lvl="0"/>
            <a:r>
              <a:rPr lang="en-US" dirty="0"/>
              <a:t>Click to edit Master text styles</a:t>
            </a:r>
          </a:p>
        </p:txBody>
      </p:sp>
      <p:sp>
        <p:nvSpPr>
          <p:cNvPr id="6" name="Content Placeholder 5"/>
          <p:cNvSpPr>
            <a:spLocks noGrp="1"/>
          </p:cNvSpPr>
          <p:nvPr>
            <p:ph sz="quarter" idx="4"/>
          </p:nvPr>
        </p:nvSpPr>
        <p:spPr>
          <a:xfrm>
            <a:off x="5382260" y="3102747"/>
            <a:ext cx="3886200" cy="3516121"/>
          </a:xfrm>
        </p:spPr>
        <p:txBody>
          <a:bodyPr/>
          <a:lstStyle>
            <a:lvl1pPr>
              <a:defRPr sz="1500"/>
            </a:lvl1pPr>
            <a:lvl2pPr>
              <a:defRPr sz="1334"/>
            </a:lvl2pPr>
            <a:lvl3pPr>
              <a:defRPr sz="1166"/>
            </a:lvl3pPr>
            <a:lvl4pPr>
              <a:defRPr sz="1166"/>
            </a:lvl4pPr>
            <a:lvl5pPr>
              <a:defRPr sz="1166"/>
            </a:lvl5pPr>
            <a:lvl6pPr>
              <a:defRPr sz="1166"/>
            </a:lvl6pPr>
            <a:lvl7pPr>
              <a:defRPr sz="1166"/>
            </a:lvl7pPr>
            <a:lvl8pPr>
              <a:defRPr sz="1166"/>
            </a:lvl8pPr>
            <a:lvl9pPr>
              <a:defRPr sz="1166"/>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8A7F15D8-96D1-4781-BC50-CA8A088B2FE4}" type="datetime1">
              <a:rPr lang="en-US" smtClean="0"/>
              <a:t>5/4/2024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2116728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9A96C99-B8F8-4528-BD05-0E16E943DC09}" type="datetime1">
              <a:rPr lang="en-US" smtClean="0"/>
              <a:t>5/4/2024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4310911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636942-C211-4B28-8DBD-C953E00AF71B}" type="datetime1">
              <a:rPr lang="en-US" smtClean="0"/>
              <a:t>5/4/2024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33126179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D5E1BBF9-8BEF-4353-BA68-30AAF9EBD8D8}"/>
              </a:ext>
            </a:extLst>
          </p:cNvPr>
          <p:cNvSpPr/>
          <p:nvPr/>
        </p:nvSpPr>
        <p:spPr>
          <a:xfrm>
            <a:off x="6766558" y="264160"/>
            <a:ext cx="3188830" cy="7091680"/>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a:extLst>
              <a:ext uri="{FF2B5EF4-FFF2-40B4-BE49-F238E27FC236}">
                <a16:creationId xmlns:a16="http://schemas.microsoft.com/office/drawing/2014/main" id="{5B941C21-2A5D-4912-AB06-1BB0C0EB6AE1}"/>
              </a:ext>
            </a:extLst>
          </p:cNvPr>
          <p:cNvSpPr/>
          <p:nvPr/>
        </p:nvSpPr>
        <p:spPr>
          <a:xfrm>
            <a:off x="6878883" y="416560"/>
            <a:ext cx="2964180" cy="6786880"/>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048500" y="674880"/>
            <a:ext cx="2634970" cy="1828800"/>
          </a:xfrm>
        </p:spPr>
        <p:txBody>
          <a:bodyPr anchor="b">
            <a:normAutofit/>
          </a:bodyPr>
          <a:lstStyle>
            <a:lvl1pPr algn="l" defTabSz="762072" rtl="0" eaLnBrk="1" latinLnBrk="0" hangingPunct="1">
              <a:lnSpc>
                <a:spcPct val="100000"/>
              </a:lnSpc>
              <a:spcBef>
                <a:spcPct val="0"/>
              </a:spcBef>
              <a:buNone/>
              <a:defRPr lang="en-US" sz="2667" b="0" kern="1200" cap="none" spc="0" baseline="0" dirty="0">
                <a:solidFill>
                  <a:schemeClr val="tx1"/>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571500" y="677334"/>
            <a:ext cx="5715000" cy="5926666"/>
          </a:xfrm>
        </p:spPr>
        <p:txBody>
          <a:bodyPr/>
          <a:lstStyle>
            <a:lvl1pPr>
              <a:defRPr sz="1584"/>
            </a:lvl1pPr>
            <a:lvl2pPr>
              <a:defRPr sz="1334"/>
            </a:lvl2pPr>
            <a:lvl3pPr>
              <a:defRPr sz="1166"/>
            </a:lvl3pPr>
            <a:lvl4pPr>
              <a:defRPr sz="1166"/>
            </a:lvl4pPr>
            <a:lvl5pPr>
              <a:defRPr sz="1166"/>
            </a:lvl5pPr>
            <a:lvl6pPr>
              <a:defRPr sz="1166"/>
            </a:lvl6pPr>
            <a:lvl7pPr>
              <a:defRPr sz="1166"/>
            </a:lvl7pPr>
            <a:lvl8pPr>
              <a:defRPr sz="1166"/>
            </a:lvl8pPr>
            <a:lvl9pPr>
              <a:defRPr sz="116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048500" y="2596445"/>
            <a:ext cx="2634970" cy="4007555"/>
          </a:xfrm>
        </p:spPr>
        <p:txBody>
          <a:bodyPr>
            <a:normAutofit/>
          </a:bodyPr>
          <a:lstStyle>
            <a:lvl1pPr marL="0" indent="0">
              <a:lnSpc>
                <a:spcPct val="110000"/>
              </a:lnSpc>
              <a:spcBef>
                <a:spcPts val="666"/>
              </a:spcBef>
              <a:buNone/>
              <a:defRPr sz="1500">
                <a:solidFill>
                  <a:schemeClr val="tx1"/>
                </a:solidFill>
              </a:defRPr>
            </a:lvl1pPr>
            <a:lvl2pPr marL="381036" indent="0">
              <a:buNone/>
              <a:defRPr sz="1000"/>
            </a:lvl2pPr>
            <a:lvl3pPr marL="762072" indent="0">
              <a:buNone/>
              <a:defRPr sz="834"/>
            </a:lvl3pPr>
            <a:lvl4pPr marL="1143109" indent="0">
              <a:buNone/>
              <a:defRPr sz="750"/>
            </a:lvl4pPr>
            <a:lvl5pPr marL="1524145" indent="0">
              <a:buNone/>
              <a:defRPr sz="750"/>
            </a:lvl5pPr>
            <a:lvl6pPr marL="1905181" indent="0">
              <a:buNone/>
              <a:defRPr sz="750"/>
            </a:lvl6pPr>
            <a:lvl7pPr marL="2286217" indent="0">
              <a:buNone/>
              <a:defRPr sz="750"/>
            </a:lvl7pPr>
            <a:lvl8pPr marL="2667254" indent="0">
              <a:buNone/>
              <a:defRPr sz="750"/>
            </a:lvl8pPr>
            <a:lvl9pPr marL="3048290" indent="0">
              <a:buNone/>
              <a:defRPr sz="750"/>
            </a:lvl9pPr>
          </a:lstStyle>
          <a:p>
            <a:pPr lvl="0"/>
            <a:r>
              <a:rPr lang="en-US"/>
              <a:t>Click to edit Master text styles</a:t>
            </a:r>
          </a:p>
        </p:txBody>
      </p:sp>
      <p:sp>
        <p:nvSpPr>
          <p:cNvPr id="8" name="Date Placeholder 7"/>
          <p:cNvSpPr>
            <a:spLocks noGrp="1"/>
          </p:cNvSpPr>
          <p:nvPr>
            <p:ph type="dt" sz="half" idx="10"/>
          </p:nvPr>
        </p:nvSpPr>
        <p:spPr>
          <a:xfrm>
            <a:off x="4656667" y="6705600"/>
            <a:ext cx="1629834" cy="406400"/>
          </a:xfrm>
        </p:spPr>
        <p:txBody>
          <a:bodyPr/>
          <a:lstStyle>
            <a:lvl1pPr>
              <a:defRPr>
                <a:solidFill>
                  <a:schemeClr val="tx1">
                    <a:lumMod val="85000"/>
                    <a:lumOff val="15000"/>
                  </a:schemeClr>
                </a:solidFill>
              </a:defRPr>
            </a:lvl1pPr>
          </a:lstStyle>
          <a:p>
            <a:fld id="{7E8D12A6-918A-48BD-8CB9-CA713993B0EA}" type="datetime1">
              <a:rPr lang="en-US" smtClean="0"/>
              <a:t>5/4/2024</a:t>
            </a:fld>
            <a:endParaRPr lang="en-US"/>
          </a:p>
        </p:txBody>
      </p:sp>
      <p:sp>
        <p:nvSpPr>
          <p:cNvPr id="9" name="Footer Placeholder 8"/>
          <p:cNvSpPr>
            <a:spLocks noGrp="1"/>
          </p:cNvSpPr>
          <p:nvPr>
            <p:ph type="ftr" sz="quarter" idx="11"/>
          </p:nvPr>
        </p:nvSpPr>
        <p:spPr>
          <a:xfrm>
            <a:off x="571501" y="6705600"/>
            <a:ext cx="3820584" cy="406400"/>
          </a:xfrm>
        </p:spPr>
        <p:txBody>
          <a:bodyPr/>
          <a:lstStyle>
            <a:lvl1pPr algn="l">
              <a:defRPr/>
            </a:lvl1pPr>
          </a:lstStyle>
          <a:p>
            <a:endParaRPr lang="en-US"/>
          </a:p>
        </p:txBody>
      </p:sp>
      <p:sp>
        <p:nvSpPr>
          <p:cNvPr id="11" name="Slide Number Placeholder 10"/>
          <p:cNvSpPr>
            <a:spLocks noGrp="1"/>
          </p:cNvSpPr>
          <p:nvPr>
            <p:ph type="sldNum" sz="quarter" idx="12"/>
          </p:nvPr>
        </p:nvSpPr>
        <p:spPr>
          <a:xfrm>
            <a:off x="8663941" y="6705600"/>
            <a:ext cx="1019529" cy="40640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a:p>
        </p:txBody>
      </p:sp>
    </p:spTree>
    <p:extLst>
      <p:ext uri="{BB962C8B-B14F-4D97-AF65-F5344CB8AC3E}">
        <p14:creationId xmlns:p14="http://schemas.microsoft.com/office/powerpoint/2010/main" val="42384064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687CA98-D9C7-497F-A1DA-7D22F8753BCE}"/>
              </a:ext>
            </a:extLst>
          </p:cNvPr>
          <p:cNvSpPr/>
          <p:nvPr/>
        </p:nvSpPr>
        <p:spPr>
          <a:xfrm>
            <a:off x="6766558" y="264160"/>
            <a:ext cx="3188830" cy="7091680"/>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190500" y="264160"/>
            <a:ext cx="6413501" cy="7091680"/>
          </a:xfrm>
          <a:solidFill>
            <a:schemeClr val="accent1">
              <a:lumMod val="60000"/>
              <a:lumOff val="40000"/>
            </a:schemeClr>
          </a:solidFill>
          <a:ln>
            <a:noFill/>
          </a:ln>
        </p:spPr>
        <p:txBody>
          <a:bodyPr anchor="t"/>
          <a:lstStyle>
            <a:lvl1pPr marL="0" indent="0">
              <a:buNone/>
              <a:defRPr sz="2667"/>
            </a:lvl1pPr>
            <a:lvl2pPr marL="381036" indent="0">
              <a:buNone/>
              <a:defRPr sz="2334"/>
            </a:lvl2pPr>
            <a:lvl3pPr marL="762072" indent="0">
              <a:buNone/>
              <a:defRPr sz="2000"/>
            </a:lvl3pPr>
            <a:lvl4pPr marL="1143109" indent="0">
              <a:buNone/>
              <a:defRPr sz="1667"/>
            </a:lvl4pPr>
            <a:lvl5pPr marL="1524145" indent="0">
              <a:buNone/>
              <a:defRPr sz="1667"/>
            </a:lvl5pPr>
            <a:lvl6pPr marL="1905181" indent="0">
              <a:buNone/>
              <a:defRPr sz="1667"/>
            </a:lvl6pPr>
            <a:lvl7pPr marL="2286217" indent="0">
              <a:buNone/>
              <a:defRPr sz="1667"/>
            </a:lvl7pPr>
            <a:lvl8pPr marL="2667254" indent="0">
              <a:buNone/>
              <a:defRPr sz="1667"/>
            </a:lvl8pPr>
            <a:lvl9pPr marL="3048290" indent="0">
              <a:buNone/>
              <a:defRPr sz="1667"/>
            </a:lvl9pPr>
          </a:lstStyle>
          <a:p>
            <a:r>
              <a:rPr lang="en-US"/>
              <a:t>Click icon to add picture</a:t>
            </a:r>
            <a:endParaRPr lang="en-US" dirty="0"/>
          </a:p>
        </p:txBody>
      </p:sp>
      <p:sp>
        <p:nvSpPr>
          <p:cNvPr id="5" name="Date Placeholder 4"/>
          <p:cNvSpPr>
            <a:spLocks noGrp="1"/>
          </p:cNvSpPr>
          <p:nvPr>
            <p:ph type="dt" sz="half" idx="10"/>
          </p:nvPr>
        </p:nvSpPr>
        <p:spPr>
          <a:xfrm>
            <a:off x="4718615" y="6705600"/>
            <a:ext cx="1726636" cy="406400"/>
          </a:xfrm>
        </p:spPr>
        <p:txBody>
          <a:bodyPr/>
          <a:lstStyle>
            <a:lvl1pPr>
              <a:defRPr b="1">
                <a:solidFill>
                  <a:srgbClr val="FFFFFF"/>
                </a:solidFill>
                <a:effectLst>
                  <a:outerShdw blurRad="19050" dist="6350" dir="2700000" algn="tl" rotWithShape="0">
                    <a:prstClr val="black">
                      <a:alpha val="40000"/>
                    </a:prstClr>
                  </a:outerShdw>
                </a:effectLst>
              </a:defRPr>
            </a:lvl1pPr>
          </a:lstStyle>
          <a:p>
            <a:fld id="{E778CE86-875F-4587-BCF6-FA054AFC0D53}" type="datetime1">
              <a:rPr lang="en-US" smtClean="0"/>
              <a:pPr/>
              <a:t>5/4/2024</a:t>
            </a:fld>
            <a:endParaRPr lang="en-US" dirty="0"/>
          </a:p>
        </p:txBody>
      </p:sp>
      <p:sp>
        <p:nvSpPr>
          <p:cNvPr id="6" name="Footer Placeholder 5"/>
          <p:cNvSpPr>
            <a:spLocks noGrp="1"/>
          </p:cNvSpPr>
          <p:nvPr>
            <p:ph type="ftr" sz="quarter" idx="11"/>
          </p:nvPr>
        </p:nvSpPr>
        <p:spPr>
          <a:xfrm>
            <a:off x="510540" y="6705600"/>
            <a:ext cx="3823335" cy="406400"/>
          </a:xfrm>
        </p:spPr>
        <p:txBody>
          <a:bodyPr/>
          <a:lstStyle>
            <a:lvl1pPr marL="0" algn="r" defTabSz="762072" rtl="0" eaLnBrk="1" latinLnBrk="0" hangingPunct="1">
              <a:defRPr lang="en-US" sz="834" b="1" kern="1200" dirty="0">
                <a:solidFill>
                  <a:srgbClr val="FFFFFF"/>
                </a:solidFill>
                <a:effectLst>
                  <a:outerShdw blurRad="19050" dist="6350" dir="2700000" algn="tl" rotWithShape="0">
                    <a:prstClr val="black">
                      <a:alpha val="40000"/>
                    </a:prstClr>
                  </a:outerShdw>
                </a:effectLst>
                <a:latin typeface="+mn-lt"/>
                <a:ea typeface="+mn-ea"/>
                <a:cs typeface="+mn-cs"/>
              </a:defRPr>
            </a:lvl1pPr>
          </a:lstStyle>
          <a:p>
            <a:pPr algn="l"/>
            <a:endParaRPr lang="en-US" dirty="0"/>
          </a:p>
        </p:txBody>
      </p:sp>
      <p:sp>
        <p:nvSpPr>
          <p:cNvPr id="7" name="Slide Number Placeholder 6"/>
          <p:cNvSpPr>
            <a:spLocks noGrp="1"/>
          </p:cNvSpPr>
          <p:nvPr>
            <p:ph type="sldNum" sz="quarter" idx="12"/>
          </p:nvPr>
        </p:nvSpPr>
        <p:spPr>
          <a:xfrm>
            <a:off x="8663940" y="6705600"/>
            <a:ext cx="1021080" cy="406400"/>
          </a:xfrm>
        </p:spPr>
        <p:txBody>
          <a:bodyPr/>
          <a:lstStyle/>
          <a:p>
            <a:fld id="{34B7E4EF-A1BD-40F4-AB7B-04F084DD991D}" type="slidenum">
              <a:rPr lang="en-US" smtClean="0"/>
              <a:t>‹#›</a:t>
            </a:fld>
            <a:endParaRPr lang="en-US"/>
          </a:p>
        </p:txBody>
      </p:sp>
      <p:sp>
        <p:nvSpPr>
          <p:cNvPr id="12" name="Rectangle 11">
            <a:extLst>
              <a:ext uri="{FF2B5EF4-FFF2-40B4-BE49-F238E27FC236}">
                <a16:creationId xmlns:a16="http://schemas.microsoft.com/office/drawing/2014/main" id="{F8B3D8CC-BB13-41A5-8F34-B8E84A4F9534}"/>
              </a:ext>
            </a:extLst>
          </p:cNvPr>
          <p:cNvSpPr/>
          <p:nvPr/>
        </p:nvSpPr>
        <p:spPr>
          <a:xfrm>
            <a:off x="6878883" y="416560"/>
            <a:ext cx="2964180" cy="6786880"/>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064375" y="670560"/>
            <a:ext cx="2620645" cy="1828800"/>
          </a:xfrm>
        </p:spPr>
        <p:txBody>
          <a:bodyPr anchor="b">
            <a:noAutofit/>
          </a:bodyPr>
          <a:lstStyle>
            <a:lvl1pPr algn="l">
              <a:lnSpc>
                <a:spcPct val="100000"/>
              </a:lnSpc>
              <a:defRPr sz="2667" b="0">
                <a:solidFill>
                  <a:schemeClr val="tx1"/>
                </a:solidFill>
                <a:latin typeface="+mj-lt"/>
              </a:defRPr>
            </a:lvl1pPr>
          </a:lstStyle>
          <a:p>
            <a:r>
              <a:rPr lang="en-US"/>
              <a:t>Click to edit Master title style</a:t>
            </a:r>
            <a:endParaRPr lang="en-US" dirty="0"/>
          </a:p>
        </p:txBody>
      </p:sp>
      <p:sp>
        <p:nvSpPr>
          <p:cNvPr id="4" name="Text Placeholder 3"/>
          <p:cNvSpPr>
            <a:spLocks noGrp="1"/>
          </p:cNvSpPr>
          <p:nvPr>
            <p:ph type="body" sz="half" idx="2"/>
          </p:nvPr>
        </p:nvSpPr>
        <p:spPr>
          <a:xfrm>
            <a:off x="7064375" y="2651760"/>
            <a:ext cx="2620645" cy="3901440"/>
          </a:xfrm>
        </p:spPr>
        <p:txBody>
          <a:bodyPr>
            <a:normAutofit/>
          </a:bodyPr>
          <a:lstStyle>
            <a:lvl1pPr marL="0" indent="0" algn="l">
              <a:lnSpc>
                <a:spcPct val="110000"/>
              </a:lnSpc>
              <a:spcBef>
                <a:spcPts val="666"/>
              </a:spcBef>
              <a:buNone/>
              <a:defRPr sz="1500">
                <a:solidFill>
                  <a:schemeClr val="tx1"/>
                </a:solidFill>
              </a:defRPr>
            </a:lvl1pPr>
            <a:lvl2pPr marL="381036" indent="0">
              <a:buNone/>
              <a:defRPr sz="1000"/>
            </a:lvl2pPr>
            <a:lvl3pPr marL="762072" indent="0">
              <a:buNone/>
              <a:defRPr sz="834"/>
            </a:lvl3pPr>
            <a:lvl4pPr marL="1143109" indent="0">
              <a:buNone/>
              <a:defRPr sz="750"/>
            </a:lvl4pPr>
            <a:lvl5pPr marL="1524145" indent="0">
              <a:buNone/>
              <a:defRPr sz="750"/>
            </a:lvl5pPr>
            <a:lvl6pPr marL="1905181" indent="0">
              <a:buNone/>
              <a:defRPr sz="750"/>
            </a:lvl6pPr>
            <a:lvl7pPr marL="2286217" indent="0">
              <a:buNone/>
              <a:defRPr sz="750"/>
            </a:lvl7pPr>
            <a:lvl8pPr marL="2667254" indent="0">
              <a:buNone/>
              <a:defRPr sz="750"/>
            </a:lvl8pPr>
            <a:lvl9pPr marL="3048290" indent="0">
              <a:buNone/>
              <a:defRPr sz="750"/>
            </a:lvl9pPr>
          </a:lstStyle>
          <a:p>
            <a:pPr lvl="0"/>
            <a:r>
              <a:rPr lang="en-US"/>
              <a:t>Click to edit Master text styles</a:t>
            </a:r>
          </a:p>
        </p:txBody>
      </p:sp>
    </p:spTree>
    <p:extLst>
      <p:ext uri="{BB962C8B-B14F-4D97-AF65-F5344CB8AC3E}">
        <p14:creationId xmlns:p14="http://schemas.microsoft.com/office/powerpoint/2010/main" val="36618336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2.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E94681D-2A4C-4A8D-B9B5-31D440D0328D}"/>
              </a:ext>
            </a:extLst>
          </p:cNvPr>
          <p:cNvSpPr/>
          <p:nvPr/>
        </p:nvSpPr>
        <p:spPr>
          <a:xfrm>
            <a:off x="0" y="0"/>
            <a:ext cx="10160000" cy="7620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00"/>
          </a:p>
        </p:txBody>
      </p:sp>
      <p:sp>
        <p:nvSpPr>
          <p:cNvPr id="7" name="Rectangle 6"/>
          <p:cNvSpPr/>
          <p:nvPr/>
        </p:nvSpPr>
        <p:spPr>
          <a:xfrm>
            <a:off x="195581" y="264160"/>
            <a:ext cx="9768840" cy="7091680"/>
          </a:xfrm>
          <a:prstGeom prst="rect">
            <a:avLst/>
          </a:prstGeom>
          <a:solidFill>
            <a:schemeClr val="bg1">
              <a:lumMod val="75000"/>
              <a:alpha val="60000"/>
            </a:schemeClr>
          </a:solidFill>
          <a:ln w="6350" cap="flat" cmpd="sng" algn="ctr">
            <a:noFill/>
            <a:prstDash val="solid"/>
          </a:ln>
          <a:effectLst>
            <a:softEdge rad="0"/>
          </a:effectLst>
        </p:spPr>
      </p:sp>
      <p:sp>
        <p:nvSpPr>
          <p:cNvPr id="8" name="Rectangle 7"/>
          <p:cNvSpPr/>
          <p:nvPr/>
        </p:nvSpPr>
        <p:spPr>
          <a:xfrm>
            <a:off x="309881" y="416560"/>
            <a:ext cx="9540240" cy="6786880"/>
          </a:xfrm>
          <a:prstGeom prst="rect">
            <a:avLst/>
          </a:prstGeom>
          <a:noFill/>
          <a:ln w="6350" cap="sq" cmpd="sng" algn="ctr">
            <a:solidFill>
              <a:schemeClr val="tx1">
                <a:lumMod val="85000"/>
                <a:lumOff val="15000"/>
              </a:schemeClr>
            </a:solidFill>
            <a:prstDash val="solid"/>
            <a:miter lim="800000"/>
          </a:ln>
          <a:effectLst/>
        </p:spPr>
      </p:sp>
      <p:sp>
        <p:nvSpPr>
          <p:cNvPr id="2" name="Title Placeholder 1"/>
          <p:cNvSpPr>
            <a:spLocks noGrp="1"/>
          </p:cNvSpPr>
          <p:nvPr>
            <p:ph type="title"/>
          </p:nvPr>
        </p:nvSpPr>
        <p:spPr>
          <a:xfrm>
            <a:off x="889000" y="713993"/>
            <a:ext cx="8382000" cy="15240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89000" y="2336800"/>
            <a:ext cx="8382000" cy="427736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047329" y="6705600"/>
            <a:ext cx="2410871" cy="406400"/>
          </a:xfrm>
          <a:prstGeom prst="rect">
            <a:avLst/>
          </a:prstGeom>
        </p:spPr>
        <p:txBody>
          <a:bodyPr vert="horz" lIns="91440" tIns="45720" rIns="91440" bIns="45720" rtlCol="0" anchor="b"/>
          <a:lstStyle>
            <a:lvl1pPr algn="r">
              <a:defRPr sz="834">
                <a:solidFill>
                  <a:schemeClr val="tx1">
                    <a:lumMod val="75000"/>
                    <a:lumOff val="25000"/>
                  </a:schemeClr>
                </a:solidFill>
              </a:defRPr>
            </a:lvl1pPr>
          </a:lstStyle>
          <a:p>
            <a:fld id="{F6FA2B21-3FCD-4721-B95C-427943F61125}" type="datetime1">
              <a:rPr lang="en-US" smtClean="0"/>
              <a:t>5/4/2024</a:t>
            </a:fld>
            <a:endParaRPr lang="en-US"/>
          </a:p>
        </p:txBody>
      </p:sp>
      <p:sp>
        <p:nvSpPr>
          <p:cNvPr id="5" name="Footer Placeholder 4"/>
          <p:cNvSpPr>
            <a:spLocks noGrp="1"/>
          </p:cNvSpPr>
          <p:nvPr>
            <p:ph type="ftr" sz="quarter" idx="3"/>
          </p:nvPr>
        </p:nvSpPr>
        <p:spPr>
          <a:xfrm>
            <a:off x="889001" y="6705600"/>
            <a:ext cx="4847166" cy="406400"/>
          </a:xfrm>
          <a:prstGeom prst="rect">
            <a:avLst/>
          </a:prstGeom>
        </p:spPr>
        <p:txBody>
          <a:bodyPr vert="horz" lIns="91440" tIns="45720" rIns="91440" bIns="45720" rtlCol="0" anchor="b"/>
          <a:lstStyle>
            <a:lvl1pPr algn="l">
              <a:defRPr sz="834">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4"/>
          </p:nvPr>
        </p:nvSpPr>
        <p:spPr>
          <a:xfrm>
            <a:off x="8572500" y="6705600"/>
            <a:ext cx="698500" cy="406400"/>
          </a:xfrm>
          <a:prstGeom prst="rect">
            <a:avLst/>
          </a:prstGeom>
        </p:spPr>
        <p:txBody>
          <a:bodyPr vert="horz" lIns="91440" tIns="45720" rIns="91440" bIns="45720" rtlCol="0" anchor="b"/>
          <a:lstStyle>
            <a:lvl1pPr algn="r">
              <a:defRPr sz="834">
                <a:solidFill>
                  <a:schemeClr val="tx1">
                    <a:lumMod val="75000"/>
                    <a:lumOff val="25000"/>
                  </a:schemeClr>
                </a:solidFill>
              </a:defRPr>
            </a:lvl1pPr>
          </a:lstStyle>
          <a:p>
            <a:fld id="{34B7E4EF-A1BD-40F4-AB7B-04F084DD991D}" type="slidenum">
              <a:rPr lang="en-US" smtClean="0"/>
              <a:t>‹#›</a:t>
            </a:fld>
            <a:endParaRPr lang="en-US"/>
          </a:p>
        </p:txBody>
      </p:sp>
    </p:spTree>
    <p:extLst>
      <p:ext uri="{BB962C8B-B14F-4D97-AF65-F5344CB8AC3E}">
        <p14:creationId xmlns:p14="http://schemas.microsoft.com/office/powerpoint/2010/main" val="2991187458"/>
      </p:ext>
    </p:extLst>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Lst>
  <p:hf sldNum="0" hdr="0" ftr="0" dt="0"/>
  <p:txStyles>
    <p:titleStyle>
      <a:lvl1pPr algn="l" defTabSz="762072" rtl="0" eaLnBrk="1" latinLnBrk="0" hangingPunct="1">
        <a:lnSpc>
          <a:spcPct val="90000"/>
        </a:lnSpc>
        <a:spcBef>
          <a:spcPct val="0"/>
        </a:spcBef>
        <a:buNone/>
        <a:defRPr lang="en-US" sz="3500" i="0" kern="1200" cap="none" spc="0" baseline="0" dirty="0">
          <a:solidFill>
            <a:schemeClr val="tx1">
              <a:lumMod val="85000"/>
              <a:lumOff val="15000"/>
            </a:schemeClr>
          </a:solidFill>
          <a:effectLst/>
          <a:latin typeface="+mj-lt"/>
          <a:ea typeface="+mn-ea"/>
          <a:cs typeface="+mn-cs"/>
        </a:defRPr>
      </a:lvl1pPr>
    </p:titleStyle>
    <p:bodyStyle>
      <a:lvl1pPr marL="152414" indent="-152414" algn="l" defTabSz="762072" rtl="0" eaLnBrk="1" latinLnBrk="0" hangingPunct="1">
        <a:lnSpc>
          <a:spcPct val="110000"/>
        </a:lnSpc>
        <a:spcBef>
          <a:spcPts val="750"/>
        </a:spcBef>
        <a:spcAft>
          <a:spcPts val="0"/>
        </a:spcAft>
        <a:buClr>
          <a:schemeClr val="tx1">
            <a:lumMod val="85000"/>
            <a:lumOff val="15000"/>
          </a:schemeClr>
        </a:buClr>
        <a:buFont typeface="Garamond" pitchFamily="18" charset="0"/>
        <a:buChar char="◦"/>
        <a:defRPr sz="1250" kern="1200">
          <a:solidFill>
            <a:schemeClr val="tx1"/>
          </a:solidFill>
          <a:latin typeface="+mn-lt"/>
          <a:ea typeface="+mn-ea"/>
          <a:cs typeface="+mn-cs"/>
        </a:defRPr>
      </a:lvl1pPr>
      <a:lvl2pPr marL="381036" indent="-152414" algn="l" defTabSz="762072" rtl="0" eaLnBrk="1" latinLnBrk="0" hangingPunct="1">
        <a:lnSpc>
          <a:spcPct val="110000"/>
        </a:lnSpc>
        <a:spcBef>
          <a:spcPts val="416"/>
        </a:spcBef>
        <a:buClr>
          <a:schemeClr val="tx1">
            <a:lumMod val="85000"/>
            <a:lumOff val="15000"/>
          </a:schemeClr>
        </a:buClr>
        <a:buFont typeface="Garamond" pitchFamily="18" charset="0"/>
        <a:buChar char="◦"/>
        <a:defRPr sz="1084" kern="1200">
          <a:solidFill>
            <a:schemeClr val="tx1"/>
          </a:solidFill>
          <a:latin typeface="+mn-lt"/>
          <a:ea typeface="+mn-ea"/>
          <a:cs typeface="+mn-cs"/>
        </a:defRPr>
      </a:lvl2pPr>
      <a:lvl3pPr marL="609658" indent="-152414" algn="l" defTabSz="762072" rtl="0" eaLnBrk="1" latinLnBrk="0" hangingPunct="1">
        <a:lnSpc>
          <a:spcPct val="110000"/>
        </a:lnSpc>
        <a:spcBef>
          <a:spcPts val="416"/>
        </a:spcBef>
        <a:buClr>
          <a:schemeClr val="tx1">
            <a:lumMod val="85000"/>
            <a:lumOff val="15000"/>
          </a:schemeClr>
        </a:buClr>
        <a:buFont typeface="Garamond" pitchFamily="18" charset="0"/>
        <a:buChar char="◦"/>
        <a:defRPr sz="1000" kern="1200">
          <a:solidFill>
            <a:schemeClr val="tx1"/>
          </a:solidFill>
          <a:latin typeface="+mn-lt"/>
          <a:ea typeface="+mn-ea"/>
          <a:cs typeface="+mn-cs"/>
        </a:defRPr>
      </a:lvl3pPr>
      <a:lvl4pPr marL="838280" indent="-152414" algn="l" defTabSz="762072" rtl="0" eaLnBrk="1" latinLnBrk="0" hangingPunct="1">
        <a:lnSpc>
          <a:spcPct val="110000"/>
        </a:lnSpc>
        <a:spcBef>
          <a:spcPts val="416"/>
        </a:spcBef>
        <a:buClr>
          <a:schemeClr val="tx1">
            <a:lumMod val="85000"/>
            <a:lumOff val="15000"/>
          </a:schemeClr>
        </a:buClr>
        <a:buFont typeface="Garamond" pitchFamily="18" charset="0"/>
        <a:buChar char="◦"/>
        <a:defRPr sz="1000" kern="1200">
          <a:solidFill>
            <a:schemeClr val="tx1"/>
          </a:solidFill>
          <a:latin typeface="+mn-lt"/>
          <a:ea typeface="+mn-ea"/>
          <a:cs typeface="+mn-cs"/>
        </a:defRPr>
      </a:lvl4pPr>
      <a:lvl5pPr marL="1066902" indent="-152414" algn="l" defTabSz="762072" rtl="0" eaLnBrk="1" latinLnBrk="0" hangingPunct="1">
        <a:lnSpc>
          <a:spcPct val="110000"/>
        </a:lnSpc>
        <a:spcBef>
          <a:spcPts val="416"/>
        </a:spcBef>
        <a:buClr>
          <a:schemeClr val="tx1">
            <a:lumMod val="85000"/>
            <a:lumOff val="15000"/>
          </a:schemeClr>
        </a:buClr>
        <a:buFont typeface="Garamond" pitchFamily="18" charset="0"/>
        <a:buChar char="◦"/>
        <a:defRPr sz="1000" kern="1200">
          <a:solidFill>
            <a:schemeClr val="tx1"/>
          </a:solidFill>
          <a:latin typeface="+mn-lt"/>
          <a:ea typeface="+mn-ea"/>
          <a:cs typeface="+mn-cs"/>
        </a:defRPr>
      </a:lvl5pPr>
      <a:lvl6pPr marL="1333460" indent="-190518" algn="l" defTabSz="762072" rtl="0" eaLnBrk="1" latinLnBrk="0" hangingPunct="1">
        <a:lnSpc>
          <a:spcPct val="100000"/>
        </a:lnSpc>
        <a:spcBef>
          <a:spcPts val="416"/>
        </a:spcBef>
        <a:buClr>
          <a:schemeClr val="tx1">
            <a:lumMod val="85000"/>
            <a:lumOff val="15000"/>
          </a:schemeClr>
        </a:buClr>
        <a:buFont typeface="Garamond" pitchFamily="18" charset="0"/>
        <a:buChar char="◦"/>
        <a:defRPr sz="1166" kern="1200">
          <a:solidFill>
            <a:schemeClr val="tx1"/>
          </a:solidFill>
          <a:latin typeface="+mn-lt"/>
          <a:ea typeface="+mn-ea"/>
          <a:cs typeface="+mn-cs"/>
        </a:defRPr>
      </a:lvl6pPr>
      <a:lvl7pPr marL="1583484" indent="-190518" algn="l" defTabSz="762072" rtl="0" eaLnBrk="1" latinLnBrk="0" hangingPunct="1">
        <a:lnSpc>
          <a:spcPct val="100000"/>
        </a:lnSpc>
        <a:spcBef>
          <a:spcPts val="416"/>
        </a:spcBef>
        <a:buClr>
          <a:schemeClr val="tx1">
            <a:lumMod val="85000"/>
            <a:lumOff val="15000"/>
          </a:schemeClr>
        </a:buClr>
        <a:buFont typeface="Garamond" pitchFamily="18" charset="0"/>
        <a:buChar char="◦"/>
        <a:defRPr sz="1166" kern="1200">
          <a:solidFill>
            <a:schemeClr val="tx1"/>
          </a:solidFill>
          <a:latin typeface="+mn-lt"/>
          <a:ea typeface="+mn-ea"/>
          <a:cs typeface="+mn-cs"/>
        </a:defRPr>
      </a:lvl7pPr>
      <a:lvl8pPr marL="1833508" indent="-190518" algn="l" defTabSz="762072" rtl="0" eaLnBrk="1" latinLnBrk="0" hangingPunct="1">
        <a:lnSpc>
          <a:spcPct val="100000"/>
        </a:lnSpc>
        <a:spcBef>
          <a:spcPts val="416"/>
        </a:spcBef>
        <a:buClr>
          <a:schemeClr val="tx1">
            <a:lumMod val="85000"/>
            <a:lumOff val="15000"/>
          </a:schemeClr>
        </a:buClr>
        <a:buFont typeface="Garamond" pitchFamily="18" charset="0"/>
        <a:buChar char="◦"/>
        <a:defRPr sz="1166" kern="1200">
          <a:solidFill>
            <a:schemeClr val="tx1"/>
          </a:solidFill>
          <a:latin typeface="+mn-lt"/>
          <a:ea typeface="+mn-ea"/>
          <a:cs typeface="+mn-cs"/>
        </a:defRPr>
      </a:lvl8pPr>
      <a:lvl9pPr marL="2083532" indent="-190518" algn="l" defTabSz="762072" rtl="0" eaLnBrk="1" latinLnBrk="0" hangingPunct="1">
        <a:lnSpc>
          <a:spcPct val="100000"/>
        </a:lnSpc>
        <a:spcBef>
          <a:spcPts val="416"/>
        </a:spcBef>
        <a:buClr>
          <a:schemeClr val="tx1">
            <a:lumMod val="85000"/>
            <a:lumOff val="15000"/>
          </a:schemeClr>
        </a:buClr>
        <a:buFont typeface="Garamond" pitchFamily="18" charset="0"/>
        <a:buChar char="◦"/>
        <a:defRPr sz="1166" kern="1200">
          <a:solidFill>
            <a:schemeClr val="tx1"/>
          </a:solidFill>
          <a:latin typeface="+mn-lt"/>
          <a:ea typeface="+mn-ea"/>
          <a:cs typeface="+mn-cs"/>
        </a:defRPr>
      </a:lvl9pPr>
    </p:bodyStyle>
    <p:otherStyle>
      <a:defPPr>
        <a:defRPr lang="en-US"/>
      </a:defPPr>
      <a:lvl1pPr marL="0" algn="l" defTabSz="762072" rtl="0" eaLnBrk="1" latinLnBrk="0" hangingPunct="1">
        <a:defRPr sz="1500" kern="1200">
          <a:solidFill>
            <a:schemeClr val="tx1"/>
          </a:solidFill>
          <a:latin typeface="+mn-lt"/>
          <a:ea typeface="+mn-ea"/>
          <a:cs typeface="+mn-cs"/>
        </a:defRPr>
      </a:lvl1pPr>
      <a:lvl2pPr marL="381036" algn="l" defTabSz="762072" rtl="0" eaLnBrk="1" latinLnBrk="0" hangingPunct="1">
        <a:defRPr sz="1500" kern="1200">
          <a:solidFill>
            <a:schemeClr val="tx1"/>
          </a:solidFill>
          <a:latin typeface="+mn-lt"/>
          <a:ea typeface="+mn-ea"/>
          <a:cs typeface="+mn-cs"/>
        </a:defRPr>
      </a:lvl2pPr>
      <a:lvl3pPr marL="762072" algn="l" defTabSz="762072" rtl="0" eaLnBrk="1" latinLnBrk="0" hangingPunct="1">
        <a:defRPr sz="1500" kern="1200">
          <a:solidFill>
            <a:schemeClr val="tx1"/>
          </a:solidFill>
          <a:latin typeface="+mn-lt"/>
          <a:ea typeface="+mn-ea"/>
          <a:cs typeface="+mn-cs"/>
        </a:defRPr>
      </a:lvl3pPr>
      <a:lvl4pPr marL="1143109" algn="l" defTabSz="762072" rtl="0" eaLnBrk="1" latinLnBrk="0" hangingPunct="1">
        <a:defRPr sz="1500" kern="1200">
          <a:solidFill>
            <a:schemeClr val="tx1"/>
          </a:solidFill>
          <a:latin typeface="+mn-lt"/>
          <a:ea typeface="+mn-ea"/>
          <a:cs typeface="+mn-cs"/>
        </a:defRPr>
      </a:lvl4pPr>
      <a:lvl5pPr marL="1524145" algn="l" defTabSz="762072" rtl="0" eaLnBrk="1" latinLnBrk="0" hangingPunct="1">
        <a:defRPr sz="1500" kern="1200">
          <a:solidFill>
            <a:schemeClr val="tx1"/>
          </a:solidFill>
          <a:latin typeface="+mn-lt"/>
          <a:ea typeface="+mn-ea"/>
          <a:cs typeface="+mn-cs"/>
        </a:defRPr>
      </a:lvl5pPr>
      <a:lvl6pPr marL="1905181" algn="l" defTabSz="762072" rtl="0" eaLnBrk="1" latinLnBrk="0" hangingPunct="1">
        <a:defRPr sz="1500" kern="1200">
          <a:solidFill>
            <a:schemeClr val="tx1"/>
          </a:solidFill>
          <a:latin typeface="+mn-lt"/>
          <a:ea typeface="+mn-ea"/>
          <a:cs typeface="+mn-cs"/>
        </a:defRPr>
      </a:lvl6pPr>
      <a:lvl7pPr marL="2286217" algn="l" defTabSz="762072" rtl="0" eaLnBrk="1" latinLnBrk="0" hangingPunct="1">
        <a:defRPr sz="1500" kern="1200">
          <a:solidFill>
            <a:schemeClr val="tx1"/>
          </a:solidFill>
          <a:latin typeface="+mn-lt"/>
          <a:ea typeface="+mn-ea"/>
          <a:cs typeface="+mn-cs"/>
        </a:defRPr>
      </a:lvl7pPr>
      <a:lvl8pPr marL="2667254" algn="l" defTabSz="762072" rtl="0" eaLnBrk="1" latinLnBrk="0" hangingPunct="1">
        <a:defRPr sz="1500" kern="1200">
          <a:solidFill>
            <a:schemeClr val="tx1"/>
          </a:solidFill>
          <a:latin typeface="+mn-lt"/>
          <a:ea typeface="+mn-ea"/>
          <a:cs typeface="+mn-cs"/>
        </a:defRPr>
      </a:lvl8pPr>
      <a:lvl9pPr marL="3048290" algn="l" defTabSz="762072" rtl="0" eaLnBrk="1" latinLnBrk="0" hangingPunct="1">
        <a:defRPr sz="15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1">
            <a:extLst>
              <a:ext uri="{FF2B5EF4-FFF2-40B4-BE49-F238E27FC236}">
                <a16:creationId xmlns:a16="http://schemas.microsoft.com/office/drawing/2014/main" id="{064876CD-2531-3845-599C-467A54851631}"/>
              </a:ext>
            </a:extLst>
          </p:cNvPr>
          <p:cNvSpPr>
            <a:spLocks noGrp="1" noChangeArrowheads="1"/>
          </p:cNvSpPr>
          <p:nvPr>
            <p:ph type="title"/>
          </p:nvPr>
        </p:nvSpPr>
        <p:spPr bwMode="auto">
          <a:xfrm>
            <a:off x="508000" y="0"/>
            <a:ext cx="9144000" cy="20510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0" tIns="0" rIns="0" bIns="0" numCol="1" anchor="b" anchorCtr="0" compatLnSpc="1">
            <a:prstTxWarp prst="textNoShape">
              <a:avLst/>
            </a:prstTxWarp>
          </a:bodyPr>
          <a:lstStyle/>
          <a:p>
            <a:pPr lvl="0"/>
            <a:r>
              <a:rPr lang="en-US" altLang="en-US">
                <a:sym typeface="Lucida Grande" charset="0"/>
              </a:rPr>
              <a:t>Click to edit Master title style</a:t>
            </a:r>
          </a:p>
        </p:txBody>
      </p:sp>
      <p:sp>
        <p:nvSpPr>
          <p:cNvPr id="1027" name="Rectangle 2">
            <a:extLst>
              <a:ext uri="{FF2B5EF4-FFF2-40B4-BE49-F238E27FC236}">
                <a16:creationId xmlns:a16="http://schemas.microsoft.com/office/drawing/2014/main" id="{80CCEBE9-B5E0-424D-4603-16A7E287C72E}"/>
              </a:ext>
            </a:extLst>
          </p:cNvPr>
          <p:cNvSpPr>
            <a:spLocks noGrp="1" noChangeArrowheads="1"/>
          </p:cNvSpPr>
          <p:nvPr>
            <p:ph type="body" idx="1"/>
          </p:nvPr>
        </p:nvSpPr>
        <p:spPr bwMode="auto">
          <a:xfrm>
            <a:off x="508000" y="2147888"/>
            <a:ext cx="9144000" cy="54721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50800" tIns="50800" rIns="95955" bIns="50800" numCol="1" anchor="t" anchorCtr="0" compatLnSpc="1">
            <a:prstTxWarp prst="textNoShape">
              <a:avLst/>
            </a:prstTxWarp>
          </a:bodyPr>
          <a:lstStyle/>
          <a:p>
            <a:pPr lvl="0"/>
            <a:r>
              <a:rPr lang="en-US" altLang="en-US">
                <a:sym typeface="Lucida Grande" charset="0"/>
              </a:rPr>
              <a:t>Click to edit Master text styles</a:t>
            </a:r>
          </a:p>
          <a:p>
            <a:pPr lvl="1"/>
            <a:r>
              <a:rPr lang="en-US" altLang="en-US">
                <a:sym typeface="Lucida Grande" charset="0"/>
              </a:rPr>
              <a:t>Second level</a:t>
            </a:r>
          </a:p>
          <a:p>
            <a:pPr lvl="2"/>
            <a:r>
              <a:rPr lang="en-US" altLang="en-US">
                <a:sym typeface="Lucida Grande" charset="0"/>
              </a:rPr>
              <a:t>Third level</a:t>
            </a:r>
          </a:p>
          <a:p>
            <a:pPr lvl="3"/>
            <a:r>
              <a:rPr lang="en-US" altLang="en-US">
                <a:sym typeface="Lucida Grande" charset="0"/>
              </a:rPr>
              <a:t>Fourth level</a:t>
            </a:r>
          </a:p>
          <a:p>
            <a:pPr lvl="4"/>
            <a:r>
              <a:rPr lang="en-US" altLang="en-US">
                <a:sym typeface="Lucida Grande" charset="0"/>
              </a:rPr>
              <a:t>Fifth level</a:t>
            </a:r>
          </a:p>
        </p:txBody>
      </p:sp>
      <p:sp>
        <p:nvSpPr>
          <p:cNvPr id="2" name="Text Box 3">
            <a:extLst>
              <a:ext uri="{FF2B5EF4-FFF2-40B4-BE49-F238E27FC236}">
                <a16:creationId xmlns:a16="http://schemas.microsoft.com/office/drawing/2014/main" id="{A4CEE2FD-819A-AA51-9097-81B78F328B7B}"/>
              </a:ext>
            </a:extLst>
          </p:cNvPr>
          <p:cNvSpPr txBox="1">
            <a:spLocks noGrp="1" noChangeArrowheads="1"/>
          </p:cNvSpPr>
          <p:nvPr>
            <p:ph type="sldNum" sz="quarter" idx="4"/>
          </p:nvPr>
        </p:nvSpPr>
        <p:spPr bwMode="auto">
          <a:xfrm>
            <a:off x="9102725" y="7226300"/>
            <a:ext cx="223838" cy="228600"/>
          </a:xfrm>
          <a:prstGeom prst="rect">
            <a:avLst/>
          </a:prstGeom>
          <a:noFill/>
          <a:ln>
            <a:noFill/>
          </a:ln>
          <a:effectLst/>
        </p:spPr>
        <p:txBody>
          <a:bodyPr vert="horz" wrap="none" lIns="91440" tIns="45720" rIns="91440" bIns="45720" numCol="1" anchor="b" anchorCtr="0" compatLnSpc="1">
            <a:prstTxWarp prst="textNoShape">
              <a:avLst/>
            </a:prstTxWarp>
          </a:bodyPr>
          <a:lstStyle>
            <a:lvl1pPr algn="ctr" eaLnBrk="1" hangingPunct="1">
              <a:defRPr sz="800" smtClean="0">
                <a:solidFill>
                  <a:srgbClr val="045C75"/>
                </a:solidFill>
                <a:cs typeface="Tahoma" panose="020B0604030504040204" pitchFamily="34" charset="0"/>
              </a:defRPr>
            </a:lvl1pPr>
          </a:lstStyle>
          <a:p>
            <a:pPr>
              <a:defRPr/>
            </a:pPr>
            <a:fld id="{07C4A633-11C1-4604-9133-6C2EAEDBFA81}" type="slidenum">
              <a:rPr lang="en-US" altLang="en-US"/>
              <a:pPr>
                <a:defRPr/>
              </a:pPr>
              <a:t>‹#›</a:t>
            </a:fld>
            <a:endParaRPr lang="en-US" altLang="en-US"/>
          </a:p>
        </p:txBody>
      </p:sp>
    </p:spTree>
    <p:extLst>
      <p:ext uri="{BB962C8B-B14F-4D97-AF65-F5344CB8AC3E}">
        <p14:creationId xmlns:p14="http://schemas.microsoft.com/office/powerpoint/2010/main" val="1803541594"/>
      </p:ext>
    </p:extLst>
  </p:cSld>
  <p:clrMap bg1="lt1" tx1="dk1" bg2="lt2" tx2="dk2" accent1="accent1" accent2="accent2" accent3="accent3" accent4="accent4" accent5="accent5" accent6="accent6" hlink="hlink" folHlink="folHlink"/>
  <p:sldLayoutIdLst>
    <p:sldLayoutId id="2147483700" r:id="rId1"/>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Lst>
  <p:transition/>
  <p:hf hdr="0" ftr="0" dt="0"/>
  <p:txStyles>
    <p:titleStyle>
      <a:lvl1pPr algn="l" rtl="0" eaLnBrk="0" fontAlgn="base" hangingPunct="0">
        <a:spcBef>
          <a:spcPct val="0"/>
        </a:spcBef>
        <a:spcAft>
          <a:spcPct val="0"/>
        </a:spcAft>
        <a:defRPr sz="5000">
          <a:solidFill>
            <a:srgbClr val="04617B"/>
          </a:solidFill>
          <a:latin typeface="+mj-lt"/>
          <a:ea typeface="+mj-ea"/>
          <a:cs typeface="+mj-cs"/>
          <a:sym typeface="Lucida Grande" charset="0"/>
        </a:defRPr>
      </a:lvl1pPr>
      <a:lvl2pPr algn="l" rtl="0" eaLnBrk="0" fontAlgn="base" hangingPunct="0">
        <a:spcBef>
          <a:spcPct val="0"/>
        </a:spcBef>
        <a:spcAft>
          <a:spcPct val="0"/>
        </a:spcAft>
        <a:defRPr sz="5000">
          <a:solidFill>
            <a:srgbClr val="04617B"/>
          </a:solidFill>
          <a:latin typeface="Lucida Grande" charset="0"/>
          <a:ea typeface="Heiti SC Light" charset="0"/>
          <a:cs typeface="Heiti SC Light" charset="0"/>
          <a:sym typeface="Lucida Grande" charset="0"/>
        </a:defRPr>
      </a:lvl2pPr>
      <a:lvl3pPr algn="l" rtl="0" eaLnBrk="0" fontAlgn="base" hangingPunct="0">
        <a:spcBef>
          <a:spcPct val="0"/>
        </a:spcBef>
        <a:spcAft>
          <a:spcPct val="0"/>
        </a:spcAft>
        <a:defRPr sz="5000">
          <a:solidFill>
            <a:srgbClr val="04617B"/>
          </a:solidFill>
          <a:latin typeface="Lucida Grande" charset="0"/>
          <a:ea typeface="Heiti SC Light" charset="0"/>
          <a:cs typeface="Heiti SC Light" charset="0"/>
          <a:sym typeface="Lucida Grande" charset="0"/>
        </a:defRPr>
      </a:lvl3pPr>
      <a:lvl4pPr algn="l" rtl="0" eaLnBrk="0" fontAlgn="base" hangingPunct="0">
        <a:spcBef>
          <a:spcPct val="0"/>
        </a:spcBef>
        <a:spcAft>
          <a:spcPct val="0"/>
        </a:spcAft>
        <a:defRPr sz="5000">
          <a:solidFill>
            <a:srgbClr val="04617B"/>
          </a:solidFill>
          <a:latin typeface="Lucida Grande" charset="0"/>
          <a:ea typeface="Heiti SC Light" charset="0"/>
          <a:cs typeface="Heiti SC Light" charset="0"/>
          <a:sym typeface="Lucida Grande" charset="0"/>
        </a:defRPr>
      </a:lvl4pPr>
      <a:lvl5pPr algn="l" rtl="0" eaLnBrk="0" fontAlgn="base" hangingPunct="0">
        <a:spcBef>
          <a:spcPct val="0"/>
        </a:spcBef>
        <a:spcAft>
          <a:spcPct val="0"/>
        </a:spcAft>
        <a:defRPr sz="5000">
          <a:solidFill>
            <a:srgbClr val="04617B"/>
          </a:solidFill>
          <a:latin typeface="Lucida Grande" charset="0"/>
          <a:ea typeface="Heiti SC Light" charset="0"/>
          <a:cs typeface="Heiti SC Light" charset="0"/>
          <a:sym typeface="Lucida Grande" charset="0"/>
        </a:defRPr>
      </a:lvl5pPr>
      <a:lvl6pPr marL="457200" algn="l" rtl="0" fontAlgn="base">
        <a:spcBef>
          <a:spcPct val="0"/>
        </a:spcBef>
        <a:spcAft>
          <a:spcPct val="0"/>
        </a:spcAft>
        <a:defRPr sz="5000">
          <a:solidFill>
            <a:srgbClr val="04617B"/>
          </a:solidFill>
          <a:latin typeface="Lucida Grande" charset="0"/>
          <a:ea typeface="Heiti SC Light" charset="0"/>
          <a:cs typeface="Heiti SC Light" charset="0"/>
          <a:sym typeface="Lucida Grande" charset="0"/>
        </a:defRPr>
      </a:lvl6pPr>
      <a:lvl7pPr marL="914400" algn="l" rtl="0" fontAlgn="base">
        <a:spcBef>
          <a:spcPct val="0"/>
        </a:spcBef>
        <a:spcAft>
          <a:spcPct val="0"/>
        </a:spcAft>
        <a:defRPr sz="5000">
          <a:solidFill>
            <a:srgbClr val="04617B"/>
          </a:solidFill>
          <a:latin typeface="Lucida Grande" charset="0"/>
          <a:ea typeface="Heiti SC Light" charset="0"/>
          <a:cs typeface="Heiti SC Light" charset="0"/>
          <a:sym typeface="Lucida Grande" charset="0"/>
        </a:defRPr>
      </a:lvl7pPr>
      <a:lvl8pPr marL="1371600" algn="l" rtl="0" fontAlgn="base">
        <a:spcBef>
          <a:spcPct val="0"/>
        </a:spcBef>
        <a:spcAft>
          <a:spcPct val="0"/>
        </a:spcAft>
        <a:defRPr sz="5000">
          <a:solidFill>
            <a:srgbClr val="04617B"/>
          </a:solidFill>
          <a:latin typeface="Lucida Grande" charset="0"/>
          <a:ea typeface="Heiti SC Light" charset="0"/>
          <a:cs typeface="Heiti SC Light" charset="0"/>
          <a:sym typeface="Lucida Grande" charset="0"/>
        </a:defRPr>
      </a:lvl8pPr>
      <a:lvl9pPr marL="1828800" algn="l" rtl="0" fontAlgn="base">
        <a:spcBef>
          <a:spcPct val="0"/>
        </a:spcBef>
        <a:spcAft>
          <a:spcPct val="0"/>
        </a:spcAft>
        <a:defRPr sz="5000">
          <a:solidFill>
            <a:srgbClr val="04617B"/>
          </a:solidFill>
          <a:latin typeface="Lucida Grande" charset="0"/>
          <a:ea typeface="Heiti SC Light" charset="0"/>
          <a:cs typeface="Heiti SC Light" charset="0"/>
          <a:sym typeface="Lucida Grande" charset="0"/>
        </a:defRPr>
      </a:lvl9pPr>
    </p:titleStyle>
    <p:bodyStyle>
      <a:lvl1pPr marL="312738" indent="-273050" algn="r" rtl="0" eaLnBrk="0" fontAlgn="base" hangingPunct="0">
        <a:spcBef>
          <a:spcPts val="700"/>
        </a:spcBef>
        <a:spcAft>
          <a:spcPct val="0"/>
        </a:spcAft>
        <a:buClr>
          <a:srgbClr val="0BD0D9"/>
        </a:buClr>
        <a:buSzPct val="93000"/>
        <a:buFont typeface="Wingdings 2" panose="05020102010507070707" pitchFamily="18" charset="2"/>
        <a:buChar char=""/>
        <a:defRPr sz="2200">
          <a:solidFill>
            <a:schemeClr val="tx1"/>
          </a:solidFill>
          <a:latin typeface="+mn-lt"/>
          <a:ea typeface="+mn-ea"/>
          <a:cs typeface="+mn-cs"/>
          <a:sym typeface="Lucida Grande" charset="0"/>
        </a:defRPr>
      </a:lvl1pPr>
      <a:lvl2pPr marL="273050" indent="-246063" algn="r" rtl="0" eaLnBrk="0" fontAlgn="base" hangingPunct="0">
        <a:spcBef>
          <a:spcPts val="700"/>
        </a:spcBef>
        <a:spcAft>
          <a:spcPct val="0"/>
        </a:spcAft>
        <a:buClr>
          <a:srgbClr val="0F6FC6"/>
        </a:buClr>
        <a:buSzPct val="85000"/>
        <a:buFont typeface="Wingdings 2" panose="05020102010507070707" pitchFamily="18" charset="2"/>
        <a:buChar char=""/>
        <a:defRPr sz="2000">
          <a:solidFill>
            <a:schemeClr val="tx1"/>
          </a:solidFill>
          <a:latin typeface="+mn-lt"/>
          <a:ea typeface="+mn-ea"/>
          <a:cs typeface="+mn-cs"/>
          <a:sym typeface="Lucida Grande" charset="0"/>
        </a:defRPr>
      </a:lvl2pPr>
      <a:lvl3pPr marL="344488" indent="-246063" algn="r" rtl="0" eaLnBrk="0" fontAlgn="base" hangingPunct="0">
        <a:spcBef>
          <a:spcPts val="500"/>
        </a:spcBef>
        <a:spcAft>
          <a:spcPct val="0"/>
        </a:spcAft>
        <a:buClr>
          <a:srgbClr val="009DD9"/>
        </a:buClr>
        <a:buSzPct val="68000"/>
        <a:buFont typeface="Wingdings 2" panose="05020102010507070707" pitchFamily="18" charset="2"/>
        <a:buChar char=""/>
        <a:defRPr sz="1400">
          <a:solidFill>
            <a:schemeClr val="tx1"/>
          </a:solidFill>
          <a:latin typeface="+mn-lt"/>
          <a:ea typeface="+mn-ea"/>
          <a:cs typeface="+mn-cs"/>
          <a:sym typeface="Lucida Grande" charset="0"/>
        </a:defRPr>
      </a:lvl3pPr>
      <a:lvl4pPr marL="617538" indent="-209550" algn="r" rtl="0" eaLnBrk="0" fontAlgn="base" hangingPunct="0">
        <a:spcBef>
          <a:spcPts val="500"/>
        </a:spcBef>
        <a:spcAft>
          <a:spcPct val="0"/>
        </a:spcAft>
        <a:buClr>
          <a:srgbClr val="0BD0D9"/>
        </a:buClr>
        <a:buSzPct val="62000"/>
        <a:buFont typeface="Wingdings 2" panose="05020102010507070707" pitchFamily="18" charset="2"/>
        <a:buChar char=""/>
        <a:defRPr sz="1400">
          <a:solidFill>
            <a:schemeClr val="tx1"/>
          </a:solidFill>
          <a:latin typeface="+mn-lt"/>
          <a:ea typeface="+mn-ea"/>
          <a:cs typeface="+mn-cs"/>
          <a:sym typeface="Lucida Grande" charset="0"/>
        </a:defRPr>
      </a:lvl4pPr>
      <a:lvl5pPr marL="892175" indent="-209550" algn="r" rtl="0" eaLnBrk="0" fontAlgn="base" hangingPunct="0">
        <a:spcBef>
          <a:spcPts val="500"/>
        </a:spcBef>
        <a:spcAft>
          <a:spcPct val="0"/>
        </a:spcAft>
        <a:buClr>
          <a:srgbClr val="10CF9B"/>
        </a:buClr>
        <a:buSzPct val="62000"/>
        <a:buFont typeface="Wingdings 2" panose="05020102010507070707" pitchFamily="18" charset="2"/>
        <a:buChar char=""/>
        <a:defRPr sz="1400">
          <a:solidFill>
            <a:schemeClr val="tx1"/>
          </a:solidFill>
          <a:latin typeface="+mn-lt"/>
          <a:ea typeface="+mn-ea"/>
          <a:cs typeface="+mn-cs"/>
          <a:sym typeface="Lucida Grande" charset="0"/>
        </a:defRPr>
      </a:lvl5pPr>
      <a:lvl6pPr marL="1349375" indent="-209550" algn="r" rtl="0" fontAlgn="base">
        <a:spcBef>
          <a:spcPts val="500"/>
        </a:spcBef>
        <a:spcAft>
          <a:spcPct val="0"/>
        </a:spcAft>
        <a:buClr>
          <a:srgbClr val="10CF9B"/>
        </a:buClr>
        <a:buSzPct val="62000"/>
        <a:buFont typeface="Wingdings 2" charset="2"/>
        <a:buChar char=""/>
        <a:defRPr sz="1400">
          <a:solidFill>
            <a:schemeClr val="tx1"/>
          </a:solidFill>
          <a:latin typeface="+mn-lt"/>
          <a:ea typeface="+mn-ea"/>
          <a:cs typeface="+mn-cs"/>
          <a:sym typeface="Lucida Grande" charset="0"/>
        </a:defRPr>
      </a:lvl6pPr>
      <a:lvl7pPr marL="1806575" indent="-209550" algn="r" rtl="0" fontAlgn="base">
        <a:spcBef>
          <a:spcPts val="500"/>
        </a:spcBef>
        <a:spcAft>
          <a:spcPct val="0"/>
        </a:spcAft>
        <a:buClr>
          <a:srgbClr val="10CF9B"/>
        </a:buClr>
        <a:buSzPct val="62000"/>
        <a:buFont typeface="Wingdings 2" charset="2"/>
        <a:buChar char=""/>
        <a:defRPr sz="1400">
          <a:solidFill>
            <a:schemeClr val="tx1"/>
          </a:solidFill>
          <a:latin typeface="+mn-lt"/>
          <a:ea typeface="+mn-ea"/>
          <a:cs typeface="+mn-cs"/>
          <a:sym typeface="Lucida Grande" charset="0"/>
        </a:defRPr>
      </a:lvl7pPr>
      <a:lvl8pPr marL="2263775" indent="-209550" algn="r" rtl="0" fontAlgn="base">
        <a:spcBef>
          <a:spcPts val="500"/>
        </a:spcBef>
        <a:spcAft>
          <a:spcPct val="0"/>
        </a:spcAft>
        <a:buClr>
          <a:srgbClr val="10CF9B"/>
        </a:buClr>
        <a:buSzPct val="62000"/>
        <a:buFont typeface="Wingdings 2" charset="2"/>
        <a:buChar char=""/>
        <a:defRPr sz="1400">
          <a:solidFill>
            <a:schemeClr val="tx1"/>
          </a:solidFill>
          <a:latin typeface="+mn-lt"/>
          <a:ea typeface="+mn-ea"/>
          <a:cs typeface="+mn-cs"/>
          <a:sym typeface="Lucida Grande" charset="0"/>
        </a:defRPr>
      </a:lvl8pPr>
      <a:lvl9pPr marL="2720975" indent="-209550" algn="r" rtl="0" fontAlgn="base">
        <a:spcBef>
          <a:spcPts val="500"/>
        </a:spcBef>
        <a:spcAft>
          <a:spcPct val="0"/>
        </a:spcAft>
        <a:buClr>
          <a:srgbClr val="10CF9B"/>
        </a:buClr>
        <a:buSzPct val="62000"/>
        <a:buFont typeface="Wingdings 2" charset="2"/>
        <a:buChar char=""/>
        <a:defRPr sz="1400">
          <a:solidFill>
            <a:schemeClr val="tx1"/>
          </a:solidFill>
          <a:latin typeface="+mn-lt"/>
          <a:ea typeface="+mn-ea"/>
          <a:cs typeface="+mn-cs"/>
          <a:sym typeface="Lucida Grande"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02DC0967-ECFB-46A2-ADEB-01374F3D3C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72" y="952500"/>
            <a:ext cx="10160001" cy="571500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76200" tIns="38100" rIns="76200" bIns="3810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defTabSz="762072"/>
            <a:endParaRPr lang="en-US" sz="1500">
              <a:solidFill>
                <a:prstClr val="white"/>
              </a:solidFill>
              <a:latin typeface="Franklin Gothic Book" panose="02020404030301010803"/>
            </a:endParaRPr>
          </a:p>
        </p:txBody>
      </p:sp>
      <p:sp>
        <p:nvSpPr>
          <p:cNvPr id="23" name="Rectangle 22">
            <a:extLst>
              <a:ext uri="{FF2B5EF4-FFF2-40B4-BE49-F238E27FC236}">
                <a16:creationId xmlns:a16="http://schemas.microsoft.com/office/drawing/2014/main" id="{533173E3-A708-4A63-AB1F-6729F5E53B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7658" y="1333501"/>
            <a:ext cx="9401341" cy="4953002"/>
          </a:xfrm>
          <a:prstGeom prst="rect">
            <a:avLst/>
          </a:prstGeom>
          <a:solidFill>
            <a:srgbClr val="FFFFFF"/>
          </a:solidFill>
          <a:ln w="6350" cap="flat" cmpd="sng" algn="ctr">
            <a:noFill/>
            <a:prstDash val="solid"/>
          </a:ln>
          <a:effectLst>
            <a:outerShdw blurRad="50800" algn="ctr" rotWithShape="0">
              <a:prstClr val="black">
                <a:alpha val="66000"/>
              </a:prstClr>
            </a:outerShdw>
            <a:softEdge rad="0"/>
          </a:effectLst>
        </p:spPr>
        <p:txBody>
          <a:bodyPr/>
          <a:lstStyle/>
          <a:p>
            <a:pPr defTabSz="762072"/>
            <a:endParaRPr lang="en-US" sz="1500">
              <a:solidFill>
                <a:prstClr val="black"/>
              </a:solidFill>
              <a:latin typeface="Franklin Gothic Book" panose="02020404030301010803"/>
            </a:endParaRPr>
          </a:p>
        </p:txBody>
      </p:sp>
      <p:sp useBgFill="1">
        <p:nvSpPr>
          <p:cNvPr id="25" name="Rectangle 24">
            <a:extLst>
              <a:ext uri="{FF2B5EF4-FFF2-40B4-BE49-F238E27FC236}">
                <a16:creationId xmlns:a16="http://schemas.microsoft.com/office/drawing/2014/main" id="{9D98FDEF-0256-4AA6-B4F5-14FEE180D8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3949" y="1470661"/>
            <a:ext cx="9128760" cy="4678680"/>
          </a:xfrm>
          <a:prstGeom prst="rect">
            <a:avLst/>
          </a:prstGeom>
          <a:ln w="6350" cap="sq" cmpd="sng" algn="ctr">
            <a:solidFill>
              <a:schemeClr val="tx1"/>
            </a:solidFill>
            <a:prstDash val="solid"/>
            <a:miter lim="800000"/>
          </a:ln>
          <a:effectLst/>
        </p:spPr>
        <p:txBody>
          <a:bodyPr/>
          <a:lstStyle/>
          <a:p>
            <a:pPr defTabSz="762072"/>
            <a:endParaRPr lang="en-US" sz="1500">
              <a:solidFill>
                <a:prstClr val="black"/>
              </a:solidFill>
              <a:latin typeface="Franklin Gothic Book" panose="02020404030301010803"/>
            </a:endParaRPr>
          </a:p>
        </p:txBody>
      </p:sp>
      <p:sp>
        <p:nvSpPr>
          <p:cNvPr id="2" name="Title 1">
            <a:extLst>
              <a:ext uri="{FF2B5EF4-FFF2-40B4-BE49-F238E27FC236}">
                <a16:creationId xmlns:a16="http://schemas.microsoft.com/office/drawing/2014/main" id="{9E3C1396-524A-62A2-8257-1B0D433BBE14}"/>
              </a:ext>
            </a:extLst>
          </p:cNvPr>
          <p:cNvSpPr>
            <a:spLocks noGrp="1"/>
          </p:cNvSpPr>
          <p:nvPr>
            <p:ph type="ctrTitle"/>
          </p:nvPr>
        </p:nvSpPr>
        <p:spPr>
          <a:xfrm>
            <a:off x="2614279" y="2109190"/>
            <a:ext cx="6958746" cy="1363991"/>
          </a:xfrm>
        </p:spPr>
        <p:txBody>
          <a:bodyPr>
            <a:normAutofit/>
          </a:bodyPr>
          <a:lstStyle/>
          <a:p>
            <a:pPr marL="0" marR="0" lvl="0" indent="0" algn="ctr" defTabSz="762072" rtl="0" eaLnBrk="1" fontAlgn="auto" latinLnBrk="0" hangingPunct="1">
              <a:lnSpc>
                <a:spcPct val="150000"/>
              </a:lnSpc>
              <a:spcBef>
                <a:spcPts val="195"/>
              </a:spcBef>
              <a:spcAft>
                <a:spcPts val="195"/>
              </a:spcAft>
              <a:buClrTx/>
              <a:buSzTx/>
              <a:buFontTx/>
              <a:buNone/>
              <a:tabLst/>
              <a:defRPr/>
            </a:pPr>
            <a:r>
              <a:rPr lang="en-US" sz="2800" b="1" dirty="0">
                <a:solidFill>
                  <a:prstClr val="black"/>
                </a:solidFill>
                <a:latin typeface="Arial" panose="020B0604020202020204" pitchFamily="34" charset="0"/>
                <a:ea typeface="Arial"/>
                <a:cs typeface="Arial" panose="020B0604020202020204" pitchFamily="34" charset="0"/>
                <a:sym typeface="Arial"/>
              </a:rPr>
              <a:t>Conjugation</a:t>
            </a:r>
            <a:endParaRPr kumimoji="0" lang="en-US" sz="2800" b="1" i="0" u="none" strike="noStrike" kern="1200" cap="none" spc="0" normalizeH="0" baseline="0" noProof="0" dirty="0">
              <a:ln>
                <a:noFill/>
              </a:ln>
              <a:solidFill>
                <a:prstClr val="black"/>
              </a:solidFill>
              <a:effectLst/>
              <a:uLnTx/>
              <a:uFillTx/>
              <a:latin typeface="Arial" panose="020B0604020202020204" pitchFamily="34" charset="0"/>
              <a:ea typeface="Arial"/>
              <a:cs typeface="Arial" panose="020B0604020202020204" pitchFamily="34" charset="0"/>
              <a:sym typeface="Arial"/>
            </a:endParaRPr>
          </a:p>
        </p:txBody>
      </p:sp>
      <p:sp>
        <p:nvSpPr>
          <p:cNvPr id="3" name="Subtitle 2">
            <a:extLst>
              <a:ext uri="{FF2B5EF4-FFF2-40B4-BE49-F238E27FC236}">
                <a16:creationId xmlns:a16="http://schemas.microsoft.com/office/drawing/2014/main" id="{4C497D5C-E785-D72F-C8CC-FA44B04E576B}"/>
              </a:ext>
            </a:extLst>
          </p:cNvPr>
          <p:cNvSpPr>
            <a:spLocks noGrp="1"/>
          </p:cNvSpPr>
          <p:nvPr>
            <p:ph type="subTitle" idx="1"/>
          </p:nvPr>
        </p:nvSpPr>
        <p:spPr>
          <a:xfrm>
            <a:off x="3595327" y="3850753"/>
            <a:ext cx="5478881" cy="974911"/>
          </a:xfrm>
        </p:spPr>
        <p:txBody>
          <a:bodyPr>
            <a:noAutofit/>
          </a:bodyPr>
          <a:lstStyle/>
          <a:p>
            <a:pPr>
              <a:lnSpc>
                <a:spcPct val="100000"/>
              </a:lnSpc>
              <a:spcAft>
                <a:spcPts val="500"/>
              </a:spcAft>
            </a:pPr>
            <a:r>
              <a:rPr lang="en-US" sz="2188" b="1" dirty="0"/>
              <a:t>Dr. Salah </a:t>
            </a:r>
            <a:r>
              <a:rPr lang="en-US" sz="2188" b="1" dirty="0" err="1"/>
              <a:t>Tofik</a:t>
            </a:r>
            <a:r>
              <a:rPr lang="en-US" sz="2188" b="1" dirty="0"/>
              <a:t> Balaky</a:t>
            </a:r>
          </a:p>
          <a:p>
            <a:pPr>
              <a:lnSpc>
                <a:spcPct val="100000"/>
              </a:lnSpc>
              <a:spcAft>
                <a:spcPts val="500"/>
              </a:spcAft>
            </a:pPr>
            <a:r>
              <a:rPr lang="en-US" sz="2188" b="1" dirty="0"/>
              <a:t>Course: Molecular Biotechnology</a:t>
            </a:r>
          </a:p>
          <a:p>
            <a:pPr>
              <a:lnSpc>
                <a:spcPct val="100000"/>
              </a:lnSpc>
              <a:spcAft>
                <a:spcPts val="500"/>
              </a:spcAft>
            </a:pPr>
            <a:r>
              <a:rPr lang="en-US" sz="2188" b="1" dirty="0"/>
              <a:t> MA Code408 </a:t>
            </a:r>
          </a:p>
          <a:p>
            <a:pPr>
              <a:lnSpc>
                <a:spcPct val="100000"/>
              </a:lnSpc>
              <a:spcAft>
                <a:spcPts val="500"/>
              </a:spcAft>
            </a:pPr>
            <a:r>
              <a:rPr lang="en-US" sz="2188" b="1" dirty="0"/>
              <a:t>Semester 8: Week 9</a:t>
            </a:r>
          </a:p>
          <a:p>
            <a:pPr>
              <a:lnSpc>
                <a:spcPct val="100000"/>
              </a:lnSpc>
              <a:spcAft>
                <a:spcPts val="500"/>
              </a:spcAft>
            </a:pPr>
            <a:r>
              <a:rPr lang="en-US" sz="2188" b="1" dirty="0"/>
              <a:t>Date 9/05/2024</a:t>
            </a:r>
          </a:p>
        </p:txBody>
      </p:sp>
      <p:sp>
        <p:nvSpPr>
          <p:cNvPr id="27" name="Rectangle 26">
            <a:extLst>
              <a:ext uri="{FF2B5EF4-FFF2-40B4-BE49-F238E27FC236}">
                <a16:creationId xmlns:a16="http://schemas.microsoft.com/office/drawing/2014/main" id="{8ABEB269-2208-4181-9DDB-A5C2D189B2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42748" y="1324853"/>
            <a:ext cx="1600200" cy="609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defTabSz="762072"/>
            <a:endParaRPr lang="en-US" sz="1500">
              <a:solidFill>
                <a:prstClr val="white"/>
              </a:solidFill>
              <a:latin typeface="Franklin Gothic Book" panose="02020404030301010803"/>
            </a:endParaRPr>
          </a:p>
        </p:txBody>
      </p:sp>
      <p:cxnSp>
        <p:nvCxnSpPr>
          <p:cNvPr id="37" name="Straight Connector 28">
            <a:extLst>
              <a:ext uri="{FF2B5EF4-FFF2-40B4-BE49-F238E27FC236}">
                <a16:creationId xmlns:a16="http://schemas.microsoft.com/office/drawing/2014/main" id="{384CBE60-0977-4285-9BF5-9D8271989AD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137998" y="1324852"/>
            <a:ext cx="0" cy="53340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38" name="Straight Connector 30">
            <a:extLst>
              <a:ext uri="{FF2B5EF4-FFF2-40B4-BE49-F238E27FC236}">
                <a16:creationId xmlns:a16="http://schemas.microsoft.com/office/drawing/2014/main" id="{1911CEBB-5C08-41C5-8954-C727FC87556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547698" y="1324852"/>
            <a:ext cx="0" cy="53340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39" name="Straight Connector 32">
            <a:extLst>
              <a:ext uri="{FF2B5EF4-FFF2-40B4-BE49-F238E27FC236}">
                <a16:creationId xmlns:a16="http://schemas.microsoft.com/office/drawing/2014/main" id="{E56FA950-4DFC-4710-A30A-6E55033CA46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137998" y="1862598"/>
            <a:ext cx="140970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pic>
        <p:nvPicPr>
          <p:cNvPr id="5" name="Picture 4">
            <a:extLst>
              <a:ext uri="{FF2B5EF4-FFF2-40B4-BE49-F238E27FC236}">
                <a16:creationId xmlns:a16="http://schemas.microsoft.com/office/drawing/2014/main" id="{4C1ABB78-EF74-C7B7-918D-F0A3A94F1B18}"/>
              </a:ext>
            </a:extLst>
          </p:cNvPr>
          <p:cNvPicPr>
            <a:picLocks noChangeAspect="1"/>
          </p:cNvPicPr>
          <p:nvPr/>
        </p:nvPicPr>
        <p:blipFill>
          <a:blip r:embed="rId3"/>
          <a:stretch>
            <a:fillRect/>
          </a:stretch>
        </p:blipFill>
        <p:spPr>
          <a:xfrm>
            <a:off x="562986" y="2033814"/>
            <a:ext cx="1915003" cy="1880185"/>
          </a:xfrm>
          <a:prstGeom prst="rect">
            <a:avLst/>
          </a:prstGeom>
        </p:spPr>
      </p:pic>
    </p:spTree>
    <p:extLst>
      <p:ext uri="{BB962C8B-B14F-4D97-AF65-F5344CB8AC3E}">
        <p14:creationId xmlns:p14="http://schemas.microsoft.com/office/powerpoint/2010/main" val="2435340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Number Placeholder 3">
            <a:extLst>
              <a:ext uri="{FF2B5EF4-FFF2-40B4-BE49-F238E27FC236}">
                <a16:creationId xmlns:a16="http://schemas.microsoft.com/office/drawing/2014/main" id="{D036B07C-FD47-0584-7B93-CA4F6FC6039A}"/>
              </a:ext>
            </a:extLst>
          </p:cNvPr>
          <p:cNvSpPr>
            <a:spLocks noGrp="1"/>
          </p:cNvSpPr>
          <p:nvPr>
            <p:ph type="sldNum"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lgn="r">
              <a:spcBef>
                <a:spcPts val="700"/>
              </a:spcBef>
              <a:buClr>
                <a:srgbClr val="0BD0D9"/>
              </a:buClr>
              <a:buSzPct val="93000"/>
              <a:buFont typeface="Wingdings 2" panose="05020102010507070707" pitchFamily="18" charset="2"/>
              <a:buChar char=""/>
              <a:defRPr sz="2200">
                <a:solidFill>
                  <a:schemeClr val="tx1"/>
                </a:solidFill>
                <a:latin typeface="Lucida Grande" charset="0"/>
                <a:cs typeface="Heiti SC Light" charset="0"/>
                <a:sym typeface="Lucida Grande" charset="0"/>
              </a:defRPr>
            </a:lvl1pPr>
            <a:lvl2pPr marL="742950" indent="-285750" algn="r">
              <a:spcBef>
                <a:spcPts val="700"/>
              </a:spcBef>
              <a:buClr>
                <a:srgbClr val="0F6FC6"/>
              </a:buClr>
              <a:buSzPct val="85000"/>
              <a:buFont typeface="Wingdings 2" panose="05020102010507070707" pitchFamily="18" charset="2"/>
              <a:buChar char=""/>
              <a:defRPr sz="2000">
                <a:solidFill>
                  <a:schemeClr val="tx1"/>
                </a:solidFill>
                <a:latin typeface="Lucida Grande" charset="0"/>
                <a:cs typeface="Heiti SC Light" charset="0"/>
                <a:sym typeface="Lucida Grande" charset="0"/>
              </a:defRPr>
            </a:lvl2pPr>
            <a:lvl3pPr marL="1143000" indent="-228600" algn="r">
              <a:spcBef>
                <a:spcPts val="500"/>
              </a:spcBef>
              <a:buClr>
                <a:srgbClr val="009DD9"/>
              </a:buClr>
              <a:buSzPct val="68000"/>
              <a:buFont typeface="Wingdings 2" panose="05020102010507070707" pitchFamily="18" charset="2"/>
              <a:buChar char=""/>
              <a:defRPr sz="1400">
                <a:solidFill>
                  <a:schemeClr val="tx1"/>
                </a:solidFill>
                <a:latin typeface="Lucida Grande" charset="0"/>
                <a:cs typeface="Heiti SC Light" charset="0"/>
                <a:sym typeface="Lucida Grande" charset="0"/>
              </a:defRPr>
            </a:lvl3pPr>
            <a:lvl4pPr marL="1600200" indent="-228600" algn="r">
              <a:spcBef>
                <a:spcPts val="500"/>
              </a:spcBef>
              <a:buClr>
                <a:srgbClr val="0BD0D9"/>
              </a:buClr>
              <a:buSzPct val="62000"/>
              <a:buFont typeface="Wingdings 2" panose="05020102010507070707" pitchFamily="18" charset="2"/>
              <a:buChar char=""/>
              <a:defRPr sz="1400">
                <a:solidFill>
                  <a:schemeClr val="tx1"/>
                </a:solidFill>
                <a:latin typeface="Lucida Grande" charset="0"/>
                <a:cs typeface="Heiti SC Light" charset="0"/>
                <a:sym typeface="Lucida Grande" charset="0"/>
              </a:defRPr>
            </a:lvl4pPr>
            <a:lvl5pPr marL="2057400" indent="-228600" algn="r">
              <a:spcBef>
                <a:spcPts val="500"/>
              </a:spcBef>
              <a:buClr>
                <a:srgbClr val="10CF9B"/>
              </a:buClr>
              <a:buSzPct val="62000"/>
              <a:buFont typeface="Wingdings 2" panose="05020102010507070707" pitchFamily="18" charset="2"/>
              <a:buChar char=""/>
              <a:defRPr sz="1400">
                <a:solidFill>
                  <a:schemeClr val="tx1"/>
                </a:solidFill>
                <a:latin typeface="Lucida Grande" charset="0"/>
                <a:cs typeface="Heiti SC Light" charset="0"/>
                <a:sym typeface="Lucida Grande" charset="0"/>
              </a:defRPr>
            </a:lvl5pPr>
            <a:lvl6pPr marL="2514600" indent="-228600" algn="r" eaLnBrk="0" fontAlgn="base" hangingPunct="0">
              <a:spcBef>
                <a:spcPts val="500"/>
              </a:spcBef>
              <a:spcAft>
                <a:spcPct val="0"/>
              </a:spcAft>
              <a:buClr>
                <a:srgbClr val="10CF9B"/>
              </a:buClr>
              <a:buSzPct val="62000"/>
              <a:buFont typeface="Wingdings 2" panose="05020102010507070707" pitchFamily="18" charset="2"/>
              <a:buChar char=""/>
              <a:defRPr sz="1400">
                <a:solidFill>
                  <a:schemeClr val="tx1"/>
                </a:solidFill>
                <a:latin typeface="Lucida Grande" charset="0"/>
                <a:cs typeface="Heiti SC Light" charset="0"/>
                <a:sym typeface="Lucida Grande" charset="0"/>
              </a:defRPr>
            </a:lvl6pPr>
            <a:lvl7pPr marL="2971800" indent="-228600" algn="r" eaLnBrk="0" fontAlgn="base" hangingPunct="0">
              <a:spcBef>
                <a:spcPts val="500"/>
              </a:spcBef>
              <a:spcAft>
                <a:spcPct val="0"/>
              </a:spcAft>
              <a:buClr>
                <a:srgbClr val="10CF9B"/>
              </a:buClr>
              <a:buSzPct val="62000"/>
              <a:buFont typeface="Wingdings 2" panose="05020102010507070707" pitchFamily="18" charset="2"/>
              <a:buChar char=""/>
              <a:defRPr sz="1400">
                <a:solidFill>
                  <a:schemeClr val="tx1"/>
                </a:solidFill>
                <a:latin typeface="Lucida Grande" charset="0"/>
                <a:cs typeface="Heiti SC Light" charset="0"/>
                <a:sym typeface="Lucida Grande" charset="0"/>
              </a:defRPr>
            </a:lvl7pPr>
            <a:lvl8pPr marL="3429000" indent="-228600" algn="r" eaLnBrk="0" fontAlgn="base" hangingPunct="0">
              <a:spcBef>
                <a:spcPts val="500"/>
              </a:spcBef>
              <a:spcAft>
                <a:spcPct val="0"/>
              </a:spcAft>
              <a:buClr>
                <a:srgbClr val="10CF9B"/>
              </a:buClr>
              <a:buSzPct val="62000"/>
              <a:buFont typeface="Wingdings 2" panose="05020102010507070707" pitchFamily="18" charset="2"/>
              <a:buChar char=""/>
              <a:defRPr sz="1400">
                <a:solidFill>
                  <a:schemeClr val="tx1"/>
                </a:solidFill>
                <a:latin typeface="Lucida Grande" charset="0"/>
                <a:cs typeface="Heiti SC Light" charset="0"/>
                <a:sym typeface="Lucida Grande" charset="0"/>
              </a:defRPr>
            </a:lvl8pPr>
            <a:lvl9pPr marL="3886200" indent="-228600" algn="r" eaLnBrk="0" fontAlgn="base" hangingPunct="0">
              <a:spcBef>
                <a:spcPts val="500"/>
              </a:spcBef>
              <a:spcAft>
                <a:spcPct val="0"/>
              </a:spcAft>
              <a:buClr>
                <a:srgbClr val="10CF9B"/>
              </a:buClr>
              <a:buSzPct val="62000"/>
              <a:buFont typeface="Wingdings 2" panose="05020102010507070707" pitchFamily="18" charset="2"/>
              <a:buChar char=""/>
              <a:defRPr sz="1400">
                <a:solidFill>
                  <a:schemeClr val="tx1"/>
                </a:solidFill>
                <a:latin typeface="Lucida Grande" charset="0"/>
                <a:cs typeface="Heiti SC Light" charset="0"/>
                <a:sym typeface="Lucida Grande"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fld id="{516A866D-7B5B-4F37-A6F9-87EBF38E3D0D}" type="slidenum">
              <a:rPr kumimoji="0" lang="en-US" altLang="en-US" sz="800" b="0" i="0" u="none" strike="noStrike" kern="1200" cap="none" spc="0" normalizeH="0" baseline="0" noProof="0" smtClean="0">
                <a:ln>
                  <a:noFill/>
                </a:ln>
                <a:solidFill>
                  <a:srgbClr val="045C75"/>
                </a:solidFill>
                <a:effectLst/>
                <a:uLnTx/>
                <a:uFillTx/>
                <a:latin typeface="Tahoma" panose="020B0604030504040204" pitchFamily="34" charset="0"/>
                <a:cs typeface="Tahoma" panose="020B0604030504040204" pitchFamily="34" charset="0"/>
                <a:sym typeface="Tahoma" panose="020B0604030504040204" pitchFamily="34" charset="0"/>
              </a:rPr>
              <a:pPr marL="0" marR="0" lvl="0" indent="0" algn="ctr" defTabSz="914400" rtl="0" eaLnBrk="1" fontAlgn="base" latinLnBrk="0" hangingPunct="1">
                <a:lnSpc>
                  <a:spcPct val="100000"/>
                </a:lnSpc>
                <a:spcBef>
                  <a:spcPct val="0"/>
                </a:spcBef>
                <a:spcAft>
                  <a:spcPct val="0"/>
                </a:spcAft>
                <a:buClrTx/>
                <a:buSzTx/>
                <a:buFontTx/>
                <a:buNone/>
                <a:tabLst/>
                <a:defRPr/>
              </a:pPr>
              <a:t>10</a:t>
            </a:fld>
            <a:endParaRPr kumimoji="0" lang="en-US" altLang="en-US" sz="800" b="0" i="0" u="none" strike="noStrike" kern="1200" cap="none" spc="0" normalizeH="0" baseline="0" noProof="0">
              <a:ln>
                <a:noFill/>
              </a:ln>
              <a:solidFill>
                <a:srgbClr val="045C75"/>
              </a:solidFill>
              <a:effectLst/>
              <a:uLnTx/>
              <a:uFillTx/>
              <a:latin typeface="Tahoma" panose="020B0604030504040204" pitchFamily="34" charset="0"/>
              <a:cs typeface="Tahoma" panose="020B0604030504040204" pitchFamily="34" charset="0"/>
              <a:sym typeface="Tahoma" panose="020B0604030504040204" pitchFamily="34" charset="0"/>
            </a:endParaRPr>
          </a:p>
        </p:txBody>
      </p:sp>
      <p:sp>
        <p:nvSpPr>
          <p:cNvPr id="33794" name="AutoShape 2">
            <a:extLst>
              <a:ext uri="{FF2B5EF4-FFF2-40B4-BE49-F238E27FC236}">
                <a16:creationId xmlns:a16="http://schemas.microsoft.com/office/drawing/2014/main" id="{7CCB054A-69AD-38FD-0B3B-DDE663124AB4}"/>
              </a:ext>
            </a:extLst>
          </p:cNvPr>
          <p:cNvSpPr>
            <a:spLocks/>
          </p:cNvSpPr>
          <p:nvPr/>
        </p:nvSpPr>
        <p:spPr bwMode="auto">
          <a:xfrm>
            <a:off x="4876800" y="-12700"/>
            <a:ext cx="5283200" cy="673100"/>
          </a:xfrm>
          <a:custGeom>
            <a:avLst/>
            <a:gdLst/>
            <a:ahLst/>
            <a:cxnLst/>
            <a:rect l="0" t="0" r="r" b="b"/>
            <a:pathLst>
              <a:path w="21600" h="20552">
                <a:moveTo>
                  <a:pt x="0" y="0"/>
                </a:moveTo>
                <a:cubicBezTo>
                  <a:pt x="1253" y="3703"/>
                  <a:pt x="8410" y="19349"/>
                  <a:pt x="12010" y="20475"/>
                </a:cubicBezTo>
                <a:cubicBezTo>
                  <a:pt x="15610" y="21600"/>
                  <a:pt x="20002" y="10128"/>
                  <a:pt x="21600" y="6752"/>
                </a:cubicBezTo>
                <a:lnTo>
                  <a:pt x="21600" y="218"/>
                </a:lnTo>
                <a:lnTo>
                  <a:pt x="0" y="0"/>
                </a:lnTo>
                <a:close/>
                <a:moveTo>
                  <a:pt x="0" y="0"/>
                </a:moveTo>
              </a:path>
            </a:pathLst>
          </a:custGeom>
          <a:gradFill rotWithShape="0">
            <a:gsLst>
              <a:gs pos="0">
                <a:srgbClr val="00ADB6">
                  <a:alpha val="29999"/>
                </a:srgbClr>
              </a:gs>
              <a:gs pos="80000">
                <a:srgbClr val="009BE5">
                  <a:alpha val="42000"/>
                </a:srgbClr>
              </a:gs>
              <a:gs pos="100000">
                <a:srgbClr val="009BE5">
                  <a:alpha val="45000"/>
                </a:srgbClr>
              </a:gs>
            </a:gsLst>
            <a:lin ang="5400000" scaled="1"/>
          </a:gradFill>
          <a:ln>
            <a:noFill/>
          </a:ln>
        </p:spPr>
        <p:txBody>
          <a:bodyPr lIns="0" tIns="0" rIns="0" bIns="0"/>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1200" b="0" i="0" u="none" strike="noStrike" kern="1200" cap="none" spc="0" normalizeH="0" baseline="0" noProof="0">
              <a:ln>
                <a:noFill/>
              </a:ln>
              <a:solidFill>
                <a:srgbClr val="000000"/>
              </a:solidFill>
              <a:effectLst/>
              <a:uLnTx/>
              <a:uFillTx/>
              <a:latin typeface="Tahoma" charset="0"/>
              <a:sym typeface="Tahoma" charset="0"/>
            </a:endParaRPr>
          </a:p>
        </p:txBody>
      </p:sp>
      <p:sp>
        <p:nvSpPr>
          <p:cNvPr id="31752" name="Rectangle 6">
            <a:extLst>
              <a:ext uri="{FF2B5EF4-FFF2-40B4-BE49-F238E27FC236}">
                <a16:creationId xmlns:a16="http://schemas.microsoft.com/office/drawing/2014/main" id="{F6766165-A799-74BF-8997-EA5216E5FEA0}"/>
              </a:ext>
            </a:extLst>
          </p:cNvPr>
          <p:cNvSpPr>
            <a:spLocks/>
          </p:cNvSpPr>
          <p:nvPr/>
        </p:nvSpPr>
        <p:spPr bwMode="auto">
          <a:xfrm>
            <a:off x="452949" y="269046"/>
            <a:ext cx="9394725" cy="49276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lvl1pPr algn="r">
              <a:spcBef>
                <a:spcPts val="700"/>
              </a:spcBef>
              <a:buClr>
                <a:srgbClr val="0BD0D9"/>
              </a:buClr>
              <a:buSzPct val="93000"/>
              <a:buFont typeface="Wingdings 2" panose="05020102010507070707" pitchFamily="18" charset="2"/>
              <a:buChar char=""/>
              <a:defRPr sz="2200">
                <a:solidFill>
                  <a:schemeClr val="tx1"/>
                </a:solidFill>
                <a:latin typeface="Lucida Grande" charset="0"/>
                <a:cs typeface="Heiti SC Light" charset="0"/>
                <a:sym typeface="Lucida Grande" charset="0"/>
              </a:defRPr>
            </a:lvl1pPr>
            <a:lvl2pPr marL="742950" indent="-285750" algn="r">
              <a:spcBef>
                <a:spcPts val="700"/>
              </a:spcBef>
              <a:buClr>
                <a:srgbClr val="0F6FC6"/>
              </a:buClr>
              <a:buSzPct val="85000"/>
              <a:buFont typeface="Wingdings 2" panose="05020102010507070707" pitchFamily="18" charset="2"/>
              <a:buChar char=""/>
              <a:defRPr sz="2000">
                <a:solidFill>
                  <a:schemeClr val="tx1"/>
                </a:solidFill>
                <a:latin typeface="Lucida Grande" charset="0"/>
                <a:cs typeface="Heiti SC Light" charset="0"/>
                <a:sym typeface="Lucida Grande" charset="0"/>
              </a:defRPr>
            </a:lvl2pPr>
            <a:lvl3pPr marL="1143000" indent="-228600" algn="r">
              <a:spcBef>
                <a:spcPts val="500"/>
              </a:spcBef>
              <a:buClr>
                <a:srgbClr val="009DD9"/>
              </a:buClr>
              <a:buSzPct val="68000"/>
              <a:buFont typeface="Wingdings 2" panose="05020102010507070707" pitchFamily="18" charset="2"/>
              <a:buChar char=""/>
              <a:defRPr sz="1400">
                <a:solidFill>
                  <a:schemeClr val="tx1"/>
                </a:solidFill>
                <a:latin typeface="Lucida Grande" charset="0"/>
                <a:cs typeface="Heiti SC Light" charset="0"/>
                <a:sym typeface="Lucida Grande" charset="0"/>
              </a:defRPr>
            </a:lvl3pPr>
            <a:lvl4pPr marL="1600200" indent="-228600" algn="r">
              <a:spcBef>
                <a:spcPts val="500"/>
              </a:spcBef>
              <a:buClr>
                <a:srgbClr val="0BD0D9"/>
              </a:buClr>
              <a:buSzPct val="62000"/>
              <a:buFont typeface="Wingdings 2" panose="05020102010507070707" pitchFamily="18" charset="2"/>
              <a:buChar char=""/>
              <a:defRPr sz="1400">
                <a:solidFill>
                  <a:schemeClr val="tx1"/>
                </a:solidFill>
                <a:latin typeface="Lucida Grande" charset="0"/>
                <a:cs typeface="Heiti SC Light" charset="0"/>
                <a:sym typeface="Lucida Grande" charset="0"/>
              </a:defRPr>
            </a:lvl4pPr>
            <a:lvl5pPr marL="2057400" indent="-228600" algn="r">
              <a:spcBef>
                <a:spcPts val="500"/>
              </a:spcBef>
              <a:buClr>
                <a:srgbClr val="10CF9B"/>
              </a:buClr>
              <a:buSzPct val="62000"/>
              <a:buFont typeface="Wingdings 2" panose="05020102010507070707" pitchFamily="18" charset="2"/>
              <a:buChar char=""/>
              <a:defRPr sz="1400">
                <a:solidFill>
                  <a:schemeClr val="tx1"/>
                </a:solidFill>
                <a:latin typeface="Lucida Grande" charset="0"/>
                <a:cs typeface="Heiti SC Light" charset="0"/>
                <a:sym typeface="Lucida Grande" charset="0"/>
              </a:defRPr>
            </a:lvl5pPr>
            <a:lvl6pPr marL="2514600" indent="-228600" algn="r" eaLnBrk="0" fontAlgn="base" hangingPunct="0">
              <a:spcBef>
                <a:spcPts val="500"/>
              </a:spcBef>
              <a:spcAft>
                <a:spcPct val="0"/>
              </a:spcAft>
              <a:buClr>
                <a:srgbClr val="10CF9B"/>
              </a:buClr>
              <a:buSzPct val="62000"/>
              <a:buFont typeface="Wingdings 2" panose="05020102010507070707" pitchFamily="18" charset="2"/>
              <a:buChar char=""/>
              <a:defRPr sz="1400">
                <a:solidFill>
                  <a:schemeClr val="tx1"/>
                </a:solidFill>
                <a:latin typeface="Lucida Grande" charset="0"/>
                <a:cs typeface="Heiti SC Light" charset="0"/>
                <a:sym typeface="Lucida Grande" charset="0"/>
              </a:defRPr>
            </a:lvl6pPr>
            <a:lvl7pPr marL="2971800" indent="-228600" algn="r" eaLnBrk="0" fontAlgn="base" hangingPunct="0">
              <a:spcBef>
                <a:spcPts val="500"/>
              </a:spcBef>
              <a:spcAft>
                <a:spcPct val="0"/>
              </a:spcAft>
              <a:buClr>
                <a:srgbClr val="10CF9B"/>
              </a:buClr>
              <a:buSzPct val="62000"/>
              <a:buFont typeface="Wingdings 2" panose="05020102010507070707" pitchFamily="18" charset="2"/>
              <a:buChar char=""/>
              <a:defRPr sz="1400">
                <a:solidFill>
                  <a:schemeClr val="tx1"/>
                </a:solidFill>
                <a:latin typeface="Lucida Grande" charset="0"/>
                <a:cs typeface="Heiti SC Light" charset="0"/>
                <a:sym typeface="Lucida Grande" charset="0"/>
              </a:defRPr>
            </a:lvl7pPr>
            <a:lvl8pPr marL="3429000" indent="-228600" algn="r" eaLnBrk="0" fontAlgn="base" hangingPunct="0">
              <a:spcBef>
                <a:spcPts val="500"/>
              </a:spcBef>
              <a:spcAft>
                <a:spcPct val="0"/>
              </a:spcAft>
              <a:buClr>
                <a:srgbClr val="10CF9B"/>
              </a:buClr>
              <a:buSzPct val="62000"/>
              <a:buFont typeface="Wingdings 2" panose="05020102010507070707" pitchFamily="18" charset="2"/>
              <a:buChar char=""/>
              <a:defRPr sz="1400">
                <a:solidFill>
                  <a:schemeClr val="tx1"/>
                </a:solidFill>
                <a:latin typeface="Lucida Grande" charset="0"/>
                <a:cs typeface="Heiti SC Light" charset="0"/>
                <a:sym typeface="Lucida Grande" charset="0"/>
              </a:defRPr>
            </a:lvl8pPr>
            <a:lvl9pPr marL="3886200" indent="-228600" algn="r" eaLnBrk="0" fontAlgn="base" hangingPunct="0">
              <a:spcBef>
                <a:spcPts val="500"/>
              </a:spcBef>
              <a:spcAft>
                <a:spcPct val="0"/>
              </a:spcAft>
              <a:buClr>
                <a:srgbClr val="10CF9B"/>
              </a:buClr>
              <a:buSzPct val="62000"/>
              <a:buFont typeface="Wingdings 2" panose="05020102010507070707" pitchFamily="18" charset="2"/>
              <a:buChar char=""/>
              <a:defRPr sz="1400">
                <a:solidFill>
                  <a:schemeClr val="tx1"/>
                </a:solidFill>
                <a:latin typeface="Lucida Grande" charset="0"/>
                <a:cs typeface="Heiti SC Light" charset="0"/>
                <a:sym typeface="Lucida Grande" charset="0"/>
              </a:defRPr>
            </a:lvl9pPr>
          </a:lstStyle>
          <a:p>
            <a:pPr marL="0" marR="0" lvl="0" indent="0" algn="l" defTabSz="914400" rtl="0" eaLnBrk="1" fontAlgn="base" latinLnBrk="0" hangingPunct="1">
              <a:lnSpc>
                <a:spcPct val="150000"/>
              </a:lnSpc>
              <a:spcBef>
                <a:spcPct val="0"/>
              </a:spcBef>
              <a:spcAft>
                <a:spcPct val="0"/>
              </a:spcAft>
              <a:buClrTx/>
              <a:buSzTx/>
              <a:buFontTx/>
              <a:buNone/>
              <a:tabLst/>
              <a:defRPr/>
            </a:pP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sym typeface="Arial" panose="020B0604020202020204" pitchFamily="34" charset="0"/>
              </a:rPr>
              <a:t>Type  IV  secretion  systems  (T4SSs) </a:t>
            </a:r>
          </a:p>
          <a:p>
            <a:pPr marL="0" marR="0" lvl="0" indent="0" algn="l" defTabSz="914400" rtl="0" eaLnBrk="1" fontAlgn="base" latinLnBrk="0" hangingPunct="1">
              <a:lnSpc>
                <a:spcPct val="150000"/>
              </a:lnSpc>
              <a:spcBef>
                <a:spcPct val="0"/>
              </a:spcBef>
              <a:spcAft>
                <a:spcPct val="0"/>
              </a:spcAft>
              <a:buClrTx/>
              <a:buSzTx/>
              <a:buFontTx/>
              <a:buNone/>
              <a:tabLst/>
              <a:defRPr/>
            </a:pPr>
            <a:r>
              <a:rPr kumimoji="0" lang="en-US" altLang="en-US" sz="280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sym typeface="Arial" panose="020B0604020202020204" pitchFamily="34" charset="0"/>
              </a:rPr>
              <a:t>T4SSs are  used  by  bacteria  for  different  functions,  the  two  most  common  being  conjugation  and  effector  protein  translocation.  These  processes  play  important  roles  in spread  of  antibiotic  resistance  and  infection  by  bacterial  pathogens.  During  conjugation  single-stranded  DNA  is  translocated  into  recipient  cells  by  a  contact-dependent  process.  </a:t>
            </a:r>
            <a:r>
              <a:rPr kumimoji="0" lang="en-US" altLang="en-US" sz="2800" i="1"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sym typeface="Arial" panose="020B0604020202020204" pitchFamily="34" charset="0"/>
              </a:rPr>
              <a:t>Neisseria gonorrhoeae </a:t>
            </a:r>
            <a:r>
              <a:rPr kumimoji="0" lang="en-US" altLang="en-US" sz="280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sym typeface="Arial" panose="020B0604020202020204" pitchFamily="34" charset="0"/>
              </a:rPr>
              <a:t>is the only bacterium known to use a T4SS to secrete  single-stranded  DNA  into  the  extracellular  milieu.</a:t>
            </a:r>
          </a:p>
        </p:txBody>
      </p:sp>
    </p:spTree>
    <p:extLst>
      <p:ext uri="{BB962C8B-B14F-4D97-AF65-F5344CB8AC3E}">
        <p14:creationId xmlns:p14="http://schemas.microsoft.com/office/powerpoint/2010/main" val="2228259455"/>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Number Placeholder 3">
            <a:extLst>
              <a:ext uri="{FF2B5EF4-FFF2-40B4-BE49-F238E27FC236}">
                <a16:creationId xmlns:a16="http://schemas.microsoft.com/office/drawing/2014/main" id="{D036B07C-FD47-0584-7B93-CA4F6FC6039A}"/>
              </a:ext>
            </a:extLst>
          </p:cNvPr>
          <p:cNvSpPr>
            <a:spLocks noGrp="1"/>
          </p:cNvSpPr>
          <p:nvPr>
            <p:ph type="sldNum"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lgn="r">
              <a:spcBef>
                <a:spcPts val="700"/>
              </a:spcBef>
              <a:buClr>
                <a:srgbClr val="0BD0D9"/>
              </a:buClr>
              <a:buSzPct val="93000"/>
              <a:buFont typeface="Wingdings 2" panose="05020102010507070707" pitchFamily="18" charset="2"/>
              <a:buChar char=""/>
              <a:defRPr sz="2200">
                <a:solidFill>
                  <a:schemeClr val="tx1"/>
                </a:solidFill>
                <a:latin typeface="Lucida Grande" charset="0"/>
                <a:cs typeface="Heiti SC Light" charset="0"/>
                <a:sym typeface="Lucida Grande" charset="0"/>
              </a:defRPr>
            </a:lvl1pPr>
            <a:lvl2pPr marL="742950" indent="-285750" algn="r">
              <a:spcBef>
                <a:spcPts val="700"/>
              </a:spcBef>
              <a:buClr>
                <a:srgbClr val="0F6FC6"/>
              </a:buClr>
              <a:buSzPct val="85000"/>
              <a:buFont typeface="Wingdings 2" panose="05020102010507070707" pitchFamily="18" charset="2"/>
              <a:buChar char=""/>
              <a:defRPr sz="2000">
                <a:solidFill>
                  <a:schemeClr val="tx1"/>
                </a:solidFill>
                <a:latin typeface="Lucida Grande" charset="0"/>
                <a:cs typeface="Heiti SC Light" charset="0"/>
                <a:sym typeface="Lucida Grande" charset="0"/>
              </a:defRPr>
            </a:lvl2pPr>
            <a:lvl3pPr marL="1143000" indent="-228600" algn="r">
              <a:spcBef>
                <a:spcPts val="500"/>
              </a:spcBef>
              <a:buClr>
                <a:srgbClr val="009DD9"/>
              </a:buClr>
              <a:buSzPct val="68000"/>
              <a:buFont typeface="Wingdings 2" panose="05020102010507070707" pitchFamily="18" charset="2"/>
              <a:buChar char=""/>
              <a:defRPr sz="1400">
                <a:solidFill>
                  <a:schemeClr val="tx1"/>
                </a:solidFill>
                <a:latin typeface="Lucida Grande" charset="0"/>
                <a:cs typeface="Heiti SC Light" charset="0"/>
                <a:sym typeface="Lucida Grande" charset="0"/>
              </a:defRPr>
            </a:lvl3pPr>
            <a:lvl4pPr marL="1600200" indent="-228600" algn="r">
              <a:spcBef>
                <a:spcPts val="500"/>
              </a:spcBef>
              <a:buClr>
                <a:srgbClr val="0BD0D9"/>
              </a:buClr>
              <a:buSzPct val="62000"/>
              <a:buFont typeface="Wingdings 2" panose="05020102010507070707" pitchFamily="18" charset="2"/>
              <a:buChar char=""/>
              <a:defRPr sz="1400">
                <a:solidFill>
                  <a:schemeClr val="tx1"/>
                </a:solidFill>
                <a:latin typeface="Lucida Grande" charset="0"/>
                <a:cs typeface="Heiti SC Light" charset="0"/>
                <a:sym typeface="Lucida Grande" charset="0"/>
              </a:defRPr>
            </a:lvl4pPr>
            <a:lvl5pPr marL="2057400" indent="-228600" algn="r">
              <a:spcBef>
                <a:spcPts val="500"/>
              </a:spcBef>
              <a:buClr>
                <a:srgbClr val="10CF9B"/>
              </a:buClr>
              <a:buSzPct val="62000"/>
              <a:buFont typeface="Wingdings 2" panose="05020102010507070707" pitchFamily="18" charset="2"/>
              <a:buChar char=""/>
              <a:defRPr sz="1400">
                <a:solidFill>
                  <a:schemeClr val="tx1"/>
                </a:solidFill>
                <a:latin typeface="Lucida Grande" charset="0"/>
                <a:cs typeface="Heiti SC Light" charset="0"/>
                <a:sym typeface="Lucida Grande" charset="0"/>
              </a:defRPr>
            </a:lvl5pPr>
            <a:lvl6pPr marL="2514600" indent="-228600" algn="r" eaLnBrk="0" fontAlgn="base" hangingPunct="0">
              <a:spcBef>
                <a:spcPts val="500"/>
              </a:spcBef>
              <a:spcAft>
                <a:spcPct val="0"/>
              </a:spcAft>
              <a:buClr>
                <a:srgbClr val="10CF9B"/>
              </a:buClr>
              <a:buSzPct val="62000"/>
              <a:buFont typeface="Wingdings 2" panose="05020102010507070707" pitchFamily="18" charset="2"/>
              <a:buChar char=""/>
              <a:defRPr sz="1400">
                <a:solidFill>
                  <a:schemeClr val="tx1"/>
                </a:solidFill>
                <a:latin typeface="Lucida Grande" charset="0"/>
                <a:cs typeface="Heiti SC Light" charset="0"/>
                <a:sym typeface="Lucida Grande" charset="0"/>
              </a:defRPr>
            </a:lvl6pPr>
            <a:lvl7pPr marL="2971800" indent="-228600" algn="r" eaLnBrk="0" fontAlgn="base" hangingPunct="0">
              <a:spcBef>
                <a:spcPts val="500"/>
              </a:spcBef>
              <a:spcAft>
                <a:spcPct val="0"/>
              </a:spcAft>
              <a:buClr>
                <a:srgbClr val="10CF9B"/>
              </a:buClr>
              <a:buSzPct val="62000"/>
              <a:buFont typeface="Wingdings 2" panose="05020102010507070707" pitchFamily="18" charset="2"/>
              <a:buChar char=""/>
              <a:defRPr sz="1400">
                <a:solidFill>
                  <a:schemeClr val="tx1"/>
                </a:solidFill>
                <a:latin typeface="Lucida Grande" charset="0"/>
                <a:cs typeface="Heiti SC Light" charset="0"/>
                <a:sym typeface="Lucida Grande" charset="0"/>
              </a:defRPr>
            </a:lvl7pPr>
            <a:lvl8pPr marL="3429000" indent="-228600" algn="r" eaLnBrk="0" fontAlgn="base" hangingPunct="0">
              <a:spcBef>
                <a:spcPts val="500"/>
              </a:spcBef>
              <a:spcAft>
                <a:spcPct val="0"/>
              </a:spcAft>
              <a:buClr>
                <a:srgbClr val="10CF9B"/>
              </a:buClr>
              <a:buSzPct val="62000"/>
              <a:buFont typeface="Wingdings 2" panose="05020102010507070707" pitchFamily="18" charset="2"/>
              <a:buChar char=""/>
              <a:defRPr sz="1400">
                <a:solidFill>
                  <a:schemeClr val="tx1"/>
                </a:solidFill>
                <a:latin typeface="Lucida Grande" charset="0"/>
                <a:cs typeface="Heiti SC Light" charset="0"/>
                <a:sym typeface="Lucida Grande" charset="0"/>
              </a:defRPr>
            </a:lvl8pPr>
            <a:lvl9pPr marL="3886200" indent="-228600" algn="r" eaLnBrk="0" fontAlgn="base" hangingPunct="0">
              <a:spcBef>
                <a:spcPts val="500"/>
              </a:spcBef>
              <a:spcAft>
                <a:spcPct val="0"/>
              </a:spcAft>
              <a:buClr>
                <a:srgbClr val="10CF9B"/>
              </a:buClr>
              <a:buSzPct val="62000"/>
              <a:buFont typeface="Wingdings 2" panose="05020102010507070707" pitchFamily="18" charset="2"/>
              <a:buChar char=""/>
              <a:defRPr sz="1400">
                <a:solidFill>
                  <a:schemeClr val="tx1"/>
                </a:solidFill>
                <a:latin typeface="Lucida Grande" charset="0"/>
                <a:cs typeface="Heiti SC Light" charset="0"/>
                <a:sym typeface="Lucida Grande"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fld id="{516A866D-7B5B-4F37-A6F9-87EBF38E3D0D}" type="slidenum">
              <a:rPr kumimoji="0" lang="en-US" altLang="en-US" sz="800" b="0" i="0" u="none" strike="noStrike" kern="1200" cap="none" spc="0" normalizeH="0" baseline="0" noProof="0" smtClean="0">
                <a:ln>
                  <a:noFill/>
                </a:ln>
                <a:solidFill>
                  <a:srgbClr val="045C75"/>
                </a:solidFill>
                <a:effectLst/>
                <a:uLnTx/>
                <a:uFillTx/>
                <a:latin typeface="Tahoma" panose="020B0604030504040204" pitchFamily="34" charset="0"/>
                <a:cs typeface="Tahoma" panose="020B0604030504040204" pitchFamily="34" charset="0"/>
                <a:sym typeface="Tahoma" panose="020B0604030504040204" pitchFamily="34" charset="0"/>
              </a:rPr>
              <a:pPr marL="0" marR="0" lvl="0" indent="0" algn="ctr" defTabSz="914400" rtl="0" eaLnBrk="1" fontAlgn="base" latinLnBrk="0" hangingPunct="1">
                <a:lnSpc>
                  <a:spcPct val="100000"/>
                </a:lnSpc>
                <a:spcBef>
                  <a:spcPct val="0"/>
                </a:spcBef>
                <a:spcAft>
                  <a:spcPct val="0"/>
                </a:spcAft>
                <a:buClrTx/>
                <a:buSzTx/>
                <a:buFontTx/>
                <a:buNone/>
                <a:tabLst/>
                <a:defRPr/>
              </a:pPr>
              <a:t>11</a:t>
            </a:fld>
            <a:endParaRPr kumimoji="0" lang="en-US" altLang="en-US" sz="800" b="0" i="0" u="none" strike="noStrike" kern="1200" cap="none" spc="0" normalizeH="0" baseline="0" noProof="0">
              <a:ln>
                <a:noFill/>
              </a:ln>
              <a:solidFill>
                <a:srgbClr val="045C75"/>
              </a:solidFill>
              <a:effectLst/>
              <a:uLnTx/>
              <a:uFillTx/>
              <a:latin typeface="Tahoma" panose="020B0604030504040204" pitchFamily="34" charset="0"/>
              <a:cs typeface="Tahoma" panose="020B0604030504040204" pitchFamily="34" charset="0"/>
              <a:sym typeface="Tahoma" panose="020B0604030504040204" pitchFamily="34" charset="0"/>
            </a:endParaRPr>
          </a:p>
        </p:txBody>
      </p:sp>
      <p:sp>
        <p:nvSpPr>
          <p:cNvPr id="33794" name="AutoShape 2">
            <a:extLst>
              <a:ext uri="{FF2B5EF4-FFF2-40B4-BE49-F238E27FC236}">
                <a16:creationId xmlns:a16="http://schemas.microsoft.com/office/drawing/2014/main" id="{7CCB054A-69AD-38FD-0B3B-DDE663124AB4}"/>
              </a:ext>
            </a:extLst>
          </p:cNvPr>
          <p:cNvSpPr>
            <a:spLocks/>
          </p:cNvSpPr>
          <p:nvPr/>
        </p:nvSpPr>
        <p:spPr bwMode="auto">
          <a:xfrm>
            <a:off x="4876800" y="-12700"/>
            <a:ext cx="5283200" cy="673100"/>
          </a:xfrm>
          <a:custGeom>
            <a:avLst/>
            <a:gdLst/>
            <a:ahLst/>
            <a:cxnLst/>
            <a:rect l="0" t="0" r="r" b="b"/>
            <a:pathLst>
              <a:path w="21600" h="20552">
                <a:moveTo>
                  <a:pt x="0" y="0"/>
                </a:moveTo>
                <a:cubicBezTo>
                  <a:pt x="1253" y="3703"/>
                  <a:pt x="8410" y="19349"/>
                  <a:pt x="12010" y="20475"/>
                </a:cubicBezTo>
                <a:cubicBezTo>
                  <a:pt x="15610" y="21600"/>
                  <a:pt x="20002" y="10128"/>
                  <a:pt x="21600" y="6752"/>
                </a:cubicBezTo>
                <a:lnTo>
                  <a:pt x="21600" y="218"/>
                </a:lnTo>
                <a:lnTo>
                  <a:pt x="0" y="0"/>
                </a:lnTo>
                <a:close/>
                <a:moveTo>
                  <a:pt x="0" y="0"/>
                </a:moveTo>
              </a:path>
            </a:pathLst>
          </a:custGeom>
          <a:gradFill rotWithShape="0">
            <a:gsLst>
              <a:gs pos="0">
                <a:srgbClr val="00ADB6">
                  <a:alpha val="29999"/>
                </a:srgbClr>
              </a:gs>
              <a:gs pos="80000">
                <a:srgbClr val="009BE5">
                  <a:alpha val="42000"/>
                </a:srgbClr>
              </a:gs>
              <a:gs pos="100000">
                <a:srgbClr val="009BE5">
                  <a:alpha val="45000"/>
                </a:srgbClr>
              </a:gs>
            </a:gsLst>
            <a:lin ang="5400000" scaled="1"/>
          </a:gradFill>
          <a:ln>
            <a:noFill/>
          </a:ln>
        </p:spPr>
        <p:txBody>
          <a:bodyPr lIns="0" tIns="0" rIns="0" bIns="0"/>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1200" b="0" i="0" u="none" strike="noStrike" kern="1200" cap="none" spc="0" normalizeH="0" baseline="0" noProof="0">
              <a:ln>
                <a:noFill/>
              </a:ln>
              <a:solidFill>
                <a:srgbClr val="000000"/>
              </a:solidFill>
              <a:effectLst/>
              <a:uLnTx/>
              <a:uFillTx/>
              <a:latin typeface="Tahoma" charset="0"/>
              <a:sym typeface="Tahoma" charset="0"/>
            </a:endParaRPr>
          </a:p>
        </p:txBody>
      </p:sp>
      <p:sp>
        <p:nvSpPr>
          <p:cNvPr id="31752" name="Rectangle 6">
            <a:extLst>
              <a:ext uri="{FF2B5EF4-FFF2-40B4-BE49-F238E27FC236}">
                <a16:creationId xmlns:a16="http://schemas.microsoft.com/office/drawing/2014/main" id="{F6766165-A799-74BF-8997-EA5216E5FEA0}"/>
              </a:ext>
            </a:extLst>
          </p:cNvPr>
          <p:cNvSpPr>
            <a:spLocks/>
          </p:cNvSpPr>
          <p:nvPr/>
        </p:nvSpPr>
        <p:spPr bwMode="auto">
          <a:xfrm>
            <a:off x="355111" y="517404"/>
            <a:ext cx="9488800" cy="64666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lvl1pPr algn="r">
              <a:spcBef>
                <a:spcPts val="700"/>
              </a:spcBef>
              <a:buClr>
                <a:srgbClr val="0BD0D9"/>
              </a:buClr>
              <a:buSzPct val="93000"/>
              <a:buFont typeface="Wingdings 2" panose="05020102010507070707" pitchFamily="18" charset="2"/>
              <a:buChar char=""/>
              <a:defRPr sz="2200">
                <a:solidFill>
                  <a:schemeClr val="tx1"/>
                </a:solidFill>
                <a:latin typeface="Lucida Grande" charset="0"/>
                <a:cs typeface="Heiti SC Light" charset="0"/>
                <a:sym typeface="Lucida Grande" charset="0"/>
              </a:defRPr>
            </a:lvl1pPr>
            <a:lvl2pPr marL="742950" indent="-285750" algn="r">
              <a:spcBef>
                <a:spcPts val="700"/>
              </a:spcBef>
              <a:buClr>
                <a:srgbClr val="0F6FC6"/>
              </a:buClr>
              <a:buSzPct val="85000"/>
              <a:buFont typeface="Wingdings 2" panose="05020102010507070707" pitchFamily="18" charset="2"/>
              <a:buChar char=""/>
              <a:defRPr sz="2000">
                <a:solidFill>
                  <a:schemeClr val="tx1"/>
                </a:solidFill>
                <a:latin typeface="Lucida Grande" charset="0"/>
                <a:cs typeface="Heiti SC Light" charset="0"/>
                <a:sym typeface="Lucida Grande" charset="0"/>
              </a:defRPr>
            </a:lvl2pPr>
            <a:lvl3pPr marL="1143000" indent="-228600" algn="r">
              <a:spcBef>
                <a:spcPts val="500"/>
              </a:spcBef>
              <a:buClr>
                <a:srgbClr val="009DD9"/>
              </a:buClr>
              <a:buSzPct val="68000"/>
              <a:buFont typeface="Wingdings 2" panose="05020102010507070707" pitchFamily="18" charset="2"/>
              <a:buChar char=""/>
              <a:defRPr sz="1400">
                <a:solidFill>
                  <a:schemeClr val="tx1"/>
                </a:solidFill>
                <a:latin typeface="Lucida Grande" charset="0"/>
                <a:cs typeface="Heiti SC Light" charset="0"/>
                <a:sym typeface="Lucida Grande" charset="0"/>
              </a:defRPr>
            </a:lvl3pPr>
            <a:lvl4pPr marL="1600200" indent="-228600" algn="r">
              <a:spcBef>
                <a:spcPts val="500"/>
              </a:spcBef>
              <a:buClr>
                <a:srgbClr val="0BD0D9"/>
              </a:buClr>
              <a:buSzPct val="62000"/>
              <a:buFont typeface="Wingdings 2" panose="05020102010507070707" pitchFamily="18" charset="2"/>
              <a:buChar char=""/>
              <a:defRPr sz="1400">
                <a:solidFill>
                  <a:schemeClr val="tx1"/>
                </a:solidFill>
                <a:latin typeface="Lucida Grande" charset="0"/>
                <a:cs typeface="Heiti SC Light" charset="0"/>
                <a:sym typeface="Lucida Grande" charset="0"/>
              </a:defRPr>
            </a:lvl4pPr>
            <a:lvl5pPr marL="2057400" indent="-228600" algn="r">
              <a:spcBef>
                <a:spcPts val="500"/>
              </a:spcBef>
              <a:buClr>
                <a:srgbClr val="10CF9B"/>
              </a:buClr>
              <a:buSzPct val="62000"/>
              <a:buFont typeface="Wingdings 2" panose="05020102010507070707" pitchFamily="18" charset="2"/>
              <a:buChar char=""/>
              <a:defRPr sz="1400">
                <a:solidFill>
                  <a:schemeClr val="tx1"/>
                </a:solidFill>
                <a:latin typeface="Lucida Grande" charset="0"/>
                <a:cs typeface="Heiti SC Light" charset="0"/>
                <a:sym typeface="Lucida Grande" charset="0"/>
              </a:defRPr>
            </a:lvl5pPr>
            <a:lvl6pPr marL="2514600" indent="-228600" algn="r" eaLnBrk="0" fontAlgn="base" hangingPunct="0">
              <a:spcBef>
                <a:spcPts val="500"/>
              </a:spcBef>
              <a:spcAft>
                <a:spcPct val="0"/>
              </a:spcAft>
              <a:buClr>
                <a:srgbClr val="10CF9B"/>
              </a:buClr>
              <a:buSzPct val="62000"/>
              <a:buFont typeface="Wingdings 2" panose="05020102010507070707" pitchFamily="18" charset="2"/>
              <a:buChar char=""/>
              <a:defRPr sz="1400">
                <a:solidFill>
                  <a:schemeClr val="tx1"/>
                </a:solidFill>
                <a:latin typeface="Lucida Grande" charset="0"/>
                <a:cs typeface="Heiti SC Light" charset="0"/>
                <a:sym typeface="Lucida Grande" charset="0"/>
              </a:defRPr>
            </a:lvl6pPr>
            <a:lvl7pPr marL="2971800" indent="-228600" algn="r" eaLnBrk="0" fontAlgn="base" hangingPunct="0">
              <a:spcBef>
                <a:spcPts val="500"/>
              </a:spcBef>
              <a:spcAft>
                <a:spcPct val="0"/>
              </a:spcAft>
              <a:buClr>
                <a:srgbClr val="10CF9B"/>
              </a:buClr>
              <a:buSzPct val="62000"/>
              <a:buFont typeface="Wingdings 2" panose="05020102010507070707" pitchFamily="18" charset="2"/>
              <a:buChar char=""/>
              <a:defRPr sz="1400">
                <a:solidFill>
                  <a:schemeClr val="tx1"/>
                </a:solidFill>
                <a:latin typeface="Lucida Grande" charset="0"/>
                <a:cs typeface="Heiti SC Light" charset="0"/>
                <a:sym typeface="Lucida Grande" charset="0"/>
              </a:defRPr>
            </a:lvl7pPr>
            <a:lvl8pPr marL="3429000" indent="-228600" algn="r" eaLnBrk="0" fontAlgn="base" hangingPunct="0">
              <a:spcBef>
                <a:spcPts val="500"/>
              </a:spcBef>
              <a:spcAft>
                <a:spcPct val="0"/>
              </a:spcAft>
              <a:buClr>
                <a:srgbClr val="10CF9B"/>
              </a:buClr>
              <a:buSzPct val="62000"/>
              <a:buFont typeface="Wingdings 2" panose="05020102010507070707" pitchFamily="18" charset="2"/>
              <a:buChar char=""/>
              <a:defRPr sz="1400">
                <a:solidFill>
                  <a:schemeClr val="tx1"/>
                </a:solidFill>
                <a:latin typeface="Lucida Grande" charset="0"/>
                <a:cs typeface="Heiti SC Light" charset="0"/>
                <a:sym typeface="Lucida Grande" charset="0"/>
              </a:defRPr>
            </a:lvl8pPr>
            <a:lvl9pPr marL="3886200" indent="-228600" algn="r" eaLnBrk="0" fontAlgn="base" hangingPunct="0">
              <a:spcBef>
                <a:spcPts val="500"/>
              </a:spcBef>
              <a:spcAft>
                <a:spcPct val="0"/>
              </a:spcAft>
              <a:buClr>
                <a:srgbClr val="10CF9B"/>
              </a:buClr>
              <a:buSzPct val="62000"/>
              <a:buFont typeface="Wingdings 2" panose="05020102010507070707" pitchFamily="18" charset="2"/>
              <a:buChar char=""/>
              <a:defRPr sz="1400">
                <a:solidFill>
                  <a:schemeClr val="tx1"/>
                </a:solidFill>
                <a:latin typeface="Lucida Grande" charset="0"/>
                <a:cs typeface="Heiti SC Light" charset="0"/>
                <a:sym typeface="Lucida Grande"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32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sym typeface="Arial" panose="020B0604020202020204" pitchFamily="34" charset="0"/>
              </a:rPr>
              <a:t>Significance </a:t>
            </a:r>
            <a:r>
              <a:rPr kumimoji="0" lang="en-US" altLang="en-US" sz="3200" b="1" i="0" u="none" strike="noStrike" kern="1200" cap="none" spc="0" normalizeH="0" baseline="0" noProof="0">
                <a:ln>
                  <a:noFill/>
                </a:ln>
                <a:solidFill>
                  <a:srgbClr val="000000"/>
                </a:solidFill>
                <a:effectLst/>
                <a:uLnTx/>
                <a:uFillTx/>
                <a:latin typeface="Arial" panose="020B0604020202020204" pitchFamily="34" charset="0"/>
                <a:cs typeface="Arial" panose="020B0604020202020204" pitchFamily="34" charset="0"/>
                <a:sym typeface="Arial" panose="020B0604020202020204" pitchFamily="34" charset="0"/>
              </a:rPr>
              <a:t>of conjugation</a:t>
            </a:r>
            <a:endParaRPr kumimoji="0" lang="en-US" altLang="en-US" sz="32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sym typeface="Arial" panose="020B0604020202020204" pitchFamily="34" charset="0"/>
            </a:endParaRPr>
          </a:p>
          <a:p>
            <a:pPr marL="0" marR="0" lvl="0" indent="0" algn="l" defTabSz="914400" rtl="0" eaLnBrk="1" fontAlgn="base" latinLnBrk="0" hangingPunct="1">
              <a:lnSpc>
                <a:spcPct val="150000"/>
              </a:lnSpc>
              <a:spcBef>
                <a:spcPct val="0"/>
              </a:spcBef>
              <a:spcAft>
                <a:spcPct val="0"/>
              </a:spcAft>
              <a:buClrTx/>
              <a:buSzTx/>
              <a:buFontTx/>
              <a:buNone/>
              <a:tabLst/>
              <a:defRPr/>
            </a:pPr>
            <a:r>
              <a:rPr kumimoji="0" lang="en-US" altLang="en-US" sz="32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sym typeface="Arial" panose="020B0604020202020204" pitchFamily="34" charset="0"/>
              </a:rPr>
              <a:t>Each of these types of bacterial conjugation plays a significant role in the spread of antibiotic resistance genes and the evolution of bacterial populations. Understanding the mechanisms and regulation of these processes is essential for the development of effective strategies to combat the spread of antibiotic resistance and to prevent the emergence of new bacterial pathogens.</a:t>
            </a:r>
          </a:p>
        </p:txBody>
      </p:sp>
    </p:spTree>
    <p:extLst>
      <p:ext uri="{BB962C8B-B14F-4D97-AF65-F5344CB8AC3E}">
        <p14:creationId xmlns:p14="http://schemas.microsoft.com/office/powerpoint/2010/main" val="1015754853"/>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0120F84-A866-4D9F-8B1C-9120A013D6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952500"/>
            <a:ext cx="10160001" cy="5715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76200" tIns="38100" rIns="76200" bIns="3810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762072" rtl="0" eaLnBrk="1" fontAlgn="auto" latinLnBrk="0" hangingPunct="1">
              <a:lnSpc>
                <a:spcPct val="100000"/>
              </a:lnSpc>
              <a:spcBef>
                <a:spcPts val="0"/>
              </a:spcBef>
              <a:spcAft>
                <a:spcPts val="0"/>
              </a:spcAft>
              <a:buClrTx/>
              <a:buSzTx/>
              <a:buFontTx/>
              <a:buNone/>
              <a:tabLst/>
              <a:defRPr/>
            </a:pPr>
            <a:endParaRPr kumimoji="0" lang="en-US" sz="1500" b="0" i="0" u="none" strike="noStrike" kern="1200" cap="none" spc="0" normalizeH="0" baseline="0" noProof="0">
              <a:ln>
                <a:noFill/>
              </a:ln>
              <a:solidFill>
                <a:prstClr val="white"/>
              </a:solidFill>
              <a:effectLst/>
              <a:uLnTx/>
              <a:uFillTx/>
              <a:latin typeface="Franklin Gothic Book" panose="02020404030301010803"/>
              <a:ea typeface="+mn-ea"/>
              <a:cs typeface="+mn-cs"/>
            </a:endParaRPr>
          </a:p>
        </p:txBody>
      </p:sp>
      <p:sp useBgFill="1">
        <p:nvSpPr>
          <p:cNvPr id="11" name="Rectangle 10">
            <a:extLst>
              <a:ext uri="{FF2B5EF4-FFF2-40B4-BE49-F238E27FC236}">
                <a16:creationId xmlns:a16="http://schemas.microsoft.com/office/drawing/2014/main" id="{252FEFEF-6AC0-46B6-AC09-11FC56196F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75260" y="1141388"/>
            <a:ext cx="9768840" cy="5318760"/>
          </a:xfrm>
          <a:prstGeom prst="rect">
            <a:avLst/>
          </a:prstGeom>
          <a:ln w="6350" cap="flat" cmpd="sng" algn="ctr">
            <a:noFill/>
            <a:prstDash val="solid"/>
          </a:ln>
          <a:effectLst>
            <a:softEdge rad="0"/>
          </a:effectLst>
        </p:spPr>
        <p:txBody>
          <a:bodyPr/>
          <a:lstStyle/>
          <a:p>
            <a:pPr marL="0" marR="0" lvl="0" indent="0" algn="l" defTabSz="762072" rtl="0" eaLnBrk="1" fontAlgn="auto" latinLnBrk="0" hangingPunct="1">
              <a:lnSpc>
                <a:spcPct val="100000"/>
              </a:lnSpc>
              <a:spcBef>
                <a:spcPts val="0"/>
              </a:spcBef>
              <a:spcAft>
                <a:spcPts val="0"/>
              </a:spcAft>
              <a:buClrTx/>
              <a:buSzTx/>
              <a:buFontTx/>
              <a:buNone/>
              <a:tabLst/>
              <a:defRPr/>
            </a:pPr>
            <a:endParaRPr kumimoji="0" lang="en-US" sz="1500" b="0" i="0" u="none" strike="noStrike" kern="1200" cap="none" spc="0" normalizeH="0" baseline="0" noProof="0">
              <a:ln>
                <a:noFill/>
              </a:ln>
              <a:solidFill>
                <a:prstClr val="black"/>
              </a:solidFill>
              <a:effectLst/>
              <a:uLnTx/>
              <a:uFillTx/>
              <a:latin typeface="Franklin Gothic Book" panose="02020404030301010803"/>
              <a:ea typeface="+mn-ea"/>
              <a:cs typeface="+mn-cs"/>
            </a:endParaRPr>
          </a:p>
        </p:txBody>
      </p:sp>
      <p:pic>
        <p:nvPicPr>
          <p:cNvPr id="5" name="Picture 4" descr="A logo of a university&#10;&#10;Description automatically generated">
            <a:extLst>
              <a:ext uri="{FF2B5EF4-FFF2-40B4-BE49-F238E27FC236}">
                <a16:creationId xmlns:a16="http://schemas.microsoft.com/office/drawing/2014/main" id="{D60FA9A1-ECA4-1F34-858C-D658D749BBF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036579" y="1141388"/>
            <a:ext cx="873125" cy="857250"/>
          </a:xfrm>
          <a:prstGeom prst="rect">
            <a:avLst/>
          </a:prstGeom>
        </p:spPr>
      </p:pic>
      <p:sp>
        <p:nvSpPr>
          <p:cNvPr id="7" name="Shape 65">
            <a:extLst>
              <a:ext uri="{FF2B5EF4-FFF2-40B4-BE49-F238E27FC236}">
                <a16:creationId xmlns:a16="http://schemas.microsoft.com/office/drawing/2014/main" id="{1D47DB92-A098-306E-2044-2E6AC6490070}"/>
              </a:ext>
            </a:extLst>
          </p:cNvPr>
          <p:cNvSpPr/>
          <p:nvPr/>
        </p:nvSpPr>
        <p:spPr>
          <a:xfrm>
            <a:off x="474390" y="2112406"/>
            <a:ext cx="9236645" cy="2725917"/>
          </a:xfrm>
          <a:prstGeom prst="rect">
            <a:avLst/>
          </a:prstGeom>
          <a:noFill/>
          <a:ln>
            <a:noFill/>
          </a:ln>
        </p:spPr>
        <p:txBody>
          <a:bodyPr spcFirstLastPara="1" wrap="square" lIns="33073" tIns="33073" rIns="33073" bIns="33073" anchor="ctr" anchorCtr="0">
            <a:noAutofit/>
          </a:bodyPr>
          <a:lstStyle/>
          <a:p>
            <a:pPr marL="0" marR="0" lvl="0" indent="0" algn="ctr" defTabSz="762072" rtl="0" eaLnBrk="1" fontAlgn="auto" latinLnBrk="0" hangingPunct="1">
              <a:lnSpc>
                <a:spcPct val="150000"/>
              </a:lnSpc>
              <a:spcBef>
                <a:spcPts val="195"/>
              </a:spcBef>
              <a:spcAft>
                <a:spcPts val="195"/>
              </a:spcAft>
              <a:buClrTx/>
              <a:buSzTx/>
              <a:buFontTx/>
              <a:buNone/>
              <a:tabLst/>
              <a:defRPr/>
            </a:pPr>
            <a:r>
              <a:rPr kumimoji="0" lang="en-US" sz="3200" b="1" i="0" u="none" strike="noStrike" kern="1200" cap="none" spc="0" normalizeH="0" baseline="0" noProof="0" dirty="0">
                <a:ln>
                  <a:noFill/>
                </a:ln>
                <a:solidFill>
                  <a:prstClr val="black"/>
                </a:solidFill>
                <a:effectLst/>
                <a:uLnTx/>
                <a:uFillTx/>
                <a:latin typeface="Arial" panose="020B0604020202020204" pitchFamily="34" charset="0"/>
                <a:ea typeface="Arial"/>
                <a:cs typeface="Arial" panose="020B0604020202020204" pitchFamily="34" charset="0"/>
                <a:sym typeface="Arial"/>
              </a:rPr>
              <a:t>Questions and comments?</a:t>
            </a:r>
          </a:p>
        </p:txBody>
      </p:sp>
    </p:spTree>
    <p:extLst>
      <p:ext uri="{BB962C8B-B14F-4D97-AF65-F5344CB8AC3E}">
        <p14:creationId xmlns:p14="http://schemas.microsoft.com/office/powerpoint/2010/main" val="29236615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Number Placeholder 3">
            <a:extLst>
              <a:ext uri="{FF2B5EF4-FFF2-40B4-BE49-F238E27FC236}">
                <a16:creationId xmlns:a16="http://schemas.microsoft.com/office/drawing/2014/main" id="{9F66A765-6FE8-5315-FE1E-1531B71B5B6F}"/>
              </a:ext>
            </a:extLst>
          </p:cNvPr>
          <p:cNvSpPr>
            <a:spLocks noGrp="1"/>
          </p:cNvSpPr>
          <p:nvPr>
            <p:ph type="sldNum"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lgn="r">
              <a:spcBef>
                <a:spcPts val="700"/>
              </a:spcBef>
              <a:buClr>
                <a:srgbClr val="0BD0D9"/>
              </a:buClr>
              <a:buSzPct val="93000"/>
              <a:buFont typeface="Wingdings 2" panose="05020102010507070707" pitchFamily="18" charset="2"/>
              <a:buChar char=""/>
              <a:defRPr sz="2200">
                <a:solidFill>
                  <a:schemeClr val="tx1"/>
                </a:solidFill>
                <a:latin typeface="Lucida Grande" charset="0"/>
                <a:cs typeface="Heiti SC Light" charset="0"/>
                <a:sym typeface="Lucida Grande" charset="0"/>
              </a:defRPr>
            </a:lvl1pPr>
            <a:lvl2pPr marL="742950" indent="-285750" algn="r">
              <a:spcBef>
                <a:spcPts val="700"/>
              </a:spcBef>
              <a:buClr>
                <a:srgbClr val="0F6FC6"/>
              </a:buClr>
              <a:buSzPct val="85000"/>
              <a:buFont typeface="Wingdings 2" panose="05020102010507070707" pitchFamily="18" charset="2"/>
              <a:buChar char=""/>
              <a:defRPr sz="2000">
                <a:solidFill>
                  <a:schemeClr val="tx1"/>
                </a:solidFill>
                <a:latin typeface="Lucida Grande" charset="0"/>
                <a:cs typeface="Heiti SC Light" charset="0"/>
                <a:sym typeface="Lucida Grande" charset="0"/>
              </a:defRPr>
            </a:lvl2pPr>
            <a:lvl3pPr marL="1143000" indent="-228600" algn="r">
              <a:spcBef>
                <a:spcPts val="500"/>
              </a:spcBef>
              <a:buClr>
                <a:srgbClr val="009DD9"/>
              </a:buClr>
              <a:buSzPct val="68000"/>
              <a:buFont typeface="Wingdings 2" panose="05020102010507070707" pitchFamily="18" charset="2"/>
              <a:buChar char=""/>
              <a:defRPr sz="1400">
                <a:solidFill>
                  <a:schemeClr val="tx1"/>
                </a:solidFill>
                <a:latin typeface="Lucida Grande" charset="0"/>
                <a:cs typeface="Heiti SC Light" charset="0"/>
                <a:sym typeface="Lucida Grande" charset="0"/>
              </a:defRPr>
            </a:lvl3pPr>
            <a:lvl4pPr marL="1600200" indent="-228600" algn="r">
              <a:spcBef>
                <a:spcPts val="500"/>
              </a:spcBef>
              <a:buClr>
                <a:srgbClr val="0BD0D9"/>
              </a:buClr>
              <a:buSzPct val="62000"/>
              <a:buFont typeface="Wingdings 2" panose="05020102010507070707" pitchFamily="18" charset="2"/>
              <a:buChar char=""/>
              <a:defRPr sz="1400">
                <a:solidFill>
                  <a:schemeClr val="tx1"/>
                </a:solidFill>
                <a:latin typeface="Lucida Grande" charset="0"/>
                <a:cs typeface="Heiti SC Light" charset="0"/>
                <a:sym typeface="Lucida Grande" charset="0"/>
              </a:defRPr>
            </a:lvl4pPr>
            <a:lvl5pPr marL="2057400" indent="-228600" algn="r">
              <a:spcBef>
                <a:spcPts val="500"/>
              </a:spcBef>
              <a:buClr>
                <a:srgbClr val="10CF9B"/>
              </a:buClr>
              <a:buSzPct val="62000"/>
              <a:buFont typeface="Wingdings 2" panose="05020102010507070707" pitchFamily="18" charset="2"/>
              <a:buChar char=""/>
              <a:defRPr sz="1400">
                <a:solidFill>
                  <a:schemeClr val="tx1"/>
                </a:solidFill>
                <a:latin typeface="Lucida Grande" charset="0"/>
                <a:cs typeface="Heiti SC Light" charset="0"/>
                <a:sym typeface="Lucida Grande" charset="0"/>
              </a:defRPr>
            </a:lvl5pPr>
            <a:lvl6pPr marL="2514600" indent="-228600" algn="r" eaLnBrk="0" fontAlgn="base" hangingPunct="0">
              <a:spcBef>
                <a:spcPts val="500"/>
              </a:spcBef>
              <a:spcAft>
                <a:spcPct val="0"/>
              </a:spcAft>
              <a:buClr>
                <a:srgbClr val="10CF9B"/>
              </a:buClr>
              <a:buSzPct val="62000"/>
              <a:buFont typeface="Wingdings 2" panose="05020102010507070707" pitchFamily="18" charset="2"/>
              <a:buChar char=""/>
              <a:defRPr sz="1400">
                <a:solidFill>
                  <a:schemeClr val="tx1"/>
                </a:solidFill>
                <a:latin typeface="Lucida Grande" charset="0"/>
                <a:cs typeface="Heiti SC Light" charset="0"/>
                <a:sym typeface="Lucida Grande" charset="0"/>
              </a:defRPr>
            </a:lvl6pPr>
            <a:lvl7pPr marL="2971800" indent="-228600" algn="r" eaLnBrk="0" fontAlgn="base" hangingPunct="0">
              <a:spcBef>
                <a:spcPts val="500"/>
              </a:spcBef>
              <a:spcAft>
                <a:spcPct val="0"/>
              </a:spcAft>
              <a:buClr>
                <a:srgbClr val="10CF9B"/>
              </a:buClr>
              <a:buSzPct val="62000"/>
              <a:buFont typeface="Wingdings 2" panose="05020102010507070707" pitchFamily="18" charset="2"/>
              <a:buChar char=""/>
              <a:defRPr sz="1400">
                <a:solidFill>
                  <a:schemeClr val="tx1"/>
                </a:solidFill>
                <a:latin typeface="Lucida Grande" charset="0"/>
                <a:cs typeface="Heiti SC Light" charset="0"/>
                <a:sym typeface="Lucida Grande" charset="0"/>
              </a:defRPr>
            </a:lvl7pPr>
            <a:lvl8pPr marL="3429000" indent="-228600" algn="r" eaLnBrk="0" fontAlgn="base" hangingPunct="0">
              <a:spcBef>
                <a:spcPts val="500"/>
              </a:spcBef>
              <a:spcAft>
                <a:spcPct val="0"/>
              </a:spcAft>
              <a:buClr>
                <a:srgbClr val="10CF9B"/>
              </a:buClr>
              <a:buSzPct val="62000"/>
              <a:buFont typeface="Wingdings 2" panose="05020102010507070707" pitchFamily="18" charset="2"/>
              <a:buChar char=""/>
              <a:defRPr sz="1400">
                <a:solidFill>
                  <a:schemeClr val="tx1"/>
                </a:solidFill>
                <a:latin typeface="Lucida Grande" charset="0"/>
                <a:cs typeface="Heiti SC Light" charset="0"/>
                <a:sym typeface="Lucida Grande" charset="0"/>
              </a:defRPr>
            </a:lvl8pPr>
            <a:lvl9pPr marL="3886200" indent="-228600" algn="r" eaLnBrk="0" fontAlgn="base" hangingPunct="0">
              <a:spcBef>
                <a:spcPts val="500"/>
              </a:spcBef>
              <a:spcAft>
                <a:spcPct val="0"/>
              </a:spcAft>
              <a:buClr>
                <a:srgbClr val="10CF9B"/>
              </a:buClr>
              <a:buSzPct val="62000"/>
              <a:buFont typeface="Wingdings 2" panose="05020102010507070707" pitchFamily="18" charset="2"/>
              <a:buChar char=""/>
              <a:defRPr sz="1400">
                <a:solidFill>
                  <a:schemeClr val="tx1"/>
                </a:solidFill>
                <a:latin typeface="Lucida Grande" charset="0"/>
                <a:cs typeface="Heiti SC Light" charset="0"/>
                <a:sym typeface="Lucida Grande"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fld id="{C3966DDE-05F1-4DF2-AC15-983A917E1F98}" type="slidenum">
              <a:rPr kumimoji="0" lang="en-US" altLang="en-US" sz="800" b="0" i="0" u="none" strike="noStrike" kern="1200" cap="none" spc="0" normalizeH="0" baseline="0" noProof="0" smtClean="0">
                <a:ln>
                  <a:noFill/>
                </a:ln>
                <a:solidFill>
                  <a:srgbClr val="045C75"/>
                </a:solidFill>
                <a:effectLst/>
                <a:uLnTx/>
                <a:uFillTx/>
                <a:latin typeface="Tahoma" panose="020B0604030504040204" pitchFamily="34" charset="0"/>
                <a:cs typeface="Tahoma" panose="020B0604030504040204" pitchFamily="34" charset="0"/>
                <a:sym typeface="Tahoma" panose="020B0604030504040204" pitchFamily="34" charset="0"/>
              </a:rPr>
              <a:pPr marL="0" marR="0" lvl="0" indent="0" algn="ctr" defTabSz="914400" rtl="0" eaLnBrk="1" fontAlgn="base" latinLnBrk="0" hangingPunct="1">
                <a:lnSpc>
                  <a:spcPct val="100000"/>
                </a:lnSpc>
                <a:spcBef>
                  <a:spcPct val="0"/>
                </a:spcBef>
                <a:spcAft>
                  <a:spcPct val="0"/>
                </a:spcAft>
                <a:buClrTx/>
                <a:buSzTx/>
                <a:buFontTx/>
                <a:buNone/>
                <a:tabLst/>
                <a:defRPr/>
              </a:pPr>
              <a:t>2</a:t>
            </a:fld>
            <a:endParaRPr kumimoji="0" lang="en-US" altLang="en-US" sz="800" b="0" i="0" u="none" strike="noStrike" kern="1200" cap="none" spc="0" normalizeH="0" baseline="0" noProof="0">
              <a:ln>
                <a:noFill/>
              </a:ln>
              <a:solidFill>
                <a:srgbClr val="045C75"/>
              </a:solidFill>
              <a:effectLst/>
              <a:uLnTx/>
              <a:uFillTx/>
              <a:latin typeface="Tahoma" panose="020B0604030504040204" pitchFamily="34" charset="0"/>
              <a:cs typeface="Tahoma" panose="020B0604030504040204" pitchFamily="34" charset="0"/>
              <a:sym typeface="Tahoma" panose="020B0604030504040204" pitchFamily="34" charset="0"/>
            </a:endParaRPr>
          </a:p>
        </p:txBody>
      </p:sp>
      <p:sp>
        <p:nvSpPr>
          <p:cNvPr id="29698" name="AutoShape 2">
            <a:extLst>
              <a:ext uri="{FF2B5EF4-FFF2-40B4-BE49-F238E27FC236}">
                <a16:creationId xmlns:a16="http://schemas.microsoft.com/office/drawing/2014/main" id="{440BC6B8-D183-EAE1-FD87-9F57FABBFF98}"/>
              </a:ext>
            </a:extLst>
          </p:cNvPr>
          <p:cNvSpPr>
            <a:spLocks/>
          </p:cNvSpPr>
          <p:nvPr/>
        </p:nvSpPr>
        <p:spPr bwMode="auto">
          <a:xfrm>
            <a:off x="4876800" y="-12700"/>
            <a:ext cx="5283200" cy="673100"/>
          </a:xfrm>
          <a:custGeom>
            <a:avLst/>
            <a:gdLst/>
            <a:ahLst/>
            <a:cxnLst/>
            <a:rect l="0" t="0" r="r" b="b"/>
            <a:pathLst>
              <a:path w="21600" h="20552">
                <a:moveTo>
                  <a:pt x="0" y="0"/>
                </a:moveTo>
                <a:cubicBezTo>
                  <a:pt x="1253" y="3703"/>
                  <a:pt x="8410" y="19349"/>
                  <a:pt x="12010" y="20475"/>
                </a:cubicBezTo>
                <a:cubicBezTo>
                  <a:pt x="15610" y="21600"/>
                  <a:pt x="20002" y="10128"/>
                  <a:pt x="21600" y="6752"/>
                </a:cubicBezTo>
                <a:lnTo>
                  <a:pt x="21600" y="218"/>
                </a:lnTo>
                <a:lnTo>
                  <a:pt x="0" y="0"/>
                </a:lnTo>
                <a:close/>
                <a:moveTo>
                  <a:pt x="0" y="0"/>
                </a:moveTo>
              </a:path>
            </a:pathLst>
          </a:custGeom>
          <a:gradFill rotWithShape="0">
            <a:gsLst>
              <a:gs pos="0">
                <a:srgbClr val="00ADB6">
                  <a:alpha val="29999"/>
                </a:srgbClr>
              </a:gs>
              <a:gs pos="80000">
                <a:srgbClr val="009BE5">
                  <a:alpha val="42000"/>
                </a:srgbClr>
              </a:gs>
              <a:gs pos="100000">
                <a:srgbClr val="009BE5">
                  <a:alpha val="45000"/>
                </a:srgbClr>
              </a:gs>
            </a:gsLst>
            <a:lin ang="5400000" scaled="1"/>
          </a:gradFill>
          <a:ln>
            <a:noFill/>
          </a:ln>
        </p:spPr>
        <p:txBody>
          <a:bodyPr lIns="0" tIns="0" rIns="0" bIns="0"/>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1200" b="0" i="0" u="none" strike="noStrike" kern="1200" cap="none" spc="0" normalizeH="0" baseline="0" noProof="0">
              <a:ln>
                <a:noFill/>
              </a:ln>
              <a:solidFill>
                <a:srgbClr val="000000"/>
              </a:solidFill>
              <a:effectLst/>
              <a:uLnTx/>
              <a:uFillTx/>
              <a:latin typeface="Tahoma" charset="0"/>
              <a:sym typeface="Tahoma" charset="0"/>
            </a:endParaRPr>
          </a:p>
        </p:txBody>
      </p:sp>
      <p:sp>
        <p:nvSpPr>
          <p:cNvPr id="27657" name="Rectangle 7">
            <a:extLst>
              <a:ext uri="{FF2B5EF4-FFF2-40B4-BE49-F238E27FC236}">
                <a16:creationId xmlns:a16="http://schemas.microsoft.com/office/drawing/2014/main" id="{C115CBC3-8801-90AF-8A2A-537D66B194FE}"/>
              </a:ext>
            </a:extLst>
          </p:cNvPr>
          <p:cNvSpPr>
            <a:spLocks noGrp="1" noChangeArrowheads="1"/>
          </p:cNvSpPr>
          <p:nvPr>
            <p:ph type="body" idx="1"/>
          </p:nvPr>
        </p:nvSpPr>
        <p:spPr>
          <a:xfrm>
            <a:off x="189964" y="303374"/>
            <a:ext cx="9484612" cy="5753100"/>
          </a:xfrm>
        </p:spPr>
        <p:txBody>
          <a:bodyPr lIns="0" tIns="0" rIns="0" bIns="0"/>
          <a:lstStyle/>
          <a:p>
            <a:pPr marL="0" indent="0" algn="just" eaLnBrk="1" hangingPunct="1">
              <a:lnSpc>
                <a:spcPct val="150000"/>
              </a:lnSpc>
              <a:spcBef>
                <a:spcPct val="0"/>
              </a:spcBef>
              <a:buFont typeface="Wingdings 2" panose="05020102010507070707" pitchFamily="18" charset="2"/>
              <a:buNone/>
            </a:pPr>
            <a:r>
              <a:rPr lang="en-US" altLang="en-US" sz="3000" b="1" dirty="0">
                <a:latin typeface="Arial" panose="020B0604020202020204" pitchFamily="34" charset="0"/>
                <a:cs typeface="Arial" panose="020B0604020202020204" pitchFamily="34" charset="0"/>
                <a:sym typeface="Arial" panose="020B0604020202020204" pitchFamily="34" charset="0"/>
              </a:rPr>
              <a:t>Conjugation</a:t>
            </a:r>
          </a:p>
          <a:p>
            <a:pPr marL="0" indent="0" algn="just" eaLnBrk="1" hangingPunct="1">
              <a:lnSpc>
                <a:spcPct val="150000"/>
              </a:lnSpc>
              <a:spcBef>
                <a:spcPct val="0"/>
              </a:spcBef>
              <a:buFont typeface="Wingdings 2" panose="05020102010507070707" pitchFamily="18" charset="2"/>
              <a:buNone/>
            </a:pPr>
            <a:r>
              <a:rPr lang="en-US" altLang="en-US" sz="3000" dirty="0">
                <a:latin typeface="Arial" panose="020B0604020202020204" pitchFamily="34" charset="0"/>
                <a:cs typeface="Arial" panose="020B0604020202020204" pitchFamily="34" charset="0"/>
                <a:sym typeface="Arial" panose="020B0604020202020204" pitchFamily="34" charset="0"/>
              </a:rPr>
              <a:t>Conjugation requires contact between living cells of opposite mating types. The donor cell, called an F</a:t>
            </a:r>
            <a:r>
              <a:rPr lang="en-US" altLang="en-US" sz="4500" baseline="17000" dirty="0">
                <a:latin typeface="Arial" panose="020B0604020202020204" pitchFamily="34" charset="0"/>
                <a:cs typeface="Arial" panose="020B0604020202020204" pitchFamily="34" charset="0"/>
                <a:sym typeface="Arial" panose="020B0604020202020204" pitchFamily="34" charset="0"/>
              </a:rPr>
              <a:t>+ </a:t>
            </a:r>
            <a:r>
              <a:rPr lang="en-US" altLang="en-US" sz="3000" dirty="0">
                <a:latin typeface="Arial" panose="020B0604020202020204" pitchFamily="34" charset="0"/>
                <a:cs typeface="Arial" panose="020B0604020202020204" pitchFamily="34" charset="0"/>
                <a:sym typeface="Arial" panose="020B0604020202020204" pitchFamily="34" charset="0"/>
              </a:rPr>
              <a:t>cell (corresponding to maleness), has extra DNA pieces called </a:t>
            </a:r>
            <a:r>
              <a:rPr lang="en-US" altLang="en-US" sz="3000" dirty="0">
                <a:latin typeface="Arial Bold" panose="020B0704020202020204" pitchFamily="34" charset="0"/>
                <a:cs typeface="Arial Bold" panose="020B0704020202020204" pitchFamily="34" charset="0"/>
                <a:sym typeface="Arial Bold" panose="020B0704020202020204" pitchFamily="34" charset="0"/>
              </a:rPr>
              <a:t>F </a:t>
            </a:r>
            <a:r>
              <a:rPr lang="en-US" altLang="en-US" sz="3000" dirty="0">
                <a:latin typeface="Arial" panose="020B0604020202020204" pitchFamily="34" charset="0"/>
                <a:cs typeface="Arial" panose="020B0604020202020204" pitchFamily="34" charset="0"/>
                <a:sym typeface="Arial" panose="020B0604020202020204" pitchFamily="34" charset="0"/>
              </a:rPr>
              <a:t>(or </a:t>
            </a:r>
            <a:r>
              <a:rPr lang="en-US" altLang="en-US" sz="3000" dirty="0">
                <a:latin typeface="Arial Bold" panose="020B0704020202020204" pitchFamily="34" charset="0"/>
                <a:cs typeface="Arial Bold" panose="020B0704020202020204" pitchFamily="34" charset="0"/>
                <a:sym typeface="Arial Bold" panose="020B0704020202020204" pitchFamily="34" charset="0"/>
              </a:rPr>
              <a:t>fertility</a:t>
            </a:r>
            <a:r>
              <a:rPr lang="en-US" altLang="en-US" sz="3000" dirty="0">
                <a:latin typeface="Arial" panose="020B0604020202020204" pitchFamily="34" charset="0"/>
                <a:cs typeface="Arial" panose="020B0604020202020204" pitchFamily="34" charset="0"/>
                <a:sym typeface="Arial" panose="020B0604020202020204" pitchFamily="34" charset="0"/>
              </a:rPr>
              <a:t>) </a:t>
            </a:r>
            <a:r>
              <a:rPr lang="en-US" altLang="en-US" sz="3000" dirty="0">
                <a:latin typeface="Arial Bold" panose="020B0704020202020204" pitchFamily="34" charset="0"/>
                <a:cs typeface="Arial Bold" panose="020B0704020202020204" pitchFamily="34" charset="0"/>
                <a:sym typeface="Arial Bold" panose="020B0704020202020204" pitchFamily="34" charset="0"/>
              </a:rPr>
              <a:t>factors. </a:t>
            </a:r>
            <a:r>
              <a:rPr lang="en-US" altLang="en-US" sz="3000" dirty="0">
                <a:latin typeface="Arial" panose="020B0604020202020204" pitchFamily="34" charset="0"/>
                <a:cs typeface="Arial" panose="020B0604020202020204" pitchFamily="34" charset="0"/>
                <a:sym typeface="Arial" panose="020B0604020202020204" pitchFamily="34" charset="0"/>
              </a:rPr>
              <a:t>These are a type of plasmid, a free genetic element in the cell. When F</a:t>
            </a:r>
            <a:r>
              <a:rPr lang="en-US" altLang="en-US" sz="4500" baseline="17000" dirty="0">
                <a:latin typeface="Arial" panose="020B0604020202020204" pitchFamily="34" charset="0"/>
                <a:cs typeface="Arial" panose="020B0604020202020204" pitchFamily="34" charset="0"/>
                <a:sym typeface="Arial" panose="020B0604020202020204" pitchFamily="34" charset="0"/>
              </a:rPr>
              <a:t>+ </a:t>
            </a:r>
            <a:r>
              <a:rPr lang="en-US" altLang="en-US" sz="3000" dirty="0">
                <a:latin typeface="Arial" panose="020B0604020202020204" pitchFamily="34" charset="0"/>
                <a:cs typeface="Arial" panose="020B0604020202020204" pitchFamily="34" charset="0"/>
                <a:sym typeface="Arial" panose="020B0604020202020204" pitchFamily="34" charset="0"/>
              </a:rPr>
              <a:t>and F</a:t>
            </a:r>
            <a:r>
              <a:rPr lang="en-US" altLang="en-US" sz="4500" baseline="17000" dirty="0">
                <a:latin typeface="Arial" panose="020B0604020202020204" pitchFamily="34" charset="0"/>
                <a:cs typeface="Arial" panose="020B0604020202020204" pitchFamily="34" charset="0"/>
                <a:sym typeface="Arial" panose="020B0604020202020204" pitchFamily="34" charset="0"/>
              </a:rPr>
              <a:t>– </a:t>
            </a:r>
            <a:r>
              <a:rPr lang="en-US" altLang="en-US" sz="3000" dirty="0">
                <a:latin typeface="Arial" panose="020B0604020202020204" pitchFamily="34" charset="0"/>
                <a:cs typeface="Arial" panose="020B0604020202020204" pitchFamily="34" charset="0"/>
                <a:sym typeface="Arial" panose="020B0604020202020204" pitchFamily="34" charset="0"/>
              </a:rPr>
              <a:t>(corresponding to femaleness) cells are mixed, the F</a:t>
            </a:r>
            <a:r>
              <a:rPr lang="en-US" altLang="en-US" sz="4500" baseline="17000" dirty="0">
                <a:latin typeface="Arial" panose="020B0604020202020204" pitchFamily="34" charset="0"/>
                <a:cs typeface="Arial" panose="020B0604020202020204" pitchFamily="34" charset="0"/>
                <a:sym typeface="Arial" panose="020B0604020202020204" pitchFamily="34" charset="0"/>
              </a:rPr>
              <a:t>+ </a:t>
            </a:r>
            <a:r>
              <a:rPr lang="en-US" altLang="en-US" sz="3000" dirty="0">
                <a:latin typeface="Arial" panose="020B0604020202020204" pitchFamily="34" charset="0"/>
                <a:cs typeface="Arial" panose="020B0604020202020204" pitchFamily="34" charset="0"/>
                <a:sym typeface="Arial" panose="020B0604020202020204" pitchFamily="34" charset="0"/>
              </a:rPr>
              <a:t>cells attach by sex pili to F</a:t>
            </a:r>
            <a:r>
              <a:rPr lang="en-US" altLang="en-US" sz="4500" baseline="17000" dirty="0">
                <a:latin typeface="Arial" panose="020B0604020202020204" pitchFamily="34" charset="0"/>
                <a:cs typeface="Arial" panose="020B0604020202020204" pitchFamily="34" charset="0"/>
                <a:sym typeface="Arial" panose="020B0604020202020204" pitchFamily="34" charset="0"/>
              </a:rPr>
              <a:t>– </a:t>
            </a:r>
            <a:r>
              <a:rPr lang="en-US" altLang="en-US" sz="3000" dirty="0">
                <a:latin typeface="Arial" panose="020B0604020202020204" pitchFamily="34" charset="0"/>
                <a:cs typeface="Arial" panose="020B0604020202020204" pitchFamily="34" charset="0"/>
                <a:sym typeface="Arial" panose="020B0604020202020204" pitchFamily="34" charset="0"/>
              </a:rPr>
              <a:t>cells.</a:t>
            </a:r>
            <a:endParaRPr lang="en-US" altLang="en-US" sz="3000" dirty="0">
              <a:latin typeface="Arial" panose="020B0604020202020204" pitchFamily="34" charset="0"/>
              <a:sym typeface="Arial" panose="020B0604020202020204" pitchFamily="34" charset="0"/>
            </a:endParaRP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Number Placeholder 3">
            <a:extLst>
              <a:ext uri="{FF2B5EF4-FFF2-40B4-BE49-F238E27FC236}">
                <a16:creationId xmlns:a16="http://schemas.microsoft.com/office/drawing/2014/main" id="{262A51FB-5D34-FC4C-B0A1-B6EDD2D36003}"/>
              </a:ext>
            </a:extLst>
          </p:cNvPr>
          <p:cNvSpPr>
            <a:spLocks noGrp="1"/>
          </p:cNvSpPr>
          <p:nvPr>
            <p:ph type="sldNum"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lgn="r">
              <a:spcBef>
                <a:spcPts val="700"/>
              </a:spcBef>
              <a:buClr>
                <a:srgbClr val="0BD0D9"/>
              </a:buClr>
              <a:buSzPct val="93000"/>
              <a:buFont typeface="Wingdings 2" panose="05020102010507070707" pitchFamily="18" charset="2"/>
              <a:buChar char=""/>
              <a:defRPr sz="2200">
                <a:solidFill>
                  <a:schemeClr val="tx1"/>
                </a:solidFill>
                <a:latin typeface="Lucida Grande" charset="0"/>
                <a:cs typeface="Heiti SC Light" charset="0"/>
                <a:sym typeface="Lucida Grande" charset="0"/>
              </a:defRPr>
            </a:lvl1pPr>
            <a:lvl2pPr marL="742950" indent="-285750" algn="r">
              <a:spcBef>
                <a:spcPts val="700"/>
              </a:spcBef>
              <a:buClr>
                <a:srgbClr val="0F6FC6"/>
              </a:buClr>
              <a:buSzPct val="85000"/>
              <a:buFont typeface="Wingdings 2" panose="05020102010507070707" pitchFamily="18" charset="2"/>
              <a:buChar char=""/>
              <a:defRPr sz="2000">
                <a:solidFill>
                  <a:schemeClr val="tx1"/>
                </a:solidFill>
                <a:latin typeface="Lucida Grande" charset="0"/>
                <a:cs typeface="Heiti SC Light" charset="0"/>
                <a:sym typeface="Lucida Grande" charset="0"/>
              </a:defRPr>
            </a:lvl2pPr>
            <a:lvl3pPr marL="1143000" indent="-228600" algn="r">
              <a:spcBef>
                <a:spcPts val="500"/>
              </a:spcBef>
              <a:buClr>
                <a:srgbClr val="009DD9"/>
              </a:buClr>
              <a:buSzPct val="68000"/>
              <a:buFont typeface="Wingdings 2" panose="05020102010507070707" pitchFamily="18" charset="2"/>
              <a:buChar char=""/>
              <a:defRPr sz="1400">
                <a:solidFill>
                  <a:schemeClr val="tx1"/>
                </a:solidFill>
                <a:latin typeface="Lucida Grande" charset="0"/>
                <a:cs typeface="Heiti SC Light" charset="0"/>
                <a:sym typeface="Lucida Grande" charset="0"/>
              </a:defRPr>
            </a:lvl3pPr>
            <a:lvl4pPr marL="1600200" indent="-228600" algn="r">
              <a:spcBef>
                <a:spcPts val="500"/>
              </a:spcBef>
              <a:buClr>
                <a:srgbClr val="0BD0D9"/>
              </a:buClr>
              <a:buSzPct val="62000"/>
              <a:buFont typeface="Wingdings 2" panose="05020102010507070707" pitchFamily="18" charset="2"/>
              <a:buChar char=""/>
              <a:defRPr sz="1400">
                <a:solidFill>
                  <a:schemeClr val="tx1"/>
                </a:solidFill>
                <a:latin typeface="Lucida Grande" charset="0"/>
                <a:cs typeface="Heiti SC Light" charset="0"/>
                <a:sym typeface="Lucida Grande" charset="0"/>
              </a:defRPr>
            </a:lvl4pPr>
            <a:lvl5pPr marL="2057400" indent="-228600" algn="r">
              <a:spcBef>
                <a:spcPts val="500"/>
              </a:spcBef>
              <a:buClr>
                <a:srgbClr val="10CF9B"/>
              </a:buClr>
              <a:buSzPct val="62000"/>
              <a:buFont typeface="Wingdings 2" panose="05020102010507070707" pitchFamily="18" charset="2"/>
              <a:buChar char=""/>
              <a:defRPr sz="1400">
                <a:solidFill>
                  <a:schemeClr val="tx1"/>
                </a:solidFill>
                <a:latin typeface="Lucida Grande" charset="0"/>
                <a:cs typeface="Heiti SC Light" charset="0"/>
                <a:sym typeface="Lucida Grande" charset="0"/>
              </a:defRPr>
            </a:lvl5pPr>
            <a:lvl6pPr marL="2514600" indent="-228600" algn="r" eaLnBrk="0" fontAlgn="base" hangingPunct="0">
              <a:spcBef>
                <a:spcPts val="500"/>
              </a:spcBef>
              <a:spcAft>
                <a:spcPct val="0"/>
              </a:spcAft>
              <a:buClr>
                <a:srgbClr val="10CF9B"/>
              </a:buClr>
              <a:buSzPct val="62000"/>
              <a:buFont typeface="Wingdings 2" panose="05020102010507070707" pitchFamily="18" charset="2"/>
              <a:buChar char=""/>
              <a:defRPr sz="1400">
                <a:solidFill>
                  <a:schemeClr val="tx1"/>
                </a:solidFill>
                <a:latin typeface="Lucida Grande" charset="0"/>
                <a:cs typeface="Heiti SC Light" charset="0"/>
                <a:sym typeface="Lucida Grande" charset="0"/>
              </a:defRPr>
            </a:lvl6pPr>
            <a:lvl7pPr marL="2971800" indent="-228600" algn="r" eaLnBrk="0" fontAlgn="base" hangingPunct="0">
              <a:spcBef>
                <a:spcPts val="500"/>
              </a:spcBef>
              <a:spcAft>
                <a:spcPct val="0"/>
              </a:spcAft>
              <a:buClr>
                <a:srgbClr val="10CF9B"/>
              </a:buClr>
              <a:buSzPct val="62000"/>
              <a:buFont typeface="Wingdings 2" panose="05020102010507070707" pitchFamily="18" charset="2"/>
              <a:buChar char=""/>
              <a:defRPr sz="1400">
                <a:solidFill>
                  <a:schemeClr val="tx1"/>
                </a:solidFill>
                <a:latin typeface="Lucida Grande" charset="0"/>
                <a:cs typeface="Heiti SC Light" charset="0"/>
                <a:sym typeface="Lucida Grande" charset="0"/>
              </a:defRPr>
            </a:lvl7pPr>
            <a:lvl8pPr marL="3429000" indent="-228600" algn="r" eaLnBrk="0" fontAlgn="base" hangingPunct="0">
              <a:spcBef>
                <a:spcPts val="500"/>
              </a:spcBef>
              <a:spcAft>
                <a:spcPct val="0"/>
              </a:spcAft>
              <a:buClr>
                <a:srgbClr val="10CF9B"/>
              </a:buClr>
              <a:buSzPct val="62000"/>
              <a:buFont typeface="Wingdings 2" panose="05020102010507070707" pitchFamily="18" charset="2"/>
              <a:buChar char=""/>
              <a:defRPr sz="1400">
                <a:solidFill>
                  <a:schemeClr val="tx1"/>
                </a:solidFill>
                <a:latin typeface="Lucida Grande" charset="0"/>
                <a:cs typeface="Heiti SC Light" charset="0"/>
                <a:sym typeface="Lucida Grande" charset="0"/>
              </a:defRPr>
            </a:lvl8pPr>
            <a:lvl9pPr marL="3886200" indent="-228600" algn="r" eaLnBrk="0" fontAlgn="base" hangingPunct="0">
              <a:spcBef>
                <a:spcPts val="500"/>
              </a:spcBef>
              <a:spcAft>
                <a:spcPct val="0"/>
              </a:spcAft>
              <a:buClr>
                <a:srgbClr val="10CF9B"/>
              </a:buClr>
              <a:buSzPct val="62000"/>
              <a:buFont typeface="Wingdings 2" panose="05020102010507070707" pitchFamily="18" charset="2"/>
              <a:buChar char=""/>
              <a:defRPr sz="1400">
                <a:solidFill>
                  <a:schemeClr val="tx1"/>
                </a:solidFill>
                <a:latin typeface="Lucida Grande" charset="0"/>
                <a:cs typeface="Heiti SC Light" charset="0"/>
                <a:sym typeface="Lucida Grande"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fld id="{0237E804-94FA-419D-A541-45449FCB81FB}" type="slidenum">
              <a:rPr kumimoji="0" lang="en-US" altLang="en-US" sz="800" b="0" i="0" u="none" strike="noStrike" kern="1200" cap="none" spc="0" normalizeH="0" baseline="0" noProof="0" smtClean="0">
                <a:ln>
                  <a:noFill/>
                </a:ln>
                <a:solidFill>
                  <a:srgbClr val="045C75"/>
                </a:solidFill>
                <a:effectLst/>
                <a:uLnTx/>
                <a:uFillTx/>
                <a:latin typeface="Tahoma" panose="020B0604030504040204" pitchFamily="34" charset="0"/>
                <a:cs typeface="Tahoma" panose="020B0604030504040204" pitchFamily="34" charset="0"/>
                <a:sym typeface="Tahoma" panose="020B0604030504040204" pitchFamily="34" charset="0"/>
              </a:rPr>
              <a:pPr marL="0" marR="0" lvl="0" indent="0" algn="ctr" defTabSz="914400" rtl="0" eaLnBrk="1" fontAlgn="base" latinLnBrk="0" hangingPunct="1">
                <a:lnSpc>
                  <a:spcPct val="100000"/>
                </a:lnSpc>
                <a:spcBef>
                  <a:spcPct val="0"/>
                </a:spcBef>
                <a:spcAft>
                  <a:spcPct val="0"/>
                </a:spcAft>
                <a:buClrTx/>
                <a:buSzTx/>
                <a:buFontTx/>
                <a:buNone/>
                <a:tabLst/>
                <a:defRPr/>
              </a:pPr>
              <a:t>3</a:t>
            </a:fld>
            <a:endParaRPr kumimoji="0" lang="en-US" altLang="en-US" sz="800" b="0" i="0" u="none" strike="noStrike" kern="1200" cap="none" spc="0" normalizeH="0" baseline="0" noProof="0">
              <a:ln>
                <a:noFill/>
              </a:ln>
              <a:solidFill>
                <a:srgbClr val="045C75"/>
              </a:solidFill>
              <a:effectLst/>
              <a:uLnTx/>
              <a:uFillTx/>
              <a:latin typeface="Tahoma" panose="020B0604030504040204" pitchFamily="34" charset="0"/>
              <a:cs typeface="Tahoma" panose="020B0604030504040204" pitchFamily="34" charset="0"/>
              <a:sym typeface="Tahoma" panose="020B0604030504040204" pitchFamily="34" charset="0"/>
            </a:endParaRPr>
          </a:p>
        </p:txBody>
      </p:sp>
      <p:sp>
        <p:nvSpPr>
          <p:cNvPr id="30722" name="AutoShape 2">
            <a:extLst>
              <a:ext uri="{FF2B5EF4-FFF2-40B4-BE49-F238E27FC236}">
                <a16:creationId xmlns:a16="http://schemas.microsoft.com/office/drawing/2014/main" id="{08B7893A-9AFB-E754-A987-B90CE85B8AF7}"/>
              </a:ext>
            </a:extLst>
          </p:cNvPr>
          <p:cNvSpPr>
            <a:spLocks/>
          </p:cNvSpPr>
          <p:nvPr/>
        </p:nvSpPr>
        <p:spPr bwMode="auto">
          <a:xfrm>
            <a:off x="4876800" y="-12700"/>
            <a:ext cx="5283200" cy="673100"/>
          </a:xfrm>
          <a:custGeom>
            <a:avLst/>
            <a:gdLst/>
            <a:ahLst/>
            <a:cxnLst/>
            <a:rect l="0" t="0" r="r" b="b"/>
            <a:pathLst>
              <a:path w="21600" h="20552">
                <a:moveTo>
                  <a:pt x="0" y="0"/>
                </a:moveTo>
                <a:cubicBezTo>
                  <a:pt x="1253" y="3703"/>
                  <a:pt x="8410" y="19349"/>
                  <a:pt x="12010" y="20475"/>
                </a:cubicBezTo>
                <a:cubicBezTo>
                  <a:pt x="15610" y="21600"/>
                  <a:pt x="20002" y="10128"/>
                  <a:pt x="21600" y="6752"/>
                </a:cubicBezTo>
                <a:lnTo>
                  <a:pt x="21600" y="218"/>
                </a:lnTo>
                <a:lnTo>
                  <a:pt x="0" y="0"/>
                </a:lnTo>
                <a:close/>
                <a:moveTo>
                  <a:pt x="0" y="0"/>
                </a:moveTo>
              </a:path>
            </a:pathLst>
          </a:custGeom>
          <a:gradFill rotWithShape="0">
            <a:gsLst>
              <a:gs pos="0">
                <a:srgbClr val="00ADB6">
                  <a:alpha val="29999"/>
                </a:srgbClr>
              </a:gs>
              <a:gs pos="80000">
                <a:srgbClr val="009BE5">
                  <a:alpha val="42000"/>
                </a:srgbClr>
              </a:gs>
              <a:gs pos="100000">
                <a:srgbClr val="009BE5">
                  <a:alpha val="45000"/>
                </a:srgbClr>
              </a:gs>
            </a:gsLst>
            <a:lin ang="5400000" scaled="1"/>
          </a:gradFill>
          <a:ln>
            <a:noFill/>
          </a:ln>
        </p:spPr>
        <p:txBody>
          <a:bodyPr lIns="0" tIns="0" rIns="0" bIns="0"/>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1200" b="0" i="0" u="none" strike="noStrike" kern="1200" cap="none" spc="0" normalizeH="0" baseline="0" noProof="0">
              <a:ln>
                <a:noFill/>
              </a:ln>
              <a:solidFill>
                <a:srgbClr val="000000"/>
              </a:solidFill>
              <a:effectLst/>
              <a:uLnTx/>
              <a:uFillTx/>
              <a:latin typeface="Tahoma" charset="0"/>
              <a:sym typeface="Tahoma" charset="0"/>
            </a:endParaRPr>
          </a:p>
        </p:txBody>
      </p:sp>
      <p:sp>
        <p:nvSpPr>
          <p:cNvPr id="28680" name="Rectangle 6">
            <a:extLst>
              <a:ext uri="{FF2B5EF4-FFF2-40B4-BE49-F238E27FC236}">
                <a16:creationId xmlns:a16="http://schemas.microsoft.com/office/drawing/2014/main" id="{F8B21812-2266-6C1F-B89F-B90D17DCAD4F}"/>
              </a:ext>
            </a:extLst>
          </p:cNvPr>
          <p:cNvSpPr>
            <a:spLocks noGrp="1" noChangeArrowheads="1"/>
          </p:cNvSpPr>
          <p:nvPr>
            <p:ph type="body" idx="1"/>
          </p:nvPr>
        </p:nvSpPr>
        <p:spPr>
          <a:xfrm>
            <a:off x="248354" y="513630"/>
            <a:ext cx="9738549" cy="5774286"/>
          </a:xfrm>
        </p:spPr>
        <p:txBody>
          <a:bodyPr lIns="0" tIns="0" rIns="0" bIns="0"/>
          <a:lstStyle/>
          <a:p>
            <a:pPr marL="0" indent="0" algn="l" eaLnBrk="1" hangingPunct="1">
              <a:lnSpc>
                <a:spcPct val="150000"/>
              </a:lnSpc>
              <a:spcBef>
                <a:spcPct val="0"/>
              </a:spcBef>
              <a:buClr>
                <a:srgbClr val="008080"/>
              </a:buClr>
              <a:buSzPct val="125000"/>
              <a:buNone/>
              <a:tabLst>
                <a:tab pos="139700" algn="l"/>
                <a:tab pos="457200" algn="l"/>
                <a:tab pos="914400" algn="l"/>
              </a:tabLst>
            </a:pPr>
            <a:r>
              <a:rPr lang="en-US" altLang="en-US" sz="2800" b="1" dirty="0">
                <a:latin typeface="Arial" panose="020B0604020202020204" pitchFamily="34" charset="0"/>
                <a:cs typeface="Arial" panose="020B0604020202020204" pitchFamily="34" charset="0"/>
                <a:sym typeface="Arial" panose="020B0604020202020204" pitchFamily="34" charset="0"/>
              </a:rPr>
              <a:t>Conjugation main characteristics</a:t>
            </a:r>
          </a:p>
          <a:p>
            <a:pPr marL="0" indent="0" algn="l" eaLnBrk="1" hangingPunct="1">
              <a:lnSpc>
                <a:spcPct val="150000"/>
              </a:lnSpc>
              <a:spcBef>
                <a:spcPct val="0"/>
              </a:spcBef>
              <a:buClr>
                <a:srgbClr val="008080"/>
              </a:buClr>
              <a:buSzPct val="125000"/>
              <a:buNone/>
              <a:tabLst>
                <a:tab pos="139700" algn="l"/>
                <a:tab pos="457200" algn="l"/>
                <a:tab pos="914400" algn="l"/>
              </a:tabLst>
            </a:pPr>
            <a:r>
              <a:rPr lang="en-US" altLang="en-US" sz="2800" dirty="0">
                <a:latin typeface="Arial" panose="020B0604020202020204" pitchFamily="34" charset="0"/>
                <a:cs typeface="Arial" panose="020B0604020202020204" pitchFamily="34" charset="0"/>
                <a:sym typeface="Arial" panose="020B0604020202020204" pitchFamily="34" charset="0"/>
              </a:rPr>
              <a:t>1.Conjugation process requires cell-to-cell contact and mediated by fertility plasmids.</a:t>
            </a:r>
          </a:p>
          <a:p>
            <a:pPr marL="0" indent="0" algn="l" eaLnBrk="1" hangingPunct="1">
              <a:lnSpc>
                <a:spcPct val="150000"/>
              </a:lnSpc>
              <a:spcBef>
                <a:spcPts val="1200"/>
              </a:spcBef>
              <a:buClr>
                <a:srgbClr val="008080"/>
              </a:buClr>
              <a:buSzPct val="125000"/>
              <a:buNone/>
              <a:tabLst>
                <a:tab pos="139700" algn="l"/>
                <a:tab pos="457200" algn="l"/>
                <a:tab pos="914400" algn="l"/>
              </a:tabLst>
            </a:pPr>
            <a:r>
              <a:rPr lang="en-US" altLang="en-US" sz="2800" dirty="0">
                <a:latin typeface="Arial" panose="020B0604020202020204" pitchFamily="34" charset="0"/>
                <a:cs typeface="Arial" panose="020B0604020202020204" pitchFamily="34" charset="0"/>
                <a:sym typeface="Arial" panose="020B0604020202020204" pitchFamily="34" charset="0"/>
              </a:rPr>
              <a:t>2. The fertile cell forms a sex pilus to connect the recipient and the plasmid DNA replicate.</a:t>
            </a:r>
          </a:p>
          <a:p>
            <a:pPr marL="0" indent="0" algn="l" eaLnBrk="1" hangingPunct="1">
              <a:lnSpc>
                <a:spcPct val="150000"/>
              </a:lnSpc>
              <a:spcBef>
                <a:spcPts val="1200"/>
              </a:spcBef>
              <a:buClr>
                <a:srgbClr val="008080"/>
              </a:buClr>
              <a:buSzPct val="125000"/>
              <a:buNone/>
              <a:tabLst>
                <a:tab pos="139700" algn="l"/>
                <a:tab pos="457200" algn="l"/>
                <a:tab pos="914400" algn="l"/>
              </a:tabLst>
            </a:pPr>
            <a:r>
              <a:rPr lang="en-US" altLang="en-US" sz="2800" dirty="0">
                <a:latin typeface="Arial" panose="020B0604020202020204" pitchFamily="34" charset="0"/>
                <a:cs typeface="Arial" panose="020B0604020202020204" pitchFamily="34" charset="0"/>
                <a:sym typeface="Arial" panose="020B0604020202020204" pitchFamily="34" charset="0"/>
              </a:rPr>
              <a:t>3. Genes from Donor cells </a:t>
            </a:r>
            <a:r>
              <a:rPr lang="en-US" altLang="en-US" sz="2800" dirty="0">
                <a:latin typeface="Arial" panose="020B0604020202020204" pitchFamily="34" charset="0"/>
                <a:cs typeface="Arial" panose="020B0604020202020204" pitchFamily="34" charset="0"/>
                <a:sym typeface="Arial Bold" panose="020B0704020202020204" pitchFamily="34" charset="0"/>
              </a:rPr>
              <a:t>F</a:t>
            </a:r>
            <a:r>
              <a:rPr lang="en-US" altLang="en-US" sz="2800" baseline="20000" dirty="0">
                <a:latin typeface="Arial" panose="020B0604020202020204" pitchFamily="34" charset="0"/>
                <a:cs typeface="Arial" panose="020B0604020202020204" pitchFamily="34" charset="0"/>
                <a:sym typeface="Arial Bold" panose="020B0704020202020204" pitchFamily="34" charset="0"/>
              </a:rPr>
              <a:t>+</a:t>
            </a:r>
            <a:r>
              <a:rPr lang="en-US" altLang="en-US" sz="2800" dirty="0">
                <a:latin typeface="Arial" panose="020B0604020202020204" pitchFamily="34" charset="0"/>
                <a:cs typeface="Arial" panose="020B0604020202020204" pitchFamily="34" charset="0"/>
                <a:sym typeface="Arial" panose="020B0604020202020204" pitchFamily="34" charset="0"/>
              </a:rPr>
              <a:t> move into </a:t>
            </a:r>
            <a:r>
              <a:rPr lang="en-US" altLang="en-US" sz="2800" dirty="0">
                <a:latin typeface="Arial" panose="020B0604020202020204" pitchFamily="34" charset="0"/>
                <a:cs typeface="Arial" panose="020B0604020202020204" pitchFamily="34" charset="0"/>
                <a:sym typeface="Arial Bold" panose="020B0704020202020204" pitchFamily="34" charset="0"/>
              </a:rPr>
              <a:t>F</a:t>
            </a:r>
            <a:r>
              <a:rPr lang="en-US" altLang="en-US" sz="2800" baseline="20000" dirty="0">
                <a:latin typeface="Arial" panose="020B0604020202020204" pitchFamily="34" charset="0"/>
                <a:cs typeface="Arial" panose="020B0604020202020204" pitchFamily="34" charset="0"/>
                <a:sym typeface="Arial Bold" panose="020B0704020202020204" pitchFamily="34" charset="0"/>
              </a:rPr>
              <a:t>-.</a:t>
            </a:r>
            <a:endParaRPr lang="en-US" altLang="en-US" sz="2800" dirty="0">
              <a:latin typeface="Arial" panose="020B0604020202020204" pitchFamily="34" charset="0"/>
              <a:cs typeface="Arial" panose="020B0604020202020204" pitchFamily="34" charset="0"/>
              <a:sym typeface="Arial" panose="020B0604020202020204" pitchFamily="34" charset="0"/>
            </a:endParaRPr>
          </a:p>
          <a:p>
            <a:pPr marL="0" indent="0" algn="l" eaLnBrk="1" hangingPunct="1">
              <a:lnSpc>
                <a:spcPct val="150000"/>
              </a:lnSpc>
              <a:spcBef>
                <a:spcPts val="1200"/>
              </a:spcBef>
              <a:buClr>
                <a:srgbClr val="008080"/>
              </a:buClr>
              <a:buSzPct val="125000"/>
              <a:buNone/>
              <a:tabLst>
                <a:tab pos="139700" algn="l"/>
                <a:tab pos="457200" algn="l"/>
                <a:tab pos="914400" algn="l"/>
              </a:tabLst>
            </a:pPr>
            <a:r>
              <a:rPr lang="en-US" altLang="en-US" sz="2800" dirty="0">
                <a:latin typeface="Arial" panose="020B0604020202020204" pitchFamily="34" charset="0"/>
                <a:cs typeface="Arial" panose="020B0604020202020204" pitchFamily="34" charset="0"/>
                <a:sym typeface="Arial" panose="020B0604020202020204" pitchFamily="34" charset="0"/>
              </a:rPr>
              <a:t> 4. Fertility plasmid will be transferred from the donor cell to the recipient cell, both cells will separate.</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Number Placeholder 3">
            <a:extLst>
              <a:ext uri="{FF2B5EF4-FFF2-40B4-BE49-F238E27FC236}">
                <a16:creationId xmlns:a16="http://schemas.microsoft.com/office/drawing/2014/main" id="{D036B07C-FD47-0584-7B93-CA4F6FC6039A}"/>
              </a:ext>
            </a:extLst>
          </p:cNvPr>
          <p:cNvSpPr>
            <a:spLocks noGrp="1"/>
          </p:cNvSpPr>
          <p:nvPr>
            <p:ph type="sldNum"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lgn="r">
              <a:spcBef>
                <a:spcPts val="700"/>
              </a:spcBef>
              <a:buClr>
                <a:srgbClr val="0BD0D9"/>
              </a:buClr>
              <a:buSzPct val="93000"/>
              <a:buFont typeface="Wingdings 2" panose="05020102010507070707" pitchFamily="18" charset="2"/>
              <a:buChar char=""/>
              <a:defRPr sz="2200">
                <a:solidFill>
                  <a:schemeClr val="tx1"/>
                </a:solidFill>
                <a:latin typeface="Lucida Grande" charset="0"/>
                <a:cs typeface="Heiti SC Light" charset="0"/>
                <a:sym typeface="Lucida Grande" charset="0"/>
              </a:defRPr>
            </a:lvl1pPr>
            <a:lvl2pPr marL="742950" indent="-285750" algn="r">
              <a:spcBef>
                <a:spcPts val="700"/>
              </a:spcBef>
              <a:buClr>
                <a:srgbClr val="0F6FC6"/>
              </a:buClr>
              <a:buSzPct val="85000"/>
              <a:buFont typeface="Wingdings 2" panose="05020102010507070707" pitchFamily="18" charset="2"/>
              <a:buChar char=""/>
              <a:defRPr sz="2000">
                <a:solidFill>
                  <a:schemeClr val="tx1"/>
                </a:solidFill>
                <a:latin typeface="Lucida Grande" charset="0"/>
                <a:cs typeface="Heiti SC Light" charset="0"/>
                <a:sym typeface="Lucida Grande" charset="0"/>
              </a:defRPr>
            </a:lvl2pPr>
            <a:lvl3pPr marL="1143000" indent="-228600" algn="r">
              <a:spcBef>
                <a:spcPts val="500"/>
              </a:spcBef>
              <a:buClr>
                <a:srgbClr val="009DD9"/>
              </a:buClr>
              <a:buSzPct val="68000"/>
              <a:buFont typeface="Wingdings 2" panose="05020102010507070707" pitchFamily="18" charset="2"/>
              <a:buChar char=""/>
              <a:defRPr sz="1400">
                <a:solidFill>
                  <a:schemeClr val="tx1"/>
                </a:solidFill>
                <a:latin typeface="Lucida Grande" charset="0"/>
                <a:cs typeface="Heiti SC Light" charset="0"/>
                <a:sym typeface="Lucida Grande" charset="0"/>
              </a:defRPr>
            </a:lvl3pPr>
            <a:lvl4pPr marL="1600200" indent="-228600" algn="r">
              <a:spcBef>
                <a:spcPts val="500"/>
              </a:spcBef>
              <a:buClr>
                <a:srgbClr val="0BD0D9"/>
              </a:buClr>
              <a:buSzPct val="62000"/>
              <a:buFont typeface="Wingdings 2" panose="05020102010507070707" pitchFamily="18" charset="2"/>
              <a:buChar char=""/>
              <a:defRPr sz="1400">
                <a:solidFill>
                  <a:schemeClr val="tx1"/>
                </a:solidFill>
                <a:latin typeface="Lucida Grande" charset="0"/>
                <a:cs typeface="Heiti SC Light" charset="0"/>
                <a:sym typeface="Lucida Grande" charset="0"/>
              </a:defRPr>
            </a:lvl4pPr>
            <a:lvl5pPr marL="2057400" indent="-228600" algn="r">
              <a:spcBef>
                <a:spcPts val="500"/>
              </a:spcBef>
              <a:buClr>
                <a:srgbClr val="10CF9B"/>
              </a:buClr>
              <a:buSzPct val="62000"/>
              <a:buFont typeface="Wingdings 2" panose="05020102010507070707" pitchFamily="18" charset="2"/>
              <a:buChar char=""/>
              <a:defRPr sz="1400">
                <a:solidFill>
                  <a:schemeClr val="tx1"/>
                </a:solidFill>
                <a:latin typeface="Lucida Grande" charset="0"/>
                <a:cs typeface="Heiti SC Light" charset="0"/>
                <a:sym typeface="Lucida Grande" charset="0"/>
              </a:defRPr>
            </a:lvl5pPr>
            <a:lvl6pPr marL="2514600" indent="-228600" algn="r" eaLnBrk="0" fontAlgn="base" hangingPunct="0">
              <a:spcBef>
                <a:spcPts val="500"/>
              </a:spcBef>
              <a:spcAft>
                <a:spcPct val="0"/>
              </a:spcAft>
              <a:buClr>
                <a:srgbClr val="10CF9B"/>
              </a:buClr>
              <a:buSzPct val="62000"/>
              <a:buFont typeface="Wingdings 2" panose="05020102010507070707" pitchFamily="18" charset="2"/>
              <a:buChar char=""/>
              <a:defRPr sz="1400">
                <a:solidFill>
                  <a:schemeClr val="tx1"/>
                </a:solidFill>
                <a:latin typeface="Lucida Grande" charset="0"/>
                <a:cs typeface="Heiti SC Light" charset="0"/>
                <a:sym typeface="Lucida Grande" charset="0"/>
              </a:defRPr>
            </a:lvl6pPr>
            <a:lvl7pPr marL="2971800" indent="-228600" algn="r" eaLnBrk="0" fontAlgn="base" hangingPunct="0">
              <a:spcBef>
                <a:spcPts val="500"/>
              </a:spcBef>
              <a:spcAft>
                <a:spcPct val="0"/>
              </a:spcAft>
              <a:buClr>
                <a:srgbClr val="10CF9B"/>
              </a:buClr>
              <a:buSzPct val="62000"/>
              <a:buFont typeface="Wingdings 2" panose="05020102010507070707" pitchFamily="18" charset="2"/>
              <a:buChar char=""/>
              <a:defRPr sz="1400">
                <a:solidFill>
                  <a:schemeClr val="tx1"/>
                </a:solidFill>
                <a:latin typeface="Lucida Grande" charset="0"/>
                <a:cs typeface="Heiti SC Light" charset="0"/>
                <a:sym typeface="Lucida Grande" charset="0"/>
              </a:defRPr>
            </a:lvl7pPr>
            <a:lvl8pPr marL="3429000" indent="-228600" algn="r" eaLnBrk="0" fontAlgn="base" hangingPunct="0">
              <a:spcBef>
                <a:spcPts val="500"/>
              </a:spcBef>
              <a:spcAft>
                <a:spcPct val="0"/>
              </a:spcAft>
              <a:buClr>
                <a:srgbClr val="10CF9B"/>
              </a:buClr>
              <a:buSzPct val="62000"/>
              <a:buFont typeface="Wingdings 2" panose="05020102010507070707" pitchFamily="18" charset="2"/>
              <a:buChar char=""/>
              <a:defRPr sz="1400">
                <a:solidFill>
                  <a:schemeClr val="tx1"/>
                </a:solidFill>
                <a:latin typeface="Lucida Grande" charset="0"/>
                <a:cs typeface="Heiti SC Light" charset="0"/>
                <a:sym typeface="Lucida Grande" charset="0"/>
              </a:defRPr>
            </a:lvl8pPr>
            <a:lvl9pPr marL="3886200" indent="-228600" algn="r" eaLnBrk="0" fontAlgn="base" hangingPunct="0">
              <a:spcBef>
                <a:spcPts val="500"/>
              </a:spcBef>
              <a:spcAft>
                <a:spcPct val="0"/>
              </a:spcAft>
              <a:buClr>
                <a:srgbClr val="10CF9B"/>
              </a:buClr>
              <a:buSzPct val="62000"/>
              <a:buFont typeface="Wingdings 2" panose="05020102010507070707" pitchFamily="18" charset="2"/>
              <a:buChar char=""/>
              <a:defRPr sz="1400">
                <a:solidFill>
                  <a:schemeClr val="tx1"/>
                </a:solidFill>
                <a:latin typeface="Lucida Grande" charset="0"/>
                <a:cs typeface="Heiti SC Light" charset="0"/>
                <a:sym typeface="Lucida Grande"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fld id="{516A866D-7B5B-4F37-A6F9-87EBF38E3D0D}" type="slidenum">
              <a:rPr kumimoji="0" lang="en-US" altLang="en-US" sz="800" b="0" i="0" u="none" strike="noStrike" kern="1200" cap="none" spc="0" normalizeH="0" baseline="0" noProof="0" smtClean="0">
                <a:ln>
                  <a:noFill/>
                </a:ln>
                <a:solidFill>
                  <a:srgbClr val="045C75"/>
                </a:solidFill>
                <a:effectLst/>
                <a:uLnTx/>
                <a:uFillTx/>
                <a:latin typeface="Tahoma" panose="020B0604030504040204" pitchFamily="34" charset="0"/>
                <a:cs typeface="Tahoma" panose="020B0604030504040204" pitchFamily="34" charset="0"/>
                <a:sym typeface="Tahoma" panose="020B0604030504040204" pitchFamily="34" charset="0"/>
              </a:rPr>
              <a:pPr marL="0" marR="0" lvl="0" indent="0" algn="ctr" defTabSz="914400" rtl="0" eaLnBrk="1" fontAlgn="base" latinLnBrk="0" hangingPunct="1">
                <a:lnSpc>
                  <a:spcPct val="100000"/>
                </a:lnSpc>
                <a:spcBef>
                  <a:spcPct val="0"/>
                </a:spcBef>
                <a:spcAft>
                  <a:spcPct val="0"/>
                </a:spcAft>
                <a:buClrTx/>
                <a:buSzTx/>
                <a:buFontTx/>
                <a:buNone/>
                <a:tabLst/>
                <a:defRPr/>
              </a:pPr>
              <a:t>4</a:t>
            </a:fld>
            <a:endParaRPr kumimoji="0" lang="en-US" altLang="en-US" sz="800" b="0" i="0" u="none" strike="noStrike" kern="1200" cap="none" spc="0" normalizeH="0" baseline="0" noProof="0">
              <a:ln>
                <a:noFill/>
              </a:ln>
              <a:solidFill>
                <a:srgbClr val="045C75"/>
              </a:solidFill>
              <a:effectLst/>
              <a:uLnTx/>
              <a:uFillTx/>
              <a:latin typeface="Tahoma" panose="020B0604030504040204" pitchFamily="34" charset="0"/>
              <a:cs typeface="Tahoma" panose="020B0604030504040204" pitchFamily="34" charset="0"/>
              <a:sym typeface="Tahoma" panose="020B0604030504040204" pitchFamily="34" charset="0"/>
            </a:endParaRPr>
          </a:p>
        </p:txBody>
      </p:sp>
      <p:sp>
        <p:nvSpPr>
          <p:cNvPr id="33794" name="AutoShape 2">
            <a:extLst>
              <a:ext uri="{FF2B5EF4-FFF2-40B4-BE49-F238E27FC236}">
                <a16:creationId xmlns:a16="http://schemas.microsoft.com/office/drawing/2014/main" id="{7CCB054A-69AD-38FD-0B3B-DDE663124AB4}"/>
              </a:ext>
            </a:extLst>
          </p:cNvPr>
          <p:cNvSpPr>
            <a:spLocks/>
          </p:cNvSpPr>
          <p:nvPr/>
        </p:nvSpPr>
        <p:spPr bwMode="auto">
          <a:xfrm>
            <a:off x="4876800" y="-12700"/>
            <a:ext cx="5283200" cy="673100"/>
          </a:xfrm>
          <a:custGeom>
            <a:avLst/>
            <a:gdLst/>
            <a:ahLst/>
            <a:cxnLst/>
            <a:rect l="0" t="0" r="r" b="b"/>
            <a:pathLst>
              <a:path w="21600" h="20552">
                <a:moveTo>
                  <a:pt x="0" y="0"/>
                </a:moveTo>
                <a:cubicBezTo>
                  <a:pt x="1253" y="3703"/>
                  <a:pt x="8410" y="19349"/>
                  <a:pt x="12010" y="20475"/>
                </a:cubicBezTo>
                <a:cubicBezTo>
                  <a:pt x="15610" y="21600"/>
                  <a:pt x="20002" y="10128"/>
                  <a:pt x="21600" y="6752"/>
                </a:cubicBezTo>
                <a:lnTo>
                  <a:pt x="21600" y="218"/>
                </a:lnTo>
                <a:lnTo>
                  <a:pt x="0" y="0"/>
                </a:lnTo>
                <a:close/>
                <a:moveTo>
                  <a:pt x="0" y="0"/>
                </a:moveTo>
              </a:path>
            </a:pathLst>
          </a:custGeom>
          <a:gradFill rotWithShape="0">
            <a:gsLst>
              <a:gs pos="0">
                <a:srgbClr val="00ADB6">
                  <a:alpha val="29999"/>
                </a:srgbClr>
              </a:gs>
              <a:gs pos="80000">
                <a:srgbClr val="009BE5">
                  <a:alpha val="42000"/>
                </a:srgbClr>
              </a:gs>
              <a:gs pos="100000">
                <a:srgbClr val="009BE5">
                  <a:alpha val="45000"/>
                </a:srgbClr>
              </a:gs>
            </a:gsLst>
            <a:lin ang="5400000" scaled="1"/>
          </a:gradFill>
          <a:ln>
            <a:noFill/>
          </a:ln>
        </p:spPr>
        <p:txBody>
          <a:bodyPr lIns="0" tIns="0" rIns="0" bIns="0"/>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1200" b="0" i="0" u="none" strike="noStrike" kern="1200" cap="none" spc="0" normalizeH="0" baseline="0" noProof="0">
              <a:ln>
                <a:noFill/>
              </a:ln>
              <a:solidFill>
                <a:srgbClr val="000000"/>
              </a:solidFill>
              <a:effectLst/>
              <a:uLnTx/>
              <a:uFillTx/>
              <a:latin typeface="Tahoma" charset="0"/>
              <a:sym typeface="Tahoma" charset="0"/>
            </a:endParaRPr>
          </a:p>
        </p:txBody>
      </p:sp>
      <p:sp>
        <p:nvSpPr>
          <p:cNvPr id="31752" name="Rectangle 6">
            <a:extLst>
              <a:ext uri="{FF2B5EF4-FFF2-40B4-BE49-F238E27FC236}">
                <a16:creationId xmlns:a16="http://schemas.microsoft.com/office/drawing/2014/main" id="{F6766165-A799-74BF-8997-EA5216E5FEA0}"/>
              </a:ext>
            </a:extLst>
          </p:cNvPr>
          <p:cNvSpPr>
            <a:spLocks/>
          </p:cNvSpPr>
          <p:nvPr/>
        </p:nvSpPr>
        <p:spPr bwMode="auto">
          <a:xfrm>
            <a:off x="449187" y="269045"/>
            <a:ext cx="8401298" cy="57780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lvl1pPr algn="r">
              <a:spcBef>
                <a:spcPts val="700"/>
              </a:spcBef>
              <a:buClr>
                <a:srgbClr val="0BD0D9"/>
              </a:buClr>
              <a:buSzPct val="93000"/>
              <a:buFont typeface="Wingdings 2" panose="05020102010507070707" pitchFamily="18" charset="2"/>
              <a:buChar char=""/>
              <a:defRPr sz="2200">
                <a:solidFill>
                  <a:schemeClr val="tx1"/>
                </a:solidFill>
                <a:latin typeface="Lucida Grande" charset="0"/>
                <a:cs typeface="Heiti SC Light" charset="0"/>
                <a:sym typeface="Lucida Grande" charset="0"/>
              </a:defRPr>
            </a:lvl1pPr>
            <a:lvl2pPr marL="742950" indent="-285750" algn="r">
              <a:spcBef>
                <a:spcPts val="700"/>
              </a:spcBef>
              <a:buClr>
                <a:srgbClr val="0F6FC6"/>
              </a:buClr>
              <a:buSzPct val="85000"/>
              <a:buFont typeface="Wingdings 2" panose="05020102010507070707" pitchFamily="18" charset="2"/>
              <a:buChar char=""/>
              <a:defRPr sz="2000">
                <a:solidFill>
                  <a:schemeClr val="tx1"/>
                </a:solidFill>
                <a:latin typeface="Lucida Grande" charset="0"/>
                <a:cs typeface="Heiti SC Light" charset="0"/>
                <a:sym typeface="Lucida Grande" charset="0"/>
              </a:defRPr>
            </a:lvl2pPr>
            <a:lvl3pPr marL="1143000" indent="-228600" algn="r">
              <a:spcBef>
                <a:spcPts val="500"/>
              </a:spcBef>
              <a:buClr>
                <a:srgbClr val="009DD9"/>
              </a:buClr>
              <a:buSzPct val="68000"/>
              <a:buFont typeface="Wingdings 2" panose="05020102010507070707" pitchFamily="18" charset="2"/>
              <a:buChar char=""/>
              <a:defRPr sz="1400">
                <a:solidFill>
                  <a:schemeClr val="tx1"/>
                </a:solidFill>
                <a:latin typeface="Lucida Grande" charset="0"/>
                <a:cs typeface="Heiti SC Light" charset="0"/>
                <a:sym typeface="Lucida Grande" charset="0"/>
              </a:defRPr>
            </a:lvl3pPr>
            <a:lvl4pPr marL="1600200" indent="-228600" algn="r">
              <a:spcBef>
                <a:spcPts val="500"/>
              </a:spcBef>
              <a:buClr>
                <a:srgbClr val="0BD0D9"/>
              </a:buClr>
              <a:buSzPct val="62000"/>
              <a:buFont typeface="Wingdings 2" panose="05020102010507070707" pitchFamily="18" charset="2"/>
              <a:buChar char=""/>
              <a:defRPr sz="1400">
                <a:solidFill>
                  <a:schemeClr val="tx1"/>
                </a:solidFill>
                <a:latin typeface="Lucida Grande" charset="0"/>
                <a:cs typeface="Heiti SC Light" charset="0"/>
                <a:sym typeface="Lucida Grande" charset="0"/>
              </a:defRPr>
            </a:lvl4pPr>
            <a:lvl5pPr marL="2057400" indent="-228600" algn="r">
              <a:spcBef>
                <a:spcPts val="500"/>
              </a:spcBef>
              <a:buClr>
                <a:srgbClr val="10CF9B"/>
              </a:buClr>
              <a:buSzPct val="62000"/>
              <a:buFont typeface="Wingdings 2" panose="05020102010507070707" pitchFamily="18" charset="2"/>
              <a:buChar char=""/>
              <a:defRPr sz="1400">
                <a:solidFill>
                  <a:schemeClr val="tx1"/>
                </a:solidFill>
                <a:latin typeface="Lucida Grande" charset="0"/>
                <a:cs typeface="Heiti SC Light" charset="0"/>
                <a:sym typeface="Lucida Grande" charset="0"/>
              </a:defRPr>
            </a:lvl5pPr>
            <a:lvl6pPr marL="2514600" indent="-228600" algn="r" eaLnBrk="0" fontAlgn="base" hangingPunct="0">
              <a:spcBef>
                <a:spcPts val="500"/>
              </a:spcBef>
              <a:spcAft>
                <a:spcPct val="0"/>
              </a:spcAft>
              <a:buClr>
                <a:srgbClr val="10CF9B"/>
              </a:buClr>
              <a:buSzPct val="62000"/>
              <a:buFont typeface="Wingdings 2" panose="05020102010507070707" pitchFamily="18" charset="2"/>
              <a:buChar char=""/>
              <a:defRPr sz="1400">
                <a:solidFill>
                  <a:schemeClr val="tx1"/>
                </a:solidFill>
                <a:latin typeface="Lucida Grande" charset="0"/>
                <a:cs typeface="Heiti SC Light" charset="0"/>
                <a:sym typeface="Lucida Grande" charset="0"/>
              </a:defRPr>
            </a:lvl6pPr>
            <a:lvl7pPr marL="2971800" indent="-228600" algn="r" eaLnBrk="0" fontAlgn="base" hangingPunct="0">
              <a:spcBef>
                <a:spcPts val="500"/>
              </a:spcBef>
              <a:spcAft>
                <a:spcPct val="0"/>
              </a:spcAft>
              <a:buClr>
                <a:srgbClr val="10CF9B"/>
              </a:buClr>
              <a:buSzPct val="62000"/>
              <a:buFont typeface="Wingdings 2" panose="05020102010507070707" pitchFamily="18" charset="2"/>
              <a:buChar char=""/>
              <a:defRPr sz="1400">
                <a:solidFill>
                  <a:schemeClr val="tx1"/>
                </a:solidFill>
                <a:latin typeface="Lucida Grande" charset="0"/>
                <a:cs typeface="Heiti SC Light" charset="0"/>
                <a:sym typeface="Lucida Grande" charset="0"/>
              </a:defRPr>
            </a:lvl7pPr>
            <a:lvl8pPr marL="3429000" indent="-228600" algn="r" eaLnBrk="0" fontAlgn="base" hangingPunct="0">
              <a:spcBef>
                <a:spcPts val="500"/>
              </a:spcBef>
              <a:spcAft>
                <a:spcPct val="0"/>
              </a:spcAft>
              <a:buClr>
                <a:srgbClr val="10CF9B"/>
              </a:buClr>
              <a:buSzPct val="62000"/>
              <a:buFont typeface="Wingdings 2" panose="05020102010507070707" pitchFamily="18" charset="2"/>
              <a:buChar char=""/>
              <a:defRPr sz="1400">
                <a:solidFill>
                  <a:schemeClr val="tx1"/>
                </a:solidFill>
                <a:latin typeface="Lucida Grande" charset="0"/>
                <a:cs typeface="Heiti SC Light" charset="0"/>
                <a:sym typeface="Lucida Grande" charset="0"/>
              </a:defRPr>
            </a:lvl8pPr>
            <a:lvl9pPr marL="3886200" indent="-228600" algn="r" eaLnBrk="0" fontAlgn="base" hangingPunct="0">
              <a:spcBef>
                <a:spcPts val="500"/>
              </a:spcBef>
              <a:spcAft>
                <a:spcPct val="0"/>
              </a:spcAft>
              <a:buClr>
                <a:srgbClr val="10CF9B"/>
              </a:buClr>
              <a:buSzPct val="62000"/>
              <a:buFont typeface="Wingdings 2" panose="05020102010507070707" pitchFamily="18" charset="2"/>
              <a:buChar char=""/>
              <a:defRPr sz="1400">
                <a:solidFill>
                  <a:schemeClr val="tx1"/>
                </a:solidFill>
                <a:latin typeface="Lucida Grande" charset="0"/>
                <a:cs typeface="Heiti SC Light" charset="0"/>
                <a:sym typeface="Lucida Grande" charset="0"/>
              </a:defRPr>
            </a:lvl9pPr>
          </a:lstStyle>
          <a:p>
            <a:pPr marL="0" marR="0" lvl="0" indent="0" algn="l" defTabSz="914400" rtl="0" eaLnBrk="1" fontAlgn="base" latinLnBrk="0" hangingPunct="1">
              <a:lnSpc>
                <a:spcPct val="200000"/>
              </a:lnSpc>
              <a:spcBef>
                <a:spcPct val="0"/>
              </a:spcBef>
              <a:spcAft>
                <a:spcPct val="0"/>
              </a:spcAft>
              <a:buClrTx/>
              <a:buSzTx/>
              <a:buFontTx/>
              <a:buNone/>
              <a:tabLst/>
              <a:defRPr/>
            </a:pPr>
            <a:r>
              <a:rPr lang="en-US" altLang="en-US" sz="3200" b="1" dirty="0">
                <a:latin typeface="Arial" panose="020B0604020202020204" pitchFamily="34" charset="0"/>
                <a:cs typeface="Arial" panose="020B0604020202020204" pitchFamily="34" charset="0"/>
                <a:sym typeface="Arial" panose="020B0604020202020204" pitchFamily="34" charset="0"/>
              </a:rPr>
              <a:t>D</a:t>
            </a:r>
            <a:r>
              <a:rPr kumimoji="0" lang="en-US" altLang="en-US" sz="3200" b="1" i="0" u="none" strike="noStrike" kern="1200" cap="none" spc="0" normalizeH="0" baseline="0" noProof="0" dirty="0" err="1">
                <a:ln>
                  <a:noFill/>
                </a:ln>
                <a:effectLst/>
                <a:uLnTx/>
                <a:uFillTx/>
                <a:latin typeface="Arial" panose="020B0604020202020204" pitchFamily="34" charset="0"/>
                <a:cs typeface="Arial" panose="020B0604020202020204" pitchFamily="34" charset="0"/>
                <a:sym typeface="Arial" panose="020B0604020202020204" pitchFamily="34" charset="0"/>
              </a:rPr>
              <a:t>ifferent</a:t>
            </a:r>
            <a:r>
              <a:rPr kumimoji="0" lang="en-US" altLang="en-US" sz="3200" b="1" i="0" u="none" strike="noStrike" kern="1200" cap="none" spc="0" normalizeH="0" baseline="0" noProof="0" dirty="0">
                <a:ln>
                  <a:noFill/>
                </a:ln>
                <a:effectLst/>
                <a:uLnTx/>
                <a:uFillTx/>
                <a:latin typeface="Arial" panose="020B0604020202020204" pitchFamily="34" charset="0"/>
                <a:cs typeface="Arial" panose="020B0604020202020204" pitchFamily="34" charset="0"/>
                <a:sym typeface="Arial" panose="020B0604020202020204" pitchFamily="34" charset="0"/>
              </a:rPr>
              <a:t> types of bacterial conjugation</a:t>
            </a:r>
          </a:p>
          <a:p>
            <a:pPr marL="457200" marR="0" lvl="0" indent="-457200" algn="l" defTabSz="914400" rtl="0" eaLnBrk="1" fontAlgn="base" latinLnBrk="0" hangingPunct="1">
              <a:lnSpc>
                <a:spcPct val="200000"/>
              </a:lnSpc>
              <a:spcBef>
                <a:spcPct val="0"/>
              </a:spcBef>
              <a:spcAft>
                <a:spcPct val="0"/>
              </a:spcAft>
              <a:buClrTx/>
              <a:buSzTx/>
              <a:buFontTx/>
              <a:buAutoNum type="arabicPeriod"/>
              <a:tabLst/>
              <a:defRPr/>
            </a:pPr>
            <a:r>
              <a:rPr lang="en-US" sz="3200" i="0" dirty="0">
                <a:effectLst/>
                <a:latin typeface="Arial" panose="020B0604020202020204" pitchFamily="34" charset="0"/>
                <a:cs typeface="Arial" panose="020B0604020202020204" pitchFamily="34" charset="0"/>
              </a:rPr>
              <a:t>F-type conjugation</a:t>
            </a:r>
            <a:r>
              <a:rPr lang="en-US" sz="3200" dirty="0">
                <a:latin typeface="Arial" panose="020B0604020202020204" pitchFamily="34" charset="0"/>
                <a:cs typeface="Arial" panose="020B0604020202020204" pitchFamily="34" charset="0"/>
                <a:sym typeface="Arial" panose="020B0604020202020204" pitchFamily="34" charset="0"/>
              </a:rPr>
              <a:t>.</a:t>
            </a:r>
          </a:p>
          <a:p>
            <a:pPr marL="514350" marR="0" lvl="0" indent="-514350" algn="l" defTabSz="914400" rtl="0" eaLnBrk="1" fontAlgn="base" latinLnBrk="0" hangingPunct="1">
              <a:lnSpc>
                <a:spcPct val="200000"/>
              </a:lnSpc>
              <a:spcBef>
                <a:spcPct val="0"/>
              </a:spcBef>
              <a:spcAft>
                <a:spcPct val="0"/>
              </a:spcAft>
              <a:buClrTx/>
              <a:buSzTx/>
              <a:buFontTx/>
              <a:buAutoNum type="arabicPeriod"/>
              <a:tabLst/>
              <a:defRPr/>
            </a:pPr>
            <a:r>
              <a:rPr lang="en-US" sz="3200" dirty="0">
                <a:latin typeface="Arial" panose="020B0604020202020204" pitchFamily="34" charset="0"/>
                <a:cs typeface="Arial" panose="020B0604020202020204" pitchFamily="34" charset="0"/>
                <a:sym typeface="Arial" panose="020B0604020202020204" pitchFamily="34" charset="0"/>
              </a:rPr>
              <a:t>P-type conjugation.</a:t>
            </a:r>
          </a:p>
          <a:p>
            <a:pPr marL="514350" marR="0" lvl="0" indent="-514350" algn="l" defTabSz="914400" rtl="0" eaLnBrk="1" fontAlgn="base" latinLnBrk="0" hangingPunct="1">
              <a:lnSpc>
                <a:spcPct val="200000"/>
              </a:lnSpc>
              <a:spcBef>
                <a:spcPct val="0"/>
              </a:spcBef>
              <a:spcAft>
                <a:spcPct val="0"/>
              </a:spcAft>
              <a:buClrTx/>
              <a:buSzTx/>
              <a:buFontTx/>
              <a:buAutoNum type="arabicPeriod"/>
              <a:tabLst/>
              <a:defRPr/>
            </a:pPr>
            <a:r>
              <a:rPr lang="en-US" sz="3200" dirty="0">
                <a:latin typeface="Arial" panose="020B0604020202020204" pitchFamily="34" charset="0"/>
                <a:cs typeface="Arial" panose="020B0604020202020204" pitchFamily="34" charset="0"/>
                <a:sym typeface="Arial" panose="020B0604020202020204" pitchFamily="34" charset="0"/>
              </a:rPr>
              <a:t>Type IV secretion systems (T4SSs).</a:t>
            </a:r>
          </a:p>
          <a:p>
            <a:pPr marR="0" lvl="0" algn="l" defTabSz="914400" rtl="0" eaLnBrk="1" fontAlgn="base" latinLnBrk="0" hangingPunct="1">
              <a:lnSpc>
                <a:spcPct val="200000"/>
              </a:lnSpc>
              <a:spcBef>
                <a:spcPct val="0"/>
              </a:spcBef>
              <a:spcAft>
                <a:spcPct val="0"/>
              </a:spcAft>
              <a:buClrTx/>
              <a:buSzTx/>
              <a:buNone/>
              <a:tabLst/>
              <a:defRPr/>
            </a:pPr>
            <a:endParaRPr lang="en-US" sz="3200" b="1" dirty="0">
              <a:solidFill>
                <a:srgbClr val="000000"/>
              </a:solidFill>
              <a:latin typeface="Arial" panose="020B0604020202020204" pitchFamily="34" charset="0"/>
              <a:cs typeface="Arial" panose="020B0604020202020204" pitchFamily="34" charset="0"/>
              <a:sym typeface="Arial" panose="020B0604020202020204"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32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sym typeface="Arial" panose="020B0604020202020204" pitchFamily="34" charset="0"/>
            </a:endParaRPr>
          </a:p>
        </p:txBody>
      </p:sp>
    </p:spTree>
    <p:extLst>
      <p:ext uri="{BB962C8B-B14F-4D97-AF65-F5344CB8AC3E}">
        <p14:creationId xmlns:p14="http://schemas.microsoft.com/office/powerpoint/2010/main" val="2226643835"/>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Number Placeholder 3">
            <a:extLst>
              <a:ext uri="{FF2B5EF4-FFF2-40B4-BE49-F238E27FC236}">
                <a16:creationId xmlns:a16="http://schemas.microsoft.com/office/drawing/2014/main" id="{D036B07C-FD47-0584-7B93-CA4F6FC6039A}"/>
              </a:ext>
            </a:extLst>
          </p:cNvPr>
          <p:cNvSpPr>
            <a:spLocks noGrp="1"/>
          </p:cNvSpPr>
          <p:nvPr>
            <p:ph type="sldNum"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lgn="r">
              <a:spcBef>
                <a:spcPts val="700"/>
              </a:spcBef>
              <a:buClr>
                <a:srgbClr val="0BD0D9"/>
              </a:buClr>
              <a:buSzPct val="93000"/>
              <a:buFont typeface="Wingdings 2" panose="05020102010507070707" pitchFamily="18" charset="2"/>
              <a:buChar char=""/>
              <a:defRPr sz="2200">
                <a:solidFill>
                  <a:schemeClr val="tx1"/>
                </a:solidFill>
                <a:latin typeface="Lucida Grande" charset="0"/>
                <a:cs typeface="Heiti SC Light" charset="0"/>
                <a:sym typeface="Lucida Grande" charset="0"/>
              </a:defRPr>
            </a:lvl1pPr>
            <a:lvl2pPr marL="742950" indent="-285750" algn="r">
              <a:spcBef>
                <a:spcPts val="700"/>
              </a:spcBef>
              <a:buClr>
                <a:srgbClr val="0F6FC6"/>
              </a:buClr>
              <a:buSzPct val="85000"/>
              <a:buFont typeface="Wingdings 2" panose="05020102010507070707" pitchFamily="18" charset="2"/>
              <a:buChar char=""/>
              <a:defRPr sz="2000">
                <a:solidFill>
                  <a:schemeClr val="tx1"/>
                </a:solidFill>
                <a:latin typeface="Lucida Grande" charset="0"/>
                <a:cs typeface="Heiti SC Light" charset="0"/>
                <a:sym typeface="Lucida Grande" charset="0"/>
              </a:defRPr>
            </a:lvl2pPr>
            <a:lvl3pPr marL="1143000" indent="-228600" algn="r">
              <a:spcBef>
                <a:spcPts val="500"/>
              </a:spcBef>
              <a:buClr>
                <a:srgbClr val="009DD9"/>
              </a:buClr>
              <a:buSzPct val="68000"/>
              <a:buFont typeface="Wingdings 2" panose="05020102010507070707" pitchFamily="18" charset="2"/>
              <a:buChar char=""/>
              <a:defRPr sz="1400">
                <a:solidFill>
                  <a:schemeClr val="tx1"/>
                </a:solidFill>
                <a:latin typeface="Lucida Grande" charset="0"/>
                <a:cs typeface="Heiti SC Light" charset="0"/>
                <a:sym typeface="Lucida Grande" charset="0"/>
              </a:defRPr>
            </a:lvl3pPr>
            <a:lvl4pPr marL="1600200" indent="-228600" algn="r">
              <a:spcBef>
                <a:spcPts val="500"/>
              </a:spcBef>
              <a:buClr>
                <a:srgbClr val="0BD0D9"/>
              </a:buClr>
              <a:buSzPct val="62000"/>
              <a:buFont typeface="Wingdings 2" panose="05020102010507070707" pitchFamily="18" charset="2"/>
              <a:buChar char=""/>
              <a:defRPr sz="1400">
                <a:solidFill>
                  <a:schemeClr val="tx1"/>
                </a:solidFill>
                <a:latin typeface="Lucida Grande" charset="0"/>
                <a:cs typeface="Heiti SC Light" charset="0"/>
                <a:sym typeface="Lucida Grande" charset="0"/>
              </a:defRPr>
            </a:lvl4pPr>
            <a:lvl5pPr marL="2057400" indent="-228600" algn="r">
              <a:spcBef>
                <a:spcPts val="500"/>
              </a:spcBef>
              <a:buClr>
                <a:srgbClr val="10CF9B"/>
              </a:buClr>
              <a:buSzPct val="62000"/>
              <a:buFont typeface="Wingdings 2" panose="05020102010507070707" pitchFamily="18" charset="2"/>
              <a:buChar char=""/>
              <a:defRPr sz="1400">
                <a:solidFill>
                  <a:schemeClr val="tx1"/>
                </a:solidFill>
                <a:latin typeface="Lucida Grande" charset="0"/>
                <a:cs typeface="Heiti SC Light" charset="0"/>
                <a:sym typeface="Lucida Grande" charset="0"/>
              </a:defRPr>
            </a:lvl5pPr>
            <a:lvl6pPr marL="2514600" indent="-228600" algn="r" eaLnBrk="0" fontAlgn="base" hangingPunct="0">
              <a:spcBef>
                <a:spcPts val="500"/>
              </a:spcBef>
              <a:spcAft>
                <a:spcPct val="0"/>
              </a:spcAft>
              <a:buClr>
                <a:srgbClr val="10CF9B"/>
              </a:buClr>
              <a:buSzPct val="62000"/>
              <a:buFont typeface="Wingdings 2" panose="05020102010507070707" pitchFamily="18" charset="2"/>
              <a:buChar char=""/>
              <a:defRPr sz="1400">
                <a:solidFill>
                  <a:schemeClr val="tx1"/>
                </a:solidFill>
                <a:latin typeface="Lucida Grande" charset="0"/>
                <a:cs typeface="Heiti SC Light" charset="0"/>
                <a:sym typeface="Lucida Grande" charset="0"/>
              </a:defRPr>
            </a:lvl6pPr>
            <a:lvl7pPr marL="2971800" indent="-228600" algn="r" eaLnBrk="0" fontAlgn="base" hangingPunct="0">
              <a:spcBef>
                <a:spcPts val="500"/>
              </a:spcBef>
              <a:spcAft>
                <a:spcPct val="0"/>
              </a:spcAft>
              <a:buClr>
                <a:srgbClr val="10CF9B"/>
              </a:buClr>
              <a:buSzPct val="62000"/>
              <a:buFont typeface="Wingdings 2" panose="05020102010507070707" pitchFamily="18" charset="2"/>
              <a:buChar char=""/>
              <a:defRPr sz="1400">
                <a:solidFill>
                  <a:schemeClr val="tx1"/>
                </a:solidFill>
                <a:latin typeface="Lucida Grande" charset="0"/>
                <a:cs typeface="Heiti SC Light" charset="0"/>
                <a:sym typeface="Lucida Grande" charset="0"/>
              </a:defRPr>
            </a:lvl7pPr>
            <a:lvl8pPr marL="3429000" indent="-228600" algn="r" eaLnBrk="0" fontAlgn="base" hangingPunct="0">
              <a:spcBef>
                <a:spcPts val="500"/>
              </a:spcBef>
              <a:spcAft>
                <a:spcPct val="0"/>
              </a:spcAft>
              <a:buClr>
                <a:srgbClr val="10CF9B"/>
              </a:buClr>
              <a:buSzPct val="62000"/>
              <a:buFont typeface="Wingdings 2" panose="05020102010507070707" pitchFamily="18" charset="2"/>
              <a:buChar char=""/>
              <a:defRPr sz="1400">
                <a:solidFill>
                  <a:schemeClr val="tx1"/>
                </a:solidFill>
                <a:latin typeface="Lucida Grande" charset="0"/>
                <a:cs typeface="Heiti SC Light" charset="0"/>
                <a:sym typeface="Lucida Grande" charset="0"/>
              </a:defRPr>
            </a:lvl8pPr>
            <a:lvl9pPr marL="3886200" indent="-228600" algn="r" eaLnBrk="0" fontAlgn="base" hangingPunct="0">
              <a:spcBef>
                <a:spcPts val="500"/>
              </a:spcBef>
              <a:spcAft>
                <a:spcPct val="0"/>
              </a:spcAft>
              <a:buClr>
                <a:srgbClr val="10CF9B"/>
              </a:buClr>
              <a:buSzPct val="62000"/>
              <a:buFont typeface="Wingdings 2" panose="05020102010507070707" pitchFamily="18" charset="2"/>
              <a:buChar char=""/>
              <a:defRPr sz="1400">
                <a:solidFill>
                  <a:schemeClr val="tx1"/>
                </a:solidFill>
                <a:latin typeface="Lucida Grande" charset="0"/>
                <a:cs typeface="Heiti SC Light" charset="0"/>
                <a:sym typeface="Lucida Grande"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fld id="{516A866D-7B5B-4F37-A6F9-87EBF38E3D0D}" type="slidenum">
              <a:rPr kumimoji="0" lang="en-US" altLang="en-US" sz="800" b="0" i="0" u="none" strike="noStrike" kern="1200" cap="none" spc="0" normalizeH="0" baseline="0" noProof="0" smtClean="0">
                <a:ln>
                  <a:noFill/>
                </a:ln>
                <a:solidFill>
                  <a:srgbClr val="045C75"/>
                </a:solidFill>
                <a:effectLst/>
                <a:uLnTx/>
                <a:uFillTx/>
                <a:latin typeface="Tahoma" panose="020B0604030504040204" pitchFamily="34" charset="0"/>
                <a:cs typeface="Tahoma" panose="020B0604030504040204" pitchFamily="34" charset="0"/>
                <a:sym typeface="Tahoma" panose="020B0604030504040204" pitchFamily="34" charset="0"/>
              </a:rPr>
              <a:pPr marL="0" marR="0" lvl="0" indent="0" algn="ctr" defTabSz="914400" rtl="0" eaLnBrk="1" fontAlgn="base" latinLnBrk="0" hangingPunct="1">
                <a:lnSpc>
                  <a:spcPct val="100000"/>
                </a:lnSpc>
                <a:spcBef>
                  <a:spcPct val="0"/>
                </a:spcBef>
                <a:spcAft>
                  <a:spcPct val="0"/>
                </a:spcAft>
                <a:buClrTx/>
                <a:buSzTx/>
                <a:buFontTx/>
                <a:buNone/>
                <a:tabLst/>
                <a:defRPr/>
              </a:pPr>
              <a:t>5</a:t>
            </a:fld>
            <a:endParaRPr kumimoji="0" lang="en-US" altLang="en-US" sz="800" b="0" i="0" u="none" strike="noStrike" kern="1200" cap="none" spc="0" normalizeH="0" baseline="0" noProof="0">
              <a:ln>
                <a:noFill/>
              </a:ln>
              <a:solidFill>
                <a:srgbClr val="045C75"/>
              </a:solidFill>
              <a:effectLst/>
              <a:uLnTx/>
              <a:uFillTx/>
              <a:latin typeface="Tahoma" panose="020B0604030504040204" pitchFamily="34" charset="0"/>
              <a:cs typeface="Tahoma" panose="020B0604030504040204" pitchFamily="34" charset="0"/>
              <a:sym typeface="Tahoma" panose="020B0604030504040204" pitchFamily="34" charset="0"/>
            </a:endParaRPr>
          </a:p>
        </p:txBody>
      </p:sp>
      <p:sp>
        <p:nvSpPr>
          <p:cNvPr id="33794" name="AutoShape 2">
            <a:extLst>
              <a:ext uri="{FF2B5EF4-FFF2-40B4-BE49-F238E27FC236}">
                <a16:creationId xmlns:a16="http://schemas.microsoft.com/office/drawing/2014/main" id="{7CCB054A-69AD-38FD-0B3B-DDE663124AB4}"/>
              </a:ext>
            </a:extLst>
          </p:cNvPr>
          <p:cNvSpPr>
            <a:spLocks/>
          </p:cNvSpPr>
          <p:nvPr/>
        </p:nvSpPr>
        <p:spPr bwMode="auto">
          <a:xfrm>
            <a:off x="4876800" y="-12700"/>
            <a:ext cx="5283200" cy="673100"/>
          </a:xfrm>
          <a:custGeom>
            <a:avLst/>
            <a:gdLst/>
            <a:ahLst/>
            <a:cxnLst/>
            <a:rect l="0" t="0" r="r" b="b"/>
            <a:pathLst>
              <a:path w="21600" h="20552">
                <a:moveTo>
                  <a:pt x="0" y="0"/>
                </a:moveTo>
                <a:cubicBezTo>
                  <a:pt x="1253" y="3703"/>
                  <a:pt x="8410" y="19349"/>
                  <a:pt x="12010" y="20475"/>
                </a:cubicBezTo>
                <a:cubicBezTo>
                  <a:pt x="15610" y="21600"/>
                  <a:pt x="20002" y="10128"/>
                  <a:pt x="21600" y="6752"/>
                </a:cubicBezTo>
                <a:lnTo>
                  <a:pt x="21600" y="218"/>
                </a:lnTo>
                <a:lnTo>
                  <a:pt x="0" y="0"/>
                </a:lnTo>
                <a:close/>
                <a:moveTo>
                  <a:pt x="0" y="0"/>
                </a:moveTo>
              </a:path>
            </a:pathLst>
          </a:custGeom>
          <a:gradFill rotWithShape="0">
            <a:gsLst>
              <a:gs pos="0">
                <a:srgbClr val="00ADB6">
                  <a:alpha val="29999"/>
                </a:srgbClr>
              </a:gs>
              <a:gs pos="80000">
                <a:srgbClr val="009BE5">
                  <a:alpha val="42000"/>
                </a:srgbClr>
              </a:gs>
              <a:gs pos="100000">
                <a:srgbClr val="009BE5">
                  <a:alpha val="45000"/>
                </a:srgbClr>
              </a:gs>
            </a:gsLst>
            <a:lin ang="5400000" scaled="1"/>
          </a:gradFill>
          <a:ln>
            <a:noFill/>
          </a:ln>
        </p:spPr>
        <p:txBody>
          <a:bodyPr lIns="0" tIns="0" rIns="0" bIns="0"/>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1200" b="0" i="0" u="none" strike="noStrike" kern="1200" cap="none" spc="0" normalizeH="0" baseline="0" noProof="0">
              <a:ln>
                <a:noFill/>
              </a:ln>
              <a:solidFill>
                <a:srgbClr val="000000"/>
              </a:solidFill>
              <a:effectLst/>
              <a:uLnTx/>
              <a:uFillTx/>
              <a:latin typeface="Tahoma" charset="0"/>
              <a:sym typeface="Tahoma" charset="0"/>
            </a:endParaRPr>
          </a:p>
        </p:txBody>
      </p:sp>
      <p:sp>
        <p:nvSpPr>
          <p:cNvPr id="31752" name="Rectangle 6">
            <a:extLst>
              <a:ext uri="{FF2B5EF4-FFF2-40B4-BE49-F238E27FC236}">
                <a16:creationId xmlns:a16="http://schemas.microsoft.com/office/drawing/2014/main" id="{F6766165-A799-74BF-8997-EA5216E5FEA0}"/>
              </a:ext>
            </a:extLst>
          </p:cNvPr>
          <p:cNvSpPr>
            <a:spLocks/>
          </p:cNvSpPr>
          <p:nvPr/>
        </p:nvSpPr>
        <p:spPr bwMode="auto">
          <a:xfrm>
            <a:off x="373926" y="269045"/>
            <a:ext cx="9473747" cy="4231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lvl1pPr algn="r">
              <a:spcBef>
                <a:spcPts val="700"/>
              </a:spcBef>
              <a:buClr>
                <a:srgbClr val="0BD0D9"/>
              </a:buClr>
              <a:buSzPct val="93000"/>
              <a:buFont typeface="Wingdings 2" panose="05020102010507070707" pitchFamily="18" charset="2"/>
              <a:buChar char=""/>
              <a:defRPr sz="2200">
                <a:solidFill>
                  <a:schemeClr val="tx1"/>
                </a:solidFill>
                <a:latin typeface="Lucida Grande" charset="0"/>
                <a:cs typeface="Heiti SC Light" charset="0"/>
                <a:sym typeface="Lucida Grande" charset="0"/>
              </a:defRPr>
            </a:lvl1pPr>
            <a:lvl2pPr marL="742950" indent="-285750" algn="r">
              <a:spcBef>
                <a:spcPts val="700"/>
              </a:spcBef>
              <a:buClr>
                <a:srgbClr val="0F6FC6"/>
              </a:buClr>
              <a:buSzPct val="85000"/>
              <a:buFont typeface="Wingdings 2" panose="05020102010507070707" pitchFamily="18" charset="2"/>
              <a:buChar char=""/>
              <a:defRPr sz="2000">
                <a:solidFill>
                  <a:schemeClr val="tx1"/>
                </a:solidFill>
                <a:latin typeface="Lucida Grande" charset="0"/>
                <a:cs typeface="Heiti SC Light" charset="0"/>
                <a:sym typeface="Lucida Grande" charset="0"/>
              </a:defRPr>
            </a:lvl2pPr>
            <a:lvl3pPr marL="1143000" indent="-228600" algn="r">
              <a:spcBef>
                <a:spcPts val="500"/>
              </a:spcBef>
              <a:buClr>
                <a:srgbClr val="009DD9"/>
              </a:buClr>
              <a:buSzPct val="68000"/>
              <a:buFont typeface="Wingdings 2" panose="05020102010507070707" pitchFamily="18" charset="2"/>
              <a:buChar char=""/>
              <a:defRPr sz="1400">
                <a:solidFill>
                  <a:schemeClr val="tx1"/>
                </a:solidFill>
                <a:latin typeface="Lucida Grande" charset="0"/>
                <a:cs typeface="Heiti SC Light" charset="0"/>
                <a:sym typeface="Lucida Grande" charset="0"/>
              </a:defRPr>
            </a:lvl3pPr>
            <a:lvl4pPr marL="1600200" indent="-228600" algn="r">
              <a:spcBef>
                <a:spcPts val="500"/>
              </a:spcBef>
              <a:buClr>
                <a:srgbClr val="0BD0D9"/>
              </a:buClr>
              <a:buSzPct val="62000"/>
              <a:buFont typeface="Wingdings 2" panose="05020102010507070707" pitchFamily="18" charset="2"/>
              <a:buChar char=""/>
              <a:defRPr sz="1400">
                <a:solidFill>
                  <a:schemeClr val="tx1"/>
                </a:solidFill>
                <a:latin typeface="Lucida Grande" charset="0"/>
                <a:cs typeface="Heiti SC Light" charset="0"/>
                <a:sym typeface="Lucida Grande" charset="0"/>
              </a:defRPr>
            </a:lvl4pPr>
            <a:lvl5pPr marL="2057400" indent="-228600" algn="r">
              <a:spcBef>
                <a:spcPts val="500"/>
              </a:spcBef>
              <a:buClr>
                <a:srgbClr val="10CF9B"/>
              </a:buClr>
              <a:buSzPct val="62000"/>
              <a:buFont typeface="Wingdings 2" panose="05020102010507070707" pitchFamily="18" charset="2"/>
              <a:buChar char=""/>
              <a:defRPr sz="1400">
                <a:solidFill>
                  <a:schemeClr val="tx1"/>
                </a:solidFill>
                <a:latin typeface="Lucida Grande" charset="0"/>
                <a:cs typeface="Heiti SC Light" charset="0"/>
                <a:sym typeface="Lucida Grande" charset="0"/>
              </a:defRPr>
            </a:lvl5pPr>
            <a:lvl6pPr marL="2514600" indent="-228600" algn="r" eaLnBrk="0" fontAlgn="base" hangingPunct="0">
              <a:spcBef>
                <a:spcPts val="500"/>
              </a:spcBef>
              <a:spcAft>
                <a:spcPct val="0"/>
              </a:spcAft>
              <a:buClr>
                <a:srgbClr val="10CF9B"/>
              </a:buClr>
              <a:buSzPct val="62000"/>
              <a:buFont typeface="Wingdings 2" panose="05020102010507070707" pitchFamily="18" charset="2"/>
              <a:buChar char=""/>
              <a:defRPr sz="1400">
                <a:solidFill>
                  <a:schemeClr val="tx1"/>
                </a:solidFill>
                <a:latin typeface="Lucida Grande" charset="0"/>
                <a:cs typeface="Heiti SC Light" charset="0"/>
                <a:sym typeface="Lucida Grande" charset="0"/>
              </a:defRPr>
            </a:lvl6pPr>
            <a:lvl7pPr marL="2971800" indent="-228600" algn="r" eaLnBrk="0" fontAlgn="base" hangingPunct="0">
              <a:spcBef>
                <a:spcPts val="500"/>
              </a:spcBef>
              <a:spcAft>
                <a:spcPct val="0"/>
              </a:spcAft>
              <a:buClr>
                <a:srgbClr val="10CF9B"/>
              </a:buClr>
              <a:buSzPct val="62000"/>
              <a:buFont typeface="Wingdings 2" panose="05020102010507070707" pitchFamily="18" charset="2"/>
              <a:buChar char=""/>
              <a:defRPr sz="1400">
                <a:solidFill>
                  <a:schemeClr val="tx1"/>
                </a:solidFill>
                <a:latin typeface="Lucida Grande" charset="0"/>
                <a:cs typeface="Heiti SC Light" charset="0"/>
                <a:sym typeface="Lucida Grande" charset="0"/>
              </a:defRPr>
            </a:lvl7pPr>
            <a:lvl8pPr marL="3429000" indent="-228600" algn="r" eaLnBrk="0" fontAlgn="base" hangingPunct="0">
              <a:spcBef>
                <a:spcPts val="500"/>
              </a:spcBef>
              <a:spcAft>
                <a:spcPct val="0"/>
              </a:spcAft>
              <a:buClr>
                <a:srgbClr val="10CF9B"/>
              </a:buClr>
              <a:buSzPct val="62000"/>
              <a:buFont typeface="Wingdings 2" panose="05020102010507070707" pitchFamily="18" charset="2"/>
              <a:buChar char=""/>
              <a:defRPr sz="1400">
                <a:solidFill>
                  <a:schemeClr val="tx1"/>
                </a:solidFill>
                <a:latin typeface="Lucida Grande" charset="0"/>
                <a:cs typeface="Heiti SC Light" charset="0"/>
                <a:sym typeface="Lucida Grande" charset="0"/>
              </a:defRPr>
            </a:lvl8pPr>
            <a:lvl9pPr marL="3886200" indent="-228600" algn="r" eaLnBrk="0" fontAlgn="base" hangingPunct="0">
              <a:spcBef>
                <a:spcPts val="500"/>
              </a:spcBef>
              <a:spcAft>
                <a:spcPct val="0"/>
              </a:spcAft>
              <a:buClr>
                <a:srgbClr val="10CF9B"/>
              </a:buClr>
              <a:buSzPct val="62000"/>
              <a:buFont typeface="Wingdings 2" panose="05020102010507070707" pitchFamily="18" charset="2"/>
              <a:buChar char=""/>
              <a:defRPr sz="1400">
                <a:solidFill>
                  <a:schemeClr val="tx1"/>
                </a:solidFill>
                <a:latin typeface="Lucida Grande" charset="0"/>
                <a:cs typeface="Heiti SC Light" charset="0"/>
                <a:sym typeface="Lucida Grande"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32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sym typeface="Arial" panose="020B0604020202020204" pitchFamily="34" charset="0"/>
              </a:rPr>
              <a:t>F-type conjugation</a:t>
            </a:r>
          </a:p>
          <a:p>
            <a:pPr marL="0" marR="0" lvl="0" indent="0" algn="l" defTabSz="914400" rtl="0" eaLnBrk="1" fontAlgn="base" latinLnBrk="0" hangingPunct="1">
              <a:lnSpc>
                <a:spcPct val="150000"/>
              </a:lnSpc>
              <a:spcBef>
                <a:spcPct val="0"/>
              </a:spcBef>
              <a:spcAft>
                <a:spcPct val="0"/>
              </a:spcAft>
              <a:buClrTx/>
              <a:buSzTx/>
              <a:buFontTx/>
              <a:buNone/>
              <a:tabLst/>
              <a:defRPr/>
            </a:pPr>
            <a:r>
              <a:rPr kumimoji="0" lang="en-US" altLang="en-US" sz="320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sym typeface="Arial" panose="020B0604020202020204" pitchFamily="34" charset="0"/>
              </a:rPr>
              <a:t>This type of conjugation is mediated by the F plasmid and is the most well-studied. It involves the transfer of genetic material from the donor bacterium to the recipient bacterium through the formation of a conjugative pilus. </a:t>
            </a:r>
            <a:endParaRPr kumimoji="0" lang="en-US" altLang="en-US" sz="32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sym typeface="Arial" panose="020B0604020202020204" pitchFamily="34" charset="0"/>
            </a:endParaRPr>
          </a:p>
        </p:txBody>
      </p:sp>
    </p:spTree>
    <p:extLst>
      <p:ext uri="{BB962C8B-B14F-4D97-AF65-F5344CB8AC3E}">
        <p14:creationId xmlns:p14="http://schemas.microsoft.com/office/powerpoint/2010/main" val="1535104679"/>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Number Placeholder 3">
            <a:extLst>
              <a:ext uri="{FF2B5EF4-FFF2-40B4-BE49-F238E27FC236}">
                <a16:creationId xmlns:a16="http://schemas.microsoft.com/office/drawing/2014/main" id="{2682375D-462E-E11C-DD25-CE118374D391}"/>
              </a:ext>
            </a:extLst>
          </p:cNvPr>
          <p:cNvSpPr>
            <a:spLocks noGrp="1"/>
          </p:cNvSpPr>
          <p:nvPr>
            <p:ph type="sldNum"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lgn="r">
              <a:spcBef>
                <a:spcPts val="700"/>
              </a:spcBef>
              <a:buClr>
                <a:srgbClr val="0BD0D9"/>
              </a:buClr>
              <a:buSzPct val="93000"/>
              <a:buFont typeface="Wingdings 2" panose="05020102010507070707" pitchFamily="18" charset="2"/>
              <a:buChar char=""/>
              <a:defRPr sz="2200">
                <a:solidFill>
                  <a:schemeClr val="tx1"/>
                </a:solidFill>
                <a:latin typeface="Lucida Grande" charset="0"/>
                <a:cs typeface="Heiti SC Light" charset="0"/>
                <a:sym typeface="Lucida Grande" charset="0"/>
              </a:defRPr>
            </a:lvl1pPr>
            <a:lvl2pPr marL="742950" indent="-285750" algn="r">
              <a:spcBef>
                <a:spcPts val="700"/>
              </a:spcBef>
              <a:buClr>
                <a:srgbClr val="0F6FC6"/>
              </a:buClr>
              <a:buSzPct val="85000"/>
              <a:buFont typeface="Wingdings 2" panose="05020102010507070707" pitchFamily="18" charset="2"/>
              <a:buChar char=""/>
              <a:defRPr sz="2000">
                <a:solidFill>
                  <a:schemeClr val="tx1"/>
                </a:solidFill>
                <a:latin typeface="Lucida Grande" charset="0"/>
                <a:cs typeface="Heiti SC Light" charset="0"/>
                <a:sym typeface="Lucida Grande" charset="0"/>
              </a:defRPr>
            </a:lvl2pPr>
            <a:lvl3pPr marL="1143000" indent="-228600" algn="r">
              <a:spcBef>
                <a:spcPts val="500"/>
              </a:spcBef>
              <a:buClr>
                <a:srgbClr val="009DD9"/>
              </a:buClr>
              <a:buSzPct val="68000"/>
              <a:buFont typeface="Wingdings 2" panose="05020102010507070707" pitchFamily="18" charset="2"/>
              <a:buChar char=""/>
              <a:defRPr sz="1400">
                <a:solidFill>
                  <a:schemeClr val="tx1"/>
                </a:solidFill>
                <a:latin typeface="Lucida Grande" charset="0"/>
                <a:cs typeface="Heiti SC Light" charset="0"/>
                <a:sym typeface="Lucida Grande" charset="0"/>
              </a:defRPr>
            </a:lvl3pPr>
            <a:lvl4pPr marL="1600200" indent="-228600" algn="r">
              <a:spcBef>
                <a:spcPts val="500"/>
              </a:spcBef>
              <a:buClr>
                <a:srgbClr val="0BD0D9"/>
              </a:buClr>
              <a:buSzPct val="62000"/>
              <a:buFont typeface="Wingdings 2" panose="05020102010507070707" pitchFamily="18" charset="2"/>
              <a:buChar char=""/>
              <a:defRPr sz="1400">
                <a:solidFill>
                  <a:schemeClr val="tx1"/>
                </a:solidFill>
                <a:latin typeface="Lucida Grande" charset="0"/>
                <a:cs typeface="Heiti SC Light" charset="0"/>
                <a:sym typeface="Lucida Grande" charset="0"/>
              </a:defRPr>
            </a:lvl4pPr>
            <a:lvl5pPr marL="2057400" indent="-228600" algn="r">
              <a:spcBef>
                <a:spcPts val="500"/>
              </a:spcBef>
              <a:buClr>
                <a:srgbClr val="10CF9B"/>
              </a:buClr>
              <a:buSzPct val="62000"/>
              <a:buFont typeface="Wingdings 2" panose="05020102010507070707" pitchFamily="18" charset="2"/>
              <a:buChar char=""/>
              <a:defRPr sz="1400">
                <a:solidFill>
                  <a:schemeClr val="tx1"/>
                </a:solidFill>
                <a:latin typeface="Lucida Grande" charset="0"/>
                <a:cs typeface="Heiti SC Light" charset="0"/>
                <a:sym typeface="Lucida Grande" charset="0"/>
              </a:defRPr>
            </a:lvl5pPr>
            <a:lvl6pPr marL="2514600" indent="-228600" algn="r" eaLnBrk="0" fontAlgn="base" hangingPunct="0">
              <a:spcBef>
                <a:spcPts val="500"/>
              </a:spcBef>
              <a:spcAft>
                <a:spcPct val="0"/>
              </a:spcAft>
              <a:buClr>
                <a:srgbClr val="10CF9B"/>
              </a:buClr>
              <a:buSzPct val="62000"/>
              <a:buFont typeface="Wingdings 2" panose="05020102010507070707" pitchFamily="18" charset="2"/>
              <a:buChar char=""/>
              <a:defRPr sz="1400">
                <a:solidFill>
                  <a:schemeClr val="tx1"/>
                </a:solidFill>
                <a:latin typeface="Lucida Grande" charset="0"/>
                <a:cs typeface="Heiti SC Light" charset="0"/>
                <a:sym typeface="Lucida Grande" charset="0"/>
              </a:defRPr>
            </a:lvl6pPr>
            <a:lvl7pPr marL="2971800" indent="-228600" algn="r" eaLnBrk="0" fontAlgn="base" hangingPunct="0">
              <a:spcBef>
                <a:spcPts val="500"/>
              </a:spcBef>
              <a:spcAft>
                <a:spcPct val="0"/>
              </a:spcAft>
              <a:buClr>
                <a:srgbClr val="10CF9B"/>
              </a:buClr>
              <a:buSzPct val="62000"/>
              <a:buFont typeface="Wingdings 2" panose="05020102010507070707" pitchFamily="18" charset="2"/>
              <a:buChar char=""/>
              <a:defRPr sz="1400">
                <a:solidFill>
                  <a:schemeClr val="tx1"/>
                </a:solidFill>
                <a:latin typeface="Lucida Grande" charset="0"/>
                <a:cs typeface="Heiti SC Light" charset="0"/>
                <a:sym typeface="Lucida Grande" charset="0"/>
              </a:defRPr>
            </a:lvl7pPr>
            <a:lvl8pPr marL="3429000" indent="-228600" algn="r" eaLnBrk="0" fontAlgn="base" hangingPunct="0">
              <a:spcBef>
                <a:spcPts val="500"/>
              </a:spcBef>
              <a:spcAft>
                <a:spcPct val="0"/>
              </a:spcAft>
              <a:buClr>
                <a:srgbClr val="10CF9B"/>
              </a:buClr>
              <a:buSzPct val="62000"/>
              <a:buFont typeface="Wingdings 2" panose="05020102010507070707" pitchFamily="18" charset="2"/>
              <a:buChar char=""/>
              <a:defRPr sz="1400">
                <a:solidFill>
                  <a:schemeClr val="tx1"/>
                </a:solidFill>
                <a:latin typeface="Lucida Grande" charset="0"/>
                <a:cs typeface="Heiti SC Light" charset="0"/>
                <a:sym typeface="Lucida Grande" charset="0"/>
              </a:defRPr>
            </a:lvl8pPr>
            <a:lvl9pPr marL="3886200" indent="-228600" algn="r" eaLnBrk="0" fontAlgn="base" hangingPunct="0">
              <a:spcBef>
                <a:spcPts val="500"/>
              </a:spcBef>
              <a:spcAft>
                <a:spcPct val="0"/>
              </a:spcAft>
              <a:buClr>
                <a:srgbClr val="10CF9B"/>
              </a:buClr>
              <a:buSzPct val="62000"/>
              <a:buFont typeface="Wingdings 2" panose="05020102010507070707" pitchFamily="18" charset="2"/>
              <a:buChar char=""/>
              <a:defRPr sz="1400">
                <a:solidFill>
                  <a:schemeClr val="tx1"/>
                </a:solidFill>
                <a:latin typeface="Lucida Grande" charset="0"/>
                <a:cs typeface="Heiti SC Light" charset="0"/>
                <a:sym typeface="Lucida Grande"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fld id="{B943183D-B844-4C15-965F-F7AC4C9EA720}" type="slidenum">
              <a:rPr kumimoji="0" lang="en-US" altLang="en-US" sz="800" b="0" i="0" u="none" strike="noStrike" kern="1200" cap="none" spc="0" normalizeH="0" baseline="0" noProof="0" smtClean="0">
                <a:ln>
                  <a:noFill/>
                </a:ln>
                <a:solidFill>
                  <a:srgbClr val="045C75"/>
                </a:solidFill>
                <a:effectLst/>
                <a:uLnTx/>
                <a:uFillTx/>
                <a:latin typeface="Tahoma" panose="020B0604030504040204" pitchFamily="34" charset="0"/>
                <a:cs typeface="Tahoma" panose="020B0604030504040204" pitchFamily="34" charset="0"/>
                <a:sym typeface="Tahoma" panose="020B0604030504040204" pitchFamily="34" charset="0"/>
              </a:rPr>
              <a:pPr marL="0" marR="0" lvl="0" indent="0" algn="ctr" defTabSz="914400" rtl="0" eaLnBrk="1" fontAlgn="base" latinLnBrk="0" hangingPunct="1">
                <a:lnSpc>
                  <a:spcPct val="100000"/>
                </a:lnSpc>
                <a:spcBef>
                  <a:spcPct val="0"/>
                </a:spcBef>
                <a:spcAft>
                  <a:spcPct val="0"/>
                </a:spcAft>
                <a:buClrTx/>
                <a:buSzTx/>
                <a:buFontTx/>
                <a:buNone/>
                <a:tabLst/>
                <a:defRPr/>
              </a:pPr>
              <a:t>6</a:t>
            </a:fld>
            <a:endParaRPr kumimoji="0" lang="en-US" altLang="en-US" sz="800" b="0" i="0" u="none" strike="noStrike" kern="1200" cap="none" spc="0" normalizeH="0" baseline="0" noProof="0">
              <a:ln>
                <a:noFill/>
              </a:ln>
              <a:solidFill>
                <a:srgbClr val="045C75"/>
              </a:solidFill>
              <a:effectLst/>
              <a:uLnTx/>
              <a:uFillTx/>
              <a:latin typeface="Tahoma" panose="020B0604030504040204" pitchFamily="34" charset="0"/>
              <a:cs typeface="Tahoma" panose="020B0604030504040204" pitchFamily="34" charset="0"/>
              <a:sym typeface="Tahoma" panose="020B0604030504040204" pitchFamily="34" charset="0"/>
            </a:endParaRPr>
          </a:p>
        </p:txBody>
      </p:sp>
      <p:sp>
        <p:nvSpPr>
          <p:cNvPr id="32770" name="AutoShape 2">
            <a:extLst>
              <a:ext uri="{FF2B5EF4-FFF2-40B4-BE49-F238E27FC236}">
                <a16:creationId xmlns:a16="http://schemas.microsoft.com/office/drawing/2014/main" id="{B47BE175-1C3B-78BF-D1D2-6DD61155E410}"/>
              </a:ext>
            </a:extLst>
          </p:cNvPr>
          <p:cNvSpPr>
            <a:spLocks/>
          </p:cNvSpPr>
          <p:nvPr/>
        </p:nvSpPr>
        <p:spPr bwMode="auto">
          <a:xfrm>
            <a:off x="4876800" y="-12700"/>
            <a:ext cx="5283200" cy="673100"/>
          </a:xfrm>
          <a:custGeom>
            <a:avLst/>
            <a:gdLst/>
            <a:ahLst/>
            <a:cxnLst/>
            <a:rect l="0" t="0" r="r" b="b"/>
            <a:pathLst>
              <a:path w="21600" h="20552">
                <a:moveTo>
                  <a:pt x="0" y="0"/>
                </a:moveTo>
                <a:cubicBezTo>
                  <a:pt x="1253" y="3703"/>
                  <a:pt x="8410" y="19349"/>
                  <a:pt x="12010" y="20475"/>
                </a:cubicBezTo>
                <a:cubicBezTo>
                  <a:pt x="15610" y="21600"/>
                  <a:pt x="20002" y="10128"/>
                  <a:pt x="21600" y="6752"/>
                </a:cubicBezTo>
                <a:lnTo>
                  <a:pt x="21600" y="218"/>
                </a:lnTo>
                <a:lnTo>
                  <a:pt x="0" y="0"/>
                </a:lnTo>
                <a:close/>
                <a:moveTo>
                  <a:pt x="0" y="0"/>
                </a:moveTo>
              </a:path>
            </a:pathLst>
          </a:custGeom>
          <a:gradFill rotWithShape="0">
            <a:gsLst>
              <a:gs pos="0">
                <a:srgbClr val="00ADB6">
                  <a:alpha val="29999"/>
                </a:srgbClr>
              </a:gs>
              <a:gs pos="80000">
                <a:srgbClr val="009BE5">
                  <a:alpha val="42000"/>
                </a:srgbClr>
              </a:gs>
              <a:gs pos="100000">
                <a:srgbClr val="009BE5">
                  <a:alpha val="45000"/>
                </a:srgbClr>
              </a:gs>
            </a:gsLst>
            <a:lin ang="5400000" scaled="1"/>
          </a:gradFill>
          <a:ln>
            <a:noFill/>
          </a:ln>
        </p:spPr>
        <p:txBody>
          <a:bodyPr lIns="0" tIns="0" rIns="0" bIns="0"/>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1200" b="0" i="0" u="none" strike="noStrike" kern="1200" cap="none" spc="0" normalizeH="0" baseline="0" noProof="0">
              <a:ln>
                <a:noFill/>
              </a:ln>
              <a:solidFill>
                <a:srgbClr val="000000"/>
              </a:solidFill>
              <a:effectLst/>
              <a:uLnTx/>
              <a:uFillTx/>
              <a:latin typeface="Tahoma" charset="0"/>
              <a:sym typeface="Tahoma" charset="0"/>
            </a:endParaRPr>
          </a:p>
        </p:txBody>
      </p:sp>
      <p:sp>
        <p:nvSpPr>
          <p:cNvPr id="30728" name="Rectangle 6">
            <a:extLst>
              <a:ext uri="{FF2B5EF4-FFF2-40B4-BE49-F238E27FC236}">
                <a16:creationId xmlns:a16="http://schemas.microsoft.com/office/drawing/2014/main" id="{35360D0F-692B-5853-FBBA-539826410DBF}"/>
              </a:ext>
            </a:extLst>
          </p:cNvPr>
          <p:cNvSpPr>
            <a:spLocks/>
          </p:cNvSpPr>
          <p:nvPr/>
        </p:nvSpPr>
        <p:spPr bwMode="auto">
          <a:xfrm>
            <a:off x="899348" y="297509"/>
            <a:ext cx="5388563" cy="55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lvl1pPr algn="r">
              <a:spcBef>
                <a:spcPts val="700"/>
              </a:spcBef>
              <a:buClr>
                <a:srgbClr val="0BD0D9"/>
              </a:buClr>
              <a:buSzPct val="93000"/>
              <a:buFont typeface="Wingdings 2" panose="05020102010507070707" pitchFamily="18" charset="2"/>
              <a:buChar char=""/>
              <a:defRPr sz="2200">
                <a:solidFill>
                  <a:schemeClr val="tx1"/>
                </a:solidFill>
                <a:latin typeface="Lucida Grande" charset="0"/>
                <a:cs typeface="Heiti SC Light" charset="0"/>
                <a:sym typeface="Lucida Grande" charset="0"/>
              </a:defRPr>
            </a:lvl1pPr>
            <a:lvl2pPr marL="742950" indent="-285750" algn="r">
              <a:spcBef>
                <a:spcPts val="700"/>
              </a:spcBef>
              <a:buClr>
                <a:srgbClr val="0F6FC6"/>
              </a:buClr>
              <a:buSzPct val="85000"/>
              <a:buFont typeface="Wingdings 2" panose="05020102010507070707" pitchFamily="18" charset="2"/>
              <a:buChar char=""/>
              <a:defRPr sz="2000">
                <a:solidFill>
                  <a:schemeClr val="tx1"/>
                </a:solidFill>
                <a:latin typeface="Lucida Grande" charset="0"/>
                <a:cs typeface="Heiti SC Light" charset="0"/>
                <a:sym typeface="Lucida Grande" charset="0"/>
              </a:defRPr>
            </a:lvl2pPr>
            <a:lvl3pPr marL="1143000" indent="-228600" algn="r">
              <a:spcBef>
                <a:spcPts val="500"/>
              </a:spcBef>
              <a:buClr>
                <a:srgbClr val="009DD9"/>
              </a:buClr>
              <a:buSzPct val="68000"/>
              <a:buFont typeface="Wingdings 2" panose="05020102010507070707" pitchFamily="18" charset="2"/>
              <a:buChar char=""/>
              <a:defRPr sz="1400">
                <a:solidFill>
                  <a:schemeClr val="tx1"/>
                </a:solidFill>
                <a:latin typeface="Lucida Grande" charset="0"/>
                <a:cs typeface="Heiti SC Light" charset="0"/>
                <a:sym typeface="Lucida Grande" charset="0"/>
              </a:defRPr>
            </a:lvl3pPr>
            <a:lvl4pPr marL="1600200" indent="-228600" algn="r">
              <a:spcBef>
                <a:spcPts val="500"/>
              </a:spcBef>
              <a:buClr>
                <a:srgbClr val="0BD0D9"/>
              </a:buClr>
              <a:buSzPct val="62000"/>
              <a:buFont typeface="Wingdings 2" panose="05020102010507070707" pitchFamily="18" charset="2"/>
              <a:buChar char=""/>
              <a:defRPr sz="1400">
                <a:solidFill>
                  <a:schemeClr val="tx1"/>
                </a:solidFill>
                <a:latin typeface="Lucida Grande" charset="0"/>
                <a:cs typeface="Heiti SC Light" charset="0"/>
                <a:sym typeface="Lucida Grande" charset="0"/>
              </a:defRPr>
            </a:lvl4pPr>
            <a:lvl5pPr marL="2057400" indent="-228600" algn="r">
              <a:spcBef>
                <a:spcPts val="500"/>
              </a:spcBef>
              <a:buClr>
                <a:srgbClr val="10CF9B"/>
              </a:buClr>
              <a:buSzPct val="62000"/>
              <a:buFont typeface="Wingdings 2" panose="05020102010507070707" pitchFamily="18" charset="2"/>
              <a:buChar char=""/>
              <a:defRPr sz="1400">
                <a:solidFill>
                  <a:schemeClr val="tx1"/>
                </a:solidFill>
                <a:latin typeface="Lucida Grande" charset="0"/>
                <a:cs typeface="Heiti SC Light" charset="0"/>
                <a:sym typeface="Lucida Grande" charset="0"/>
              </a:defRPr>
            </a:lvl5pPr>
            <a:lvl6pPr marL="2514600" indent="-228600" algn="r" eaLnBrk="0" fontAlgn="base" hangingPunct="0">
              <a:spcBef>
                <a:spcPts val="500"/>
              </a:spcBef>
              <a:spcAft>
                <a:spcPct val="0"/>
              </a:spcAft>
              <a:buClr>
                <a:srgbClr val="10CF9B"/>
              </a:buClr>
              <a:buSzPct val="62000"/>
              <a:buFont typeface="Wingdings 2" panose="05020102010507070707" pitchFamily="18" charset="2"/>
              <a:buChar char=""/>
              <a:defRPr sz="1400">
                <a:solidFill>
                  <a:schemeClr val="tx1"/>
                </a:solidFill>
                <a:latin typeface="Lucida Grande" charset="0"/>
                <a:cs typeface="Heiti SC Light" charset="0"/>
                <a:sym typeface="Lucida Grande" charset="0"/>
              </a:defRPr>
            </a:lvl6pPr>
            <a:lvl7pPr marL="2971800" indent="-228600" algn="r" eaLnBrk="0" fontAlgn="base" hangingPunct="0">
              <a:spcBef>
                <a:spcPts val="500"/>
              </a:spcBef>
              <a:spcAft>
                <a:spcPct val="0"/>
              </a:spcAft>
              <a:buClr>
                <a:srgbClr val="10CF9B"/>
              </a:buClr>
              <a:buSzPct val="62000"/>
              <a:buFont typeface="Wingdings 2" panose="05020102010507070707" pitchFamily="18" charset="2"/>
              <a:buChar char=""/>
              <a:defRPr sz="1400">
                <a:solidFill>
                  <a:schemeClr val="tx1"/>
                </a:solidFill>
                <a:latin typeface="Lucida Grande" charset="0"/>
                <a:cs typeface="Heiti SC Light" charset="0"/>
                <a:sym typeface="Lucida Grande" charset="0"/>
              </a:defRPr>
            </a:lvl7pPr>
            <a:lvl8pPr marL="3429000" indent="-228600" algn="r" eaLnBrk="0" fontAlgn="base" hangingPunct="0">
              <a:spcBef>
                <a:spcPts val="500"/>
              </a:spcBef>
              <a:spcAft>
                <a:spcPct val="0"/>
              </a:spcAft>
              <a:buClr>
                <a:srgbClr val="10CF9B"/>
              </a:buClr>
              <a:buSzPct val="62000"/>
              <a:buFont typeface="Wingdings 2" panose="05020102010507070707" pitchFamily="18" charset="2"/>
              <a:buChar char=""/>
              <a:defRPr sz="1400">
                <a:solidFill>
                  <a:schemeClr val="tx1"/>
                </a:solidFill>
                <a:latin typeface="Lucida Grande" charset="0"/>
                <a:cs typeface="Heiti SC Light" charset="0"/>
                <a:sym typeface="Lucida Grande" charset="0"/>
              </a:defRPr>
            </a:lvl8pPr>
            <a:lvl9pPr marL="3886200" indent="-228600" algn="r" eaLnBrk="0" fontAlgn="base" hangingPunct="0">
              <a:spcBef>
                <a:spcPts val="500"/>
              </a:spcBef>
              <a:spcAft>
                <a:spcPct val="0"/>
              </a:spcAft>
              <a:buClr>
                <a:srgbClr val="10CF9B"/>
              </a:buClr>
              <a:buSzPct val="62000"/>
              <a:buFont typeface="Wingdings 2" panose="05020102010507070707" pitchFamily="18" charset="2"/>
              <a:buChar char=""/>
              <a:defRPr sz="1400">
                <a:solidFill>
                  <a:schemeClr val="tx1"/>
                </a:solidFill>
                <a:latin typeface="Lucida Grande" charset="0"/>
                <a:cs typeface="Heiti SC Light" charset="0"/>
                <a:sym typeface="Lucida Grande" charset="0"/>
              </a:defRPr>
            </a:lvl9pPr>
          </a:lstStyle>
          <a:p>
            <a:pPr marL="0" marR="0" lvl="0" indent="0" algn="l" defTabSz="914400" rtl="0" eaLnBrk="1" fontAlgn="base" latinLnBrk="0" hangingPunct="1">
              <a:lnSpc>
                <a:spcPct val="100000"/>
              </a:lnSpc>
              <a:spcBef>
                <a:spcPts val="1200"/>
              </a:spcBef>
              <a:spcAft>
                <a:spcPct val="0"/>
              </a:spcAft>
              <a:buClrTx/>
              <a:buSzTx/>
              <a:buFontTx/>
              <a:buNone/>
              <a:tabLst/>
              <a:defRPr/>
            </a:pPr>
            <a:r>
              <a:rPr kumimoji="0" lang="en-US" altLang="en-US" sz="32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sym typeface="Arial" panose="020B0604020202020204" pitchFamily="34" charset="0"/>
              </a:rPr>
              <a:t>F-type conjugation</a:t>
            </a:r>
          </a:p>
        </p:txBody>
      </p:sp>
      <p:pic>
        <p:nvPicPr>
          <p:cNvPr id="4" name="Picture 3">
            <a:extLst>
              <a:ext uri="{FF2B5EF4-FFF2-40B4-BE49-F238E27FC236}">
                <a16:creationId xmlns:a16="http://schemas.microsoft.com/office/drawing/2014/main" id="{FCC82532-AA18-8013-D003-FBF9DADAC936}"/>
              </a:ext>
            </a:extLst>
          </p:cNvPr>
          <p:cNvPicPr>
            <a:picLocks noChangeAspect="1"/>
          </p:cNvPicPr>
          <p:nvPr/>
        </p:nvPicPr>
        <p:blipFill>
          <a:blip r:embed="rId2"/>
          <a:stretch>
            <a:fillRect/>
          </a:stretch>
        </p:blipFill>
        <p:spPr>
          <a:xfrm>
            <a:off x="1142067" y="1629367"/>
            <a:ext cx="5671726" cy="5132912"/>
          </a:xfrm>
          <a:prstGeom prst="rect">
            <a:avLst/>
          </a:prstGeom>
        </p:spPr>
      </p:pic>
    </p:spTree>
    <p:extLst>
      <p:ext uri="{BB962C8B-B14F-4D97-AF65-F5344CB8AC3E}">
        <p14:creationId xmlns:p14="http://schemas.microsoft.com/office/powerpoint/2010/main" val="3001969637"/>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Number Placeholder 3">
            <a:extLst>
              <a:ext uri="{FF2B5EF4-FFF2-40B4-BE49-F238E27FC236}">
                <a16:creationId xmlns:a16="http://schemas.microsoft.com/office/drawing/2014/main" id="{D036B07C-FD47-0584-7B93-CA4F6FC6039A}"/>
              </a:ext>
            </a:extLst>
          </p:cNvPr>
          <p:cNvSpPr>
            <a:spLocks noGrp="1"/>
          </p:cNvSpPr>
          <p:nvPr>
            <p:ph type="sldNum"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lgn="r">
              <a:spcBef>
                <a:spcPts val="700"/>
              </a:spcBef>
              <a:buClr>
                <a:srgbClr val="0BD0D9"/>
              </a:buClr>
              <a:buSzPct val="93000"/>
              <a:buFont typeface="Wingdings 2" panose="05020102010507070707" pitchFamily="18" charset="2"/>
              <a:buChar char=""/>
              <a:defRPr sz="2200">
                <a:solidFill>
                  <a:schemeClr val="tx1"/>
                </a:solidFill>
                <a:latin typeface="Lucida Grande" charset="0"/>
                <a:cs typeface="Heiti SC Light" charset="0"/>
                <a:sym typeface="Lucida Grande" charset="0"/>
              </a:defRPr>
            </a:lvl1pPr>
            <a:lvl2pPr marL="742950" indent="-285750" algn="r">
              <a:spcBef>
                <a:spcPts val="700"/>
              </a:spcBef>
              <a:buClr>
                <a:srgbClr val="0F6FC6"/>
              </a:buClr>
              <a:buSzPct val="85000"/>
              <a:buFont typeface="Wingdings 2" panose="05020102010507070707" pitchFamily="18" charset="2"/>
              <a:buChar char=""/>
              <a:defRPr sz="2000">
                <a:solidFill>
                  <a:schemeClr val="tx1"/>
                </a:solidFill>
                <a:latin typeface="Lucida Grande" charset="0"/>
                <a:cs typeface="Heiti SC Light" charset="0"/>
                <a:sym typeface="Lucida Grande" charset="0"/>
              </a:defRPr>
            </a:lvl2pPr>
            <a:lvl3pPr marL="1143000" indent="-228600" algn="r">
              <a:spcBef>
                <a:spcPts val="500"/>
              </a:spcBef>
              <a:buClr>
                <a:srgbClr val="009DD9"/>
              </a:buClr>
              <a:buSzPct val="68000"/>
              <a:buFont typeface="Wingdings 2" panose="05020102010507070707" pitchFamily="18" charset="2"/>
              <a:buChar char=""/>
              <a:defRPr sz="1400">
                <a:solidFill>
                  <a:schemeClr val="tx1"/>
                </a:solidFill>
                <a:latin typeface="Lucida Grande" charset="0"/>
                <a:cs typeface="Heiti SC Light" charset="0"/>
                <a:sym typeface="Lucida Grande" charset="0"/>
              </a:defRPr>
            </a:lvl3pPr>
            <a:lvl4pPr marL="1600200" indent="-228600" algn="r">
              <a:spcBef>
                <a:spcPts val="500"/>
              </a:spcBef>
              <a:buClr>
                <a:srgbClr val="0BD0D9"/>
              </a:buClr>
              <a:buSzPct val="62000"/>
              <a:buFont typeface="Wingdings 2" panose="05020102010507070707" pitchFamily="18" charset="2"/>
              <a:buChar char=""/>
              <a:defRPr sz="1400">
                <a:solidFill>
                  <a:schemeClr val="tx1"/>
                </a:solidFill>
                <a:latin typeface="Lucida Grande" charset="0"/>
                <a:cs typeface="Heiti SC Light" charset="0"/>
                <a:sym typeface="Lucida Grande" charset="0"/>
              </a:defRPr>
            </a:lvl4pPr>
            <a:lvl5pPr marL="2057400" indent="-228600" algn="r">
              <a:spcBef>
                <a:spcPts val="500"/>
              </a:spcBef>
              <a:buClr>
                <a:srgbClr val="10CF9B"/>
              </a:buClr>
              <a:buSzPct val="62000"/>
              <a:buFont typeface="Wingdings 2" panose="05020102010507070707" pitchFamily="18" charset="2"/>
              <a:buChar char=""/>
              <a:defRPr sz="1400">
                <a:solidFill>
                  <a:schemeClr val="tx1"/>
                </a:solidFill>
                <a:latin typeface="Lucida Grande" charset="0"/>
                <a:cs typeface="Heiti SC Light" charset="0"/>
                <a:sym typeface="Lucida Grande" charset="0"/>
              </a:defRPr>
            </a:lvl5pPr>
            <a:lvl6pPr marL="2514600" indent="-228600" algn="r" eaLnBrk="0" fontAlgn="base" hangingPunct="0">
              <a:spcBef>
                <a:spcPts val="500"/>
              </a:spcBef>
              <a:spcAft>
                <a:spcPct val="0"/>
              </a:spcAft>
              <a:buClr>
                <a:srgbClr val="10CF9B"/>
              </a:buClr>
              <a:buSzPct val="62000"/>
              <a:buFont typeface="Wingdings 2" panose="05020102010507070707" pitchFamily="18" charset="2"/>
              <a:buChar char=""/>
              <a:defRPr sz="1400">
                <a:solidFill>
                  <a:schemeClr val="tx1"/>
                </a:solidFill>
                <a:latin typeface="Lucida Grande" charset="0"/>
                <a:cs typeface="Heiti SC Light" charset="0"/>
                <a:sym typeface="Lucida Grande" charset="0"/>
              </a:defRPr>
            </a:lvl6pPr>
            <a:lvl7pPr marL="2971800" indent="-228600" algn="r" eaLnBrk="0" fontAlgn="base" hangingPunct="0">
              <a:spcBef>
                <a:spcPts val="500"/>
              </a:spcBef>
              <a:spcAft>
                <a:spcPct val="0"/>
              </a:spcAft>
              <a:buClr>
                <a:srgbClr val="10CF9B"/>
              </a:buClr>
              <a:buSzPct val="62000"/>
              <a:buFont typeface="Wingdings 2" panose="05020102010507070707" pitchFamily="18" charset="2"/>
              <a:buChar char=""/>
              <a:defRPr sz="1400">
                <a:solidFill>
                  <a:schemeClr val="tx1"/>
                </a:solidFill>
                <a:latin typeface="Lucida Grande" charset="0"/>
                <a:cs typeface="Heiti SC Light" charset="0"/>
                <a:sym typeface="Lucida Grande" charset="0"/>
              </a:defRPr>
            </a:lvl7pPr>
            <a:lvl8pPr marL="3429000" indent="-228600" algn="r" eaLnBrk="0" fontAlgn="base" hangingPunct="0">
              <a:spcBef>
                <a:spcPts val="500"/>
              </a:spcBef>
              <a:spcAft>
                <a:spcPct val="0"/>
              </a:spcAft>
              <a:buClr>
                <a:srgbClr val="10CF9B"/>
              </a:buClr>
              <a:buSzPct val="62000"/>
              <a:buFont typeface="Wingdings 2" panose="05020102010507070707" pitchFamily="18" charset="2"/>
              <a:buChar char=""/>
              <a:defRPr sz="1400">
                <a:solidFill>
                  <a:schemeClr val="tx1"/>
                </a:solidFill>
                <a:latin typeface="Lucida Grande" charset="0"/>
                <a:cs typeface="Heiti SC Light" charset="0"/>
                <a:sym typeface="Lucida Grande" charset="0"/>
              </a:defRPr>
            </a:lvl8pPr>
            <a:lvl9pPr marL="3886200" indent="-228600" algn="r" eaLnBrk="0" fontAlgn="base" hangingPunct="0">
              <a:spcBef>
                <a:spcPts val="500"/>
              </a:spcBef>
              <a:spcAft>
                <a:spcPct val="0"/>
              </a:spcAft>
              <a:buClr>
                <a:srgbClr val="10CF9B"/>
              </a:buClr>
              <a:buSzPct val="62000"/>
              <a:buFont typeface="Wingdings 2" panose="05020102010507070707" pitchFamily="18" charset="2"/>
              <a:buChar char=""/>
              <a:defRPr sz="1400">
                <a:solidFill>
                  <a:schemeClr val="tx1"/>
                </a:solidFill>
                <a:latin typeface="Lucida Grande" charset="0"/>
                <a:cs typeface="Heiti SC Light" charset="0"/>
                <a:sym typeface="Lucida Grande"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fld id="{516A866D-7B5B-4F37-A6F9-87EBF38E3D0D}" type="slidenum">
              <a:rPr kumimoji="0" lang="en-US" altLang="en-US" sz="800" b="0" i="0" u="none" strike="noStrike" kern="1200" cap="none" spc="0" normalizeH="0" baseline="0" noProof="0" smtClean="0">
                <a:ln>
                  <a:noFill/>
                </a:ln>
                <a:solidFill>
                  <a:srgbClr val="045C75"/>
                </a:solidFill>
                <a:effectLst/>
                <a:uLnTx/>
                <a:uFillTx/>
                <a:latin typeface="Tahoma" panose="020B0604030504040204" pitchFamily="34" charset="0"/>
                <a:cs typeface="Tahoma" panose="020B0604030504040204" pitchFamily="34" charset="0"/>
                <a:sym typeface="Tahoma" panose="020B0604030504040204" pitchFamily="34" charset="0"/>
              </a:rPr>
              <a:pPr marL="0" marR="0" lvl="0" indent="0" algn="ctr" defTabSz="914400" rtl="0" eaLnBrk="1" fontAlgn="base" latinLnBrk="0" hangingPunct="1">
                <a:lnSpc>
                  <a:spcPct val="100000"/>
                </a:lnSpc>
                <a:spcBef>
                  <a:spcPct val="0"/>
                </a:spcBef>
                <a:spcAft>
                  <a:spcPct val="0"/>
                </a:spcAft>
                <a:buClrTx/>
                <a:buSzTx/>
                <a:buFontTx/>
                <a:buNone/>
                <a:tabLst/>
                <a:defRPr/>
              </a:pPr>
              <a:t>7</a:t>
            </a:fld>
            <a:endParaRPr kumimoji="0" lang="en-US" altLang="en-US" sz="800" b="0" i="0" u="none" strike="noStrike" kern="1200" cap="none" spc="0" normalizeH="0" baseline="0" noProof="0">
              <a:ln>
                <a:noFill/>
              </a:ln>
              <a:solidFill>
                <a:srgbClr val="045C75"/>
              </a:solidFill>
              <a:effectLst/>
              <a:uLnTx/>
              <a:uFillTx/>
              <a:latin typeface="Tahoma" panose="020B0604030504040204" pitchFamily="34" charset="0"/>
              <a:cs typeface="Tahoma" panose="020B0604030504040204" pitchFamily="34" charset="0"/>
              <a:sym typeface="Tahoma" panose="020B0604030504040204" pitchFamily="34" charset="0"/>
            </a:endParaRPr>
          </a:p>
        </p:txBody>
      </p:sp>
      <p:sp>
        <p:nvSpPr>
          <p:cNvPr id="33794" name="AutoShape 2">
            <a:extLst>
              <a:ext uri="{FF2B5EF4-FFF2-40B4-BE49-F238E27FC236}">
                <a16:creationId xmlns:a16="http://schemas.microsoft.com/office/drawing/2014/main" id="{7CCB054A-69AD-38FD-0B3B-DDE663124AB4}"/>
              </a:ext>
            </a:extLst>
          </p:cNvPr>
          <p:cNvSpPr>
            <a:spLocks/>
          </p:cNvSpPr>
          <p:nvPr/>
        </p:nvSpPr>
        <p:spPr bwMode="auto">
          <a:xfrm>
            <a:off x="4876800" y="-12700"/>
            <a:ext cx="5283200" cy="673100"/>
          </a:xfrm>
          <a:custGeom>
            <a:avLst/>
            <a:gdLst/>
            <a:ahLst/>
            <a:cxnLst/>
            <a:rect l="0" t="0" r="r" b="b"/>
            <a:pathLst>
              <a:path w="21600" h="20552">
                <a:moveTo>
                  <a:pt x="0" y="0"/>
                </a:moveTo>
                <a:cubicBezTo>
                  <a:pt x="1253" y="3703"/>
                  <a:pt x="8410" y="19349"/>
                  <a:pt x="12010" y="20475"/>
                </a:cubicBezTo>
                <a:cubicBezTo>
                  <a:pt x="15610" y="21600"/>
                  <a:pt x="20002" y="10128"/>
                  <a:pt x="21600" y="6752"/>
                </a:cubicBezTo>
                <a:lnTo>
                  <a:pt x="21600" y="218"/>
                </a:lnTo>
                <a:lnTo>
                  <a:pt x="0" y="0"/>
                </a:lnTo>
                <a:close/>
                <a:moveTo>
                  <a:pt x="0" y="0"/>
                </a:moveTo>
              </a:path>
            </a:pathLst>
          </a:custGeom>
          <a:gradFill rotWithShape="0">
            <a:gsLst>
              <a:gs pos="0">
                <a:srgbClr val="00ADB6">
                  <a:alpha val="29999"/>
                </a:srgbClr>
              </a:gs>
              <a:gs pos="80000">
                <a:srgbClr val="009BE5">
                  <a:alpha val="42000"/>
                </a:srgbClr>
              </a:gs>
              <a:gs pos="100000">
                <a:srgbClr val="009BE5">
                  <a:alpha val="45000"/>
                </a:srgbClr>
              </a:gs>
            </a:gsLst>
            <a:lin ang="5400000" scaled="1"/>
          </a:gradFill>
          <a:ln>
            <a:noFill/>
          </a:ln>
        </p:spPr>
        <p:txBody>
          <a:bodyPr lIns="0" tIns="0" rIns="0" bIns="0"/>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1200" b="0" i="0" u="none" strike="noStrike" kern="1200" cap="none" spc="0" normalizeH="0" baseline="0" noProof="0">
              <a:ln>
                <a:noFill/>
              </a:ln>
              <a:solidFill>
                <a:srgbClr val="000000"/>
              </a:solidFill>
              <a:effectLst/>
              <a:uLnTx/>
              <a:uFillTx/>
              <a:latin typeface="Tahoma" charset="0"/>
              <a:sym typeface="Tahoma" charset="0"/>
            </a:endParaRPr>
          </a:p>
        </p:txBody>
      </p:sp>
      <p:sp>
        <p:nvSpPr>
          <p:cNvPr id="31752" name="Rectangle 6">
            <a:extLst>
              <a:ext uri="{FF2B5EF4-FFF2-40B4-BE49-F238E27FC236}">
                <a16:creationId xmlns:a16="http://schemas.microsoft.com/office/drawing/2014/main" id="{F6766165-A799-74BF-8997-EA5216E5FEA0}"/>
              </a:ext>
            </a:extLst>
          </p:cNvPr>
          <p:cNvSpPr>
            <a:spLocks/>
          </p:cNvSpPr>
          <p:nvPr/>
        </p:nvSpPr>
        <p:spPr bwMode="auto">
          <a:xfrm>
            <a:off x="455319" y="269045"/>
            <a:ext cx="9396118" cy="70649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lvl1pPr algn="r">
              <a:spcBef>
                <a:spcPts val="700"/>
              </a:spcBef>
              <a:buClr>
                <a:srgbClr val="0BD0D9"/>
              </a:buClr>
              <a:buSzPct val="93000"/>
              <a:buFont typeface="Wingdings 2" panose="05020102010507070707" pitchFamily="18" charset="2"/>
              <a:buChar char=""/>
              <a:defRPr sz="2200">
                <a:solidFill>
                  <a:schemeClr val="tx1"/>
                </a:solidFill>
                <a:latin typeface="Lucida Grande" charset="0"/>
                <a:cs typeface="Heiti SC Light" charset="0"/>
                <a:sym typeface="Lucida Grande" charset="0"/>
              </a:defRPr>
            </a:lvl1pPr>
            <a:lvl2pPr marL="742950" indent="-285750" algn="r">
              <a:spcBef>
                <a:spcPts val="700"/>
              </a:spcBef>
              <a:buClr>
                <a:srgbClr val="0F6FC6"/>
              </a:buClr>
              <a:buSzPct val="85000"/>
              <a:buFont typeface="Wingdings 2" panose="05020102010507070707" pitchFamily="18" charset="2"/>
              <a:buChar char=""/>
              <a:defRPr sz="2000">
                <a:solidFill>
                  <a:schemeClr val="tx1"/>
                </a:solidFill>
                <a:latin typeface="Lucida Grande" charset="0"/>
                <a:cs typeface="Heiti SC Light" charset="0"/>
                <a:sym typeface="Lucida Grande" charset="0"/>
              </a:defRPr>
            </a:lvl2pPr>
            <a:lvl3pPr marL="1143000" indent="-228600" algn="r">
              <a:spcBef>
                <a:spcPts val="500"/>
              </a:spcBef>
              <a:buClr>
                <a:srgbClr val="009DD9"/>
              </a:buClr>
              <a:buSzPct val="68000"/>
              <a:buFont typeface="Wingdings 2" panose="05020102010507070707" pitchFamily="18" charset="2"/>
              <a:buChar char=""/>
              <a:defRPr sz="1400">
                <a:solidFill>
                  <a:schemeClr val="tx1"/>
                </a:solidFill>
                <a:latin typeface="Lucida Grande" charset="0"/>
                <a:cs typeface="Heiti SC Light" charset="0"/>
                <a:sym typeface="Lucida Grande" charset="0"/>
              </a:defRPr>
            </a:lvl3pPr>
            <a:lvl4pPr marL="1600200" indent="-228600" algn="r">
              <a:spcBef>
                <a:spcPts val="500"/>
              </a:spcBef>
              <a:buClr>
                <a:srgbClr val="0BD0D9"/>
              </a:buClr>
              <a:buSzPct val="62000"/>
              <a:buFont typeface="Wingdings 2" panose="05020102010507070707" pitchFamily="18" charset="2"/>
              <a:buChar char=""/>
              <a:defRPr sz="1400">
                <a:solidFill>
                  <a:schemeClr val="tx1"/>
                </a:solidFill>
                <a:latin typeface="Lucida Grande" charset="0"/>
                <a:cs typeface="Heiti SC Light" charset="0"/>
                <a:sym typeface="Lucida Grande" charset="0"/>
              </a:defRPr>
            </a:lvl4pPr>
            <a:lvl5pPr marL="2057400" indent="-228600" algn="r">
              <a:spcBef>
                <a:spcPts val="500"/>
              </a:spcBef>
              <a:buClr>
                <a:srgbClr val="10CF9B"/>
              </a:buClr>
              <a:buSzPct val="62000"/>
              <a:buFont typeface="Wingdings 2" panose="05020102010507070707" pitchFamily="18" charset="2"/>
              <a:buChar char=""/>
              <a:defRPr sz="1400">
                <a:solidFill>
                  <a:schemeClr val="tx1"/>
                </a:solidFill>
                <a:latin typeface="Lucida Grande" charset="0"/>
                <a:cs typeface="Heiti SC Light" charset="0"/>
                <a:sym typeface="Lucida Grande" charset="0"/>
              </a:defRPr>
            </a:lvl5pPr>
            <a:lvl6pPr marL="2514600" indent="-228600" algn="r" eaLnBrk="0" fontAlgn="base" hangingPunct="0">
              <a:spcBef>
                <a:spcPts val="500"/>
              </a:spcBef>
              <a:spcAft>
                <a:spcPct val="0"/>
              </a:spcAft>
              <a:buClr>
                <a:srgbClr val="10CF9B"/>
              </a:buClr>
              <a:buSzPct val="62000"/>
              <a:buFont typeface="Wingdings 2" panose="05020102010507070707" pitchFamily="18" charset="2"/>
              <a:buChar char=""/>
              <a:defRPr sz="1400">
                <a:solidFill>
                  <a:schemeClr val="tx1"/>
                </a:solidFill>
                <a:latin typeface="Lucida Grande" charset="0"/>
                <a:cs typeface="Heiti SC Light" charset="0"/>
                <a:sym typeface="Lucida Grande" charset="0"/>
              </a:defRPr>
            </a:lvl6pPr>
            <a:lvl7pPr marL="2971800" indent="-228600" algn="r" eaLnBrk="0" fontAlgn="base" hangingPunct="0">
              <a:spcBef>
                <a:spcPts val="500"/>
              </a:spcBef>
              <a:spcAft>
                <a:spcPct val="0"/>
              </a:spcAft>
              <a:buClr>
                <a:srgbClr val="10CF9B"/>
              </a:buClr>
              <a:buSzPct val="62000"/>
              <a:buFont typeface="Wingdings 2" panose="05020102010507070707" pitchFamily="18" charset="2"/>
              <a:buChar char=""/>
              <a:defRPr sz="1400">
                <a:solidFill>
                  <a:schemeClr val="tx1"/>
                </a:solidFill>
                <a:latin typeface="Lucida Grande" charset="0"/>
                <a:cs typeface="Heiti SC Light" charset="0"/>
                <a:sym typeface="Lucida Grande" charset="0"/>
              </a:defRPr>
            </a:lvl7pPr>
            <a:lvl8pPr marL="3429000" indent="-228600" algn="r" eaLnBrk="0" fontAlgn="base" hangingPunct="0">
              <a:spcBef>
                <a:spcPts val="500"/>
              </a:spcBef>
              <a:spcAft>
                <a:spcPct val="0"/>
              </a:spcAft>
              <a:buClr>
                <a:srgbClr val="10CF9B"/>
              </a:buClr>
              <a:buSzPct val="62000"/>
              <a:buFont typeface="Wingdings 2" panose="05020102010507070707" pitchFamily="18" charset="2"/>
              <a:buChar char=""/>
              <a:defRPr sz="1400">
                <a:solidFill>
                  <a:schemeClr val="tx1"/>
                </a:solidFill>
                <a:latin typeface="Lucida Grande" charset="0"/>
                <a:cs typeface="Heiti SC Light" charset="0"/>
                <a:sym typeface="Lucida Grande" charset="0"/>
              </a:defRPr>
            </a:lvl8pPr>
            <a:lvl9pPr marL="3886200" indent="-228600" algn="r" eaLnBrk="0" fontAlgn="base" hangingPunct="0">
              <a:spcBef>
                <a:spcPts val="500"/>
              </a:spcBef>
              <a:spcAft>
                <a:spcPct val="0"/>
              </a:spcAft>
              <a:buClr>
                <a:srgbClr val="10CF9B"/>
              </a:buClr>
              <a:buSzPct val="62000"/>
              <a:buFont typeface="Wingdings 2" panose="05020102010507070707" pitchFamily="18" charset="2"/>
              <a:buChar char=""/>
              <a:defRPr sz="1400">
                <a:solidFill>
                  <a:schemeClr val="tx1"/>
                </a:solidFill>
                <a:latin typeface="Lucida Grande" charset="0"/>
                <a:cs typeface="Heiti SC Light" charset="0"/>
                <a:sym typeface="Lucida Grande" charset="0"/>
              </a:defRPr>
            </a:lvl9pPr>
          </a:lstStyle>
          <a:p>
            <a:pPr marL="0" marR="0" lvl="0" indent="0" algn="l" defTabSz="914400" rtl="0" eaLnBrk="1" fontAlgn="base" latinLnBrk="0" hangingPunct="1">
              <a:lnSpc>
                <a:spcPct val="150000"/>
              </a:lnSpc>
              <a:spcBef>
                <a:spcPct val="0"/>
              </a:spcBef>
              <a:spcAft>
                <a:spcPct val="0"/>
              </a:spcAft>
              <a:buClrTx/>
              <a:buSzTx/>
              <a:buFontTx/>
              <a:buNone/>
              <a:tabLst/>
              <a:defRPr/>
            </a:pPr>
            <a:r>
              <a:rPr kumimoji="0" lang="en-US" altLang="en-US" sz="32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sym typeface="Arial" panose="020B0604020202020204" pitchFamily="34" charset="0"/>
              </a:rPr>
              <a:t>P-type conjugation </a:t>
            </a:r>
          </a:p>
          <a:p>
            <a:pPr marL="0" marR="0" lvl="0" indent="0" algn="l" defTabSz="914400" rtl="0" eaLnBrk="1" fontAlgn="base" latinLnBrk="0" hangingPunct="1">
              <a:lnSpc>
                <a:spcPct val="150000"/>
              </a:lnSpc>
              <a:spcBef>
                <a:spcPct val="0"/>
              </a:spcBef>
              <a:spcAft>
                <a:spcPct val="0"/>
              </a:spcAft>
              <a:buClrTx/>
              <a:buSzTx/>
              <a:buFontTx/>
              <a:buNone/>
              <a:tabLst/>
              <a:defRPr/>
            </a:pPr>
            <a:r>
              <a:rPr kumimoji="0" lang="en-US" altLang="en-US" sz="320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sym typeface="Arial" panose="020B0604020202020204" pitchFamily="34" charset="0"/>
              </a:rPr>
              <a:t>This type of conjugation is mediated by the P plasmid and is less well-studied compared to F-type conjugation. It also involves the transfer of genetic material from the donor bacterium to the recipient bacterium through the formation of a conjugative pilus. The P plasmid is also a self-replicating plasmid that can carry antibiotic resistance genes and other traits beneficial to the recipient bacterium</a:t>
            </a:r>
            <a:r>
              <a:rPr lang="en-US" altLang="en-US" sz="3200" dirty="0">
                <a:solidFill>
                  <a:srgbClr val="000000"/>
                </a:solidFill>
                <a:latin typeface="Arial" panose="020B0604020202020204" pitchFamily="34" charset="0"/>
                <a:cs typeface="Arial" panose="020B0604020202020204" pitchFamily="34" charset="0"/>
                <a:sym typeface="Arial" panose="020B0604020202020204" pitchFamily="34" charset="0"/>
              </a:rPr>
              <a:t>.</a:t>
            </a:r>
            <a:endParaRPr kumimoji="0" lang="en-US" altLang="en-US" sz="320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sym typeface="Arial" panose="020B0604020202020204" pitchFamily="34" charset="0"/>
            </a:endParaRPr>
          </a:p>
        </p:txBody>
      </p:sp>
    </p:spTree>
    <p:extLst>
      <p:ext uri="{BB962C8B-B14F-4D97-AF65-F5344CB8AC3E}">
        <p14:creationId xmlns:p14="http://schemas.microsoft.com/office/powerpoint/2010/main" val="2045711362"/>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Number Placeholder 3">
            <a:extLst>
              <a:ext uri="{FF2B5EF4-FFF2-40B4-BE49-F238E27FC236}">
                <a16:creationId xmlns:a16="http://schemas.microsoft.com/office/drawing/2014/main" id="{D036B07C-FD47-0584-7B93-CA4F6FC6039A}"/>
              </a:ext>
            </a:extLst>
          </p:cNvPr>
          <p:cNvSpPr>
            <a:spLocks noGrp="1"/>
          </p:cNvSpPr>
          <p:nvPr>
            <p:ph type="sldNum"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lgn="r">
              <a:spcBef>
                <a:spcPts val="700"/>
              </a:spcBef>
              <a:buClr>
                <a:srgbClr val="0BD0D9"/>
              </a:buClr>
              <a:buSzPct val="93000"/>
              <a:buFont typeface="Wingdings 2" panose="05020102010507070707" pitchFamily="18" charset="2"/>
              <a:buChar char=""/>
              <a:defRPr sz="2200">
                <a:solidFill>
                  <a:schemeClr val="tx1"/>
                </a:solidFill>
                <a:latin typeface="Lucida Grande" charset="0"/>
                <a:cs typeface="Heiti SC Light" charset="0"/>
                <a:sym typeface="Lucida Grande" charset="0"/>
              </a:defRPr>
            </a:lvl1pPr>
            <a:lvl2pPr marL="742950" indent="-285750" algn="r">
              <a:spcBef>
                <a:spcPts val="700"/>
              </a:spcBef>
              <a:buClr>
                <a:srgbClr val="0F6FC6"/>
              </a:buClr>
              <a:buSzPct val="85000"/>
              <a:buFont typeface="Wingdings 2" panose="05020102010507070707" pitchFamily="18" charset="2"/>
              <a:buChar char=""/>
              <a:defRPr sz="2000">
                <a:solidFill>
                  <a:schemeClr val="tx1"/>
                </a:solidFill>
                <a:latin typeface="Lucida Grande" charset="0"/>
                <a:cs typeface="Heiti SC Light" charset="0"/>
                <a:sym typeface="Lucida Grande" charset="0"/>
              </a:defRPr>
            </a:lvl2pPr>
            <a:lvl3pPr marL="1143000" indent="-228600" algn="r">
              <a:spcBef>
                <a:spcPts val="500"/>
              </a:spcBef>
              <a:buClr>
                <a:srgbClr val="009DD9"/>
              </a:buClr>
              <a:buSzPct val="68000"/>
              <a:buFont typeface="Wingdings 2" panose="05020102010507070707" pitchFamily="18" charset="2"/>
              <a:buChar char=""/>
              <a:defRPr sz="1400">
                <a:solidFill>
                  <a:schemeClr val="tx1"/>
                </a:solidFill>
                <a:latin typeface="Lucida Grande" charset="0"/>
                <a:cs typeface="Heiti SC Light" charset="0"/>
                <a:sym typeface="Lucida Grande" charset="0"/>
              </a:defRPr>
            </a:lvl3pPr>
            <a:lvl4pPr marL="1600200" indent="-228600" algn="r">
              <a:spcBef>
                <a:spcPts val="500"/>
              </a:spcBef>
              <a:buClr>
                <a:srgbClr val="0BD0D9"/>
              </a:buClr>
              <a:buSzPct val="62000"/>
              <a:buFont typeface="Wingdings 2" panose="05020102010507070707" pitchFamily="18" charset="2"/>
              <a:buChar char=""/>
              <a:defRPr sz="1400">
                <a:solidFill>
                  <a:schemeClr val="tx1"/>
                </a:solidFill>
                <a:latin typeface="Lucida Grande" charset="0"/>
                <a:cs typeface="Heiti SC Light" charset="0"/>
                <a:sym typeface="Lucida Grande" charset="0"/>
              </a:defRPr>
            </a:lvl4pPr>
            <a:lvl5pPr marL="2057400" indent="-228600" algn="r">
              <a:spcBef>
                <a:spcPts val="500"/>
              </a:spcBef>
              <a:buClr>
                <a:srgbClr val="10CF9B"/>
              </a:buClr>
              <a:buSzPct val="62000"/>
              <a:buFont typeface="Wingdings 2" panose="05020102010507070707" pitchFamily="18" charset="2"/>
              <a:buChar char=""/>
              <a:defRPr sz="1400">
                <a:solidFill>
                  <a:schemeClr val="tx1"/>
                </a:solidFill>
                <a:latin typeface="Lucida Grande" charset="0"/>
                <a:cs typeface="Heiti SC Light" charset="0"/>
                <a:sym typeface="Lucida Grande" charset="0"/>
              </a:defRPr>
            </a:lvl5pPr>
            <a:lvl6pPr marL="2514600" indent="-228600" algn="r" eaLnBrk="0" fontAlgn="base" hangingPunct="0">
              <a:spcBef>
                <a:spcPts val="500"/>
              </a:spcBef>
              <a:spcAft>
                <a:spcPct val="0"/>
              </a:spcAft>
              <a:buClr>
                <a:srgbClr val="10CF9B"/>
              </a:buClr>
              <a:buSzPct val="62000"/>
              <a:buFont typeface="Wingdings 2" panose="05020102010507070707" pitchFamily="18" charset="2"/>
              <a:buChar char=""/>
              <a:defRPr sz="1400">
                <a:solidFill>
                  <a:schemeClr val="tx1"/>
                </a:solidFill>
                <a:latin typeface="Lucida Grande" charset="0"/>
                <a:cs typeface="Heiti SC Light" charset="0"/>
                <a:sym typeface="Lucida Grande" charset="0"/>
              </a:defRPr>
            </a:lvl6pPr>
            <a:lvl7pPr marL="2971800" indent="-228600" algn="r" eaLnBrk="0" fontAlgn="base" hangingPunct="0">
              <a:spcBef>
                <a:spcPts val="500"/>
              </a:spcBef>
              <a:spcAft>
                <a:spcPct val="0"/>
              </a:spcAft>
              <a:buClr>
                <a:srgbClr val="10CF9B"/>
              </a:buClr>
              <a:buSzPct val="62000"/>
              <a:buFont typeface="Wingdings 2" panose="05020102010507070707" pitchFamily="18" charset="2"/>
              <a:buChar char=""/>
              <a:defRPr sz="1400">
                <a:solidFill>
                  <a:schemeClr val="tx1"/>
                </a:solidFill>
                <a:latin typeface="Lucida Grande" charset="0"/>
                <a:cs typeface="Heiti SC Light" charset="0"/>
                <a:sym typeface="Lucida Grande" charset="0"/>
              </a:defRPr>
            </a:lvl7pPr>
            <a:lvl8pPr marL="3429000" indent="-228600" algn="r" eaLnBrk="0" fontAlgn="base" hangingPunct="0">
              <a:spcBef>
                <a:spcPts val="500"/>
              </a:spcBef>
              <a:spcAft>
                <a:spcPct val="0"/>
              </a:spcAft>
              <a:buClr>
                <a:srgbClr val="10CF9B"/>
              </a:buClr>
              <a:buSzPct val="62000"/>
              <a:buFont typeface="Wingdings 2" panose="05020102010507070707" pitchFamily="18" charset="2"/>
              <a:buChar char=""/>
              <a:defRPr sz="1400">
                <a:solidFill>
                  <a:schemeClr val="tx1"/>
                </a:solidFill>
                <a:latin typeface="Lucida Grande" charset="0"/>
                <a:cs typeface="Heiti SC Light" charset="0"/>
                <a:sym typeface="Lucida Grande" charset="0"/>
              </a:defRPr>
            </a:lvl8pPr>
            <a:lvl9pPr marL="3886200" indent="-228600" algn="r" eaLnBrk="0" fontAlgn="base" hangingPunct="0">
              <a:spcBef>
                <a:spcPts val="500"/>
              </a:spcBef>
              <a:spcAft>
                <a:spcPct val="0"/>
              </a:spcAft>
              <a:buClr>
                <a:srgbClr val="10CF9B"/>
              </a:buClr>
              <a:buSzPct val="62000"/>
              <a:buFont typeface="Wingdings 2" panose="05020102010507070707" pitchFamily="18" charset="2"/>
              <a:buChar char=""/>
              <a:defRPr sz="1400">
                <a:solidFill>
                  <a:schemeClr val="tx1"/>
                </a:solidFill>
                <a:latin typeface="Lucida Grande" charset="0"/>
                <a:cs typeface="Heiti SC Light" charset="0"/>
                <a:sym typeface="Lucida Grande"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fld id="{516A866D-7B5B-4F37-A6F9-87EBF38E3D0D}" type="slidenum">
              <a:rPr kumimoji="0" lang="en-US" altLang="en-US" sz="800" b="0" i="0" u="none" strike="noStrike" kern="1200" cap="none" spc="0" normalizeH="0" baseline="0" noProof="0" smtClean="0">
                <a:ln>
                  <a:noFill/>
                </a:ln>
                <a:solidFill>
                  <a:srgbClr val="045C75"/>
                </a:solidFill>
                <a:effectLst/>
                <a:uLnTx/>
                <a:uFillTx/>
                <a:latin typeface="Tahoma" panose="020B0604030504040204" pitchFamily="34" charset="0"/>
                <a:cs typeface="Tahoma" panose="020B0604030504040204" pitchFamily="34" charset="0"/>
                <a:sym typeface="Tahoma" panose="020B0604030504040204" pitchFamily="34" charset="0"/>
              </a:rPr>
              <a:pPr marL="0" marR="0" lvl="0" indent="0" algn="ctr" defTabSz="914400" rtl="0" eaLnBrk="1" fontAlgn="base" latinLnBrk="0" hangingPunct="1">
                <a:lnSpc>
                  <a:spcPct val="100000"/>
                </a:lnSpc>
                <a:spcBef>
                  <a:spcPct val="0"/>
                </a:spcBef>
                <a:spcAft>
                  <a:spcPct val="0"/>
                </a:spcAft>
                <a:buClrTx/>
                <a:buSzTx/>
                <a:buFontTx/>
                <a:buNone/>
                <a:tabLst/>
                <a:defRPr/>
              </a:pPr>
              <a:t>8</a:t>
            </a:fld>
            <a:endParaRPr kumimoji="0" lang="en-US" altLang="en-US" sz="800" b="0" i="0" u="none" strike="noStrike" kern="1200" cap="none" spc="0" normalizeH="0" baseline="0" noProof="0">
              <a:ln>
                <a:noFill/>
              </a:ln>
              <a:solidFill>
                <a:srgbClr val="045C75"/>
              </a:solidFill>
              <a:effectLst/>
              <a:uLnTx/>
              <a:uFillTx/>
              <a:latin typeface="Tahoma" panose="020B0604030504040204" pitchFamily="34" charset="0"/>
              <a:cs typeface="Tahoma" panose="020B0604030504040204" pitchFamily="34" charset="0"/>
              <a:sym typeface="Tahoma" panose="020B0604030504040204" pitchFamily="34" charset="0"/>
            </a:endParaRPr>
          </a:p>
        </p:txBody>
      </p:sp>
      <p:sp>
        <p:nvSpPr>
          <p:cNvPr id="33794" name="AutoShape 2">
            <a:extLst>
              <a:ext uri="{FF2B5EF4-FFF2-40B4-BE49-F238E27FC236}">
                <a16:creationId xmlns:a16="http://schemas.microsoft.com/office/drawing/2014/main" id="{7CCB054A-69AD-38FD-0B3B-DDE663124AB4}"/>
              </a:ext>
            </a:extLst>
          </p:cNvPr>
          <p:cNvSpPr>
            <a:spLocks/>
          </p:cNvSpPr>
          <p:nvPr/>
        </p:nvSpPr>
        <p:spPr bwMode="auto">
          <a:xfrm>
            <a:off x="4876800" y="-12700"/>
            <a:ext cx="5283200" cy="673100"/>
          </a:xfrm>
          <a:custGeom>
            <a:avLst/>
            <a:gdLst/>
            <a:ahLst/>
            <a:cxnLst/>
            <a:rect l="0" t="0" r="r" b="b"/>
            <a:pathLst>
              <a:path w="21600" h="20552">
                <a:moveTo>
                  <a:pt x="0" y="0"/>
                </a:moveTo>
                <a:cubicBezTo>
                  <a:pt x="1253" y="3703"/>
                  <a:pt x="8410" y="19349"/>
                  <a:pt x="12010" y="20475"/>
                </a:cubicBezTo>
                <a:cubicBezTo>
                  <a:pt x="15610" y="21600"/>
                  <a:pt x="20002" y="10128"/>
                  <a:pt x="21600" y="6752"/>
                </a:cubicBezTo>
                <a:lnTo>
                  <a:pt x="21600" y="218"/>
                </a:lnTo>
                <a:lnTo>
                  <a:pt x="0" y="0"/>
                </a:lnTo>
                <a:close/>
                <a:moveTo>
                  <a:pt x="0" y="0"/>
                </a:moveTo>
              </a:path>
            </a:pathLst>
          </a:custGeom>
          <a:gradFill rotWithShape="0">
            <a:gsLst>
              <a:gs pos="0">
                <a:srgbClr val="00ADB6">
                  <a:alpha val="29999"/>
                </a:srgbClr>
              </a:gs>
              <a:gs pos="80000">
                <a:srgbClr val="009BE5">
                  <a:alpha val="42000"/>
                </a:srgbClr>
              </a:gs>
              <a:gs pos="100000">
                <a:srgbClr val="009BE5">
                  <a:alpha val="45000"/>
                </a:srgbClr>
              </a:gs>
            </a:gsLst>
            <a:lin ang="5400000" scaled="1"/>
          </a:gradFill>
          <a:ln>
            <a:noFill/>
          </a:ln>
        </p:spPr>
        <p:txBody>
          <a:bodyPr lIns="0" tIns="0" rIns="0" bIns="0"/>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1200" b="0" i="0" u="none" strike="noStrike" kern="1200" cap="none" spc="0" normalizeH="0" baseline="0" noProof="0">
              <a:ln>
                <a:noFill/>
              </a:ln>
              <a:solidFill>
                <a:srgbClr val="000000"/>
              </a:solidFill>
              <a:effectLst/>
              <a:uLnTx/>
              <a:uFillTx/>
              <a:latin typeface="Tahoma" charset="0"/>
              <a:sym typeface="Tahoma" charset="0"/>
            </a:endParaRPr>
          </a:p>
        </p:txBody>
      </p:sp>
      <p:sp>
        <p:nvSpPr>
          <p:cNvPr id="31752" name="Rectangle 6">
            <a:extLst>
              <a:ext uri="{FF2B5EF4-FFF2-40B4-BE49-F238E27FC236}">
                <a16:creationId xmlns:a16="http://schemas.microsoft.com/office/drawing/2014/main" id="{F6766165-A799-74BF-8997-EA5216E5FEA0}"/>
              </a:ext>
            </a:extLst>
          </p:cNvPr>
          <p:cNvSpPr>
            <a:spLocks/>
          </p:cNvSpPr>
          <p:nvPr/>
        </p:nvSpPr>
        <p:spPr bwMode="auto">
          <a:xfrm>
            <a:off x="218420" y="269046"/>
            <a:ext cx="9634332" cy="5103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lvl1pPr algn="r">
              <a:spcBef>
                <a:spcPts val="700"/>
              </a:spcBef>
              <a:buClr>
                <a:srgbClr val="0BD0D9"/>
              </a:buClr>
              <a:buSzPct val="93000"/>
              <a:buFont typeface="Wingdings 2" panose="05020102010507070707" pitchFamily="18" charset="2"/>
              <a:buChar char=""/>
              <a:defRPr sz="2200">
                <a:solidFill>
                  <a:schemeClr val="tx1"/>
                </a:solidFill>
                <a:latin typeface="Lucida Grande" charset="0"/>
                <a:cs typeface="Heiti SC Light" charset="0"/>
                <a:sym typeface="Lucida Grande" charset="0"/>
              </a:defRPr>
            </a:lvl1pPr>
            <a:lvl2pPr marL="742950" indent="-285750" algn="r">
              <a:spcBef>
                <a:spcPts val="700"/>
              </a:spcBef>
              <a:buClr>
                <a:srgbClr val="0F6FC6"/>
              </a:buClr>
              <a:buSzPct val="85000"/>
              <a:buFont typeface="Wingdings 2" panose="05020102010507070707" pitchFamily="18" charset="2"/>
              <a:buChar char=""/>
              <a:defRPr sz="2000">
                <a:solidFill>
                  <a:schemeClr val="tx1"/>
                </a:solidFill>
                <a:latin typeface="Lucida Grande" charset="0"/>
                <a:cs typeface="Heiti SC Light" charset="0"/>
                <a:sym typeface="Lucida Grande" charset="0"/>
              </a:defRPr>
            </a:lvl2pPr>
            <a:lvl3pPr marL="1143000" indent="-228600" algn="r">
              <a:spcBef>
                <a:spcPts val="500"/>
              </a:spcBef>
              <a:buClr>
                <a:srgbClr val="009DD9"/>
              </a:buClr>
              <a:buSzPct val="68000"/>
              <a:buFont typeface="Wingdings 2" panose="05020102010507070707" pitchFamily="18" charset="2"/>
              <a:buChar char=""/>
              <a:defRPr sz="1400">
                <a:solidFill>
                  <a:schemeClr val="tx1"/>
                </a:solidFill>
                <a:latin typeface="Lucida Grande" charset="0"/>
                <a:cs typeface="Heiti SC Light" charset="0"/>
                <a:sym typeface="Lucida Grande" charset="0"/>
              </a:defRPr>
            </a:lvl3pPr>
            <a:lvl4pPr marL="1600200" indent="-228600" algn="r">
              <a:spcBef>
                <a:spcPts val="500"/>
              </a:spcBef>
              <a:buClr>
                <a:srgbClr val="0BD0D9"/>
              </a:buClr>
              <a:buSzPct val="62000"/>
              <a:buFont typeface="Wingdings 2" panose="05020102010507070707" pitchFamily="18" charset="2"/>
              <a:buChar char=""/>
              <a:defRPr sz="1400">
                <a:solidFill>
                  <a:schemeClr val="tx1"/>
                </a:solidFill>
                <a:latin typeface="Lucida Grande" charset="0"/>
                <a:cs typeface="Heiti SC Light" charset="0"/>
                <a:sym typeface="Lucida Grande" charset="0"/>
              </a:defRPr>
            </a:lvl4pPr>
            <a:lvl5pPr marL="2057400" indent="-228600" algn="r">
              <a:spcBef>
                <a:spcPts val="500"/>
              </a:spcBef>
              <a:buClr>
                <a:srgbClr val="10CF9B"/>
              </a:buClr>
              <a:buSzPct val="62000"/>
              <a:buFont typeface="Wingdings 2" panose="05020102010507070707" pitchFamily="18" charset="2"/>
              <a:buChar char=""/>
              <a:defRPr sz="1400">
                <a:solidFill>
                  <a:schemeClr val="tx1"/>
                </a:solidFill>
                <a:latin typeface="Lucida Grande" charset="0"/>
                <a:cs typeface="Heiti SC Light" charset="0"/>
                <a:sym typeface="Lucida Grande" charset="0"/>
              </a:defRPr>
            </a:lvl5pPr>
            <a:lvl6pPr marL="2514600" indent="-228600" algn="r" eaLnBrk="0" fontAlgn="base" hangingPunct="0">
              <a:spcBef>
                <a:spcPts val="500"/>
              </a:spcBef>
              <a:spcAft>
                <a:spcPct val="0"/>
              </a:spcAft>
              <a:buClr>
                <a:srgbClr val="10CF9B"/>
              </a:buClr>
              <a:buSzPct val="62000"/>
              <a:buFont typeface="Wingdings 2" panose="05020102010507070707" pitchFamily="18" charset="2"/>
              <a:buChar char=""/>
              <a:defRPr sz="1400">
                <a:solidFill>
                  <a:schemeClr val="tx1"/>
                </a:solidFill>
                <a:latin typeface="Lucida Grande" charset="0"/>
                <a:cs typeface="Heiti SC Light" charset="0"/>
                <a:sym typeface="Lucida Grande" charset="0"/>
              </a:defRPr>
            </a:lvl6pPr>
            <a:lvl7pPr marL="2971800" indent="-228600" algn="r" eaLnBrk="0" fontAlgn="base" hangingPunct="0">
              <a:spcBef>
                <a:spcPts val="500"/>
              </a:spcBef>
              <a:spcAft>
                <a:spcPct val="0"/>
              </a:spcAft>
              <a:buClr>
                <a:srgbClr val="10CF9B"/>
              </a:buClr>
              <a:buSzPct val="62000"/>
              <a:buFont typeface="Wingdings 2" panose="05020102010507070707" pitchFamily="18" charset="2"/>
              <a:buChar char=""/>
              <a:defRPr sz="1400">
                <a:solidFill>
                  <a:schemeClr val="tx1"/>
                </a:solidFill>
                <a:latin typeface="Lucida Grande" charset="0"/>
                <a:cs typeface="Heiti SC Light" charset="0"/>
                <a:sym typeface="Lucida Grande" charset="0"/>
              </a:defRPr>
            </a:lvl7pPr>
            <a:lvl8pPr marL="3429000" indent="-228600" algn="r" eaLnBrk="0" fontAlgn="base" hangingPunct="0">
              <a:spcBef>
                <a:spcPts val="500"/>
              </a:spcBef>
              <a:spcAft>
                <a:spcPct val="0"/>
              </a:spcAft>
              <a:buClr>
                <a:srgbClr val="10CF9B"/>
              </a:buClr>
              <a:buSzPct val="62000"/>
              <a:buFont typeface="Wingdings 2" panose="05020102010507070707" pitchFamily="18" charset="2"/>
              <a:buChar char=""/>
              <a:defRPr sz="1400">
                <a:solidFill>
                  <a:schemeClr val="tx1"/>
                </a:solidFill>
                <a:latin typeface="Lucida Grande" charset="0"/>
                <a:cs typeface="Heiti SC Light" charset="0"/>
                <a:sym typeface="Lucida Grande" charset="0"/>
              </a:defRPr>
            </a:lvl8pPr>
            <a:lvl9pPr marL="3886200" indent="-228600" algn="r" eaLnBrk="0" fontAlgn="base" hangingPunct="0">
              <a:spcBef>
                <a:spcPts val="500"/>
              </a:spcBef>
              <a:spcAft>
                <a:spcPct val="0"/>
              </a:spcAft>
              <a:buClr>
                <a:srgbClr val="10CF9B"/>
              </a:buClr>
              <a:buSzPct val="62000"/>
              <a:buFont typeface="Wingdings 2" panose="05020102010507070707" pitchFamily="18" charset="2"/>
              <a:buChar char=""/>
              <a:defRPr sz="1400">
                <a:solidFill>
                  <a:schemeClr val="tx1"/>
                </a:solidFill>
                <a:latin typeface="Lucida Grande" charset="0"/>
                <a:cs typeface="Heiti SC Light" charset="0"/>
                <a:sym typeface="Lucida Grande" charset="0"/>
              </a:defRPr>
            </a:lvl9pPr>
          </a:lstStyle>
          <a:p>
            <a:pPr marL="0" marR="0" lvl="0" indent="0" algn="l" defTabSz="914400" rtl="0" eaLnBrk="1" fontAlgn="base" latinLnBrk="0" hangingPunct="1">
              <a:lnSpc>
                <a:spcPct val="150000"/>
              </a:lnSpc>
              <a:spcBef>
                <a:spcPct val="0"/>
              </a:spcBef>
              <a:spcAft>
                <a:spcPct val="0"/>
              </a:spcAft>
              <a:buClrTx/>
              <a:buSzTx/>
              <a:buFontTx/>
              <a:buNone/>
              <a:tabLst/>
              <a:defRPr/>
            </a:pPr>
            <a:r>
              <a:rPr kumimoji="0" lang="en-US" altLang="en-US" sz="32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sym typeface="Arial" panose="020B0604020202020204" pitchFamily="34" charset="0"/>
              </a:rPr>
              <a:t>Differences between F and P conjugation Types </a:t>
            </a:r>
          </a:p>
          <a:p>
            <a:pPr marL="514350" marR="0" lvl="0" indent="-514350" algn="l" defTabSz="914400" rtl="0" eaLnBrk="1" fontAlgn="base" latinLnBrk="0" hangingPunct="1">
              <a:lnSpc>
                <a:spcPct val="150000"/>
              </a:lnSpc>
              <a:spcBef>
                <a:spcPct val="0"/>
              </a:spcBef>
              <a:spcAft>
                <a:spcPct val="0"/>
              </a:spcAft>
              <a:buClrTx/>
              <a:buSzTx/>
              <a:buFontTx/>
              <a:buAutoNum type="arabicPeriod"/>
              <a:tabLst/>
              <a:defRPr/>
            </a:pPr>
            <a:r>
              <a:rPr kumimoji="0" lang="en-US" altLang="en-US" sz="32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sym typeface="Arial" panose="020B0604020202020204" pitchFamily="34" charset="0"/>
              </a:rPr>
              <a:t>The specific plasmids involved (F plasmid vs. P plasmid).</a:t>
            </a:r>
          </a:p>
          <a:p>
            <a:pPr marL="514350" marR="0" lvl="0" indent="-514350" algn="l" defTabSz="914400" rtl="0" eaLnBrk="1" fontAlgn="base" latinLnBrk="0" hangingPunct="1">
              <a:lnSpc>
                <a:spcPct val="150000"/>
              </a:lnSpc>
              <a:spcBef>
                <a:spcPct val="0"/>
              </a:spcBef>
              <a:spcAft>
                <a:spcPct val="0"/>
              </a:spcAft>
              <a:buClrTx/>
              <a:buSzTx/>
              <a:buFontTx/>
              <a:buAutoNum type="arabicPeriod"/>
              <a:tabLst/>
              <a:defRPr/>
            </a:pPr>
            <a:r>
              <a:rPr kumimoji="0" lang="en-US" altLang="en-US" sz="32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sym typeface="Arial" panose="020B0604020202020204" pitchFamily="34" charset="0"/>
              </a:rPr>
              <a:t>The genetic diversity of the conjugation genes.</a:t>
            </a:r>
          </a:p>
          <a:p>
            <a:pPr marL="514350" marR="0" lvl="0" indent="-514350" algn="l" defTabSz="914400" rtl="0" eaLnBrk="1" fontAlgn="base" latinLnBrk="0" hangingPunct="1">
              <a:lnSpc>
                <a:spcPct val="150000"/>
              </a:lnSpc>
              <a:spcBef>
                <a:spcPct val="0"/>
              </a:spcBef>
              <a:spcAft>
                <a:spcPct val="0"/>
              </a:spcAft>
              <a:buClrTx/>
              <a:buSzTx/>
              <a:buFontTx/>
              <a:buAutoNum type="arabicPeriod"/>
              <a:tabLst/>
              <a:defRPr/>
            </a:pPr>
            <a:r>
              <a:rPr kumimoji="0" lang="en-US" altLang="en-US" sz="32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sym typeface="Arial" panose="020B0604020202020204" pitchFamily="34" charset="0"/>
              </a:rPr>
              <a:t>The impact of capsule traits on conjugation efficiency.</a:t>
            </a:r>
          </a:p>
          <a:p>
            <a:pPr marL="514350" marR="0" lvl="0" indent="-514350" algn="l" defTabSz="914400" rtl="0" eaLnBrk="1" fontAlgn="base" latinLnBrk="0" hangingPunct="1">
              <a:lnSpc>
                <a:spcPct val="150000"/>
              </a:lnSpc>
              <a:spcBef>
                <a:spcPct val="0"/>
              </a:spcBef>
              <a:spcAft>
                <a:spcPct val="0"/>
              </a:spcAft>
              <a:buClrTx/>
              <a:buSzTx/>
              <a:buFontTx/>
              <a:buAutoNum type="arabicPeriod"/>
              <a:tabLst/>
              <a:defRPr/>
            </a:pPr>
            <a:r>
              <a:rPr kumimoji="0" lang="en-US" altLang="en-US" sz="32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sym typeface="Arial" panose="020B0604020202020204" pitchFamily="34" charset="0"/>
              </a:rPr>
              <a:t>The F-type conjugative pili appear to be more frequently associated with plasmids carrying both antibiotic resistance and virulence factors.</a:t>
            </a:r>
          </a:p>
        </p:txBody>
      </p:sp>
    </p:spTree>
    <p:extLst>
      <p:ext uri="{BB962C8B-B14F-4D97-AF65-F5344CB8AC3E}">
        <p14:creationId xmlns:p14="http://schemas.microsoft.com/office/powerpoint/2010/main" val="533310689"/>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Number Placeholder 3">
            <a:extLst>
              <a:ext uri="{FF2B5EF4-FFF2-40B4-BE49-F238E27FC236}">
                <a16:creationId xmlns:a16="http://schemas.microsoft.com/office/drawing/2014/main" id="{D036B07C-FD47-0584-7B93-CA4F6FC6039A}"/>
              </a:ext>
            </a:extLst>
          </p:cNvPr>
          <p:cNvSpPr>
            <a:spLocks noGrp="1"/>
          </p:cNvSpPr>
          <p:nvPr>
            <p:ph type="sldNum"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lgn="r">
              <a:spcBef>
                <a:spcPts val="700"/>
              </a:spcBef>
              <a:buClr>
                <a:srgbClr val="0BD0D9"/>
              </a:buClr>
              <a:buSzPct val="93000"/>
              <a:buFont typeface="Wingdings 2" panose="05020102010507070707" pitchFamily="18" charset="2"/>
              <a:buChar char=""/>
              <a:defRPr sz="2200">
                <a:solidFill>
                  <a:schemeClr val="tx1"/>
                </a:solidFill>
                <a:latin typeface="Lucida Grande" charset="0"/>
                <a:cs typeface="Heiti SC Light" charset="0"/>
                <a:sym typeface="Lucida Grande" charset="0"/>
              </a:defRPr>
            </a:lvl1pPr>
            <a:lvl2pPr marL="742950" indent="-285750" algn="r">
              <a:spcBef>
                <a:spcPts val="700"/>
              </a:spcBef>
              <a:buClr>
                <a:srgbClr val="0F6FC6"/>
              </a:buClr>
              <a:buSzPct val="85000"/>
              <a:buFont typeface="Wingdings 2" panose="05020102010507070707" pitchFamily="18" charset="2"/>
              <a:buChar char=""/>
              <a:defRPr sz="2000">
                <a:solidFill>
                  <a:schemeClr val="tx1"/>
                </a:solidFill>
                <a:latin typeface="Lucida Grande" charset="0"/>
                <a:cs typeface="Heiti SC Light" charset="0"/>
                <a:sym typeface="Lucida Grande" charset="0"/>
              </a:defRPr>
            </a:lvl2pPr>
            <a:lvl3pPr marL="1143000" indent="-228600" algn="r">
              <a:spcBef>
                <a:spcPts val="500"/>
              </a:spcBef>
              <a:buClr>
                <a:srgbClr val="009DD9"/>
              </a:buClr>
              <a:buSzPct val="68000"/>
              <a:buFont typeface="Wingdings 2" panose="05020102010507070707" pitchFamily="18" charset="2"/>
              <a:buChar char=""/>
              <a:defRPr sz="1400">
                <a:solidFill>
                  <a:schemeClr val="tx1"/>
                </a:solidFill>
                <a:latin typeface="Lucida Grande" charset="0"/>
                <a:cs typeface="Heiti SC Light" charset="0"/>
                <a:sym typeface="Lucida Grande" charset="0"/>
              </a:defRPr>
            </a:lvl3pPr>
            <a:lvl4pPr marL="1600200" indent="-228600" algn="r">
              <a:spcBef>
                <a:spcPts val="500"/>
              </a:spcBef>
              <a:buClr>
                <a:srgbClr val="0BD0D9"/>
              </a:buClr>
              <a:buSzPct val="62000"/>
              <a:buFont typeface="Wingdings 2" panose="05020102010507070707" pitchFamily="18" charset="2"/>
              <a:buChar char=""/>
              <a:defRPr sz="1400">
                <a:solidFill>
                  <a:schemeClr val="tx1"/>
                </a:solidFill>
                <a:latin typeface="Lucida Grande" charset="0"/>
                <a:cs typeface="Heiti SC Light" charset="0"/>
                <a:sym typeface="Lucida Grande" charset="0"/>
              </a:defRPr>
            </a:lvl4pPr>
            <a:lvl5pPr marL="2057400" indent="-228600" algn="r">
              <a:spcBef>
                <a:spcPts val="500"/>
              </a:spcBef>
              <a:buClr>
                <a:srgbClr val="10CF9B"/>
              </a:buClr>
              <a:buSzPct val="62000"/>
              <a:buFont typeface="Wingdings 2" panose="05020102010507070707" pitchFamily="18" charset="2"/>
              <a:buChar char=""/>
              <a:defRPr sz="1400">
                <a:solidFill>
                  <a:schemeClr val="tx1"/>
                </a:solidFill>
                <a:latin typeface="Lucida Grande" charset="0"/>
                <a:cs typeface="Heiti SC Light" charset="0"/>
                <a:sym typeface="Lucida Grande" charset="0"/>
              </a:defRPr>
            </a:lvl5pPr>
            <a:lvl6pPr marL="2514600" indent="-228600" algn="r" eaLnBrk="0" fontAlgn="base" hangingPunct="0">
              <a:spcBef>
                <a:spcPts val="500"/>
              </a:spcBef>
              <a:spcAft>
                <a:spcPct val="0"/>
              </a:spcAft>
              <a:buClr>
                <a:srgbClr val="10CF9B"/>
              </a:buClr>
              <a:buSzPct val="62000"/>
              <a:buFont typeface="Wingdings 2" panose="05020102010507070707" pitchFamily="18" charset="2"/>
              <a:buChar char=""/>
              <a:defRPr sz="1400">
                <a:solidFill>
                  <a:schemeClr val="tx1"/>
                </a:solidFill>
                <a:latin typeface="Lucida Grande" charset="0"/>
                <a:cs typeface="Heiti SC Light" charset="0"/>
                <a:sym typeface="Lucida Grande" charset="0"/>
              </a:defRPr>
            </a:lvl6pPr>
            <a:lvl7pPr marL="2971800" indent="-228600" algn="r" eaLnBrk="0" fontAlgn="base" hangingPunct="0">
              <a:spcBef>
                <a:spcPts val="500"/>
              </a:spcBef>
              <a:spcAft>
                <a:spcPct val="0"/>
              </a:spcAft>
              <a:buClr>
                <a:srgbClr val="10CF9B"/>
              </a:buClr>
              <a:buSzPct val="62000"/>
              <a:buFont typeface="Wingdings 2" panose="05020102010507070707" pitchFamily="18" charset="2"/>
              <a:buChar char=""/>
              <a:defRPr sz="1400">
                <a:solidFill>
                  <a:schemeClr val="tx1"/>
                </a:solidFill>
                <a:latin typeface="Lucida Grande" charset="0"/>
                <a:cs typeface="Heiti SC Light" charset="0"/>
                <a:sym typeface="Lucida Grande" charset="0"/>
              </a:defRPr>
            </a:lvl7pPr>
            <a:lvl8pPr marL="3429000" indent="-228600" algn="r" eaLnBrk="0" fontAlgn="base" hangingPunct="0">
              <a:spcBef>
                <a:spcPts val="500"/>
              </a:spcBef>
              <a:spcAft>
                <a:spcPct val="0"/>
              </a:spcAft>
              <a:buClr>
                <a:srgbClr val="10CF9B"/>
              </a:buClr>
              <a:buSzPct val="62000"/>
              <a:buFont typeface="Wingdings 2" panose="05020102010507070707" pitchFamily="18" charset="2"/>
              <a:buChar char=""/>
              <a:defRPr sz="1400">
                <a:solidFill>
                  <a:schemeClr val="tx1"/>
                </a:solidFill>
                <a:latin typeface="Lucida Grande" charset="0"/>
                <a:cs typeface="Heiti SC Light" charset="0"/>
                <a:sym typeface="Lucida Grande" charset="0"/>
              </a:defRPr>
            </a:lvl8pPr>
            <a:lvl9pPr marL="3886200" indent="-228600" algn="r" eaLnBrk="0" fontAlgn="base" hangingPunct="0">
              <a:spcBef>
                <a:spcPts val="500"/>
              </a:spcBef>
              <a:spcAft>
                <a:spcPct val="0"/>
              </a:spcAft>
              <a:buClr>
                <a:srgbClr val="10CF9B"/>
              </a:buClr>
              <a:buSzPct val="62000"/>
              <a:buFont typeface="Wingdings 2" panose="05020102010507070707" pitchFamily="18" charset="2"/>
              <a:buChar char=""/>
              <a:defRPr sz="1400">
                <a:solidFill>
                  <a:schemeClr val="tx1"/>
                </a:solidFill>
                <a:latin typeface="Lucida Grande" charset="0"/>
                <a:cs typeface="Heiti SC Light" charset="0"/>
                <a:sym typeface="Lucida Grande"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fld id="{516A866D-7B5B-4F37-A6F9-87EBF38E3D0D}" type="slidenum">
              <a:rPr kumimoji="0" lang="en-US" altLang="en-US" sz="800" b="0" i="0" u="none" strike="noStrike" kern="1200" cap="none" spc="0" normalizeH="0" baseline="0" noProof="0" smtClean="0">
                <a:ln>
                  <a:noFill/>
                </a:ln>
                <a:solidFill>
                  <a:srgbClr val="045C75"/>
                </a:solidFill>
                <a:effectLst/>
                <a:uLnTx/>
                <a:uFillTx/>
                <a:latin typeface="Tahoma" panose="020B0604030504040204" pitchFamily="34" charset="0"/>
                <a:cs typeface="Tahoma" panose="020B0604030504040204" pitchFamily="34" charset="0"/>
                <a:sym typeface="Tahoma" panose="020B0604030504040204" pitchFamily="34" charset="0"/>
              </a:rPr>
              <a:pPr marL="0" marR="0" lvl="0" indent="0" algn="ctr" defTabSz="914400" rtl="0" eaLnBrk="1" fontAlgn="base" latinLnBrk="0" hangingPunct="1">
                <a:lnSpc>
                  <a:spcPct val="100000"/>
                </a:lnSpc>
                <a:spcBef>
                  <a:spcPct val="0"/>
                </a:spcBef>
                <a:spcAft>
                  <a:spcPct val="0"/>
                </a:spcAft>
                <a:buClrTx/>
                <a:buSzTx/>
                <a:buFontTx/>
                <a:buNone/>
                <a:tabLst/>
                <a:defRPr/>
              </a:pPr>
              <a:t>9</a:t>
            </a:fld>
            <a:endParaRPr kumimoji="0" lang="en-US" altLang="en-US" sz="800" b="0" i="0" u="none" strike="noStrike" kern="1200" cap="none" spc="0" normalizeH="0" baseline="0" noProof="0">
              <a:ln>
                <a:noFill/>
              </a:ln>
              <a:solidFill>
                <a:srgbClr val="045C75"/>
              </a:solidFill>
              <a:effectLst/>
              <a:uLnTx/>
              <a:uFillTx/>
              <a:latin typeface="Tahoma" panose="020B0604030504040204" pitchFamily="34" charset="0"/>
              <a:cs typeface="Tahoma" panose="020B0604030504040204" pitchFamily="34" charset="0"/>
              <a:sym typeface="Tahoma" panose="020B0604030504040204" pitchFamily="34" charset="0"/>
            </a:endParaRPr>
          </a:p>
        </p:txBody>
      </p:sp>
      <p:sp>
        <p:nvSpPr>
          <p:cNvPr id="33794" name="AutoShape 2">
            <a:extLst>
              <a:ext uri="{FF2B5EF4-FFF2-40B4-BE49-F238E27FC236}">
                <a16:creationId xmlns:a16="http://schemas.microsoft.com/office/drawing/2014/main" id="{7CCB054A-69AD-38FD-0B3B-DDE663124AB4}"/>
              </a:ext>
            </a:extLst>
          </p:cNvPr>
          <p:cNvSpPr>
            <a:spLocks/>
          </p:cNvSpPr>
          <p:nvPr/>
        </p:nvSpPr>
        <p:spPr bwMode="auto">
          <a:xfrm>
            <a:off x="4876800" y="-12700"/>
            <a:ext cx="5283200" cy="673100"/>
          </a:xfrm>
          <a:custGeom>
            <a:avLst/>
            <a:gdLst/>
            <a:ahLst/>
            <a:cxnLst/>
            <a:rect l="0" t="0" r="r" b="b"/>
            <a:pathLst>
              <a:path w="21600" h="20552">
                <a:moveTo>
                  <a:pt x="0" y="0"/>
                </a:moveTo>
                <a:cubicBezTo>
                  <a:pt x="1253" y="3703"/>
                  <a:pt x="8410" y="19349"/>
                  <a:pt x="12010" y="20475"/>
                </a:cubicBezTo>
                <a:cubicBezTo>
                  <a:pt x="15610" y="21600"/>
                  <a:pt x="20002" y="10128"/>
                  <a:pt x="21600" y="6752"/>
                </a:cubicBezTo>
                <a:lnTo>
                  <a:pt x="21600" y="218"/>
                </a:lnTo>
                <a:lnTo>
                  <a:pt x="0" y="0"/>
                </a:lnTo>
                <a:close/>
                <a:moveTo>
                  <a:pt x="0" y="0"/>
                </a:moveTo>
              </a:path>
            </a:pathLst>
          </a:custGeom>
          <a:gradFill rotWithShape="0">
            <a:gsLst>
              <a:gs pos="0">
                <a:srgbClr val="00ADB6">
                  <a:alpha val="29999"/>
                </a:srgbClr>
              </a:gs>
              <a:gs pos="80000">
                <a:srgbClr val="009BE5">
                  <a:alpha val="42000"/>
                </a:srgbClr>
              </a:gs>
              <a:gs pos="100000">
                <a:srgbClr val="009BE5">
                  <a:alpha val="45000"/>
                </a:srgbClr>
              </a:gs>
            </a:gsLst>
            <a:lin ang="5400000" scaled="1"/>
          </a:gradFill>
          <a:ln>
            <a:noFill/>
          </a:ln>
        </p:spPr>
        <p:txBody>
          <a:bodyPr lIns="0" tIns="0" rIns="0" bIns="0"/>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1200" b="0" i="0" u="none" strike="noStrike" kern="1200" cap="none" spc="0" normalizeH="0" baseline="0" noProof="0">
              <a:ln>
                <a:noFill/>
              </a:ln>
              <a:solidFill>
                <a:srgbClr val="000000"/>
              </a:solidFill>
              <a:effectLst/>
              <a:uLnTx/>
              <a:uFillTx/>
              <a:latin typeface="Tahoma" charset="0"/>
              <a:sym typeface="Tahoma" charset="0"/>
            </a:endParaRPr>
          </a:p>
        </p:txBody>
      </p:sp>
      <p:sp>
        <p:nvSpPr>
          <p:cNvPr id="31752" name="Rectangle 6">
            <a:extLst>
              <a:ext uri="{FF2B5EF4-FFF2-40B4-BE49-F238E27FC236}">
                <a16:creationId xmlns:a16="http://schemas.microsoft.com/office/drawing/2014/main" id="{F6766165-A799-74BF-8997-EA5216E5FEA0}"/>
              </a:ext>
            </a:extLst>
          </p:cNvPr>
          <p:cNvSpPr>
            <a:spLocks/>
          </p:cNvSpPr>
          <p:nvPr/>
        </p:nvSpPr>
        <p:spPr bwMode="auto">
          <a:xfrm>
            <a:off x="325008" y="344306"/>
            <a:ext cx="9560296" cy="54318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lvl1pPr algn="r">
              <a:spcBef>
                <a:spcPts val="700"/>
              </a:spcBef>
              <a:buClr>
                <a:srgbClr val="0BD0D9"/>
              </a:buClr>
              <a:buSzPct val="93000"/>
              <a:buFont typeface="Wingdings 2" panose="05020102010507070707" pitchFamily="18" charset="2"/>
              <a:buChar char=""/>
              <a:defRPr sz="2200">
                <a:solidFill>
                  <a:schemeClr val="tx1"/>
                </a:solidFill>
                <a:latin typeface="Lucida Grande" charset="0"/>
                <a:cs typeface="Heiti SC Light" charset="0"/>
                <a:sym typeface="Lucida Grande" charset="0"/>
              </a:defRPr>
            </a:lvl1pPr>
            <a:lvl2pPr marL="742950" indent="-285750" algn="r">
              <a:spcBef>
                <a:spcPts val="700"/>
              </a:spcBef>
              <a:buClr>
                <a:srgbClr val="0F6FC6"/>
              </a:buClr>
              <a:buSzPct val="85000"/>
              <a:buFont typeface="Wingdings 2" panose="05020102010507070707" pitchFamily="18" charset="2"/>
              <a:buChar char=""/>
              <a:defRPr sz="2000">
                <a:solidFill>
                  <a:schemeClr val="tx1"/>
                </a:solidFill>
                <a:latin typeface="Lucida Grande" charset="0"/>
                <a:cs typeface="Heiti SC Light" charset="0"/>
                <a:sym typeface="Lucida Grande" charset="0"/>
              </a:defRPr>
            </a:lvl2pPr>
            <a:lvl3pPr marL="1143000" indent="-228600" algn="r">
              <a:spcBef>
                <a:spcPts val="500"/>
              </a:spcBef>
              <a:buClr>
                <a:srgbClr val="009DD9"/>
              </a:buClr>
              <a:buSzPct val="68000"/>
              <a:buFont typeface="Wingdings 2" panose="05020102010507070707" pitchFamily="18" charset="2"/>
              <a:buChar char=""/>
              <a:defRPr sz="1400">
                <a:solidFill>
                  <a:schemeClr val="tx1"/>
                </a:solidFill>
                <a:latin typeface="Lucida Grande" charset="0"/>
                <a:cs typeface="Heiti SC Light" charset="0"/>
                <a:sym typeface="Lucida Grande" charset="0"/>
              </a:defRPr>
            </a:lvl3pPr>
            <a:lvl4pPr marL="1600200" indent="-228600" algn="r">
              <a:spcBef>
                <a:spcPts val="500"/>
              </a:spcBef>
              <a:buClr>
                <a:srgbClr val="0BD0D9"/>
              </a:buClr>
              <a:buSzPct val="62000"/>
              <a:buFont typeface="Wingdings 2" panose="05020102010507070707" pitchFamily="18" charset="2"/>
              <a:buChar char=""/>
              <a:defRPr sz="1400">
                <a:solidFill>
                  <a:schemeClr val="tx1"/>
                </a:solidFill>
                <a:latin typeface="Lucida Grande" charset="0"/>
                <a:cs typeface="Heiti SC Light" charset="0"/>
                <a:sym typeface="Lucida Grande" charset="0"/>
              </a:defRPr>
            </a:lvl4pPr>
            <a:lvl5pPr marL="2057400" indent="-228600" algn="r">
              <a:spcBef>
                <a:spcPts val="500"/>
              </a:spcBef>
              <a:buClr>
                <a:srgbClr val="10CF9B"/>
              </a:buClr>
              <a:buSzPct val="62000"/>
              <a:buFont typeface="Wingdings 2" panose="05020102010507070707" pitchFamily="18" charset="2"/>
              <a:buChar char=""/>
              <a:defRPr sz="1400">
                <a:solidFill>
                  <a:schemeClr val="tx1"/>
                </a:solidFill>
                <a:latin typeface="Lucida Grande" charset="0"/>
                <a:cs typeface="Heiti SC Light" charset="0"/>
                <a:sym typeface="Lucida Grande" charset="0"/>
              </a:defRPr>
            </a:lvl5pPr>
            <a:lvl6pPr marL="2514600" indent="-228600" algn="r" eaLnBrk="0" fontAlgn="base" hangingPunct="0">
              <a:spcBef>
                <a:spcPts val="500"/>
              </a:spcBef>
              <a:spcAft>
                <a:spcPct val="0"/>
              </a:spcAft>
              <a:buClr>
                <a:srgbClr val="10CF9B"/>
              </a:buClr>
              <a:buSzPct val="62000"/>
              <a:buFont typeface="Wingdings 2" panose="05020102010507070707" pitchFamily="18" charset="2"/>
              <a:buChar char=""/>
              <a:defRPr sz="1400">
                <a:solidFill>
                  <a:schemeClr val="tx1"/>
                </a:solidFill>
                <a:latin typeface="Lucida Grande" charset="0"/>
                <a:cs typeface="Heiti SC Light" charset="0"/>
                <a:sym typeface="Lucida Grande" charset="0"/>
              </a:defRPr>
            </a:lvl6pPr>
            <a:lvl7pPr marL="2971800" indent="-228600" algn="r" eaLnBrk="0" fontAlgn="base" hangingPunct="0">
              <a:spcBef>
                <a:spcPts val="500"/>
              </a:spcBef>
              <a:spcAft>
                <a:spcPct val="0"/>
              </a:spcAft>
              <a:buClr>
                <a:srgbClr val="10CF9B"/>
              </a:buClr>
              <a:buSzPct val="62000"/>
              <a:buFont typeface="Wingdings 2" panose="05020102010507070707" pitchFamily="18" charset="2"/>
              <a:buChar char=""/>
              <a:defRPr sz="1400">
                <a:solidFill>
                  <a:schemeClr val="tx1"/>
                </a:solidFill>
                <a:latin typeface="Lucida Grande" charset="0"/>
                <a:cs typeface="Heiti SC Light" charset="0"/>
                <a:sym typeface="Lucida Grande" charset="0"/>
              </a:defRPr>
            </a:lvl7pPr>
            <a:lvl8pPr marL="3429000" indent="-228600" algn="r" eaLnBrk="0" fontAlgn="base" hangingPunct="0">
              <a:spcBef>
                <a:spcPts val="500"/>
              </a:spcBef>
              <a:spcAft>
                <a:spcPct val="0"/>
              </a:spcAft>
              <a:buClr>
                <a:srgbClr val="10CF9B"/>
              </a:buClr>
              <a:buSzPct val="62000"/>
              <a:buFont typeface="Wingdings 2" panose="05020102010507070707" pitchFamily="18" charset="2"/>
              <a:buChar char=""/>
              <a:defRPr sz="1400">
                <a:solidFill>
                  <a:schemeClr val="tx1"/>
                </a:solidFill>
                <a:latin typeface="Lucida Grande" charset="0"/>
                <a:cs typeface="Heiti SC Light" charset="0"/>
                <a:sym typeface="Lucida Grande" charset="0"/>
              </a:defRPr>
            </a:lvl8pPr>
            <a:lvl9pPr marL="3886200" indent="-228600" algn="r" eaLnBrk="0" fontAlgn="base" hangingPunct="0">
              <a:spcBef>
                <a:spcPts val="500"/>
              </a:spcBef>
              <a:spcAft>
                <a:spcPct val="0"/>
              </a:spcAft>
              <a:buClr>
                <a:srgbClr val="10CF9B"/>
              </a:buClr>
              <a:buSzPct val="62000"/>
              <a:buFont typeface="Wingdings 2" panose="05020102010507070707" pitchFamily="18" charset="2"/>
              <a:buChar char=""/>
              <a:defRPr sz="1400">
                <a:solidFill>
                  <a:schemeClr val="tx1"/>
                </a:solidFill>
                <a:latin typeface="Lucida Grande" charset="0"/>
                <a:cs typeface="Heiti SC Light" charset="0"/>
                <a:sym typeface="Lucida Grande" charset="0"/>
              </a:defRPr>
            </a:lvl9pPr>
          </a:lstStyle>
          <a:p>
            <a:pPr marL="0" marR="0" lvl="0" indent="0" algn="l" defTabSz="914400" rtl="0" eaLnBrk="1" fontAlgn="base" latinLnBrk="0" hangingPunct="1">
              <a:lnSpc>
                <a:spcPct val="150000"/>
              </a:lnSpc>
              <a:spcBef>
                <a:spcPct val="0"/>
              </a:spcBef>
              <a:spcAft>
                <a:spcPct val="0"/>
              </a:spcAft>
              <a:buClrTx/>
              <a:buSzTx/>
              <a:buFontTx/>
              <a:buNone/>
              <a:tabLst/>
              <a:defRPr/>
            </a:pP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sym typeface="Arial" panose="020B0604020202020204" pitchFamily="34" charset="0"/>
              </a:rPr>
              <a:t>Type IV secretion systems (T4SSs). </a:t>
            </a:r>
          </a:p>
          <a:p>
            <a:pPr marL="0" marR="0" lvl="0" indent="0" algn="l" defTabSz="914400" rtl="0" eaLnBrk="1" fontAlgn="base" latinLnBrk="0" hangingPunct="1">
              <a:lnSpc>
                <a:spcPct val="150000"/>
              </a:lnSpc>
              <a:spcBef>
                <a:spcPct val="0"/>
              </a:spcBef>
              <a:spcAft>
                <a:spcPct val="0"/>
              </a:spcAft>
              <a:buClrTx/>
              <a:buSzTx/>
              <a:buFontTx/>
              <a:buNone/>
              <a:tabLst/>
              <a:defRPr/>
            </a:pPr>
            <a:r>
              <a:rPr kumimoji="0" lang="en-US" altLang="en-US" sz="280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sym typeface="Arial" panose="020B0604020202020204" pitchFamily="34" charset="0"/>
              </a:rPr>
              <a:t>These are complex systems that are involved in the transfer of genetic material from the donor bacterium to the recipient bacterium. T4SSs are encoded on the plasmids themselves and are responsible for the transfer of antimicrobial resistance genes. They are commonly used by bacteria to acquire exogenous DNA, particularly plasmids, containing antimicrobial resistance genes</a:t>
            </a:r>
            <a:r>
              <a:rPr lang="en-US" altLang="en-US" sz="2800" b="1" dirty="0">
                <a:solidFill>
                  <a:srgbClr val="000000"/>
                </a:solidFill>
                <a:latin typeface="Arial" panose="020B0604020202020204" pitchFamily="34" charset="0"/>
                <a:cs typeface="Arial" panose="020B0604020202020204" pitchFamily="34" charset="0"/>
                <a:sym typeface="Arial" panose="020B0604020202020204" pitchFamily="34" charset="0"/>
              </a:rPr>
              <a:t>.</a:t>
            </a:r>
            <a:endParaRPr kumimoji="0" lang="en-US" altLang="en-US" sz="280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sym typeface="Arial" panose="020B0604020202020204" pitchFamily="34" charset="0"/>
            </a:endParaRPr>
          </a:p>
        </p:txBody>
      </p:sp>
    </p:spTree>
    <p:extLst>
      <p:ext uri="{BB962C8B-B14F-4D97-AF65-F5344CB8AC3E}">
        <p14:creationId xmlns:p14="http://schemas.microsoft.com/office/powerpoint/2010/main" val="3413129040"/>
      </p:ext>
    </p:extLst>
  </p:cSld>
  <p:clrMapOvr>
    <a:masterClrMapping/>
  </p:clrMapOvr>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VTI">
  <a:themeElements>
    <a:clrScheme name="Custom 8">
      <a:dk1>
        <a:sysClr val="windowText" lastClr="000000"/>
      </a:dk1>
      <a:lt1>
        <a:sysClr val="window" lastClr="FFFFFF"/>
      </a:lt1>
      <a:dk2>
        <a:srgbClr val="696464"/>
      </a:dk2>
      <a:lt2>
        <a:srgbClr val="E9E5DC"/>
      </a:lt2>
      <a:accent1>
        <a:srgbClr val="96A9A9"/>
      </a:accent1>
      <a:accent2>
        <a:srgbClr val="CB581F"/>
      </a:accent2>
      <a:accent3>
        <a:srgbClr val="A28E6A"/>
      </a:accent3>
      <a:accent4>
        <a:srgbClr val="956251"/>
      </a:accent4>
      <a:accent5>
        <a:srgbClr val="918485"/>
      </a:accent5>
      <a:accent6>
        <a:srgbClr val="855D5D"/>
      </a:accent6>
      <a:hlink>
        <a:srgbClr val="D0690C"/>
      </a:hlink>
      <a:folHlink>
        <a:srgbClr val="9696A0"/>
      </a:folHlink>
    </a:clrScheme>
    <a:fontScheme name="Savon">
      <a:majorFont>
        <a:latin typeface="Century Schoolbook"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VTI" id="{A72E8C35-66DD-49F8-AF66-813F19B983AE}" vid="{93CCBC76-B7A1-4C3D-93EA-5CE34C4670F9}"/>
    </a:ext>
  </a:extLst>
</a:theme>
</file>

<file path=ppt/theme/theme2.xml><?xml version="1.0" encoding="utf-8"?>
<a:theme xmlns:a="http://schemas.openxmlformats.org/drawingml/2006/main" name="1_تدفق">
  <a:themeElements>
    <a:clrScheme name="">
      <a:dk1>
        <a:srgbClr val="000000"/>
      </a:dk1>
      <a:lt1>
        <a:srgbClr val="FFFFFF"/>
      </a:lt1>
      <a:dk2>
        <a:srgbClr val="000000"/>
      </a:dk2>
      <a:lt2>
        <a:srgbClr val="808080"/>
      </a:lt2>
      <a:accent1>
        <a:srgbClr val="0F6FC6"/>
      </a:accent1>
      <a:accent2>
        <a:srgbClr val="333399"/>
      </a:accent2>
      <a:accent3>
        <a:srgbClr val="FFFFFF"/>
      </a:accent3>
      <a:accent4>
        <a:srgbClr val="000000"/>
      </a:accent4>
      <a:accent5>
        <a:srgbClr val="AABBDF"/>
      </a:accent5>
      <a:accent6>
        <a:srgbClr val="2D2D8A"/>
      </a:accent6>
      <a:hlink>
        <a:srgbClr val="009999"/>
      </a:hlink>
      <a:folHlink>
        <a:srgbClr val="99CC00"/>
      </a:folHlink>
    </a:clrScheme>
    <a:fontScheme name="تدفق">
      <a:majorFont>
        <a:latin typeface="Lucida Grande"/>
        <a:ea typeface="Heiti SC Light"/>
        <a:cs typeface="Heiti SC Light"/>
      </a:majorFont>
      <a:minorFont>
        <a:latin typeface="Lucida Grande"/>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F6FC6"/>
        </a:solidFill>
        <a:ln w="9525"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200" b="0" i="0" u="none" strike="noStrike" cap="none" normalizeH="0" baseline="0" smtClean="0">
            <a:ln>
              <a:noFill/>
            </a:ln>
            <a:solidFill>
              <a:srgbClr val="000000"/>
            </a:solidFill>
            <a:effectLst/>
            <a:latin typeface="Tahoma" charset="0"/>
            <a:ea typeface="Heiti SC Light" charset="0"/>
            <a:cs typeface="Heiti SC Light" charset="0"/>
            <a:sym typeface="Tahoma" charset="0"/>
          </a:defRPr>
        </a:defPPr>
      </a:lstStyle>
    </a:spDef>
    <a:lnDef>
      <a:spPr bwMode="auto">
        <a:xfrm>
          <a:off x="0" y="0"/>
          <a:ext cx="1" cy="1"/>
        </a:xfrm>
        <a:custGeom>
          <a:avLst/>
          <a:gdLst/>
          <a:ahLst/>
          <a:cxnLst/>
          <a:rect l="0" t="0" r="0" b="0"/>
          <a:pathLst/>
        </a:custGeom>
        <a:solidFill>
          <a:srgbClr val="0F6FC6"/>
        </a:solidFill>
        <a:ln w="9525"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200" b="0" i="0" u="none" strike="noStrike" cap="none" normalizeH="0" baseline="0" smtClean="0">
            <a:ln>
              <a:noFill/>
            </a:ln>
            <a:solidFill>
              <a:srgbClr val="000000"/>
            </a:solidFill>
            <a:effectLst/>
            <a:latin typeface="Tahoma" charset="0"/>
            <a:ea typeface="Heiti SC Light" charset="0"/>
            <a:cs typeface="Heiti SC Light" charset="0"/>
            <a:sym typeface="Tahoma" charset="0"/>
          </a:defRPr>
        </a:defPPr>
      </a:lstStyle>
    </a:lnDef>
  </a:objectDefaults>
  <a:extraClrSchemeLst>
    <a:extraClrScheme>
      <a:clrScheme name="تدفق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White">
  <a:themeElements>
    <a:clrScheme name="White">
      <a:dk1>
        <a:srgbClr val="000000"/>
      </a:dk1>
      <a:lt1>
        <a:srgbClr val="FFFFFF"/>
      </a:lt1>
      <a:dk2>
        <a:srgbClr val="53585F"/>
      </a:dk2>
      <a:lt2>
        <a:srgbClr val="DCDEE0"/>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Lucida Grande"/>
        <a:ea typeface="Lucida Grande"/>
        <a:cs typeface="Lucida Grande"/>
      </a:majorFont>
      <a:minorFont>
        <a:latin typeface="Lucida Grande"/>
        <a:ea typeface="Lucida Grande"/>
        <a:cs typeface="Lucida Grande"/>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12700" rotWithShape="0">
              <a:srgbClr val="000000">
                <a:alpha val="50000"/>
              </a:srgbClr>
            </a:outerShdw>
          </a:effectLst>
        </a:effectStyle>
        <a:effectStyle>
          <a:effectLst>
            <a:outerShdw blurRad="38100" dist="25400" dir="5400000" rotWithShape="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485D1"/>
        </a:solidFill>
        <a:ln w="9525" cap="flat">
          <a:solidFill>
            <a:srgbClr val="000000"/>
          </a:solidFill>
          <a:prstDash val="solid"/>
          <a:round/>
        </a:ln>
        <a:effectLst/>
      </a:spPr>
      <a:bodyPr rot="0" spcFirstLastPara="1" vertOverflow="overflow" horzOverflow="overflow" vert="horz" wrap="square" lIns="50800" tIns="50800" rIns="50800" bIns="50800" numCol="1" spcCol="38100" rtlCol="0" anchor="ctr">
        <a:spAutoFit/>
      </a:bodyPr>
      <a:lstStyle>
        <a:defPPr marL="40639" marR="40639" indent="0" algn="l" defTabSz="914400" rtl="0" fontAlgn="auto" latinLnBrk="1" hangingPunct="0">
          <a:lnSpc>
            <a:spcPct val="100000"/>
          </a:lnSpc>
          <a:spcBef>
            <a:spcPts val="0"/>
          </a:spcBef>
          <a:spcAft>
            <a:spcPts val="0"/>
          </a:spcAft>
          <a:buClrTx/>
          <a:buSzTx/>
          <a:buFontTx/>
          <a:buNone/>
          <a:tabLst/>
          <a:defRPr kumimoji="0" sz="1200" b="0" i="0" u="none" strike="noStrike" cap="none" spc="0" normalizeH="0" baseline="0">
            <a:ln>
              <a:noFill/>
            </a:ln>
            <a:solidFill>
              <a:srgbClr val="000000"/>
            </a:solidFill>
            <a:effectLst/>
            <a:uFill>
              <a:solidFill>
                <a:srgbClr val="000000"/>
              </a:solidFill>
            </a:uFill>
            <a:latin typeface="Tahoma"/>
            <a:ea typeface="Tahoma"/>
            <a:cs typeface="Tahoma"/>
            <a:sym typeface="Tahom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9525" cap="flat">
          <a:solidFill>
            <a:srgbClr val="000000"/>
          </a:solidFill>
          <a:prstDash val="solid"/>
          <a:round/>
        </a:ln>
        <a:effectLst/>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Pr>
      <a:bodyPr rot="0" spcFirstLastPara="1" vertOverflow="overflow" horzOverflow="overflow" vert="horz" wrap="square" lIns="50800" tIns="50800" rIns="50800" bIns="50800" numCol="1" spcCol="38100" rtlCol="0" anchor="ctr">
        <a:spAutoFit/>
      </a:bodyPr>
      <a:lstStyle>
        <a:defPPr marL="40639" marR="40639" indent="0" algn="l" defTabSz="914400" rtl="0" fontAlgn="auto" latinLnBrk="1" hangingPunct="0">
          <a:lnSpc>
            <a:spcPct val="100000"/>
          </a:lnSpc>
          <a:spcBef>
            <a:spcPts val="0"/>
          </a:spcBef>
          <a:spcAft>
            <a:spcPts val="0"/>
          </a:spcAft>
          <a:buClrTx/>
          <a:buSzTx/>
          <a:buFontTx/>
          <a:buNone/>
          <a:tabLst/>
          <a:defRPr kumimoji="0" sz="1200" b="0" i="0" u="none" strike="noStrike" cap="none" spc="0" normalizeH="0" baseline="0">
            <a:ln>
              <a:noFill/>
            </a:ln>
            <a:solidFill>
              <a:srgbClr val="000000"/>
            </a:solidFill>
            <a:effectLst/>
            <a:uFill>
              <a:solidFill>
                <a:srgbClr val="000000"/>
              </a:solidFill>
            </a:uFill>
            <a:latin typeface="Tahoma"/>
            <a:ea typeface="Tahoma"/>
            <a:cs typeface="Tahoma"/>
            <a:sym typeface="Tahom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emplate>Slice</Template>
  <TotalTime>2406</TotalTime>
  <Words>574</Words>
  <Application>Microsoft Office PowerPoint</Application>
  <PresentationFormat>Custom</PresentationFormat>
  <Paragraphs>45</Paragraphs>
  <Slides>12</Slides>
  <Notes>1</Notes>
  <HiddenSlides>0</HiddenSlides>
  <MMClips>0</MMClips>
  <ScaleCrop>false</ScaleCrop>
  <HeadingPairs>
    <vt:vector size="6" baseType="variant">
      <vt:variant>
        <vt:lpstr>Fonts Used</vt:lpstr>
      </vt:variant>
      <vt:variant>
        <vt:i4>9</vt:i4>
      </vt:variant>
      <vt:variant>
        <vt:lpstr>Theme</vt:lpstr>
      </vt:variant>
      <vt:variant>
        <vt:i4>2</vt:i4>
      </vt:variant>
      <vt:variant>
        <vt:lpstr>Slide Titles</vt:lpstr>
      </vt:variant>
      <vt:variant>
        <vt:i4>12</vt:i4>
      </vt:variant>
    </vt:vector>
  </HeadingPairs>
  <TitlesOfParts>
    <vt:vector size="23" baseType="lpstr">
      <vt:lpstr>Arial</vt:lpstr>
      <vt:lpstr>Arial Bold</vt:lpstr>
      <vt:lpstr>Calibri</vt:lpstr>
      <vt:lpstr>Century Schoolbook</vt:lpstr>
      <vt:lpstr>Franklin Gothic Book</vt:lpstr>
      <vt:lpstr>Garamond</vt:lpstr>
      <vt:lpstr>Lucida Grande</vt:lpstr>
      <vt:lpstr>Tahoma</vt:lpstr>
      <vt:lpstr>Wingdings 2</vt:lpstr>
      <vt:lpstr>SavonVTI</vt:lpstr>
      <vt:lpstr>1_تدفق</vt:lpstr>
      <vt:lpstr>Conjugation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M-Store</dc:creator>
  <cp:lastModifiedBy>STJB</cp:lastModifiedBy>
  <cp:revision>247</cp:revision>
  <dcterms:modified xsi:type="dcterms:W3CDTF">2024-05-04T20:07:40Z</dcterms:modified>
</cp:coreProperties>
</file>