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150"/>
  </p:notesMasterIdLst>
  <p:sldIdLst>
    <p:sldId id="843" r:id="rId2"/>
    <p:sldId id="848" r:id="rId3"/>
    <p:sldId id="849" r:id="rId4"/>
    <p:sldId id="850" r:id="rId5"/>
    <p:sldId id="852" r:id="rId6"/>
    <p:sldId id="854" r:id="rId7"/>
    <p:sldId id="855" r:id="rId8"/>
    <p:sldId id="857" r:id="rId9"/>
    <p:sldId id="858" r:id="rId10"/>
    <p:sldId id="264" r:id="rId11"/>
    <p:sldId id="860" r:id="rId12"/>
    <p:sldId id="862" r:id="rId13"/>
    <p:sldId id="864" r:id="rId14"/>
    <p:sldId id="865" r:id="rId15"/>
    <p:sldId id="893" r:id="rId16"/>
    <p:sldId id="338" r:id="rId17"/>
    <p:sldId id="894" r:id="rId18"/>
    <p:sldId id="896" r:id="rId19"/>
    <p:sldId id="898" r:id="rId20"/>
    <p:sldId id="257" r:id="rId21"/>
    <p:sldId id="258" r:id="rId22"/>
    <p:sldId id="554" r:id="rId23"/>
    <p:sldId id="260" r:id="rId24"/>
    <p:sldId id="261" r:id="rId25"/>
    <p:sldId id="1106" r:id="rId26"/>
    <p:sldId id="263" r:id="rId27"/>
    <p:sldId id="371" r:id="rId28"/>
    <p:sldId id="265" r:id="rId29"/>
    <p:sldId id="266" r:id="rId30"/>
    <p:sldId id="269" r:id="rId31"/>
    <p:sldId id="271" r:id="rId32"/>
    <p:sldId id="916" r:id="rId33"/>
    <p:sldId id="918" r:id="rId34"/>
    <p:sldId id="919" r:id="rId35"/>
    <p:sldId id="922" r:id="rId36"/>
    <p:sldId id="924" r:id="rId37"/>
    <p:sldId id="927" r:id="rId38"/>
    <p:sldId id="279" r:id="rId39"/>
    <p:sldId id="280" r:id="rId40"/>
    <p:sldId id="286" r:id="rId41"/>
    <p:sldId id="292" r:id="rId42"/>
    <p:sldId id="296" r:id="rId43"/>
    <p:sldId id="302" r:id="rId44"/>
    <p:sldId id="981" r:id="rId45"/>
    <p:sldId id="982" r:id="rId46"/>
    <p:sldId id="304" r:id="rId47"/>
    <p:sldId id="983" r:id="rId48"/>
    <p:sldId id="986" r:id="rId49"/>
    <p:sldId id="988" r:id="rId50"/>
    <p:sldId id="990" r:id="rId51"/>
    <p:sldId id="991" r:id="rId52"/>
    <p:sldId id="992" r:id="rId53"/>
    <p:sldId id="993" r:id="rId54"/>
    <p:sldId id="994" r:id="rId55"/>
    <p:sldId id="995" r:id="rId56"/>
    <p:sldId id="996" r:id="rId57"/>
    <p:sldId id="1002" r:id="rId58"/>
    <p:sldId id="1003" r:id="rId59"/>
    <p:sldId id="1004" r:id="rId60"/>
    <p:sldId id="1006" r:id="rId61"/>
    <p:sldId id="1007" r:id="rId62"/>
    <p:sldId id="1008" r:id="rId63"/>
    <p:sldId id="1010" r:id="rId64"/>
    <p:sldId id="1011" r:id="rId65"/>
    <p:sldId id="1013" r:id="rId66"/>
    <p:sldId id="1012" r:id="rId67"/>
    <p:sldId id="1014" r:id="rId68"/>
    <p:sldId id="1015" r:id="rId69"/>
    <p:sldId id="1016" r:id="rId70"/>
    <p:sldId id="1017" r:id="rId71"/>
    <p:sldId id="1018" r:id="rId72"/>
    <p:sldId id="1019" r:id="rId73"/>
    <p:sldId id="1020" r:id="rId74"/>
    <p:sldId id="1021" r:id="rId75"/>
    <p:sldId id="1022" r:id="rId76"/>
    <p:sldId id="1023" r:id="rId77"/>
    <p:sldId id="1024" r:id="rId78"/>
    <p:sldId id="1027" r:id="rId79"/>
    <p:sldId id="1028" r:id="rId80"/>
    <p:sldId id="1029" r:id="rId81"/>
    <p:sldId id="1031" r:id="rId82"/>
    <p:sldId id="1032" r:id="rId83"/>
    <p:sldId id="1033" r:id="rId84"/>
    <p:sldId id="1034" r:id="rId85"/>
    <p:sldId id="1035" r:id="rId86"/>
    <p:sldId id="1036" r:id="rId87"/>
    <p:sldId id="1037" r:id="rId88"/>
    <p:sldId id="1038" r:id="rId89"/>
    <p:sldId id="1039" r:id="rId90"/>
    <p:sldId id="1040" r:id="rId91"/>
    <p:sldId id="1041" r:id="rId92"/>
    <p:sldId id="1042" r:id="rId93"/>
    <p:sldId id="1043" r:id="rId94"/>
    <p:sldId id="1044" r:id="rId95"/>
    <p:sldId id="1045" r:id="rId96"/>
    <p:sldId id="1046" r:id="rId97"/>
    <p:sldId id="1047" r:id="rId98"/>
    <p:sldId id="1048" r:id="rId99"/>
    <p:sldId id="1049" r:id="rId100"/>
    <p:sldId id="1050" r:id="rId101"/>
    <p:sldId id="1051" r:id="rId102"/>
    <p:sldId id="1052" r:id="rId103"/>
    <p:sldId id="1053" r:id="rId104"/>
    <p:sldId id="1054" r:id="rId105"/>
    <p:sldId id="1055" r:id="rId106"/>
    <p:sldId id="1056" r:id="rId107"/>
    <p:sldId id="1058" r:id="rId108"/>
    <p:sldId id="1057" r:id="rId109"/>
    <p:sldId id="1059" r:id="rId110"/>
    <p:sldId id="1060" r:id="rId111"/>
    <p:sldId id="1061" r:id="rId112"/>
    <p:sldId id="1062" r:id="rId113"/>
    <p:sldId id="1063" r:id="rId114"/>
    <p:sldId id="1064" r:id="rId115"/>
    <p:sldId id="1066" r:id="rId116"/>
    <p:sldId id="1065" r:id="rId117"/>
    <p:sldId id="1067" r:id="rId118"/>
    <p:sldId id="1068" r:id="rId119"/>
    <p:sldId id="1069" r:id="rId120"/>
    <p:sldId id="1070" r:id="rId121"/>
    <p:sldId id="1071" r:id="rId122"/>
    <p:sldId id="1072" r:id="rId123"/>
    <p:sldId id="1073" r:id="rId124"/>
    <p:sldId id="1077" r:id="rId125"/>
    <p:sldId id="1079" r:id="rId126"/>
    <p:sldId id="1078" r:id="rId127"/>
    <p:sldId id="1080" r:id="rId128"/>
    <p:sldId id="1081" r:id="rId129"/>
    <p:sldId id="1082" r:id="rId130"/>
    <p:sldId id="1083" r:id="rId131"/>
    <p:sldId id="1084" r:id="rId132"/>
    <p:sldId id="1085" r:id="rId133"/>
    <p:sldId id="1086" r:id="rId134"/>
    <p:sldId id="1089" r:id="rId135"/>
    <p:sldId id="1090" r:id="rId136"/>
    <p:sldId id="1091" r:id="rId137"/>
    <p:sldId id="1092" r:id="rId138"/>
    <p:sldId id="1093" r:id="rId139"/>
    <p:sldId id="1094" r:id="rId140"/>
    <p:sldId id="1095" r:id="rId141"/>
    <p:sldId id="1096" r:id="rId142"/>
    <p:sldId id="1097" r:id="rId143"/>
    <p:sldId id="1098" r:id="rId144"/>
    <p:sldId id="1099" r:id="rId145"/>
    <p:sldId id="1100" r:id="rId146"/>
    <p:sldId id="1103" r:id="rId147"/>
    <p:sldId id="1104" r:id="rId148"/>
    <p:sldId id="1105"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23" autoAdjust="0"/>
  </p:normalViewPr>
  <p:slideViewPr>
    <p:cSldViewPr>
      <p:cViewPr varScale="1">
        <p:scale>
          <a:sx n="68" d="100"/>
          <a:sy n="68" d="100"/>
        </p:scale>
        <p:origin x="122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43408-6F9F-4906-ADD1-A0C81F927C1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IQ"/>
        </a:p>
      </dgm:t>
    </dgm:pt>
    <dgm:pt modelId="{DF97B8BE-F7DB-479D-B1BD-02CD67CA90EA}">
      <dgm:prSet phldrT="[Text]" custT="1"/>
      <dgm:spPr/>
      <dgm:t>
        <a:bodyPr/>
        <a:lstStyle/>
        <a:p>
          <a:pPr rtl="1"/>
          <a:r>
            <a:rPr lang="ar-IQ" sz="4300" kern="1200" cap="none" dirty="0" err="1">
              <a:ln w="0"/>
              <a:solidFill>
                <a:schemeClr val="tx1"/>
              </a:solidFill>
              <a:effectLst>
                <a:outerShdw blurRad="38100" dist="19050" dir="2700000" algn="tl" rotWithShape="0">
                  <a:schemeClr val="dk1">
                    <a:alpha val="40000"/>
                  </a:schemeClr>
                </a:outerShdw>
              </a:effectLst>
              <a:cs typeface="Ali_K_Sahifa" pitchFamily="2" charset="-78"/>
            </a:rPr>
            <a:t>تيؤرى</a:t>
          </a:r>
          <a:endParaRPr lang="ar-IQ" sz="3000" kern="1200" dirty="0"/>
        </a:p>
      </dgm:t>
    </dgm:pt>
    <dgm:pt modelId="{B4C9DD14-15EF-434F-A100-8F84ECF0529F}" type="parTrans" cxnId="{E2C8DD18-462E-46CF-A531-18BF9475D842}">
      <dgm:prSet/>
      <dgm:spPr/>
      <dgm:t>
        <a:bodyPr/>
        <a:lstStyle/>
        <a:p>
          <a:pPr rtl="1"/>
          <a:endParaRPr lang="ar-IQ"/>
        </a:p>
      </dgm:t>
    </dgm:pt>
    <dgm:pt modelId="{A1535670-56D1-4B45-AB4C-6B45A27070B5}" type="sibTrans" cxnId="{E2C8DD18-462E-46CF-A531-18BF9475D842}">
      <dgm:prSet/>
      <dgm:spPr/>
      <dgm:t>
        <a:bodyPr/>
        <a:lstStyle/>
        <a:p>
          <a:pPr rtl="1"/>
          <a:endParaRPr lang="ar-IQ"/>
        </a:p>
      </dgm:t>
    </dgm:pt>
    <dgm:pt modelId="{665F422D-83CF-415E-AF4C-80507CD44F90}">
      <dgm:prSet phldrT="[Text]" custT="1">
        <dgm:style>
          <a:lnRef idx="1">
            <a:schemeClr val="dk1"/>
          </a:lnRef>
          <a:fillRef idx="2">
            <a:schemeClr val="dk1"/>
          </a:fillRef>
          <a:effectRef idx="1">
            <a:schemeClr val="dk1"/>
          </a:effectRef>
          <a:fontRef idx="minor">
            <a:schemeClr val="dk1"/>
          </a:fontRef>
        </dgm:style>
      </dgm:prSet>
      <dgm:spPr>
        <a:solidFill>
          <a:srgbClr val="99CC00"/>
        </a:solidFill>
      </dgm:spPr>
      <dgm:t>
        <a:bodyPr/>
        <a:lstStyle/>
        <a:p>
          <a:pPr rtl="1"/>
          <a:r>
            <a:rPr kumimoji="0" lang="ar-IQ" sz="3600" b="0" kern="1200" cap="none" spc="0" baseline="0" dirty="0" err="1">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طةشةسةندنى</a:t>
          </a:r>
          <a:r>
            <a:rPr kumimoji="0" lang="ar-IQ" sz="36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 </a:t>
          </a:r>
          <a:r>
            <a:rPr kumimoji="0" lang="ar-IQ" sz="3600" b="0" kern="1200" cap="none" spc="0" baseline="0" dirty="0" err="1">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كؤمةلآيةتى</a:t>
          </a:r>
          <a:endParaRPr kumimoji="0" lang="ar-IQ" sz="36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_K_Alwand" pitchFamily="2" charset="-78"/>
          </a:endParaRPr>
        </a:p>
      </dgm:t>
    </dgm:pt>
    <dgm:pt modelId="{B7F6991F-DA75-4C08-8F0A-62433595FCB0}" type="parTrans" cxnId="{7AA053D7-216A-419E-8176-46DE03F77BEE}">
      <dgm:prSet/>
      <dgm:spPr/>
      <dgm:t>
        <a:bodyPr/>
        <a:lstStyle/>
        <a:p>
          <a:pPr rtl="1"/>
          <a:endParaRPr lang="ar-IQ"/>
        </a:p>
      </dgm:t>
    </dgm:pt>
    <dgm:pt modelId="{5CB234B4-F8E7-4D87-9883-8A1476FF01E7}" type="sibTrans" cxnId="{7AA053D7-216A-419E-8176-46DE03F77BEE}">
      <dgm:prSet/>
      <dgm:spPr/>
      <dgm:t>
        <a:bodyPr/>
        <a:lstStyle/>
        <a:p>
          <a:pPr rtl="1"/>
          <a:endParaRPr lang="ar-IQ"/>
        </a:p>
      </dgm:t>
    </dgm:pt>
    <dgm:pt modelId="{0C4A0872-F9A8-476D-8116-08198C631FBE}">
      <dgm:prSet phldrT="[Text]" custT="1">
        <dgm:style>
          <a:lnRef idx="1">
            <a:schemeClr val="dk1"/>
          </a:lnRef>
          <a:fillRef idx="2">
            <a:schemeClr val="dk1"/>
          </a:fillRef>
          <a:effectRef idx="1">
            <a:schemeClr val="dk1"/>
          </a:effectRef>
          <a:fontRef idx="minor">
            <a:schemeClr val="dk1"/>
          </a:fontRef>
        </dgm:style>
      </dgm:prSet>
      <dgm:spPr>
        <a:solidFill>
          <a:srgbClr val="99CC00"/>
        </a:solidFill>
      </dgm:spPr>
      <dgm:t>
        <a:bodyPr/>
        <a:lstStyle/>
        <a:p>
          <a:pPr rtl="1"/>
          <a:r>
            <a:rPr kumimoji="0" lang="ar-IQ" sz="3200" b="0" kern="1200" cap="none" spc="0" baseline="0" dirty="0" err="1">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طريبةست</a:t>
          </a:r>
          <a:endParaRPr kumimoji="0" lang="ar-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_K_Alwand" pitchFamily="2" charset="-78"/>
          </a:endParaRPr>
        </a:p>
        <a:p>
          <a:pPr rtl="1"/>
          <a:r>
            <a:rPr kumimoji="0" lang="ar-IQ" sz="28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 هوبز</a:t>
          </a:r>
        </a:p>
        <a:p>
          <a:pPr rtl="1"/>
          <a:r>
            <a:rPr kumimoji="0" lang="ar-IQ" sz="28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 لوك  </a:t>
          </a:r>
        </a:p>
        <a:p>
          <a:pPr rtl="1"/>
          <a:r>
            <a:rPr kumimoji="0" lang="ar-IQ" sz="28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-روسو</a:t>
          </a:r>
        </a:p>
      </dgm:t>
    </dgm:pt>
    <dgm:pt modelId="{4D8FBB6E-690A-4D80-85B0-2C86C8ACD8B6}" type="parTrans" cxnId="{B8046B0E-29C8-423F-B6A5-0AD57CDCED99}">
      <dgm:prSet/>
      <dgm:spPr/>
      <dgm:t>
        <a:bodyPr/>
        <a:lstStyle/>
        <a:p>
          <a:pPr rtl="1"/>
          <a:endParaRPr lang="ar-IQ"/>
        </a:p>
      </dgm:t>
    </dgm:pt>
    <dgm:pt modelId="{012C9DD7-FC5D-466F-BF93-217DB23EE22A}" type="sibTrans" cxnId="{B8046B0E-29C8-423F-B6A5-0AD57CDCED99}">
      <dgm:prSet/>
      <dgm:spPr/>
      <dgm:t>
        <a:bodyPr/>
        <a:lstStyle/>
        <a:p>
          <a:pPr rtl="1"/>
          <a:endParaRPr lang="ar-IQ"/>
        </a:p>
      </dgm:t>
    </dgm:pt>
    <dgm:pt modelId="{69B82089-2AE0-45C1-B80D-E0C1F0B8A8B5}">
      <dgm:prSet phldrT="[Text]" custT="1">
        <dgm:style>
          <a:lnRef idx="1">
            <a:schemeClr val="dk1"/>
          </a:lnRef>
          <a:fillRef idx="2">
            <a:schemeClr val="dk1"/>
          </a:fillRef>
          <a:effectRef idx="1">
            <a:schemeClr val="dk1"/>
          </a:effectRef>
          <a:fontRef idx="minor">
            <a:schemeClr val="dk1"/>
          </a:fontRef>
        </dgm:style>
      </dgm:prSet>
      <dgm:spPr>
        <a:solidFill>
          <a:srgbClr val="99CC00"/>
        </a:solidFill>
      </dgm:spPr>
      <dgm:t>
        <a:bodyPr/>
        <a:lstStyle/>
        <a:p>
          <a:pPr rtl="1"/>
          <a:r>
            <a:rPr kumimoji="0" lang="ar-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س</a:t>
          </a:r>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یۆکرا</a:t>
          </a:r>
          <a:r>
            <a:rPr kumimoji="0" lang="ar-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ت</a:t>
          </a:r>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ی</a:t>
          </a:r>
          <a:endParaRPr kumimoji="0" lang="en-US"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endParaRPr>
        </a:p>
        <a:p>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 -</a:t>
          </a:r>
          <a:r>
            <a:rPr kumimoji="0" lang="ar-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 </a:t>
          </a:r>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ڕاستەوخۆ</a:t>
          </a:r>
          <a:endParaRPr kumimoji="0" lang="en-US"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endParaRPr>
        </a:p>
        <a:p>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a:t>
          </a:r>
          <a:r>
            <a:rPr kumimoji="0" lang="ar-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 </a:t>
          </a:r>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ناڕاستەوخۆ </a:t>
          </a:r>
          <a:endParaRPr kumimoji="0" lang="en-US"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endParaRPr>
        </a:p>
        <a:p>
          <a:pPr rtl="1"/>
          <a:endParaRPr lang="ar-IQ" sz="2800" b="0" kern="1200" cap="none" spc="0" dirty="0">
            <a:ln w="0"/>
            <a:solidFill>
              <a:schemeClr val="tx1"/>
            </a:solidFill>
            <a:effectLst>
              <a:outerShdw blurRad="38100" dist="19050" dir="2700000" algn="tl" rotWithShape="0">
                <a:schemeClr val="dk1">
                  <a:alpha val="40000"/>
                </a:schemeClr>
              </a:outerShdw>
            </a:effectLst>
          </a:endParaRPr>
        </a:p>
      </dgm:t>
    </dgm:pt>
    <dgm:pt modelId="{BCD3A59F-29F8-4A1F-A828-982A4D2776E4}" type="parTrans" cxnId="{64EE7C95-FE17-414A-A535-5A6864EB7738}">
      <dgm:prSet/>
      <dgm:spPr/>
      <dgm:t>
        <a:bodyPr/>
        <a:lstStyle/>
        <a:p>
          <a:pPr rtl="1"/>
          <a:endParaRPr lang="ar-IQ"/>
        </a:p>
      </dgm:t>
    </dgm:pt>
    <dgm:pt modelId="{0078C6CB-7A32-42D4-ADAB-5B0832D81D65}" type="sibTrans" cxnId="{64EE7C95-FE17-414A-A535-5A6864EB7738}">
      <dgm:prSet/>
      <dgm:spPr/>
      <dgm:t>
        <a:bodyPr/>
        <a:lstStyle/>
        <a:p>
          <a:pPr rtl="1"/>
          <a:endParaRPr lang="ar-IQ"/>
        </a:p>
      </dgm:t>
    </dgm:pt>
    <dgm:pt modelId="{A3F896C3-080C-44A2-8274-ABDBBB1BF56D}">
      <dgm:prSet phldrT="[Text]" custT="1">
        <dgm:style>
          <a:lnRef idx="1">
            <a:schemeClr val="dk1"/>
          </a:lnRef>
          <a:fillRef idx="2">
            <a:schemeClr val="dk1"/>
          </a:fillRef>
          <a:effectRef idx="1">
            <a:schemeClr val="dk1"/>
          </a:effectRef>
          <a:fontRef idx="minor">
            <a:schemeClr val="dk1"/>
          </a:fontRef>
        </dgm:style>
      </dgm:prSet>
      <dgm:spPr>
        <a:solidFill>
          <a:srgbClr val="99CC00"/>
        </a:solidFill>
      </dgm:spPr>
      <dgm:t>
        <a:bodyPr/>
        <a:lstStyle/>
        <a:p>
          <a:pPr rtl="1"/>
          <a:r>
            <a:rPr kumimoji="0" lang="ar-IQ" sz="4800" b="0" kern="1200" cap="none" spc="0" baseline="0" dirty="0" err="1">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خيَزان</a:t>
          </a:r>
          <a:endParaRPr kumimoji="0" lang="ar-IQ" sz="48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_K_Alwand" pitchFamily="2" charset="-78"/>
          </a:endParaRPr>
        </a:p>
      </dgm:t>
    </dgm:pt>
    <dgm:pt modelId="{81CE21B6-5981-4F0A-BC64-7EE49493E529}" type="parTrans" cxnId="{DFF09BF4-D981-45A2-9383-DE6EE0EE6BA1}">
      <dgm:prSet/>
      <dgm:spPr/>
      <dgm:t>
        <a:bodyPr/>
        <a:lstStyle/>
        <a:p>
          <a:pPr rtl="1"/>
          <a:endParaRPr lang="ar-IQ"/>
        </a:p>
      </dgm:t>
    </dgm:pt>
    <dgm:pt modelId="{8E4EF16C-BE2B-4C37-84E0-D157D2784616}" type="sibTrans" cxnId="{DFF09BF4-D981-45A2-9383-DE6EE0EE6BA1}">
      <dgm:prSet/>
      <dgm:spPr/>
      <dgm:t>
        <a:bodyPr/>
        <a:lstStyle/>
        <a:p>
          <a:pPr rtl="1"/>
          <a:endParaRPr lang="ar-IQ"/>
        </a:p>
      </dgm:t>
    </dgm:pt>
    <dgm:pt modelId="{33275885-7EA3-499B-972C-308F079EBFD8}">
      <dgm:prSet phldrT="[Text]" custT="1">
        <dgm:style>
          <a:lnRef idx="1">
            <a:schemeClr val="dk1"/>
          </a:lnRef>
          <a:fillRef idx="2">
            <a:schemeClr val="dk1"/>
          </a:fillRef>
          <a:effectRef idx="1">
            <a:schemeClr val="dk1"/>
          </a:effectRef>
          <a:fontRef idx="minor">
            <a:schemeClr val="dk1"/>
          </a:fontRef>
        </dgm:style>
      </dgm:prSet>
      <dgm:spPr>
        <a:solidFill>
          <a:srgbClr val="99CC00"/>
        </a:solidFill>
      </dgm:spPr>
      <dgm:t>
        <a:bodyPr/>
        <a:lstStyle/>
        <a:p>
          <a:pPr rtl="1"/>
          <a:r>
            <a:rPr kumimoji="0" lang="ar-IQ" sz="4800" b="0" kern="1200" cap="none" spc="0" baseline="0" dirty="0" err="1">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هيَز</a:t>
          </a:r>
          <a:endParaRPr kumimoji="0" lang="ar-IQ" sz="48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_K_Alwand" pitchFamily="2" charset="-78"/>
          </a:endParaRPr>
        </a:p>
      </dgm:t>
    </dgm:pt>
    <dgm:pt modelId="{FDD6536A-BD3E-448B-9707-BCA54E3B349B}" type="parTrans" cxnId="{34B54265-D902-4974-A0DD-02646952D512}">
      <dgm:prSet/>
      <dgm:spPr/>
      <dgm:t>
        <a:bodyPr/>
        <a:lstStyle/>
        <a:p>
          <a:pPr rtl="1"/>
          <a:endParaRPr lang="ar-IQ"/>
        </a:p>
      </dgm:t>
    </dgm:pt>
    <dgm:pt modelId="{3A513A89-89EC-40DC-B6EE-CAF66D85E61F}" type="sibTrans" cxnId="{34B54265-D902-4974-A0DD-02646952D512}">
      <dgm:prSet/>
      <dgm:spPr/>
      <dgm:t>
        <a:bodyPr/>
        <a:lstStyle/>
        <a:p>
          <a:pPr rtl="1"/>
          <a:endParaRPr lang="ar-IQ"/>
        </a:p>
      </dgm:t>
    </dgm:pt>
    <dgm:pt modelId="{A816AD0E-522A-4304-92D0-68F76872D783}" type="pres">
      <dgm:prSet presAssocID="{A8A43408-6F9F-4906-ADD1-A0C81F927C1D}" presName="hierChild1" presStyleCnt="0">
        <dgm:presLayoutVars>
          <dgm:orgChart val="1"/>
          <dgm:chPref val="1"/>
          <dgm:dir/>
          <dgm:animOne val="branch"/>
          <dgm:animLvl val="lvl"/>
          <dgm:resizeHandles/>
        </dgm:presLayoutVars>
      </dgm:prSet>
      <dgm:spPr/>
    </dgm:pt>
    <dgm:pt modelId="{C31EF15B-D812-4F69-8DCE-65B2458BA1B5}" type="pres">
      <dgm:prSet presAssocID="{DF97B8BE-F7DB-479D-B1BD-02CD67CA90EA}" presName="hierRoot1" presStyleCnt="0">
        <dgm:presLayoutVars>
          <dgm:hierBranch val="init"/>
        </dgm:presLayoutVars>
      </dgm:prSet>
      <dgm:spPr/>
    </dgm:pt>
    <dgm:pt modelId="{0739886F-FDED-41F2-B46C-617C668CF32F}" type="pres">
      <dgm:prSet presAssocID="{DF97B8BE-F7DB-479D-B1BD-02CD67CA90EA}" presName="rootComposite1" presStyleCnt="0"/>
      <dgm:spPr/>
    </dgm:pt>
    <dgm:pt modelId="{C206F429-651F-49BA-871C-DEE1BF75EF96}" type="pres">
      <dgm:prSet presAssocID="{DF97B8BE-F7DB-479D-B1BD-02CD67CA90EA}" presName="rootText1" presStyleLbl="node0" presStyleIdx="0" presStyleCnt="1" custScaleX="122078" custScaleY="209826">
        <dgm:presLayoutVars>
          <dgm:chPref val="3"/>
        </dgm:presLayoutVars>
      </dgm:prSet>
      <dgm:spPr/>
    </dgm:pt>
    <dgm:pt modelId="{1B718DD7-907E-464D-A2AD-3A80186FC6B0}" type="pres">
      <dgm:prSet presAssocID="{DF97B8BE-F7DB-479D-B1BD-02CD67CA90EA}" presName="rootConnector1" presStyleLbl="node1" presStyleIdx="0" presStyleCnt="0"/>
      <dgm:spPr/>
    </dgm:pt>
    <dgm:pt modelId="{B0782ECD-EEE8-4A6E-8670-D1CCFEA74D9D}" type="pres">
      <dgm:prSet presAssocID="{DF97B8BE-F7DB-479D-B1BD-02CD67CA90EA}" presName="hierChild2" presStyleCnt="0"/>
      <dgm:spPr/>
    </dgm:pt>
    <dgm:pt modelId="{0108E69E-1405-440A-B0C0-C31964E20F2B}" type="pres">
      <dgm:prSet presAssocID="{B7F6991F-DA75-4C08-8F0A-62433595FCB0}" presName="Name37" presStyleLbl="parChTrans1D2" presStyleIdx="0" presStyleCnt="5"/>
      <dgm:spPr/>
    </dgm:pt>
    <dgm:pt modelId="{1FD8A194-9A26-4C41-A0F2-FDC1F9DF1254}" type="pres">
      <dgm:prSet presAssocID="{665F422D-83CF-415E-AF4C-80507CD44F90}" presName="hierRoot2" presStyleCnt="0">
        <dgm:presLayoutVars>
          <dgm:hierBranch val="init"/>
        </dgm:presLayoutVars>
      </dgm:prSet>
      <dgm:spPr/>
    </dgm:pt>
    <dgm:pt modelId="{754F5FA0-0167-4238-87A8-A6273945EE2C}" type="pres">
      <dgm:prSet presAssocID="{665F422D-83CF-415E-AF4C-80507CD44F90}" presName="rootComposite" presStyleCnt="0"/>
      <dgm:spPr/>
    </dgm:pt>
    <dgm:pt modelId="{AD8C3CE0-FA5A-420A-94BA-05259D2B4F70}" type="pres">
      <dgm:prSet presAssocID="{665F422D-83CF-415E-AF4C-80507CD44F90}" presName="rootText" presStyleLbl="node2" presStyleIdx="0" presStyleCnt="5" custScaleX="141343" custScaleY="318614" custLinFactNeighborX="-427" custLinFactNeighborY="-2602">
        <dgm:presLayoutVars>
          <dgm:chPref val="3"/>
        </dgm:presLayoutVars>
      </dgm:prSet>
      <dgm:spPr/>
    </dgm:pt>
    <dgm:pt modelId="{600A40C0-2B65-471E-8FBC-022CC84D1B98}" type="pres">
      <dgm:prSet presAssocID="{665F422D-83CF-415E-AF4C-80507CD44F90}" presName="rootConnector" presStyleLbl="node2" presStyleIdx="0" presStyleCnt="5"/>
      <dgm:spPr/>
    </dgm:pt>
    <dgm:pt modelId="{BEA96CF9-F93F-4281-BB5E-6F764DC1DB38}" type="pres">
      <dgm:prSet presAssocID="{665F422D-83CF-415E-AF4C-80507CD44F90}" presName="hierChild4" presStyleCnt="0"/>
      <dgm:spPr/>
    </dgm:pt>
    <dgm:pt modelId="{A5EA6E9F-A86C-4245-8072-3C63816C8C68}" type="pres">
      <dgm:prSet presAssocID="{665F422D-83CF-415E-AF4C-80507CD44F90}" presName="hierChild5" presStyleCnt="0"/>
      <dgm:spPr/>
    </dgm:pt>
    <dgm:pt modelId="{B30B0413-FA00-489C-85DC-FD83E3064760}" type="pres">
      <dgm:prSet presAssocID="{81CE21B6-5981-4F0A-BC64-7EE49493E529}" presName="Name37" presStyleLbl="parChTrans1D2" presStyleIdx="1" presStyleCnt="5"/>
      <dgm:spPr/>
    </dgm:pt>
    <dgm:pt modelId="{47F25503-2294-4464-9910-67B14FAF6C5E}" type="pres">
      <dgm:prSet presAssocID="{A3F896C3-080C-44A2-8274-ABDBBB1BF56D}" presName="hierRoot2" presStyleCnt="0">
        <dgm:presLayoutVars>
          <dgm:hierBranch val="init"/>
        </dgm:presLayoutVars>
      </dgm:prSet>
      <dgm:spPr/>
    </dgm:pt>
    <dgm:pt modelId="{840D7346-BC26-4F1E-8889-FD9CE7485D0A}" type="pres">
      <dgm:prSet presAssocID="{A3F896C3-080C-44A2-8274-ABDBBB1BF56D}" presName="rootComposite" presStyleCnt="0"/>
      <dgm:spPr/>
    </dgm:pt>
    <dgm:pt modelId="{BD1DAF5A-1E02-4CCF-9227-EEC23C2E39E6}" type="pres">
      <dgm:prSet presAssocID="{A3F896C3-080C-44A2-8274-ABDBBB1BF56D}" presName="rootText" presStyleLbl="node2" presStyleIdx="1" presStyleCnt="5" custScaleX="93703" custScaleY="332275">
        <dgm:presLayoutVars>
          <dgm:chPref val="3"/>
        </dgm:presLayoutVars>
      </dgm:prSet>
      <dgm:spPr/>
    </dgm:pt>
    <dgm:pt modelId="{C3DFFFBC-1C15-4688-B175-214D1C297C93}" type="pres">
      <dgm:prSet presAssocID="{A3F896C3-080C-44A2-8274-ABDBBB1BF56D}" presName="rootConnector" presStyleLbl="node2" presStyleIdx="1" presStyleCnt="5"/>
      <dgm:spPr/>
    </dgm:pt>
    <dgm:pt modelId="{5AF955DD-B421-4351-B08F-FACB45E52776}" type="pres">
      <dgm:prSet presAssocID="{A3F896C3-080C-44A2-8274-ABDBBB1BF56D}" presName="hierChild4" presStyleCnt="0"/>
      <dgm:spPr/>
    </dgm:pt>
    <dgm:pt modelId="{7CBC3074-EBBD-4DB4-B3C8-F3135F7FB5F8}" type="pres">
      <dgm:prSet presAssocID="{A3F896C3-080C-44A2-8274-ABDBBB1BF56D}" presName="hierChild5" presStyleCnt="0"/>
      <dgm:spPr/>
    </dgm:pt>
    <dgm:pt modelId="{9986BC5E-9FB2-4210-9D83-7A7C5F83D810}" type="pres">
      <dgm:prSet presAssocID="{FDD6536A-BD3E-448B-9707-BCA54E3B349B}" presName="Name37" presStyleLbl="parChTrans1D2" presStyleIdx="2" presStyleCnt="5"/>
      <dgm:spPr/>
    </dgm:pt>
    <dgm:pt modelId="{65EB98FF-783D-4BEF-8656-D97F70F66AF1}" type="pres">
      <dgm:prSet presAssocID="{33275885-7EA3-499B-972C-308F079EBFD8}" presName="hierRoot2" presStyleCnt="0">
        <dgm:presLayoutVars>
          <dgm:hierBranch val="init"/>
        </dgm:presLayoutVars>
      </dgm:prSet>
      <dgm:spPr/>
    </dgm:pt>
    <dgm:pt modelId="{096B4CDE-52B9-4CB1-9566-74A128279C31}" type="pres">
      <dgm:prSet presAssocID="{33275885-7EA3-499B-972C-308F079EBFD8}" presName="rootComposite" presStyleCnt="0"/>
      <dgm:spPr/>
    </dgm:pt>
    <dgm:pt modelId="{6947621F-D727-4F8C-87F5-9330F7655E69}" type="pres">
      <dgm:prSet presAssocID="{33275885-7EA3-499B-972C-308F079EBFD8}" presName="rootText" presStyleLbl="node2" presStyleIdx="2" presStyleCnt="5" custScaleX="77498" custScaleY="339105">
        <dgm:presLayoutVars>
          <dgm:chPref val="3"/>
        </dgm:presLayoutVars>
      </dgm:prSet>
      <dgm:spPr/>
    </dgm:pt>
    <dgm:pt modelId="{0C1DE792-F0FF-4D2C-A3B8-B5F418DB88CB}" type="pres">
      <dgm:prSet presAssocID="{33275885-7EA3-499B-972C-308F079EBFD8}" presName="rootConnector" presStyleLbl="node2" presStyleIdx="2" presStyleCnt="5"/>
      <dgm:spPr/>
    </dgm:pt>
    <dgm:pt modelId="{CD62677F-5706-4EAF-BD07-4AA791767F5D}" type="pres">
      <dgm:prSet presAssocID="{33275885-7EA3-499B-972C-308F079EBFD8}" presName="hierChild4" presStyleCnt="0"/>
      <dgm:spPr/>
    </dgm:pt>
    <dgm:pt modelId="{43E5A9EE-F5E3-48EC-B04B-4A26B0D47138}" type="pres">
      <dgm:prSet presAssocID="{33275885-7EA3-499B-972C-308F079EBFD8}" presName="hierChild5" presStyleCnt="0"/>
      <dgm:spPr/>
    </dgm:pt>
    <dgm:pt modelId="{9B99D65D-025E-46F2-AA76-AFFED07947D9}" type="pres">
      <dgm:prSet presAssocID="{4D8FBB6E-690A-4D80-85B0-2C86C8ACD8B6}" presName="Name37" presStyleLbl="parChTrans1D2" presStyleIdx="3" presStyleCnt="5"/>
      <dgm:spPr/>
    </dgm:pt>
    <dgm:pt modelId="{8BF648BE-FCB1-4970-BE52-E3CBB561D7D4}" type="pres">
      <dgm:prSet presAssocID="{0C4A0872-F9A8-476D-8116-08198C631FBE}" presName="hierRoot2" presStyleCnt="0">
        <dgm:presLayoutVars>
          <dgm:hierBranch val="init"/>
        </dgm:presLayoutVars>
      </dgm:prSet>
      <dgm:spPr/>
    </dgm:pt>
    <dgm:pt modelId="{EBA0B6EA-C8E6-4E8A-B47E-57E7AD7AC8EB}" type="pres">
      <dgm:prSet presAssocID="{0C4A0872-F9A8-476D-8116-08198C631FBE}" presName="rootComposite" presStyleCnt="0"/>
      <dgm:spPr/>
    </dgm:pt>
    <dgm:pt modelId="{A64B68DE-377D-42C8-8084-E7CC986FB640}" type="pres">
      <dgm:prSet presAssocID="{0C4A0872-F9A8-476D-8116-08198C631FBE}" presName="rootText" presStyleLbl="node2" presStyleIdx="3" presStyleCnt="5" custScaleY="339105">
        <dgm:presLayoutVars>
          <dgm:chPref val="3"/>
        </dgm:presLayoutVars>
      </dgm:prSet>
      <dgm:spPr/>
    </dgm:pt>
    <dgm:pt modelId="{FB10032B-834D-420C-91B2-BF7FB9F0C43C}" type="pres">
      <dgm:prSet presAssocID="{0C4A0872-F9A8-476D-8116-08198C631FBE}" presName="rootConnector" presStyleLbl="node2" presStyleIdx="3" presStyleCnt="5"/>
      <dgm:spPr/>
    </dgm:pt>
    <dgm:pt modelId="{91AF7F64-4C33-4978-B6F5-9F80D6461884}" type="pres">
      <dgm:prSet presAssocID="{0C4A0872-F9A8-476D-8116-08198C631FBE}" presName="hierChild4" presStyleCnt="0"/>
      <dgm:spPr/>
    </dgm:pt>
    <dgm:pt modelId="{63EE18A8-0231-4B4E-9F34-0FE5C785F713}" type="pres">
      <dgm:prSet presAssocID="{0C4A0872-F9A8-476D-8116-08198C631FBE}" presName="hierChild5" presStyleCnt="0"/>
      <dgm:spPr/>
    </dgm:pt>
    <dgm:pt modelId="{97AB69C9-1C2C-4E06-9E65-48B8498F02BA}" type="pres">
      <dgm:prSet presAssocID="{BCD3A59F-29F8-4A1F-A828-982A4D2776E4}" presName="Name37" presStyleLbl="parChTrans1D2" presStyleIdx="4" presStyleCnt="5"/>
      <dgm:spPr/>
    </dgm:pt>
    <dgm:pt modelId="{98722E31-AFF1-46DB-9496-EDB3A87DB9C9}" type="pres">
      <dgm:prSet presAssocID="{69B82089-2AE0-45C1-B80D-E0C1F0B8A8B5}" presName="hierRoot2" presStyleCnt="0">
        <dgm:presLayoutVars>
          <dgm:hierBranch val="init"/>
        </dgm:presLayoutVars>
      </dgm:prSet>
      <dgm:spPr/>
    </dgm:pt>
    <dgm:pt modelId="{A16DB319-F859-44DB-B41F-949C28B6E694}" type="pres">
      <dgm:prSet presAssocID="{69B82089-2AE0-45C1-B80D-E0C1F0B8A8B5}" presName="rootComposite" presStyleCnt="0"/>
      <dgm:spPr/>
    </dgm:pt>
    <dgm:pt modelId="{45E3C7E9-F2BA-492D-B67E-901C77E3B947}" type="pres">
      <dgm:prSet presAssocID="{69B82089-2AE0-45C1-B80D-E0C1F0B8A8B5}" presName="rootText" presStyleLbl="node2" presStyleIdx="4" presStyleCnt="5" custScaleX="147733" custScaleY="337520">
        <dgm:presLayoutVars>
          <dgm:chPref val="3"/>
        </dgm:presLayoutVars>
      </dgm:prSet>
      <dgm:spPr/>
    </dgm:pt>
    <dgm:pt modelId="{F7B2BE3D-FA04-434A-B4AF-83C0D5AC1B79}" type="pres">
      <dgm:prSet presAssocID="{69B82089-2AE0-45C1-B80D-E0C1F0B8A8B5}" presName="rootConnector" presStyleLbl="node2" presStyleIdx="4" presStyleCnt="5"/>
      <dgm:spPr/>
    </dgm:pt>
    <dgm:pt modelId="{172DEA99-33B8-4A84-92DC-B20A8E851599}" type="pres">
      <dgm:prSet presAssocID="{69B82089-2AE0-45C1-B80D-E0C1F0B8A8B5}" presName="hierChild4" presStyleCnt="0"/>
      <dgm:spPr/>
    </dgm:pt>
    <dgm:pt modelId="{D0EC3DA5-79DE-4EC8-BB73-332939E66ABC}" type="pres">
      <dgm:prSet presAssocID="{69B82089-2AE0-45C1-B80D-E0C1F0B8A8B5}" presName="hierChild5" presStyleCnt="0"/>
      <dgm:spPr/>
    </dgm:pt>
    <dgm:pt modelId="{A50BED24-CC57-49AB-B828-1644C44B1473}" type="pres">
      <dgm:prSet presAssocID="{DF97B8BE-F7DB-479D-B1BD-02CD67CA90EA}" presName="hierChild3" presStyleCnt="0"/>
      <dgm:spPr/>
    </dgm:pt>
  </dgm:ptLst>
  <dgm:cxnLst>
    <dgm:cxn modelId="{DA626800-2991-49C3-9BD3-F8DB29304C2C}" type="presOf" srcId="{DF97B8BE-F7DB-479D-B1BD-02CD67CA90EA}" destId="{1B718DD7-907E-464D-A2AD-3A80186FC6B0}" srcOrd="1" destOrd="0" presId="urn:microsoft.com/office/officeart/2005/8/layout/orgChart1"/>
    <dgm:cxn modelId="{A0BFDD01-F831-4CD7-8572-4509F611D98F}" type="presOf" srcId="{665F422D-83CF-415E-AF4C-80507CD44F90}" destId="{AD8C3CE0-FA5A-420A-94BA-05259D2B4F70}" srcOrd="0" destOrd="0" presId="urn:microsoft.com/office/officeart/2005/8/layout/orgChart1"/>
    <dgm:cxn modelId="{645E8C0A-00EE-4FD2-B038-37B368F9A0EC}" type="presOf" srcId="{DF97B8BE-F7DB-479D-B1BD-02CD67CA90EA}" destId="{C206F429-651F-49BA-871C-DEE1BF75EF96}" srcOrd="0" destOrd="0" presId="urn:microsoft.com/office/officeart/2005/8/layout/orgChart1"/>
    <dgm:cxn modelId="{1501CF0A-453A-482E-8F34-87C702AD260B}" type="presOf" srcId="{BCD3A59F-29F8-4A1F-A828-982A4D2776E4}" destId="{97AB69C9-1C2C-4E06-9E65-48B8498F02BA}" srcOrd="0" destOrd="0" presId="urn:microsoft.com/office/officeart/2005/8/layout/orgChart1"/>
    <dgm:cxn modelId="{B8046B0E-29C8-423F-B6A5-0AD57CDCED99}" srcId="{DF97B8BE-F7DB-479D-B1BD-02CD67CA90EA}" destId="{0C4A0872-F9A8-476D-8116-08198C631FBE}" srcOrd="3" destOrd="0" parTransId="{4D8FBB6E-690A-4D80-85B0-2C86C8ACD8B6}" sibTransId="{012C9DD7-FC5D-466F-BF93-217DB23EE22A}"/>
    <dgm:cxn modelId="{78FF1013-0A26-429E-8817-BFD2437E9A2E}" type="presOf" srcId="{4D8FBB6E-690A-4D80-85B0-2C86C8ACD8B6}" destId="{9B99D65D-025E-46F2-AA76-AFFED07947D9}" srcOrd="0" destOrd="0" presId="urn:microsoft.com/office/officeart/2005/8/layout/orgChart1"/>
    <dgm:cxn modelId="{E2C8DD18-462E-46CF-A531-18BF9475D842}" srcId="{A8A43408-6F9F-4906-ADD1-A0C81F927C1D}" destId="{DF97B8BE-F7DB-479D-B1BD-02CD67CA90EA}" srcOrd="0" destOrd="0" parTransId="{B4C9DD14-15EF-434F-A100-8F84ECF0529F}" sibTransId="{A1535670-56D1-4B45-AB4C-6B45A27070B5}"/>
    <dgm:cxn modelId="{9C047F20-9462-4ADE-A69B-D727DF62C460}" type="presOf" srcId="{69B82089-2AE0-45C1-B80D-E0C1F0B8A8B5}" destId="{45E3C7E9-F2BA-492D-B67E-901C77E3B947}" srcOrd="0" destOrd="0" presId="urn:microsoft.com/office/officeart/2005/8/layout/orgChart1"/>
    <dgm:cxn modelId="{6911D234-5712-4C1A-B3FE-ADB4430033A9}" type="presOf" srcId="{0C4A0872-F9A8-476D-8116-08198C631FBE}" destId="{FB10032B-834D-420C-91B2-BF7FB9F0C43C}" srcOrd="1" destOrd="0" presId="urn:microsoft.com/office/officeart/2005/8/layout/orgChart1"/>
    <dgm:cxn modelId="{34B54265-D902-4974-A0DD-02646952D512}" srcId="{DF97B8BE-F7DB-479D-B1BD-02CD67CA90EA}" destId="{33275885-7EA3-499B-972C-308F079EBFD8}" srcOrd="2" destOrd="0" parTransId="{FDD6536A-BD3E-448B-9707-BCA54E3B349B}" sibTransId="{3A513A89-89EC-40DC-B6EE-CAF66D85E61F}"/>
    <dgm:cxn modelId="{19C67E4B-ABFC-4935-9774-17F6B15EFA30}" type="presOf" srcId="{B7F6991F-DA75-4C08-8F0A-62433595FCB0}" destId="{0108E69E-1405-440A-B0C0-C31964E20F2B}" srcOrd="0" destOrd="0" presId="urn:microsoft.com/office/officeart/2005/8/layout/orgChart1"/>
    <dgm:cxn modelId="{57DEE554-2541-44F3-B7A6-85B114DEF507}" type="presOf" srcId="{A8A43408-6F9F-4906-ADD1-A0C81F927C1D}" destId="{A816AD0E-522A-4304-92D0-68F76872D783}" srcOrd="0" destOrd="0" presId="urn:microsoft.com/office/officeart/2005/8/layout/orgChart1"/>
    <dgm:cxn modelId="{C10FAA59-2038-4FBB-A919-3AF98559678E}" type="presOf" srcId="{0C4A0872-F9A8-476D-8116-08198C631FBE}" destId="{A64B68DE-377D-42C8-8084-E7CC986FB640}" srcOrd="0" destOrd="0" presId="urn:microsoft.com/office/officeart/2005/8/layout/orgChart1"/>
    <dgm:cxn modelId="{EB6F3D83-5439-4E94-9BAF-ED957CCEF656}" type="presOf" srcId="{33275885-7EA3-499B-972C-308F079EBFD8}" destId="{0C1DE792-F0FF-4D2C-A3B8-B5F418DB88CB}" srcOrd="1" destOrd="0" presId="urn:microsoft.com/office/officeart/2005/8/layout/orgChart1"/>
    <dgm:cxn modelId="{64EE7C95-FE17-414A-A535-5A6864EB7738}" srcId="{DF97B8BE-F7DB-479D-B1BD-02CD67CA90EA}" destId="{69B82089-2AE0-45C1-B80D-E0C1F0B8A8B5}" srcOrd="4" destOrd="0" parTransId="{BCD3A59F-29F8-4A1F-A828-982A4D2776E4}" sibTransId="{0078C6CB-7A32-42D4-ADAB-5B0832D81D65}"/>
    <dgm:cxn modelId="{14D672A4-7B0F-49D9-B8A1-4D8699695D8F}" type="presOf" srcId="{33275885-7EA3-499B-972C-308F079EBFD8}" destId="{6947621F-D727-4F8C-87F5-9330F7655E69}" srcOrd="0" destOrd="0" presId="urn:microsoft.com/office/officeart/2005/8/layout/orgChart1"/>
    <dgm:cxn modelId="{7E93A8B9-252B-4A1A-8301-2AA9A36B7121}" type="presOf" srcId="{A3F896C3-080C-44A2-8274-ABDBBB1BF56D}" destId="{BD1DAF5A-1E02-4CCF-9227-EEC23C2E39E6}" srcOrd="0" destOrd="0" presId="urn:microsoft.com/office/officeart/2005/8/layout/orgChart1"/>
    <dgm:cxn modelId="{A4A965C5-7CCE-4967-A02C-D4F43BC54C5D}" type="presOf" srcId="{FDD6536A-BD3E-448B-9707-BCA54E3B349B}" destId="{9986BC5E-9FB2-4210-9D83-7A7C5F83D810}" srcOrd="0" destOrd="0" presId="urn:microsoft.com/office/officeart/2005/8/layout/orgChart1"/>
    <dgm:cxn modelId="{2A9AA9C8-4252-41F3-A7A6-6FEE84912B32}" type="presOf" srcId="{665F422D-83CF-415E-AF4C-80507CD44F90}" destId="{600A40C0-2B65-471E-8FBC-022CC84D1B98}" srcOrd="1" destOrd="0" presId="urn:microsoft.com/office/officeart/2005/8/layout/orgChart1"/>
    <dgm:cxn modelId="{7AA053D7-216A-419E-8176-46DE03F77BEE}" srcId="{DF97B8BE-F7DB-479D-B1BD-02CD67CA90EA}" destId="{665F422D-83CF-415E-AF4C-80507CD44F90}" srcOrd="0" destOrd="0" parTransId="{B7F6991F-DA75-4C08-8F0A-62433595FCB0}" sibTransId="{5CB234B4-F8E7-4D87-9883-8A1476FF01E7}"/>
    <dgm:cxn modelId="{D4176AE8-EFB9-48B8-8A1E-24786516D311}" type="presOf" srcId="{69B82089-2AE0-45C1-B80D-E0C1F0B8A8B5}" destId="{F7B2BE3D-FA04-434A-B4AF-83C0D5AC1B79}" srcOrd="1" destOrd="0" presId="urn:microsoft.com/office/officeart/2005/8/layout/orgChart1"/>
    <dgm:cxn modelId="{5CA5C2EC-6FF4-45A6-B5F0-44962352D78D}" type="presOf" srcId="{A3F896C3-080C-44A2-8274-ABDBBB1BF56D}" destId="{C3DFFFBC-1C15-4688-B175-214D1C297C93}" srcOrd="1" destOrd="0" presId="urn:microsoft.com/office/officeart/2005/8/layout/orgChart1"/>
    <dgm:cxn modelId="{E6F3D9EC-0870-4CAD-9874-1BBBD4A83B20}" type="presOf" srcId="{81CE21B6-5981-4F0A-BC64-7EE49493E529}" destId="{B30B0413-FA00-489C-85DC-FD83E3064760}" srcOrd="0" destOrd="0" presId="urn:microsoft.com/office/officeart/2005/8/layout/orgChart1"/>
    <dgm:cxn modelId="{DFF09BF4-D981-45A2-9383-DE6EE0EE6BA1}" srcId="{DF97B8BE-F7DB-479D-B1BD-02CD67CA90EA}" destId="{A3F896C3-080C-44A2-8274-ABDBBB1BF56D}" srcOrd="1" destOrd="0" parTransId="{81CE21B6-5981-4F0A-BC64-7EE49493E529}" sibTransId="{8E4EF16C-BE2B-4C37-84E0-D157D2784616}"/>
    <dgm:cxn modelId="{BAE59FA2-786F-425D-9B6E-65CE7E014A8D}" type="presParOf" srcId="{A816AD0E-522A-4304-92D0-68F76872D783}" destId="{C31EF15B-D812-4F69-8DCE-65B2458BA1B5}" srcOrd="0" destOrd="0" presId="urn:microsoft.com/office/officeart/2005/8/layout/orgChart1"/>
    <dgm:cxn modelId="{5E15F43E-FE97-4292-B57E-7AC1200D0683}" type="presParOf" srcId="{C31EF15B-D812-4F69-8DCE-65B2458BA1B5}" destId="{0739886F-FDED-41F2-B46C-617C668CF32F}" srcOrd="0" destOrd="0" presId="urn:microsoft.com/office/officeart/2005/8/layout/orgChart1"/>
    <dgm:cxn modelId="{6977185D-5D24-4B5B-AD4E-6303C0612228}" type="presParOf" srcId="{0739886F-FDED-41F2-B46C-617C668CF32F}" destId="{C206F429-651F-49BA-871C-DEE1BF75EF96}" srcOrd="0" destOrd="0" presId="urn:microsoft.com/office/officeart/2005/8/layout/orgChart1"/>
    <dgm:cxn modelId="{8DD6CD53-FC98-45F5-9DD5-84289066652F}" type="presParOf" srcId="{0739886F-FDED-41F2-B46C-617C668CF32F}" destId="{1B718DD7-907E-464D-A2AD-3A80186FC6B0}" srcOrd="1" destOrd="0" presId="urn:microsoft.com/office/officeart/2005/8/layout/orgChart1"/>
    <dgm:cxn modelId="{2F33611C-E19E-4B89-8E5A-3C2733AC466E}" type="presParOf" srcId="{C31EF15B-D812-4F69-8DCE-65B2458BA1B5}" destId="{B0782ECD-EEE8-4A6E-8670-D1CCFEA74D9D}" srcOrd="1" destOrd="0" presId="urn:microsoft.com/office/officeart/2005/8/layout/orgChart1"/>
    <dgm:cxn modelId="{142A4432-66A2-4622-A8C4-92FF6B9F1497}" type="presParOf" srcId="{B0782ECD-EEE8-4A6E-8670-D1CCFEA74D9D}" destId="{0108E69E-1405-440A-B0C0-C31964E20F2B}" srcOrd="0" destOrd="0" presId="urn:microsoft.com/office/officeart/2005/8/layout/orgChart1"/>
    <dgm:cxn modelId="{BCF0878E-D1D2-464B-866B-2E23727F34FE}" type="presParOf" srcId="{B0782ECD-EEE8-4A6E-8670-D1CCFEA74D9D}" destId="{1FD8A194-9A26-4C41-A0F2-FDC1F9DF1254}" srcOrd="1" destOrd="0" presId="urn:microsoft.com/office/officeart/2005/8/layout/orgChart1"/>
    <dgm:cxn modelId="{F9661F42-7997-49F9-A70B-AD19B71E7DD0}" type="presParOf" srcId="{1FD8A194-9A26-4C41-A0F2-FDC1F9DF1254}" destId="{754F5FA0-0167-4238-87A8-A6273945EE2C}" srcOrd="0" destOrd="0" presId="urn:microsoft.com/office/officeart/2005/8/layout/orgChart1"/>
    <dgm:cxn modelId="{C60254CA-FEF0-458F-A38B-EF5812AE2FF5}" type="presParOf" srcId="{754F5FA0-0167-4238-87A8-A6273945EE2C}" destId="{AD8C3CE0-FA5A-420A-94BA-05259D2B4F70}" srcOrd="0" destOrd="0" presId="urn:microsoft.com/office/officeart/2005/8/layout/orgChart1"/>
    <dgm:cxn modelId="{B64CE344-70D0-49D5-A889-C124782A5C38}" type="presParOf" srcId="{754F5FA0-0167-4238-87A8-A6273945EE2C}" destId="{600A40C0-2B65-471E-8FBC-022CC84D1B98}" srcOrd="1" destOrd="0" presId="urn:microsoft.com/office/officeart/2005/8/layout/orgChart1"/>
    <dgm:cxn modelId="{03146FB2-B62C-4EBC-9E09-5508E1C57AED}" type="presParOf" srcId="{1FD8A194-9A26-4C41-A0F2-FDC1F9DF1254}" destId="{BEA96CF9-F93F-4281-BB5E-6F764DC1DB38}" srcOrd="1" destOrd="0" presId="urn:microsoft.com/office/officeart/2005/8/layout/orgChart1"/>
    <dgm:cxn modelId="{B3F0695C-1444-45FA-9E93-502B6AB0A7D4}" type="presParOf" srcId="{1FD8A194-9A26-4C41-A0F2-FDC1F9DF1254}" destId="{A5EA6E9F-A86C-4245-8072-3C63816C8C68}" srcOrd="2" destOrd="0" presId="urn:microsoft.com/office/officeart/2005/8/layout/orgChart1"/>
    <dgm:cxn modelId="{012CE146-AC1D-4332-B828-A04959299520}" type="presParOf" srcId="{B0782ECD-EEE8-4A6E-8670-D1CCFEA74D9D}" destId="{B30B0413-FA00-489C-85DC-FD83E3064760}" srcOrd="2" destOrd="0" presId="urn:microsoft.com/office/officeart/2005/8/layout/orgChart1"/>
    <dgm:cxn modelId="{44D67241-CE10-486D-99C5-6A6D358287F1}" type="presParOf" srcId="{B0782ECD-EEE8-4A6E-8670-D1CCFEA74D9D}" destId="{47F25503-2294-4464-9910-67B14FAF6C5E}" srcOrd="3" destOrd="0" presId="urn:microsoft.com/office/officeart/2005/8/layout/orgChart1"/>
    <dgm:cxn modelId="{36081432-E2D1-45D6-ACD3-3B8F8D8E6154}" type="presParOf" srcId="{47F25503-2294-4464-9910-67B14FAF6C5E}" destId="{840D7346-BC26-4F1E-8889-FD9CE7485D0A}" srcOrd="0" destOrd="0" presId="urn:microsoft.com/office/officeart/2005/8/layout/orgChart1"/>
    <dgm:cxn modelId="{570E7610-C084-453F-BD59-8E82106CB54E}" type="presParOf" srcId="{840D7346-BC26-4F1E-8889-FD9CE7485D0A}" destId="{BD1DAF5A-1E02-4CCF-9227-EEC23C2E39E6}" srcOrd="0" destOrd="0" presId="urn:microsoft.com/office/officeart/2005/8/layout/orgChart1"/>
    <dgm:cxn modelId="{FD7D0896-61A4-440B-9A52-6EE1CFDC787C}" type="presParOf" srcId="{840D7346-BC26-4F1E-8889-FD9CE7485D0A}" destId="{C3DFFFBC-1C15-4688-B175-214D1C297C93}" srcOrd="1" destOrd="0" presId="urn:microsoft.com/office/officeart/2005/8/layout/orgChart1"/>
    <dgm:cxn modelId="{D9257A95-070C-4E30-8CE6-EE70ED87C928}" type="presParOf" srcId="{47F25503-2294-4464-9910-67B14FAF6C5E}" destId="{5AF955DD-B421-4351-B08F-FACB45E52776}" srcOrd="1" destOrd="0" presId="urn:microsoft.com/office/officeart/2005/8/layout/orgChart1"/>
    <dgm:cxn modelId="{79ABBB1E-8B70-4E75-9585-DF4F033B42B0}" type="presParOf" srcId="{47F25503-2294-4464-9910-67B14FAF6C5E}" destId="{7CBC3074-EBBD-4DB4-B3C8-F3135F7FB5F8}" srcOrd="2" destOrd="0" presId="urn:microsoft.com/office/officeart/2005/8/layout/orgChart1"/>
    <dgm:cxn modelId="{CAB29132-4BFF-4D49-8E67-927472145557}" type="presParOf" srcId="{B0782ECD-EEE8-4A6E-8670-D1CCFEA74D9D}" destId="{9986BC5E-9FB2-4210-9D83-7A7C5F83D810}" srcOrd="4" destOrd="0" presId="urn:microsoft.com/office/officeart/2005/8/layout/orgChart1"/>
    <dgm:cxn modelId="{88741BF7-2A51-4411-B3E8-6605ABBE5570}" type="presParOf" srcId="{B0782ECD-EEE8-4A6E-8670-D1CCFEA74D9D}" destId="{65EB98FF-783D-4BEF-8656-D97F70F66AF1}" srcOrd="5" destOrd="0" presId="urn:microsoft.com/office/officeart/2005/8/layout/orgChart1"/>
    <dgm:cxn modelId="{78E6A064-F065-49F6-B98C-A40BD3D546F9}" type="presParOf" srcId="{65EB98FF-783D-4BEF-8656-D97F70F66AF1}" destId="{096B4CDE-52B9-4CB1-9566-74A128279C31}" srcOrd="0" destOrd="0" presId="urn:microsoft.com/office/officeart/2005/8/layout/orgChart1"/>
    <dgm:cxn modelId="{6CA63AAF-532C-4F79-8944-770DB31C2EF9}" type="presParOf" srcId="{096B4CDE-52B9-4CB1-9566-74A128279C31}" destId="{6947621F-D727-4F8C-87F5-9330F7655E69}" srcOrd="0" destOrd="0" presId="urn:microsoft.com/office/officeart/2005/8/layout/orgChart1"/>
    <dgm:cxn modelId="{2082451D-5643-4257-BF07-3D50ED3C872D}" type="presParOf" srcId="{096B4CDE-52B9-4CB1-9566-74A128279C31}" destId="{0C1DE792-F0FF-4D2C-A3B8-B5F418DB88CB}" srcOrd="1" destOrd="0" presId="urn:microsoft.com/office/officeart/2005/8/layout/orgChart1"/>
    <dgm:cxn modelId="{8C3C6A55-5200-4EC4-AB3B-E22698B4CB95}" type="presParOf" srcId="{65EB98FF-783D-4BEF-8656-D97F70F66AF1}" destId="{CD62677F-5706-4EAF-BD07-4AA791767F5D}" srcOrd="1" destOrd="0" presId="urn:microsoft.com/office/officeart/2005/8/layout/orgChart1"/>
    <dgm:cxn modelId="{943F44F9-CE74-4FB7-AB1A-89316D249529}" type="presParOf" srcId="{65EB98FF-783D-4BEF-8656-D97F70F66AF1}" destId="{43E5A9EE-F5E3-48EC-B04B-4A26B0D47138}" srcOrd="2" destOrd="0" presId="urn:microsoft.com/office/officeart/2005/8/layout/orgChart1"/>
    <dgm:cxn modelId="{2CB82BDC-0CE0-4A4B-B8AD-BF26796A5365}" type="presParOf" srcId="{B0782ECD-EEE8-4A6E-8670-D1CCFEA74D9D}" destId="{9B99D65D-025E-46F2-AA76-AFFED07947D9}" srcOrd="6" destOrd="0" presId="urn:microsoft.com/office/officeart/2005/8/layout/orgChart1"/>
    <dgm:cxn modelId="{7D4316D3-16CE-4FAE-BDAB-D0FBD15F6698}" type="presParOf" srcId="{B0782ECD-EEE8-4A6E-8670-D1CCFEA74D9D}" destId="{8BF648BE-FCB1-4970-BE52-E3CBB561D7D4}" srcOrd="7" destOrd="0" presId="urn:microsoft.com/office/officeart/2005/8/layout/orgChart1"/>
    <dgm:cxn modelId="{97DF13FD-FDAD-4465-9449-2D48EA52A8B7}" type="presParOf" srcId="{8BF648BE-FCB1-4970-BE52-E3CBB561D7D4}" destId="{EBA0B6EA-C8E6-4E8A-B47E-57E7AD7AC8EB}" srcOrd="0" destOrd="0" presId="urn:microsoft.com/office/officeart/2005/8/layout/orgChart1"/>
    <dgm:cxn modelId="{B86ED42D-8277-4789-AB82-56077546C291}" type="presParOf" srcId="{EBA0B6EA-C8E6-4E8A-B47E-57E7AD7AC8EB}" destId="{A64B68DE-377D-42C8-8084-E7CC986FB640}" srcOrd="0" destOrd="0" presId="urn:microsoft.com/office/officeart/2005/8/layout/orgChart1"/>
    <dgm:cxn modelId="{CFD0A45D-7D1C-4372-8B10-AB366FEC1616}" type="presParOf" srcId="{EBA0B6EA-C8E6-4E8A-B47E-57E7AD7AC8EB}" destId="{FB10032B-834D-420C-91B2-BF7FB9F0C43C}" srcOrd="1" destOrd="0" presId="urn:microsoft.com/office/officeart/2005/8/layout/orgChart1"/>
    <dgm:cxn modelId="{FAA15EBF-855A-4EA1-8CD5-DAF6719C7FBE}" type="presParOf" srcId="{8BF648BE-FCB1-4970-BE52-E3CBB561D7D4}" destId="{91AF7F64-4C33-4978-B6F5-9F80D6461884}" srcOrd="1" destOrd="0" presId="urn:microsoft.com/office/officeart/2005/8/layout/orgChart1"/>
    <dgm:cxn modelId="{C9D39E13-CE5F-49B1-BFB0-0E96D21FDB40}" type="presParOf" srcId="{8BF648BE-FCB1-4970-BE52-E3CBB561D7D4}" destId="{63EE18A8-0231-4B4E-9F34-0FE5C785F713}" srcOrd="2" destOrd="0" presId="urn:microsoft.com/office/officeart/2005/8/layout/orgChart1"/>
    <dgm:cxn modelId="{1E65040B-13D6-47C8-A2E2-630D78B3FA00}" type="presParOf" srcId="{B0782ECD-EEE8-4A6E-8670-D1CCFEA74D9D}" destId="{97AB69C9-1C2C-4E06-9E65-48B8498F02BA}" srcOrd="8" destOrd="0" presId="urn:microsoft.com/office/officeart/2005/8/layout/orgChart1"/>
    <dgm:cxn modelId="{88AD2B7C-E63E-41BD-97CE-76255CC4DFE1}" type="presParOf" srcId="{B0782ECD-EEE8-4A6E-8670-D1CCFEA74D9D}" destId="{98722E31-AFF1-46DB-9496-EDB3A87DB9C9}" srcOrd="9" destOrd="0" presId="urn:microsoft.com/office/officeart/2005/8/layout/orgChart1"/>
    <dgm:cxn modelId="{EB69ED4C-7E0D-487F-8EE5-4658EE8ECEA3}" type="presParOf" srcId="{98722E31-AFF1-46DB-9496-EDB3A87DB9C9}" destId="{A16DB319-F859-44DB-B41F-949C28B6E694}" srcOrd="0" destOrd="0" presId="urn:microsoft.com/office/officeart/2005/8/layout/orgChart1"/>
    <dgm:cxn modelId="{111966FA-651F-4CBA-955C-D644364A0312}" type="presParOf" srcId="{A16DB319-F859-44DB-B41F-949C28B6E694}" destId="{45E3C7E9-F2BA-492D-B67E-901C77E3B947}" srcOrd="0" destOrd="0" presId="urn:microsoft.com/office/officeart/2005/8/layout/orgChart1"/>
    <dgm:cxn modelId="{35240439-0C24-4C12-B8BD-27D31F7F1751}" type="presParOf" srcId="{A16DB319-F859-44DB-B41F-949C28B6E694}" destId="{F7B2BE3D-FA04-434A-B4AF-83C0D5AC1B79}" srcOrd="1" destOrd="0" presId="urn:microsoft.com/office/officeart/2005/8/layout/orgChart1"/>
    <dgm:cxn modelId="{4F009C75-83C5-4250-B3F7-D0CDBDD0E66B}" type="presParOf" srcId="{98722E31-AFF1-46DB-9496-EDB3A87DB9C9}" destId="{172DEA99-33B8-4A84-92DC-B20A8E851599}" srcOrd="1" destOrd="0" presId="urn:microsoft.com/office/officeart/2005/8/layout/orgChart1"/>
    <dgm:cxn modelId="{80940F03-C67C-4CC0-A620-36591A91FEC6}" type="presParOf" srcId="{98722E31-AFF1-46DB-9496-EDB3A87DB9C9}" destId="{D0EC3DA5-79DE-4EC8-BB73-332939E66ABC}" srcOrd="2" destOrd="0" presId="urn:microsoft.com/office/officeart/2005/8/layout/orgChart1"/>
    <dgm:cxn modelId="{5B244197-9DBA-4C7E-9C6D-F637305A20EF}" type="presParOf" srcId="{C31EF15B-D812-4F69-8DCE-65B2458BA1B5}" destId="{A50BED24-CC57-49AB-B828-1644C44B14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BE222-A3F0-4CCA-9776-C7CD01FD02C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IQ"/>
        </a:p>
      </dgm:t>
    </dgm:pt>
    <dgm:pt modelId="{DBCEAC36-17A2-430F-A938-EDE9DEB74DFB}">
      <dgm:prSet phldrT="[Text]">
        <dgm:style>
          <a:lnRef idx="2">
            <a:schemeClr val="accent1"/>
          </a:lnRef>
          <a:fillRef idx="1">
            <a:schemeClr val="lt1"/>
          </a:fillRef>
          <a:effectRef idx="0">
            <a:schemeClr val="accent1"/>
          </a:effectRef>
          <a:fontRef idx="minor">
            <a:schemeClr val="dk1"/>
          </a:fontRef>
        </dgm:style>
      </dgm:prSet>
      <dgm:spPr/>
      <dgm:t>
        <a:bodyPr/>
        <a:lstStyle/>
        <a:p>
          <a:pPr rtl="1"/>
          <a:r>
            <a:rPr lang="ar-IQ" dirty="0" err="1">
              <a:cs typeface="Ali_K_Samik" pitchFamily="2" charset="-78"/>
            </a:rPr>
            <a:t>ثايةكاني</a:t>
          </a:r>
          <a:r>
            <a:rPr lang="ar-IQ" dirty="0">
              <a:cs typeface="Ali_K_Samik" pitchFamily="2" charset="-78"/>
            </a:rPr>
            <a:t> </a:t>
          </a:r>
          <a:r>
            <a:rPr lang="ar-IQ" dirty="0" err="1">
              <a:cs typeface="Ali_K_Samik" pitchFamily="2" charset="-78"/>
            </a:rPr>
            <a:t>دةولَةت</a:t>
          </a:r>
          <a:r>
            <a:rPr lang="ar-IQ" dirty="0">
              <a:cs typeface="Ali_K_Samik" pitchFamily="2" charset="-78"/>
            </a:rPr>
            <a:t> </a:t>
          </a:r>
          <a:endParaRPr lang="ar-IQ" dirty="0"/>
        </a:p>
      </dgm:t>
    </dgm:pt>
    <dgm:pt modelId="{827908F2-6B6E-442B-849F-FBA4F416E0F8}" type="parTrans" cxnId="{8DAA0C7F-4C53-47D5-989A-3EF7067AF52A}">
      <dgm:prSet/>
      <dgm:spPr/>
      <dgm:t>
        <a:bodyPr/>
        <a:lstStyle/>
        <a:p>
          <a:pPr rtl="1"/>
          <a:endParaRPr lang="ar-IQ"/>
        </a:p>
      </dgm:t>
    </dgm:pt>
    <dgm:pt modelId="{C8A41B8D-250F-436B-96AF-737CB09A61BF}" type="sibTrans" cxnId="{8DAA0C7F-4C53-47D5-989A-3EF7067AF52A}">
      <dgm:prSet/>
      <dgm:spPr/>
      <dgm:t>
        <a:bodyPr/>
        <a:lstStyle/>
        <a:p>
          <a:pPr rtl="1"/>
          <a:endParaRPr lang="ar-IQ"/>
        </a:p>
      </dgm:t>
    </dgm:pt>
    <dgm:pt modelId="{5C3EDB01-0312-40A9-8D9D-4C0A6B8B8FD2}">
      <dgm:prSet phldrT="[Text]">
        <dgm:style>
          <a:lnRef idx="1">
            <a:schemeClr val="dk1"/>
          </a:lnRef>
          <a:fillRef idx="2">
            <a:schemeClr val="dk1"/>
          </a:fillRef>
          <a:effectRef idx="1">
            <a:schemeClr val="dk1"/>
          </a:effectRef>
          <a:fontRef idx="minor">
            <a:schemeClr val="dk1"/>
          </a:fontRef>
        </dgm:style>
      </dgm:prSet>
      <dgm:spPr/>
      <dgm:t>
        <a:bodyPr/>
        <a:lstStyle/>
        <a:p>
          <a:pPr rtl="1"/>
          <a:r>
            <a:rPr lang="ar-IQ" dirty="0" err="1">
              <a:cs typeface="Ali_K_Alwand" pitchFamily="2" charset="-78"/>
            </a:rPr>
            <a:t>ريَكخستنى</a:t>
          </a:r>
          <a:r>
            <a:rPr lang="ar-IQ" dirty="0">
              <a:cs typeface="Ali_K_Alwand" pitchFamily="2" charset="-78"/>
            </a:rPr>
            <a:t> </a:t>
          </a:r>
          <a:r>
            <a:rPr lang="ar-IQ" dirty="0" err="1">
              <a:cs typeface="Ali_K_Alwand" pitchFamily="2" charset="-78"/>
            </a:rPr>
            <a:t>سياسى</a:t>
          </a:r>
          <a:endParaRPr lang="ar-IQ" dirty="0">
            <a:cs typeface="Ali_K_Alwand" pitchFamily="2" charset="-78"/>
          </a:endParaRPr>
        </a:p>
      </dgm:t>
    </dgm:pt>
    <dgm:pt modelId="{DE1229DC-8BC4-497B-8585-BE4109D6DAB3}" type="parTrans" cxnId="{DE6D9220-FE22-4C89-9EA8-71CE96F4FAA3}">
      <dgm:prSet/>
      <dgm:spPr/>
      <dgm:t>
        <a:bodyPr/>
        <a:lstStyle/>
        <a:p>
          <a:pPr rtl="1"/>
          <a:endParaRPr lang="ar-IQ"/>
        </a:p>
      </dgm:t>
    </dgm:pt>
    <dgm:pt modelId="{DE2B97B8-4C9C-4D73-83E1-6B6741F892BF}" type="sibTrans" cxnId="{DE6D9220-FE22-4C89-9EA8-71CE96F4FAA3}">
      <dgm:prSet/>
      <dgm:spPr/>
      <dgm:t>
        <a:bodyPr/>
        <a:lstStyle/>
        <a:p>
          <a:pPr rtl="1"/>
          <a:endParaRPr lang="ar-IQ"/>
        </a:p>
      </dgm:t>
    </dgm:pt>
    <dgm:pt modelId="{0907D087-74FF-48AA-93B4-ED6063508964}">
      <dgm:prSet phldrT="[Text]">
        <dgm:style>
          <a:lnRef idx="1">
            <a:schemeClr val="dk1"/>
          </a:lnRef>
          <a:fillRef idx="2">
            <a:schemeClr val="dk1"/>
          </a:fillRef>
          <a:effectRef idx="1">
            <a:schemeClr val="dk1"/>
          </a:effectRef>
          <a:fontRef idx="minor">
            <a:schemeClr val="dk1"/>
          </a:fontRef>
        </dgm:style>
      </dgm:prSet>
      <dgm:spPr/>
      <dgm:t>
        <a:bodyPr/>
        <a:lstStyle/>
        <a:p>
          <a:pPr rtl="1"/>
          <a:r>
            <a:rPr lang="ar-IQ" dirty="0" err="1">
              <a:cs typeface="Ali_K_Alwand" pitchFamily="2" charset="-78"/>
            </a:rPr>
            <a:t>هةريَم</a:t>
          </a:r>
          <a:r>
            <a:rPr lang="ar-IQ" dirty="0"/>
            <a:t> </a:t>
          </a:r>
        </a:p>
      </dgm:t>
    </dgm:pt>
    <dgm:pt modelId="{745B43D8-7808-471D-9F1F-39472DC39A1E}" type="parTrans" cxnId="{7AF2091E-72AE-4FB1-BAEB-7B0395D39A71}">
      <dgm:prSet/>
      <dgm:spPr/>
      <dgm:t>
        <a:bodyPr/>
        <a:lstStyle/>
        <a:p>
          <a:pPr rtl="1"/>
          <a:endParaRPr lang="ar-IQ"/>
        </a:p>
      </dgm:t>
    </dgm:pt>
    <dgm:pt modelId="{AE2D6E80-3930-4A7B-B9CF-8892CC889FAA}" type="sibTrans" cxnId="{7AF2091E-72AE-4FB1-BAEB-7B0395D39A71}">
      <dgm:prSet/>
      <dgm:spPr/>
      <dgm:t>
        <a:bodyPr/>
        <a:lstStyle/>
        <a:p>
          <a:pPr rtl="1"/>
          <a:endParaRPr lang="ar-IQ"/>
        </a:p>
      </dgm:t>
    </dgm:pt>
    <dgm:pt modelId="{5CD8BAF6-E9DF-4A41-B311-C1EE728E2711}">
      <dgm:prSet phldrT="[Text]">
        <dgm:style>
          <a:lnRef idx="1">
            <a:schemeClr val="dk1"/>
          </a:lnRef>
          <a:fillRef idx="2">
            <a:schemeClr val="dk1"/>
          </a:fillRef>
          <a:effectRef idx="1">
            <a:schemeClr val="dk1"/>
          </a:effectRef>
          <a:fontRef idx="minor">
            <a:schemeClr val="dk1"/>
          </a:fontRef>
        </dgm:style>
      </dgm:prSet>
      <dgm:spPr/>
      <dgm:t>
        <a:bodyPr/>
        <a:lstStyle/>
        <a:p>
          <a:pPr rtl="1"/>
          <a:r>
            <a:rPr lang="ar-IQ" dirty="0" err="1">
              <a:cs typeface="Ali_K_Alwand" pitchFamily="2" charset="-78"/>
            </a:rPr>
            <a:t>طةل</a:t>
          </a:r>
          <a:endParaRPr lang="ar-IQ" dirty="0">
            <a:cs typeface="Ali_K_Alwand" pitchFamily="2" charset="-78"/>
          </a:endParaRPr>
        </a:p>
      </dgm:t>
    </dgm:pt>
    <dgm:pt modelId="{DFA51A2B-84E3-4F10-ABC6-785D33CA4FD3}" type="parTrans" cxnId="{FC4C113B-C8DC-4BD2-87FD-475F6B83674E}">
      <dgm:prSet/>
      <dgm:spPr/>
      <dgm:t>
        <a:bodyPr/>
        <a:lstStyle/>
        <a:p>
          <a:pPr rtl="1"/>
          <a:endParaRPr lang="ar-IQ"/>
        </a:p>
      </dgm:t>
    </dgm:pt>
    <dgm:pt modelId="{B4B6B74D-6B73-47D8-8A38-0F438F550B80}" type="sibTrans" cxnId="{FC4C113B-C8DC-4BD2-87FD-475F6B83674E}">
      <dgm:prSet/>
      <dgm:spPr/>
      <dgm:t>
        <a:bodyPr/>
        <a:lstStyle/>
        <a:p>
          <a:pPr rtl="1"/>
          <a:endParaRPr lang="ar-IQ"/>
        </a:p>
      </dgm:t>
    </dgm:pt>
    <dgm:pt modelId="{809AB824-807E-4B38-80DA-149A1745229B}" type="pres">
      <dgm:prSet presAssocID="{C07BE222-A3F0-4CCA-9776-C7CD01FD02C0}" presName="hierChild1" presStyleCnt="0">
        <dgm:presLayoutVars>
          <dgm:orgChart val="1"/>
          <dgm:chPref val="1"/>
          <dgm:dir/>
          <dgm:animOne val="branch"/>
          <dgm:animLvl val="lvl"/>
          <dgm:resizeHandles/>
        </dgm:presLayoutVars>
      </dgm:prSet>
      <dgm:spPr/>
    </dgm:pt>
    <dgm:pt modelId="{9AAB4B6D-87F2-4505-AB6D-F1AE1B311F14}" type="pres">
      <dgm:prSet presAssocID="{DBCEAC36-17A2-430F-A938-EDE9DEB74DFB}" presName="hierRoot1" presStyleCnt="0">
        <dgm:presLayoutVars>
          <dgm:hierBranch val="init"/>
        </dgm:presLayoutVars>
      </dgm:prSet>
      <dgm:spPr/>
    </dgm:pt>
    <dgm:pt modelId="{4FD12D00-57FD-4A52-A941-BD88EC2BC8F9}" type="pres">
      <dgm:prSet presAssocID="{DBCEAC36-17A2-430F-A938-EDE9DEB74DFB}" presName="rootComposite1" presStyleCnt="0"/>
      <dgm:spPr/>
    </dgm:pt>
    <dgm:pt modelId="{1117C409-9A41-417A-898D-4FD91C752586}" type="pres">
      <dgm:prSet presAssocID="{DBCEAC36-17A2-430F-A938-EDE9DEB74DFB}" presName="rootText1" presStyleLbl="node0" presStyleIdx="0" presStyleCnt="1">
        <dgm:presLayoutVars>
          <dgm:chPref val="3"/>
        </dgm:presLayoutVars>
      </dgm:prSet>
      <dgm:spPr/>
    </dgm:pt>
    <dgm:pt modelId="{C10E7589-BC61-439F-9A9D-9D72CE728E43}" type="pres">
      <dgm:prSet presAssocID="{DBCEAC36-17A2-430F-A938-EDE9DEB74DFB}" presName="rootConnector1" presStyleLbl="node1" presStyleIdx="0" presStyleCnt="0"/>
      <dgm:spPr/>
    </dgm:pt>
    <dgm:pt modelId="{46DAA8BB-59F7-43A2-A947-63DBD5B9CD09}" type="pres">
      <dgm:prSet presAssocID="{DBCEAC36-17A2-430F-A938-EDE9DEB74DFB}" presName="hierChild2" presStyleCnt="0"/>
      <dgm:spPr/>
    </dgm:pt>
    <dgm:pt modelId="{42CB54EB-46D9-4868-B406-152E4DA16E15}" type="pres">
      <dgm:prSet presAssocID="{DE1229DC-8BC4-497B-8585-BE4109D6DAB3}" presName="Name37" presStyleLbl="parChTrans1D2" presStyleIdx="0" presStyleCnt="3"/>
      <dgm:spPr/>
    </dgm:pt>
    <dgm:pt modelId="{508DF5CF-51E1-4907-9107-0758DF7ABF92}" type="pres">
      <dgm:prSet presAssocID="{5C3EDB01-0312-40A9-8D9D-4C0A6B8B8FD2}" presName="hierRoot2" presStyleCnt="0">
        <dgm:presLayoutVars>
          <dgm:hierBranch val="init"/>
        </dgm:presLayoutVars>
      </dgm:prSet>
      <dgm:spPr/>
    </dgm:pt>
    <dgm:pt modelId="{36E5956D-366C-4735-BA10-AD01E57A62B0}" type="pres">
      <dgm:prSet presAssocID="{5C3EDB01-0312-40A9-8D9D-4C0A6B8B8FD2}" presName="rootComposite" presStyleCnt="0"/>
      <dgm:spPr/>
    </dgm:pt>
    <dgm:pt modelId="{87BEBB8B-8A63-42AB-BF14-C062F80AF4DD}" type="pres">
      <dgm:prSet presAssocID="{5C3EDB01-0312-40A9-8D9D-4C0A6B8B8FD2}" presName="rootText" presStyleLbl="node2" presStyleIdx="0" presStyleCnt="3">
        <dgm:presLayoutVars>
          <dgm:chPref val="3"/>
        </dgm:presLayoutVars>
      </dgm:prSet>
      <dgm:spPr/>
    </dgm:pt>
    <dgm:pt modelId="{3C9DF288-B27E-41B1-A18C-1BBA67312200}" type="pres">
      <dgm:prSet presAssocID="{5C3EDB01-0312-40A9-8D9D-4C0A6B8B8FD2}" presName="rootConnector" presStyleLbl="node2" presStyleIdx="0" presStyleCnt="3"/>
      <dgm:spPr/>
    </dgm:pt>
    <dgm:pt modelId="{30B5CAC6-6D16-44C8-A2ED-C3DC96FCA5D3}" type="pres">
      <dgm:prSet presAssocID="{5C3EDB01-0312-40A9-8D9D-4C0A6B8B8FD2}" presName="hierChild4" presStyleCnt="0"/>
      <dgm:spPr/>
    </dgm:pt>
    <dgm:pt modelId="{C1F69BAA-747F-4663-A895-54D5DF28FD05}" type="pres">
      <dgm:prSet presAssocID="{5C3EDB01-0312-40A9-8D9D-4C0A6B8B8FD2}" presName="hierChild5" presStyleCnt="0"/>
      <dgm:spPr/>
    </dgm:pt>
    <dgm:pt modelId="{74592E23-AF2D-42A2-8EE3-D301EE86E034}" type="pres">
      <dgm:prSet presAssocID="{745B43D8-7808-471D-9F1F-39472DC39A1E}" presName="Name37" presStyleLbl="parChTrans1D2" presStyleIdx="1" presStyleCnt="3"/>
      <dgm:spPr/>
    </dgm:pt>
    <dgm:pt modelId="{05FBE658-37C3-407B-AB16-AD3CA12054D8}" type="pres">
      <dgm:prSet presAssocID="{0907D087-74FF-48AA-93B4-ED6063508964}" presName="hierRoot2" presStyleCnt="0">
        <dgm:presLayoutVars>
          <dgm:hierBranch val="init"/>
        </dgm:presLayoutVars>
      </dgm:prSet>
      <dgm:spPr/>
    </dgm:pt>
    <dgm:pt modelId="{35A5EF1A-828F-4FEF-AF3D-0C17E779CFB6}" type="pres">
      <dgm:prSet presAssocID="{0907D087-74FF-48AA-93B4-ED6063508964}" presName="rootComposite" presStyleCnt="0"/>
      <dgm:spPr/>
    </dgm:pt>
    <dgm:pt modelId="{4227CF55-97C0-41D0-A0A6-81E57DE65260}" type="pres">
      <dgm:prSet presAssocID="{0907D087-74FF-48AA-93B4-ED6063508964}" presName="rootText" presStyleLbl="node2" presStyleIdx="1" presStyleCnt="3">
        <dgm:presLayoutVars>
          <dgm:chPref val="3"/>
        </dgm:presLayoutVars>
      </dgm:prSet>
      <dgm:spPr/>
    </dgm:pt>
    <dgm:pt modelId="{B6FC1CE4-8C98-4306-BFEF-141AD2141175}" type="pres">
      <dgm:prSet presAssocID="{0907D087-74FF-48AA-93B4-ED6063508964}" presName="rootConnector" presStyleLbl="node2" presStyleIdx="1" presStyleCnt="3"/>
      <dgm:spPr/>
    </dgm:pt>
    <dgm:pt modelId="{5CF4BA37-9027-4901-85A1-1ECFCE2FB560}" type="pres">
      <dgm:prSet presAssocID="{0907D087-74FF-48AA-93B4-ED6063508964}" presName="hierChild4" presStyleCnt="0"/>
      <dgm:spPr/>
    </dgm:pt>
    <dgm:pt modelId="{DDCDB697-8BB5-4C4D-AD37-2CF4EE2A0931}" type="pres">
      <dgm:prSet presAssocID="{0907D087-74FF-48AA-93B4-ED6063508964}" presName="hierChild5" presStyleCnt="0"/>
      <dgm:spPr/>
    </dgm:pt>
    <dgm:pt modelId="{CF6D2B30-D4CF-4BD0-AC0F-E9A36C693A83}" type="pres">
      <dgm:prSet presAssocID="{DFA51A2B-84E3-4F10-ABC6-785D33CA4FD3}" presName="Name37" presStyleLbl="parChTrans1D2" presStyleIdx="2" presStyleCnt="3"/>
      <dgm:spPr/>
    </dgm:pt>
    <dgm:pt modelId="{3D6CA446-4496-49A3-A13D-C8564DDB7FD4}" type="pres">
      <dgm:prSet presAssocID="{5CD8BAF6-E9DF-4A41-B311-C1EE728E2711}" presName="hierRoot2" presStyleCnt="0">
        <dgm:presLayoutVars>
          <dgm:hierBranch val="init"/>
        </dgm:presLayoutVars>
      </dgm:prSet>
      <dgm:spPr/>
    </dgm:pt>
    <dgm:pt modelId="{0C07EE71-7C86-434F-9E4F-7C26CBBDAC44}" type="pres">
      <dgm:prSet presAssocID="{5CD8BAF6-E9DF-4A41-B311-C1EE728E2711}" presName="rootComposite" presStyleCnt="0"/>
      <dgm:spPr/>
    </dgm:pt>
    <dgm:pt modelId="{473496D0-0CB6-4A15-A9AC-3C5E5BAE2ABB}" type="pres">
      <dgm:prSet presAssocID="{5CD8BAF6-E9DF-4A41-B311-C1EE728E2711}" presName="rootText" presStyleLbl="node2" presStyleIdx="2" presStyleCnt="3">
        <dgm:presLayoutVars>
          <dgm:chPref val="3"/>
        </dgm:presLayoutVars>
      </dgm:prSet>
      <dgm:spPr/>
    </dgm:pt>
    <dgm:pt modelId="{1AB734F5-9A4C-4A7D-9344-66E4A11434CC}" type="pres">
      <dgm:prSet presAssocID="{5CD8BAF6-E9DF-4A41-B311-C1EE728E2711}" presName="rootConnector" presStyleLbl="node2" presStyleIdx="2" presStyleCnt="3"/>
      <dgm:spPr/>
    </dgm:pt>
    <dgm:pt modelId="{90BD7E53-DA06-452C-A521-A39589553C17}" type="pres">
      <dgm:prSet presAssocID="{5CD8BAF6-E9DF-4A41-B311-C1EE728E2711}" presName="hierChild4" presStyleCnt="0"/>
      <dgm:spPr/>
    </dgm:pt>
    <dgm:pt modelId="{51352E4D-EC42-4D1F-8C20-48D71D8FAC74}" type="pres">
      <dgm:prSet presAssocID="{5CD8BAF6-E9DF-4A41-B311-C1EE728E2711}" presName="hierChild5" presStyleCnt="0"/>
      <dgm:spPr/>
    </dgm:pt>
    <dgm:pt modelId="{4A73BA98-ED8B-41EB-ACA5-78AF8F08C8C3}" type="pres">
      <dgm:prSet presAssocID="{DBCEAC36-17A2-430F-A938-EDE9DEB74DFB}" presName="hierChild3" presStyleCnt="0"/>
      <dgm:spPr/>
    </dgm:pt>
  </dgm:ptLst>
  <dgm:cxnLst>
    <dgm:cxn modelId="{4C80D602-9A81-406F-A729-5DBC1197E14A}" type="presOf" srcId="{DE1229DC-8BC4-497B-8585-BE4109D6DAB3}" destId="{42CB54EB-46D9-4868-B406-152E4DA16E15}" srcOrd="0" destOrd="0" presId="urn:microsoft.com/office/officeart/2005/8/layout/orgChart1"/>
    <dgm:cxn modelId="{0FD3EF03-2886-4675-A55E-4CE2E3BAE63C}" type="presOf" srcId="{0907D087-74FF-48AA-93B4-ED6063508964}" destId="{4227CF55-97C0-41D0-A0A6-81E57DE65260}" srcOrd="0" destOrd="0" presId="urn:microsoft.com/office/officeart/2005/8/layout/orgChart1"/>
    <dgm:cxn modelId="{3F40AA1B-1229-4ED6-A1B2-B949F575D747}" type="presOf" srcId="{5C3EDB01-0312-40A9-8D9D-4C0A6B8B8FD2}" destId="{87BEBB8B-8A63-42AB-BF14-C062F80AF4DD}" srcOrd="0" destOrd="0" presId="urn:microsoft.com/office/officeart/2005/8/layout/orgChart1"/>
    <dgm:cxn modelId="{7AF2091E-72AE-4FB1-BAEB-7B0395D39A71}" srcId="{DBCEAC36-17A2-430F-A938-EDE9DEB74DFB}" destId="{0907D087-74FF-48AA-93B4-ED6063508964}" srcOrd="1" destOrd="0" parTransId="{745B43D8-7808-471D-9F1F-39472DC39A1E}" sibTransId="{AE2D6E80-3930-4A7B-B9CF-8892CC889FAA}"/>
    <dgm:cxn modelId="{DE6D9220-FE22-4C89-9EA8-71CE96F4FAA3}" srcId="{DBCEAC36-17A2-430F-A938-EDE9DEB74DFB}" destId="{5C3EDB01-0312-40A9-8D9D-4C0A6B8B8FD2}" srcOrd="0" destOrd="0" parTransId="{DE1229DC-8BC4-497B-8585-BE4109D6DAB3}" sibTransId="{DE2B97B8-4C9C-4D73-83E1-6B6741F892BF}"/>
    <dgm:cxn modelId="{95CFC320-A6D8-4573-8748-AE5FB82CA5D5}" type="presOf" srcId="{DFA51A2B-84E3-4F10-ABC6-785D33CA4FD3}" destId="{CF6D2B30-D4CF-4BD0-AC0F-E9A36C693A83}" srcOrd="0" destOrd="0" presId="urn:microsoft.com/office/officeart/2005/8/layout/orgChart1"/>
    <dgm:cxn modelId="{3FF73128-E123-4B98-BE70-42505A17348E}" type="presOf" srcId="{DBCEAC36-17A2-430F-A938-EDE9DEB74DFB}" destId="{1117C409-9A41-417A-898D-4FD91C752586}" srcOrd="0" destOrd="0" presId="urn:microsoft.com/office/officeart/2005/8/layout/orgChart1"/>
    <dgm:cxn modelId="{0D27D52B-757E-46C2-86EF-4CF41F59E321}" type="presOf" srcId="{0907D087-74FF-48AA-93B4-ED6063508964}" destId="{B6FC1CE4-8C98-4306-BFEF-141AD2141175}" srcOrd="1" destOrd="0" presId="urn:microsoft.com/office/officeart/2005/8/layout/orgChart1"/>
    <dgm:cxn modelId="{0A401438-7F74-459C-BB6B-DF809F9E6AE3}" type="presOf" srcId="{5CD8BAF6-E9DF-4A41-B311-C1EE728E2711}" destId="{473496D0-0CB6-4A15-A9AC-3C5E5BAE2ABB}" srcOrd="0" destOrd="0" presId="urn:microsoft.com/office/officeart/2005/8/layout/orgChart1"/>
    <dgm:cxn modelId="{FC4C113B-C8DC-4BD2-87FD-475F6B83674E}" srcId="{DBCEAC36-17A2-430F-A938-EDE9DEB74DFB}" destId="{5CD8BAF6-E9DF-4A41-B311-C1EE728E2711}" srcOrd="2" destOrd="0" parTransId="{DFA51A2B-84E3-4F10-ABC6-785D33CA4FD3}" sibTransId="{B4B6B74D-6B73-47D8-8A38-0F438F550B80}"/>
    <dgm:cxn modelId="{8DAA0C7F-4C53-47D5-989A-3EF7067AF52A}" srcId="{C07BE222-A3F0-4CCA-9776-C7CD01FD02C0}" destId="{DBCEAC36-17A2-430F-A938-EDE9DEB74DFB}" srcOrd="0" destOrd="0" parTransId="{827908F2-6B6E-442B-849F-FBA4F416E0F8}" sibTransId="{C8A41B8D-250F-436B-96AF-737CB09A61BF}"/>
    <dgm:cxn modelId="{A581B399-0469-40D5-9D38-9712D55E61E6}" type="presOf" srcId="{745B43D8-7808-471D-9F1F-39472DC39A1E}" destId="{74592E23-AF2D-42A2-8EE3-D301EE86E034}" srcOrd="0" destOrd="0" presId="urn:microsoft.com/office/officeart/2005/8/layout/orgChart1"/>
    <dgm:cxn modelId="{54696FAF-7657-46AC-8D7A-F38E550D149D}" type="presOf" srcId="{5CD8BAF6-E9DF-4A41-B311-C1EE728E2711}" destId="{1AB734F5-9A4C-4A7D-9344-66E4A11434CC}" srcOrd="1" destOrd="0" presId="urn:microsoft.com/office/officeart/2005/8/layout/orgChart1"/>
    <dgm:cxn modelId="{C7DF17B4-7395-434C-BE3C-69370D69499F}" type="presOf" srcId="{5C3EDB01-0312-40A9-8D9D-4C0A6B8B8FD2}" destId="{3C9DF288-B27E-41B1-A18C-1BBA67312200}" srcOrd="1" destOrd="0" presId="urn:microsoft.com/office/officeart/2005/8/layout/orgChart1"/>
    <dgm:cxn modelId="{CED411FE-6271-44FB-981A-B87A798A84C2}" type="presOf" srcId="{C07BE222-A3F0-4CCA-9776-C7CD01FD02C0}" destId="{809AB824-807E-4B38-80DA-149A1745229B}" srcOrd="0" destOrd="0" presId="urn:microsoft.com/office/officeart/2005/8/layout/orgChart1"/>
    <dgm:cxn modelId="{648E6FFF-2468-4A88-88F9-3C21BF5F9229}" type="presOf" srcId="{DBCEAC36-17A2-430F-A938-EDE9DEB74DFB}" destId="{C10E7589-BC61-439F-9A9D-9D72CE728E43}" srcOrd="1" destOrd="0" presId="urn:microsoft.com/office/officeart/2005/8/layout/orgChart1"/>
    <dgm:cxn modelId="{AF00E4EF-A293-42EB-B4E1-24750C340646}" type="presParOf" srcId="{809AB824-807E-4B38-80DA-149A1745229B}" destId="{9AAB4B6D-87F2-4505-AB6D-F1AE1B311F14}" srcOrd="0" destOrd="0" presId="urn:microsoft.com/office/officeart/2005/8/layout/orgChart1"/>
    <dgm:cxn modelId="{6676296F-F0EC-42E7-B3D4-CF9443A0BE6E}" type="presParOf" srcId="{9AAB4B6D-87F2-4505-AB6D-F1AE1B311F14}" destId="{4FD12D00-57FD-4A52-A941-BD88EC2BC8F9}" srcOrd="0" destOrd="0" presId="urn:microsoft.com/office/officeart/2005/8/layout/orgChart1"/>
    <dgm:cxn modelId="{A51BFAC9-1907-4350-8DCC-7B3890BFB5A3}" type="presParOf" srcId="{4FD12D00-57FD-4A52-A941-BD88EC2BC8F9}" destId="{1117C409-9A41-417A-898D-4FD91C752586}" srcOrd="0" destOrd="0" presId="urn:microsoft.com/office/officeart/2005/8/layout/orgChart1"/>
    <dgm:cxn modelId="{283AAC8E-45E5-4CFB-A1CE-1D04E7CA618A}" type="presParOf" srcId="{4FD12D00-57FD-4A52-A941-BD88EC2BC8F9}" destId="{C10E7589-BC61-439F-9A9D-9D72CE728E43}" srcOrd="1" destOrd="0" presId="urn:microsoft.com/office/officeart/2005/8/layout/orgChart1"/>
    <dgm:cxn modelId="{36E4D738-08A5-4369-AE95-9F9D96524A97}" type="presParOf" srcId="{9AAB4B6D-87F2-4505-AB6D-F1AE1B311F14}" destId="{46DAA8BB-59F7-43A2-A947-63DBD5B9CD09}" srcOrd="1" destOrd="0" presId="urn:microsoft.com/office/officeart/2005/8/layout/orgChart1"/>
    <dgm:cxn modelId="{6F7A00CD-AA24-466E-8827-A129852828AB}" type="presParOf" srcId="{46DAA8BB-59F7-43A2-A947-63DBD5B9CD09}" destId="{42CB54EB-46D9-4868-B406-152E4DA16E15}" srcOrd="0" destOrd="0" presId="urn:microsoft.com/office/officeart/2005/8/layout/orgChart1"/>
    <dgm:cxn modelId="{819CB4A3-5234-404C-9021-19A6E47D73AE}" type="presParOf" srcId="{46DAA8BB-59F7-43A2-A947-63DBD5B9CD09}" destId="{508DF5CF-51E1-4907-9107-0758DF7ABF92}" srcOrd="1" destOrd="0" presId="urn:microsoft.com/office/officeart/2005/8/layout/orgChart1"/>
    <dgm:cxn modelId="{D0B2A763-B673-40BA-B1CE-6278EB128D1C}" type="presParOf" srcId="{508DF5CF-51E1-4907-9107-0758DF7ABF92}" destId="{36E5956D-366C-4735-BA10-AD01E57A62B0}" srcOrd="0" destOrd="0" presId="urn:microsoft.com/office/officeart/2005/8/layout/orgChart1"/>
    <dgm:cxn modelId="{01EE26EF-02E1-47AA-97E0-E72C2C9C5AD2}" type="presParOf" srcId="{36E5956D-366C-4735-BA10-AD01E57A62B0}" destId="{87BEBB8B-8A63-42AB-BF14-C062F80AF4DD}" srcOrd="0" destOrd="0" presId="urn:microsoft.com/office/officeart/2005/8/layout/orgChart1"/>
    <dgm:cxn modelId="{5E3BD21F-53AA-4E3D-9B63-94B9A9674BCE}" type="presParOf" srcId="{36E5956D-366C-4735-BA10-AD01E57A62B0}" destId="{3C9DF288-B27E-41B1-A18C-1BBA67312200}" srcOrd="1" destOrd="0" presId="urn:microsoft.com/office/officeart/2005/8/layout/orgChart1"/>
    <dgm:cxn modelId="{07DA7BF0-2400-4D17-BFBD-3F08A1215D18}" type="presParOf" srcId="{508DF5CF-51E1-4907-9107-0758DF7ABF92}" destId="{30B5CAC6-6D16-44C8-A2ED-C3DC96FCA5D3}" srcOrd="1" destOrd="0" presId="urn:microsoft.com/office/officeart/2005/8/layout/orgChart1"/>
    <dgm:cxn modelId="{C00B4995-43D3-4AFB-A023-CAC84AA4882A}" type="presParOf" srcId="{508DF5CF-51E1-4907-9107-0758DF7ABF92}" destId="{C1F69BAA-747F-4663-A895-54D5DF28FD05}" srcOrd="2" destOrd="0" presId="urn:microsoft.com/office/officeart/2005/8/layout/orgChart1"/>
    <dgm:cxn modelId="{57B25BEB-1D83-40FF-9682-EC020C8B2D5B}" type="presParOf" srcId="{46DAA8BB-59F7-43A2-A947-63DBD5B9CD09}" destId="{74592E23-AF2D-42A2-8EE3-D301EE86E034}" srcOrd="2" destOrd="0" presId="urn:microsoft.com/office/officeart/2005/8/layout/orgChart1"/>
    <dgm:cxn modelId="{FC918EF2-8B89-4FBD-9850-CEEBB501B746}" type="presParOf" srcId="{46DAA8BB-59F7-43A2-A947-63DBD5B9CD09}" destId="{05FBE658-37C3-407B-AB16-AD3CA12054D8}" srcOrd="3" destOrd="0" presId="urn:microsoft.com/office/officeart/2005/8/layout/orgChart1"/>
    <dgm:cxn modelId="{5F20522B-7A78-4222-896A-87F1C5ED5E27}" type="presParOf" srcId="{05FBE658-37C3-407B-AB16-AD3CA12054D8}" destId="{35A5EF1A-828F-4FEF-AF3D-0C17E779CFB6}" srcOrd="0" destOrd="0" presId="urn:microsoft.com/office/officeart/2005/8/layout/orgChart1"/>
    <dgm:cxn modelId="{CEAED230-ADF1-4D48-B447-9AFA7E9107EA}" type="presParOf" srcId="{35A5EF1A-828F-4FEF-AF3D-0C17E779CFB6}" destId="{4227CF55-97C0-41D0-A0A6-81E57DE65260}" srcOrd="0" destOrd="0" presId="urn:microsoft.com/office/officeart/2005/8/layout/orgChart1"/>
    <dgm:cxn modelId="{FB3D2EF0-451D-4DFB-95C8-58C21156F458}" type="presParOf" srcId="{35A5EF1A-828F-4FEF-AF3D-0C17E779CFB6}" destId="{B6FC1CE4-8C98-4306-BFEF-141AD2141175}" srcOrd="1" destOrd="0" presId="urn:microsoft.com/office/officeart/2005/8/layout/orgChart1"/>
    <dgm:cxn modelId="{7A74CD3B-66EE-425A-B0E2-9C700AE5D911}" type="presParOf" srcId="{05FBE658-37C3-407B-AB16-AD3CA12054D8}" destId="{5CF4BA37-9027-4901-85A1-1ECFCE2FB560}" srcOrd="1" destOrd="0" presId="urn:microsoft.com/office/officeart/2005/8/layout/orgChart1"/>
    <dgm:cxn modelId="{BAE20F50-6E84-4E9F-8FE8-00F435E640B6}" type="presParOf" srcId="{05FBE658-37C3-407B-AB16-AD3CA12054D8}" destId="{DDCDB697-8BB5-4C4D-AD37-2CF4EE2A0931}" srcOrd="2" destOrd="0" presId="urn:microsoft.com/office/officeart/2005/8/layout/orgChart1"/>
    <dgm:cxn modelId="{0C9F3E8C-CD0B-414E-ABF4-F3E19043A75A}" type="presParOf" srcId="{46DAA8BB-59F7-43A2-A947-63DBD5B9CD09}" destId="{CF6D2B30-D4CF-4BD0-AC0F-E9A36C693A83}" srcOrd="4" destOrd="0" presId="urn:microsoft.com/office/officeart/2005/8/layout/orgChart1"/>
    <dgm:cxn modelId="{D30630B4-ED7E-45B5-A681-5F8C847AA25D}" type="presParOf" srcId="{46DAA8BB-59F7-43A2-A947-63DBD5B9CD09}" destId="{3D6CA446-4496-49A3-A13D-C8564DDB7FD4}" srcOrd="5" destOrd="0" presId="urn:microsoft.com/office/officeart/2005/8/layout/orgChart1"/>
    <dgm:cxn modelId="{B8A103EF-0243-4073-B395-5AEAFA690745}" type="presParOf" srcId="{3D6CA446-4496-49A3-A13D-C8564DDB7FD4}" destId="{0C07EE71-7C86-434F-9E4F-7C26CBBDAC44}" srcOrd="0" destOrd="0" presId="urn:microsoft.com/office/officeart/2005/8/layout/orgChart1"/>
    <dgm:cxn modelId="{D0A2DC2D-82C0-462A-839D-BCE5860538D6}" type="presParOf" srcId="{0C07EE71-7C86-434F-9E4F-7C26CBBDAC44}" destId="{473496D0-0CB6-4A15-A9AC-3C5E5BAE2ABB}" srcOrd="0" destOrd="0" presId="urn:microsoft.com/office/officeart/2005/8/layout/orgChart1"/>
    <dgm:cxn modelId="{ED4A50DC-CF1C-48A4-B0C1-C8315572DD48}" type="presParOf" srcId="{0C07EE71-7C86-434F-9E4F-7C26CBBDAC44}" destId="{1AB734F5-9A4C-4A7D-9344-66E4A11434CC}" srcOrd="1" destOrd="0" presId="urn:microsoft.com/office/officeart/2005/8/layout/orgChart1"/>
    <dgm:cxn modelId="{FA803681-C657-43BB-87EC-B8D9ED2E7E7A}" type="presParOf" srcId="{3D6CA446-4496-49A3-A13D-C8564DDB7FD4}" destId="{90BD7E53-DA06-452C-A521-A39589553C17}" srcOrd="1" destOrd="0" presId="urn:microsoft.com/office/officeart/2005/8/layout/orgChart1"/>
    <dgm:cxn modelId="{0149E064-9610-4027-8A55-AD9A35A9CD0A}" type="presParOf" srcId="{3D6CA446-4496-49A3-A13D-C8564DDB7FD4}" destId="{51352E4D-EC42-4D1F-8C20-48D71D8FAC74}" srcOrd="2" destOrd="0" presId="urn:microsoft.com/office/officeart/2005/8/layout/orgChart1"/>
    <dgm:cxn modelId="{09A3BF60-41B5-42BE-9833-88D7DA245100}" type="presParOf" srcId="{9AAB4B6D-87F2-4505-AB6D-F1AE1B311F14}" destId="{4A73BA98-ED8B-41EB-ACA5-78AF8F08C8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714854-C5EE-47C4-AF5C-E8305886701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IQ"/>
        </a:p>
      </dgm:t>
    </dgm:pt>
    <dgm:pt modelId="{D74AAED3-2606-4084-A946-741F85C22075}">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IQ" dirty="0" err="1">
              <a:cs typeface="Ali_K_Samik" pitchFamily="2" charset="-78"/>
            </a:rPr>
            <a:t>هةريَم</a:t>
          </a:r>
          <a:endParaRPr lang="ar-IQ" dirty="0"/>
        </a:p>
      </dgm:t>
    </dgm:pt>
    <dgm:pt modelId="{F577AC7D-50D6-4CB1-B232-7A7EA3471906}" type="parTrans" cxnId="{868C7C29-E738-4791-BD25-BACEF06E6C4A}">
      <dgm:prSet/>
      <dgm:spPr/>
      <dgm:t>
        <a:bodyPr/>
        <a:lstStyle/>
        <a:p>
          <a:pPr rtl="1"/>
          <a:endParaRPr lang="ar-IQ"/>
        </a:p>
      </dgm:t>
    </dgm:pt>
    <dgm:pt modelId="{4B34FE6F-7D66-42DC-A88F-8A7B3EBEA1BC}" type="sibTrans" cxnId="{868C7C29-E738-4791-BD25-BACEF06E6C4A}">
      <dgm:prSet/>
      <dgm:spPr/>
      <dgm:t>
        <a:bodyPr/>
        <a:lstStyle/>
        <a:p>
          <a:pPr rtl="1"/>
          <a:endParaRPr lang="ar-IQ"/>
        </a:p>
      </dgm:t>
    </dgm:pt>
    <dgm:pt modelId="{9A67C351-AE01-4738-B3F6-551E6D9C1EC0}">
      <dgm:prSet phldrT="[Text]">
        <dgm:style>
          <a:lnRef idx="1">
            <a:schemeClr val="dk1"/>
          </a:lnRef>
          <a:fillRef idx="2">
            <a:schemeClr val="dk1"/>
          </a:fillRef>
          <a:effectRef idx="1">
            <a:schemeClr val="dk1"/>
          </a:effectRef>
          <a:fontRef idx="minor">
            <a:schemeClr val="dk1"/>
          </a:fontRef>
        </dgm:style>
      </dgm:prSet>
      <dgm:spPr/>
      <dgm:t>
        <a:bodyPr/>
        <a:lstStyle/>
        <a:p>
          <a:pPr rtl="1"/>
          <a:r>
            <a:rPr lang="ar-IQ" dirty="0" err="1">
              <a:cs typeface="Ali_K_Samik" pitchFamily="2" charset="-78"/>
            </a:rPr>
            <a:t>هةريَمى</a:t>
          </a:r>
          <a:r>
            <a:rPr lang="ar-IQ" dirty="0">
              <a:cs typeface="Ali_K_Samik" pitchFamily="2" charset="-78"/>
            </a:rPr>
            <a:t> </a:t>
          </a:r>
          <a:r>
            <a:rPr lang="ar-IQ" dirty="0" err="1">
              <a:cs typeface="Ali_K_Samik" pitchFamily="2" charset="-78"/>
            </a:rPr>
            <a:t>ئاسمانى</a:t>
          </a:r>
          <a:endParaRPr lang="ar-IQ" dirty="0"/>
        </a:p>
      </dgm:t>
    </dgm:pt>
    <dgm:pt modelId="{D53D2713-C8B3-400B-9500-7A7E2AA935F5}" type="parTrans" cxnId="{E36B3EE8-1A24-44AE-933B-329426DBE0A9}">
      <dgm:prSet/>
      <dgm:spPr/>
      <dgm:t>
        <a:bodyPr/>
        <a:lstStyle/>
        <a:p>
          <a:pPr rtl="1"/>
          <a:endParaRPr lang="ar-IQ"/>
        </a:p>
      </dgm:t>
    </dgm:pt>
    <dgm:pt modelId="{08260229-36E7-41A8-AE73-A379046331BB}" type="sibTrans" cxnId="{E36B3EE8-1A24-44AE-933B-329426DBE0A9}">
      <dgm:prSet/>
      <dgm:spPr/>
      <dgm:t>
        <a:bodyPr/>
        <a:lstStyle/>
        <a:p>
          <a:pPr rtl="1"/>
          <a:endParaRPr lang="ar-IQ"/>
        </a:p>
      </dgm:t>
    </dgm:pt>
    <dgm:pt modelId="{BCE1010B-B1DC-498D-95FA-EEB1FB88965E}">
      <dgm:prSet phldrT="[Text]">
        <dgm:style>
          <a:lnRef idx="1">
            <a:schemeClr val="dk1"/>
          </a:lnRef>
          <a:fillRef idx="2">
            <a:schemeClr val="dk1"/>
          </a:fillRef>
          <a:effectRef idx="1">
            <a:schemeClr val="dk1"/>
          </a:effectRef>
          <a:fontRef idx="minor">
            <a:schemeClr val="dk1"/>
          </a:fontRef>
        </dgm:style>
      </dgm:prSet>
      <dgm:spPr/>
      <dgm:t>
        <a:bodyPr/>
        <a:lstStyle/>
        <a:p>
          <a:pPr rtl="1"/>
          <a:r>
            <a:rPr lang="ar-IQ" dirty="0" err="1">
              <a:cs typeface="Ali_K_Samik" pitchFamily="2" charset="-78"/>
            </a:rPr>
            <a:t>هةريَمى</a:t>
          </a:r>
          <a:r>
            <a:rPr lang="ar-IQ" dirty="0">
              <a:cs typeface="Ali_K_Samik" pitchFamily="2" charset="-78"/>
            </a:rPr>
            <a:t> </a:t>
          </a:r>
          <a:r>
            <a:rPr lang="ar-IQ" dirty="0" err="1">
              <a:cs typeface="Ali_K_Samik" pitchFamily="2" charset="-78"/>
            </a:rPr>
            <a:t>ئاوى</a:t>
          </a:r>
          <a:endParaRPr lang="ar-IQ" dirty="0"/>
        </a:p>
      </dgm:t>
    </dgm:pt>
    <dgm:pt modelId="{1478EA7D-EEDD-4DB5-A65F-0362790B5FE3}" type="parTrans" cxnId="{01EBCF0A-CEFD-4E0F-8A7C-759B6E7F06B3}">
      <dgm:prSet/>
      <dgm:spPr/>
      <dgm:t>
        <a:bodyPr/>
        <a:lstStyle/>
        <a:p>
          <a:pPr rtl="1"/>
          <a:endParaRPr lang="ar-IQ"/>
        </a:p>
      </dgm:t>
    </dgm:pt>
    <dgm:pt modelId="{5E06E12D-3A85-4D19-A7B6-B2C83AFCB6D7}" type="sibTrans" cxnId="{01EBCF0A-CEFD-4E0F-8A7C-759B6E7F06B3}">
      <dgm:prSet/>
      <dgm:spPr/>
      <dgm:t>
        <a:bodyPr/>
        <a:lstStyle/>
        <a:p>
          <a:pPr rtl="1"/>
          <a:endParaRPr lang="ar-IQ"/>
        </a:p>
      </dgm:t>
    </dgm:pt>
    <dgm:pt modelId="{419E262E-0DE2-468F-96F7-5DF8E46F866B}">
      <dgm:prSet phldrT="[Text]">
        <dgm:style>
          <a:lnRef idx="1">
            <a:schemeClr val="dk1"/>
          </a:lnRef>
          <a:fillRef idx="2">
            <a:schemeClr val="dk1"/>
          </a:fillRef>
          <a:effectRef idx="1">
            <a:schemeClr val="dk1"/>
          </a:effectRef>
          <a:fontRef idx="minor">
            <a:schemeClr val="dk1"/>
          </a:fontRef>
        </dgm:style>
      </dgm:prSet>
      <dgm:spPr/>
      <dgm:t>
        <a:bodyPr/>
        <a:lstStyle/>
        <a:p>
          <a:pPr rtl="1"/>
          <a:r>
            <a:rPr lang="ar-IQ" dirty="0" err="1">
              <a:cs typeface="Ali_K_Samik" pitchFamily="2" charset="-78"/>
            </a:rPr>
            <a:t>هةريَمى</a:t>
          </a:r>
          <a:r>
            <a:rPr lang="ar-IQ" dirty="0">
              <a:cs typeface="Ali_K_Samik" pitchFamily="2" charset="-78"/>
            </a:rPr>
            <a:t> </a:t>
          </a:r>
          <a:r>
            <a:rPr lang="ar-IQ" dirty="0" err="1">
              <a:cs typeface="Ali_K_Samik" pitchFamily="2" charset="-78"/>
            </a:rPr>
            <a:t>زةوى</a:t>
          </a:r>
          <a:r>
            <a:rPr lang="ar-IQ" dirty="0">
              <a:cs typeface="Ali_K_Samik" pitchFamily="2" charset="-78"/>
            </a:rPr>
            <a:t> - </a:t>
          </a:r>
          <a:r>
            <a:rPr lang="ar-IQ" dirty="0" err="1">
              <a:cs typeface="Ali_K_Samik" pitchFamily="2" charset="-78"/>
            </a:rPr>
            <a:t>وشكانى</a:t>
          </a:r>
          <a:endParaRPr lang="ar-IQ" dirty="0"/>
        </a:p>
      </dgm:t>
    </dgm:pt>
    <dgm:pt modelId="{3AE3645E-C301-4B29-8859-78BFA1CBA600}" type="parTrans" cxnId="{0587E8D1-FF7B-4230-8063-7A89A412C11A}">
      <dgm:prSet/>
      <dgm:spPr/>
      <dgm:t>
        <a:bodyPr/>
        <a:lstStyle/>
        <a:p>
          <a:pPr rtl="1"/>
          <a:endParaRPr lang="ar-IQ"/>
        </a:p>
      </dgm:t>
    </dgm:pt>
    <dgm:pt modelId="{339A3219-2A2A-44E2-ACCA-AC5EA83A8C3D}" type="sibTrans" cxnId="{0587E8D1-FF7B-4230-8063-7A89A412C11A}">
      <dgm:prSet/>
      <dgm:spPr/>
      <dgm:t>
        <a:bodyPr/>
        <a:lstStyle/>
        <a:p>
          <a:pPr rtl="1"/>
          <a:endParaRPr lang="ar-IQ"/>
        </a:p>
      </dgm:t>
    </dgm:pt>
    <dgm:pt modelId="{A8086E28-82A2-4685-BA21-EA9F204183AB}" type="pres">
      <dgm:prSet presAssocID="{45714854-C5EE-47C4-AF5C-E83058867017}" presName="hierChild1" presStyleCnt="0">
        <dgm:presLayoutVars>
          <dgm:orgChart val="1"/>
          <dgm:chPref val="1"/>
          <dgm:dir/>
          <dgm:animOne val="branch"/>
          <dgm:animLvl val="lvl"/>
          <dgm:resizeHandles/>
        </dgm:presLayoutVars>
      </dgm:prSet>
      <dgm:spPr/>
    </dgm:pt>
    <dgm:pt modelId="{C799B1DC-A907-490F-B972-89ED758963E6}" type="pres">
      <dgm:prSet presAssocID="{D74AAED3-2606-4084-A946-741F85C22075}" presName="hierRoot1" presStyleCnt="0">
        <dgm:presLayoutVars>
          <dgm:hierBranch val="init"/>
        </dgm:presLayoutVars>
      </dgm:prSet>
      <dgm:spPr/>
    </dgm:pt>
    <dgm:pt modelId="{F0E78CF0-6480-4901-8DE8-6EF1061D26F5}" type="pres">
      <dgm:prSet presAssocID="{D74AAED3-2606-4084-A946-741F85C22075}" presName="rootComposite1" presStyleCnt="0"/>
      <dgm:spPr/>
    </dgm:pt>
    <dgm:pt modelId="{32D23AB6-57C7-40DE-9DA9-239A4DD6B71B}" type="pres">
      <dgm:prSet presAssocID="{D74AAED3-2606-4084-A946-741F85C22075}" presName="rootText1" presStyleLbl="node0" presStyleIdx="0" presStyleCnt="1">
        <dgm:presLayoutVars>
          <dgm:chPref val="3"/>
        </dgm:presLayoutVars>
      </dgm:prSet>
      <dgm:spPr/>
    </dgm:pt>
    <dgm:pt modelId="{BAB66F45-AC30-457A-9593-CE5DF0F7B571}" type="pres">
      <dgm:prSet presAssocID="{D74AAED3-2606-4084-A946-741F85C22075}" presName="rootConnector1" presStyleLbl="node1" presStyleIdx="0" presStyleCnt="0"/>
      <dgm:spPr/>
    </dgm:pt>
    <dgm:pt modelId="{12650B32-F0A6-4D7C-BB02-579758A9391A}" type="pres">
      <dgm:prSet presAssocID="{D74AAED3-2606-4084-A946-741F85C22075}" presName="hierChild2" presStyleCnt="0"/>
      <dgm:spPr/>
    </dgm:pt>
    <dgm:pt modelId="{0A87A765-26CD-4C2D-B772-17F0FD76E9C7}" type="pres">
      <dgm:prSet presAssocID="{D53D2713-C8B3-400B-9500-7A7E2AA935F5}" presName="Name37" presStyleLbl="parChTrans1D2" presStyleIdx="0" presStyleCnt="3"/>
      <dgm:spPr/>
    </dgm:pt>
    <dgm:pt modelId="{EB377D5C-1994-4B00-90F4-C845EA7C262A}" type="pres">
      <dgm:prSet presAssocID="{9A67C351-AE01-4738-B3F6-551E6D9C1EC0}" presName="hierRoot2" presStyleCnt="0">
        <dgm:presLayoutVars>
          <dgm:hierBranch val="init"/>
        </dgm:presLayoutVars>
      </dgm:prSet>
      <dgm:spPr/>
    </dgm:pt>
    <dgm:pt modelId="{F806D9EE-5E5A-4986-952B-2830D47C8CE0}" type="pres">
      <dgm:prSet presAssocID="{9A67C351-AE01-4738-B3F6-551E6D9C1EC0}" presName="rootComposite" presStyleCnt="0"/>
      <dgm:spPr/>
    </dgm:pt>
    <dgm:pt modelId="{735E8A18-8F4F-4426-B7F8-8B7ACFBCEEF0}" type="pres">
      <dgm:prSet presAssocID="{9A67C351-AE01-4738-B3F6-551E6D9C1EC0}" presName="rootText" presStyleLbl="node2" presStyleIdx="0" presStyleCnt="3">
        <dgm:presLayoutVars>
          <dgm:chPref val="3"/>
        </dgm:presLayoutVars>
      </dgm:prSet>
      <dgm:spPr/>
    </dgm:pt>
    <dgm:pt modelId="{F0BC8970-7225-474C-A794-B4C9B41A40FF}" type="pres">
      <dgm:prSet presAssocID="{9A67C351-AE01-4738-B3F6-551E6D9C1EC0}" presName="rootConnector" presStyleLbl="node2" presStyleIdx="0" presStyleCnt="3"/>
      <dgm:spPr/>
    </dgm:pt>
    <dgm:pt modelId="{F3F89F84-9B14-4369-B884-2DB1B7A6910C}" type="pres">
      <dgm:prSet presAssocID="{9A67C351-AE01-4738-B3F6-551E6D9C1EC0}" presName="hierChild4" presStyleCnt="0"/>
      <dgm:spPr/>
    </dgm:pt>
    <dgm:pt modelId="{93C23762-CF50-4313-A7C6-BFD6D74241EE}" type="pres">
      <dgm:prSet presAssocID="{9A67C351-AE01-4738-B3F6-551E6D9C1EC0}" presName="hierChild5" presStyleCnt="0"/>
      <dgm:spPr/>
    </dgm:pt>
    <dgm:pt modelId="{D4DA2AB8-EE2B-4C1E-9E73-582A37D438D5}" type="pres">
      <dgm:prSet presAssocID="{1478EA7D-EEDD-4DB5-A65F-0362790B5FE3}" presName="Name37" presStyleLbl="parChTrans1D2" presStyleIdx="1" presStyleCnt="3"/>
      <dgm:spPr/>
    </dgm:pt>
    <dgm:pt modelId="{FA32402D-ADCF-4141-9ABD-E68C47CE1EF9}" type="pres">
      <dgm:prSet presAssocID="{BCE1010B-B1DC-498D-95FA-EEB1FB88965E}" presName="hierRoot2" presStyleCnt="0">
        <dgm:presLayoutVars>
          <dgm:hierBranch val="init"/>
        </dgm:presLayoutVars>
      </dgm:prSet>
      <dgm:spPr/>
    </dgm:pt>
    <dgm:pt modelId="{72A766A1-D21A-4D2C-93CC-580CDB76F38B}" type="pres">
      <dgm:prSet presAssocID="{BCE1010B-B1DC-498D-95FA-EEB1FB88965E}" presName="rootComposite" presStyleCnt="0"/>
      <dgm:spPr/>
    </dgm:pt>
    <dgm:pt modelId="{51388788-6465-4667-B4DB-50F9B2DD4AF6}" type="pres">
      <dgm:prSet presAssocID="{BCE1010B-B1DC-498D-95FA-EEB1FB88965E}" presName="rootText" presStyleLbl="node2" presStyleIdx="1" presStyleCnt="3">
        <dgm:presLayoutVars>
          <dgm:chPref val="3"/>
        </dgm:presLayoutVars>
      </dgm:prSet>
      <dgm:spPr/>
    </dgm:pt>
    <dgm:pt modelId="{B3F30642-6FE9-4FA6-9FC5-70304B9F1EA4}" type="pres">
      <dgm:prSet presAssocID="{BCE1010B-B1DC-498D-95FA-EEB1FB88965E}" presName="rootConnector" presStyleLbl="node2" presStyleIdx="1" presStyleCnt="3"/>
      <dgm:spPr/>
    </dgm:pt>
    <dgm:pt modelId="{6C219ABC-197C-4E42-A068-9F1A9A1CC63C}" type="pres">
      <dgm:prSet presAssocID="{BCE1010B-B1DC-498D-95FA-EEB1FB88965E}" presName="hierChild4" presStyleCnt="0"/>
      <dgm:spPr/>
    </dgm:pt>
    <dgm:pt modelId="{7D894C4A-62A6-4640-96D7-4C1244148187}" type="pres">
      <dgm:prSet presAssocID="{BCE1010B-B1DC-498D-95FA-EEB1FB88965E}" presName="hierChild5" presStyleCnt="0"/>
      <dgm:spPr/>
    </dgm:pt>
    <dgm:pt modelId="{21C5DCE7-4BF5-49F7-A65D-51C64953B7AF}" type="pres">
      <dgm:prSet presAssocID="{3AE3645E-C301-4B29-8859-78BFA1CBA600}" presName="Name37" presStyleLbl="parChTrans1D2" presStyleIdx="2" presStyleCnt="3"/>
      <dgm:spPr/>
    </dgm:pt>
    <dgm:pt modelId="{6C441353-E179-4260-AE69-401F89DD01D1}" type="pres">
      <dgm:prSet presAssocID="{419E262E-0DE2-468F-96F7-5DF8E46F866B}" presName="hierRoot2" presStyleCnt="0">
        <dgm:presLayoutVars>
          <dgm:hierBranch val="init"/>
        </dgm:presLayoutVars>
      </dgm:prSet>
      <dgm:spPr/>
    </dgm:pt>
    <dgm:pt modelId="{BD78386D-FC54-4872-BE3C-A46DD97BB803}" type="pres">
      <dgm:prSet presAssocID="{419E262E-0DE2-468F-96F7-5DF8E46F866B}" presName="rootComposite" presStyleCnt="0"/>
      <dgm:spPr/>
    </dgm:pt>
    <dgm:pt modelId="{1B3F48B2-2156-4DB9-9DE1-D4B7B011DE67}" type="pres">
      <dgm:prSet presAssocID="{419E262E-0DE2-468F-96F7-5DF8E46F866B}" presName="rootText" presStyleLbl="node2" presStyleIdx="2" presStyleCnt="3">
        <dgm:presLayoutVars>
          <dgm:chPref val="3"/>
        </dgm:presLayoutVars>
      </dgm:prSet>
      <dgm:spPr/>
    </dgm:pt>
    <dgm:pt modelId="{36A280C0-E7A6-40D9-A7A4-6B68BB11F600}" type="pres">
      <dgm:prSet presAssocID="{419E262E-0DE2-468F-96F7-5DF8E46F866B}" presName="rootConnector" presStyleLbl="node2" presStyleIdx="2" presStyleCnt="3"/>
      <dgm:spPr/>
    </dgm:pt>
    <dgm:pt modelId="{112C0F3F-545A-493C-89DE-0A17880F9F67}" type="pres">
      <dgm:prSet presAssocID="{419E262E-0DE2-468F-96F7-5DF8E46F866B}" presName="hierChild4" presStyleCnt="0"/>
      <dgm:spPr/>
    </dgm:pt>
    <dgm:pt modelId="{074D1FB8-591D-408E-BD73-F58041C2BA8F}" type="pres">
      <dgm:prSet presAssocID="{419E262E-0DE2-468F-96F7-5DF8E46F866B}" presName="hierChild5" presStyleCnt="0"/>
      <dgm:spPr/>
    </dgm:pt>
    <dgm:pt modelId="{7DE34865-0ABB-4D90-AD69-D09BAC2FE405}" type="pres">
      <dgm:prSet presAssocID="{D74AAED3-2606-4084-A946-741F85C22075}" presName="hierChild3" presStyleCnt="0"/>
      <dgm:spPr/>
    </dgm:pt>
  </dgm:ptLst>
  <dgm:cxnLst>
    <dgm:cxn modelId="{7A270F05-6C74-4919-9656-D303CD9DAC6D}" type="presOf" srcId="{9A67C351-AE01-4738-B3F6-551E6D9C1EC0}" destId="{F0BC8970-7225-474C-A794-B4C9B41A40FF}" srcOrd="1" destOrd="0" presId="urn:microsoft.com/office/officeart/2005/8/layout/orgChart1"/>
    <dgm:cxn modelId="{01EBCF0A-CEFD-4E0F-8A7C-759B6E7F06B3}" srcId="{D74AAED3-2606-4084-A946-741F85C22075}" destId="{BCE1010B-B1DC-498D-95FA-EEB1FB88965E}" srcOrd="1" destOrd="0" parTransId="{1478EA7D-EEDD-4DB5-A65F-0362790B5FE3}" sibTransId="{5E06E12D-3A85-4D19-A7B6-B2C83AFCB6D7}"/>
    <dgm:cxn modelId="{898CED16-A4B2-4295-B799-C22D89804F30}" type="presOf" srcId="{BCE1010B-B1DC-498D-95FA-EEB1FB88965E}" destId="{51388788-6465-4667-B4DB-50F9B2DD4AF6}" srcOrd="0" destOrd="0" presId="urn:microsoft.com/office/officeart/2005/8/layout/orgChart1"/>
    <dgm:cxn modelId="{868C7C29-E738-4791-BD25-BACEF06E6C4A}" srcId="{45714854-C5EE-47C4-AF5C-E83058867017}" destId="{D74AAED3-2606-4084-A946-741F85C22075}" srcOrd="0" destOrd="0" parTransId="{F577AC7D-50D6-4CB1-B232-7A7EA3471906}" sibTransId="{4B34FE6F-7D66-42DC-A88F-8A7B3EBEA1BC}"/>
    <dgm:cxn modelId="{0A0F423C-304E-4E28-B1F4-0B4D73540399}" type="presOf" srcId="{3AE3645E-C301-4B29-8859-78BFA1CBA600}" destId="{21C5DCE7-4BF5-49F7-A65D-51C64953B7AF}" srcOrd="0" destOrd="0" presId="urn:microsoft.com/office/officeart/2005/8/layout/orgChart1"/>
    <dgm:cxn modelId="{8718453D-A3C2-42E0-BB05-63BF5E5899D7}" type="presOf" srcId="{419E262E-0DE2-468F-96F7-5DF8E46F866B}" destId="{36A280C0-E7A6-40D9-A7A4-6B68BB11F600}" srcOrd="1" destOrd="0" presId="urn:microsoft.com/office/officeart/2005/8/layout/orgChart1"/>
    <dgm:cxn modelId="{D89D0167-49E0-437A-B336-C1A63B5D15B5}" type="presOf" srcId="{419E262E-0DE2-468F-96F7-5DF8E46F866B}" destId="{1B3F48B2-2156-4DB9-9DE1-D4B7B011DE67}" srcOrd="0" destOrd="0" presId="urn:microsoft.com/office/officeart/2005/8/layout/orgChart1"/>
    <dgm:cxn modelId="{F62A3268-2550-45FF-A35B-FAC688D70A94}" type="presOf" srcId="{45714854-C5EE-47C4-AF5C-E83058867017}" destId="{A8086E28-82A2-4685-BA21-EA9F204183AB}" srcOrd="0" destOrd="0" presId="urn:microsoft.com/office/officeart/2005/8/layout/orgChart1"/>
    <dgm:cxn modelId="{FC3BDA4F-202C-4148-BF2E-ABB3A28AFC70}" type="presOf" srcId="{1478EA7D-EEDD-4DB5-A65F-0362790B5FE3}" destId="{D4DA2AB8-EE2B-4C1E-9E73-582A37D438D5}" srcOrd="0" destOrd="0" presId="urn:microsoft.com/office/officeart/2005/8/layout/orgChart1"/>
    <dgm:cxn modelId="{8518E955-FBB4-4831-9633-FA414434D017}" type="presOf" srcId="{D53D2713-C8B3-400B-9500-7A7E2AA935F5}" destId="{0A87A765-26CD-4C2D-B772-17F0FD76E9C7}" srcOrd="0" destOrd="0" presId="urn:microsoft.com/office/officeart/2005/8/layout/orgChart1"/>
    <dgm:cxn modelId="{DC46A67D-ABCA-42E5-B115-097B3D371A26}" type="presOf" srcId="{D74AAED3-2606-4084-A946-741F85C22075}" destId="{32D23AB6-57C7-40DE-9DA9-239A4DD6B71B}" srcOrd="0" destOrd="0" presId="urn:microsoft.com/office/officeart/2005/8/layout/orgChart1"/>
    <dgm:cxn modelId="{0587E8D1-FF7B-4230-8063-7A89A412C11A}" srcId="{D74AAED3-2606-4084-A946-741F85C22075}" destId="{419E262E-0DE2-468F-96F7-5DF8E46F866B}" srcOrd="2" destOrd="0" parTransId="{3AE3645E-C301-4B29-8859-78BFA1CBA600}" sibTransId="{339A3219-2A2A-44E2-ACCA-AC5EA83A8C3D}"/>
    <dgm:cxn modelId="{F3D91ADF-FBCA-4019-B6E4-98DC3F03A9DE}" type="presOf" srcId="{9A67C351-AE01-4738-B3F6-551E6D9C1EC0}" destId="{735E8A18-8F4F-4426-B7F8-8B7ACFBCEEF0}" srcOrd="0" destOrd="0" presId="urn:microsoft.com/office/officeart/2005/8/layout/orgChart1"/>
    <dgm:cxn modelId="{E36B3EE8-1A24-44AE-933B-329426DBE0A9}" srcId="{D74AAED3-2606-4084-A946-741F85C22075}" destId="{9A67C351-AE01-4738-B3F6-551E6D9C1EC0}" srcOrd="0" destOrd="0" parTransId="{D53D2713-C8B3-400B-9500-7A7E2AA935F5}" sibTransId="{08260229-36E7-41A8-AE73-A379046331BB}"/>
    <dgm:cxn modelId="{E61AC1F1-3DBD-475D-BF01-D103932B1644}" type="presOf" srcId="{D74AAED3-2606-4084-A946-741F85C22075}" destId="{BAB66F45-AC30-457A-9593-CE5DF0F7B571}" srcOrd="1" destOrd="0" presId="urn:microsoft.com/office/officeart/2005/8/layout/orgChart1"/>
    <dgm:cxn modelId="{03AF53FF-B853-4B6D-9AEE-487027255964}" type="presOf" srcId="{BCE1010B-B1DC-498D-95FA-EEB1FB88965E}" destId="{B3F30642-6FE9-4FA6-9FC5-70304B9F1EA4}" srcOrd="1" destOrd="0" presId="urn:microsoft.com/office/officeart/2005/8/layout/orgChart1"/>
    <dgm:cxn modelId="{D8A784AE-BCC2-4424-BDFE-2BC1E14AABB1}" type="presParOf" srcId="{A8086E28-82A2-4685-BA21-EA9F204183AB}" destId="{C799B1DC-A907-490F-B972-89ED758963E6}" srcOrd="0" destOrd="0" presId="urn:microsoft.com/office/officeart/2005/8/layout/orgChart1"/>
    <dgm:cxn modelId="{CAD816C1-B9CD-4F6A-81A4-540CE5DEDA16}" type="presParOf" srcId="{C799B1DC-A907-490F-B972-89ED758963E6}" destId="{F0E78CF0-6480-4901-8DE8-6EF1061D26F5}" srcOrd="0" destOrd="0" presId="urn:microsoft.com/office/officeart/2005/8/layout/orgChart1"/>
    <dgm:cxn modelId="{B5E88DCF-D057-41EE-A39C-30113E904895}" type="presParOf" srcId="{F0E78CF0-6480-4901-8DE8-6EF1061D26F5}" destId="{32D23AB6-57C7-40DE-9DA9-239A4DD6B71B}" srcOrd="0" destOrd="0" presId="urn:microsoft.com/office/officeart/2005/8/layout/orgChart1"/>
    <dgm:cxn modelId="{4B204A21-328C-41E4-8FC7-340D62201002}" type="presParOf" srcId="{F0E78CF0-6480-4901-8DE8-6EF1061D26F5}" destId="{BAB66F45-AC30-457A-9593-CE5DF0F7B571}" srcOrd="1" destOrd="0" presId="urn:microsoft.com/office/officeart/2005/8/layout/orgChart1"/>
    <dgm:cxn modelId="{C333871F-2189-4FDC-9DD7-108D428EFDB4}" type="presParOf" srcId="{C799B1DC-A907-490F-B972-89ED758963E6}" destId="{12650B32-F0A6-4D7C-BB02-579758A9391A}" srcOrd="1" destOrd="0" presId="urn:microsoft.com/office/officeart/2005/8/layout/orgChart1"/>
    <dgm:cxn modelId="{CD038C30-2387-49FF-B299-5BD16F82C9F6}" type="presParOf" srcId="{12650B32-F0A6-4D7C-BB02-579758A9391A}" destId="{0A87A765-26CD-4C2D-B772-17F0FD76E9C7}" srcOrd="0" destOrd="0" presId="urn:microsoft.com/office/officeart/2005/8/layout/orgChart1"/>
    <dgm:cxn modelId="{317E80A5-F12E-4162-8A1B-889580311266}" type="presParOf" srcId="{12650B32-F0A6-4D7C-BB02-579758A9391A}" destId="{EB377D5C-1994-4B00-90F4-C845EA7C262A}" srcOrd="1" destOrd="0" presId="urn:microsoft.com/office/officeart/2005/8/layout/orgChart1"/>
    <dgm:cxn modelId="{41B75B09-50B0-4C98-8BB4-771E9B42321E}" type="presParOf" srcId="{EB377D5C-1994-4B00-90F4-C845EA7C262A}" destId="{F806D9EE-5E5A-4986-952B-2830D47C8CE0}" srcOrd="0" destOrd="0" presId="urn:microsoft.com/office/officeart/2005/8/layout/orgChart1"/>
    <dgm:cxn modelId="{AE28D641-4828-4D68-AF2C-F95BC21A6914}" type="presParOf" srcId="{F806D9EE-5E5A-4986-952B-2830D47C8CE0}" destId="{735E8A18-8F4F-4426-B7F8-8B7ACFBCEEF0}" srcOrd="0" destOrd="0" presId="urn:microsoft.com/office/officeart/2005/8/layout/orgChart1"/>
    <dgm:cxn modelId="{DE1F6E52-8B43-4D6A-85E5-91083E1EBA7C}" type="presParOf" srcId="{F806D9EE-5E5A-4986-952B-2830D47C8CE0}" destId="{F0BC8970-7225-474C-A794-B4C9B41A40FF}" srcOrd="1" destOrd="0" presId="urn:microsoft.com/office/officeart/2005/8/layout/orgChart1"/>
    <dgm:cxn modelId="{7F864C41-E66B-4306-BE91-C405F5D631B2}" type="presParOf" srcId="{EB377D5C-1994-4B00-90F4-C845EA7C262A}" destId="{F3F89F84-9B14-4369-B884-2DB1B7A6910C}" srcOrd="1" destOrd="0" presId="urn:microsoft.com/office/officeart/2005/8/layout/orgChart1"/>
    <dgm:cxn modelId="{E189B61E-4036-4CE3-88B7-C9A95B74902A}" type="presParOf" srcId="{EB377D5C-1994-4B00-90F4-C845EA7C262A}" destId="{93C23762-CF50-4313-A7C6-BFD6D74241EE}" srcOrd="2" destOrd="0" presId="urn:microsoft.com/office/officeart/2005/8/layout/orgChart1"/>
    <dgm:cxn modelId="{0024E42D-15D3-45A8-BE1A-AE76083D1E00}" type="presParOf" srcId="{12650B32-F0A6-4D7C-BB02-579758A9391A}" destId="{D4DA2AB8-EE2B-4C1E-9E73-582A37D438D5}" srcOrd="2" destOrd="0" presId="urn:microsoft.com/office/officeart/2005/8/layout/orgChart1"/>
    <dgm:cxn modelId="{1AC7EFEB-455C-4E8B-955D-8275950AB354}" type="presParOf" srcId="{12650B32-F0A6-4D7C-BB02-579758A9391A}" destId="{FA32402D-ADCF-4141-9ABD-E68C47CE1EF9}" srcOrd="3" destOrd="0" presId="urn:microsoft.com/office/officeart/2005/8/layout/orgChart1"/>
    <dgm:cxn modelId="{B0C7565A-ED2F-4899-A889-EB15FB7A2FDF}" type="presParOf" srcId="{FA32402D-ADCF-4141-9ABD-E68C47CE1EF9}" destId="{72A766A1-D21A-4D2C-93CC-580CDB76F38B}" srcOrd="0" destOrd="0" presId="urn:microsoft.com/office/officeart/2005/8/layout/orgChart1"/>
    <dgm:cxn modelId="{77847D53-331A-4ED1-86CF-40679BBDB928}" type="presParOf" srcId="{72A766A1-D21A-4D2C-93CC-580CDB76F38B}" destId="{51388788-6465-4667-B4DB-50F9B2DD4AF6}" srcOrd="0" destOrd="0" presId="urn:microsoft.com/office/officeart/2005/8/layout/orgChart1"/>
    <dgm:cxn modelId="{FFD5277C-5A40-408F-B4C8-C28517DA19F4}" type="presParOf" srcId="{72A766A1-D21A-4D2C-93CC-580CDB76F38B}" destId="{B3F30642-6FE9-4FA6-9FC5-70304B9F1EA4}" srcOrd="1" destOrd="0" presId="urn:microsoft.com/office/officeart/2005/8/layout/orgChart1"/>
    <dgm:cxn modelId="{0D64F3A8-C973-4761-9A0E-E4ADEC8CA127}" type="presParOf" srcId="{FA32402D-ADCF-4141-9ABD-E68C47CE1EF9}" destId="{6C219ABC-197C-4E42-A068-9F1A9A1CC63C}" srcOrd="1" destOrd="0" presId="urn:microsoft.com/office/officeart/2005/8/layout/orgChart1"/>
    <dgm:cxn modelId="{D7FC5C73-6328-4501-BDD4-08E751ABC282}" type="presParOf" srcId="{FA32402D-ADCF-4141-9ABD-E68C47CE1EF9}" destId="{7D894C4A-62A6-4640-96D7-4C1244148187}" srcOrd="2" destOrd="0" presId="urn:microsoft.com/office/officeart/2005/8/layout/orgChart1"/>
    <dgm:cxn modelId="{F130CDAF-EAB0-4FF5-812D-50A41FFF636D}" type="presParOf" srcId="{12650B32-F0A6-4D7C-BB02-579758A9391A}" destId="{21C5DCE7-4BF5-49F7-A65D-51C64953B7AF}" srcOrd="4" destOrd="0" presId="urn:microsoft.com/office/officeart/2005/8/layout/orgChart1"/>
    <dgm:cxn modelId="{CB91DA09-FBFC-4C2D-81CD-119EF13E9126}" type="presParOf" srcId="{12650B32-F0A6-4D7C-BB02-579758A9391A}" destId="{6C441353-E179-4260-AE69-401F89DD01D1}" srcOrd="5" destOrd="0" presId="urn:microsoft.com/office/officeart/2005/8/layout/orgChart1"/>
    <dgm:cxn modelId="{E5BC054E-E42A-45DB-B398-17A97F4852A9}" type="presParOf" srcId="{6C441353-E179-4260-AE69-401F89DD01D1}" destId="{BD78386D-FC54-4872-BE3C-A46DD97BB803}" srcOrd="0" destOrd="0" presId="urn:microsoft.com/office/officeart/2005/8/layout/orgChart1"/>
    <dgm:cxn modelId="{B2DA4A95-1E5D-4C7A-AE2F-8A6EE421667F}" type="presParOf" srcId="{BD78386D-FC54-4872-BE3C-A46DD97BB803}" destId="{1B3F48B2-2156-4DB9-9DE1-D4B7B011DE67}" srcOrd="0" destOrd="0" presId="urn:microsoft.com/office/officeart/2005/8/layout/orgChart1"/>
    <dgm:cxn modelId="{CED59052-7F6D-4DE4-B1A4-38B7A9479D20}" type="presParOf" srcId="{BD78386D-FC54-4872-BE3C-A46DD97BB803}" destId="{36A280C0-E7A6-40D9-A7A4-6B68BB11F600}" srcOrd="1" destOrd="0" presId="urn:microsoft.com/office/officeart/2005/8/layout/orgChart1"/>
    <dgm:cxn modelId="{8D00FD40-E0A6-4CA1-BF36-0C178500DD34}" type="presParOf" srcId="{6C441353-E179-4260-AE69-401F89DD01D1}" destId="{112C0F3F-545A-493C-89DE-0A17880F9F67}" srcOrd="1" destOrd="0" presId="urn:microsoft.com/office/officeart/2005/8/layout/orgChart1"/>
    <dgm:cxn modelId="{7F6BA6F3-5ED2-414A-ACC2-83B996D90BEB}" type="presParOf" srcId="{6C441353-E179-4260-AE69-401F89DD01D1}" destId="{074D1FB8-591D-408E-BD73-F58041C2BA8F}" srcOrd="2" destOrd="0" presId="urn:microsoft.com/office/officeart/2005/8/layout/orgChart1"/>
    <dgm:cxn modelId="{5635D71F-5CF0-4BFD-B9AE-2432E864F7B0}" type="presParOf" srcId="{C799B1DC-A907-490F-B972-89ED758963E6}" destId="{7DE34865-0ABB-4D90-AD69-D09BAC2FE4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97F699-7617-49CF-8FF4-A177B7E5BB2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IQ"/>
        </a:p>
      </dgm:t>
    </dgm:pt>
    <dgm:pt modelId="{92D93268-13DD-42AC-AA57-869F3CC35516}">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kumimoji="0" lang="ar-IQ" sz="2800" kern="1200" dirty="0" err="1">
              <a:solidFill>
                <a:schemeClr val="tx1"/>
              </a:solidFill>
              <a:latin typeface="+mj-lt"/>
              <a:ea typeface="+mj-ea"/>
              <a:cs typeface="Ali_K_Samik" pitchFamily="2" charset="-78"/>
            </a:rPr>
            <a:t>دةسةلاَتةكان</a:t>
          </a:r>
          <a:r>
            <a:rPr kumimoji="0" lang="ar-IQ" sz="2800" kern="1200" dirty="0">
              <a:solidFill>
                <a:schemeClr val="tx1"/>
              </a:solidFill>
              <a:latin typeface="+mj-lt"/>
              <a:ea typeface="+mj-ea"/>
              <a:cs typeface="Ali_K_Samik" pitchFamily="2" charset="-78"/>
            </a:rPr>
            <a:t> لة دةولَةت</a:t>
          </a:r>
        </a:p>
      </dgm:t>
    </dgm:pt>
    <dgm:pt modelId="{5F0B6D0C-785E-4B21-A039-232C7674C27B}" type="parTrans" cxnId="{ACC6B8FE-4252-4FA1-BC2E-C197CB4D2F36}">
      <dgm:prSet/>
      <dgm:spPr/>
      <dgm:t>
        <a:bodyPr/>
        <a:lstStyle/>
        <a:p>
          <a:pPr rtl="1"/>
          <a:endParaRPr lang="ar-IQ"/>
        </a:p>
      </dgm:t>
    </dgm:pt>
    <dgm:pt modelId="{117EAD1F-2C84-4987-86CD-0958EEA886E4}" type="sibTrans" cxnId="{ACC6B8FE-4252-4FA1-BC2E-C197CB4D2F36}">
      <dgm:prSet/>
      <dgm:spPr/>
      <dgm:t>
        <a:bodyPr/>
        <a:lstStyle/>
        <a:p>
          <a:pPr rtl="1"/>
          <a:endParaRPr lang="ar-IQ"/>
        </a:p>
      </dgm:t>
    </dgm:pt>
    <dgm:pt modelId="{BDC02313-59F4-44F2-8E30-3E82B9421F80}">
      <dgm:prSet phldrT="[Text]" custT="1">
        <dgm:style>
          <a:lnRef idx="1">
            <a:schemeClr val="dk1"/>
          </a:lnRef>
          <a:fillRef idx="2">
            <a:schemeClr val="dk1"/>
          </a:fillRef>
          <a:effectRef idx="1">
            <a:schemeClr val="dk1"/>
          </a:effectRef>
          <a:fontRef idx="minor">
            <a:schemeClr val="dk1"/>
          </a:fontRef>
        </dgm:style>
      </dgm:prSet>
      <dgm:spPr/>
      <dgm:t>
        <a:bodyPr/>
        <a:lstStyle/>
        <a:p>
          <a:pPr rtl="1"/>
          <a:r>
            <a:rPr kumimoji="0" lang="ar-IQ" sz="3300" kern="1200" dirty="0" err="1">
              <a:solidFill>
                <a:schemeClr val="tx1"/>
              </a:solidFill>
              <a:latin typeface="+mj-lt"/>
              <a:ea typeface="+mj-ea"/>
              <a:cs typeface="Ali_K_Samik" pitchFamily="2" charset="-78"/>
            </a:rPr>
            <a:t>دةسةلاَتي</a:t>
          </a:r>
          <a:r>
            <a:rPr kumimoji="0" lang="ar-IQ" sz="3300" kern="1200" dirty="0">
              <a:solidFill>
                <a:schemeClr val="tx1"/>
              </a:solidFill>
              <a:latin typeface="+mj-lt"/>
              <a:ea typeface="+mj-ea"/>
              <a:cs typeface="Ali_K_Samik" pitchFamily="2" charset="-78"/>
            </a:rPr>
            <a:t> دادوةرى</a:t>
          </a:r>
        </a:p>
      </dgm:t>
    </dgm:pt>
    <dgm:pt modelId="{02251E29-2094-4B71-B3DF-80CF31E1030A}" type="parTrans" cxnId="{F9DA2818-16F3-4A20-94AA-B63C58825763}">
      <dgm:prSet/>
      <dgm:spPr/>
      <dgm:t>
        <a:bodyPr/>
        <a:lstStyle/>
        <a:p>
          <a:pPr rtl="1"/>
          <a:endParaRPr lang="ar-IQ"/>
        </a:p>
      </dgm:t>
    </dgm:pt>
    <dgm:pt modelId="{96E7DE2A-2DBD-4B3A-A676-05642710C690}" type="sibTrans" cxnId="{F9DA2818-16F3-4A20-94AA-B63C58825763}">
      <dgm:prSet/>
      <dgm:spPr/>
      <dgm:t>
        <a:bodyPr/>
        <a:lstStyle/>
        <a:p>
          <a:pPr rtl="1"/>
          <a:endParaRPr lang="ar-IQ"/>
        </a:p>
      </dgm:t>
    </dgm:pt>
    <dgm:pt modelId="{98301107-B2FF-4A7B-B015-43ABCA84E9C8}">
      <dgm:prSet phldrT="[Text]" custT="1">
        <dgm:style>
          <a:lnRef idx="1">
            <a:schemeClr val="dk1"/>
          </a:lnRef>
          <a:fillRef idx="2">
            <a:schemeClr val="dk1"/>
          </a:fillRef>
          <a:effectRef idx="1">
            <a:schemeClr val="dk1"/>
          </a:effectRef>
          <a:fontRef idx="minor">
            <a:schemeClr val="dk1"/>
          </a:fontRef>
        </dgm:style>
      </dgm:prSet>
      <dgm:spPr/>
      <dgm:t>
        <a:bodyPr/>
        <a:lstStyle/>
        <a:p>
          <a:pPr rtl="1"/>
          <a:r>
            <a:rPr kumimoji="0" lang="ar-IQ" sz="2800" kern="1200" dirty="0" err="1">
              <a:solidFill>
                <a:schemeClr val="tx1"/>
              </a:solidFill>
              <a:latin typeface="+mj-lt"/>
              <a:ea typeface="+mj-ea"/>
              <a:cs typeface="Ali_K_Samik" pitchFamily="2" charset="-78"/>
            </a:rPr>
            <a:t>دةسةلاَتي</a:t>
          </a:r>
          <a:r>
            <a:rPr kumimoji="0" lang="ar-IQ" sz="2800" kern="1200" dirty="0">
              <a:solidFill>
                <a:schemeClr val="tx1"/>
              </a:solidFill>
              <a:latin typeface="+mj-lt"/>
              <a:ea typeface="+mj-ea"/>
              <a:cs typeface="Ali_K_Samik" pitchFamily="2" charset="-78"/>
            </a:rPr>
            <a:t> جيَبةجيَكردن</a:t>
          </a:r>
        </a:p>
      </dgm:t>
    </dgm:pt>
    <dgm:pt modelId="{690F6279-9E37-43D6-B841-20BA9C8F4E95}" type="parTrans" cxnId="{BC2A4092-F078-41C3-B1F2-1E0E858EEB32}">
      <dgm:prSet/>
      <dgm:spPr/>
      <dgm:t>
        <a:bodyPr/>
        <a:lstStyle/>
        <a:p>
          <a:pPr rtl="1"/>
          <a:endParaRPr lang="ar-IQ"/>
        </a:p>
      </dgm:t>
    </dgm:pt>
    <dgm:pt modelId="{A519791B-2949-4FF3-982D-D6CDA55EA82B}" type="sibTrans" cxnId="{BC2A4092-F078-41C3-B1F2-1E0E858EEB32}">
      <dgm:prSet/>
      <dgm:spPr/>
      <dgm:t>
        <a:bodyPr/>
        <a:lstStyle/>
        <a:p>
          <a:pPr rtl="1"/>
          <a:endParaRPr lang="ar-IQ"/>
        </a:p>
      </dgm:t>
    </dgm:pt>
    <dgm:pt modelId="{2BC1177E-F4D6-4677-B91C-AD8E0EAF0E8F}">
      <dgm:prSet phldrT="[Text]" custT="1">
        <dgm:style>
          <a:lnRef idx="1">
            <a:schemeClr val="dk1"/>
          </a:lnRef>
          <a:fillRef idx="2">
            <a:schemeClr val="dk1"/>
          </a:fillRef>
          <a:effectRef idx="1">
            <a:schemeClr val="dk1"/>
          </a:effectRef>
          <a:fontRef idx="minor">
            <a:schemeClr val="dk1"/>
          </a:fontRef>
        </dgm:style>
      </dgm:prSet>
      <dgm:spPr/>
      <dgm:t>
        <a:bodyPr/>
        <a:lstStyle/>
        <a:p>
          <a:pPr rtl="1"/>
          <a:r>
            <a:rPr kumimoji="0" lang="ar-IQ" sz="3300" kern="1200" dirty="0" err="1">
              <a:solidFill>
                <a:schemeClr val="tx1"/>
              </a:solidFill>
              <a:latin typeface="+mj-lt"/>
              <a:ea typeface="+mj-ea"/>
              <a:cs typeface="Ali_K_Samik" pitchFamily="2" charset="-78"/>
            </a:rPr>
            <a:t>دةسةلاَتي</a:t>
          </a:r>
          <a:r>
            <a:rPr kumimoji="0" lang="ar-IQ" sz="3300" kern="1200" dirty="0">
              <a:solidFill>
                <a:schemeClr val="tx1"/>
              </a:solidFill>
              <a:latin typeface="+mj-lt"/>
              <a:ea typeface="+mj-ea"/>
              <a:cs typeface="Ali_K_Samik" pitchFamily="2" charset="-78"/>
            </a:rPr>
            <a:t> ياسادانان </a:t>
          </a:r>
        </a:p>
      </dgm:t>
    </dgm:pt>
    <dgm:pt modelId="{03BAD718-6B4B-4485-82D3-6ABE139E498B}" type="parTrans" cxnId="{B7E29379-1523-4359-B96B-C115FB06FE06}">
      <dgm:prSet/>
      <dgm:spPr/>
      <dgm:t>
        <a:bodyPr/>
        <a:lstStyle/>
        <a:p>
          <a:pPr rtl="1"/>
          <a:endParaRPr lang="ar-IQ"/>
        </a:p>
      </dgm:t>
    </dgm:pt>
    <dgm:pt modelId="{88846748-1F3D-4E3B-9AE4-2822F2BF5AA4}" type="sibTrans" cxnId="{B7E29379-1523-4359-B96B-C115FB06FE06}">
      <dgm:prSet/>
      <dgm:spPr/>
      <dgm:t>
        <a:bodyPr/>
        <a:lstStyle/>
        <a:p>
          <a:pPr rtl="1"/>
          <a:endParaRPr lang="ar-IQ"/>
        </a:p>
      </dgm:t>
    </dgm:pt>
    <dgm:pt modelId="{09F1CACB-DBF4-4B00-AB5A-F73B11457469}" type="pres">
      <dgm:prSet presAssocID="{FC97F699-7617-49CF-8FF4-A177B7E5BB24}" presName="hierChild1" presStyleCnt="0">
        <dgm:presLayoutVars>
          <dgm:orgChart val="1"/>
          <dgm:chPref val="1"/>
          <dgm:dir/>
          <dgm:animOne val="branch"/>
          <dgm:animLvl val="lvl"/>
          <dgm:resizeHandles/>
        </dgm:presLayoutVars>
      </dgm:prSet>
      <dgm:spPr/>
    </dgm:pt>
    <dgm:pt modelId="{3CE8B929-7204-4FC3-909E-469A276EED99}" type="pres">
      <dgm:prSet presAssocID="{92D93268-13DD-42AC-AA57-869F3CC35516}" presName="hierRoot1" presStyleCnt="0">
        <dgm:presLayoutVars>
          <dgm:hierBranch val="init"/>
        </dgm:presLayoutVars>
      </dgm:prSet>
      <dgm:spPr/>
    </dgm:pt>
    <dgm:pt modelId="{0019A5AB-F74A-4498-9A40-1B86E8F1B9CC}" type="pres">
      <dgm:prSet presAssocID="{92D93268-13DD-42AC-AA57-869F3CC35516}" presName="rootComposite1" presStyleCnt="0"/>
      <dgm:spPr/>
    </dgm:pt>
    <dgm:pt modelId="{2391BAFF-4679-42C1-A31E-000D2507F6A4}" type="pres">
      <dgm:prSet presAssocID="{92D93268-13DD-42AC-AA57-869F3CC35516}" presName="rootText1" presStyleLbl="node0" presStyleIdx="0" presStyleCnt="1" custScaleY="128214" custLinFactNeighborY="-36778">
        <dgm:presLayoutVars>
          <dgm:chPref val="3"/>
        </dgm:presLayoutVars>
      </dgm:prSet>
      <dgm:spPr/>
    </dgm:pt>
    <dgm:pt modelId="{A560CA62-4DEB-409B-BE6C-B3CBF7CC2378}" type="pres">
      <dgm:prSet presAssocID="{92D93268-13DD-42AC-AA57-869F3CC35516}" presName="rootConnector1" presStyleLbl="node1" presStyleIdx="0" presStyleCnt="0"/>
      <dgm:spPr/>
    </dgm:pt>
    <dgm:pt modelId="{15B2653A-94D6-4B76-B290-479D04A8A787}" type="pres">
      <dgm:prSet presAssocID="{92D93268-13DD-42AC-AA57-869F3CC35516}" presName="hierChild2" presStyleCnt="0"/>
      <dgm:spPr/>
    </dgm:pt>
    <dgm:pt modelId="{2BEA26E9-2A2D-41FB-9C35-E7FBE805B87C}" type="pres">
      <dgm:prSet presAssocID="{02251E29-2094-4B71-B3DF-80CF31E1030A}" presName="Name37" presStyleLbl="parChTrans1D2" presStyleIdx="0" presStyleCnt="3"/>
      <dgm:spPr/>
    </dgm:pt>
    <dgm:pt modelId="{0AC11384-50FA-4A3F-8EE9-17E78041CE6C}" type="pres">
      <dgm:prSet presAssocID="{BDC02313-59F4-44F2-8E30-3E82B9421F80}" presName="hierRoot2" presStyleCnt="0">
        <dgm:presLayoutVars>
          <dgm:hierBranch val="init"/>
        </dgm:presLayoutVars>
      </dgm:prSet>
      <dgm:spPr/>
    </dgm:pt>
    <dgm:pt modelId="{885E4533-E484-4790-A08A-D86C3E8CE570}" type="pres">
      <dgm:prSet presAssocID="{BDC02313-59F4-44F2-8E30-3E82B9421F80}" presName="rootComposite" presStyleCnt="0"/>
      <dgm:spPr/>
    </dgm:pt>
    <dgm:pt modelId="{C1851E1E-17AB-4434-8128-2876054C5B4C}" type="pres">
      <dgm:prSet presAssocID="{BDC02313-59F4-44F2-8E30-3E82B9421F80}" presName="rootText" presStyleLbl="node2" presStyleIdx="0" presStyleCnt="3" custLinFactNeighborY="-23103">
        <dgm:presLayoutVars>
          <dgm:chPref val="3"/>
        </dgm:presLayoutVars>
      </dgm:prSet>
      <dgm:spPr/>
    </dgm:pt>
    <dgm:pt modelId="{588EE5B1-272A-4F1E-A1FE-41AF79C8F2E8}" type="pres">
      <dgm:prSet presAssocID="{BDC02313-59F4-44F2-8E30-3E82B9421F80}" presName="rootConnector" presStyleLbl="node2" presStyleIdx="0" presStyleCnt="3"/>
      <dgm:spPr/>
    </dgm:pt>
    <dgm:pt modelId="{3C704B6D-3436-44AA-944E-E6853FEE61E1}" type="pres">
      <dgm:prSet presAssocID="{BDC02313-59F4-44F2-8E30-3E82B9421F80}" presName="hierChild4" presStyleCnt="0"/>
      <dgm:spPr/>
    </dgm:pt>
    <dgm:pt modelId="{B9548BFD-8FD0-42ED-ACAD-A1644AF5F27B}" type="pres">
      <dgm:prSet presAssocID="{BDC02313-59F4-44F2-8E30-3E82B9421F80}" presName="hierChild5" presStyleCnt="0"/>
      <dgm:spPr/>
    </dgm:pt>
    <dgm:pt modelId="{4BAB92DC-E01F-4588-A577-7BEDC097FABF}" type="pres">
      <dgm:prSet presAssocID="{690F6279-9E37-43D6-B841-20BA9C8F4E95}" presName="Name37" presStyleLbl="parChTrans1D2" presStyleIdx="1" presStyleCnt="3"/>
      <dgm:spPr/>
    </dgm:pt>
    <dgm:pt modelId="{F93040BB-F578-45CC-9995-B5CABF6DDD83}" type="pres">
      <dgm:prSet presAssocID="{98301107-B2FF-4A7B-B015-43ABCA84E9C8}" presName="hierRoot2" presStyleCnt="0">
        <dgm:presLayoutVars>
          <dgm:hierBranch val="init"/>
        </dgm:presLayoutVars>
      </dgm:prSet>
      <dgm:spPr/>
    </dgm:pt>
    <dgm:pt modelId="{62F48804-9013-41B6-83AA-89F5E8743E36}" type="pres">
      <dgm:prSet presAssocID="{98301107-B2FF-4A7B-B015-43ABCA84E9C8}" presName="rootComposite" presStyleCnt="0"/>
      <dgm:spPr/>
    </dgm:pt>
    <dgm:pt modelId="{51461A8C-AF86-4F43-843D-4068E44FA420}" type="pres">
      <dgm:prSet presAssocID="{98301107-B2FF-4A7B-B015-43ABCA84E9C8}" presName="rootText" presStyleLbl="node2" presStyleIdx="1" presStyleCnt="3" custLinFactNeighborY="-23103">
        <dgm:presLayoutVars>
          <dgm:chPref val="3"/>
        </dgm:presLayoutVars>
      </dgm:prSet>
      <dgm:spPr/>
    </dgm:pt>
    <dgm:pt modelId="{C12C924A-F207-4412-A84C-F0C33D665517}" type="pres">
      <dgm:prSet presAssocID="{98301107-B2FF-4A7B-B015-43ABCA84E9C8}" presName="rootConnector" presStyleLbl="node2" presStyleIdx="1" presStyleCnt="3"/>
      <dgm:spPr/>
    </dgm:pt>
    <dgm:pt modelId="{652FEC0F-AAF0-4B51-B68E-8E75C0EB1DB5}" type="pres">
      <dgm:prSet presAssocID="{98301107-B2FF-4A7B-B015-43ABCA84E9C8}" presName="hierChild4" presStyleCnt="0"/>
      <dgm:spPr/>
    </dgm:pt>
    <dgm:pt modelId="{B93D4187-73A3-458B-9511-CC4F663B53BB}" type="pres">
      <dgm:prSet presAssocID="{98301107-B2FF-4A7B-B015-43ABCA84E9C8}" presName="hierChild5" presStyleCnt="0"/>
      <dgm:spPr/>
    </dgm:pt>
    <dgm:pt modelId="{6B28AFBF-9080-4C07-8434-0E3FDE5F37E3}" type="pres">
      <dgm:prSet presAssocID="{03BAD718-6B4B-4485-82D3-6ABE139E498B}" presName="Name37" presStyleLbl="parChTrans1D2" presStyleIdx="2" presStyleCnt="3"/>
      <dgm:spPr/>
    </dgm:pt>
    <dgm:pt modelId="{B745EEC1-A22F-40F1-9850-0B988D7ED050}" type="pres">
      <dgm:prSet presAssocID="{2BC1177E-F4D6-4677-B91C-AD8E0EAF0E8F}" presName="hierRoot2" presStyleCnt="0">
        <dgm:presLayoutVars>
          <dgm:hierBranch val="init"/>
        </dgm:presLayoutVars>
      </dgm:prSet>
      <dgm:spPr/>
    </dgm:pt>
    <dgm:pt modelId="{4581D07C-AF7E-4F92-BF75-1E988BAA49FC}" type="pres">
      <dgm:prSet presAssocID="{2BC1177E-F4D6-4677-B91C-AD8E0EAF0E8F}" presName="rootComposite" presStyleCnt="0"/>
      <dgm:spPr/>
    </dgm:pt>
    <dgm:pt modelId="{A9E2B704-9C67-474F-9969-05411DD4E72C}" type="pres">
      <dgm:prSet presAssocID="{2BC1177E-F4D6-4677-B91C-AD8E0EAF0E8F}" presName="rootText" presStyleLbl="node2" presStyleIdx="2" presStyleCnt="3" custLinFactNeighborY="-25029">
        <dgm:presLayoutVars>
          <dgm:chPref val="3"/>
        </dgm:presLayoutVars>
      </dgm:prSet>
      <dgm:spPr/>
    </dgm:pt>
    <dgm:pt modelId="{CA42231E-0932-4774-B3C0-987193DE81BB}" type="pres">
      <dgm:prSet presAssocID="{2BC1177E-F4D6-4677-B91C-AD8E0EAF0E8F}" presName="rootConnector" presStyleLbl="node2" presStyleIdx="2" presStyleCnt="3"/>
      <dgm:spPr/>
    </dgm:pt>
    <dgm:pt modelId="{38697716-7861-4A73-A8CE-6467E0138F46}" type="pres">
      <dgm:prSet presAssocID="{2BC1177E-F4D6-4677-B91C-AD8E0EAF0E8F}" presName="hierChild4" presStyleCnt="0"/>
      <dgm:spPr/>
    </dgm:pt>
    <dgm:pt modelId="{FB9E24BA-F877-4BD6-AD0A-1B4EC8EA0A0B}" type="pres">
      <dgm:prSet presAssocID="{2BC1177E-F4D6-4677-B91C-AD8E0EAF0E8F}" presName="hierChild5" presStyleCnt="0"/>
      <dgm:spPr/>
    </dgm:pt>
    <dgm:pt modelId="{7E94E3BC-A772-4A88-9ED9-A189F1567667}" type="pres">
      <dgm:prSet presAssocID="{92D93268-13DD-42AC-AA57-869F3CC35516}" presName="hierChild3" presStyleCnt="0"/>
      <dgm:spPr/>
    </dgm:pt>
  </dgm:ptLst>
  <dgm:cxnLst>
    <dgm:cxn modelId="{F9DA2818-16F3-4A20-94AA-B63C58825763}" srcId="{92D93268-13DD-42AC-AA57-869F3CC35516}" destId="{BDC02313-59F4-44F2-8E30-3E82B9421F80}" srcOrd="0" destOrd="0" parTransId="{02251E29-2094-4B71-B3DF-80CF31E1030A}" sibTransId="{96E7DE2A-2DBD-4B3A-A676-05642710C690}"/>
    <dgm:cxn modelId="{E63F5C1A-FC59-49F9-B1EA-2D689468F797}" type="presOf" srcId="{2BC1177E-F4D6-4677-B91C-AD8E0EAF0E8F}" destId="{CA42231E-0932-4774-B3C0-987193DE81BB}" srcOrd="1" destOrd="0" presId="urn:microsoft.com/office/officeart/2005/8/layout/orgChart1"/>
    <dgm:cxn modelId="{1ED69D28-7130-4C46-AF85-767A763A3A9F}" type="presOf" srcId="{98301107-B2FF-4A7B-B015-43ABCA84E9C8}" destId="{C12C924A-F207-4412-A84C-F0C33D665517}" srcOrd="1" destOrd="0" presId="urn:microsoft.com/office/officeart/2005/8/layout/orgChart1"/>
    <dgm:cxn modelId="{8623C73B-BF5E-4C55-AC2B-9C80AEC6E061}" type="presOf" srcId="{92D93268-13DD-42AC-AA57-869F3CC35516}" destId="{2391BAFF-4679-42C1-A31E-000D2507F6A4}" srcOrd="0" destOrd="0" presId="urn:microsoft.com/office/officeart/2005/8/layout/orgChart1"/>
    <dgm:cxn modelId="{B7E29379-1523-4359-B96B-C115FB06FE06}" srcId="{92D93268-13DD-42AC-AA57-869F3CC35516}" destId="{2BC1177E-F4D6-4677-B91C-AD8E0EAF0E8F}" srcOrd="2" destOrd="0" parTransId="{03BAD718-6B4B-4485-82D3-6ABE139E498B}" sibTransId="{88846748-1F3D-4E3B-9AE4-2822F2BF5AA4}"/>
    <dgm:cxn modelId="{E3FD8784-F1E8-49B4-AC63-BA147FD47DD6}" type="presOf" srcId="{BDC02313-59F4-44F2-8E30-3E82B9421F80}" destId="{C1851E1E-17AB-4434-8128-2876054C5B4C}" srcOrd="0" destOrd="0" presId="urn:microsoft.com/office/officeart/2005/8/layout/orgChart1"/>
    <dgm:cxn modelId="{8528528E-DC16-40EC-8B2A-D2034CB59621}" type="presOf" srcId="{690F6279-9E37-43D6-B841-20BA9C8F4E95}" destId="{4BAB92DC-E01F-4588-A577-7BEDC097FABF}" srcOrd="0" destOrd="0" presId="urn:microsoft.com/office/officeart/2005/8/layout/orgChart1"/>
    <dgm:cxn modelId="{BC2A4092-F078-41C3-B1F2-1E0E858EEB32}" srcId="{92D93268-13DD-42AC-AA57-869F3CC35516}" destId="{98301107-B2FF-4A7B-B015-43ABCA84E9C8}" srcOrd="1" destOrd="0" parTransId="{690F6279-9E37-43D6-B841-20BA9C8F4E95}" sibTransId="{A519791B-2949-4FF3-982D-D6CDA55EA82B}"/>
    <dgm:cxn modelId="{44264395-84EB-41C6-8E54-FBF655158334}" type="presOf" srcId="{FC97F699-7617-49CF-8FF4-A177B7E5BB24}" destId="{09F1CACB-DBF4-4B00-AB5A-F73B11457469}" srcOrd="0" destOrd="0" presId="urn:microsoft.com/office/officeart/2005/8/layout/orgChart1"/>
    <dgm:cxn modelId="{2DC53FCC-7F26-4C9E-8ED5-804243A93836}" type="presOf" srcId="{98301107-B2FF-4A7B-B015-43ABCA84E9C8}" destId="{51461A8C-AF86-4F43-843D-4068E44FA420}" srcOrd="0" destOrd="0" presId="urn:microsoft.com/office/officeart/2005/8/layout/orgChart1"/>
    <dgm:cxn modelId="{290734D7-2EB1-46AD-B90A-15CF1689122B}" type="presOf" srcId="{02251E29-2094-4B71-B3DF-80CF31E1030A}" destId="{2BEA26E9-2A2D-41FB-9C35-E7FBE805B87C}" srcOrd="0" destOrd="0" presId="urn:microsoft.com/office/officeart/2005/8/layout/orgChart1"/>
    <dgm:cxn modelId="{34437BE1-BC45-4F47-B1F1-9EC34A0D42A0}" type="presOf" srcId="{92D93268-13DD-42AC-AA57-869F3CC35516}" destId="{A560CA62-4DEB-409B-BE6C-B3CBF7CC2378}" srcOrd="1" destOrd="0" presId="urn:microsoft.com/office/officeart/2005/8/layout/orgChart1"/>
    <dgm:cxn modelId="{C3D2FDE3-5106-45DE-A5C0-D2305426A778}" type="presOf" srcId="{2BC1177E-F4D6-4677-B91C-AD8E0EAF0E8F}" destId="{A9E2B704-9C67-474F-9969-05411DD4E72C}" srcOrd="0" destOrd="0" presId="urn:microsoft.com/office/officeart/2005/8/layout/orgChart1"/>
    <dgm:cxn modelId="{BC658FF2-3382-46BE-A448-6120A532F116}" type="presOf" srcId="{03BAD718-6B4B-4485-82D3-6ABE139E498B}" destId="{6B28AFBF-9080-4C07-8434-0E3FDE5F37E3}" srcOrd="0" destOrd="0" presId="urn:microsoft.com/office/officeart/2005/8/layout/orgChart1"/>
    <dgm:cxn modelId="{FD67B5F5-2D76-47CC-898C-26A3A8FB626B}" type="presOf" srcId="{BDC02313-59F4-44F2-8E30-3E82B9421F80}" destId="{588EE5B1-272A-4F1E-A1FE-41AF79C8F2E8}" srcOrd="1" destOrd="0" presId="urn:microsoft.com/office/officeart/2005/8/layout/orgChart1"/>
    <dgm:cxn modelId="{ACC6B8FE-4252-4FA1-BC2E-C197CB4D2F36}" srcId="{FC97F699-7617-49CF-8FF4-A177B7E5BB24}" destId="{92D93268-13DD-42AC-AA57-869F3CC35516}" srcOrd="0" destOrd="0" parTransId="{5F0B6D0C-785E-4B21-A039-232C7674C27B}" sibTransId="{117EAD1F-2C84-4987-86CD-0958EEA886E4}"/>
    <dgm:cxn modelId="{25D61610-2C92-4D1A-89E1-F7D37C118644}" type="presParOf" srcId="{09F1CACB-DBF4-4B00-AB5A-F73B11457469}" destId="{3CE8B929-7204-4FC3-909E-469A276EED99}" srcOrd="0" destOrd="0" presId="urn:microsoft.com/office/officeart/2005/8/layout/orgChart1"/>
    <dgm:cxn modelId="{53E50EB5-B3C2-493D-AF2C-B803B4555DF4}" type="presParOf" srcId="{3CE8B929-7204-4FC3-909E-469A276EED99}" destId="{0019A5AB-F74A-4498-9A40-1B86E8F1B9CC}" srcOrd="0" destOrd="0" presId="urn:microsoft.com/office/officeart/2005/8/layout/orgChart1"/>
    <dgm:cxn modelId="{777FE43C-8081-4CE2-9BC9-210E978311E1}" type="presParOf" srcId="{0019A5AB-F74A-4498-9A40-1B86E8F1B9CC}" destId="{2391BAFF-4679-42C1-A31E-000D2507F6A4}" srcOrd="0" destOrd="0" presId="urn:microsoft.com/office/officeart/2005/8/layout/orgChart1"/>
    <dgm:cxn modelId="{B8478A48-54EA-44B6-A8C7-C2CF70C1C986}" type="presParOf" srcId="{0019A5AB-F74A-4498-9A40-1B86E8F1B9CC}" destId="{A560CA62-4DEB-409B-BE6C-B3CBF7CC2378}" srcOrd="1" destOrd="0" presId="urn:microsoft.com/office/officeart/2005/8/layout/orgChart1"/>
    <dgm:cxn modelId="{6513057F-6C58-4183-94D5-4C7A9129ECDD}" type="presParOf" srcId="{3CE8B929-7204-4FC3-909E-469A276EED99}" destId="{15B2653A-94D6-4B76-B290-479D04A8A787}" srcOrd="1" destOrd="0" presId="urn:microsoft.com/office/officeart/2005/8/layout/orgChart1"/>
    <dgm:cxn modelId="{873B447F-3437-4810-A618-7E9D1BACB1C0}" type="presParOf" srcId="{15B2653A-94D6-4B76-B290-479D04A8A787}" destId="{2BEA26E9-2A2D-41FB-9C35-E7FBE805B87C}" srcOrd="0" destOrd="0" presId="urn:microsoft.com/office/officeart/2005/8/layout/orgChart1"/>
    <dgm:cxn modelId="{2E20B7EF-724E-41E1-BF36-A1DC18CD5D0C}" type="presParOf" srcId="{15B2653A-94D6-4B76-B290-479D04A8A787}" destId="{0AC11384-50FA-4A3F-8EE9-17E78041CE6C}" srcOrd="1" destOrd="0" presId="urn:microsoft.com/office/officeart/2005/8/layout/orgChart1"/>
    <dgm:cxn modelId="{A6064B82-1056-4F2D-A72A-00D9BE8F44C6}" type="presParOf" srcId="{0AC11384-50FA-4A3F-8EE9-17E78041CE6C}" destId="{885E4533-E484-4790-A08A-D86C3E8CE570}" srcOrd="0" destOrd="0" presId="urn:microsoft.com/office/officeart/2005/8/layout/orgChart1"/>
    <dgm:cxn modelId="{CA2C8021-D3E6-45D1-B0BA-BC072F4AFAC7}" type="presParOf" srcId="{885E4533-E484-4790-A08A-D86C3E8CE570}" destId="{C1851E1E-17AB-4434-8128-2876054C5B4C}" srcOrd="0" destOrd="0" presId="urn:microsoft.com/office/officeart/2005/8/layout/orgChart1"/>
    <dgm:cxn modelId="{75DE1175-7EAD-4FDA-9A03-FAC205503A63}" type="presParOf" srcId="{885E4533-E484-4790-A08A-D86C3E8CE570}" destId="{588EE5B1-272A-4F1E-A1FE-41AF79C8F2E8}" srcOrd="1" destOrd="0" presId="urn:microsoft.com/office/officeart/2005/8/layout/orgChart1"/>
    <dgm:cxn modelId="{32A5215B-47A0-400B-B32D-A32BE8A99108}" type="presParOf" srcId="{0AC11384-50FA-4A3F-8EE9-17E78041CE6C}" destId="{3C704B6D-3436-44AA-944E-E6853FEE61E1}" srcOrd="1" destOrd="0" presId="urn:microsoft.com/office/officeart/2005/8/layout/orgChart1"/>
    <dgm:cxn modelId="{D37FB402-C688-48BD-A939-1962582208EA}" type="presParOf" srcId="{0AC11384-50FA-4A3F-8EE9-17E78041CE6C}" destId="{B9548BFD-8FD0-42ED-ACAD-A1644AF5F27B}" srcOrd="2" destOrd="0" presId="urn:microsoft.com/office/officeart/2005/8/layout/orgChart1"/>
    <dgm:cxn modelId="{306AF087-E9A6-4386-A045-18BBDF4CB1F2}" type="presParOf" srcId="{15B2653A-94D6-4B76-B290-479D04A8A787}" destId="{4BAB92DC-E01F-4588-A577-7BEDC097FABF}" srcOrd="2" destOrd="0" presId="urn:microsoft.com/office/officeart/2005/8/layout/orgChart1"/>
    <dgm:cxn modelId="{A2D17AF7-2D75-4292-B7B6-A05075E6B7BA}" type="presParOf" srcId="{15B2653A-94D6-4B76-B290-479D04A8A787}" destId="{F93040BB-F578-45CC-9995-B5CABF6DDD83}" srcOrd="3" destOrd="0" presId="urn:microsoft.com/office/officeart/2005/8/layout/orgChart1"/>
    <dgm:cxn modelId="{875C6103-45D3-4B3F-9B5D-C4C9C9E65FB4}" type="presParOf" srcId="{F93040BB-F578-45CC-9995-B5CABF6DDD83}" destId="{62F48804-9013-41B6-83AA-89F5E8743E36}" srcOrd="0" destOrd="0" presId="urn:microsoft.com/office/officeart/2005/8/layout/orgChart1"/>
    <dgm:cxn modelId="{6854B875-FA15-481B-8A9C-7A5046632DD8}" type="presParOf" srcId="{62F48804-9013-41B6-83AA-89F5E8743E36}" destId="{51461A8C-AF86-4F43-843D-4068E44FA420}" srcOrd="0" destOrd="0" presId="urn:microsoft.com/office/officeart/2005/8/layout/orgChart1"/>
    <dgm:cxn modelId="{6A31B3B1-B8A7-4719-AC01-7FD8983F8792}" type="presParOf" srcId="{62F48804-9013-41B6-83AA-89F5E8743E36}" destId="{C12C924A-F207-4412-A84C-F0C33D665517}" srcOrd="1" destOrd="0" presId="urn:microsoft.com/office/officeart/2005/8/layout/orgChart1"/>
    <dgm:cxn modelId="{527D9059-BE1B-4DAA-9DC9-294B2E56EA3D}" type="presParOf" srcId="{F93040BB-F578-45CC-9995-B5CABF6DDD83}" destId="{652FEC0F-AAF0-4B51-B68E-8E75C0EB1DB5}" srcOrd="1" destOrd="0" presId="urn:microsoft.com/office/officeart/2005/8/layout/orgChart1"/>
    <dgm:cxn modelId="{FDDF083A-FF08-4941-8396-A9BF1EEB21AF}" type="presParOf" srcId="{F93040BB-F578-45CC-9995-B5CABF6DDD83}" destId="{B93D4187-73A3-458B-9511-CC4F663B53BB}" srcOrd="2" destOrd="0" presId="urn:microsoft.com/office/officeart/2005/8/layout/orgChart1"/>
    <dgm:cxn modelId="{0CC18C7C-68FD-435E-9488-9BE8F90E5C73}" type="presParOf" srcId="{15B2653A-94D6-4B76-B290-479D04A8A787}" destId="{6B28AFBF-9080-4C07-8434-0E3FDE5F37E3}" srcOrd="4" destOrd="0" presId="urn:microsoft.com/office/officeart/2005/8/layout/orgChart1"/>
    <dgm:cxn modelId="{ABDC0246-263B-4E29-B890-93725946F85C}" type="presParOf" srcId="{15B2653A-94D6-4B76-B290-479D04A8A787}" destId="{B745EEC1-A22F-40F1-9850-0B988D7ED050}" srcOrd="5" destOrd="0" presId="urn:microsoft.com/office/officeart/2005/8/layout/orgChart1"/>
    <dgm:cxn modelId="{5966BD44-B70B-4F34-B27C-A1978163FADA}" type="presParOf" srcId="{B745EEC1-A22F-40F1-9850-0B988D7ED050}" destId="{4581D07C-AF7E-4F92-BF75-1E988BAA49FC}" srcOrd="0" destOrd="0" presId="urn:microsoft.com/office/officeart/2005/8/layout/orgChart1"/>
    <dgm:cxn modelId="{7A00C558-55EB-4E84-8D75-FB9639168F1E}" type="presParOf" srcId="{4581D07C-AF7E-4F92-BF75-1E988BAA49FC}" destId="{A9E2B704-9C67-474F-9969-05411DD4E72C}" srcOrd="0" destOrd="0" presId="urn:microsoft.com/office/officeart/2005/8/layout/orgChart1"/>
    <dgm:cxn modelId="{EDD36D01-61BD-4A77-81EB-3415A7D623B3}" type="presParOf" srcId="{4581D07C-AF7E-4F92-BF75-1E988BAA49FC}" destId="{CA42231E-0932-4774-B3C0-987193DE81BB}" srcOrd="1" destOrd="0" presId="urn:microsoft.com/office/officeart/2005/8/layout/orgChart1"/>
    <dgm:cxn modelId="{129FCAD0-B894-4510-9F32-7771B524C6D8}" type="presParOf" srcId="{B745EEC1-A22F-40F1-9850-0B988D7ED050}" destId="{38697716-7861-4A73-A8CE-6467E0138F46}" srcOrd="1" destOrd="0" presId="urn:microsoft.com/office/officeart/2005/8/layout/orgChart1"/>
    <dgm:cxn modelId="{95835C74-0C54-4129-A8B4-0104BD08BF8D}" type="presParOf" srcId="{B745EEC1-A22F-40F1-9850-0B988D7ED050}" destId="{FB9E24BA-F877-4BD6-AD0A-1B4EC8EA0A0B}" srcOrd="2" destOrd="0" presId="urn:microsoft.com/office/officeart/2005/8/layout/orgChart1"/>
    <dgm:cxn modelId="{7DBF6279-0A86-4144-A333-0F9C6ADF2BE4}" type="presParOf" srcId="{3CE8B929-7204-4FC3-909E-469A276EED99}" destId="{7E94E3BC-A772-4A88-9ED9-A189F156766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1C5692-4855-4D30-A6A7-9AA00861DB3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IQ"/>
        </a:p>
      </dgm:t>
    </dgm:pt>
    <dgm:pt modelId="{F7D0D38C-B4CF-4662-8E14-9EC8E41B4F97}">
      <dgm:prSet phldrT="[Text]" custT="1">
        <dgm:style>
          <a:lnRef idx="1">
            <a:schemeClr val="dk1"/>
          </a:lnRef>
          <a:fillRef idx="2">
            <a:schemeClr val="dk1"/>
          </a:fillRef>
          <a:effectRef idx="1">
            <a:schemeClr val="dk1"/>
          </a:effectRef>
          <a:fontRef idx="minor">
            <a:schemeClr val="dk1"/>
          </a:fontRef>
        </dgm:style>
      </dgm:prSet>
      <dgm:spPr/>
      <dgm:t>
        <a:bodyPr/>
        <a:lstStyle/>
        <a:p>
          <a:pPr rtl="1"/>
          <a:r>
            <a:rPr lang="ar-IQ" sz="2800" dirty="0"/>
            <a:t>الدول</a:t>
          </a:r>
          <a:endParaRPr lang="ar-IQ" sz="1200" dirty="0"/>
        </a:p>
      </dgm:t>
    </dgm:pt>
    <dgm:pt modelId="{81AC7672-7EC1-4F4B-A6DB-2321FA11767F}" type="parTrans" cxnId="{59C2EDB5-D433-4ACA-AF3A-EF122FA08BD2}">
      <dgm:prSet/>
      <dgm:spPr/>
      <dgm:t>
        <a:bodyPr/>
        <a:lstStyle/>
        <a:p>
          <a:pPr rtl="1"/>
          <a:endParaRPr lang="ar-IQ"/>
        </a:p>
      </dgm:t>
    </dgm:pt>
    <dgm:pt modelId="{1760A9FF-2764-49F8-98C8-FFBA1EA303FA}" type="sibTrans" cxnId="{59C2EDB5-D433-4ACA-AF3A-EF122FA08BD2}">
      <dgm:prSet/>
      <dgm:spPr/>
      <dgm:t>
        <a:bodyPr/>
        <a:lstStyle/>
        <a:p>
          <a:pPr rtl="1"/>
          <a:endParaRPr lang="ar-IQ"/>
        </a:p>
      </dgm:t>
    </dgm:pt>
    <dgm:pt modelId="{A47307E8-8346-4886-AB4B-FE5C644D574E}">
      <dgm:prSet phldrT="[Text]" custT="1">
        <dgm:style>
          <a:lnRef idx="3">
            <a:schemeClr val="lt1"/>
          </a:lnRef>
          <a:fillRef idx="1">
            <a:schemeClr val="accent4"/>
          </a:fillRef>
          <a:effectRef idx="1">
            <a:schemeClr val="accent4"/>
          </a:effectRef>
          <a:fontRef idx="minor">
            <a:schemeClr val="lt1"/>
          </a:fontRef>
        </dgm:style>
      </dgm:prSet>
      <dgm:spPr/>
      <dgm:t>
        <a:bodyPr/>
        <a:lstStyle/>
        <a:p>
          <a:pPr rtl="1"/>
          <a:r>
            <a:rPr lang="ar-IQ" sz="1800" b="1" dirty="0"/>
            <a:t>المركبة </a:t>
          </a:r>
        </a:p>
        <a:p>
          <a:pPr rtl="1"/>
          <a:r>
            <a:rPr lang="ar-IQ" sz="1800" b="1" dirty="0"/>
            <a:t>الاتحادية</a:t>
          </a:r>
        </a:p>
      </dgm:t>
    </dgm:pt>
    <dgm:pt modelId="{0A6D846D-2403-47DE-B600-63C0FCD3C2CB}" type="parTrans" cxnId="{2B0F8DF7-57E2-414B-B41B-DC351A286FB8}">
      <dgm:prSet/>
      <dgm:spPr/>
      <dgm:t>
        <a:bodyPr/>
        <a:lstStyle/>
        <a:p>
          <a:pPr rtl="1"/>
          <a:endParaRPr lang="ar-IQ"/>
        </a:p>
      </dgm:t>
    </dgm:pt>
    <dgm:pt modelId="{3C286665-5658-4C92-AD96-9D9BA19788FD}" type="sibTrans" cxnId="{2B0F8DF7-57E2-414B-B41B-DC351A286FB8}">
      <dgm:prSet/>
      <dgm:spPr/>
      <dgm:t>
        <a:bodyPr/>
        <a:lstStyle/>
        <a:p>
          <a:pPr rtl="1"/>
          <a:endParaRPr lang="ar-IQ"/>
        </a:p>
      </dgm:t>
    </dgm:pt>
    <dgm:pt modelId="{B0A8CAAE-2126-4937-91D5-359378B6A39B}">
      <dgm:prSet phldrT="[Text]" custT="1"/>
      <dgm:spPr/>
      <dgm:t>
        <a:bodyPr/>
        <a:lstStyle/>
        <a:p>
          <a:pPr rtl="1"/>
          <a:r>
            <a:rPr lang="ar-IQ" sz="1800" b="1" dirty="0"/>
            <a:t>الاتحاد الفدرالي</a:t>
          </a:r>
        </a:p>
      </dgm:t>
    </dgm:pt>
    <dgm:pt modelId="{517AF47D-8289-4C00-9270-24899C6A361A}" type="parTrans" cxnId="{37D864A8-A26B-431E-80F8-2215F91F2733}">
      <dgm:prSet/>
      <dgm:spPr/>
      <dgm:t>
        <a:bodyPr/>
        <a:lstStyle/>
        <a:p>
          <a:pPr rtl="1"/>
          <a:endParaRPr lang="ar-IQ"/>
        </a:p>
      </dgm:t>
    </dgm:pt>
    <dgm:pt modelId="{DED70795-FDE4-4E96-9BCC-6561C250D076}" type="sibTrans" cxnId="{37D864A8-A26B-431E-80F8-2215F91F2733}">
      <dgm:prSet/>
      <dgm:spPr/>
      <dgm:t>
        <a:bodyPr/>
        <a:lstStyle/>
        <a:p>
          <a:pPr rtl="1"/>
          <a:endParaRPr lang="ar-IQ"/>
        </a:p>
      </dgm:t>
    </dgm:pt>
    <dgm:pt modelId="{A811C564-7F31-4946-8F98-C23EE45C7774}">
      <dgm:prSet phldrT="[Text]" custT="1"/>
      <dgm:spPr/>
      <dgm:t>
        <a:bodyPr/>
        <a:lstStyle/>
        <a:p>
          <a:pPr rtl="1"/>
          <a:r>
            <a:rPr lang="ar-IQ" sz="1600" b="1" dirty="0"/>
            <a:t>الاتحاد الشخصي </a:t>
          </a:r>
        </a:p>
      </dgm:t>
    </dgm:pt>
    <dgm:pt modelId="{DE840707-10F3-4A05-A273-9BDE21F00D16}" type="parTrans" cxnId="{D95AC8BE-2E89-4023-B758-52A490B80BC7}">
      <dgm:prSet/>
      <dgm:spPr/>
      <dgm:t>
        <a:bodyPr/>
        <a:lstStyle/>
        <a:p>
          <a:pPr rtl="1"/>
          <a:endParaRPr lang="ar-IQ"/>
        </a:p>
      </dgm:t>
    </dgm:pt>
    <dgm:pt modelId="{2D7827A4-1022-4FDA-93D1-FA216C09C3EE}" type="sibTrans" cxnId="{D95AC8BE-2E89-4023-B758-52A490B80BC7}">
      <dgm:prSet/>
      <dgm:spPr/>
      <dgm:t>
        <a:bodyPr/>
        <a:lstStyle/>
        <a:p>
          <a:pPr rtl="1"/>
          <a:endParaRPr lang="ar-IQ"/>
        </a:p>
      </dgm:t>
    </dgm:pt>
    <dgm:pt modelId="{3FD04A62-8D70-4E9D-8D42-3AAD3033BB0C}">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ar-IQ" sz="1600" b="1" dirty="0"/>
            <a:t>البسيطة </a:t>
          </a:r>
        </a:p>
        <a:p>
          <a:pPr rtl="1"/>
          <a:r>
            <a:rPr lang="ar-IQ" sz="1600" b="1" dirty="0"/>
            <a:t>الموحدة </a:t>
          </a:r>
        </a:p>
      </dgm:t>
    </dgm:pt>
    <dgm:pt modelId="{7F4530F0-7297-46B2-8A17-0F805F20E5C1}" type="parTrans" cxnId="{E36C2981-68FC-4C65-9BF7-F84FDBC67A49}">
      <dgm:prSet/>
      <dgm:spPr/>
      <dgm:t>
        <a:bodyPr/>
        <a:lstStyle/>
        <a:p>
          <a:pPr rtl="1"/>
          <a:endParaRPr lang="ar-IQ"/>
        </a:p>
      </dgm:t>
    </dgm:pt>
    <dgm:pt modelId="{511FB7C0-B739-49D8-B8CB-A1F60AD92CB0}" type="sibTrans" cxnId="{E36C2981-68FC-4C65-9BF7-F84FDBC67A49}">
      <dgm:prSet/>
      <dgm:spPr/>
      <dgm:t>
        <a:bodyPr/>
        <a:lstStyle/>
        <a:p>
          <a:pPr rtl="1"/>
          <a:endParaRPr lang="ar-IQ"/>
        </a:p>
      </dgm:t>
    </dgm:pt>
    <dgm:pt modelId="{A85F03F3-A562-46B5-A6DD-A3401C0ED753}">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lang="ar-IQ" sz="1600" b="1" dirty="0"/>
            <a:t>اللامركزية الادارية</a:t>
          </a:r>
        </a:p>
      </dgm:t>
    </dgm:pt>
    <dgm:pt modelId="{06CF8721-E585-4EA4-9E9F-8475C9DF7113}" type="parTrans" cxnId="{12FD6DC7-146A-4286-84A7-3D763B6CA863}">
      <dgm:prSet/>
      <dgm:spPr/>
      <dgm:t>
        <a:bodyPr/>
        <a:lstStyle/>
        <a:p>
          <a:pPr rtl="1"/>
          <a:endParaRPr lang="ar-IQ"/>
        </a:p>
      </dgm:t>
    </dgm:pt>
    <dgm:pt modelId="{9CD6968E-0F50-439B-B92A-0F7B5D038B87}" type="sibTrans" cxnId="{12FD6DC7-146A-4286-84A7-3D763B6CA863}">
      <dgm:prSet/>
      <dgm:spPr/>
      <dgm:t>
        <a:bodyPr/>
        <a:lstStyle/>
        <a:p>
          <a:pPr rtl="1"/>
          <a:endParaRPr lang="ar-IQ"/>
        </a:p>
      </dgm:t>
    </dgm:pt>
    <dgm:pt modelId="{B24434ED-3FE6-4718-A2B3-6ABEB935174E}">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lang="ar-IQ" sz="1800" b="1" dirty="0"/>
            <a:t>المركزية الادارية </a:t>
          </a:r>
        </a:p>
      </dgm:t>
    </dgm:pt>
    <dgm:pt modelId="{4F45C923-A5FD-4096-8EC3-53E0E0DFE37D}" type="parTrans" cxnId="{12B08583-9278-41C5-9675-58FE8E4BF03B}">
      <dgm:prSet/>
      <dgm:spPr/>
      <dgm:t>
        <a:bodyPr/>
        <a:lstStyle/>
        <a:p>
          <a:pPr rtl="1"/>
          <a:endParaRPr lang="ar-IQ"/>
        </a:p>
      </dgm:t>
    </dgm:pt>
    <dgm:pt modelId="{2C307B21-6946-465F-B5D3-9BC208362288}" type="sibTrans" cxnId="{12B08583-9278-41C5-9675-58FE8E4BF03B}">
      <dgm:prSet/>
      <dgm:spPr/>
      <dgm:t>
        <a:bodyPr/>
        <a:lstStyle/>
        <a:p>
          <a:pPr rtl="1"/>
          <a:endParaRPr lang="ar-IQ"/>
        </a:p>
      </dgm:t>
    </dgm:pt>
    <dgm:pt modelId="{4755ED1C-7CB7-4C34-BB90-3A1FFB427C9B}">
      <dgm:prSet phldrT="[Text]" custT="1"/>
      <dgm:spPr/>
      <dgm:t>
        <a:bodyPr/>
        <a:lstStyle/>
        <a:p>
          <a:pPr rtl="1"/>
          <a:r>
            <a:rPr lang="ar-IQ" sz="1800" b="1" dirty="0"/>
            <a:t>الاتحاد الحقيقي</a:t>
          </a:r>
        </a:p>
      </dgm:t>
    </dgm:pt>
    <dgm:pt modelId="{DECAA79E-6162-4C3A-A6CF-03C7EF99ACBE}" type="parTrans" cxnId="{4CCA8F31-B37E-4597-85D4-F0738A982E1F}">
      <dgm:prSet/>
      <dgm:spPr/>
      <dgm:t>
        <a:bodyPr/>
        <a:lstStyle/>
        <a:p>
          <a:pPr rtl="1"/>
          <a:endParaRPr lang="ar-IQ"/>
        </a:p>
      </dgm:t>
    </dgm:pt>
    <dgm:pt modelId="{CCAF0903-AE08-4F47-9B5A-A4C719103BF7}" type="sibTrans" cxnId="{4CCA8F31-B37E-4597-85D4-F0738A982E1F}">
      <dgm:prSet/>
      <dgm:spPr/>
      <dgm:t>
        <a:bodyPr/>
        <a:lstStyle/>
        <a:p>
          <a:pPr rtl="1"/>
          <a:endParaRPr lang="ar-IQ"/>
        </a:p>
      </dgm:t>
    </dgm:pt>
    <dgm:pt modelId="{27C46901-27EB-44AA-B9C6-E24D1E8E1B04}">
      <dgm:prSet phldrT="[Text]" custT="1"/>
      <dgm:spPr/>
      <dgm:t>
        <a:bodyPr/>
        <a:lstStyle/>
        <a:p>
          <a:pPr rtl="1"/>
          <a:r>
            <a:rPr lang="ar-IQ" sz="1200" b="1" dirty="0"/>
            <a:t>الاتحاد التعاهدي </a:t>
          </a:r>
        </a:p>
        <a:p>
          <a:pPr rtl="1"/>
          <a:r>
            <a:rPr lang="ar-IQ" sz="1200" b="1" dirty="0"/>
            <a:t>-الكونفدرالي-</a:t>
          </a:r>
        </a:p>
      </dgm:t>
    </dgm:pt>
    <dgm:pt modelId="{ABB9FC0A-951E-4C08-B330-91F89DA2B51B}" type="parTrans" cxnId="{96566BE1-C942-45A6-BA0F-80FA0BE0A726}">
      <dgm:prSet/>
      <dgm:spPr/>
      <dgm:t>
        <a:bodyPr/>
        <a:lstStyle/>
        <a:p>
          <a:pPr rtl="1"/>
          <a:endParaRPr lang="ar-IQ"/>
        </a:p>
      </dgm:t>
    </dgm:pt>
    <dgm:pt modelId="{4A7A1BD1-B591-4E19-830F-ED3E64E1438A}" type="sibTrans" cxnId="{96566BE1-C942-45A6-BA0F-80FA0BE0A726}">
      <dgm:prSet/>
      <dgm:spPr/>
      <dgm:t>
        <a:bodyPr/>
        <a:lstStyle/>
        <a:p>
          <a:pPr rtl="1"/>
          <a:endParaRPr lang="ar-IQ"/>
        </a:p>
      </dgm:t>
    </dgm:pt>
    <dgm:pt modelId="{A3B36C1E-C711-4674-87EB-064F0BB8EDDC}" type="pres">
      <dgm:prSet presAssocID="{5A1C5692-4855-4D30-A6A7-9AA00861DB34}" presName="hierChild1" presStyleCnt="0">
        <dgm:presLayoutVars>
          <dgm:chPref val="1"/>
          <dgm:dir/>
          <dgm:animOne val="branch"/>
          <dgm:animLvl val="lvl"/>
          <dgm:resizeHandles/>
        </dgm:presLayoutVars>
      </dgm:prSet>
      <dgm:spPr/>
    </dgm:pt>
    <dgm:pt modelId="{CDF36DDD-2D60-4051-BE48-B4D09EA481DF}" type="pres">
      <dgm:prSet presAssocID="{F7D0D38C-B4CF-4662-8E14-9EC8E41B4F97}" presName="hierRoot1" presStyleCnt="0"/>
      <dgm:spPr/>
    </dgm:pt>
    <dgm:pt modelId="{3822966A-7DC2-4ABB-B08A-2F02DD67B3AB}" type="pres">
      <dgm:prSet presAssocID="{F7D0D38C-B4CF-4662-8E14-9EC8E41B4F97}" presName="composite" presStyleCnt="0"/>
      <dgm:spPr/>
    </dgm:pt>
    <dgm:pt modelId="{DA3CA491-1B6B-43B5-894B-D9B0EF469A6F}" type="pres">
      <dgm:prSet presAssocID="{F7D0D38C-B4CF-4662-8E14-9EC8E41B4F97}" presName="background" presStyleLbl="node0" presStyleIdx="0" presStyleCnt="1"/>
      <dgm:spPr/>
    </dgm:pt>
    <dgm:pt modelId="{27C353C5-5ECC-4871-9DA7-8F01A5AEA85B}" type="pres">
      <dgm:prSet presAssocID="{F7D0D38C-B4CF-4662-8E14-9EC8E41B4F97}" presName="text" presStyleLbl="fgAcc0" presStyleIdx="0" presStyleCnt="1">
        <dgm:presLayoutVars>
          <dgm:chPref val="3"/>
        </dgm:presLayoutVars>
      </dgm:prSet>
      <dgm:spPr/>
    </dgm:pt>
    <dgm:pt modelId="{925BFAB2-76C2-4D8A-94EF-80AD218C27E7}" type="pres">
      <dgm:prSet presAssocID="{F7D0D38C-B4CF-4662-8E14-9EC8E41B4F97}" presName="hierChild2" presStyleCnt="0"/>
      <dgm:spPr/>
    </dgm:pt>
    <dgm:pt modelId="{4D32CC24-4E72-43A3-ABC9-819472BCC9BA}" type="pres">
      <dgm:prSet presAssocID="{0A6D846D-2403-47DE-B600-63C0FCD3C2CB}" presName="Name10" presStyleLbl="parChTrans1D2" presStyleIdx="0" presStyleCnt="2"/>
      <dgm:spPr/>
    </dgm:pt>
    <dgm:pt modelId="{41495B93-23DA-4044-BC30-64A31855C373}" type="pres">
      <dgm:prSet presAssocID="{A47307E8-8346-4886-AB4B-FE5C644D574E}" presName="hierRoot2" presStyleCnt="0"/>
      <dgm:spPr/>
    </dgm:pt>
    <dgm:pt modelId="{767D370C-944D-49F0-9173-99A8EDCD3B43}" type="pres">
      <dgm:prSet presAssocID="{A47307E8-8346-4886-AB4B-FE5C644D574E}" presName="composite2" presStyleCnt="0"/>
      <dgm:spPr/>
    </dgm:pt>
    <dgm:pt modelId="{22927CDF-9F25-4530-9D07-5802A611C9F2}" type="pres">
      <dgm:prSet presAssocID="{A47307E8-8346-4886-AB4B-FE5C644D574E}" presName="background2" presStyleLbl="node2" presStyleIdx="0" presStyleCnt="2"/>
      <dgm:spPr/>
    </dgm:pt>
    <dgm:pt modelId="{2114816C-EEC4-4FAA-9DB1-7BB18DD734D8}" type="pres">
      <dgm:prSet presAssocID="{A47307E8-8346-4886-AB4B-FE5C644D574E}" presName="text2" presStyleLbl="fgAcc2" presStyleIdx="0" presStyleCnt="2">
        <dgm:presLayoutVars>
          <dgm:chPref val="3"/>
        </dgm:presLayoutVars>
      </dgm:prSet>
      <dgm:spPr/>
    </dgm:pt>
    <dgm:pt modelId="{B448D875-1DEE-4CCA-A1F4-2C8DAD578A2D}" type="pres">
      <dgm:prSet presAssocID="{A47307E8-8346-4886-AB4B-FE5C644D574E}" presName="hierChild3" presStyleCnt="0"/>
      <dgm:spPr/>
    </dgm:pt>
    <dgm:pt modelId="{3474D309-CEEE-4C3E-8456-08634D1AA263}" type="pres">
      <dgm:prSet presAssocID="{517AF47D-8289-4C00-9270-24899C6A361A}" presName="Name17" presStyleLbl="parChTrans1D3" presStyleIdx="0" presStyleCnt="6"/>
      <dgm:spPr/>
    </dgm:pt>
    <dgm:pt modelId="{9BAA4E64-1C5F-4211-AB42-09618DA090B8}" type="pres">
      <dgm:prSet presAssocID="{B0A8CAAE-2126-4937-91D5-359378B6A39B}" presName="hierRoot3" presStyleCnt="0"/>
      <dgm:spPr/>
    </dgm:pt>
    <dgm:pt modelId="{7920B69A-0D61-45AF-B0C6-619EC63AB993}" type="pres">
      <dgm:prSet presAssocID="{B0A8CAAE-2126-4937-91D5-359378B6A39B}" presName="composite3" presStyleCnt="0"/>
      <dgm:spPr/>
    </dgm:pt>
    <dgm:pt modelId="{E2F06F28-0F34-45BB-AAC4-DAB34D725EE8}" type="pres">
      <dgm:prSet presAssocID="{B0A8CAAE-2126-4937-91D5-359378B6A39B}" presName="background3" presStyleLbl="node3" presStyleIdx="0" presStyleCnt="6"/>
      <dgm:spPr/>
    </dgm:pt>
    <dgm:pt modelId="{A82A865F-4746-47D6-86AA-8E438EFF51BD}" type="pres">
      <dgm:prSet presAssocID="{B0A8CAAE-2126-4937-91D5-359378B6A39B}" presName="text3" presStyleLbl="fgAcc3" presStyleIdx="0" presStyleCnt="6">
        <dgm:presLayoutVars>
          <dgm:chPref val="3"/>
        </dgm:presLayoutVars>
      </dgm:prSet>
      <dgm:spPr/>
    </dgm:pt>
    <dgm:pt modelId="{654DF348-E340-424D-B643-2F9D466A8036}" type="pres">
      <dgm:prSet presAssocID="{B0A8CAAE-2126-4937-91D5-359378B6A39B}" presName="hierChild4" presStyleCnt="0"/>
      <dgm:spPr/>
    </dgm:pt>
    <dgm:pt modelId="{62985103-76A5-4457-9A9A-573F52614B62}" type="pres">
      <dgm:prSet presAssocID="{ABB9FC0A-951E-4C08-B330-91F89DA2B51B}" presName="Name17" presStyleLbl="parChTrans1D3" presStyleIdx="1" presStyleCnt="6"/>
      <dgm:spPr/>
    </dgm:pt>
    <dgm:pt modelId="{C1AED3C7-2409-42CB-8FDF-0B5DA8277127}" type="pres">
      <dgm:prSet presAssocID="{27C46901-27EB-44AA-B9C6-E24D1E8E1B04}" presName="hierRoot3" presStyleCnt="0"/>
      <dgm:spPr/>
    </dgm:pt>
    <dgm:pt modelId="{3C60269A-401D-4DA3-BC20-BB4024D2EF6D}" type="pres">
      <dgm:prSet presAssocID="{27C46901-27EB-44AA-B9C6-E24D1E8E1B04}" presName="composite3" presStyleCnt="0"/>
      <dgm:spPr/>
    </dgm:pt>
    <dgm:pt modelId="{2239FE25-7D46-447F-A2F0-821B0078B947}" type="pres">
      <dgm:prSet presAssocID="{27C46901-27EB-44AA-B9C6-E24D1E8E1B04}" presName="background3" presStyleLbl="node3" presStyleIdx="1" presStyleCnt="6"/>
      <dgm:spPr/>
    </dgm:pt>
    <dgm:pt modelId="{0B681B9B-88CF-4975-99AB-C5838E0E980F}" type="pres">
      <dgm:prSet presAssocID="{27C46901-27EB-44AA-B9C6-E24D1E8E1B04}" presName="text3" presStyleLbl="fgAcc3" presStyleIdx="1" presStyleCnt="6">
        <dgm:presLayoutVars>
          <dgm:chPref val="3"/>
        </dgm:presLayoutVars>
      </dgm:prSet>
      <dgm:spPr/>
    </dgm:pt>
    <dgm:pt modelId="{E562576F-1ED3-46DB-8AE5-BDEEEFDD6C7C}" type="pres">
      <dgm:prSet presAssocID="{27C46901-27EB-44AA-B9C6-E24D1E8E1B04}" presName="hierChild4" presStyleCnt="0"/>
      <dgm:spPr/>
    </dgm:pt>
    <dgm:pt modelId="{FB4FB683-3B05-4AF1-B289-87794FFBC941}" type="pres">
      <dgm:prSet presAssocID="{DECAA79E-6162-4C3A-A6CF-03C7EF99ACBE}" presName="Name17" presStyleLbl="parChTrans1D3" presStyleIdx="2" presStyleCnt="6"/>
      <dgm:spPr/>
    </dgm:pt>
    <dgm:pt modelId="{50FF2989-622E-492B-9D4F-55F56C99FE23}" type="pres">
      <dgm:prSet presAssocID="{4755ED1C-7CB7-4C34-BB90-3A1FFB427C9B}" presName="hierRoot3" presStyleCnt="0"/>
      <dgm:spPr/>
    </dgm:pt>
    <dgm:pt modelId="{E198A21A-1EE2-490D-BBC7-6A0233D8FC38}" type="pres">
      <dgm:prSet presAssocID="{4755ED1C-7CB7-4C34-BB90-3A1FFB427C9B}" presName="composite3" presStyleCnt="0"/>
      <dgm:spPr/>
    </dgm:pt>
    <dgm:pt modelId="{5B869B56-3D2D-4540-BFF9-EC8D602D0C46}" type="pres">
      <dgm:prSet presAssocID="{4755ED1C-7CB7-4C34-BB90-3A1FFB427C9B}" presName="background3" presStyleLbl="node3" presStyleIdx="2" presStyleCnt="6"/>
      <dgm:spPr/>
    </dgm:pt>
    <dgm:pt modelId="{6113857A-A88B-4A0F-B72A-7AE1241E8CCE}" type="pres">
      <dgm:prSet presAssocID="{4755ED1C-7CB7-4C34-BB90-3A1FFB427C9B}" presName="text3" presStyleLbl="fgAcc3" presStyleIdx="2" presStyleCnt="6">
        <dgm:presLayoutVars>
          <dgm:chPref val="3"/>
        </dgm:presLayoutVars>
      </dgm:prSet>
      <dgm:spPr/>
    </dgm:pt>
    <dgm:pt modelId="{88FC6508-406E-4D3F-87C2-B8FCB9FA2F84}" type="pres">
      <dgm:prSet presAssocID="{4755ED1C-7CB7-4C34-BB90-3A1FFB427C9B}" presName="hierChild4" presStyleCnt="0"/>
      <dgm:spPr/>
    </dgm:pt>
    <dgm:pt modelId="{997F9B6C-91F7-4A6A-BB53-F75AC11481C8}" type="pres">
      <dgm:prSet presAssocID="{DE840707-10F3-4A05-A273-9BDE21F00D16}" presName="Name17" presStyleLbl="parChTrans1D3" presStyleIdx="3" presStyleCnt="6"/>
      <dgm:spPr/>
    </dgm:pt>
    <dgm:pt modelId="{58F4CECA-711B-4FC7-A46E-7D0CEB827DF3}" type="pres">
      <dgm:prSet presAssocID="{A811C564-7F31-4946-8F98-C23EE45C7774}" presName="hierRoot3" presStyleCnt="0"/>
      <dgm:spPr/>
    </dgm:pt>
    <dgm:pt modelId="{9430C5A1-1C9A-4C98-BEBF-6B86E58FF6FE}" type="pres">
      <dgm:prSet presAssocID="{A811C564-7F31-4946-8F98-C23EE45C7774}" presName="composite3" presStyleCnt="0"/>
      <dgm:spPr/>
    </dgm:pt>
    <dgm:pt modelId="{DE918938-1111-4825-AB62-C1886C5367C6}" type="pres">
      <dgm:prSet presAssocID="{A811C564-7F31-4946-8F98-C23EE45C7774}" presName="background3" presStyleLbl="node3" presStyleIdx="3" presStyleCnt="6"/>
      <dgm:spPr/>
    </dgm:pt>
    <dgm:pt modelId="{EE77F4C1-C78B-4406-8C40-AB28C4DF9A13}" type="pres">
      <dgm:prSet presAssocID="{A811C564-7F31-4946-8F98-C23EE45C7774}" presName="text3" presStyleLbl="fgAcc3" presStyleIdx="3" presStyleCnt="6">
        <dgm:presLayoutVars>
          <dgm:chPref val="3"/>
        </dgm:presLayoutVars>
      </dgm:prSet>
      <dgm:spPr/>
    </dgm:pt>
    <dgm:pt modelId="{F54DE479-CE34-45E3-BF13-CC9478803251}" type="pres">
      <dgm:prSet presAssocID="{A811C564-7F31-4946-8F98-C23EE45C7774}" presName="hierChild4" presStyleCnt="0"/>
      <dgm:spPr/>
    </dgm:pt>
    <dgm:pt modelId="{D222C4FD-C2D2-49DE-9DB9-D8F7D2305D0C}" type="pres">
      <dgm:prSet presAssocID="{7F4530F0-7297-46B2-8A17-0F805F20E5C1}" presName="Name10" presStyleLbl="parChTrans1D2" presStyleIdx="1" presStyleCnt="2"/>
      <dgm:spPr/>
    </dgm:pt>
    <dgm:pt modelId="{EC574881-04B5-4383-BDFB-F2C0C8CA2BC9}" type="pres">
      <dgm:prSet presAssocID="{3FD04A62-8D70-4E9D-8D42-3AAD3033BB0C}" presName="hierRoot2" presStyleCnt="0"/>
      <dgm:spPr/>
    </dgm:pt>
    <dgm:pt modelId="{95C49C2B-4EC3-470B-9C27-ADB7F65E000D}" type="pres">
      <dgm:prSet presAssocID="{3FD04A62-8D70-4E9D-8D42-3AAD3033BB0C}" presName="composite2" presStyleCnt="0"/>
      <dgm:spPr/>
    </dgm:pt>
    <dgm:pt modelId="{A6E04CC6-733E-4505-9A12-4AA2DA57AE93}" type="pres">
      <dgm:prSet presAssocID="{3FD04A62-8D70-4E9D-8D42-3AAD3033BB0C}" presName="background2" presStyleLbl="node2" presStyleIdx="1" presStyleCnt="2"/>
      <dgm:spPr/>
    </dgm:pt>
    <dgm:pt modelId="{739F4E67-3DF0-4866-973C-32797186FDDB}" type="pres">
      <dgm:prSet presAssocID="{3FD04A62-8D70-4E9D-8D42-3AAD3033BB0C}" presName="text2" presStyleLbl="fgAcc2" presStyleIdx="1" presStyleCnt="2">
        <dgm:presLayoutVars>
          <dgm:chPref val="3"/>
        </dgm:presLayoutVars>
      </dgm:prSet>
      <dgm:spPr/>
    </dgm:pt>
    <dgm:pt modelId="{561968BB-9720-44F1-8870-E0A63AC0E5BB}" type="pres">
      <dgm:prSet presAssocID="{3FD04A62-8D70-4E9D-8D42-3AAD3033BB0C}" presName="hierChild3" presStyleCnt="0"/>
      <dgm:spPr/>
    </dgm:pt>
    <dgm:pt modelId="{92D6EE13-D47B-4342-A946-3619F1BEBEF4}" type="pres">
      <dgm:prSet presAssocID="{06CF8721-E585-4EA4-9E9F-8475C9DF7113}" presName="Name17" presStyleLbl="parChTrans1D3" presStyleIdx="4" presStyleCnt="6"/>
      <dgm:spPr/>
    </dgm:pt>
    <dgm:pt modelId="{A6C0AC62-A9D5-415D-9D54-77472120E7E8}" type="pres">
      <dgm:prSet presAssocID="{A85F03F3-A562-46B5-A6DD-A3401C0ED753}" presName="hierRoot3" presStyleCnt="0"/>
      <dgm:spPr/>
    </dgm:pt>
    <dgm:pt modelId="{F3D574FC-90E3-4B74-A343-2E7E44F27864}" type="pres">
      <dgm:prSet presAssocID="{A85F03F3-A562-46B5-A6DD-A3401C0ED753}" presName="composite3" presStyleCnt="0"/>
      <dgm:spPr/>
    </dgm:pt>
    <dgm:pt modelId="{1D62ED36-B58D-4864-B29A-A56881315000}" type="pres">
      <dgm:prSet presAssocID="{A85F03F3-A562-46B5-A6DD-A3401C0ED753}" presName="background3" presStyleLbl="node3" presStyleIdx="4" presStyleCnt="6"/>
      <dgm:spPr/>
    </dgm:pt>
    <dgm:pt modelId="{E665D33C-0E15-405B-8B58-6E98D1DED46C}" type="pres">
      <dgm:prSet presAssocID="{A85F03F3-A562-46B5-A6DD-A3401C0ED753}" presName="text3" presStyleLbl="fgAcc3" presStyleIdx="4" presStyleCnt="6">
        <dgm:presLayoutVars>
          <dgm:chPref val="3"/>
        </dgm:presLayoutVars>
      </dgm:prSet>
      <dgm:spPr/>
    </dgm:pt>
    <dgm:pt modelId="{EE7C1DA1-579B-4148-AA4C-95E7DF3AB458}" type="pres">
      <dgm:prSet presAssocID="{A85F03F3-A562-46B5-A6DD-A3401C0ED753}" presName="hierChild4" presStyleCnt="0"/>
      <dgm:spPr/>
    </dgm:pt>
    <dgm:pt modelId="{913A38EA-1D60-4DC7-9D62-5F77C75EF580}" type="pres">
      <dgm:prSet presAssocID="{4F45C923-A5FD-4096-8EC3-53E0E0DFE37D}" presName="Name17" presStyleLbl="parChTrans1D3" presStyleIdx="5" presStyleCnt="6"/>
      <dgm:spPr/>
    </dgm:pt>
    <dgm:pt modelId="{CDA3B717-7B9D-4CB0-B014-2EA5F4C8F6E4}" type="pres">
      <dgm:prSet presAssocID="{B24434ED-3FE6-4718-A2B3-6ABEB935174E}" presName="hierRoot3" presStyleCnt="0"/>
      <dgm:spPr/>
    </dgm:pt>
    <dgm:pt modelId="{D70E641D-60E7-4373-AEF6-911B67AE52E5}" type="pres">
      <dgm:prSet presAssocID="{B24434ED-3FE6-4718-A2B3-6ABEB935174E}" presName="composite3" presStyleCnt="0"/>
      <dgm:spPr/>
    </dgm:pt>
    <dgm:pt modelId="{B3C8A9F9-906F-40B9-8B83-ACF683B742C2}" type="pres">
      <dgm:prSet presAssocID="{B24434ED-3FE6-4718-A2B3-6ABEB935174E}" presName="background3" presStyleLbl="node3" presStyleIdx="5" presStyleCnt="6"/>
      <dgm:spPr/>
    </dgm:pt>
    <dgm:pt modelId="{4A20E3BC-2D86-45B6-989C-836B8D2CCE1D}" type="pres">
      <dgm:prSet presAssocID="{B24434ED-3FE6-4718-A2B3-6ABEB935174E}" presName="text3" presStyleLbl="fgAcc3" presStyleIdx="5" presStyleCnt="6">
        <dgm:presLayoutVars>
          <dgm:chPref val="3"/>
        </dgm:presLayoutVars>
      </dgm:prSet>
      <dgm:spPr/>
    </dgm:pt>
    <dgm:pt modelId="{866AA2B6-C683-496B-A042-F76C17D5FC04}" type="pres">
      <dgm:prSet presAssocID="{B24434ED-3FE6-4718-A2B3-6ABEB935174E}" presName="hierChild4" presStyleCnt="0"/>
      <dgm:spPr/>
    </dgm:pt>
  </dgm:ptLst>
  <dgm:cxnLst>
    <dgm:cxn modelId="{FE33A620-E6A0-4A7A-888E-E5FC5DBE6F8B}" type="presOf" srcId="{A85F03F3-A562-46B5-A6DD-A3401C0ED753}" destId="{E665D33C-0E15-405B-8B58-6E98D1DED46C}" srcOrd="0" destOrd="0" presId="urn:microsoft.com/office/officeart/2005/8/layout/hierarchy1"/>
    <dgm:cxn modelId="{C4FDC82D-0392-43A5-B07E-F98EB5C7AA1C}" type="presOf" srcId="{06CF8721-E585-4EA4-9E9F-8475C9DF7113}" destId="{92D6EE13-D47B-4342-A946-3619F1BEBEF4}" srcOrd="0" destOrd="0" presId="urn:microsoft.com/office/officeart/2005/8/layout/hierarchy1"/>
    <dgm:cxn modelId="{4CCA8F31-B37E-4597-85D4-F0738A982E1F}" srcId="{A47307E8-8346-4886-AB4B-FE5C644D574E}" destId="{4755ED1C-7CB7-4C34-BB90-3A1FFB427C9B}" srcOrd="2" destOrd="0" parTransId="{DECAA79E-6162-4C3A-A6CF-03C7EF99ACBE}" sibTransId="{CCAF0903-AE08-4F47-9B5A-A4C719103BF7}"/>
    <dgm:cxn modelId="{E3FBC339-688A-4AC7-B575-ED167769C783}" type="presOf" srcId="{B0A8CAAE-2126-4937-91D5-359378B6A39B}" destId="{A82A865F-4746-47D6-86AA-8E438EFF51BD}" srcOrd="0" destOrd="0" presId="urn:microsoft.com/office/officeart/2005/8/layout/hierarchy1"/>
    <dgm:cxn modelId="{BDA39A3C-6F2F-4601-AA78-9A4CB8659531}" type="presOf" srcId="{ABB9FC0A-951E-4C08-B330-91F89DA2B51B}" destId="{62985103-76A5-4457-9A9A-573F52614B62}" srcOrd="0" destOrd="0" presId="urn:microsoft.com/office/officeart/2005/8/layout/hierarchy1"/>
    <dgm:cxn modelId="{62AF8A3D-9335-439C-8E40-B30A46C0E1C2}" type="presOf" srcId="{DE840707-10F3-4A05-A273-9BDE21F00D16}" destId="{997F9B6C-91F7-4A6A-BB53-F75AC11481C8}" srcOrd="0" destOrd="0" presId="urn:microsoft.com/office/officeart/2005/8/layout/hierarchy1"/>
    <dgm:cxn modelId="{3EF80267-7A20-4622-85B9-87ACF54884EB}" type="presOf" srcId="{3FD04A62-8D70-4E9D-8D42-3AAD3033BB0C}" destId="{739F4E67-3DF0-4866-973C-32797186FDDB}" srcOrd="0" destOrd="0" presId="urn:microsoft.com/office/officeart/2005/8/layout/hierarchy1"/>
    <dgm:cxn modelId="{EDFAC248-B088-495C-AB01-F32D7D7EC6DF}" type="presOf" srcId="{5A1C5692-4855-4D30-A6A7-9AA00861DB34}" destId="{A3B36C1E-C711-4674-87EB-064F0BB8EDDC}" srcOrd="0" destOrd="0" presId="urn:microsoft.com/office/officeart/2005/8/layout/hierarchy1"/>
    <dgm:cxn modelId="{9754384C-2462-4C28-A668-FBC9176F3706}" type="presOf" srcId="{F7D0D38C-B4CF-4662-8E14-9EC8E41B4F97}" destId="{27C353C5-5ECC-4871-9DA7-8F01A5AEA85B}" srcOrd="0" destOrd="0" presId="urn:microsoft.com/office/officeart/2005/8/layout/hierarchy1"/>
    <dgm:cxn modelId="{6EF61C74-C136-4883-B41B-2668E1DF8007}" type="presOf" srcId="{0A6D846D-2403-47DE-B600-63C0FCD3C2CB}" destId="{4D32CC24-4E72-43A3-ABC9-819472BCC9BA}" srcOrd="0" destOrd="0" presId="urn:microsoft.com/office/officeart/2005/8/layout/hierarchy1"/>
    <dgm:cxn modelId="{2A7E255A-5186-4F48-9CD1-4A81F7E4013F}" type="presOf" srcId="{4F45C923-A5FD-4096-8EC3-53E0E0DFE37D}" destId="{913A38EA-1D60-4DC7-9D62-5F77C75EF580}" srcOrd="0" destOrd="0" presId="urn:microsoft.com/office/officeart/2005/8/layout/hierarchy1"/>
    <dgm:cxn modelId="{F2338B7D-523C-47E5-9DC9-5692447454A3}" type="presOf" srcId="{517AF47D-8289-4C00-9270-24899C6A361A}" destId="{3474D309-CEEE-4C3E-8456-08634D1AA263}" srcOrd="0" destOrd="0" presId="urn:microsoft.com/office/officeart/2005/8/layout/hierarchy1"/>
    <dgm:cxn modelId="{E36C2981-68FC-4C65-9BF7-F84FDBC67A49}" srcId="{F7D0D38C-B4CF-4662-8E14-9EC8E41B4F97}" destId="{3FD04A62-8D70-4E9D-8D42-3AAD3033BB0C}" srcOrd="1" destOrd="0" parTransId="{7F4530F0-7297-46B2-8A17-0F805F20E5C1}" sibTransId="{511FB7C0-B739-49D8-B8CB-A1F60AD92CB0}"/>
    <dgm:cxn modelId="{12B08583-9278-41C5-9675-58FE8E4BF03B}" srcId="{3FD04A62-8D70-4E9D-8D42-3AAD3033BB0C}" destId="{B24434ED-3FE6-4718-A2B3-6ABEB935174E}" srcOrd="1" destOrd="0" parTransId="{4F45C923-A5FD-4096-8EC3-53E0E0DFE37D}" sibTransId="{2C307B21-6946-465F-B5D3-9BC208362288}"/>
    <dgm:cxn modelId="{B8C2A78E-F459-4E86-AB9E-645B2669B697}" type="presOf" srcId="{DECAA79E-6162-4C3A-A6CF-03C7EF99ACBE}" destId="{FB4FB683-3B05-4AF1-B289-87794FFBC941}" srcOrd="0" destOrd="0" presId="urn:microsoft.com/office/officeart/2005/8/layout/hierarchy1"/>
    <dgm:cxn modelId="{37D864A8-A26B-431E-80F8-2215F91F2733}" srcId="{A47307E8-8346-4886-AB4B-FE5C644D574E}" destId="{B0A8CAAE-2126-4937-91D5-359378B6A39B}" srcOrd="0" destOrd="0" parTransId="{517AF47D-8289-4C00-9270-24899C6A361A}" sibTransId="{DED70795-FDE4-4E96-9BCC-6561C250D076}"/>
    <dgm:cxn modelId="{948A67B2-DAFA-4D11-8907-B91FD6274D79}" type="presOf" srcId="{A811C564-7F31-4946-8F98-C23EE45C7774}" destId="{EE77F4C1-C78B-4406-8C40-AB28C4DF9A13}" srcOrd="0" destOrd="0" presId="urn:microsoft.com/office/officeart/2005/8/layout/hierarchy1"/>
    <dgm:cxn modelId="{59C2EDB5-D433-4ACA-AF3A-EF122FA08BD2}" srcId="{5A1C5692-4855-4D30-A6A7-9AA00861DB34}" destId="{F7D0D38C-B4CF-4662-8E14-9EC8E41B4F97}" srcOrd="0" destOrd="0" parTransId="{81AC7672-7EC1-4F4B-A6DB-2321FA11767F}" sibTransId="{1760A9FF-2764-49F8-98C8-FFBA1EA303FA}"/>
    <dgm:cxn modelId="{D95AC8BE-2E89-4023-B758-52A490B80BC7}" srcId="{A47307E8-8346-4886-AB4B-FE5C644D574E}" destId="{A811C564-7F31-4946-8F98-C23EE45C7774}" srcOrd="3" destOrd="0" parTransId="{DE840707-10F3-4A05-A273-9BDE21F00D16}" sibTransId="{2D7827A4-1022-4FDA-93D1-FA216C09C3EE}"/>
    <dgm:cxn modelId="{12FD6DC7-146A-4286-84A7-3D763B6CA863}" srcId="{3FD04A62-8D70-4E9D-8D42-3AAD3033BB0C}" destId="{A85F03F3-A562-46B5-A6DD-A3401C0ED753}" srcOrd="0" destOrd="0" parTransId="{06CF8721-E585-4EA4-9E9F-8475C9DF7113}" sibTransId="{9CD6968E-0F50-439B-B92A-0F7B5D038B87}"/>
    <dgm:cxn modelId="{E18A5CCD-FC7B-4EB7-B6AD-178B6B03B802}" type="presOf" srcId="{B24434ED-3FE6-4718-A2B3-6ABEB935174E}" destId="{4A20E3BC-2D86-45B6-989C-836B8D2CCE1D}" srcOrd="0" destOrd="0" presId="urn:microsoft.com/office/officeart/2005/8/layout/hierarchy1"/>
    <dgm:cxn modelId="{A2B050D4-8CDE-485E-87BB-29F915D47E39}" type="presOf" srcId="{4755ED1C-7CB7-4C34-BB90-3A1FFB427C9B}" destId="{6113857A-A88B-4A0F-B72A-7AE1241E8CCE}" srcOrd="0" destOrd="0" presId="urn:microsoft.com/office/officeart/2005/8/layout/hierarchy1"/>
    <dgm:cxn modelId="{96566BE1-C942-45A6-BA0F-80FA0BE0A726}" srcId="{A47307E8-8346-4886-AB4B-FE5C644D574E}" destId="{27C46901-27EB-44AA-B9C6-E24D1E8E1B04}" srcOrd="1" destOrd="0" parTransId="{ABB9FC0A-951E-4C08-B330-91F89DA2B51B}" sibTransId="{4A7A1BD1-B591-4E19-830F-ED3E64E1438A}"/>
    <dgm:cxn modelId="{D2BEF4ED-8E24-4C0F-BE50-E460A229934D}" type="presOf" srcId="{A47307E8-8346-4886-AB4B-FE5C644D574E}" destId="{2114816C-EEC4-4FAA-9DB1-7BB18DD734D8}" srcOrd="0" destOrd="0" presId="urn:microsoft.com/office/officeart/2005/8/layout/hierarchy1"/>
    <dgm:cxn modelId="{2D3B73F5-CF1B-48B1-B528-D1BE09A02D51}" type="presOf" srcId="{7F4530F0-7297-46B2-8A17-0F805F20E5C1}" destId="{D222C4FD-C2D2-49DE-9DB9-D8F7D2305D0C}" srcOrd="0" destOrd="0" presId="urn:microsoft.com/office/officeart/2005/8/layout/hierarchy1"/>
    <dgm:cxn modelId="{2B0F8DF7-57E2-414B-B41B-DC351A286FB8}" srcId="{F7D0D38C-B4CF-4662-8E14-9EC8E41B4F97}" destId="{A47307E8-8346-4886-AB4B-FE5C644D574E}" srcOrd="0" destOrd="0" parTransId="{0A6D846D-2403-47DE-B600-63C0FCD3C2CB}" sibTransId="{3C286665-5658-4C92-AD96-9D9BA19788FD}"/>
    <dgm:cxn modelId="{D74796FD-B794-4E7E-BA32-B917EB2D8F4A}" type="presOf" srcId="{27C46901-27EB-44AA-B9C6-E24D1E8E1B04}" destId="{0B681B9B-88CF-4975-99AB-C5838E0E980F}" srcOrd="0" destOrd="0" presId="urn:microsoft.com/office/officeart/2005/8/layout/hierarchy1"/>
    <dgm:cxn modelId="{6C511232-7661-433D-9000-DDA54F3D6756}" type="presParOf" srcId="{A3B36C1E-C711-4674-87EB-064F0BB8EDDC}" destId="{CDF36DDD-2D60-4051-BE48-B4D09EA481DF}" srcOrd="0" destOrd="0" presId="urn:microsoft.com/office/officeart/2005/8/layout/hierarchy1"/>
    <dgm:cxn modelId="{58CAB9ED-3E6E-47F2-A397-C63464DEF98C}" type="presParOf" srcId="{CDF36DDD-2D60-4051-BE48-B4D09EA481DF}" destId="{3822966A-7DC2-4ABB-B08A-2F02DD67B3AB}" srcOrd="0" destOrd="0" presId="urn:microsoft.com/office/officeart/2005/8/layout/hierarchy1"/>
    <dgm:cxn modelId="{30C92427-97B9-4D73-BE04-3ECC917C7693}" type="presParOf" srcId="{3822966A-7DC2-4ABB-B08A-2F02DD67B3AB}" destId="{DA3CA491-1B6B-43B5-894B-D9B0EF469A6F}" srcOrd="0" destOrd="0" presId="urn:microsoft.com/office/officeart/2005/8/layout/hierarchy1"/>
    <dgm:cxn modelId="{B84ADF6A-27F0-4467-924A-41D988D9321F}" type="presParOf" srcId="{3822966A-7DC2-4ABB-B08A-2F02DD67B3AB}" destId="{27C353C5-5ECC-4871-9DA7-8F01A5AEA85B}" srcOrd="1" destOrd="0" presId="urn:microsoft.com/office/officeart/2005/8/layout/hierarchy1"/>
    <dgm:cxn modelId="{D5B82CE2-9BD2-4694-BFBF-ED53047BF9AB}" type="presParOf" srcId="{CDF36DDD-2D60-4051-BE48-B4D09EA481DF}" destId="{925BFAB2-76C2-4D8A-94EF-80AD218C27E7}" srcOrd="1" destOrd="0" presId="urn:microsoft.com/office/officeart/2005/8/layout/hierarchy1"/>
    <dgm:cxn modelId="{F203758A-C883-4E2D-BCB2-9F77E1FDA32C}" type="presParOf" srcId="{925BFAB2-76C2-4D8A-94EF-80AD218C27E7}" destId="{4D32CC24-4E72-43A3-ABC9-819472BCC9BA}" srcOrd="0" destOrd="0" presId="urn:microsoft.com/office/officeart/2005/8/layout/hierarchy1"/>
    <dgm:cxn modelId="{00BDF7D6-14DA-4212-9B80-CC3525D66F97}" type="presParOf" srcId="{925BFAB2-76C2-4D8A-94EF-80AD218C27E7}" destId="{41495B93-23DA-4044-BC30-64A31855C373}" srcOrd="1" destOrd="0" presId="urn:microsoft.com/office/officeart/2005/8/layout/hierarchy1"/>
    <dgm:cxn modelId="{25426C2E-897A-42F4-B74E-B973C510D02F}" type="presParOf" srcId="{41495B93-23DA-4044-BC30-64A31855C373}" destId="{767D370C-944D-49F0-9173-99A8EDCD3B43}" srcOrd="0" destOrd="0" presId="urn:microsoft.com/office/officeart/2005/8/layout/hierarchy1"/>
    <dgm:cxn modelId="{9CFFC52C-0AA4-43BE-835A-236CA2B84926}" type="presParOf" srcId="{767D370C-944D-49F0-9173-99A8EDCD3B43}" destId="{22927CDF-9F25-4530-9D07-5802A611C9F2}" srcOrd="0" destOrd="0" presId="urn:microsoft.com/office/officeart/2005/8/layout/hierarchy1"/>
    <dgm:cxn modelId="{F885A853-4BAE-4214-B5B0-83840AB19251}" type="presParOf" srcId="{767D370C-944D-49F0-9173-99A8EDCD3B43}" destId="{2114816C-EEC4-4FAA-9DB1-7BB18DD734D8}" srcOrd="1" destOrd="0" presId="urn:microsoft.com/office/officeart/2005/8/layout/hierarchy1"/>
    <dgm:cxn modelId="{B42553D8-30AD-4DC1-A2A6-7CB7B6CAE7D5}" type="presParOf" srcId="{41495B93-23DA-4044-BC30-64A31855C373}" destId="{B448D875-1DEE-4CCA-A1F4-2C8DAD578A2D}" srcOrd="1" destOrd="0" presId="urn:microsoft.com/office/officeart/2005/8/layout/hierarchy1"/>
    <dgm:cxn modelId="{826B4F5F-744C-4BF1-BE53-739D4B45DEDE}" type="presParOf" srcId="{B448D875-1DEE-4CCA-A1F4-2C8DAD578A2D}" destId="{3474D309-CEEE-4C3E-8456-08634D1AA263}" srcOrd="0" destOrd="0" presId="urn:microsoft.com/office/officeart/2005/8/layout/hierarchy1"/>
    <dgm:cxn modelId="{B2D81D40-4AB0-481E-B808-DA63333516BD}" type="presParOf" srcId="{B448D875-1DEE-4CCA-A1F4-2C8DAD578A2D}" destId="{9BAA4E64-1C5F-4211-AB42-09618DA090B8}" srcOrd="1" destOrd="0" presId="urn:microsoft.com/office/officeart/2005/8/layout/hierarchy1"/>
    <dgm:cxn modelId="{77D90047-FF84-46E5-84DE-7AB372205045}" type="presParOf" srcId="{9BAA4E64-1C5F-4211-AB42-09618DA090B8}" destId="{7920B69A-0D61-45AF-B0C6-619EC63AB993}" srcOrd="0" destOrd="0" presId="urn:microsoft.com/office/officeart/2005/8/layout/hierarchy1"/>
    <dgm:cxn modelId="{AE5C291A-8C74-48E6-9638-3BC46762861C}" type="presParOf" srcId="{7920B69A-0D61-45AF-B0C6-619EC63AB993}" destId="{E2F06F28-0F34-45BB-AAC4-DAB34D725EE8}" srcOrd="0" destOrd="0" presId="urn:microsoft.com/office/officeart/2005/8/layout/hierarchy1"/>
    <dgm:cxn modelId="{B54396BC-8CA7-43C5-813F-5249C87A7EC8}" type="presParOf" srcId="{7920B69A-0D61-45AF-B0C6-619EC63AB993}" destId="{A82A865F-4746-47D6-86AA-8E438EFF51BD}" srcOrd="1" destOrd="0" presId="urn:microsoft.com/office/officeart/2005/8/layout/hierarchy1"/>
    <dgm:cxn modelId="{353407E8-D5EF-4493-A193-596F158DBA67}" type="presParOf" srcId="{9BAA4E64-1C5F-4211-AB42-09618DA090B8}" destId="{654DF348-E340-424D-B643-2F9D466A8036}" srcOrd="1" destOrd="0" presId="urn:microsoft.com/office/officeart/2005/8/layout/hierarchy1"/>
    <dgm:cxn modelId="{00FBC6E3-0AA3-4945-A275-2CE7A95586A2}" type="presParOf" srcId="{B448D875-1DEE-4CCA-A1F4-2C8DAD578A2D}" destId="{62985103-76A5-4457-9A9A-573F52614B62}" srcOrd="2" destOrd="0" presId="urn:microsoft.com/office/officeart/2005/8/layout/hierarchy1"/>
    <dgm:cxn modelId="{79E75C81-B6B8-484D-9C83-40EB07DDD172}" type="presParOf" srcId="{B448D875-1DEE-4CCA-A1F4-2C8DAD578A2D}" destId="{C1AED3C7-2409-42CB-8FDF-0B5DA8277127}" srcOrd="3" destOrd="0" presId="urn:microsoft.com/office/officeart/2005/8/layout/hierarchy1"/>
    <dgm:cxn modelId="{AB787CA9-A38B-4622-A742-E24E3CB5760B}" type="presParOf" srcId="{C1AED3C7-2409-42CB-8FDF-0B5DA8277127}" destId="{3C60269A-401D-4DA3-BC20-BB4024D2EF6D}" srcOrd="0" destOrd="0" presId="urn:microsoft.com/office/officeart/2005/8/layout/hierarchy1"/>
    <dgm:cxn modelId="{BC092FCE-962F-4752-8535-62FEAFF86222}" type="presParOf" srcId="{3C60269A-401D-4DA3-BC20-BB4024D2EF6D}" destId="{2239FE25-7D46-447F-A2F0-821B0078B947}" srcOrd="0" destOrd="0" presId="urn:microsoft.com/office/officeart/2005/8/layout/hierarchy1"/>
    <dgm:cxn modelId="{FE89D159-4A76-4FE4-9D2A-45DF29A102EA}" type="presParOf" srcId="{3C60269A-401D-4DA3-BC20-BB4024D2EF6D}" destId="{0B681B9B-88CF-4975-99AB-C5838E0E980F}" srcOrd="1" destOrd="0" presId="urn:microsoft.com/office/officeart/2005/8/layout/hierarchy1"/>
    <dgm:cxn modelId="{F4F6C110-D72D-4F74-AB9B-6E4E37825077}" type="presParOf" srcId="{C1AED3C7-2409-42CB-8FDF-0B5DA8277127}" destId="{E562576F-1ED3-46DB-8AE5-BDEEEFDD6C7C}" srcOrd="1" destOrd="0" presId="urn:microsoft.com/office/officeart/2005/8/layout/hierarchy1"/>
    <dgm:cxn modelId="{E4F7DE2E-726C-414E-B9BD-3FB7913585DB}" type="presParOf" srcId="{B448D875-1DEE-4CCA-A1F4-2C8DAD578A2D}" destId="{FB4FB683-3B05-4AF1-B289-87794FFBC941}" srcOrd="4" destOrd="0" presId="urn:microsoft.com/office/officeart/2005/8/layout/hierarchy1"/>
    <dgm:cxn modelId="{BF0DB463-3D8D-4127-94A5-AF463E9BE87E}" type="presParOf" srcId="{B448D875-1DEE-4CCA-A1F4-2C8DAD578A2D}" destId="{50FF2989-622E-492B-9D4F-55F56C99FE23}" srcOrd="5" destOrd="0" presId="urn:microsoft.com/office/officeart/2005/8/layout/hierarchy1"/>
    <dgm:cxn modelId="{68829826-8CBD-4F17-8711-DE1584BF0453}" type="presParOf" srcId="{50FF2989-622E-492B-9D4F-55F56C99FE23}" destId="{E198A21A-1EE2-490D-BBC7-6A0233D8FC38}" srcOrd="0" destOrd="0" presId="urn:microsoft.com/office/officeart/2005/8/layout/hierarchy1"/>
    <dgm:cxn modelId="{F4EAA204-CBA6-4854-B073-7A8D270ACEED}" type="presParOf" srcId="{E198A21A-1EE2-490D-BBC7-6A0233D8FC38}" destId="{5B869B56-3D2D-4540-BFF9-EC8D602D0C46}" srcOrd="0" destOrd="0" presId="urn:microsoft.com/office/officeart/2005/8/layout/hierarchy1"/>
    <dgm:cxn modelId="{E352CDCB-B200-484B-AAA0-3D3FCFF51231}" type="presParOf" srcId="{E198A21A-1EE2-490D-BBC7-6A0233D8FC38}" destId="{6113857A-A88B-4A0F-B72A-7AE1241E8CCE}" srcOrd="1" destOrd="0" presId="urn:microsoft.com/office/officeart/2005/8/layout/hierarchy1"/>
    <dgm:cxn modelId="{72154A24-5D7F-4E4F-AEAD-93A981CFF1DF}" type="presParOf" srcId="{50FF2989-622E-492B-9D4F-55F56C99FE23}" destId="{88FC6508-406E-4D3F-87C2-B8FCB9FA2F84}" srcOrd="1" destOrd="0" presId="urn:microsoft.com/office/officeart/2005/8/layout/hierarchy1"/>
    <dgm:cxn modelId="{AEB82229-CA7A-41F7-86E1-0A2CCD49DCC0}" type="presParOf" srcId="{B448D875-1DEE-4CCA-A1F4-2C8DAD578A2D}" destId="{997F9B6C-91F7-4A6A-BB53-F75AC11481C8}" srcOrd="6" destOrd="0" presId="urn:microsoft.com/office/officeart/2005/8/layout/hierarchy1"/>
    <dgm:cxn modelId="{1A7D6047-38D5-4DFD-8084-5430C3B8B1F7}" type="presParOf" srcId="{B448D875-1DEE-4CCA-A1F4-2C8DAD578A2D}" destId="{58F4CECA-711B-4FC7-A46E-7D0CEB827DF3}" srcOrd="7" destOrd="0" presId="urn:microsoft.com/office/officeart/2005/8/layout/hierarchy1"/>
    <dgm:cxn modelId="{4E8B8B7E-A394-4503-B80B-5B38A64A142A}" type="presParOf" srcId="{58F4CECA-711B-4FC7-A46E-7D0CEB827DF3}" destId="{9430C5A1-1C9A-4C98-BEBF-6B86E58FF6FE}" srcOrd="0" destOrd="0" presId="urn:microsoft.com/office/officeart/2005/8/layout/hierarchy1"/>
    <dgm:cxn modelId="{CC429EE7-9E89-437D-AEC1-E68E2F14D301}" type="presParOf" srcId="{9430C5A1-1C9A-4C98-BEBF-6B86E58FF6FE}" destId="{DE918938-1111-4825-AB62-C1886C5367C6}" srcOrd="0" destOrd="0" presId="urn:microsoft.com/office/officeart/2005/8/layout/hierarchy1"/>
    <dgm:cxn modelId="{F23D6F0C-B83F-47FA-8759-667B7EBC3226}" type="presParOf" srcId="{9430C5A1-1C9A-4C98-BEBF-6B86E58FF6FE}" destId="{EE77F4C1-C78B-4406-8C40-AB28C4DF9A13}" srcOrd="1" destOrd="0" presId="urn:microsoft.com/office/officeart/2005/8/layout/hierarchy1"/>
    <dgm:cxn modelId="{437358F3-535E-4523-82E3-2A72B4311FAF}" type="presParOf" srcId="{58F4CECA-711B-4FC7-A46E-7D0CEB827DF3}" destId="{F54DE479-CE34-45E3-BF13-CC9478803251}" srcOrd="1" destOrd="0" presId="urn:microsoft.com/office/officeart/2005/8/layout/hierarchy1"/>
    <dgm:cxn modelId="{67CD5248-A1DD-4750-8B80-0EB8E84F6D34}" type="presParOf" srcId="{925BFAB2-76C2-4D8A-94EF-80AD218C27E7}" destId="{D222C4FD-C2D2-49DE-9DB9-D8F7D2305D0C}" srcOrd="2" destOrd="0" presId="urn:microsoft.com/office/officeart/2005/8/layout/hierarchy1"/>
    <dgm:cxn modelId="{9FE52F6B-6836-4D22-8849-1DC29FD15864}" type="presParOf" srcId="{925BFAB2-76C2-4D8A-94EF-80AD218C27E7}" destId="{EC574881-04B5-4383-BDFB-F2C0C8CA2BC9}" srcOrd="3" destOrd="0" presId="urn:microsoft.com/office/officeart/2005/8/layout/hierarchy1"/>
    <dgm:cxn modelId="{B8947B3B-9951-49AB-A9F5-E7F5E82558BE}" type="presParOf" srcId="{EC574881-04B5-4383-BDFB-F2C0C8CA2BC9}" destId="{95C49C2B-4EC3-470B-9C27-ADB7F65E000D}" srcOrd="0" destOrd="0" presId="urn:microsoft.com/office/officeart/2005/8/layout/hierarchy1"/>
    <dgm:cxn modelId="{C305A76D-EA92-4794-9BBB-989CA3981D60}" type="presParOf" srcId="{95C49C2B-4EC3-470B-9C27-ADB7F65E000D}" destId="{A6E04CC6-733E-4505-9A12-4AA2DA57AE93}" srcOrd="0" destOrd="0" presId="urn:microsoft.com/office/officeart/2005/8/layout/hierarchy1"/>
    <dgm:cxn modelId="{4D7910A3-77CC-4728-9CF4-E8059739C0D0}" type="presParOf" srcId="{95C49C2B-4EC3-470B-9C27-ADB7F65E000D}" destId="{739F4E67-3DF0-4866-973C-32797186FDDB}" srcOrd="1" destOrd="0" presId="urn:microsoft.com/office/officeart/2005/8/layout/hierarchy1"/>
    <dgm:cxn modelId="{67DAA963-C621-4618-A12E-450339AE118C}" type="presParOf" srcId="{EC574881-04B5-4383-BDFB-F2C0C8CA2BC9}" destId="{561968BB-9720-44F1-8870-E0A63AC0E5BB}" srcOrd="1" destOrd="0" presId="urn:microsoft.com/office/officeart/2005/8/layout/hierarchy1"/>
    <dgm:cxn modelId="{92E40FA4-2938-4512-83CD-50ADF2EECE05}" type="presParOf" srcId="{561968BB-9720-44F1-8870-E0A63AC0E5BB}" destId="{92D6EE13-D47B-4342-A946-3619F1BEBEF4}" srcOrd="0" destOrd="0" presId="urn:microsoft.com/office/officeart/2005/8/layout/hierarchy1"/>
    <dgm:cxn modelId="{91DDB009-2FB3-4839-9072-208911DBC864}" type="presParOf" srcId="{561968BB-9720-44F1-8870-E0A63AC0E5BB}" destId="{A6C0AC62-A9D5-415D-9D54-77472120E7E8}" srcOrd="1" destOrd="0" presId="urn:microsoft.com/office/officeart/2005/8/layout/hierarchy1"/>
    <dgm:cxn modelId="{DEA33394-9ACB-4C21-A7B4-C6F430B77FAF}" type="presParOf" srcId="{A6C0AC62-A9D5-415D-9D54-77472120E7E8}" destId="{F3D574FC-90E3-4B74-A343-2E7E44F27864}" srcOrd="0" destOrd="0" presId="urn:microsoft.com/office/officeart/2005/8/layout/hierarchy1"/>
    <dgm:cxn modelId="{9312D502-F8A5-4A82-9BE7-2C29C36972F7}" type="presParOf" srcId="{F3D574FC-90E3-4B74-A343-2E7E44F27864}" destId="{1D62ED36-B58D-4864-B29A-A56881315000}" srcOrd="0" destOrd="0" presId="urn:microsoft.com/office/officeart/2005/8/layout/hierarchy1"/>
    <dgm:cxn modelId="{431A7008-659C-4D74-BBE1-5D3302D8E6B7}" type="presParOf" srcId="{F3D574FC-90E3-4B74-A343-2E7E44F27864}" destId="{E665D33C-0E15-405B-8B58-6E98D1DED46C}" srcOrd="1" destOrd="0" presId="urn:microsoft.com/office/officeart/2005/8/layout/hierarchy1"/>
    <dgm:cxn modelId="{95E6EFAC-AFEB-44A9-8F19-09548C4C108B}" type="presParOf" srcId="{A6C0AC62-A9D5-415D-9D54-77472120E7E8}" destId="{EE7C1DA1-579B-4148-AA4C-95E7DF3AB458}" srcOrd="1" destOrd="0" presId="urn:microsoft.com/office/officeart/2005/8/layout/hierarchy1"/>
    <dgm:cxn modelId="{EF3A8D83-1536-4E48-9F08-E3211346E78D}" type="presParOf" srcId="{561968BB-9720-44F1-8870-E0A63AC0E5BB}" destId="{913A38EA-1D60-4DC7-9D62-5F77C75EF580}" srcOrd="2" destOrd="0" presId="urn:microsoft.com/office/officeart/2005/8/layout/hierarchy1"/>
    <dgm:cxn modelId="{B049739E-11E7-4718-BDFB-131A98FFA8D1}" type="presParOf" srcId="{561968BB-9720-44F1-8870-E0A63AC0E5BB}" destId="{CDA3B717-7B9D-4CB0-B014-2EA5F4C8F6E4}" srcOrd="3" destOrd="0" presId="urn:microsoft.com/office/officeart/2005/8/layout/hierarchy1"/>
    <dgm:cxn modelId="{DAC2FE43-951E-465F-9B79-198A1DE621DD}" type="presParOf" srcId="{CDA3B717-7B9D-4CB0-B014-2EA5F4C8F6E4}" destId="{D70E641D-60E7-4373-AEF6-911B67AE52E5}" srcOrd="0" destOrd="0" presId="urn:microsoft.com/office/officeart/2005/8/layout/hierarchy1"/>
    <dgm:cxn modelId="{8813BD3C-BD59-43FB-AD08-8539ECFA3AD8}" type="presParOf" srcId="{D70E641D-60E7-4373-AEF6-911B67AE52E5}" destId="{B3C8A9F9-906F-40B9-8B83-ACF683B742C2}" srcOrd="0" destOrd="0" presId="urn:microsoft.com/office/officeart/2005/8/layout/hierarchy1"/>
    <dgm:cxn modelId="{E64CD3CA-35F0-4FCD-A6A6-01D2B418DE1E}" type="presParOf" srcId="{D70E641D-60E7-4373-AEF6-911B67AE52E5}" destId="{4A20E3BC-2D86-45B6-989C-836B8D2CCE1D}" srcOrd="1" destOrd="0" presId="urn:microsoft.com/office/officeart/2005/8/layout/hierarchy1"/>
    <dgm:cxn modelId="{C64221FC-9DCF-4AC4-8DB8-D7446A0E9D22}" type="presParOf" srcId="{CDA3B717-7B9D-4CB0-B014-2EA5F4C8F6E4}" destId="{866AA2B6-C683-496B-A042-F76C17D5FC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00E732-228C-4BD8-B10B-7CE5136ADAF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IQ"/>
        </a:p>
      </dgm:t>
    </dgm:pt>
    <dgm:pt modelId="{39753730-4569-4130-AC62-46D7A1B3DA02}">
      <dgm:prSet phldrT="[Text]" custT="1"/>
      <dgm:spPr/>
      <dgm:t>
        <a:bodyPr/>
        <a:lstStyle/>
        <a:p>
          <a:pPr rtl="1"/>
          <a:r>
            <a:rPr lang="ar-IQ" sz="2800" b="1" dirty="0" err="1">
              <a:cs typeface="Ali_K_Alwand" pitchFamily="2" charset="-78"/>
            </a:rPr>
            <a:t>كؤتايي</a:t>
          </a:r>
          <a:r>
            <a:rPr lang="ar-IQ" sz="2800" b="1" dirty="0">
              <a:cs typeface="Ali_K_Alwand" pitchFamily="2" charset="-78"/>
            </a:rPr>
            <a:t> دةولَةتي فيدرالي</a:t>
          </a:r>
        </a:p>
      </dgm:t>
    </dgm:pt>
    <dgm:pt modelId="{B0C1C9B2-CB50-44C1-8868-999A07C779E5}" type="parTrans" cxnId="{A078F252-7F37-4757-B9C3-71C97A442F35}">
      <dgm:prSet/>
      <dgm:spPr/>
      <dgm:t>
        <a:bodyPr/>
        <a:lstStyle/>
        <a:p>
          <a:pPr rtl="1"/>
          <a:endParaRPr lang="ar-IQ"/>
        </a:p>
      </dgm:t>
    </dgm:pt>
    <dgm:pt modelId="{E6B80EF6-A394-4A8A-B04E-B3783F890CE5}" type="sibTrans" cxnId="{A078F252-7F37-4757-B9C3-71C97A442F35}">
      <dgm:prSet/>
      <dgm:spPr/>
      <dgm:t>
        <a:bodyPr/>
        <a:lstStyle/>
        <a:p>
          <a:pPr rtl="1"/>
          <a:endParaRPr lang="ar-IQ"/>
        </a:p>
      </dgm:t>
    </dgm:pt>
    <dgm:pt modelId="{8A0BF2E5-E374-4F8F-9DA2-D353D3AE6E16}">
      <dgm:prSet phldrT="[Text]" custT="1"/>
      <dgm:spPr/>
      <dgm:t>
        <a:bodyPr/>
        <a:lstStyle/>
        <a:p>
          <a:pPr rtl="1"/>
          <a:r>
            <a:rPr lang="ar-IQ" sz="3600" b="1" dirty="0" err="1">
              <a:cs typeface="Ali_K_Alwand" pitchFamily="2" charset="-78"/>
            </a:rPr>
            <a:t>جيابوونةوةى</a:t>
          </a:r>
          <a:r>
            <a:rPr lang="ar-IQ" sz="3600" b="1" dirty="0">
              <a:cs typeface="Ali_K_Alwand" pitchFamily="2" charset="-78"/>
            </a:rPr>
            <a:t> هةريَمةكان </a:t>
          </a:r>
        </a:p>
      </dgm:t>
    </dgm:pt>
    <dgm:pt modelId="{D22C90F8-FBF0-4A24-9900-007EAC8F5682}" type="parTrans" cxnId="{C2950407-40A2-4268-8EC9-A65D9C06B48E}">
      <dgm:prSet/>
      <dgm:spPr/>
      <dgm:t>
        <a:bodyPr/>
        <a:lstStyle/>
        <a:p>
          <a:pPr rtl="1"/>
          <a:endParaRPr lang="ar-IQ"/>
        </a:p>
      </dgm:t>
    </dgm:pt>
    <dgm:pt modelId="{15E989C3-6C1E-4C77-89D8-50C3D6839633}" type="sibTrans" cxnId="{C2950407-40A2-4268-8EC9-A65D9C06B48E}">
      <dgm:prSet/>
      <dgm:spPr/>
      <dgm:t>
        <a:bodyPr/>
        <a:lstStyle/>
        <a:p>
          <a:pPr rtl="1"/>
          <a:endParaRPr lang="ar-IQ"/>
        </a:p>
      </dgm:t>
    </dgm:pt>
    <dgm:pt modelId="{9FEFA370-7973-4A7B-9F61-59026D6EE796}">
      <dgm:prSet phldrT="[Text]" custT="1"/>
      <dgm:spPr/>
      <dgm:t>
        <a:bodyPr/>
        <a:lstStyle/>
        <a:p>
          <a:pPr rtl="1"/>
          <a:r>
            <a:rPr lang="ar-IQ" sz="3200" b="1" dirty="0" err="1">
              <a:cs typeface="Ali_K_Alwand" pitchFamily="2" charset="-78"/>
            </a:rPr>
            <a:t>بوون</a:t>
          </a:r>
          <a:r>
            <a:rPr lang="ar-IQ" sz="3200" b="1" dirty="0">
              <a:cs typeface="Ali_K_Alwand" pitchFamily="2" charset="-78"/>
            </a:rPr>
            <a:t> بة دةولَةتي سادة </a:t>
          </a:r>
        </a:p>
      </dgm:t>
    </dgm:pt>
    <dgm:pt modelId="{F8A285D2-72F7-47BF-881A-75EA336F7C7A}" type="parTrans" cxnId="{1FE79936-4DFD-44DB-9168-4C136E036BCA}">
      <dgm:prSet/>
      <dgm:spPr/>
      <dgm:t>
        <a:bodyPr/>
        <a:lstStyle/>
        <a:p>
          <a:pPr rtl="1"/>
          <a:endParaRPr lang="ar-IQ"/>
        </a:p>
      </dgm:t>
    </dgm:pt>
    <dgm:pt modelId="{6A699B7F-BE90-433D-A579-EBA0B438F216}" type="sibTrans" cxnId="{1FE79936-4DFD-44DB-9168-4C136E036BCA}">
      <dgm:prSet/>
      <dgm:spPr/>
      <dgm:t>
        <a:bodyPr/>
        <a:lstStyle/>
        <a:p>
          <a:pPr rtl="1"/>
          <a:endParaRPr lang="ar-IQ"/>
        </a:p>
      </dgm:t>
    </dgm:pt>
    <dgm:pt modelId="{E301ED3A-F659-4EA8-9161-07A2FDCDD413}" type="pres">
      <dgm:prSet presAssocID="{8F00E732-228C-4BD8-B10B-7CE5136ADAFF}" presName="hierChild1" presStyleCnt="0">
        <dgm:presLayoutVars>
          <dgm:chPref val="1"/>
          <dgm:dir/>
          <dgm:animOne val="branch"/>
          <dgm:animLvl val="lvl"/>
          <dgm:resizeHandles/>
        </dgm:presLayoutVars>
      </dgm:prSet>
      <dgm:spPr/>
    </dgm:pt>
    <dgm:pt modelId="{5F721573-6618-4150-9451-4E12DB7977AE}" type="pres">
      <dgm:prSet presAssocID="{39753730-4569-4130-AC62-46D7A1B3DA02}" presName="hierRoot1" presStyleCnt="0"/>
      <dgm:spPr/>
    </dgm:pt>
    <dgm:pt modelId="{1DFF24AB-EF1F-43FE-B2E2-AAD687340EC9}" type="pres">
      <dgm:prSet presAssocID="{39753730-4569-4130-AC62-46D7A1B3DA02}" presName="composite" presStyleCnt="0"/>
      <dgm:spPr/>
    </dgm:pt>
    <dgm:pt modelId="{F251E945-548F-46ED-8DCF-B6E555493DED}" type="pres">
      <dgm:prSet presAssocID="{39753730-4569-4130-AC62-46D7A1B3DA02}" presName="background" presStyleLbl="node0" presStyleIdx="0" presStyleCnt="1"/>
      <dgm:spPr/>
    </dgm:pt>
    <dgm:pt modelId="{66D05B86-BA8B-419F-9928-A240155CECD2}" type="pres">
      <dgm:prSet presAssocID="{39753730-4569-4130-AC62-46D7A1B3DA02}" presName="text" presStyleLbl="fgAcc0" presStyleIdx="0" presStyleCnt="1" custLinFactNeighborX="8916" custLinFactNeighborY="-1975">
        <dgm:presLayoutVars>
          <dgm:chPref val="3"/>
        </dgm:presLayoutVars>
      </dgm:prSet>
      <dgm:spPr/>
    </dgm:pt>
    <dgm:pt modelId="{4DD0E1AB-6F79-471D-8C6F-C2D62856A6F9}" type="pres">
      <dgm:prSet presAssocID="{39753730-4569-4130-AC62-46D7A1B3DA02}" presName="hierChild2" presStyleCnt="0"/>
      <dgm:spPr/>
    </dgm:pt>
    <dgm:pt modelId="{E3AE7236-BA90-44D9-A17B-CBB3482AF04D}" type="pres">
      <dgm:prSet presAssocID="{D22C90F8-FBF0-4A24-9900-007EAC8F5682}" presName="Name10" presStyleLbl="parChTrans1D2" presStyleIdx="0" presStyleCnt="2"/>
      <dgm:spPr/>
    </dgm:pt>
    <dgm:pt modelId="{F70A7145-4FED-401A-834A-6D854886E903}" type="pres">
      <dgm:prSet presAssocID="{8A0BF2E5-E374-4F8F-9DA2-D353D3AE6E16}" presName="hierRoot2" presStyleCnt="0"/>
      <dgm:spPr/>
    </dgm:pt>
    <dgm:pt modelId="{EB45B9AD-F783-48DC-8EA2-A1F0733F8962}" type="pres">
      <dgm:prSet presAssocID="{8A0BF2E5-E374-4F8F-9DA2-D353D3AE6E16}" presName="composite2" presStyleCnt="0"/>
      <dgm:spPr/>
    </dgm:pt>
    <dgm:pt modelId="{E98F183D-2AE5-4CF5-9386-0A42377E0200}" type="pres">
      <dgm:prSet presAssocID="{8A0BF2E5-E374-4F8F-9DA2-D353D3AE6E16}" presName="background2" presStyleLbl="node2" presStyleIdx="0" presStyleCnt="2"/>
      <dgm:spPr/>
    </dgm:pt>
    <dgm:pt modelId="{2B07435A-95FB-4CE2-A88B-3FD3BE3F6898}" type="pres">
      <dgm:prSet presAssocID="{8A0BF2E5-E374-4F8F-9DA2-D353D3AE6E16}" presName="text2" presStyleLbl="fgAcc2" presStyleIdx="0" presStyleCnt="2">
        <dgm:presLayoutVars>
          <dgm:chPref val="3"/>
        </dgm:presLayoutVars>
      </dgm:prSet>
      <dgm:spPr/>
    </dgm:pt>
    <dgm:pt modelId="{0F774752-94D5-4576-BFBC-6B0B18956A5A}" type="pres">
      <dgm:prSet presAssocID="{8A0BF2E5-E374-4F8F-9DA2-D353D3AE6E16}" presName="hierChild3" presStyleCnt="0"/>
      <dgm:spPr/>
    </dgm:pt>
    <dgm:pt modelId="{2E52C002-C684-4A96-8FD2-937155F48F6C}" type="pres">
      <dgm:prSet presAssocID="{F8A285D2-72F7-47BF-881A-75EA336F7C7A}" presName="Name10" presStyleLbl="parChTrans1D2" presStyleIdx="1" presStyleCnt="2"/>
      <dgm:spPr/>
    </dgm:pt>
    <dgm:pt modelId="{D85B23C6-04D5-4ACE-B638-99D363298CCB}" type="pres">
      <dgm:prSet presAssocID="{9FEFA370-7973-4A7B-9F61-59026D6EE796}" presName="hierRoot2" presStyleCnt="0"/>
      <dgm:spPr/>
    </dgm:pt>
    <dgm:pt modelId="{91A01FDD-C3B0-4530-8CFC-0A0588D7FD50}" type="pres">
      <dgm:prSet presAssocID="{9FEFA370-7973-4A7B-9F61-59026D6EE796}" presName="composite2" presStyleCnt="0"/>
      <dgm:spPr/>
    </dgm:pt>
    <dgm:pt modelId="{9E603E80-CF31-4AB7-B717-80BCC4514ECF}" type="pres">
      <dgm:prSet presAssocID="{9FEFA370-7973-4A7B-9F61-59026D6EE796}" presName="background2" presStyleLbl="node2" presStyleIdx="1" presStyleCnt="2"/>
      <dgm:spPr/>
    </dgm:pt>
    <dgm:pt modelId="{9910F188-D7B4-49E7-9FC8-C2B7E814B9C5}" type="pres">
      <dgm:prSet presAssocID="{9FEFA370-7973-4A7B-9F61-59026D6EE796}" presName="text2" presStyleLbl="fgAcc2" presStyleIdx="1" presStyleCnt="2">
        <dgm:presLayoutVars>
          <dgm:chPref val="3"/>
        </dgm:presLayoutVars>
      </dgm:prSet>
      <dgm:spPr/>
    </dgm:pt>
    <dgm:pt modelId="{F9CD40F7-C3A6-4190-A86A-C18854E11C3C}" type="pres">
      <dgm:prSet presAssocID="{9FEFA370-7973-4A7B-9F61-59026D6EE796}" presName="hierChild3" presStyleCnt="0"/>
      <dgm:spPr/>
    </dgm:pt>
  </dgm:ptLst>
  <dgm:cxnLst>
    <dgm:cxn modelId="{C2950407-40A2-4268-8EC9-A65D9C06B48E}" srcId="{39753730-4569-4130-AC62-46D7A1B3DA02}" destId="{8A0BF2E5-E374-4F8F-9DA2-D353D3AE6E16}" srcOrd="0" destOrd="0" parTransId="{D22C90F8-FBF0-4A24-9900-007EAC8F5682}" sibTransId="{15E989C3-6C1E-4C77-89D8-50C3D6839633}"/>
    <dgm:cxn modelId="{1043EA1C-DBDD-4DD3-BCE7-951BBAA127E8}" type="presOf" srcId="{F8A285D2-72F7-47BF-881A-75EA336F7C7A}" destId="{2E52C002-C684-4A96-8FD2-937155F48F6C}" srcOrd="0" destOrd="0" presId="urn:microsoft.com/office/officeart/2005/8/layout/hierarchy1"/>
    <dgm:cxn modelId="{1FE79936-4DFD-44DB-9168-4C136E036BCA}" srcId="{39753730-4569-4130-AC62-46D7A1B3DA02}" destId="{9FEFA370-7973-4A7B-9F61-59026D6EE796}" srcOrd="1" destOrd="0" parTransId="{F8A285D2-72F7-47BF-881A-75EA336F7C7A}" sibTransId="{6A699B7F-BE90-433D-A579-EBA0B438F216}"/>
    <dgm:cxn modelId="{A078F252-7F37-4757-B9C3-71C97A442F35}" srcId="{8F00E732-228C-4BD8-B10B-7CE5136ADAFF}" destId="{39753730-4569-4130-AC62-46D7A1B3DA02}" srcOrd="0" destOrd="0" parTransId="{B0C1C9B2-CB50-44C1-8868-999A07C779E5}" sibTransId="{E6B80EF6-A394-4A8A-B04E-B3783F890CE5}"/>
    <dgm:cxn modelId="{12927073-C6A9-4B59-A0B1-8673DC3C0165}" type="presOf" srcId="{8A0BF2E5-E374-4F8F-9DA2-D353D3AE6E16}" destId="{2B07435A-95FB-4CE2-A88B-3FD3BE3F6898}" srcOrd="0" destOrd="0" presId="urn:microsoft.com/office/officeart/2005/8/layout/hierarchy1"/>
    <dgm:cxn modelId="{20FF34AC-F2B9-43B2-9F7E-6D3385B468F3}" type="presOf" srcId="{9FEFA370-7973-4A7B-9F61-59026D6EE796}" destId="{9910F188-D7B4-49E7-9FC8-C2B7E814B9C5}" srcOrd="0" destOrd="0" presId="urn:microsoft.com/office/officeart/2005/8/layout/hierarchy1"/>
    <dgm:cxn modelId="{FA7044C9-4A46-47F2-A3C5-8BD24BCBE43B}" type="presOf" srcId="{D22C90F8-FBF0-4A24-9900-007EAC8F5682}" destId="{E3AE7236-BA90-44D9-A17B-CBB3482AF04D}" srcOrd="0" destOrd="0" presId="urn:microsoft.com/office/officeart/2005/8/layout/hierarchy1"/>
    <dgm:cxn modelId="{D7B995E8-8DC4-412B-9338-80E7A702D3AB}" type="presOf" srcId="{8F00E732-228C-4BD8-B10B-7CE5136ADAFF}" destId="{E301ED3A-F659-4EA8-9161-07A2FDCDD413}" srcOrd="0" destOrd="0" presId="urn:microsoft.com/office/officeart/2005/8/layout/hierarchy1"/>
    <dgm:cxn modelId="{12FBADEE-8CAA-4EE5-9F91-C66D98A11016}" type="presOf" srcId="{39753730-4569-4130-AC62-46D7A1B3DA02}" destId="{66D05B86-BA8B-419F-9928-A240155CECD2}" srcOrd="0" destOrd="0" presId="urn:microsoft.com/office/officeart/2005/8/layout/hierarchy1"/>
    <dgm:cxn modelId="{4842460E-7770-4B65-AC28-B23F6166611B}" type="presParOf" srcId="{E301ED3A-F659-4EA8-9161-07A2FDCDD413}" destId="{5F721573-6618-4150-9451-4E12DB7977AE}" srcOrd="0" destOrd="0" presId="urn:microsoft.com/office/officeart/2005/8/layout/hierarchy1"/>
    <dgm:cxn modelId="{454EB579-AF90-49B0-BEA2-AD306529ECDF}" type="presParOf" srcId="{5F721573-6618-4150-9451-4E12DB7977AE}" destId="{1DFF24AB-EF1F-43FE-B2E2-AAD687340EC9}" srcOrd="0" destOrd="0" presId="urn:microsoft.com/office/officeart/2005/8/layout/hierarchy1"/>
    <dgm:cxn modelId="{202A1399-9FC9-4EE0-BCA3-682D606332E0}" type="presParOf" srcId="{1DFF24AB-EF1F-43FE-B2E2-AAD687340EC9}" destId="{F251E945-548F-46ED-8DCF-B6E555493DED}" srcOrd="0" destOrd="0" presId="urn:microsoft.com/office/officeart/2005/8/layout/hierarchy1"/>
    <dgm:cxn modelId="{3F715321-EA17-45D2-B68B-909B724181E5}" type="presParOf" srcId="{1DFF24AB-EF1F-43FE-B2E2-AAD687340EC9}" destId="{66D05B86-BA8B-419F-9928-A240155CECD2}" srcOrd="1" destOrd="0" presId="urn:microsoft.com/office/officeart/2005/8/layout/hierarchy1"/>
    <dgm:cxn modelId="{B1BD687B-2680-4DF5-A6B9-7C3E940845AB}" type="presParOf" srcId="{5F721573-6618-4150-9451-4E12DB7977AE}" destId="{4DD0E1AB-6F79-471D-8C6F-C2D62856A6F9}" srcOrd="1" destOrd="0" presId="urn:microsoft.com/office/officeart/2005/8/layout/hierarchy1"/>
    <dgm:cxn modelId="{6AA8D0FD-1770-4701-8CCF-EF89A1C60EE8}" type="presParOf" srcId="{4DD0E1AB-6F79-471D-8C6F-C2D62856A6F9}" destId="{E3AE7236-BA90-44D9-A17B-CBB3482AF04D}" srcOrd="0" destOrd="0" presId="urn:microsoft.com/office/officeart/2005/8/layout/hierarchy1"/>
    <dgm:cxn modelId="{37072FAB-27D0-4802-863C-789CEF73D2B5}" type="presParOf" srcId="{4DD0E1AB-6F79-471D-8C6F-C2D62856A6F9}" destId="{F70A7145-4FED-401A-834A-6D854886E903}" srcOrd="1" destOrd="0" presId="urn:microsoft.com/office/officeart/2005/8/layout/hierarchy1"/>
    <dgm:cxn modelId="{0BDAC975-4FD6-4D02-A7F6-22B5DDAED959}" type="presParOf" srcId="{F70A7145-4FED-401A-834A-6D854886E903}" destId="{EB45B9AD-F783-48DC-8EA2-A1F0733F8962}" srcOrd="0" destOrd="0" presId="urn:microsoft.com/office/officeart/2005/8/layout/hierarchy1"/>
    <dgm:cxn modelId="{27205808-9A70-4111-B1DD-E2051C18192B}" type="presParOf" srcId="{EB45B9AD-F783-48DC-8EA2-A1F0733F8962}" destId="{E98F183D-2AE5-4CF5-9386-0A42377E0200}" srcOrd="0" destOrd="0" presId="urn:microsoft.com/office/officeart/2005/8/layout/hierarchy1"/>
    <dgm:cxn modelId="{54D4BA5C-93FD-46BE-A5E3-B828B0BC3393}" type="presParOf" srcId="{EB45B9AD-F783-48DC-8EA2-A1F0733F8962}" destId="{2B07435A-95FB-4CE2-A88B-3FD3BE3F6898}" srcOrd="1" destOrd="0" presId="urn:microsoft.com/office/officeart/2005/8/layout/hierarchy1"/>
    <dgm:cxn modelId="{D8C7F1A2-AAB3-4D7B-AFEC-CBB9D051D7C4}" type="presParOf" srcId="{F70A7145-4FED-401A-834A-6D854886E903}" destId="{0F774752-94D5-4576-BFBC-6B0B18956A5A}" srcOrd="1" destOrd="0" presId="urn:microsoft.com/office/officeart/2005/8/layout/hierarchy1"/>
    <dgm:cxn modelId="{53665FDA-7E88-4FB9-8DB5-F555A39FEA07}" type="presParOf" srcId="{4DD0E1AB-6F79-471D-8C6F-C2D62856A6F9}" destId="{2E52C002-C684-4A96-8FD2-937155F48F6C}" srcOrd="2" destOrd="0" presId="urn:microsoft.com/office/officeart/2005/8/layout/hierarchy1"/>
    <dgm:cxn modelId="{3CB7FC08-FDE2-4860-8446-C5E62F9D29A4}" type="presParOf" srcId="{4DD0E1AB-6F79-471D-8C6F-C2D62856A6F9}" destId="{D85B23C6-04D5-4ACE-B638-99D363298CCB}" srcOrd="3" destOrd="0" presId="urn:microsoft.com/office/officeart/2005/8/layout/hierarchy1"/>
    <dgm:cxn modelId="{E8D8D324-F270-4EE0-BD20-0C6D452A13C9}" type="presParOf" srcId="{D85B23C6-04D5-4ACE-B638-99D363298CCB}" destId="{91A01FDD-C3B0-4530-8CFC-0A0588D7FD50}" srcOrd="0" destOrd="0" presId="urn:microsoft.com/office/officeart/2005/8/layout/hierarchy1"/>
    <dgm:cxn modelId="{2511DD3D-2BE2-4938-B9F5-D3FB99CD9E12}" type="presParOf" srcId="{91A01FDD-C3B0-4530-8CFC-0A0588D7FD50}" destId="{9E603E80-CF31-4AB7-B717-80BCC4514ECF}" srcOrd="0" destOrd="0" presId="urn:microsoft.com/office/officeart/2005/8/layout/hierarchy1"/>
    <dgm:cxn modelId="{45C97F21-3881-462B-880A-31AE223CE977}" type="presParOf" srcId="{91A01FDD-C3B0-4530-8CFC-0A0588D7FD50}" destId="{9910F188-D7B4-49E7-9FC8-C2B7E814B9C5}" srcOrd="1" destOrd="0" presId="urn:microsoft.com/office/officeart/2005/8/layout/hierarchy1"/>
    <dgm:cxn modelId="{BC5FA4DE-81E3-4EB1-85F9-5352CB305B25}" type="presParOf" srcId="{D85B23C6-04D5-4ACE-B638-99D363298CCB}" destId="{F9CD40F7-C3A6-4190-A86A-C18854E11C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2F93E8-E3AA-4A35-9A99-A94A1FA2E21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IQ"/>
        </a:p>
      </dgm:t>
    </dgm:pt>
    <dgm:pt modelId="{537AA559-5024-4636-8BC1-1E0E259C96F5}">
      <dgm:prSet phldrT="[Text]" custT="1"/>
      <dgm:spPr/>
      <dgm:t>
        <a:bodyPr/>
        <a:lstStyle/>
        <a:p>
          <a:pPr rtl="1"/>
          <a:r>
            <a:rPr lang="ar-IQ" sz="2800" b="1" dirty="0">
              <a:cs typeface="Ali_K_Alwand" pitchFamily="2" charset="-78"/>
            </a:rPr>
            <a:t>ضؤنيةتي دابةشكردني تايبةتمةنديية دةستورييةكان لة دةولَةتي فيدرالي</a:t>
          </a:r>
        </a:p>
      </dgm:t>
    </dgm:pt>
    <dgm:pt modelId="{E2EAE30F-B54E-4650-8391-D1C189F78597}" type="parTrans" cxnId="{DFC80A62-04F0-412C-BD49-346EC342956E}">
      <dgm:prSet/>
      <dgm:spPr/>
      <dgm:t>
        <a:bodyPr/>
        <a:lstStyle/>
        <a:p>
          <a:pPr rtl="1"/>
          <a:endParaRPr lang="ar-IQ"/>
        </a:p>
      </dgm:t>
    </dgm:pt>
    <dgm:pt modelId="{0E49EA1D-07D3-427F-968F-D707B4A512FF}" type="sibTrans" cxnId="{DFC80A62-04F0-412C-BD49-346EC342956E}">
      <dgm:prSet/>
      <dgm:spPr/>
      <dgm:t>
        <a:bodyPr/>
        <a:lstStyle/>
        <a:p>
          <a:pPr rtl="1"/>
          <a:endParaRPr lang="ar-IQ"/>
        </a:p>
      </dgm:t>
    </dgm:pt>
    <dgm:pt modelId="{E48C281D-EA04-4539-B45F-46BE8E9C5C2B}">
      <dgm:prSet phldrT="[Text]" custT="1">
        <dgm:style>
          <a:lnRef idx="2">
            <a:schemeClr val="accent1"/>
          </a:lnRef>
          <a:fillRef idx="1">
            <a:schemeClr val="lt1"/>
          </a:fillRef>
          <a:effectRef idx="0">
            <a:schemeClr val="accent1"/>
          </a:effectRef>
          <a:fontRef idx="minor">
            <a:schemeClr val="dk1"/>
          </a:fontRef>
        </dgm:style>
      </dgm:prSet>
      <dgm:spPr/>
      <dgm:t>
        <a:bodyPr/>
        <a:lstStyle/>
        <a:p>
          <a:pPr rtl="1"/>
          <a:r>
            <a:rPr lang="ar-IQ" sz="2000" b="1" dirty="0">
              <a:cs typeface="Ali_K_Alwand" pitchFamily="2" charset="-78"/>
            </a:rPr>
            <a:t> 4/</a:t>
          </a:r>
          <a:r>
            <a:rPr lang="ar-IQ" sz="2000" b="1" dirty="0" err="1">
              <a:cs typeface="Ali_K_Alwand" pitchFamily="2" charset="-78"/>
            </a:rPr>
            <a:t>دياريكردني</a:t>
          </a:r>
          <a:r>
            <a:rPr lang="ar-IQ" sz="2000" b="1" dirty="0">
              <a:cs typeface="Ali_K_Alwand" pitchFamily="2" charset="-78"/>
            </a:rPr>
            <a:t> تايبةتمةندي هاوبةش</a:t>
          </a:r>
        </a:p>
      </dgm:t>
    </dgm:pt>
    <dgm:pt modelId="{AC61CB78-1224-4481-A0AF-D523F7B86BBA}" type="parTrans" cxnId="{875A5705-A24D-419A-B7D8-B1974EAE23AE}">
      <dgm:prSet/>
      <dgm:spPr/>
      <dgm:t>
        <a:bodyPr/>
        <a:lstStyle/>
        <a:p>
          <a:pPr rtl="1"/>
          <a:endParaRPr lang="ar-IQ"/>
        </a:p>
      </dgm:t>
    </dgm:pt>
    <dgm:pt modelId="{492A52EF-B06B-40E8-98C9-BF5D12A6FCFC}" type="sibTrans" cxnId="{875A5705-A24D-419A-B7D8-B1974EAE23AE}">
      <dgm:prSet/>
      <dgm:spPr/>
      <dgm:t>
        <a:bodyPr/>
        <a:lstStyle/>
        <a:p>
          <a:pPr rtl="1"/>
          <a:endParaRPr lang="ar-IQ"/>
        </a:p>
      </dgm:t>
    </dgm:pt>
    <dgm:pt modelId="{036E7B7D-AF3F-4F56-86D1-833323A03AE5}">
      <dgm:prSet phldrT="[Text]" custT="1">
        <dgm:style>
          <a:lnRef idx="2">
            <a:schemeClr val="accent1"/>
          </a:lnRef>
          <a:fillRef idx="1">
            <a:schemeClr val="lt1"/>
          </a:fillRef>
          <a:effectRef idx="0">
            <a:schemeClr val="accent1"/>
          </a:effectRef>
          <a:fontRef idx="minor">
            <a:schemeClr val="dk1"/>
          </a:fontRef>
        </dgm:style>
      </dgm:prSet>
      <dgm:spPr/>
      <dgm:t>
        <a:bodyPr/>
        <a:lstStyle/>
        <a:p>
          <a:pPr rtl="1"/>
          <a:r>
            <a:rPr lang="ar-IQ" sz="2000" b="1" dirty="0">
              <a:cs typeface="Ali_K_Alwand" pitchFamily="2" charset="-78"/>
            </a:rPr>
            <a:t>2 / تةنها تايبةتمةندي حكومةتي فيدرالي دياريدةكريَت </a:t>
          </a:r>
        </a:p>
      </dgm:t>
    </dgm:pt>
    <dgm:pt modelId="{D936A10A-4D6F-42B9-9C3A-9517C0BAA0DD}" type="parTrans" cxnId="{9B6AB375-5F38-4996-9F15-39D609C8C423}">
      <dgm:prSet/>
      <dgm:spPr/>
      <dgm:t>
        <a:bodyPr/>
        <a:lstStyle/>
        <a:p>
          <a:pPr rtl="1"/>
          <a:endParaRPr lang="ar-IQ"/>
        </a:p>
      </dgm:t>
    </dgm:pt>
    <dgm:pt modelId="{3B0B8D21-C48B-4E54-B744-E5559D30E308}" type="sibTrans" cxnId="{9B6AB375-5F38-4996-9F15-39D609C8C423}">
      <dgm:prSet/>
      <dgm:spPr/>
      <dgm:t>
        <a:bodyPr/>
        <a:lstStyle/>
        <a:p>
          <a:pPr rtl="1"/>
          <a:endParaRPr lang="ar-IQ"/>
        </a:p>
      </dgm:t>
    </dgm:pt>
    <dgm:pt modelId="{36AEB491-569F-4EAA-93AA-5AFBEB45DD9C}">
      <dgm:prSet phldrT="[Text]" custT="1">
        <dgm:style>
          <a:lnRef idx="2">
            <a:schemeClr val="accent2"/>
          </a:lnRef>
          <a:fillRef idx="1">
            <a:schemeClr val="lt1"/>
          </a:fillRef>
          <a:effectRef idx="0">
            <a:schemeClr val="accent2"/>
          </a:effectRef>
          <a:fontRef idx="minor">
            <a:schemeClr val="dk1"/>
          </a:fontRef>
        </dgm:style>
      </dgm:prSet>
      <dgm:spPr/>
      <dgm:t>
        <a:bodyPr/>
        <a:lstStyle/>
        <a:p>
          <a:pPr rtl="1"/>
          <a:r>
            <a:rPr lang="ar-IQ" sz="2000" b="1" dirty="0">
              <a:cs typeface="Ali_K_Alwand" pitchFamily="2" charset="-78"/>
            </a:rPr>
            <a:t>1 / دياريكردني تايبةتمةندي حكومةتي فيدرالي و هةريَمةكان</a:t>
          </a:r>
        </a:p>
      </dgm:t>
    </dgm:pt>
    <dgm:pt modelId="{350FE8AF-AA01-449B-BA00-5B5AC131B84E}" type="parTrans" cxnId="{83C3AC3D-A7C3-448D-81D6-E740F89D81C5}">
      <dgm:prSet/>
      <dgm:spPr/>
      <dgm:t>
        <a:bodyPr/>
        <a:lstStyle/>
        <a:p>
          <a:pPr rtl="1"/>
          <a:endParaRPr lang="ar-IQ"/>
        </a:p>
      </dgm:t>
    </dgm:pt>
    <dgm:pt modelId="{A3C6B91C-6C81-4333-8FF8-91F0B4671C4D}" type="sibTrans" cxnId="{83C3AC3D-A7C3-448D-81D6-E740F89D81C5}">
      <dgm:prSet/>
      <dgm:spPr/>
      <dgm:t>
        <a:bodyPr/>
        <a:lstStyle/>
        <a:p>
          <a:pPr rtl="1"/>
          <a:endParaRPr lang="ar-IQ"/>
        </a:p>
      </dgm:t>
    </dgm:pt>
    <dgm:pt modelId="{D57BCEE2-7258-48C4-9D03-B6169A960C5A}">
      <dgm:prSet phldrT="[Text]" custT="1">
        <dgm:style>
          <a:lnRef idx="2">
            <a:schemeClr val="accent1"/>
          </a:lnRef>
          <a:fillRef idx="1">
            <a:schemeClr val="lt1"/>
          </a:fillRef>
          <a:effectRef idx="0">
            <a:schemeClr val="accent1"/>
          </a:effectRef>
          <a:fontRef idx="minor">
            <a:schemeClr val="dk1"/>
          </a:fontRef>
        </dgm:style>
      </dgm:prSet>
      <dgm:spPr/>
      <dgm:t>
        <a:bodyPr/>
        <a:lstStyle/>
        <a:p>
          <a:pPr rtl="1"/>
          <a:r>
            <a:rPr lang="ar-IQ" sz="2000" b="1" dirty="0">
              <a:cs typeface="Ali_K_Alwand" pitchFamily="2" charset="-78"/>
            </a:rPr>
            <a:t> 3 / تةنها تايبةتمةندي حكومةتي هةريَمةكان دياريدةكريَت</a:t>
          </a:r>
        </a:p>
      </dgm:t>
    </dgm:pt>
    <dgm:pt modelId="{09586553-577E-4DAD-9B0A-2B27A2AFCA59}" type="parTrans" cxnId="{31310B74-0BEE-4353-A345-8BCE845A9C6A}">
      <dgm:prSet/>
      <dgm:spPr/>
      <dgm:t>
        <a:bodyPr/>
        <a:lstStyle/>
        <a:p>
          <a:pPr rtl="1"/>
          <a:endParaRPr lang="ar-IQ"/>
        </a:p>
      </dgm:t>
    </dgm:pt>
    <dgm:pt modelId="{F42CBB04-201D-41E9-97D0-9F8DEB1BF2E3}" type="sibTrans" cxnId="{31310B74-0BEE-4353-A345-8BCE845A9C6A}">
      <dgm:prSet/>
      <dgm:spPr/>
      <dgm:t>
        <a:bodyPr/>
        <a:lstStyle/>
        <a:p>
          <a:pPr rtl="1"/>
          <a:endParaRPr lang="ar-IQ"/>
        </a:p>
      </dgm:t>
    </dgm:pt>
    <dgm:pt modelId="{009D770C-50E3-490D-AB42-1E21623A1B3F}" type="pres">
      <dgm:prSet presAssocID="{3F2F93E8-E3AA-4A35-9A99-A94A1FA2E21F}" presName="hierChild1" presStyleCnt="0">
        <dgm:presLayoutVars>
          <dgm:orgChart val="1"/>
          <dgm:chPref val="1"/>
          <dgm:dir/>
          <dgm:animOne val="branch"/>
          <dgm:animLvl val="lvl"/>
          <dgm:resizeHandles/>
        </dgm:presLayoutVars>
      </dgm:prSet>
      <dgm:spPr/>
    </dgm:pt>
    <dgm:pt modelId="{7213A5E8-E7F6-436F-A46D-997FCF754230}" type="pres">
      <dgm:prSet presAssocID="{537AA559-5024-4636-8BC1-1E0E259C96F5}" presName="hierRoot1" presStyleCnt="0">
        <dgm:presLayoutVars>
          <dgm:hierBranch val="init"/>
        </dgm:presLayoutVars>
      </dgm:prSet>
      <dgm:spPr/>
    </dgm:pt>
    <dgm:pt modelId="{6D1069C6-DD0A-417F-BD6E-2FDE2C0C3CE4}" type="pres">
      <dgm:prSet presAssocID="{537AA559-5024-4636-8BC1-1E0E259C96F5}" presName="rootComposite1" presStyleCnt="0"/>
      <dgm:spPr/>
    </dgm:pt>
    <dgm:pt modelId="{70CC537D-EAEC-4DB1-9A5D-FE82C5C17B89}" type="pres">
      <dgm:prSet presAssocID="{537AA559-5024-4636-8BC1-1E0E259C96F5}" presName="rootText1" presStyleLbl="node0" presStyleIdx="0" presStyleCnt="1" custScaleX="233790" custLinFactNeighborY="-85447">
        <dgm:presLayoutVars>
          <dgm:chPref val="3"/>
        </dgm:presLayoutVars>
      </dgm:prSet>
      <dgm:spPr/>
    </dgm:pt>
    <dgm:pt modelId="{858D477B-625E-470D-8995-75FE87AC36D3}" type="pres">
      <dgm:prSet presAssocID="{537AA559-5024-4636-8BC1-1E0E259C96F5}" presName="rootConnector1" presStyleLbl="node1" presStyleIdx="0" presStyleCnt="0"/>
      <dgm:spPr/>
    </dgm:pt>
    <dgm:pt modelId="{FC9EB7FF-5B74-46A6-B997-D32AF1A01D6A}" type="pres">
      <dgm:prSet presAssocID="{537AA559-5024-4636-8BC1-1E0E259C96F5}" presName="hierChild2" presStyleCnt="0"/>
      <dgm:spPr/>
    </dgm:pt>
    <dgm:pt modelId="{7092D89E-6CD4-497C-9E05-DC8602EBB570}" type="pres">
      <dgm:prSet presAssocID="{AC61CB78-1224-4481-A0AF-D523F7B86BBA}" presName="Name37" presStyleLbl="parChTrans1D2" presStyleIdx="0" presStyleCnt="4"/>
      <dgm:spPr/>
    </dgm:pt>
    <dgm:pt modelId="{5EE780D4-031B-46C7-8745-1D163B241C88}" type="pres">
      <dgm:prSet presAssocID="{E48C281D-EA04-4539-B45F-46BE8E9C5C2B}" presName="hierRoot2" presStyleCnt="0">
        <dgm:presLayoutVars>
          <dgm:hierBranch val="init"/>
        </dgm:presLayoutVars>
      </dgm:prSet>
      <dgm:spPr/>
    </dgm:pt>
    <dgm:pt modelId="{5F73A228-A0DD-4902-B967-91127AE917D8}" type="pres">
      <dgm:prSet presAssocID="{E48C281D-EA04-4539-B45F-46BE8E9C5C2B}" presName="rootComposite" presStyleCnt="0"/>
      <dgm:spPr/>
    </dgm:pt>
    <dgm:pt modelId="{F5C7B454-89E3-4A67-9FD5-9CA225D755EA}" type="pres">
      <dgm:prSet presAssocID="{E48C281D-EA04-4539-B45F-46BE8E9C5C2B}" presName="rootText" presStyleLbl="node2" presStyleIdx="0" presStyleCnt="4" custScaleY="268147">
        <dgm:presLayoutVars>
          <dgm:chPref val="3"/>
        </dgm:presLayoutVars>
      </dgm:prSet>
      <dgm:spPr/>
    </dgm:pt>
    <dgm:pt modelId="{65E10706-5B5B-40AB-9A02-A2C08242542A}" type="pres">
      <dgm:prSet presAssocID="{E48C281D-EA04-4539-B45F-46BE8E9C5C2B}" presName="rootConnector" presStyleLbl="node2" presStyleIdx="0" presStyleCnt="4"/>
      <dgm:spPr/>
    </dgm:pt>
    <dgm:pt modelId="{BF7ABBC3-DA92-4241-ABF4-2252CBC46F4E}" type="pres">
      <dgm:prSet presAssocID="{E48C281D-EA04-4539-B45F-46BE8E9C5C2B}" presName="hierChild4" presStyleCnt="0"/>
      <dgm:spPr/>
    </dgm:pt>
    <dgm:pt modelId="{38F70050-EF4B-49D9-B25C-D86F8E4FE3B1}" type="pres">
      <dgm:prSet presAssocID="{E48C281D-EA04-4539-B45F-46BE8E9C5C2B}" presName="hierChild5" presStyleCnt="0"/>
      <dgm:spPr/>
    </dgm:pt>
    <dgm:pt modelId="{53EBFB80-6E1B-40F5-9AFF-AD06CA23EE54}" type="pres">
      <dgm:prSet presAssocID="{09586553-577E-4DAD-9B0A-2B27A2AFCA59}" presName="Name37" presStyleLbl="parChTrans1D2" presStyleIdx="1" presStyleCnt="4"/>
      <dgm:spPr/>
    </dgm:pt>
    <dgm:pt modelId="{8A8A32B6-308F-4D59-862E-D83800A1AB73}" type="pres">
      <dgm:prSet presAssocID="{D57BCEE2-7258-48C4-9D03-B6169A960C5A}" presName="hierRoot2" presStyleCnt="0">
        <dgm:presLayoutVars>
          <dgm:hierBranch val="init"/>
        </dgm:presLayoutVars>
      </dgm:prSet>
      <dgm:spPr/>
    </dgm:pt>
    <dgm:pt modelId="{C94931A7-17B3-43F7-B4C1-95E04F0B613E}" type="pres">
      <dgm:prSet presAssocID="{D57BCEE2-7258-48C4-9D03-B6169A960C5A}" presName="rootComposite" presStyleCnt="0"/>
      <dgm:spPr/>
    </dgm:pt>
    <dgm:pt modelId="{D99FFD91-CC7E-4F0E-BDD0-8894A739B7E3}" type="pres">
      <dgm:prSet presAssocID="{D57BCEE2-7258-48C4-9D03-B6169A960C5A}" presName="rootText" presStyleLbl="node2" presStyleIdx="1" presStyleCnt="4" custScaleY="251741">
        <dgm:presLayoutVars>
          <dgm:chPref val="3"/>
        </dgm:presLayoutVars>
      </dgm:prSet>
      <dgm:spPr/>
    </dgm:pt>
    <dgm:pt modelId="{A3FF56B6-C9D7-44DC-A86E-D7F4B41CD1E2}" type="pres">
      <dgm:prSet presAssocID="{D57BCEE2-7258-48C4-9D03-B6169A960C5A}" presName="rootConnector" presStyleLbl="node2" presStyleIdx="1" presStyleCnt="4"/>
      <dgm:spPr/>
    </dgm:pt>
    <dgm:pt modelId="{B40623C1-03BC-417A-ACC7-1547290F9C2E}" type="pres">
      <dgm:prSet presAssocID="{D57BCEE2-7258-48C4-9D03-B6169A960C5A}" presName="hierChild4" presStyleCnt="0"/>
      <dgm:spPr/>
    </dgm:pt>
    <dgm:pt modelId="{2F2C02C2-BAB6-40FB-9B7E-07909298A028}" type="pres">
      <dgm:prSet presAssocID="{D57BCEE2-7258-48C4-9D03-B6169A960C5A}" presName="hierChild5" presStyleCnt="0"/>
      <dgm:spPr/>
    </dgm:pt>
    <dgm:pt modelId="{127AC6B2-84AE-45BF-BE20-05872D61C3B1}" type="pres">
      <dgm:prSet presAssocID="{D936A10A-4D6F-42B9-9C3A-9517C0BAA0DD}" presName="Name37" presStyleLbl="parChTrans1D2" presStyleIdx="2" presStyleCnt="4"/>
      <dgm:spPr/>
    </dgm:pt>
    <dgm:pt modelId="{DAFF6E42-D356-44A8-9012-2009D0B02F93}" type="pres">
      <dgm:prSet presAssocID="{036E7B7D-AF3F-4F56-86D1-833323A03AE5}" presName="hierRoot2" presStyleCnt="0">
        <dgm:presLayoutVars>
          <dgm:hierBranch val="init"/>
        </dgm:presLayoutVars>
      </dgm:prSet>
      <dgm:spPr/>
    </dgm:pt>
    <dgm:pt modelId="{FF760FB5-68BC-4685-A9D2-4260659A64ED}" type="pres">
      <dgm:prSet presAssocID="{036E7B7D-AF3F-4F56-86D1-833323A03AE5}" presName="rootComposite" presStyleCnt="0"/>
      <dgm:spPr/>
    </dgm:pt>
    <dgm:pt modelId="{1025B857-7CA5-4A3F-91F9-DFBFB1891774}" type="pres">
      <dgm:prSet presAssocID="{036E7B7D-AF3F-4F56-86D1-833323A03AE5}" presName="rootText" presStyleLbl="node2" presStyleIdx="2" presStyleCnt="4" custScaleY="266786">
        <dgm:presLayoutVars>
          <dgm:chPref val="3"/>
        </dgm:presLayoutVars>
      </dgm:prSet>
      <dgm:spPr/>
    </dgm:pt>
    <dgm:pt modelId="{95D723E7-A9B9-4FBA-85AB-24194A56B178}" type="pres">
      <dgm:prSet presAssocID="{036E7B7D-AF3F-4F56-86D1-833323A03AE5}" presName="rootConnector" presStyleLbl="node2" presStyleIdx="2" presStyleCnt="4"/>
      <dgm:spPr/>
    </dgm:pt>
    <dgm:pt modelId="{D369DE65-273C-4A15-A02F-81891E17D919}" type="pres">
      <dgm:prSet presAssocID="{036E7B7D-AF3F-4F56-86D1-833323A03AE5}" presName="hierChild4" presStyleCnt="0"/>
      <dgm:spPr/>
    </dgm:pt>
    <dgm:pt modelId="{76103AFF-1C11-4899-88CE-47695264B840}" type="pres">
      <dgm:prSet presAssocID="{036E7B7D-AF3F-4F56-86D1-833323A03AE5}" presName="hierChild5" presStyleCnt="0"/>
      <dgm:spPr/>
    </dgm:pt>
    <dgm:pt modelId="{8CD0AB28-E6AA-44D9-A5E8-03135FBFE80B}" type="pres">
      <dgm:prSet presAssocID="{350FE8AF-AA01-449B-BA00-5B5AC131B84E}" presName="Name37" presStyleLbl="parChTrans1D2" presStyleIdx="3" presStyleCnt="4"/>
      <dgm:spPr/>
    </dgm:pt>
    <dgm:pt modelId="{74475DAF-734E-4920-9F93-5BC179D67A12}" type="pres">
      <dgm:prSet presAssocID="{36AEB491-569F-4EAA-93AA-5AFBEB45DD9C}" presName="hierRoot2" presStyleCnt="0">
        <dgm:presLayoutVars>
          <dgm:hierBranch val="init"/>
        </dgm:presLayoutVars>
      </dgm:prSet>
      <dgm:spPr/>
    </dgm:pt>
    <dgm:pt modelId="{D9C06797-23E3-40FF-8A0B-1BB37CE8F834}" type="pres">
      <dgm:prSet presAssocID="{36AEB491-569F-4EAA-93AA-5AFBEB45DD9C}" presName="rootComposite" presStyleCnt="0"/>
      <dgm:spPr/>
    </dgm:pt>
    <dgm:pt modelId="{96622698-C0FB-4FC3-B298-B9520E4A7430}" type="pres">
      <dgm:prSet presAssocID="{36AEB491-569F-4EAA-93AA-5AFBEB45DD9C}" presName="rootText" presStyleLbl="node2" presStyleIdx="3" presStyleCnt="4" custScaleY="268147">
        <dgm:presLayoutVars>
          <dgm:chPref val="3"/>
        </dgm:presLayoutVars>
      </dgm:prSet>
      <dgm:spPr/>
    </dgm:pt>
    <dgm:pt modelId="{7B01ADC7-D57A-4299-B9E0-591E52CD9C31}" type="pres">
      <dgm:prSet presAssocID="{36AEB491-569F-4EAA-93AA-5AFBEB45DD9C}" presName="rootConnector" presStyleLbl="node2" presStyleIdx="3" presStyleCnt="4"/>
      <dgm:spPr/>
    </dgm:pt>
    <dgm:pt modelId="{3AD7A237-7897-40B6-A9B0-BD59BD9E640F}" type="pres">
      <dgm:prSet presAssocID="{36AEB491-569F-4EAA-93AA-5AFBEB45DD9C}" presName="hierChild4" presStyleCnt="0"/>
      <dgm:spPr/>
    </dgm:pt>
    <dgm:pt modelId="{E42A952F-291F-4DB0-8C1B-C1CCBADDE56C}" type="pres">
      <dgm:prSet presAssocID="{36AEB491-569F-4EAA-93AA-5AFBEB45DD9C}" presName="hierChild5" presStyleCnt="0"/>
      <dgm:spPr/>
    </dgm:pt>
    <dgm:pt modelId="{986E72AB-83A0-4B3F-8FCA-9F5818245673}" type="pres">
      <dgm:prSet presAssocID="{537AA559-5024-4636-8BC1-1E0E259C96F5}" presName="hierChild3" presStyleCnt="0"/>
      <dgm:spPr/>
    </dgm:pt>
  </dgm:ptLst>
  <dgm:cxnLst>
    <dgm:cxn modelId="{875A5705-A24D-419A-B7D8-B1974EAE23AE}" srcId="{537AA559-5024-4636-8BC1-1E0E259C96F5}" destId="{E48C281D-EA04-4539-B45F-46BE8E9C5C2B}" srcOrd="0" destOrd="0" parTransId="{AC61CB78-1224-4481-A0AF-D523F7B86BBA}" sibTransId="{492A52EF-B06B-40E8-98C9-BF5D12A6FCFC}"/>
    <dgm:cxn modelId="{4B54C508-D547-48DD-A18C-E1042F5B104F}" type="presOf" srcId="{D57BCEE2-7258-48C4-9D03-B6169A960C5A}" destId="{D99FFD91-CC7E-4F0E-BDD0-8894A739B7E3}" srcOrd="0" destOrd="0" presId="urn:microsoft.com/office/officeart/2005/8/layout/orgChart1"/>
    <dgm:cxn modelId="{F229F918-4F8B-4F49-B7DC-908519DD36F2}" type="presOf" srcId="{09586553-577E-4DAD-9B0A-2B27A2AFCA59}" destId="{53EBFB80-6E1B-40F5-9AFF-AD06CA23EE54}" srcOrd="0" destOrd="0" presId="urn:microsoft.com/office/officeart/2005/8/layout/orgChart1"/>
    <dgm:cxn modelId="{EFCD5E1C-7232-4679-9F24-77A12A790E13}" type="presOf" srcId="{036E7B7D-AF3F-4F56-86D1-833323A03AE5}" destId="{95D723E7-A9B9-4FBA-85AB-24194A56B178}" srcOrd="1" destOrd="0" presId="urn:microsoft.com/office/officeart/2005/8/layout/orgChart1"/>
    <dgm:cxn modelId="{60424929-862E-4036-A891-28E8B1E7BAC7}" type="presOf" srcId="{3F2F93E8-E3AA-4A35-9A99-A94A1FA2E21F}" destId="{009D770C-50E3-490D-AB42-1E21623A1B3F}" srcOrd="0" destOrd="0" presId="urn:microsoft.com/office/officeart/2005/8/layout/orgChart1"/>
    <dgm:cxn modelId="{83C3AC3D-A7C3-448D-81D6-E740F89D81C5}" srcId="{537AA559-5024-4636-8BC1-1E0E259C96F5}" destId="{36AEB491-569F-4EAA-93AA-5AFBEB45DD9C}" srcOrd="3" destOrd="0" parTransId="{350FE8AF-AA01-449B-BA00-5B5AC131B84E}" sibTransId="{A3C6B91C-6C81-4333-8FF8-91F0B4671C4D}"/>
    <dgm:cxn modelId="{C7F60141-F984-490D-9706-46E8414CFEDF}" type="presOf" srcId="{36AEB491-569F-4EAA-93AA-5AFBEB45DD9C}" destId="{7B01ADC7-D57A-4299-B9E0-591E52CD9C31}" srcOrd="1" destOrd="0" presId="urn:microsoft.com/office/officeart/2005/8/layout/orgChart1"/>
    <dgm:cxn modelId="{DFC80A62-04F0-412C-BD49-346EC342956E}" srcId="{3F2F93E8-E3AA-4A35-9A99-A94A1FA2E21F}" destId="{537AA559-5024-4636-8BC1-1E0E259C96F5}" srcOrd="0" destOrd="0" parTransId="{E2EAE30F-B54E-4650-8391-D1C189F78597}" sibTransId="{0E49EA1D-07D3-427F-968F-D707B4A512FF}"/>
    <dgm:cxn modelId="{29889565-9116-4E05-9715-503B448A28EF}" type="presOf" srcId="{350FE8AF-AA01-449B-BA00-5B5AC131B84E}" destId="{8CD0AB28-E6AA-44D9-A5E8-03135FBFE80B}" srcOrd="0" destOrd="0" presId="urn:microsoft.com/office/officeart/2005/8/layout/orgChart1"/>
    <dgm:cxn modelId="{0DA11546-7BD5-4FEC-83DA-736CC5511796}" type="presOf" srcId="{36AEB491-569F-4EAA-93AA-5AFBEB45DD9C}" destId="{96622698-C0FB-4FC3-B298-B9520E4A7430}" srcOrd="0" destOrd="0" presId="urn:microsoft.com/office/officeart/2005/8/layout/orgChart1"/>
    <dgm:cxn modelId="{31310B74-0BEE-4353-A345-8BCE845A9C6A}" srcId="{537AA559-5024-4636-8BC1-1E0E259C96F5}" destId="{D57BCEE2-7258-48C4-9D03-B6169A960C5A}" srcOrd="1" destOrd="0" parTransId="{09586553-577E-4DAD-9B0A-2B27A2AFCA59}" sibTransId="{F42CBB04-201D-41E9-97D0-9F8DEB1BF2E3}"/>
    <dgm:cxn modelId="{9B6AB375-5F38-4996-9F15-39D609C8C423}" srcId="{537AA559-5024-4636-8BC1-1E0E259C96F5}" destId="{036E7B7D-AF3F-4F56-86D1-833323A03AE5}" srcOrd="2" destOrd="0" parTransId="{D936A10A-4D6F-42B9-9C3A-9517C0BAA0DD}" sibTransId="{3B0B8D21-C48B-4E54-B744-E5559D30E308}"/>
    <dgm:cxn modelId="{1851B381-AB2A-457C-99B0-01BC20D5434C}" type="presOf" srcId="{537AA559-5024-4636-8BC1-1E0E259C96F5}" destId="{858D477B-625E-470D-8995-75FE87AC36D3}" srcOrd="1" destOrd="0" presId="urn:microsoft.com/office/officeart/2005/8/layout/orgChart1"/>
    <dgm:cxn modelId="{07B08B83-E9BC-47E4-81A6-FE9F10F30B9E}" type="presOf" srcId="{E48C281D-EA04-4539-B45F-46BE8E9C5C2B}" destId="{F5C7B454-89E3-4A67-9FD5-9CA225D755EA}" srcOrd="0" destOrd="0" presId="urn:microsoft.com/office/officeart/2005/8/layout/orgChart1"/>
    <dgm:cxn modelId="{C78A2E87-9EB9-4545-BD47-84A662178069}" type="presOf" srcId="{036E7B7D-AF3F-4F56-86D1-833323A03AE5}" destId="{1025B857-7CA5-4A3F-91F9-DFBFB1891774}" srcOrd="0" destOrd="0" presId="urn:microsoft.com/office/officeart/2005/8/layout/orgChart1"/>
    <dgm:cxn modelId="{B535238A-F2B1-4FBC-ADEC-CC52BFF994DD}" type="presOf" srcId="{D936A10A-4D6F-42B9-9C3A-9517C0BAA0DD}" destId="{127AC6B2-84AE-45BF-BE20-05872D61C3B1}" srcOrd="0" destOrd="0" presId="urn:microsoft.com/office/officeart/2005/8/layout/orgChart1"/>
    <dgm:cxn modelId="{21A2519F-72B0-414D-80D3-97AE538622F0}" type="presOf" srcId="{E48C281D-EA04-4539-B45F-46BE8E9C5C2B}" destId="{65E10706-5B5B-40AB-9A02-A2C08242542A}" srcOrd="1" destOrd="0" presId="urn:microsoft.com/office/officeart/2005/8/layout/orgChart1"/>
    <dgm:cxn modelId="{6B626EB2-D73E-47E2-BFE7-6E2A9EDE7832}" type="presOf" srcId="{D57BCEE2-7258-48C4-9D03-B6169A960C5A}" destId="{A3FF56B6-C9D7-44DC-A86E-D7F4B41CD1E2}" srcOrd="1" destOrd="0" presId="urn:microsoft.com/office/officeart/2005/8/layout/orgChart1"/>
    <dgm:cxn modelId="{105EB9BB-0483-47DB-BC2A-61541FD0CFC0}" type="presOf" srcId="{537AA559-5024-4636-8BC1-1E0E259C96F5}" destId="{70CC537D-EAEC-4DB1-9A5D-FE82C5C17B89}" srcOrd="0" destOrd="0" presId="urn:microsoft.com/office/officeart/2005/8/layout/orgChart1"/>
    <dgm:cxn modelId="{6C828DC5-75C0-4227-9E1C-7DBD40CC9DE5}" type="presOf" srcId="{AC61CB78-1224-4481-A0AF-D523F7B86BBA}" destId="{7092D89E-6CD4-497C-9E05-DC8602EBB570}" srcOrd="0" destOrd="0" presId="urn:microsoft.com/office/officeart/2005/8/layout/orgChart1"/>
    <dgm:cxn modelId="{365CB801-4024-4AC7-9ACD-A7BAEFEE55E9}" type="presParOf" srcId="{009D770C-50E3-490D-AB42-1E21623A1B3F}" destId="{7213A5E8-E7F6-436F-A46D-997FCF754230}" srcOrd="0" destOrd="0" presId="urn:microsoft.com/office/officeart/2005/8/layout/orgChart1"/>
    <dgm:cxn modelId="{FAE53D48-344C-4A95-83B7-BFF823F723E9}" type="presParOf" srcId="{7213A5E8-E7F6-436F-A46D-997FCF754230}" destId="{6D1069C6-DD0A-417F-BD6E-2FDE2C0C3CE4}" srcOrd="0" destOrd="0" presId="urn:microsoft.com/office/officeart/2005/8/layout/orgChart1"/>
    <dgm:cxn modelId="{8EF66468-D87A-4EFC-AB64-451F95B2F422}" type="presParOf" srcId="{6D1069C6-DD0A-417F-BD6E-2FDE2C0C3CE4}" destId="{70CC537D-EAEC-4DB1-9A5D-FE82C5C17B89}" srcOrd="0" destOrd="0" presId="urn:microsoft.com/office/officeart/2005/8/layout/orgChart1"/>
    <dgm:cxn modelId="{E53B59C9-2EFE-4939-B993-0DED3BC56BB2}" type="presParOf" srcId="{6D1069C6-DD0A-417F-BD6E-2FDE2C0C3CE4}" destId="{858D477B-625E-470D-8995-75FE87AC36D3}" srcOrd="1" destOrd="0" presId="urn:microsoft.com/office/officeart/2005/8/layout/orgChart1"/>
    <dgm:cxn modelId="{7ED1BEA5-6DB0-413D-B315-7E1E1ACDADEB}" type="presParOf" srcId="{7213A5E8-E7F6-436F-A46D-997FCF754230}" destId="{FC9EB7FF-5B74-46A6-B997-D32AF1A01D6A}" srcOrd="1" destOrd="0" presId="urn:microsoft.com/office/officeart/2005/8/layout/orgChart1"/>
    <dgm:cxn modelId="{35451BDE-33CA-4892-8273-7365F317276A}" type="presParOf" srcId="{FC9EB7FF-5B74-46A6-B997-D32AF1A01D6A}" destId="{7092D89E-6CD4-497C-9E05-DC8602EBB570}" srcOrd="0" destOrd="0" presId="urn:microsoft.com/office/officeart/2005/8/layout/orgChart1"/>
    <dgm:cxn modelId="{B983A242-2C5D-4DB3-A79D-925B0A06993D}" type="presParOf" srcId="{FC9EB7FF-5B74-46A6-B997-D32AF1A01D6A}" destId="{5EE780D4-031B-46C7-8745-1D163B241C88}" srcOrd="1" destOrd="0" presId="urn:microsoft.com/office/officeart/2005/8/layout/orgChart1"/>
    <dgm:cxn modelId="{622380CD-6DE3-4AF3-AE15-5FB7B0635CFC}" type="presParOf" srcId="{5EE780D4-031B-46C7-8745-1D163B241C88}" destId="{5F73A228-A0DD-4902-B967-91127AE917D8}" srcOrd="0" destOrd="0" presId="urn:microsoft.com/office/officeart/2005/8/layout/orgChart1"/>
    <dgm:cxn modelId="{0F311611-F623-4C91-B53F-663FF71CEDFD}" type="presParOf" srcId="{5F73A228-A0DD-4902-B967-91127AE917D8}" destId="{F5C7B454-89E3-4A67-9FD5-9CA225D755EA}" srcOrd="0" destOrd="0" presId="urn:microsoft.com/office/officeart/2005/8/layout/orgChart1"/>
    <dgm:cxn modelId="{0AEA1B2B-0787-4288-A814-14F2E78054A4}" type="presParOf" srcId="{5F73A228-A0DD-4902-B967-91127AE917D8}" destId="{65E10706-5B5B-40AB-9A02-A2C08242542A}" srcOrd="1" destOrd="0" presId="urn:microsoft.com/office/officeart/2005/8/layout/orgChart1"/>
    <dgm:cxn modelId="{C6465B96-6E9D-4131-85AB-55D955D8DCEA}" type="presParOf" srcId="{5EE780D4-031B-46C7-8745-1D163B241C88}" destId="{BF7ABBC3-DA92-4241-ABF4-2252CBC46F4E}" srcOrd="1" destOrd="0" presId="urn:microsoft.com/office/officeart/2005/8/layout/orgChart1"/>
    <dgm:cxn modelId="{334C2892-2B06-4704-B6D0-EAB0E28AD98A}" type="presParOf" srcId="{5EE780D4-031B-46C7-8745-1D163B241C88}" destId="{38F70050-EF4B-49D9-B25C-D86F8E4FE3B1}" srcOrd="2" destOrd="0" presId="urn:microsoft.com/office/officeart/2005/8/layout/orgChart1"/>
    <dgm:cxn modelId="{B82A5173-8E60-46B3-BD4D-B103F30ED494}" type="presParOf" srcId="{FC9EB7FF-5B74-46A6-B997-D32AF1A01D6A}" destId="{53EBFB80-6E1B-40F5-9AFF-AD06CA23EE54}" srcOrd="2" destOrd="0" presId="urn:microsoft.com/office/officeart/2005/8/layout/orgChart1"/>
    <dgm:cxn modelId="{3BE26437-6A7D-457C-899A-05798B74FBCF}" type="presParOf" srcId="{FC9EB7FF-5B74-46A6-B997-D32AF1A01D6A}" destId="{8A8A32B6-308F-4D59-862E-D83800A1AB73}" srcOrd="3" destOrd="0" presId="urn:microsoft.com/office/officeart/2005/8/layout/orgChart1"/>
    <dgm:cxn modelId="{399D819C-5B58-485A-BBD4-796C19B9402E}" type="presParOf" srcId="{8A8A32B6-308F-4D59-862E-D83800A1AB73}" destId="{C94931A7-17B3-43F7-B4C1-95E04F0B613E}" srcOrd="0" destOrd="0" presId="urn:microsoft.com/office/officeart/2005/8/layout/orgChart1"/>
    <dgm:cxn modelId="{471728DD-D800-4093-8FEB-D051CE43F664}" type="presParOf" srcId="{C94931A7-17B3-43F7-B4C1-95E04F0B613E}" destId="{D99FFD91-CC7E-4F0E-BDD0-8894A739B7E3}" srcOrd="0" destOrd="0" presId="urn:microsoft.com/office/officeart/2005/8/layout/orgChart1"/>
    <dgm:cxn modelId="{FDEDCFE1-A1F8-4D2B-9773-6D63EA7A2464}" type="presParOf" srcId="{C94931A7-17B3-43F7-B4C1-95E04F0B613E}" destId="{A3FF56B6-C9D7-44DC-A86E-D7F4B41CD1E2}" srcOrd="1" destOrd="0" presId="urn:microsoft.com/office/officeart/2005/8/layout/orgChart1"/>
    <dgm:cxn modelId="{40BC0A83-C9B4-4BB5-AADC-7E9CC2556490}" type="presParOf" srcId="{8A8A32B6-308F-4D59-862E-D83800A1AB73}" destId="{B40623C1-03BC-417A-ACC7-1547290F9C2E}" srcOrd="1" destOrd="0" presId="urn:microsoft.com/office/officeart/2005/8/layout/orgChart1"/>
    <dgm:cxn modelId="{E0DD10DF-2617-497A-950B-6C211848FF52}" type="presParOf" srcId="{8A8A32B6-308F-4D59-862E-D83800A1AB73}" destId="{2F2C02C2-BAB6-40FB-9B7E-07909298A028}" srcOrd="2" destOrd="0" presId="urn:microsoft.com/office/officeart/2005/8/layout/orgChart1"/>
    <dgm:cxn modelId="{4C86881B-70DD-4AC1-84F7-F2FF2658584C}" type="presParOf" srcId="{FC9EB7FF-5B74-46A6-B997-D32AF1A01D6A}" destId="{127AC6B2-84AE-45BF-BE20-05872D61C3B1}" srcOrd="4" destOrd="0" presId="urn:microsoft.com/office/officeart/2005/8/layout/orgChart1"/>
    <dgm:cxn modelId="{B9460537-48BF-47FB-BD4F-E3E7C5760AA9}" type="presParOf" srcId="{FC9EB7FF-5B74-46A6-B997-D32AF1A01D6A}" destId="{DAFF6E42-D356-44A8-9012-2009D0B02F93}" srcOrd="5" destOrd="0" presId="urn:microsoft.com/office/officeart/2005/8/layout/orgChart1"/>
    <dgm:cxn modelId="{FCBB5978-6550-4B6E-AD13-239106B58396}" type="presParOf" srcId="{DAFF6E42-D356-44A8-9012-2009D0B02F93}" destId="{FF760FB5-68BC-4685-A9D2-4260659A64ED}" srcOrd="0" destOrd="0" presId="urn:microsoft.com/office/officeart/2005/8/layout/orgChart1"/>
    <dgm:cxn modelId="{04D137CC-353A-4EB8-9B94-8E8A28D286BD}" type="presParOf" srcId="{FF760FB5-68BC-4685-A9D2-4260659A64ED}" destId="{1025B857-7CA5-4A3F-91F9-DFBFB1891774}" srcOrd="0" destOrd="0" presId="urn:microsoft.com/office/officeart/2005/8/layout/orgChart1"/>
    <dgm:cxn modelId="{CD9E7D9D-CCE6-43C3-9A55-59E2C2CEF711}" type="presParOf" srcId="{FF760FB5-68BC-4685-A9D2-4260659A64ED}" destId="{95D723E7-A9B9-4FBA-85AB-24194A56B178}" srcOrd="1" destOrd="0" presId="urn:microsoft.com/office/officeart/2005/8/layout/orgChart1"/>
    <dgm:cxn modelId="{F352ACE2-88CC-43FF-8C5C-4B5F34B1A68F}" type="presParOf" srcId="{DAFF6E42-D356-44A8-9012-2009D0B02F93}" destId="{D369DE65-273C-4A15-A02F-81891E17D919}" srcOrd="1" destOrd="0" presId="urn:microsoft.com/office/officeart/2005/8/layout/orgChart1"/>
    <dgm:cxn modelId="{BD469A69-837A-48B0-B7B5-7D1F4325A224}" type="presParOf" srcId="{DAFF6E42-D356-44A8-9012-2009D0B02F93}" destId="{76103AFF-1C11-4899-88CE-47695264B840}" srcOrd="2" destOrd="0" presId="urn:microsoft.com/office/officeart/2005/8/layout/orgChart1"/>
    <dgm:cxn modelId="{A27BE808-9C6B-4E20-8FC0-69269A0EF65C}" type="presParOf" srcId="{FC9EB7FF-5B74-46A6-B997-D32AF1A01D6A}" destId="{8CD0AB28-E6AA-44D9-A5E8-03135FBFE80B}" srcOrd="6" destOrd="0" presId="urn:microsoft.com/office/officeart/2005/8/layout/orgChart1"/>
    <dgm:cxn modelId="{44B09D7F-BF04-4BA7-BC05-D71B2A44A536}" type="presParOf" srcId="{FC9EB7FF-5B74-46A6-B997-D32AF1A01D6A}" destId="{74475DAF-734E-4920-9F93-5BC179D67A12}" srcOrd="7" destOrd="0" presId="urn:microsoft.com/office/officeart/2005/8/layout/orgChart1"/>
    <dgm:cxn modelId="{4F2CB2B9-14B5-4D3C-963F-6D9CAA1A7FD0}" type="presParOf" srcId="{74475DAF-734E-4920-9F93-5BC179D67A12}" destId="{D9C06797-23E3-40FF-8A0B-1BB37CE8F834}" srcOrd="0" destOrd="0" presId="urn:microsoft.com/office/officeart/2005/8/layout/orgChart1"/>
    <dgm:cxn modelId="{44D9628F-FA53-497C-BB19-D04B9A1B7B54}" type="presParOf" srcId="{D9C06797-23E3-40FF-8A0B-1BB37CE8F834}" destId="{96622698-C0FB-4FC3-B298-B9520E4A7430}" srcOrd="0" destOrd="0" presId="urn:microsoft.com/office/officeart/2005/8/layout/orgChart1"/>
    <dgm:cxn modelId="{842BE5D7-1D54-418E-9BFD-AE4A76550FF4}" type="presParOf" srcId="{D9C06797-23E3-40FF-8A0B-1BB37CE8F834}" destId="{7B01ADC7-D57A-4299-B9E0-591E52CD9C31}" srcOrd="1" destOrd="0" presId="urn:microsoft.com/office/officeart/2005/8/layout/orgChart1"/>
    <dgm:cxn modelId="{EEB250B1-5F6A-46BE-98F5-CE8894323B80}" type="presParOf" srcId="{74475DAF-734E-4920-9F93-5BC179D67A12}" destId="{3AD7A237-7897-40B6-A9B0-BD59BD9E640F}" srcOrd="1" destOrd="0" presId="urn:microsoft.com/office/officeart/2005/8/layout/orgChart1"/>
    <dgm:cxn modelId="{9DEF03FB-2854-4D8B-9B0E-672EC566445C}" type="presParOf" srcId="{74475DAF-734E-4920-9F93-5BC179D67A12}" destId="{E42A952F-291F-4DB0-8C1B-C1CCBADDE56C}" srcOrd="2" destOrd="0" presId="urn:microsoft.com/office/officeart/2005/8/layout/orgChart1"/>
    <dgm:cxn modelId="{5B213674-18DB-4F98-887E-17A3A7F065E3}" type="presParOf" srcId="{7213A5E8-E7F6-436F-A46D-997FCF754230}" destId="{986E72AB-83A0-4B3F-8FCA-9F58182456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B69C9-1C2C-4E06-9E65-48B8498F02BA}">
      <dsp:nvSpPr>
        <dsp:cNvPr id="0" name=""/>
        <dsp:cNvSpPr/>
      </dsp:nvSpPr>
      <dsp:spPr>
        <a:xfrm>
          <a:off x="4343400" y="1772275"/>
          <a:ext cx="3346790" cy="283087"/>
        </a:xfrm>
        <a:custGeom>
          <a:avLst/>
          <a:gdLst/>
          <a:ahLst/>
          <a:cxnLst/>
          <a:rect l="0" t="0" r="0" b="0"/>
          <a:pathLst>
            <a:path>
              <a:moveTo>
                <a:pt x="0" y="0"/>
              </a:moveTo>
              <a:lnTo>
                <a:pt x="0" y="141543"/>
              </a:lnTo>
              <a:lnTo>
                <a:pt x="3346790" y="141543"/>
              </a:lnTo>
              <a:lnTo>
                <a:pt x="3346790" y="2830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9D65D-025E-46F2-AA76-AFFED07947D9}">
      <dsp:nvSpPr>
        <dsp:cNvPr id="0" name=""/>
        <dsp:cNvSpPr/>
      </dsp:nvSpPr>
      <dsp:spPr>
        <a:xfrm>
          <a:off x="4343400" y="1772275"/>
          <a:ext cx="1393941" cy="283087"/>
        </a:xfrm>
        <a:custGeom>
          <a:avLst/>
          <a:gdLst/>
          <a:ahLst/>
          <a:cxnLst/>
          <a:rect l="0" t="0" r="0" b="0"/>
          <a:pathLst>
            <a:path>
              <a:moveTo>
                <a:pt x="0" y="0"/>
              </a:moveTo>
              <a:lnTo>
                <a:pt x="0" y="141543"/>
              </a:lnTo>
              <a:lnTo>
                <a:pt x="1393941" y="141543"/>
              </a:lnTo>
              <a:lnTo>
                <a:pt x="1393941" y="2830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86BC5E-9FB2-4210-9D83-7A7C5F83D810}">
      <dsp:nvSpPr>
        <dsp:cNvPr id="0" name=""/>
        <dsp:cNvSpPr/>
      </dsp:nvSpPr>
      <dsp:spPr>
        <a:xfrm>
          <a:off x="4212167" y="1772275"/>
          <a:ext cx="91440" cy="283087"/>
        </a:xfrm>
        <a:custGeom>
          <a:avLst/>
          <a:gdLst/>
          <a:ahLst/>
          <a:cxnLst/>
          <a:rect l="0" t="0" r="0" b="0"/>
          <a:pathLst>
            <a:path>
              <a:moveTo>
                <a:pt x="131232" y="0"/>
              </a:moveTo>
              <a:lnTo>
                <a:pt x="131232" y="141543"/>
              </a:lnTo>
              <a:lnTo>
                <a:pt x="45720" y="141543"/>
              </a:lnTo>
              <a:lnTo>
                <a:pt x="45720" y="2830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0B0413-FA00-489C-85DC-FD83E3064760}">
      <dsp:nvSpPr>
        <dsp:cNvPr id="0" name=""/>
        <dsp:cNvSpPr/>
      </dsp:nvSpPr>
      <dsp:spPr>
        <a:xfrm>
          <a:off x="2820876" y="1772275"/>
          <a:ext cx="1522523" cy="283087"/>
        </a:xfrm>
        <a:custGeom>
          <a:avLst/>
          <a:gdLst/>
          <a:ahLst/>
          <a:cxnLst/>
          <a:rect l="0" t="0" r="0" b="0"/>
          <a:pathLst>
            <a:path>
              <a:moveTo>
                <a:pt x="1522523" y="0"/>
              </a:moveTo>
              <a:lnTo>
                <a:pt x="1522523" y="141543"/>
              </a:lnTo>
              <a:lnTo>
                <a:pt x="0" y="141543"/>
              </a:lnTo>
              <a:lnTo>
                <a:pt x="0" y="2830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8E69E-1405-440A-B0C0-C31964E20F2B}">
      <dsp:nvSpPr>
        <dsp:cNvPr id="0" name=""/>
        <dsp:cNvSpPr/>
      </dsp:nvSpPr>
      <dsp:spPr>
        <a:xfrm>
          <a:off x="952675" y="1772275"/>
          <a:ext cx="3390724" cy="265549"/>
        </a:xfrm>
        <a:custGeom>
          <a:avLst/>
          <a:gdLst/>
          <a:ahLst/>
          <a:cxnLst/>
          <a:rect l="0" t="0" r="0" b="0"/>
          <a:pathLst>
            <a:path>
              <a:moveTo>
                <a:pt x="3390724" y="0"/>
              </a:moveTo>
              <a:lnTo>
                <a:pt x="3390724" y="124005"/>
              </a:lnTo>
              <a:lnTo>
                <a:pt x="0" y="124005"/>
              </a:lnTo>
              <a:lnTo>
                <a:pt x="0" y="265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06F429-651F-49BA-871C-DEE1BF75EF96}">
      <dsp:nvSpPr>
        <dsp:cNvPr id="0" name=""/>
        <dsp:cNvSpPr/>
      </dsp:nvSpPr>
      <dsp:spPr>
        <a:xfrm>
          <a:off x="3520573" y="358012"/>
          <a:ext cx="1645652" cy="14142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rtl="1">
            <a:lnSpc>
              <a:spcPct val="90000"/>
            </a:lnSpc>
            <a:spcBef>
              <a:spcPct val="0"/>
            </a:spcBef>
            <a:spcAft>
              <a:spcPct val="35000"/>
            </a:spcAft>
            <a:buNone/>
          </a:pPr>
          <a:r>
            <a:rPr lang="ar-IQ" sz="4300" kern="1200" cap="none" dirty="0" err="1">
              <a:ln w="0"/>
              <a:solidFill>
                <a:schemeClr val="tx1"/>
              </a:solidFill>
              <a:effectLst>
                <a:outerShdw blurRad="38100" dist="19050" dir="2700000" algn="tl" rotWithShape="0">
                  <a:schemeClr val="dk1">
                    <a:alpha val="40000"/>
                  </a:schemeClr>
                </a:outerShdw>
              </a:effectLst>
              <a:cs typeface="Ali_K_Sahifa" pitchFamily="2" charset="-78"/>
            </a:rPr>
            <a:t>تيؤرى</a:t>
          </a:r>
          <a:endParaRPr lang="ar-IQ" sz="3000" kern="1200" dirty="0"/>
        </a:p>
      </dsp:txBody>
      <dsp:txXfrm>
        <a:off x="3520573" y="358012"/>
        <a:ext cx="1645652" cy="1414262"/>
      </dsp:txXfrm>
    </dsp:sp>
    <dsp:sp modelId="{AD8C3CE0-FA5A-420A-94BA-05259D2B4F70}">
      <dsp:nvSpPr>
        <dsp:cNvPr id="0" name=""/>
        <dsp:cNvSpPr/>
      </dsp:nvSpPr>
      <dsp:spPr>
        <a:xfrm>
          <a:off x="0" y="2037824"/>
          <a:ext cx="1905351" cy="2147512"/>
        </a:xfrm>
        <a:prstGeom prst="rect">
          <a:avLst/>
        </a:prstGeom>
        <a:solidFill>
          <a:srgbClr val="99CC00"/>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kumimoji="0" lang="ar-IQ" sz="3600" b="0" kern="1200" cap="none" spc="0" baseline="0" dirty="0" err="1">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طةشةسةندنى</a:t>
          </a:r>
          <a:r>
            <a:rPr kumimoji="0" lang="ar-IQ" sz="36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 </a:t>
          </a:r>
          <a:r>
            <a:rPr kumimoji="0" lang="ar-IQ" sz="3600" b="0" kern="1200" cap="none" spc="0" baseline="0" dirty="0" err="1">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كؤمةلآيةتى</a:t>
          </a:r>
          <a:endParaRPr kumimoji="0" lang="ar-IQ" sz="36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_K_Alwand" pitchFamily="2" charset="-78"/>
          </a:endParaRPr>
        </a:p>
      </dsp:txBody>
      <dsp:txXfrm>
        <a:off x="0" y="2037824"/>
        <a:ext cx="1905351" cy="2147512"/>
      </dsp:txXfrm>
    </dsp:sp>
    <dsp:sp modelId="{BD1DAF5A-1E02-4CCF-9227-EEC23C2E39E6}">
      <dsp:nvSpPr>
        <dsp:cNvPr id="0" name=""/>
        <dsp:cNvSpPr/>
      </dsp:nvSpPr>
      <dsp:spPr>
        <a:xfrm>
          <a:off x="2189302" y="2055362"/>
          <a:ext cx="1263148" cy="2239589"/>
        </a:xfrm>
        <a:prstGeom prst="rect">
          <a:avLst/>
        </a:prstGeom>
        <a:solidFill>
          <a:srgbClr val="99CC00"/>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marL="0" lvl="0" indent="0" algn="ctr" defTabSz="2133600" rtl="1">
            <a:lnSpc>
              <a:spcPct val="90000"/>
            </a:lnSpc>
            <a:spcBef>
              <a:spcPct val="0"/>
            </a:spcBef>
            <a:spcAft>
              <a:spcPct val="35000"/>
            </a:spcAft>
            <a:buNone/>
          </a:pPr>
          <a:r>
            <a:rPr kumimoji="0" lang="ar-IQ" sz="4800" b="0" kern="1200" cap="none" spc="0" baseline="0" dirty="0" err="1">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خيَزان</a:t>
          </a:r>
          <a:endParaRPr kumimoji="0" lang="ar-IQ" sz="48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_K_Alwand" pitchFamily="2" charset="-78"/>
          </a:endParaRPr>
        </a:p>
      </dsp:txBody>
      <dsp:txXfrm>
        <a:off x="2189302" y="2055362"/>
        <a:ext cx="1263148" cy="2239589"/>
      </dsp:txXfrm>
    </dsp:sp>
    <dsp:sp modelId="{6947621F-D727-4F8C-87F5-9330F7655E69}">
      <dsp:nvSpPr>
        <dsp:cNvPr id="0" name=""/>
        <dsp:cNvSpPr/>
      </dsp:nvSpPr>
      <dsp:spPr>
        <a:xfrm>
          <a:off x="3735537" y="2055362"/>
          <a:ext cx="1044699" cy="2285625"/>
        </a:xfrm>
        <a:prstGeom prst="rect">
          <a:avLst/>
        </a:prstGeom>
        <a:solidFill>
          <a:srgbClr val="99CC00"/>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marL="0" lvl="0" indent="0" algn="ctr" defTabSz="2133600" rtl="1">
            <a:lnSpc>
              <a:spcPct val="90000"/>
            </a:lnSpc>
            <a:spcBef>
              <a:spcPct val="0"/>
            </a:spcBef>
            <a:spcAft>
              <a:spcPct val="35000"/>
            </a:spcAft>
            <a:buNone/>
          </a:pPr>
          <a:r>
            <a:rPr kumimoji="0" lang="ar-IQ" sz="4800" b="0" kern="1200" cap="none" spc="0" baseline="0" dirty="0" err="1">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هيَز</a:t>
          </a:r>
          <a:endParaRPr kumimoji="0" lang="ar-IQ" sz="48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_K_Alwand" pitchFamily="2" charset="-78"/>
          </a:endParaRPr>
        </a:p>
      </dsp:txBody>
      <dsp:txXfrm>
        <a:off x="3735537" y="2055362"/>
        <a:ext cx="1044699" cy="2285625"/>
      </dsp:txXfrm>
    </dsp:sp>
    <dsp:sp modelId="{A64B68DE-377D-42C8-8084-E7CC986FB640}">
      <dsp:nvSpPr>
        <dsp:cNvPr id="0" name=""/>
        <dsp:cNvSpPr/>
      </dsp:nvSpPr>
      <dsp:spPr>
        <a:xfrm>
          <a:off x="5063324" y="2055362"/>
          <a:ext cx="1348033" cy="2285625"/>
        </a:xfrm>
        <a:prstGeom prst="rect">
          <a:avLst/>
        </a:prstGeom>
        <a:solidFill>
          <a:srgbClr val="99CC00"/>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kumimoji="0" lang="ar-IQ" sz="3200" b="0" kern="1200" cap="none" spc="0" baseline="0" dirty="0" err="1">
              <a:ln w="0"/>
              <a:solidFill>
                <a:schemeClr val="tx1"/>
              </a:solidFill>
              <a:effectLst>
                <a:outerShdw blurRad="38100" dist="19050" dir="2700000" algn="tl" rotWithShape="0">
                  <a:schemeClr val="dk1">
                    <a:alpha val="40000"/>
                  </a:schemeClr>
                </a:outerShdw>
              </a:effectLst>
              <a:latin typeface="+mn-lt"/>
              <a:ea typeface="+mn-ea"/>
              <a:cs typeface="Ali_K_Alwand" pitchFamily="2" charset="-78"/>
            </a:rPr>
            <a:t>طريبةست</a:t>
          </a:r>
          <a:endParaRPr kumimoji="0" lang="ar-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_K_Alwand" pitchFamily="2" charset="-78"/>
          </a:endParaRPr>
        </a:p>
        <a:p>
          <a:pPr marL="0" lvl="0" indent="0" algn="ctr" defTabSz="1422400" rtl="1">
            <a:lnSpc>
              <a:spcPct val="90000"/>
            </a:lnSpc>
            <a:spcBef>
              <a:spcPct val="0"/>
            </a:spcBef>
            <a:spcAft>
              <a:spcPct val="35000"/>
            </a:spcAft>
            <a:buNone/>
          </a:pPr>
          <a:r>
            <a:rPr kumimoji="0" lang="ar-IQ" sz="28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 هوبز</a:t>
          </a:r>
        </a:p>
        <a:p>
          <a:pPr marL="0" lvl="0" indent="0" algn="ctr" defTabSz="1422400" rtl="1">
            <a:lnSpc>
              <a:spcPct val="90000"/>
            </a:lnSpc>
            <a:spcBef>
              <a:spcPct val="0"/>
            </a:spcBef>
            <a:spcAft>
              <a:spcPct val="35000"/>
            </a:spcAft>
            <a:buNone/>
          </a:pPr>
          <a:r>
            <a:rPr kumimoji="0" lang="ar-IQ" sz="28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 لوك  </a:t>
          </a:r>
        </a:p>
        <a:p>
          <a:pPr marL="0" lvl="0" indent="0" algn="ctr" defTabSz="1422400" rtl="1">
            <a:lnSpc>
              <a:spcPct val="90000"/>
            </a:lnSpc>
            <a:spcBef>
              <a:spcPct val="0"/>
            </a:spcBef>
            <a:spcAft>
              <a:spcPct val="35000"/>
            </a:spcAft>
            <a:buNone/>
          </a:pPr>
          <a:r>
            <a:rPr kumimoji="0" lang="ar-IQ" sz="28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-روسو</a:t>
          </a:r>
        </a:p>
      </dsp:txBody>
      <dsp:txXfrm>
        <a:off x="5063324" y="2055362"/>
        <a:ext cx="1348033" cy="2285625"/>
      </dsp:txXfrm>
    </dsp:sp>
    <dsp:sp modelId="{45E3C7E9-F2BA-492D-B67E-901C77E3B947}">
      <dsp:nvSpPr>
        <dsp:cNvPr id="0" name=""/>
        <dsp:cNvSpPr/>
      </dsp:nvSpPr>
      <dsp:spPr>
        <a:xfrm>
          <a:off x="6694445" y="2055362"/>
          <a:ext cx="1991491" cy="2274942"/>
        </a:xfrm>
        <a:prstGeom prst="rect">
          <a:avLst/>
        </a:prstGeom>
        <a:solidFill>
          <a:srgbClr val="99CC00"/>
        </a:soli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kumimoji="0" lang="ar-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س</a:t>
          </a:r>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یۆکرا</a:t>
          </a:r>
          <a:r>
            <a:rPr kumimoji="0" lang="ar-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ت</a:t>
          </a:r>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ی</a:t>
          </a:r>
          <a:endParaRPr kumimoji="0" lang="en-US"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endParaRPr>
        </a:p>
        <a:p>
          <a:pPr marL="0" lvl="0" indent="0" algn="ctr" defTabSz="1422400">
            <a:lnSpc>
              <a:spcPct val="90000"/>
            </a:lnSpc>
            <a:spcBef>
              <a:spcPct val="0"/>
            </a:spcBef>
            <a:spcAft>
              <a:spcPct val="35000"/>
            </a:spcAft>
            <a:buNone/>
          </a:pPr>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 -</a:t>
          </a:r>
          <a:r>
            <a:rPr kumimoji="0" lang="ar-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 </a:t>
          </a:r>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ڕاستەوخۆ</a:t>
          </a:r>
          <a:endParaRPr kumimoji="0" lang="en-US"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endParaRPr>
        </a:p>
        <a:p>
          <a:pPr marL="0" lvl="0" indent="0" algn="ctr" defTabSz="1422400">
            <a:lnSpc>
              <a:spcPct val="90000"/>
            </a:lnSpc>
            <a:spcBef>
              <a:spcPct val="0"/>
            </a:spcBef>
            <a:spcAft>
              <a:spcPct val="35000"/>
            </a:spcAft>
            <a:buNone/>
          </a:pPr>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a:t>
          </a:r>
          <a:r>
            <a:rPr kumimoji="0" lang="ar-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 </a:t>
          </a:r>
          <a:r>
            <a:rPr kumimoji="0" lang="ku-Arab-IQ"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rPr>
            <a:t>ناڕاستەوخۆ </a:t>
          </a:r>
          <a:endParaRPr kumimoji="0" lang="en-US" sz="32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Ali-A-Sahifa Bold" pitchFamily="2" charset="-78"/>
          </a:endParaRPr>
        </a:p>
        <a:p>
          <a:pPr marL="0" lvl="0" indent="0" algn="ctr" defTabSz="1422400" rtl="1">
            <a:lnSpc>
              <a:spcPct val="90000"/>
            </a:lnSpc>
            <a:spcBef>
              <a:spcPct val="0"/>
            </a:spcBef>
            <a:spcAft>
              <a:spcPct val="35000"/>
            </a:spcAft>
            <a:buNone/>
          </a:pPr>
          <a:endParaRPr lang="ar-IQ" sz="2800" b="0" kern="1200" cap="none" spc="0" dirty="0">
            <a:ln w="0"/>
            <a:solidFill>
              <a:schemeClr val="tx1"/>
            </a:solidFill>
            <a:effectLst>
              <a:outerShdw blurRad="38100" dist="19050" dir="2700000" algn="tl" rotWithShape="0">
                <a:schemeClr val="dk1">
                  <a:alpha val="40000"/>
                </a:schemeClr>
              </a:outerShdw>
            </a:effectLst>
          </a:endParaRPr>
        </a:p>
      </dsp:txBody>
      <dsp:txXfrm>
        <a:off x="6694445" y="2055362"/>
        <a:ext cx="1991491" cy="2274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D2B30-D4CF-4BD0-AC0F-E9A36C693A83}">
      <dsp:nvSpPr>
        <dsp:cNvPr id="0" name=""/>
        <dsp:cNvSpPr/>
      </dsp:nvSpPr>
      <dsp:spPr>
        <a:xfrm>
          <a:off x="3943350" y="1933565"/>
          <a:ext cx="2789949" cy="484206"/>
        </a:xfrm>
        <a:custGeom>
          <a:avLst/>
          <a:gdLst/>
          <a:ahLst/>
          <a:cxnLst/>
          <a:rect l="0" t="0" r="0" b="0"/>
          <a:pathLst>
            <a:path>
              <a:moveTo>
                <a:pt x="0" y="0"/>
              </a:moveTo>
              <a:lnTo>
                <a:pt x="0" y="242103"/>
              </a:lnTo>
              <a:lnTo>
                <a:pt x="2789949" y="242103"/>
              </a:lnTo>
              <a:lnTo>
                <a:pt x="2789949" y="4842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592E23-AF2D-42A2-8EE3-D301EE86E034}">
      <dsp:nvSpPr>
        <dsp:cNvPr id="0" name=""/>
        <dsp:cNvSpPr/>
      </dsp:nvSpPr>
      <dsp:spPr>
        <a:xfrm>
          <a:off x="3897630" y="1933565"/>
          <a:ext cx="91440" cy="484206"/>
        </a:xfrm>
        <a:custGeom>
          <a:avLst/>
          <a:gdLst/>
          <a:ahLst/>
          <a:cxnLst/>
          <a:rect l="0" t="0" r="0" b="0"/>
          <a:pathLst>
            <a:path>
              <a:moveTo>
                <a:pt x="45720" y="0"/>
              </a:moveTo>
              <a:lnTo>
                <a:pt x="45720" y="4842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CB54EB-46D9-4868-B406-152E4DA16E15}">
      <dsp:nvSpPr>
        <dsp:cNvPr id="0" name=""/>
        <dsp:cNvSpPr/>
      </dsp:nvSpPr>
      <dsp:spPr>
        <a:xfrm>
          <a:off x="1153400" y="1933565"/>
          <a:ext cx="2789949" cy="484206"/>
        </a:xfrm>
        <a:custGeom>
          <a:avLst/>
          <a:gdLst/>
          <a:ahLst/>
          <a:cxnLst/>
          <a:rect l="0" t="0" r="0" b="0"/>
          <a:pathLst>
            <a:path>
              <a:moveTo>
                <a:pt x="2789949" y="0"/>
              </a:moveTo>
              <a:lnTo>
                <a:pt x="2789949" y="242103"/>
              </a:lnTo>
              <a:lnTo>
                <a:pt x="0" y="242103"/>
              </a:lnTo>
              <a:lnTo>
                <a:pt x="0" y="4842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17C409-9A41-417A-898D-4FD91C752586}">
      <dsp:nvSpPr>
        <dsp:cNvPr id="0" name=""/>
        <dsp:cNvSpPr/>
      </dsp:nvSpPr>
      <dsp:spPr>
        <a:xfrm>
          <a:off x="2790478" y="780694"/>
          <a:ext cx="2305742" cy="1152871"/>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IQ" sz="3400" kern="1200" dirty="0" err="1">
              <a:cs typeface="Ali_K_Samik" pitchFamily="2" charset="-78"/>
            </a:rPr>
            <a:t>ثايةكاني</a:t>
          </a:r>
          <a:r>
            <a:rPr lang="ar-IQ" sz="3400" kern="1200" dirty="0">
              <a:cs typeface="Ali_K_Samik" pitchFamily="2" charset="-78"/>
            </a:rPr>
            <a:t> </a:t>
          </a:r>
          <a:r>
            <a:rPr lang="ar-IQ" sz="3400" kern="1200" dirty="0" err="1">
              <a:cs typeface="Ali_K_Samik" pitchFamily="2" charset="-78"/>
            </a:rPr>
            <a:t>دةولَةت</a:t>
          </a:r>
          <a:r>
            <a:rPr lang="ar-IQ" sz="3400" kern="1200" dirty="0">
              <a:cs typeface="Ali_K_Samik" pitchFamily="2" charset="-78"/>
            </a:rPr>
            <a:t> </a:t>
          </a:r>
          <a:endParaRPr lang="ar-IQ" sz="3400" kern="1200" dirty="0"/>
        </a:p>
      </dsp:txBody>
      <dsp:txXfrm>
        <a:off x="2790478" y="780694"/>
        <a:ext cx="2305742" cy="1152871"/>
      </dsp:txXfrm>
    </dsp:sp>
    <dsp:sp modelId="{87BEBB8B-8A63-42AB-BF14-C062F80AF4DD}">
      <dsp:nvSpPr>
        <dsp:cNvPr id="0" name=""/>
        <dsp:cNvSpPr/>
      </dsp:nvSpPr>
      <dsp:spPr>
        <a:xfrm>
          <a:off x="529" y="2417772"/>
          <a:ext cx="2305742" cy="1152871"/>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IQ" sz="3400" kern="1200" dirty="0" err="1">
              <a:cs typeface="Ali_K_Alwand" pitchFamily="2" charset="-78"/>
            </a:rPr>
            <a:t>ريَكخستنى</a:t>
          </a:r>
          <a:r>
            <a:rPr lang="ar-IQ" sz="3400" kern="1200" dirty="0">
              <a:cs typeface="Ali_K_Alwand" pitchFamily="2" charset="-78"/>
            </a:rPr>
            <a:t> </a:t>
          </a:r>
          <a:r>
            <a:rPr lang="ar-IQ" sz="3400" kern="1200" dirty="0" err="1">
              <a:cs typeface="Ali_K_Alwand" pitchFamily="2" charset="-78"/>
            </a:rPr>
            <a:t>سياسى</a:t>
          </a:r>
          <a:endParaRPr lang="ar-IQ" sz="3400" kern="1200" dirty="0">
            <a:cs typeface="Ali_K_Alwand" pitchFamily="2" charset="-78"/>
          </a:endParaRPr>
        </a:p>
      </dsp:txBody>
      <dsp:txXfrm>
        <a:off x="529" y="2417772"/>
        <a:ext cx="2305742" cy="1152871"/>
      </dsp:txXfrm>
    </dsp:sp>
    <dsp:sp modelId="{4227CF55-97C0-41D0-A0A6-81E57DE65260}">
      <dsp:nvSpPr>
        <dsp:cNvPr id="0" name=""/>
        <dsp:cNvSpPr/>
      </dsp:nvSpPr>
      <dsp:spPr>
        <a:xfrm>
          <a:off x="2790478" y="2417772"/>
          <a:ext cx="2305742" cy="1152871"/>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IQ" sz="3400" kern="1200" dirty="0" err="1">
              <a:cs typeface="Ali_K_Alwand" pitchFamily="2" charset="-78"/>
            </a:rPr>
            <a:t>هةريَم</a:t>
          </a:r>
          <a:r>
            <a:rPr lang="ar-IQ" sz="3400" kern="1200" dirty="0"/>
            <a:t> </a:t>
          </a:r>
        </a:p>
      </dsp:txBody>
      <dsp:txXfrm>
        <a:off x="2790478" y="2417772"/>
        <a:ext cx="2305742" cy="1152871"/>
      </dsp:txXfrm>
    </dsp:sp>
    <dsp:sp modelId="{473496D0-0CB6-4A15-A9AC-3C5E5BAE2ABB}">
      <dsp:nvSpPr>
        <dsp:cNvPr id="0" name=""/>
        <dsp:cNvSpPr/>
      </dsp:nvSpPr>
      <dsp:spPr>
        <a:xfrm>
          <a:off x="5580427" y="2417772"/>
          <a:ext cx="2305742" cy="1152871"/>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IQ" sz="3400" kern="1200" dirty="0" err="1">
              <a:cs typeface="Ali_K_Alwand" pitchFamily="2" charset="-78"/>
            </a:rPr>
            <a:t>طةل</a:t>
          </a:r>
          <a:endParaRPr lang="ar-IQ" sz="3400" kern="1200" dirty="0">
            <a:cs typeface="Ali_K_Alwand" pitchFamily="2" charset="-78"/>
          </a:endParaRPr>
        </a:p>
      </dsp:txBody>
      <dsp:txXfrm>
        <a:off x="5580427" y="2417772"/>
        <a:ext cx="2305742" cy="1152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5DCE7-4BF5-49F7-A65D-51C64953B7AF}">
      <dsp:nvSpPr>
        <dsp:cNvPr id="0" name=""/>
        <dsp:cNvSpPr/>
      </dsp:nvSpPr>
      <dsp:spPr>
        <a:xfrm>
          <a:off x="3962400" y="1788727"/>
          <a:ext cx="2803427" cy="486545"/>
        </a:xfrm>
        <a:custGeom>
          <a:avLst/>
          <a:gdLst/>
          <a:ahLst/>
          <a:cxnLst/>
          <a:rect l="0" t="0" r="0" b="0"/>
          <a:pathLst>
            <a:path>
              <a:moveTo>
                <a:pt x="0" y="0"/>
              </a:moveTo>
              <a:lnTo>
                <a:pt x="0" y="243272"/>
              </a:lnTo>
              <a:lnTo>
                <a:pt x="2803427" y="243272"/>
              </a:lnTo>
              <a:lnTo>
                <a:pt x="2803427" y="4865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A2AB8-EE2B-4C1E-9E73-582A37D438D5}">
      <dsp:nvSpPr>
        <dsp:cNvPr id="0" name=""/>
        <dsp:cNvSpPr/>
      </dsp:nvSpPr>
      <dsp:spPr>
        <a:xfrm>
          <a:off x="3916680" y="1788727"/>
          <a:ext cx="91440" cy="486545"/>
        </a:xfrm>
        <a:custGeom>
          <a:avLst/>
          <a:gdLst/>
          <a:ahLst/>
          <a:cxnLst/>
          <a:rect l="0" t="0" r="0" b="0"/>
          <a:pathLst>
            <a:path>
              <a:moveTo>
                <a:pt x="45720" y="0"/>
              </a:moveTo>
              <a:lnTo>
                <a:pt x="45720" y="4865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87A765-26CD-4C2D-B772-17F0FD76E9C7}">
      <dsp:nvSpPr>
        <dsp:cNvPr id="0" name=""/>
        <dsp:cNvSpPr/>
      </dsp:nvSpPr>
      <dsp:spPr>
        <a:xfrm>
          <a:off x="1158972" y="1788727"/>
          <a:ext cx="2803427" cy="486545"/>
        </a:xfrm>
        <a:custGeom>
          <a:avLst/>
          <a:gdLst/>
          <a:ahLst/>
          <a:cxnLst/>
          <a:rect l="0" t="0" r="0" b="0"/>
          <a:pathLst>
            <a:path>
              <a:moveTo>
                <a:pt x="2803427" y="0"/>
              </a:moveTo>
              <a:lnTo>
                <a:pt x="2803427" y="243272"/>
              </a:lnTo>
              <a:lnTo>
                <a:pt x="0" y="243272"/>
              </a:lnTo>
              <a:lnTo>
                <a:pt x="0" y="4865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D23AB6-57C7-40DE-9DA9-239A4DD6B71B}">
      <dsp:nvSpPr>
        <dsp:cNvPr id="0" name=""/>
        <dsp:cNvSpPr/>
      </dsp:nvSpPr>
      <dsp:spPr>
        <a:xfrm>
          <a:off x="2803959" y="630286"/>
          <a:ext cx="2316881" cy="115844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IQ" sz="3200" kern="1200" dirty="0" err="1">
              <a:cs typeface="Ali_K_Samik" pitchFamily="2" charset="-78"/>
            </a:rPr>
            <a:t>هةريَم</a:t>
          </a:r>
          <a:endParaRPr lang="ar-IQ" sz="3200" kern="1200" dirty="0"/>
        </a:p>
      </dsp:txBody>
      <dsp:txXfrm>
        <a:off x="2803959" y="630286"/>
        <a:ext cx="2316881" cy="1158440"/>
      </dsp:txXfrm>
    </dsp:sp>
    <dsp:sp modelId="{735E8A18-8F4F-4426-B7F8-8B7ACFBCEEF0}">
      <dsp:nvSpPr>
        <dsp:cNvPr id="0" name=""/>
        <dsp:cNvSpPr/>
      </dsp:nvSpPr>
      <dsp:spPr>
        <a:xfrm>
          <a:off x="532" y="2275272"/>
          <a:ext cx="2316881" cy="1158440"/>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IQ" sz="3200" kern="1200" dirty="0" err="1">
              <a:cs typeface="Ali_K_Samik" pitchFamily="2" charset="-78"/>
            </a:rPr>
            <a:t>هةريَمى</a:t>
          </a:r>
          <a:r>
            <a:rPr lang="ar-IQ" sz="3200" kern="1200" dirty="0">
              <a:cs typeface="Ali_K_Samik" pitchFamily="2" charset="-78"/>
            </a:rPr>
            <a:t> </a:t>
          </a:r>
          <a:r>
            <a:rPr lang="ar-IQ" sz="3200" kern="1200" dirty="0" err="1">
              <a:cs typeface="Ali_K_Samik" pitchFamily="2" charset="-78"/>
            </a:rPr>
            <a:t>ئاسمانى</a:t>
          </a:r>
          <a:endParaRPr lang="ar-IQ" sz="3200" kern="1200" dirty="0"/>
        </a:p>
      </dsp:txBody>
      <dsp:txXfrm>
        <a:off x="532" y="2275272"/>
        <a:ext cx="2316881" cy="1158440"/>
      </dsp:txXfrm>
    </dsp:sp>
    <dsp:sp modelId="{51388788-6465-4667-B4DB-50F9B2DD4AF6}">
      <dsp:nvSpPr>
        <dsp:cNvPr id="0" name=""/>
        <dsp:cNvSpPr/>
      </dsp:nvSpPr>
      <dsp:spPr>
        <a:xfrm>
          <a:off x="2803959" y="2275272"/>
          <a:ext cx="2316881" cy="1158440"/>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IQ" sz="3200" kern="1200" dirty="0" err="1">
              <a:cs typeface="Ali_K_Samik" pitchFamily="2" charset="-78"/>
            </a:rPr>
            <a:t>هةريَمى</a:t>
          </a:r>
          <a:r>
            <a:rPr lang="ar-IQ" sz="3200" kern="1200" dirty="0">
              <a:cs typeface="Ali_K_Samik" pitchFamily="2" charset="-78"/>
            </a:rPr>
            <a:t> </a:t>
          </a:r>
          <a:r>
            <a:rPr lang="ar-IQ" sz="3200" kern="1200" dirty="0" err="1">
              <a:cs typeface="Ali_K_Samik" pitchFamily="2" charset="-78"/>
            </a:rPr>
            <a:t>ئاوى</a:t>
          </a:r>
          <a:endParaRPr lang="ar-IQ" sz="3200" kern="1200" dirty="0"/>
        </a:p>
      </dsp:txBody>
      <dsp:txXfrm>
        <a:off x="2803959" y="2275272"/>
        <a:ext cx="2316881" cy="1158440"/>
      </dsp:txXfrm>
    </dsp:sp>
    <dsp:sp modelId="{1B3F48B2-2156-4DB9-9DE1-D4B7B011DE67}">
      <dsp:nvSpPr>
        <dsp:cNvPr id="0" name=""/>
        <dsp:cNvSpPr/>
      </dsp:nvSpPr>
      <dsp:spPr>
        <a:xfrm>
          <a:off x="5607386" y="2275272"/>
          <a:ext cx="2316881" cy="1158440"/>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IQ" sz="3200" kern="1200" dirty="0" err="1">
              <a:cs typeface="Ali_K_Samik" pitchFamily="2" charset="-78"/>
            </a:rPr>
            <a:t>هةريَمى</a:t>
          </a:r>
          <a:r>
            <a:rPr lang="ar-IQ" sz="3200" kern="1200" dirty="0">
              <a:cs typeface="Ali_K_Samik" pitchFamily="2" charset="-78"/>
            </a:rPr>
            <a:t> </a:t>
          </a:r>
          <a:r>
            <a:rPr lang="ar-IQ" sz="3200" kern="1200" dirty="0" err="1">
              <a:cs typeface="Ali_K_Samik" pitchFamily="2" charset="-78"/>
            </a:rPr>
            <a:t>زةوى</a:t>
          </a:r>
          <a:r>
            <a:rPr lang="ar-IQ" sz="3200" kern="1200" dirty="0">
              <a:cs typeface="Ali_K_Samik" pitchFamily="2" charset="-78"/>
            </a:rPr>
            <a:t> - </a:t>
          </a:r>
          <a:r>
            <a:rPr lang="ar-IQ" sz="3200" kern="1200" dirty="0" err="1">
              <a:cs typeface="Ali_K_Samik" pitchFamily="2" charset="-78"/>
            </a:rPr>
            <a:t>وشكانى</a:t>
          </a:r>
          <a:endParaRPr lang="ar-IQ" sz="3200" kern="1200" dirty="0"/>
        </a:p>
      </dsp:txBody>
      <dsp:txXfrm>
        <a:off x="5607386" y="2275272"/>
        <a:ext cx="2316881" cy="1158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8AFBF-9080-4C07-8434-0E3FDE5F37E3}">
      <dsp:nvSpPr>
        <dsp:cNvPr id="0" name=""/>
        <dsp:cNvSpPr/>
      </dsp:nvSpPr>
      <dsp:spPr>
        <a:xfrm>
          <a:off x="4252119" y="1743107"/>
          <a:ext cx="3008405" cy="668176"/>
        </a:xfrm>
        <a:custGeom>
          <a:avLst/>
          <a:gdLst/>
          <a:ahLst/>
          <a:cxnLst/>
          <a:rect l="0" t="0" r="0" b="0"/>
          <a:pathLst>
            <a:path>
              <a:moveTo>
                <a:pt x="0" y="0"/>
              </a:moveTo>
              <a:lnTo>
                <a:pt x="0" y="407116"/>
              </a:lnTo>
              <a:lnTo>
                <a:pt x="3008405" y="407116"/>
              </a:lnTo>
              <a:lnTo>
                <a:pt x="3008405" y="668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AB92DC-E01F-4588-A577-7BEDC097FABF}">
      <dsp:nvSpPr>
        <dsp:cNvPr id="0" name=""/>
        <dsp:cNvSpPr/>
      </dsp:nvSpPr>
      <dsp:spPr>
        <a:xfrm>
          <a:off x="4206399" y="1743107"/>
          <a:ext cx="91440" cy="692119"/>
        </a:xfrm>
        <a:custGeom>
          <a:avLst/>
          <a:gdLst/>
          <a:ahLst/>
          <a:cxnLst/>
          <a:rect l="0" t="0" r="0" b="0"/>
          <a:pathLst>
            <a:path>
              <a:moveTo>
                <a:pt x="45720" y="0"/>
              </a:moveTo>
              <a:lnTo>
                <a:pt x="45720" y="692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EA26E9-2A2D-41FB-9C35-E7FBE805B87C}">
      <dsp:nvSpPr>
        <dsp:cNvPr id="0" name=""/>
        <dsp:cNvSpPr/>
      </dsp:nvSpPr>
      <dsp:spPr>
        <a:xfrm>
          <a:off x="1243713" y="1743107"/>
          <a:ext cx="3008405" cy="692119"/>
        </a:xfrm>
        <a:custGeom>
          <a:avLst/>
          <a:gdLst/>
          <a:ahLst/>
          <a:cxnLst/>
          <a:rect l="0" t="0" r="0" b="0"/>
          <a:pathLst>
            <a:path>
              <a:moveTo>
                <a:pt x="3008405" y="0"/>
              </a:moveTo>
              <a:lnTo>
                <a:pt x="3008405" y="431059"/>
              </a:lnTo>
              <a:lnTo>
                <a:pt x="0" y="431059"/>
              </a:lnTo>
              <a:lnTo>
                <a:pt x="0" y="692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91BAFF-4679-42C1-A31E-000D2507F6A4}">
      <dsp:nvSpPr>
        <dsp:cNvPr id="0" name=""/>
        <dsp:cNvSpPr/>
      </dsp:nvSpPr>
      <dsp:spPr>
        <a:xfrm>
          <a:off x="3008976" y="149224"/>
          <a:ext cx="2486285" cy="1593882"/>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kumimoji="0" lang="ar-IQ" sz="2800" kern="1200" dirty="0" err="1">
              <a:solidFill>
                <a:schemeClr val="tx1"/>
              </a:solidFill>
              <a:latin typeface="+mj-lt"/>
              <a:ea typeface="+mj-ea"/>
              <a:cs typeface="Ali_K_Samik" pitchFamily="2" charset="-78"/>
            </a:rPr>
            <a:t>دةسةلاَتةكان</a:t>
          </a:r>
          <a:r>
            <a:rPr kumimoji="0" lang="ar-IQ" sz="2800" kern="1200" dirty="0">
              <a:solidFill>
                <a:schemeClr val="tx1"/>
              </a:solidFill>
              <a:latin typeface="+mj-lt"/>
              <a:ea typeface="+mj-ea"/>
              <a:cs typeface="Ali_K_Samik" pitchFamily="2" charset="-78"/>
            </a:rPr>
            <a:t> لة دةولَةت</a:t>
          </a:r>
        </a:p>
      </dsp:txBody>
      <dsp:txXfrm>
        <a:off x="3008976" y="149224"/>
        <a:ext cx="2486285" cy="1593882"/>
      </dsp:txXfrm>
    </dsp:sp>
    <dsp:sp modelId="{C1851E1E-17AB-4434-8128-2876054C5B4C}">
      <dsp:nvSpPr>
        <dsp:cNvPr id="0" name=""/>
        <dsp:cNvSpPr/>
      </dsp:nvSpPr>
      <dsp:spPr>
        <a:xfrm>
          <a:off x="570" y="2435226"/>
          <a:ext cx="2486285" cy="1243142"/>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20955" rIns="20955" bIns="20955" numCol="1" spcCol="1270" anchor="ctr" anchorCtr="0">
          <a:noAutofit/>
        </a:bodyPr>
        <a:lstStyle/>
        <a:p>
          <a:pPr marL="0" lvl="0" indent="0" algn="ctr" defTabSz="1466850" rtl="1">
            <a:lnSpc>
              <a:spcPct val="90000"/>
            </a:lnSpc>
            <a:spcBef>
              <a:spcPct val="0"/>
            </a:spcBef>
            <a:spcAft>
              <a:spcPct val="35000"/>
            </a:spcAft>
            <a:buNone/>
          </a:pPr>
          <a:r>
            <a:rPr kumimoji="0" lang="ar-IQ" sz="3300" kern="1200" dirty="0" err="1">
              <a:solidFill>
                <a:schemeClr val="tx1"/>
              </a:solidFill>
              <a:latin typeface="+mj-lt"/>
              <a:ea typeface="+mj-ea"/>
              <a:cs typeface="Ali_K_Samik" pitchFamily="2" charset="-78"/>
            </a:rPr>
            <a:t>دةسةلاَتي</a:t>
          </a:r>
          <a:r>
            <a:rPr kumimoji="0" lang="ar-IQ" sz="3300" kern="1200" dirty="0">
              <a:solidFill>
                <a:schemeClr val="tx1"/>
              </a:solidFill>
              <a:latin typeface="+mj-lt"/>
              <a:ea typeface="+mj-ea"/>
              <a:cs typeface="Ali_K_Samik" pitchFamily="2" charset="-78"/>
            </a:rPr>
            <a:t> دادوةرى</a:t>
          </a:r>
        </a:p>
      </dsp:txBody>
      <dsp:txXfrm>
        <a:off x="570" y="2435226"/>
        <a:ext cx="2486285" cy="1243142"/>
      </dsp:txXfrm>
    </dsp:sp>
    <dsp:sp modelId="{51461A8C-AF86-4F43-843D-4068E44FA420}">
      <dsp:nvSpPr>
        <dsp:cNvPr id="0" name=""/>
        <dsp:cNvSpPr/>
      </dsp:nvSpPr>
      <dsp:spPr>
        <a:xfrm>
          <a:off x="3008976" y="2435226"/>
          <a:ext cx="2486285" cy="1243142"/>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kumimoji="0" lang="ar-IQ" sz="2800" kern="1200" dirty="0" err="1">
              <a:solidFill>
                <a:schemeClr val="tx1"/>
              </a:solidFill>
              <a:latin typeface="+mj-lt"/>
              <a:ea typeface="+mj-ea"/>
              <a:cs typeface="Ali_K_Samik" pitchFamily="2" charset="-78"/>
            </a:rPr>
            <a:t>دةسةلاَتي</a:t>
          </a:r>
          <a:r>
            <a:rPr kumimoji="0" lang="ar-IQ" sz="2800" kern="1200" dirty="0">
              <a:solidFill>
                <a:schemeClr val="tx1"/>
              </a:solidFill>
              <a:latin typeface="+mj-lt"/>
              <a:ea typeface="+mj-ea"/>
              <a:cs typeface="Ali_K_Samik" pitchFamily="2" charset="-78"/>
            </a:rPr>
            <a:t> جيَبةجيَكردن</a:t>
          </a:r>
        </a:p>
      </dsp:txBody>
      <dsp:txXfrm>
        <a:off x="3008976" y="2435226"/>
        <a:ext cx="2486285" cy="1243142"/>
      </dsp:txXfrm>
    </dsp:sp>
    <dsp:sp modelId="{A9E2B704-9C67-474F-9969-05411DD4E72C}">
      <dsp:nvSpPr>
        <dsp:cNvPr id="0" name=""/>
        <dsp:cNvSpPr/>
      </dsp:nvSpPr>
      <dsp:spPr>
        <a:xfrm>
          <a:off x="6017381" y="2411283"/>
          <a:ext cx="2486285" cy="1243142"/>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20955" rIns="20955" bIns="20955" numCol="1" spcCol="1270" anchor="ctr" anchorCtr="0">
          <a:noAutofit/>
        </a:bodyPr>
        <a:lstStyle/>
        <a:p>
          <a:pPr marL="0" lvl="0" indent="0" algn="ctr" defTabSz="1466850" rtl="1">
            <a:lnSpc>
              <a:spcPct val="90000"/>
            </a:lnSpc>
            <a:spcBef>
              <a:spcPct val="0"/>
            </a:spcBef>
            <a:spcAft>
              <a:spcPct val="35000"/>
            </a:spcAft>
            <a:buNone/>
          </a:pPr>
          <a:r>
            <a:rPr kumimoji="0" lang="ar-IQ" sz="3300" kern="1200" dirty="0" err="1">
              <a:solidFill>
                <a:schemeClr val="tx1"/>
              </a:solidFill>
              <a:latin typeface="+mj-lt"/>
              <a:ea typeface="+mj-ea"/>
              <a:cs typeface="Ali_K_Samik" pitchFamily="2" charset="-78"/>
            </a:rPr>
            <a:t>دةسةلاَتي</a:t>
          </a:r>
          <a:r>
            <a:rPr kumimoji="0" lang="ar-IQ" sz="3300" kern="1200" dirty="0">
              <a:solidFill>
                <a:schemeClr val="tx1"/>
              </a:solidFill>
              <a:latin typeface="+mj-lt"/>
              <a:ea typeface="+mj-ea"/>
              <a:cs typeface="Ali_K_Samik" pitchFamily="2" charset="-78"/>
            </a:rPr>
            <a:t> ياسادانان </a:t>
          </a:r>
        </a:p>
      </dsp:txBody>
      <dsp:txXfrm>
        <a:off x="6017381" y="2411283"/>
        <a:ext cx="2486285" cy="1243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A38EA-1D60-4DC7-9D62-5F77C75EF580}">
      <dsp:nvSpPr>
        <dsp:cNvPr id="0" name=""/>
        <dsp:cNvSpPr/>
      </dsp:nvSpPr>
      <dsp:spPr>
        <a:xfrm>
          <a:off x="6772935" y="2470480"/>
          <a:ext cx="689734" cy="328250"/>
        </a:xfrm>
        <a:custGeom>
          <a:avLst/>
          <a:gdLst/>
          <a:ahLst/>
          <a:cxnLst/>
          <a:rect l="0" t="0" r="0" b="0"/>
          <a:pathLst>
            <a:path>
              <a:moveTo>
                <a:pt x="0" y="0"/>
              </a:moveTo>
              <a:lnTo>
                <a:pt x="0" y="223693"/>
              </a:lnTo>
              <a:lnTo>
                <a:pt x="689734" y="223693"/>
              </a:lnTo>
              <a:lnTo>
                <a:pt x="689734" y="328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D6EE13-D47B-4342-A946-3619F1BEBEF4}">
      <dsp:nvSpPr>
        <dsp:cNvPr id="0" name=""/>
        <dsp:cNvSpPr/>
      </dsp:nvSpPr>
      <dsp:spPr>
        <a:xfrm>
          <a:off x="6083200" y="2470480"/>
          <a:ext cx="689734" cy="328250"/>
        </a:xfrm>
        <a:custGeom>
          <a:avLst/>
          <a:gdLst/>
          <a:ahLst/>
          <a:cxnLst/>
          <a:rect l="0" t="0" r="0" b="0"/>
          <a:pathLst>
            <a:path>
              <a:moveTo>
                <a:pt x="689734" y="0"/>
              </a:moveTo>
              <a:lnTo>
                <a:pt x="689734" y="223693"/>
              </a:lnTo>
              <a:lnTo>
                <a:pt x="0" y="223693"/>
              </a:lnTo>
              <a:lnTo>
                <a:pt x="0" y="328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22C4FD-C2D2-49DE-9DB9-D8F7D2305D0C}">
      <dsp:nvSpPr>
        <dsp:cNvPr id="0" name=""/>
        <dsp:cNvSpPr/>
      </dsp:nvSpPr>
      <dsp:spPr>
        <a:xfrm>
          <a:off x="4703731" y="1425532"/>
          <a:ext cx="2069203" cy="328250"/>
        </a:xfrm>
        <a:custGeom>
          <a:avLst/>
          <a:gdLst/>
          <a:ahLst/>
          <a:cxnLst/>
          <a:rect l="0" t="0" r="0" b="0"/>
          <a:pathLst>
            <a:path>
              <a:moveTo>
                <a:pt x="0" y="0"/>
              </a:moveTo>
              <a:lnTo>
                <a:pt x="0" y="223693"/>
              </a:lnTo>
              <a:lnTo>
                <a:pt x="2069203" y="223693"/>
              </a:lnTo>
              <a:lnTo>
                <a:pt x="2069203" y="3282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7F9B6C-91F7-4A6A-BB53-F75AC11481C8}">
      <dsp:nvSpPr>
        <dsp:cNvPr id="0" name=""/>
        <dsp:cNvSpPr/>
      </dsp:nvSpPr>
      <dsp:spPr>
        <a:xfrm>
          <a:off x="2634527" y="2470480"/>
          <a:ext cx="2069203" cy="328250"/>
        </a:xfrm>
        <a:custGeom>
          <a:avLst/>
          <a:gdLst/>
          <a:ahLst/>
          <a:cxnLst/>
          <a:rect l="0" t="0" r="0" b="0"/>
          <a:pathLst>
            <a:path>
              <a:moveTo>
                <a:pt x="0" y="0"/>
              </a:moveTo>
              <a:lnTo>
                <a:pt x="0" y="223693"/>
              </a:lnTo>
              <a:lnTo>
                <a:pt x="2069203" y="223693"/>
              </a:lnTo>
              <a:lnTo>
                <a:pt x="2069203" y="328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4FB683-3B05-4AF1-B289-87794FFBC941}">
      <dsp:nvSpPr>
        <dsp:cNvPr id="0" name=""/>
        <dsp:cNvSpPr/>
      </dsp:nvSpPr>
      <dsp:spPr>
        <a:xfrm>
          <a:off x="2634527" y="2470480"/>
          <a:ext cx="689734" cy="328250"/>
        </a:xfrm>
        <a:custGeom>
          <a:avLst/>
          <a:gdLst/>
          <a:ahLst/>
          <a:cxnLst/>
          <a:rect l="0" t="0" r="0" b="0"/>
          <a:pathLst>
            <a:path>
              <a:moveTo>
                <a:pt x="0" y="0"/>
              </a:moveTo>
              <a:lnTo>
                <a:pt x="0" y="223693"/>
              </a:lnTo>
              <a:lnTo>
                <a:pt x="689734" y="223693"/>
              </a:lnTo>
              <a:lnTo>
                <a:pt x="689734" y="328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985103-76A5-4457-9A9A-573F52614B62}">
      <dsp:nvSpPr>
        <dsp:cNvPr id="0" name=""/>
        <dsp:cNvSpPr/>
      </dsp:nvSpPr>
      <dsp:spPr>
        <a:xfrm>
          <a:off x="1944792" y="2470480"/>
          <a:ext cx="689734" cy="328250"/>
        </a:xfrm>
        <a:custGeom>
          <a:avLst/>
          <a:gdLst/>
          <a:ahLst/>
          <a:cxnLst/>
          <a:rect l="0" t="0" r="0" b="0"/>
          <a:pathLst>
            <a:path>
              <a:moveTo>
                <a:pt x="689734" y="0"/>
              </a:moveTo>
              <a:lnTo>
                <a:pt x="689734" y="223693"/>
              </a:lnTo>
              <a:lnTo>
                <a:pt x="0" y="223693"/>
              </a:lnTo>
              <a:lnTo>
                <a:pt x="0" y="328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4D309-CEEE-4C3E-8456-08634D1AA263}">
      <dsp:nvSpPr>
        <dsp:cNvPr id="0" name=""/>
        <dsp:cNvSpPr/>
      </dsp:nvSpPr>
      <dsp:spPr>
        <a:xfrm>
          <a:off x="565323" y="2470480"/>
          <a:ext cx="2069203" cy="328250"/>
        </a:xfrm>
        <a:custGeom>
          <a:avLst/>
          <a:gdLst/>
          <a:ahLst/>
          <a:cxnLst/>
          <a:rect l="0" t="0" r="0" b="0"/>
          <a:pathLst>
            <a:path>
              <a:moveTo>
                <a:pt x="2069203" y="0"/>
              </a:moveTo>
              <a:lnTo>
                <a:pt x="2069203" y="223693"/>
              </a:lnTo>
              <a:lnTo>
                <a:pt x="0" y="223693"/>
              </a:lnTo>
              <a:lnTo>
                <a:pt x="0" y="328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32CC24-4E72-43A3-ABC9-819472BCC9BA}">
      <dsp:nvSpPr>
        <dsp:cNvPr id="0" name=""/>
        <dsp:cNvSpPr/>
      </dsp:nvSpPr>
      <dsp:spPr>
        <a:xfrm>
          <a:off x="2634527" y="1425532"/>
          <a:ext cx="2069203" cy="328250"/>
        </a:xfrm>
        <a:custGeom>
          <a:avLst/>
          <a:gdLst/>
          <a:ahLst/>
          <a:cxnLst/>
          <a:rect l="0" t="0" r="0" b="0"/>
          <a:pathLst>
            <a:path>
              <a:moveTo>
                <a:pt x="2069203" y="0"/>
              </a:moveTo>
              <a:lnTo>
                <a:pt x="2069203" y="223693"/>
              </a:lnTo>
              <a:lnTo>
                <a:pt x="0" y="223693"/>
              </a:lnTo>
              <a:lnTo>
                <a:pt x="0" y="3282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CA491-1B6B-43B5-894B-D9B0EF469A6F}">
      <dsp:nvSpPr>
        <dsp:cNvPr id="0" name=""/>
        <dsp:cNvSpPr/>
      </dsp:nvSpPr>
      <dsp:spPr>
        <a:xfrm>
          <a:off x="4139403" y="708835"/>
          <a:ext cx="1128656" cy="716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353C5-5ECC-4871-9DA7-8F01A5AEA85B}">
      <dsp:nvSpPr>
        <dsp:cNvPr id="0" name=""/>
        <dsp:cNvSpPr/>
      </dsp:nvSpPr>
      <dsp:spPr>
        <a:xfrm>
          <a:off x="4264809" y="827971"/>
          <a:ext cx="1128656" cy="71669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IQ" sz="2800" kern="1200" dirty="0"/>
            <a:t>الدول</a:t>
          </a:r>
          <a:endParaRPr lang="ar-IQ" sz="1200" kern="1200" dirty="0"/>
        </a:p>
      </dsp:txBody>
      <dsp:txXfrm>
        <a:off x="4285800" y="848962"/>
        <a:ext cx="1086674" cy="674714"/>
      </dsp:txXfrm>
    </dsp:sp>
    <dsp:sp modelId="{22927CDF-9F25-4530-9D07-5802A611C9F2}">
      <dsp:nvSpPr>
        <dsp:cNvPr id="0" name=""/>
        <dsp:cNvSpPr/>
      </dsp:nvSpPr>
      <dsp:spPr>
        <a:xfrm>
          <a:off x="2070199" y="1753783"/>
          <a:ext cx="1128656" cy="716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4816C-EEC4-4FAA-9DB1-7BB18DD734D8}">
      <dsp:nvSpPr>
        <dsp:cNvPr id="0" name=""/>
        <dsp:cNvSpPr/>
      </dsp:nvSpPr>
      <dsp:spPr>
        <a:xfrm>
          <a:off x="2195605" y="1872919"/>
          <a:ext cx="1128656" cy="716696"/>
        </a:xfrm>
        <a:prstGeom prst="roundRect">
          <a:avLst>
            <a:gd name="adj" fmla="val 10000"/>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IQ" sz="1800" b="1" kern="1200" dirty="0"/>
            <a:t>المركبة </a:t>
          </a:r>
        </a:p>
        <a:p>
          <a:pPr marL="0" lvl="0" indent="0" algn="ctr" defTabSz="800100" rtl="1">
            <a:lnSpc>
              <a:spcPct val="90000"/>
            </a:lnSpc>
            <a:spcBef>
              <a:spcPct val="0"/>
            </a:spcBef>
            <a:spcAft>
              <a:spcPct val="35000"/>
            </a:spcAft>
            <a:buNone/>
          </a:pPr>
          <a:r>
            <a:rPr lang="ar-IQ" sz="1800" b="1" kern="1200" dirty="0"/>
            <a:t>الاتحادية</a:t>
          </a:r>
        </a:p>
      </dsp:txBody>
      <dsp:txXfrm>
        <a:off x="2216596" y="1893910"/>
        <a:ext cx="1086674" cy="674714"/>
      </dsp:txXfrm>
    </dsp:sp>
    <dsp:sp modelId="{E2F06F28-0F34-45BB-AAC4-DAB34D725EE8}">
      <dsp:nvSpPr>
        <dsp:cNvPr id="0" name=""/>
        <dsp:cNvSpPr/>
      </dsp:nvSpPr>
      <dsp:spPr>
        <a:xfrm>
          <a:off x="995" y="2798731"/>
          <a:ext cx="1128656" cy="716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2A865F-4746-47D6-86AA-8E438EFF51BD}">
      <dsp:nvSpPr>
        <dsp:cNvPr id="0" name=""/>
        <dsp:cNvSpPr/>
      </dsp:nvSpPr>
      <dsp:spPr>
        <a:xfrm>
          <a:off x="126401" y="2917867"/>
          <a:ext cx="1128656" cy="7166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IQ" sz="1800" b="1" kern="1200" dirty="0"/>
            <a:t>الاتحاد الفدرالي</a:t>
          </a:r>
        </a:p>
      </dsp:txBody>
      <dsp:txXfrm>
        <a:off x="147392" y="2938858"/>
        <a:ext cx="1086674" cy="674714"/>
      </dsp:txXfrm>
    </dsp:sp>
    <dsp:sp modelId="{2239FE25-7D46-447F-A2F0-821B0078B947}">
      <dsp:nvSpPr>
        <dsp:cNvPr id="0" name=""/>
        <dsp:cNvSpPr/>
      </dsp:nvSpPr>
      <dsp:spPr>
        <a:xfrm>
          <a:off x="1380464" y="2798731"/>
          <a:ext cx="1128656" cy="716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81B9B-88CF-4975-99AB-C5838E0E980F}">
      <dsp:nvSpPr>
        <dsp:cNvPr id="0" name=""/>
        <dsp:cNvSpPr/>
      </dsp:nvSpPr>
      <dsp:spPr>
        <a:xfrm>
          <a:off x="1505870" y="2917867"/>
          <a:ext cx="1128656" cy="7166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ar-IQ" sz="1200" b="1" kern="1200" dirty="0"/>
            <a:t>الاتحاد التعاهدي </a:t>
          </a:r>
        </a:p>
        <a:p>
          <a:pPr marL="0" lvl="0" indent="0" algn="ctr" defTabSz="533400" rtl="1">
            <a:lnSpc>
              <a:spcPct val="90000"/>
            </a:lnSpc>
            <a:spcBef>
              <a:spcPct val="0"/>
            </a:spcBef>
            <a:spcAft>
              <a:spcPct val="35000"/>
            </a:spcAft>
            <a:buNone/>
          </a:pPr>
          <a:r>
            <a:rPr lang="ar-IQ" sz="1200" b="1" kern="1200" dirty="0"/>
            <a:t>-الكونفدرالي-</a:t>
          </a:r>
        </a:p>
      </dsp:txBody>
      <dsp:txXfrm>
        <a:off x="1526861" y="2938858"/>
        <a:ext cx="1086674" cy="674714"/>
      </dsp:txXfrm>
    </dsp:sp>
    <dsp:sp modelId="{5B869B56-3D2D-4540-BFF9-EC8D602D0C46}">
      <dsp:nvSpPr>
        <dsp:cNvPr id="0" name=""/>
        <dsp:cNvSpPr/>
      </dsp:nvSpPr>
      <dsp:spPr>
        <a:xfrm>
          <a:off x="2759933" y="2798731"/>
          <a:ext cx="1128656" cy="716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3857A-A88B-4A0F-B72A-7AE1241E8CCE}">
      <dsp:nvSpPr>
        <dsp:cNvPr id="0" name=""/>
        <dsp:cNvSpPr/>
      </dsp:nvSpPr>
      <dsp:spPr>
        <a:xfrm>
          <a:off x="2885340" y="2917867"/>
          <a:ext cx="1128656" cy="7166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IQ" sz="1800" b="1" kern="1200" dirty="0"/>
            <a:t>الاتحاد الحقيقي</a:t>
          </a:r>
        </a:p>
      </dsp:txBody>
      <dsp:txXfrm>
        <a:off x="2906331" y="2938858"/>
        <a:ext cx="1086674" cy="674714"/>
      </dsp:txXfrm>
    </dsp:sp>
    <dsp:sp modelId="{DE918938-1111-4825-AB62-C1886C5367C6}">
      <dsp:nvSpPr>
        <dsp:cNvPr id="0" name=""/>
        <dsp:cNvSpPr/>
      </dsp:nvSpPr>
      <dsp:spPr>
        <a:xfrm>
          <a:off x="4139403" y="2798731"/>
          <a:ext cx="1128656" cy="716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77F4C1-C78B-4406-8C40-AB28C4DF9A13}">
      <dsp:nvSpPr>
        <dsp:cNvPr id="0" name=""/>
        <dsp:cNvSpPr/>
      </dsp:nvSpPr>
      <dsp:spPr>
        <a:xfrm>
          <a:off x="4264809" y="2917867"/>
          <a:ext cx="1128656" cy="7166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IQ" sz="1600" b="1" kern="1200" dirty="0"/>
            <a:t>الاتحاد الشخصي </a:t>
          </a:r>
        </a:p>
      </dsp:txBody>
      <dsp:txXfrm>
        <a:off x="4285800" y="2938858"/>
        <a:ext cx="1086674" cy="674714"/>
      </dsp:txXfrm>
    </dsp:sp>
    <dsp:sp modelId="{A6E04CC6-733E-4505-9A12-4AA2DA57AE93}">
      <dsp:nvSpPr>
        <dsp:cNvPr id="0" name=""/>
        <dsp:cNvSpPr/>
      </dsp:nvSpPr>
      <dsp:spPr>
        <a:xfrm>
          <a:off x="6208607" y="1753783"/>
          <a:ext cx="1128656" cy="716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F4E67-3DF0-4866-973C-32797186FDDB}">
      <dsp:nvSpPr>
        <dsp:cNvPr id="0" name=""/>
        <dsp:cNvSpPr/>
      </dsp:nvSpPr>
      <dsp:spPr>
        <a:xfrm>
          <a:off x="6334013" y="1872919"/>
          <a:ext cx="1128656" cy="716696"/>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IQ" sz="1600" b="1" kern="1200" dirty="0"/>
            <a:t>البسيطة </a:t>
          </a:r>
        </a:p>
        <a:p>
          <a:pPr marL="0" lvl="0" indent="0" algn="ctr" defTabSz="711200" rtl="1">
            <a:lnSpc>
              <a:spcPct val="90000"/>
            </a:lnSpc>
            <a:spcBef>
              <a:spcPct val="0"/>
            </a:spcBef>
            <a:spcAft>
              <a:spcPct val="35000"/>
            </a:spcAft>
            <a:buNone/>
          </a:pPr>
          <a:r>
            <a:rPr lang="ar-IQ" sz="1600" b="1" kern="1200" dirty="0"/>
            <a:t>الموحدة </a:t>
          </a:r>
        </a:p>
      </dsp:txBody>
      <dsp:txXfrm>
        <a:off x="6355004" y="1893910"/>
        <a:ext cx="1086674" cy="674714"/>
      </dsp:txXfrm>
    </dsp:sp>
    <dsp:sp modelId="{1D62ED36-B58D-4864-B29A-A56881315000}">
      <dsp:nvSpPr>
        <dsp:cNvPr id="0" name=""/>
        <dsp:cNvSpPr/>
      </dsp:nvSpPr>
      <dsp:spPr>
        <a:xfrm>
          <a:off x="5518872" y="2798731"/>
          <a:ext cx="1128656" cy="716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65D33C-0E15-405B-8B58-6E98D1DED46C}">
      <dsp:nvSpPr>
        <dsp:cNvPr id="0" name=""/>
        <dsp:cNvSpPr/>
      </dsp:nvSpPr>
      <dsp:spPr>
        <a:xfrm>
          <a:off x="5644278" y="2917867"/>
          <a:ext cx="1128656" cy="716696"/>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IQ" sz="1600" b="1" kern="1200" dirty="0"/>
            <a:t>اللامركزية الادارية</a:t>
          </a:r>
        </a:p>
      </dsp:txBody>
      <dsp:txXfrm>
        <a:off x="5665269" y="2938858"/>
        <a:ext cx="1086674" cy="674714"/>
      </dsp:txXfrm>
    </dsp:sp>
    <dsp:sp modelId="{B3C8A9F9-906F-40B9-8B83-ACF683B742C2}">
      <dsp:nvSpPr>
        <dsp:cNvPr id="0" name=""/>
        <dsp:cNvSpPr/>
      </dsp:nvSpPr>
      <dsp:spPr>
        <a:xfrm>
          <a:off x="6898341" y="2798731"/>
          <a:ext cx="1128656" cy="716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0E3BC-2D86-45B6-989C-836B8D2CCE1D}">
      <dsp:nvSpPr>
        <dsp:cNvPr id="0" name=""/>
        <dsp:cNvSpPr/>
      </dsp:nvSpPr>
      <dsp:spPr>
        <a:xfrm>
          <a:off x="7023748" y="2917867"/>
          <a:ext cx="1128656" cy="716696"/>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IQ" sz="1800" b="1" kern="1200" dirty="0"/>
            <a:t>المركزية الادارية </a:t>
          </a:r>
        </a:p>
      </dsp:txBody>
      <dsp:txXfrm>
        <a:off x="7044739" y="2938858"/>
        <a:ext cx="1086674" cy="674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2C002-C684-4A96-8FD2-937155F48F6C}">
      <dsp:nvSpPr>
        <dsp:cNvPr id="0" name=""/>
        <dsp:cNvSpPr/>
      </dsp:nvSpPr>
      <dsp:spPr>
        <a:xfrm>
          <a:off x="4035592" y="1709130"/>
          <a:ext cx="1432725" cy="832745"/>
        </a:xfrm>
        <a:custGeom>
          <a:avLst/>
          <a:gdLst/>
          <a:ahLst/>
          <a:cxnLst/>
          <a:rect l="0" t="0" r="0" b="0"/>
          <a:pathLst>
            <a:path>
              <a:moveTo>
                <a:pt x="0" y="0"/>
              </a:moveTo>
              <a:lnTo>
                <a:pt x="0" y="578457"/>
              </a:lnTo>
              <a:lnTo>
                <a:pt x="1432725" y="578457"/>
              </a:lnTo>
              <a:lnTo>
                <a:pt x="1432725" y="832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AE7236-BA90-44D9-A17B-CBB3482AF04D}">
      <dsp:nvSpPr>
        <dsp:cNvPr id="0" name=""/>
        <dsp:cNvSpPr/>
      </dsp:nvSpPr>
      <dsp:spPr>
        <a:xfrm>
          <a:off x="2113389" y="1709130"/>
          <a:ext cx="1922203" cy="832745"/>
        </a:xfrm>
        <a:custGeom>
          <a:avLst/>
          <a:gdLst/>
          <a:ahLst/>
          <a:cxnLst/>
          <a:rect l="0" t="0" r="0" b="0"/>
          <a:pathLst>
            <a:path>
              <a:moveTo>
                <a:pt x="1922203" y="0"/>
              </a:moveTo>
              <a:lnTo>
                <a:pt x="1922203" y="578457"/>
              </a:lnTo>
              <a:lnTo>
                <a:pt x="0" y="578457"/>
              </a:lnTo>
              <a:lnTo>
                <a:pt x="0" y="832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51E945-548F-46ED-8DCF-B6E555493DED}">
      <dsp:nvSpPr>
        <dsp:cNvPr id="0" name=""/>
        <dsp:cNvSpPr/>
      </dsp:nvSpPr>
      <dsp:spPr>
        <a:xfrm>
          <a:off x="2663121" y="-33907"/>
          <a:ext cx="2744941" cy="1743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05B86-BA8B-419F-9928-A240155CECD2}">
      <dsp:nvSpPr>
        <dsp:cNvPr id="0" name=""/>
        <dsp:cNvSpPr/>
      </dsp:nvSpPr>
      <dsp:spPr>
        <a:xfrm>
          <a:off x="2968115" y="255836"/>
          <a:ext cx="2744941" cy="17430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IQ" sz="2800" b="1" kern="1200" dirty="0" err="1">
              <a:cs typeface="Ali_K_Alwand" pitchFamily="2" charset="-78"/>
            </a:rPr>
            <a:t>كؤتايي</a:t>
          </a:r>
          <a:r>
            <a:rPr lang="ar-IQ" sz="2800" b="1" kern="1200" dirty="0">
              <a:cs typeface="Ali_K_Alwand" pitchFamily="2" charset="-78"/>
            </a:rPr>
            <a:t> دةولَةتي فيدرالي</a:t>
          </a:r>
        </a:p>
      </dsp:txBody>
      <dsp:txXfrm>
        <a:off x="3019167" y="306888"/>
        <a:ext cx="2642837" cy="1640933"/>
      </dsp:txXfrm>
    </dsp:sp>
    <dsp:sp modelId="{E98F183D-2AE5-4CF5-9386-0A42377E0200}">
      <dsp:nvSpPr>
        <dsp:cNvPr id="0" name=""/>
        <dsp:cNvSpPr/>
      </dsp:nvSpPr>
      <dsp:spPr>
        <a:xfrm>
          <a:off x="740918" y="2541875"/>
          <a:ext cx="2744941" cy="1743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7435A-95FB-4CE2-A88B-3FD3BE3F6898}">
      <dsp:nvSpPr>
        <dsp:cNvPr id="0" name=""/>
        <dsp:cNvSpPr/>
      </dsp:nvSpPr>
      <dsp:spPr>
        <a:xfrm>
          <a:off x="1045911" y="2831619"/>
          <a:ext cx="2744941" cy="17430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IQ" sz="3600" b="1" kern="1200" dirty="0" err="1">
              <a:cs typeface="Ali_K_Alwand" pitchFamily="2" charset="-78"/>
            </a:rPr>
            <a:t>جيابوونةوةى</a:t>
          </a:r>
          <a:r>
            <a:rPr lang="ar-IQ" sz="3600" b="1" kern="1200" dirty="0">
              <a:cs typeface="Ali_K_Alwand" pitchFamily="2" charset="-78"/>
            </a:rPr>
            <a:t> هةريَمةكان </a:t>
          </a:r>
        </a:p>
      </dsp:txBody>
      <dsp:txXfrm>
        <a:off x="1096963" y="2882671"/>
        <a:ext cx="2642837" cy="1640933"/>
      </dsp:txXfrm>
    </dsp:sp>
    <dsp:sp modelId="{9E603E80-CF31-4AB7-B717-80BCC4514ECF}">
      <dsp:nvSpPr>
        <dsp:cNvPr id="0" name=""/>
        <dsp:cNvSpPr/>
      </dsp:nvSpPr>
      <dsp:spPr>
        <a:xfrm>
          <a:off x="4095846" y="2541875"/>
          <a:ext cx="2744941" cy="1743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0F188-D7B4-49E7-9FC8-C2B7E814B9C5}">
      <dsp:nvSpPr>
        <dsp:cNvPr id="0" name=""/>
        <dsp:cNvSpPr/>
      </dsp:nvSpPr>
      <dsp:spPr>
        <a:xfrm>
          <a:off x="4400840" y="2831619"/>
          <a:ext cx="2744941" cy="17430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IQ" sz="3200" b="1" kern="1200" dirty="0" err="1">
              <a:cs typeface="Ali_K_Alwand" pitchFamily="2" charset="-78"/>
            </a:rPr>
            <a:t>بوون</a:t>
          </a:r>
          <a:r>
            <a:rPr lang="ar-IQ" sz="3200" b="1" kern="1200" dirty="0">
              <a:cs typeface="Ali_K_Alwand" pitchFamily="2" charset="-78"/>
            </a:rPr>
            <a:t> بة دةولَةتي سادة </a:t>
          </a:r>
        </a:p>
      </dsp:txBody>
      <dsp:txXfrm>
        <a:off x="4451892" y="2882671"/>
        <a:ext cx="2642837" cy="16409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0AB28-E6AA-44D9-A5E8-03135FBFE80B}">
      <dsp:nvSpPr>
        <dsp:cNvPr id="0" name=""/>
        <dsp:cNvSpPr/>
      </dsp:nvSpPr>
      <dsp:spPr>
        <a:xfrm>
          <a:off x="3943350" y="850814"/>
          <a:ext cx="3088456" cy="1014435"/>
        </a:xfrm>
        <a:custGeom>
          <a:avLst/>
          <a:gdLst/>
          <a:ahLst/>
          <a:cxnLst/>
          <a:rect l="0" t="0" r="0" b="0"/>
          <a:pathLst>
            <a:path>
              <a:moveTo>
                <a:pt x="0" y="0"/>
              </a:moveTo>
              <a:lnTo>
                <a:pt x="0" y="835764"/>
              </a:lnTo>
              <a:lnTo>
                <a:pt x="3088456" y="835764"/>
              </a:lnTo>
              <a:lnTo>
                <a:pt x="3088456" y="10144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7AC6B2-84AE-45BF-BE20-05872D61C3B1}">
      <dsp:nvSpPr>
        <dsp:cNvPr id="0" name=""/>
        <dsp:cNvSpPr/>
      </dsp:nvSpPr>
      <dsp:spPr>
        <a:xfrm>
          <a:off x="3943350" y="850814"/>
          <a:ext cx="1029485" cy="1014435"/>
        </a:xfrm>
        <a:custGeom>
          <a:avLst/>
          <a:gdLst/>
          <a:ahLst/>
          <a:cxnLst/>
          <a:rect l="0" t="0" r="0" b="0"/>
          <a:pathLst>
            <a:path>
              <a:moveTo>
                <a:pt x="0" y="0"/>
              </a:moveTo>
              <a:lnTo>
                <a:pt x="0" y="835764"/>
              </a:lnTo>
              <a:lnTo>
                <a:pt x="1029485" y="835764"/>
              </a:lnTo>
              <a:lnTo>
                <a:pt x="1029485" y="10144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EBFB80-6E1B-40F5-9AFF-AD06CA23EE54}">
      <dsp:nvSpPr>
        <dsp:cNvPr id="0" name=""/>
        <dsp:cNvSpPr/>
      </dsp:nvSpPr>
      <dsp:spPr>
        <a:xfrm>
          <a:off x="2913864" y="850814"/>
          <a:ext cx="1029485" cy="1014435"/>
        </a:xfrm>
        <a:custGeom>
          <a:avLst/>
          <a:gdLst/>
          <a:ahLst/>
          <a:cxnLst/>
          <a:rect l="0" t="0" r="0" b="0"/>
          <a:pathLst>
            <a:path>
              <a:moveTo>
                <a:pt x="1029485" y="0"/>
              </a:moveTo>
              <a:lnTo>
                <a:pt x="1029485" y="835764"/>
              </a:lnTo>
              <a:lnTo>
                <a:pt x="0" y="835764"/>
              </a:lnTo>
              <a:lnTo>
                <a:pt x="0" y="10144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92D89E-6CD4-497C-9E05-DC8602EBB570}">
      <dsp:nvSpPr>
        <dsp:cNvPr id="0" name=""/>
        <dsp:cNvSpPr/>
      </dsp:nvSpPr>
      <dsp:spPr>
        <a:xfrm>
          <a:off x="854893" y="850814"/>
          <a:ext cx="3088456" cy="1014435"/>
        </a:xfrm>
        <a:custGeom>
          <a:avLst/>
          <a:gdLst/>
          <a:ahLst/>
          <a:cxnLst/>
          <a:rect l="0" t="0" r="0" b="0"/>
          <a:pathLst>
            <a:path>
              <a:moveTo>
                <a:pt x="3088456" y="0"/>
              </a:moveTo>
              <a:lnTo>
                <a:pt x="3088456" y="835764"/>
              </a:lnTo>
              <a:lnTo>
                <a:pt x="0" y="835764"/>
              </a:lnTo>
              <a:lnTo>
                <a:pt x="0" y="10144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CC537D-EAEC-4DB1-9A5D-FE82C5C17B89}">
      <dsp:nvSpPr>
        <dsp:cNvPr id="0" name=""/>
        <dsp:cNvSpPr/>
      </dsp:nvSpPr>
      <dsp:spPr>
        <a:xfrm>
          <a:off x="1954231" y="0"/>
          <a:ext cx="3978237" cy="850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IQ" sz="2800" b="1" kern="1200" dirty="0">
              <a:cs typeface="Ali_K_Alwand" pitchFamily="2" charset="-78"/>
            </a:rPr>
            <a:t>ضؤنيةتي دابةشكردني تايبةتمةنديية دةستورييةكان لة دةولَةتي فيدرالي</a:t>
          </a:r>
        </a:p>
      </dsp:txBody>
      <dsp:txXfrm>
        <a:off x="1954231" y="0"/>
        <a:ext cx="3978237" cy="850814"/>
      </dsp:txXfrm>
    </dsp:sp>
    <dsp:sp modelId="{F5C7B454-89E3-4A67-9FD5-9CA225D755EA}">
      <dsp:nvSpPr>
        <dsp:cNvPr id="0" name=""/>
        <dsp:cNvSpPr/>
      </dsp:nvSpPr>
      <dsp:spPr>
        <a:xfrm>
          <a:off x="4079" y="1865249"/>
          <a:ext cx="1701628" cy="2281433"/>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IQ" sz="2000" b="1" kern="1200" dirty="0">
              <a:cs typeface="Ali_K_Alwand" pitchFamily="2" charset="-78"/>
            </a:rPr>
            <a:t> 4/</a:t>
          </a:r>
          <a:r>
            <a:rPr lang="ar-IQ" sz="2000" b="1" kern="1200" dirty="0" err="1">
              <a:cs typeface="Ali_K_Alwand" pitchFamily="2" charset="-78"/>
            </a:rPr>
            <a:t>دياريكردني</a:t>
          </a:r>
          <a:r>
            <a:rPr lang="ar-IQ" sz="2000" b="1" kern="1200" dirty="0">
              <a:cs typeface="Ali_K_Alwand" pitchFamily="2" charset="-78"/>
            </a:rPr>
            <a:t> تايبةتمةندي هاوبةش</a:t>
          </a:r>
        </a:p>
      </dsp:txBody>
      <dsp:txXfrm>
        <a:off x="4079" y="1865249"/>
        <a:ext cx="1701628" cy="2281433"/>
      </dsp:txXfrm>
    </dsp:sp>
    <dsp:sp modelId="{D99FFD91-CC7E-4F0E-BDD0-8894A739B7E3}">
      <dsp:nvSpPr>
        <dsp:cNvPr id="0" name=""/>
        <dsp:cNvSpPr/>
      </dsp:nvSpPr>
      <dsp:spPr>
        <a:xfrm>
          <a:off x="2063050" y="1865249"/>
          <a:ext cx="1701628" cy="2141848"/>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IQ" sz="2000" b="1" kern="1200" dirty="0">
              <a:cs typeface="Ali_K_Alwand" pitchFamily="2" charset="-78"/>
            </a:rPr>
            <a:t> 3 / تةنها تايبةتمةندي حكومةتي هةريَمةكان دياريدةكريَت</a:t>
          </a:r>
        </a:p>
      </dsp:txBody>
      <dsp:txXfrm>
        <a:off x="2063050" y="1865249"/>
        <a:ext cx="1701628" cy="2141848"/>
      </dsp:txXfrm>
    </dsp:sp>
    <dsp:sp modelId="{1025B857-7CA5-4A3F-91F9-DFBFB1891774}">
      <dsp:nvSpPr>
        <dsp:cNvPr id="0" name=""/>
        <dsp:cNvSpPr/>
      </dsp:nvSpPr>
      <dsp:spPr>
        <a:xfrm>
          <a:off x="4122021" y="1865249"/>
          <a:ext cx="1701628" cy="2269853"/>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IQ" sz="2000" b="1" kern="1200" dirty="0">
              <a:cs typeface="Ali_K_Alwand" pitchFamily="2" charset="-78"/>
            </a:rPr>
            <a:t>2 / تةنها تايبةتمةندي حكومةتي فيدرالي دياريدةكريَت </a:t>
          </a:r>
        </a:p>
      </dsp:txBody>
      <dsp:txXfrm>
        <a:off x="4122021" y="1865249"/>
        <a:ext cx="1701628" cy="2269853"/>
      </dsp:txXfrm>
    </dsp:sp>
    <dsp:sp modelId="{96622698-C0FB-4FC3-B298-B9520E4A7430}">
      <dsp:nvSpPr>
        <dsp:cNvPr id="0" name=""/>
        <dsp:cNvSpPr/>
      </dsp:nvSpPr>
      <dsp:spPr>
        <a:xfrm>
          <a:off x="6180991" y="1865249"/>
          <a:ext cx="1701628" cy="2281433"/>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IQ" sz="2000" b="1" kern="1200" dirty="0">
              <a:cs typeface="Ali_K_Alwand" pitchFamily="2" charset="-78"/>
            </a:rPr>
            <a:t>1 / دياريكردني تايبةتمةندي حكومةتي فيدرالي و هةريَمةكان</a:t>
          </a:r>
        </a:p>
      </dsp:txBody>
      <dsp:txXfrm>
        <a:off x="6180991" y="1865249"/>
        <a:ext cx="1701628" cy="22814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61EFA4A-EB91-428B-8CAD-CE125101E2D6}" type="datetimeFigureOut">
              <a:rPr lang="ar-IQ" smtClean="0"/>
              <a:pPr/>
              <a:t>23/10/1445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0A72A70-3DF5-44BC-8CC9-3D3B7839955C}"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0A72A70-3DF5-44BC-8CC9-3D3B7839955C}" type="slidenum">
              <a:rPr lang="ar-IQ" smtClean="0"/>
              <a:pPr/>
              <a:t>20</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127</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0165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128</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8432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129</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8536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8961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0772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132</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74837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133</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86735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134</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8639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135</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52610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136</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2035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A72A70-3DF5-44BC-8CC9-3D3B7839955C}" type="slidenum">
              <a:rPr lang="ar-IQ" smtClean="0"/>
              <a:pPr/>
              <a:t>95</a:t>
            </a:fld>
            <a:endParaRPr lang="ar-IQ"/>
          </a:p>
        </p:txBody>
      </p:sp>
    </p:spTree>
    <p:extLst>
      <p:ext uri="{BB962C8B-B14F-4D97-AF65-F5344CB8AC3E}">
        <p14:creationId xmlns:p14="http://schemas.microsoft.com/office/powerpoint/2010/main" val="308726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137</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3404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138</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83137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139</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18511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05254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51585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142</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82358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143</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07166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144</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33579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145</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05511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146</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648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A72A70-3DF5-44BC-8CC9-3D3B7839955C}" type="slidenum">
              <a:rPr lang="ar-IQ" smtClean="0"/>
              <a:pPr/>
              <a:t>119</a:t>
            </a:fld>
            <a:endParaRPr lang="ar-IQ"/>
          </a:p>
        </p:txBody>
      </p:sp>
    </p:spTree>
    <p:extLst>
      <p:ext uri="{BB962C8B-B14F-4D97-AF65-F5344CB8AC3E}">
        <p14:creationId xmlns:p14="http://schemas.microsoft.com/office/powerpoint/2010/main" val="4072112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147</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64632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148</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5032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121</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951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122</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3304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123</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786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124</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2968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3747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72A70-3DF5-44BC-8CC9-3D3B7839955C}"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1105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8849-CD7D-175E-E968-CFB9774E39D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297D5DA-EB29-0EFB-4632-F19BCA12EE2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C02B0CD-A63B-827A-0583-8E84F47CE798}"/>
              </a:ext>
            </a:extLst>
          </p:cNvPr>
          <p:cNvSpPr>
            <a:spLocks noGrp="1"/>
          </p:cNvSpPr>
          <p:nvPr>
            <p:ph type="dt" sz="half" idx="10"/>
          </p:nvPr>
        </p:nvSpPr>
        <p:spPr/>
        <p:txBody>
          <a:bodyPr/>
          <a:lstStyle/>
          <a:p>
            <a:fld id="{6C1B82F9-FDC2-4B4A-85D1-3744AACCA126}" type="datetimeFigureOut">
              <a:rPr lang="en-US" smtClean="0"/>
              <a:t>5/1/2024</a:t>
            </a:fld>
            <a:endParaRPr lang="en-US"/>
          </a:p>
        </p:txBody>
      </p:sp>
      <p:sp>
        <p:nvSpPr>
          <p:cNvPr id="5" name="Footer Placeholder 4">
            <a:extLst>
              <a:ext uri="{FF2B5EF4-FFF2-40B4-BE49-F238E27FC236}">
                <a16:creationId xmlns:a16="http://schemas.microsoft.com/office/drawing/2014/main" id="{6C179ED5-B751-7C35-F361-617A34E30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1D7E4-D61A-9CEC-DFF8-081146496015}"/>
              </a:ext>
            </a:extLst>
          </p:cNvPr>
          <p:cNvSpPr>
            <a:spLocks noGrp="1"/>
          </p:cNvSpPr>
          <p:nvPr>
            <p:ph type="sldNum" sz="quarter" idx="12"/>
          </p:nvPr>
        </p:nvSpPr>
        <p:spPr/>
        <p:txBody>
          <a:bodyPr/>
          <a:lstStyle/>
          <a:p>
            <a:fld id="{D75AED24-67E6-4536-8439-4408995F68DE}" type="slidenum">
              <a:rPr lang="en-US" smtClean="0"/>
              <a:t>‹#›</a:t>
            </a:fld>
            <a:endParaRPr lang="en-US"/>
          </a:p>
        </p:txBody>
      </p:sp>
    </p:spTree>
    <p:extLst>
      <p:ext uri="{BB962C8B-B14F-4D97-AF65-F5344CB8AC3E}">
        <p14:creationId xmlns:p14="http://schemas.microsoft.com/office/powerpoint/2010/main" val="373657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2D7E-8EA1-4F31-9056-75C6188F1D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488DF1-805B-5835-D987-028DD4B68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6CB4F-D764-1471-9C80-61EF7DB10985}"/>
              </a:ext>
            </a:extLst>
          </p:cNvPr>
          <p:cNvSpPr>
            <a:spLocks noGrp="1"/>
          </p:cNvSpPr>
          <p:nvPr>
            <p:ph type="dt" sz="half" idx="10"/>
          </p:nvPr>
        </p:nvSpPr>
        <p:spPr/>
        <p:txBody>
          <a:bodyPr/>
          <a:lstStyle/>
          <a:p>
            <a:fld id="{6C1B82F9-FDC2-4B4A-85D1-3744AACCA126}" type="datetimeFigureOut">
              <a:rPr lang="en-US" smtClean="0"/>
              <a:t>5/1/2024</a:t>
            </a:fld>
            <a:endParaRPr lang="en-US"/>
          </a:p>
        </p:txBody>
      </p:sp>
      <p:sp>
        <p:nvSpPr>
          <p:cNvPr id="5" name="Footer Placeholder 4">
            <a:extLst>
              <a:ext uri="{FF2B5EF4-FFF2-40B4-BE49-F238E27FC236}">
                <a16:creationId xmlns:a16="http://schemas.microsoft.com/office/drawing/2014/main" id="{C4CCCC3E-40A5-EE34-7C61-222D49E0A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0CB93-D1DA-9B86-4059-FE9CEDF780D6}"/>
              </a:ext>
            </a:extLst>
          </p:cNvPr>
          <p:cNvSpPr>
            <a:spLocks noGrp="1"/>
          </p:cNvSpPr>
          <p:nvPr>
            <p:ph type="sldNum" sz="quarter" idx="12"/>
          </p:nvPr>
        </p:nvSpPr>
        <p:spPr/>
        <p:txBody>
          <a:bodyPr/>
          <a:lstStyle/>
          <a:p>
            <a:fld id="{D75AED24-67E6-4536-8439-4408995F68DE}" type="slidenum">
              <a:rPr lang="en-US" smtClean="0"/>
              <a:t>‹#›</a:t>
            </a:fld>
            <a:endParaRPr lang="en-US"/>
          </a:p>
        </p:txBody>
      </p:sp>
    </p:spTree>
    <p:extLst>
      <p:ext uri="{BB962C8B-B14F-4D97-AF65-F5344CB8AC3E}">
        <p14:creationId xmlns:p14="http://schemas.microsoft.com/office/powerpoint/2010/main" val="188440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FDD54F-3DB0-CAA8-092E-7CEB318AB92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7C43F7-A91F-7F6A-EC27-2B43E2CB563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08B70-B394-D450-3CE5-F63E4163A151}"/>
              </a:ext>
            </a:extLst>
          </p:cNvPr>
          <p:cNvSpPr>
            <a:spLocks noGrp="1"/>
          </p:cNvSpPr>
          <p:nvPr>
            <p:ph type="dt" sz="half" idx="10"/>
          </p:nvPr>
        </p:nvSpPr>
        <p:spPr/>
        <p:txBody>
          <a:bodyPr/>
          <a:lstStyle/>
          <a:p>
            <a:fld id="{6C1B82F9-FDC2-4B4A-85D1-3744AACCA126}" type="datetimeFigureOut">
              <a:rPr lang="en-US" smtClean="0"/>
              <a:t>5/1/2024</a:t>
            </a:fld>
            <a:endParaRPr lang="en-US"/>
          </a:p>
        </p:txBody>
      </p:sp>
      <p:sp>
        <p:nvSpPr>
          <p:cNvPr id="5" name="Footer Placeholder 4">
            <a:extLst>
              <a:ext uri="{FF2B5EF4-FFF2-40B4-BE49-F238E27FC236}">
                <a16:creationId xmlns:a16="http://schemas.microsoft.com/office/drawing/2014/main" id="{F77BC3D6-2FA3-EBB2-4725-7A88E92DA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39DE1-EA68-2DF8-F73B-38C3D4100E9B}"/>
              </a:ext>
            </a:extLst>
          </p:cNvPr>
          <p:cNvSpPr>
            <a:spLocks noGrp="1"/>
          </p:cNvSpPr>
          <p:nvPr>
            <p:ph type="sldNum" sz="quarter" idx="12"/>
          </p:nvPr>
        </p:nvSpPr>
        <p:spPr/>
        <p:txBody>
          <a:bodyPr/>
          <a:lstStyle/>
          <a:p>
            <a:fld id="{D75AED24-67E6-4536-8439-4408995F68DE}" type="slidenum">
              <a:rPr lang="en-US" smtClean="0"/>
              <a:t>‹#›</a:t>
            </a:fld>
            <a:endParaRPr lang="en-US"/>
          </a:p>
        </p:txBody>
      </p:sp>
    </p:spTree>
    <p:extLst>
      <p:ext uri="{BB962C8B-B14F-4D97-AF65-F5344CB8AC3E}">
        <p14:creationId xmlns:p14="http://schemas.microsoft.com/office/powerpoint/2010/main" val="358343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0CC3-8E46-C92E-8D03-45F9312A5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4D40E-0A25-A204-D55A-EF373FBD0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FC69B-BD45-D30F-D970-E3DCDB942A37}"/>
              </a:ext>
            </a:extLst>
          </p:cNvPr>
          <p:cNvSpPr>
            <a:spLocks noGrp="1"/>
          </p:cNvSpPr>
          <p:nvPr>
            <p:ph type="dt" sz="half" idx="10"/>
          </p:nvPr>
        </p:nvSpPr>
        <p:spPr/>
        <p:txBody>
          <a:bodyPr/>
          <a:lstStyle/>
          <a:p>
            <a:fld id="{6C1B82F9-FDC2-4B4A-85D1-3744AACCA126}" type="datetimeFigureOut">
              <a:rPr lang="en-US" smtClean="0"/>
              <a:t>5/1/2024</a:t>
            </a:fld>
            <a:endParaRPr lang="en-US"/>
          </a:p>
        </p:txBody>
      </p:sp>
      <p:sp>
        <p:nvSpPr>
          <p:cNvPr id="5" name="Footer Placeholder 4">
            <a:extLst>
              <a:ext uri="{FF2B5EF4-FFF2-40B4-BE49-F238E27FC236}">
                <a16:creationId xmlns:a16="http://schemas.microsoft.com/office/drawing/2014/main" id="{6236B546-5005-3589-114C-BE1A701D0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2D489-BC63-5D07-7CE1-B4F66D8E4A4F}"/>
              </a:ext>
            </a:extLst>
          </p:cNvPr>
          <p:cNvSpPr>
            <a:spLocks noGrp="1"/>
          </p:cNvSpPr>
          <p:nvPr>
            <p:ph type="sldNum" sz="quarter" idx="12"/>
          </p:nvPr>
        </p:nvSpPr>
        <p:spPr/>
        <p:txBody>
          <a:bodyPr/>
          <a:lstStyle/>
          <a:p>
            <a:fld id="{D75AED24-67E6-4536-8439-4408995F68DE}" type="slidenum">
              <a:rPr lang="en-US" smtClean="0"/>
              <a:t>‹#›</a:t>
            </a:fld>
            <a:endParaRPr lang="en-US"/>
          </a:p>
        </p:txBody>
      </p:sp>
    </p:spTree>
    <p:extLst>
      <p:ext uri="{BB962C8B-B14F-4D97-AF65-F5344CB8AC3E}">
        <p14:creationId xmlns:p14="http://schemas.microsoft.com/office/powerpoint/2010/main" val="318291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4B5-33B7-B9B2-9591-68B62448B77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51FC9DA-56D0-8E98-4DE5-39C98E67C2A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8A4F5-68E2-7C94-3817-3E5281D724B3}"/>
              </a:ext>
            </a:extLst>
          </p:cNvPr>
          <p:cNvSpPr>
            <a:spLocks noGrp="1"/>
          </p:cNvSpPr>
          <p:nvPr>
            <p:ph type="dt" sz="half" idx="10"/>
          </p:nvPr>
        </p:nvSpPr>
        <p:spPr/>
        <p:txBody>
          <a:bodyPr/>
          <a:lstStyle/>
          <a:p>
            <a:fld id="{6C1B82F9-FDC2-4B4A-85D1-3744AACCA126}" type="datetimeFigureOut">
              <a:rPr lang="en-US" smtClean="0"/>
              <a:t>5/1/2024</a:t>
            </a:fld>
            <a:endParaRPr lang="en-US"/>
          </a:p>
        </p:txBody>
      </p:sp>
      <p:sp>
        <p:nvSpPr>
          <p:cNvPr id="5" name="Footer Placeholder 4">
            <a:extLst>
              <a:ext uri="{FF2B5EF4-FFF2-40B4-BE49-F238E27FC236}">
                <a16:creationId xmlns:a16="http://schemas.microsoft.com/office/drawing/2014/main" id="{7D72922C-A3FC-FE2C-9613-1AC7FA504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CA91F-86FE-9465-E624-BC4BF6913DA4}"/>
              </a:ext>
            </a:extLst>
          </p:cNvPr>
          <p:cNvSpPr>
            <a:spLocks noGrp="1"/>
          </p:cNvSpPr>
          <p:nvPr>
            <p:ph type="sldNum" sz="quarter" idx="12"/>
          </p:nvPr>
        </p:nvSpPr>
        <p:spPr/>
        <p:txBody>
          <a:bodyPr/>
          <a:lstStyle/>
          <a:p>
            <a:fld id="{D75AED24-67E6-4536-8439-4408995F68DE}" type="slidenum">
              <a:rPr lang="en-US" smtClean="0"/>
              <a:t>‹#›</a:t>
            </a:fld>
            <a:endParaRPr lang="en-US"/>
          </a:p>
        </p:txBody>
      </p:sp>
    </p:spTree>
    <p:extLst>
      <p:ext uri="{BB962C8B-B14F-4D97-AF65-F5344CB8AC3E}">
        <p14:creationId xmlns:p14="http://schemas.microsoft.com/office/powerpoint/2010/main" val="177708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5806-75DD-C7AD-4D60-BFE192127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9BB2C-455C-7169-5CE1-5E282FEDD99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60E6D0-C819-C205-7172-6B4645858F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6E7656-CA42-7CDF-E6FC-9AE167010AF4}"/>
              </a:ext>
            </a:extLst>
          </p:cNvPr>
          <p:cNvSpPr>
            <a:spLocks noGrp="1"/>
          </p:cNvSpPr>
          <p:nvPr>
            <p:ph type="dt" sz="half" idx="10"/>
          </p:nvPr>
        </p:nvSpPr>
        <p:spPr/>
        <p:txBody>
          <a:bodyPr/>
          <a:lstStyle/>
          <a:p>
            <a:fld id="{6C1B82F9-FDC2-4B4A-85D1-3744AACCA126}" type="datetimeFigureOut">
              <a:rPr lang="en-US" smtClean="0"/>
              <a:t>5/1/2024</a:t>
            </a:fld>
            <a:endParaRPr lang="en-US"/>
          </a:p>
        </p:txBody>
      </p:sp>
      <p:sp>
        <p:nvSpPr>
          <p:cNvPr id="6" name="Footer Placeholder 5">
            <a:extLst>
              <a:ext uri="{FF2B5EF4-FFF2-40B4-BE49-F238E27FC236}">
                <a16:creationId xmlns:a16="http://schemas.microsoft.com/office/drawing/2014/main" id="{6606941C-0A4D-4697-5E2B-034F76D01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54B5D-9EAC-0116-9358-35597A330CDF}"/>
              </a:ext>
            </a:extLst>
          </p:cNvPr>
          <p:cNvSpPr>
            <a:spLocks noGrp="1"/>
          </p:cNvSpPr>
          <p:nvPr>
            <p:ph type="sldNum" sz="quarter" idx="12"/>
          </p:nvPr>
        </p:nvSpPr>
        <p:spPr/>
        <p:txBody>
          <a:bodyPr/>
          <a:lstStyle/>
          <a:p>
            <a:fld id="{D75AED24-67E6-4536-8439-4408995F68DE}" type="slidenum">
              <a:rPr lang="en-US" smtClean="0"/>
              <a:t>‹#›</a:t>
            </a:fld>
            <a:endParaRPr lang="en-US"/>
          </a:p>
        </p:txBody>
      </p:sp>
    </p:spTree>
    <p:extLst>
      <p:ext uri="{BB962C8B-B14F-4D97-AF65-F5344CB8AC3E}">
        <p14:creationId xmlns:p14="http://schemas.microsoft.com/office/powerpoint/2010/main" val="236247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B1D2-EA9A-523D-51CA-75A16AFB864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B36A0-B423-964D-A91F-D66808B6802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D017E-3A7C-F5AB-A0E5-05B983C8BAE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5E3997-CD5C-5E0C-FA39-4F1ECCF59C8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A1A12-F409-D236-8FA5-E6A0614C006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B8BA9-5279-AE67-0DC2-FCFF5D299AEC}"/>
              </a:ext>
            </a:extLst>
          </p:cNvPr>
          <p:cNvSpPr>
            <a:spLocks noGrp="1"/>
          </p:cNvSpPr>
          <p:nvPr>
            <p:ph type="dt" sz="half" idx="10"/>
          </p:nvPr>
        </p:nvSpPr>
        <p:spPr/>
        <p:txBody>
          <a:bodyPr/>
          <a:lstStyle/>
          <a:p>
            <a:fld id="{6C1B82F9-FDC2-4B4A-85D1-3744AACCA126}" type="datetimeFigureOut">
              <a:rPr lang="en-US" smtClean="0"/>
              <a:t>5/1/2024</a:t>
            </a:fld>
            <a:endParaRPr lang="en-US"/>
          </a:p>
        </p:txBody>
      </p:sp>
      <p:sp>
        <p:nvSpPr>
          <p:cNvPr id="8" name="Footer Placeholder 7">
            <a:extLst>
              <a:ext uri="{FF2B5EF4-FFF2-40B4-BE49-F238E27FC236}">
                <a16:creationId xmlns:a16="http://schemas.microsoft.com/office/drawing/2014/main" id="{CD3935D5-0157-C8FB-C61F-754A533C9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1E935C-D6A9-E74A-58B9-E5727562E042}"/>
              </a:ext>
            </a:extLst>
          </p:cNvPr>
          <p:cNvSpPr>
            <a:spLocks noGrp="1"/>
          </p:cNvSpPr>
          <p:nvPr>
            <p:ph type="sldNum" sz="quarter" idx="12"/>
          </p:nvPr>
        </p:nvSpPr>
        <p:spPr/>
        <p:txBody>
          <a:bodyPr/>
          <a:lstStyle/>
          <a:p>
            <a:fld id="{D75AED24-67E6-4536-8439-4408995F68DE}" type="slidenum">
              <a:rPr lang="en-US" smtClean="0"/>
              <a:t>‹#›</a:t>
            </a:fld>
            <a:endParaRPr lang="en-US"/>
          </a:p>
        </p:txBody>
      </p:sp>
    </p:spTree>
    <p:extLst>
      <p:ext uri="{BB962C8B-B14F-4D97-AF65-F5344CB8AC3E}">
        <p14:creationId xmlns:p14="http://schemas.microsoft.com/office/powerpoint/2010/main" val="400465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0C59-2CA3-FF0E-B840-5790D48847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53051B-2203-8356-EC82-D296E9E36F22}"/>
              </a:ext>
            </a:extLst>
          </p:cNvPr>
          <p:cNvSpPr>
            <a:spLocks noGrp="1"/>
          </p:cNvSpPr>
          <p:nvPr>
            <p:ph type="dt" sz="half" idx="10"/>
          </p:nvPr>
        </p:nvSpPr>
        <p:spPr/>
        <p:txBody>
          <a:bodyPr/>
          <a:lstStyle/>
          <a:p>
            <a:fld id="{6C1B82F9-FDC2-4B4A-85D1-3744AACCA126}" type="datetimeFigureOut">
              <a:rPr lang="en-US" smtClean="0"/>
              <a:t>5/1/2024</a:t>
            </a:fld>
            <a:endParaRPr lang="en-US"/>
          </a:p>
        </p:txBody>
      </p:sp>
      <p:sp>
        <p:nvSpPr>
          <p:cNvPr id="4" name="Footer Placeholder 3">
            <a:extLst>
              <a:ext uri="{FF2B5EF4-FFF2-40B4-BE49-F238E27FC236}">
                <a16:creationId xmlns:a16="http://schemas.microsoft.com/office/drawing/2014/main" id="{53A7FC64-A650-02FF-E55A-2091CBF160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FFCE2-F08F-4BCB-5BF6-975B8DA92794}"/>
              </a:ext>
            </a:extLst>
          </p:cNvPr>
          <p:cNvSpPr>
            <a:spLocks noGrp="1"/>
          </p:cNvSpPr>
          <p:nvPr>
            <p:ph type="sldNum" sz="quarter" idx="12"/>
          </p:nvPr>
        </p:nvSpPr>
        <p:spPr/>
        <p:txBody>
          <a:bodyPr/>
          <a:lstStyle/>
          <a:p>
            <a:fld id="{D75AED24-67E6-4536-8439-4408995F68DE}" type="slidenum">
              <a:rPr lang="en-US" smtClean="0"/>
              <a:t>‹#›</a:t>
            </a:fld>
            <a:endParaRPr lang="en-US"/>
          </a:p>
        </p:txBody>
      </p:sp>
    </p:spTree>
    <p:extLst>
      <p:ext uri="{BB962C8B-B14F-4D97-AF65-F5344CB8AC3E}">
        <p14:creationId xmlns:p14="http://schemas.microsoft.com/office/powerpoint/2010/main" val="364279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CD570-F122-01AD-F136-747D6AC2AB95}"/>
              </a:ext>
            </a:extLst>
          </p:cNvPr>
          <p:cNvSpPr>
            <a:spLocks noGrp="1"/>
          </p:cNvSpPr>
          <p:nvPr>
            <p:ph type="dt" sz="half" idx="10"/>
          </p:nvPr>
        </p:nvSpPr>
        <p:spPr/>
        <p:txBody>
          <a:bodyPr/>
          <a:lstStyle/>
          <a:p>
            <a:fld id="{6C1B82F9-FDC2-4B4A-85D1-3744AACCA126}" type="datetimeFigureOut">
              <a:rPr lang="en-US" smtClean="0"/>
              <a:t>5/1/2024</a:t>
            </a:fld>
            <a:endParaRPr lang="en-US"/>
          </a:p>
        </p:txBody>
      </p:sp>
      <p:sp>
        <p:nvSpPr>
          <p:cNvPr id="3" name="Footer Placeholder 2">
            <a:extLst>
              <a:ext uri="{FF2B5EF4-FFF2-40B4-BE49-F238E27FC236}">
                <a16:creationId xmlns:a16="http://schemas.microsoft.com/office/drawing/2014/main" id="{37B65F8E-F375-72A4-3760-0BA3D278AC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D62BCF-2EF5-3CB9-7396-9CFDACF2D66A}"/>
              </a:ext>
            </a:extLst>
          </p:cNvPr>
          <p:cNvSpPr>
            <a:spLocks noGrp="1"/>
          </p:cNvSpPr>
          <p:nvPr>
            <p:ph type="sldNum" sz="quarter" idx="12"/>
          </p:nvPr>
        </p:nvSpPr>
        <p:spPr/>
        <p:txBody>
          <a:bodyPr/>
          <a:lstStyle/>
          <a:p>
            <a:fld id="{D75AED24-67E6-4536-8439-4408995F68DE}" type="slidenum">
              <a:rPr lang="en-US" smtClean="0"/>
              <a:t>‹#›</a:t>
            </a:fld>
            <a:endParaRPr lang="en-US"/>
          </a:p>
        </p:txBody>
      </p:sp>
    </p:spTree>
    <p:extLst>
      <p:ext uri="{BB962C8B-B14F-4D97-AF65-F5344CB8AC3E}">
        <p14:creationId xmlns:p14="http://schemas.microsoft.com/office/powerpoint/2010/main" val="105331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E6D8-A221-39F1-3FA8-A346D6ADD6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8683D5F-2493-6E8A-6C54-6C7EE8BCD68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1F9640-3DB2-F6DD-2BA2-A2C3F7670AD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851B863-945C-7AB5-841C-CE8DB2A60849}"/>
              </a:ext>
            </a:extLst>
          </p:cNvPr>
          <p:cNvSpPr>
            <a:spLocks noGrp="1"/>
          </p:cNvSpPr>
          <p:nvPr>
            <p:ph type="dt" sz="half" idx="10"/>
          </p:nvPr>
        </p:nvSpPr>
        <p:spPr/>
        <p:txBody>
          <a:bodyPr/>
          <a:lstStyle/>
          <a:p>
            <a:fld id="{6C1B82F9-FDC2-4B4A-85D1-3744AACCA126}" type="datetimeFigureOut">
              <a:rPr lang="en-US" smtClean="0"/>
              <a:t>5/1/2024</a:t>
            </a:fld>
            <a:endParaRPr lang="en-US"/>
          </a:p>
        </p:txBody>
      </p:sp>
      <p:sp>
        <p:nvSpPr>
          <p:cNvPr id="6" name="Footer Placeholder 5">
            <a:extLst>
              <a:ext uri="{FF2B5EF4-FFF2-40B4-BE49-F238E27FC236}">
                <a16:creationId xmlns:a16="http://schemas.microsoft.com/office/drawing/2014/main" id="{303BBD07-97BC-B60F-913F-A63E76545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004EF-6D68-FF68-4223-137D5625D992}"/>
              </a:ext>
            </a:extLst>
          </p:cNvPr>
          <p:cNvSpPr>
            <a:spLocks noGrp="1"/>
          </p:cNvSpPr>
          <p:nvPr>
            <p:ph type="sldNum" sz="quarter" idx="12"/>
          </p:nvPr>
        </p:nvSpPr>
        <p:spPr/>
        <p:txBody>
          <a:bodyPr/>
          <a:lstStyle/>
          <a:p>
            <a:fld id="{D75AED24-67E6-4536-8439-4408995F68DE}" type="slidenum">
              <a:rPr lang="en-US" smtClean="0"/>
              <a:t>‹#›</a:t>
            </a:fld>
            <a:endParaRPr lang="en-US"/>
          </a:p>
        </p:txBody>
      </p:sp>
    </p:spTree>
    <p:extLst>
      <p:ext uri="{BB962C8B-B14F-4D97-AF65-F5344CB8AC3E}">
        <p14:creationId xmlns:p14="http://schemas.microsoft.com/office/powerpoint/2010/main" val="21818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1E49-FECA-AE8C-E302-4BEBFC7A8C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B4E3F79-2ED4-4CA9-F4F8-0099244FEC1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CFB9AE3-E8F8-FE18-EE3A-ED0B9AD20E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B59256-BD4A-3601-0614-D858890FD3E6}"/>
              </a:ext>
            </a:extLst>
          </p:cNvPr>
          <p:cNvSpPr>
            <a:spLocks noGrp="1"/>
          </p:cNvSpPr>
          <p:nvPr>
            <p:ph type="dt" sz="half" idx="10"/>
          </p:nvPr>
        </p:nvSpPr>
        <p:spPr/>
        <p:txBody>
          <a:bodyPr/>
          <a:lstStyle/>
          <a:p>
            <a:fld id="{6C1B82F9-FDC2-4B4A-85D1-3744AACCA126}" type="datetimeFigureOut">
              <a:rPr lang="en-US" smtClean="0"/>
              <a:t>5/1/2024</a:t>
            </a:fld>
            <a:endParaRPr lang="en-US"/>
          </a:p>
        </p:txBody>
      </p:sp>
      <p:sp>
        <p:nvSpPr>
          <p:cNvPr id="6" name="Footer Placeholder 5">
            <a:extLst>
              <a:ext uri="{FF2B5EF4-FFF2-40B4-BE49-F238E27FC236}">
                <a16:creationId xmlns:a16="http://schemas.microsoft.com/office/drawing/2014/main" id="{5E456616-D713-189B-39CC-1BED4E5CB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75922-2D65-282C-B3EF-0129B8A57FF3}"/>
              </a:ext>
            </a:extLst>
          </p:cNvPr>
          <p:cNvSpPr>
            <a:spLocks noGrp="1"/>
          </p:cNvSpPr>
          <p:nvPr>
            <p:ph type="sldNum" sz="quarter" idx="12"/>
          </p:nvPr>
        </p:nvSpPr>
        <p:spPr/>
        <p:txBody>
          <a:bodyPr/>
          <a:lstStyle/>
          <a:p>
            <a:fld id="{D75AED24-67E6-4536-8439-4408995F68DE}" type="slidenum">
              <a:rPr lang="en-US" smtClean="0"/>
              <a:t>‹#›</a:t>
            </a:fld>
            <a:endParaRPr lang="en-US"/>
          </a:p>
        </p:txBody>
      </p:sp>
    </p:spTree>
    <p:extLst>
      <p:ext uri="{BB962C8B-B14F-4D97-AF65-F5344CB8AC3E}">
        <p14:creationId xmlns:p14="http://schemas.microsoft.com/office/powerpoint/2010/main" val="33379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143E5-0EAE-594A-0D2F-6DF572D2295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552873-54FF-6911-6D14-08F1A6EEFB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8E340-A68B-0309-1A87-88698609B59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23BBDD-D87D-49E8-AF5A-08508D69B5F9}" type="datetimeFigureOut">
              <a:rPr lang="en-US" smtClean="0"/>
              <a:pPr/>
              <a:t>5/1/2024</a:t>
            </a:fld>
            <a:endParaRPr lang="en-US"/>
          </a:p>
        </p:txBody>
      </p:sp>
      <p:sp>
        <p:nvSpPr>
          <p:cNvPr id="5" name="Footer Placeholder 4">
            <a:extLst>
              <a:ext uri="{FF2B5EF4-FFF2-40B4-BE49-F238E27FC236}">
                <a16:creationId xmlns:a16="http://schemas.microsoft.com/office/drawing/2014/main" id="{63D0BE06-DDC8-F032-011A-78E33641EC5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723538-F20D-7FF0-F3D2-5F2318CF1C4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C8A786-2D90-4449-A71F-B2DCCEBF4350}" type="slidenum">
              <a:rPr lang="en-US" smtClean="0"/>
              <a:pPr/>
              <a:t>‹#›</a:t>
            </a:fld>
            <a:endParaRPr lang="en-US"/>
          </a:p>
        </p:txBody>
      </p:sp>
    </p:spTree>
    <p:extLst>
      <p:ext uri="{BB962C8B-B14F-4D97-AF65-F5344CB8AC3E}">
        <p14:creationId xmlns:p14="http://schemas.microsoft.com/office/powerpoint/2010/main" val="359145117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990600"/>
          </a:xfrm>
          <a:solidFill>
            <a:srgbClr val="FFFF00"/>
          </a:solidFill>
        </p:spPr>
        <p:style>
          <a:lnRef idx="2">
            <a:schemeClr val="accent2"/>
          </a:lnRef>
          <a:fillRef idx="1">
            <a:schemeClr val="lt1"/>
          </a:fillRef>
          <a:effectRef idx="0">
            <a:schemeClr val="accent2"/>
          </a:effectRef>
          <a:fontRef idx="minor">
            <a:schemeClr val="dk1"/>
          </a:fontRef>
        </p:style>
        <p:txBody>
          <a:bodyPr>
            <a:normAutofit/>
          </a:bodyPr>
          <a:lstStyle/>
          <a:p>
            <a:pPr algn="ctr"/>
            <a:endParaRPr lang="ar-IQ" sz="4000" b="1" dirty="0">
              <a:solidFill>
                <a:srgbClr val="C00000"/>
              </a:solidFill>
              <a:cs typeface="Zanest _ Dyar Bakr" pitchFamily="2" charset="-78"/>
            </a:endParaRPr>
          </a:p>
        </p:txBody>
      </p:sp>
      <p:sp>
        <p:nvSpPr>
          <p:cNvPr id="3" name="Content Placeholder 2"/>
          <p:cNvSpPr>
            <a:spLocks noGrp="1"/>
          </p:cNvSpPr>
          <p:nvPr>
            <p:ph idx="1"/>
          </p:nvPr>
        </p:nvSpPr>
        <p:spPr>
          <a:xfrm>
            <a:off x="304800" y="533400"/>
            <a:ext cx="8686800" cy="5546725"/>
          </a:xfrm>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algn="ctr">
              <a:buClrTx/>
              <a:buNone/>
            </a:pPr>
            <a:endParaRPr lang="en-US" sz="4800" b="1" dirty="0">
              <a:ln w="0"/>
              <a:solidFill>
                <a:schemeClr val="tx1"/>
              </a:solidFill>
              <a:effectLst>
                <a:outerShdw blurRad="38100" dist="19050" dir="2700000" algn="tl" rotWithShape="0">
                  <a:schemeClr val="dk1">
                    <a:alpha val="40000"/>
                  </a:schemeClr>
                </a:outerShdw>
              </a:effectLst>
              <a:cs typeface="Zanest _ Dyar Bakr" pitchFamily="2" charset="-78"/>
            </a:endParaRPr>
          </a:p>
          <a:p>
            <a:pPr algn="ctr">
              <a:buClrTx/>
              <a:buNone/>
            </a:pPr>
            <a:endParaRPr lang="ar-IQ" sz="4800" b="1" dirty="0">
              <a:ln w="0"/>
              <a:solidFill>
                <a:schemeClr val="tx1"/>
              </a:solidFill>
              <a:effectLst>
                <a:outerShdw blurRad="38100" dist="19050" dir="2700000" algn="tl" rotWithShape="0">
                  <a:schemeClr val="dk1">
                    <a:alpha val="40000"/>
                  </a:schemeClr>
                </a:outerShdw>
              </a:effectLst>
              <a:cs typeface="Zanest _ Dyar Bakr" pitchFamily="2" charset="-78"/>
            </a:endParaRPr>
          </a:p>
          <a:p>
            <a:pPr algn="ctr">
              <a:buClrTx/>
              <a:buNone/>
            </a:pPr>
            <a:r>
              <a:rPr lang="ar-IQ" sz="4800" b="1" dirty="0" err="1">
                <a:ln w="0"/>
                <a:solidFill>
                  <a:schemeClr val="tx1"/>
                </a:solidFill>
                <a:effectLst>
                  <a:outerShdw blurRad="38100" dist="19050" dir="2700000" algn="tl" rotWithShape="0">
                    <a:schemeClr val="dk1">
                      <a:alpha val="40000"/>
                    </a:schemeClr>
                  </a:outerShdw>
                </a:effectLst>
                <a:cs typeface="Zanest _ Dyar Bakr" pitchFamily="2" charset="-78"/>
              </a:rPr>
              <a:t>یاسای</a:t>
            </a:r>
            <a:r>
              <a:rPr lang="ar-IQ" sz="4800" b="1" dirty="0">
                <a:ln w="0"/>
                <a:solidFill>
                  <a:schemeClr val="tx1"/>
                </a:solidFill>
                <a:effectLst>
                  <a:outerShdw blurRad="38100" dist="19050" dir="2700000" algn="tl" rotWithShape="0">
                    <a:schemeClr val="dk1">
                      <a:alpha val="40000"/>
                    </a:schemeClr>
                  </a:outerShdw>
                </a:effectLst>
                <a:cs typeface="Zanest _ Dyar Bakr" pitchFamily="2" charset="-78"/>
              </a:rPr>
              <a:t> </a:t>
            </a:r>
            <a:r>
              <a:rPr lang="ar-IQ" sz="4800" b="1" dirty="0" err="1">
                <a:ln w="0"/>
                <a:solidFill>
                  <a:schemeClr val="tx1"/>
                </a:solidFill>
                <a:effectLst>
                  <a:outerShdw blurRad="38100" dist="19050" dir="2700000" algn="tl" rotWithShape="0">
                    <a:schemeClr val="dk1">
                      <a:alpha val="40000"/>
                    </a:schemeClr>
                  </a:outerShdw>
                </a:effectLst>
                <a:cs typeface="Zanest _ Dyar Bakr" pitchFamily="2" charset="-78"/>
              </a:rPr>
              <a:t>دەستووری</a:t>
            </a:r>
            <a:r>
              <a:rPr lang="ar-IQ" sz="4800" b="1" dirty="0">
                <a:ln w="0"/>
                <a:solidFill>
                  <a:schemeClr val="tx1"/>
                </a:solidFill>
                <a:effectLst>
                  <a:outerShdw blurRad="38100" dist="19050" dir="2700000" algn="tl" rotWithShape="0">
                    <a:schemeClr val="dk1">
                      <a:alpha val="40000"/>
                    </a:schemeClr>
                  </a:outerShdw>
                </a:effectLst>
                <a:cs typeface="Zanest _ Dyar Bakr" pitchFamily="2" charset="-78"/>
              </a:rPr>
              <a:t> </a:t>
            </a:r>
          </a:p>
          <a:p>
            <a:pPr algn="ctr">
              <a:buClrTx/>
              <a:buNone/>
            </a:pPr>
            <a:r>
              <a:rPr lang="ar-IQ" sz="4800" b="1" dirty="0" err="1">
                <a:ln w="0"/>
                <a:solidFill>
                  <a:schemeClr val="tx1"/>
                </a:solidFill>
                <a:effectLst>
                  <a:outerShdw blurRad="38100" dist="19050" dir="2700000" algn="tl" rotWithShape="0">
                    <a:schemeClr val="dk1">
                      <a:alpha val="40000"/>
                    </a:schemeClr>
                  </a:outerShdw>
                </a:effectLst>
                <a:cs typeface="Zanest _ Dyar Bakr" pitchFamily="2" charset="-78"/>
              </a:rPr>
              <a:t>تیۆری</a:t>
            </a:r>
            <a:r>
              <a:rPr lang="ar-IQ" sz="4800" b="1" dirty="0">
                <a:ln w="0"/>
                <a:solidFill>
                  <a:schemeClr val="tx1"/>
                </a:solidFill>
                <a:effectLst>
                  <a:outerShdw blurRad="38100" dist="19050" dir="2700000" algn="tl" rotWithShape="0">
                    <a:schemeClr val="dk1">
                      <a:alpha val="40000"/>
                    </a:schemeClr>
                  </a:outerShdw>
                </a:effectLst>
                <a:cs typeface="Zanest _ Dyar Bakr" pitchFamily="2" charset="-78"/>
              </a:rPr>
              <a:t> </a:t>
            </a:r>
            <a:r>
              <a:rPr lang="ar-IQ" sz="4800" b="1" dirty="0" err="1">
                <a:ln w="0"/>
                <a:solidFill>
                  <a:schemeClr val="tx1"/>
                </a:solidFill>
                <a:effectLst>
                  <a:outerShdw blurRad="38100" dist="19050" dir="2700000" algn="tl" rotWithShape="0">
                    <a:schemeClr val="dk1">
                      <a:alpha val="40000"/>
                    </a:schemeClr>
                  </a:outerShdw>
                </a:effectLst>
                <a:cs typeface="Zanest _ Dyar Bakr" pitchFamily="2" charset="-78"/>
              </a:rPr>
              <a:t>دەوڵەت</a:t>
            </a:r>
            <a:r>
              <a:rPr lang="ar-IQ" sz="4800" b="1" dirty="0">
                <a:ln w="0"/>
                <a:solidFill>
                  <a:schemeClr val="tx1"/>
                </a:solidFill>
                <a:effectLst>
                  <a:outerShdw blurRad="38100" dist="19050" dir="2700000" algn="tl" rotWithShape="0">
                    <a:schemeClr val="dk1">
                      <a:alpha val="40000"/>
                    </a:schemeClr>
                  </a:outerShdw>
                </a:effectLst>
                <a:cs typeface="Zanest _ Dyar Bakr" pitchFamily="2" charset="-78"/>
              </a:rPr>
              <a:t> و </a:t>
            </a:r>
            <a:r>
              <a:rPr lang="ar-IQ" sz="4800" b="1" dirty="0" err="1">
                <a:ln w="0"/>
                <a:solidFill>
                  <a:schemeClr val="tx1"/>
                </a:solidFill>
                <a:effectLst>
                  <a:outerShdw blurRad="38100" dist="19050" dir="2700000" algn="tl" rotWithShape="0">
                    <a:schemeClr val="dk1">
                      <a:alpha val="40000"/>
                    </a:schemeClr>
                  </a:outerShdw>
                </a:effectLst>
                <a:cs typeface="Zanest _ Dyar Bakr" pitchFamily="2" charset="-78"/>
              </a:rPr>
              <a:t>سیستەمی</a:t>
            </a:r>
            <a:r>
              <a:rPr lang="ar-IQ" sz="4800" b="1" dirty="0">
                <a:ln w="0"/>
                <a:solidFill>
                  <a:schemeClr val="tx1"/>
                </a:solidFill>
                <a:effectLst>
                  <a:outerShdw blurRad="38100" dist="19050" dir="2700000" algn="tl" rotWithShape="0">
                    <a:schemeClr val="dk1">
                      <a:alpha val="40000"/>
                    </a:schemeClr>
                  </a:outerShdw>
                </a:effectLst>
                <a:cs typeface="Zanest _ Dyar Bakr" pitchFamily="2" charset="-78"/>
              </a:rPr>
              <a:t> </a:t>
            </a:r>
            <a:r>
              <a:rPr lang="ar-IQ" sz="4800" b="1" dirty="0" err="1">
                <a:ln w="0"/>
                <a:solidFill>
                  <a:schemeClr val="tx1"/>
                </a:solidFill>
                <a:effectLst>
                  <a:outerShdw blurRad="38100" dist="19050" dir="2700000" algn="tl" rotWithShape="0">
                    <a:schemeClr val="dk1">
                      <a:alpha val="40000"/>
                    </a:schemeClr>
                  </a:outerShdw>
                </a:effectLst>
                <a:cs typeface="Zanest _ Dyar Bakr" pitchFamily="2" charset="-78"/>
              </a:rPr>
              <a:t>سیاسی</a:t>
            </a:r>
            <a:endParaRPr lang="ar-IQ" sz="4800" b="1" dirty="0">
              <a:ln w="0"/>
              <a:solidFill>
                <a:schemeClr val="tx1"/>
              </a:solidFill>
              <a:effectLst>
                <a:outerShdw blurRad="38100" dist="19050" dir="2700000" algn="tl" rotWithShape="0">
                  <a:schemeClr val="dk1">
                    <a:alpha val="40000"/>
                  </a:schemeClr>
                </a:outerShdw>
              </a:effectLst>
              <a:cs typeface="Ali-A-Sahifa Bold"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2">
            <a:schemeClr val="accent2"/>
          </a:lnRef>
          <a:fillRef idx="1">
            <a:schemeClr val="lt1"/>
          </a:fillRef>
          <a:effectRef idx="0">
            <a:schemeClr val="accent2"/>
          </a:effectRef>
          <a:fontRef idx="minor">
            <a:schemeClr val="dk1"/>
          </a:fontRef>
        </p:style>
        <p:txBody>
          <a:bodyPr/>
          <a:lstStyle/>
          <a:p>
            <a:pPr algn="ctr"/>
            <a:r>
              <a:rPr kumimoji="0" lang="ar-IQ" sz="6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تيؤري</a:t>
            </a:r>
            <a:r>
              <a:rPr kumimoji="0" lang="ar-IQ"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 </a:t>
            </a:r>
            <a:r>
              <a:rPr kumimoji="0" lang="ar-IQ" sz="6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طريَبةست</a:t>
            </a:r>
            <a:endParaRPr lang="ar-IQ" sz="4000" cap="none" dirty="0">
              <a:ln w="0"/>
              <a:solidFill>
                <a:schemeClr val="tx1"/>
              </a:solidFill>
              <a:effectLst>
                <a:outerShdw blurRad="38100" dist="19050" dir="2700000" algn="tl" rotWithShape="0">
                  <a:schemeClr val="dk1">
                    <a:alpha val="40000"/>
                  </a:schemeClr>
                </a:outerShdw>
              </a:effectLst>
              <a:cs typeface="Ali_K_Alwand" pitchFamily="2" charset="-78"/>
            </a:endParaRPr>
          </a:p>
        </p:txBody>
      </p:sp>
      <p:sp>
        <p:nvSpPr>
          <p:cNvPr id="3" name="Content Placeholder 2"/>
          <p:cNvSpPr>
            <a:spLocks noGrp="1"/>
          </p:cNvSpPr>
          <p:nvPr>
            <p:ph idx="1"/>
          </p:nvPr>
        </p:nvSpPr>
        <p:spPr>
          <a:solidFill>
            <a:schemeClr val="bg1"/>
          </a:solidFill>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pPr algn="ctr" rtl="1">
              <a:buClrTx/>
              <a:buNone/>
            </a:pPr>
            <a:r>
              <a:rPr lang="ar-IQ" sz="4200" b="1" dirty="0" err="1">
                <a:ln w="0"/>
                <a:solidFill>
                  <a:schemeClr val="tx1"/>
                </a:solidFill>
                <a:cs typeface="Ali_K_Alwand" pitchFamily="2" charset="-78"/>
              </a:rPr>
              <a:t>يةكةم</a:t>
            </a:r>
            <a:r>
              <a:rPr lang="ar-IQ" sz="4200" b="1" dirty="0">
                <a:ln w="0"/>
                <a:solidFill>
                  <a:schemeClr val="tx1"/>
                </a:solidFill>
                <a:cs typeface="Ali_K_Alwand" pitchFamily="2" charset="-78"/>
              </a:rPr>
              <a:t>: </a:t>
            </a:r>
            <a:r>
              <a:rPr lang="ar-IQ" sz="4200" b="1" dirty="0" err="1">
                <a:ln w="0"/>
                <a:solidFill>
                  <a:schemeClr val="tx1"/>
                </a:solidFill>
                <a:cs typeface="Ali_K_Alwand" pitchFamily="2" charset="-78"/>
              </a:rPr>
              <a:t>تيؤرى</a:t>
            </a:r>
            <a:r>
              <a:rPr lang="ar-IQ" sz="4200" b="1" dirty="0">
                <a:ln w="0"/>
                <a:solidFill>
                  <a:schemeClr val="tx1"/>
                </a:solidFill>
                <a:cs typeface="Ali_K_Alwand" pitchFamily="2" charset="-78"/>
              </a:rPr>
              <a:t> </a:t>
            </a:r>
            <a:r>
              <a:rPr lang="ar-IQ" sz="4200" b="1" dirty="0" err="1">
                <a:ln w="0"/>
                <a:solidFill>
                  <a:schemeClr val="tx1"/>
                </a:solidFill>
                <a:cs typeface="Ali_K_Alwand" pitchFamily="2" charset="-78"/>
              </a:rPr>
              <a:t>طريَبةست</a:t>
            </a:r>
            <a:r>
              <a:rPr lang="ar-IQ" sz="4200" b="1" dirty="0">
                <a:ln w="0"/>
                <a:solidFill>
                  <a:schemeClr val="tx1"/>
                </a:solidFill>
                <a:cs typeface="Ali_K_Alwand" pitchFamily="2" charset="-78"/>
              </a:rPr>
              <a:t> </a:t>
            </a:r>
            <a:r>
              <a:rPr lang="ar-IQ" sz="4200" b="1" dirty="0" err="1">
                <a:ln w="0"/>
                <a:solidFill>
                  <a:schemeClr val="tx1"/>
                </a:solidFill>
                <a:cs typeface="Ali_K_Alwand" pitchFamily="2" charset="-78"/>
              </a:rPr>
              <a:t>لاى</a:t>
            </a:r>
            <a:r>
              <a:rPr lang="ar-IQ" sz="4200" b="1" dirty="0">
                <a:ln w="0"/>
                <a:solidFill>
                  <a:schemeClr val="tx1"/>
                </a:solidFill>
                <a:cs typeface="Ali_K_Alwand" pitchFamily="2" charset="-78"/>
              </a:rPr>
              <a:t> </a:t>
            </a:r>
            <a:r>
              <a:rPr lang="ar-IQ" sz="4200" b="1" dirty="0" err="1">
                <a:ln w="0"/>
                <a:solidFill>
                  <a:schemeClr val="tx1"/>
                </a:solidFill>
                <a:cs typeface="Ali_K_Alwand" pitchFamily="2" charset="-78"/>
              </a:rPr>
              <a:t>هؤبز</a:t>
            </a:r>
            <a:r>
              <a:rPr lang="ar-IQ" sz="4200" b="1" dirty="0">
                <a:ln w="0"/>
                <a:solidFill>
                  <a:schemeClr val="tx1"/>
                </a:solidFill>
                <a:cs typeface="Ali_K_Alwand" pitchFamily="2" charset="-78"/>
              </a:rPr>
              <a:t>:</a:t>
            </a:r>
          </a:p>
          <a:p>
            <a:pPr algn="just" rtl="1">
              <a:buClrTx/>
              <a:buFont typeface="Wingdings" pitchFamily="2" charset="2"/>
              <a:buChar char="v"/>
            </a:pP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بارودؤخي</a:t>
            </a:r>
            <a:r>
              <a:rPr lang="ar-IQ" sz="3600" dirty="0">
                <a:ln w="0"/>
                <a:solidFill>
                  <a:schemeClr val="tx1"/>
                </a:solidFill>
                <a:cs typeface="Ali_K_Alwand" pitchFamily="2" charset="-78"/>
              </a:rPr>
              <a:t> ثيَش طريَبةست ناجيَطير و ثشيَو بووة و توندو تيذى وململانيَ هةبووة لة نيَوان بةهيَز و </a:t>
            </a:r>
            <a:r>
              <a:rPr lang="ar-IQ" sz="3600" dirty="0" err="1">
                <a:ln w="0"/>
                <a:solidFill>
                  <a:schemeClr val="tx1"/>
                </a:solidFill>
                <a:cs typeface="Ali_K_Alwand" pitchFamily="2" charset="-78"/>
              </a:rPr>
              <a:t>بيَهيَزةكان</a:t>
            </a:r>
            <a:r>
              <a:rPr lang="ar-IQ" sz="3600" dirty="0">
                <a:ln w="0"/>
                <a:solidFill>
                  <a:schemeClr val="tx1"/>
                </a:solidFill>
                <a:cs typeface="Ali_K_Alwand" pitchFamily="2" charset="-78"/>
              </a:rPr>
              <a:t>، وة ويستويانة كةسيَك بكةنة فةرمانرةواى خؤيان بؤ </a:t>
            </a:r>
            <a:r>
              <a:rPr lang="ar-IQ" sz="3600" dirty="0" err="1">
                <a:ln w="0"/>
                <a:solidFill>
                  <a:schemeClr val="tx1"/>
                </a:solidFill>
                <a:cs typeface="Ali_K_Alwand" pitchFamily="2" charset="-78"/>
              </a:rPr>
              <a:t>باشتركردنى</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بارودؤخيان</a:t>
            </a:r>
            <a:r>
              <a:rPr lang="ar-IQ" sz="3600" dirty="0">
                <a:ln w="0"/>
                <a:solidFill>
                  <a:schemeClr val="tx1"/>
                </a:solidFill>
                <a:cs typeface="Ali_K_Alwand" pitchFamily="2" charset="-78"/>
              </a:rPr>
              <a:t>.</a:t>
            </a:r>
          </a:p>
          <a:p>
            <a:pPr algn="just" rtl="1">
              <a:buClrTx/>
              <a:buFont typeface="Wingdings" pitchFamily="2" charset="2"/>
              <a:buChar char="v"/>
            </a:pP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طريَبةستةكة</a:t>
            </a:r>
            <a:r>
              <a:rPr lang="ar-IQ" sz="3600" dirty="0">
                <a:ln w="0"/>
                <a:solidFill>
                  <a:schemeClr val="tx1"/>
                </a:solidFill>
                <a:cs typeface="Ali_K_Alwand" pitchFamily="2" charset="-78"/>
              </a:rPr>
              <a:t> تاك لايةنة لةبةر ئةوةى فةرمانرةوا لايةن نيية لة </a:t>
            </a:r>
            <a:r>
              <a:rPr lang="ar-IQ" sz="3600" dirty="0" err="1">
                <a:ln w="0"/>
                <a:solidFill>
                  <a:schemeClr val="tx1"/>
                </a:solidFill>
                <a:cs typeface="Ali_K_Alwand" pitchFamily="2" charset="-78"/>
              </a:rPr>
              <a:t>طريَبةستةكة</a:t>
            </a:r>
            <a:r>
              <a:rPr lang="ar-IQ" sz="3600" dirty="0">
                <a:ln w="0"/>
                <a:solidFill>
                  <a:schemeClr val="tx1"/>
                </a:solidFill>
                <a:cs typeface="Ali_K_Alwand" pitchFamily="2" charset="-78"/>
              </a:rPr>
              <a:t>.</a:t>
            </a:r>
          </a:p>
          <a:p>
            <a:pPr algn="just" rtl="1">
              <a:buClrTx/>
              <a:buFont typeface="Wingdings" pitchFamily="2" charset="2"/>
              <a:buChar char="v"/>
            </a:pP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تاكةكان</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سازش</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دةكةن</a:t>
            </a:r>
            <a:r>
              <a:rPr lang="ar-IQ" sz="3600" dirty="0">
                <a:ln w="0"/>
                <a:solidFill>
                  <a:schemeClr val="tx1"/>
                </a:solidFill>
                <a:cs typeface="Ali_K_Alwand" pitchFamily="2" charset="-78"/>
              </a:rPr>
              <a:t> لة </a:t>
            </a:r>
            <a:r>
              <a:rPr lang="ar-IQ" sz="3600" dirty="0" err="1">
                <a:ln w="0"/>
                <a:solidFill>
                  <a:schemeClr val="tx1"/>
                </a:solidFill>
                <a:cs typeface="Ali_K_Alwand" pitchFamily="2" charset="-78"/>
              </a:rPr>
              <a:t>مافةكانيان</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بة</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ويستى</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خؤيان</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وة</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بؤ</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فةرمانرةوا</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هةية</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كةوا</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حوكمى</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رةهاى</a:t>
            </a:r>
            <a:r>
              <a:rPr lang="ar-IQ" sz="3600" dirty="0">
                <a:ln w="0"/>
                <a:solidFill>
                  <a:schemeClr val="tx1"/>
                </a:solidFill>
                <a:cs typeface="Ali_K_Alwand" pitchFamily="2" charset="-78"/>
              </a:rPr>
              <a:t> هةبيَت و </a:t>
            </a:r>
            <a:r>
              <a:rPr lang="ar-IQ" sz="3600" dirty="0" err="1">
                <a:ln w="0"/>
                <a:solidFill>
                  <a:schemeClr val="tx1"/>
                </a:solidFill>
                <a:cs typeface="Ali_K_Alwand" pitchFamily="2" charset="-78"/>
              </a:rPr>
              <a:t>خةلَكيش</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ملكةض</a:t>
            </a:r>
            <a:r>
              <a:rPr lang="ar-IQ" sz="3600" dirty="0">
                <a:ln w="0"/>
                <a:solidFill>
                  <a:schemeClr val="tx1"/>
                </a:solidFill>
                <a:cs typeface="Ali_K_Alwand" pitchFamily="2" charset="-78"/>
              </a:rPr>
              <a:t> بن </a:t>
            </a:r>
            <a:r>
              <a:rPr lang="ar-IQ" sz="3600" dirty="0" err="1">
                <a:ln w="0"/>
                <a:solidFill>
                  <a:schemeClr val="tx1"/>
                </a:solidFill>
                <a:cs typeface="Ali_K_Alwand" pitchFamily="2" charset="-78"/>
              </a:rPr>
              <a:t>بؤى</a:t>
            </a:r>
            <a:r>
              <a:rPr lang="ar-IQ" sz="3600" dirty="0">
                <a:ln w="0"/>
                <a:solidFill>
                  <a:schemeClr val="tx1"/>
                </a:solidFill>
                <a:cs typeface="Ali_K_Alwand" pitchFamily="2" charset="-78"/>
              </a:rPr>
              <a:t>.</a:t>
            </a:r>
          </a:p>
          <a:p>
            <a:pPr algn="just" rtl="1">
              <a:buClrTx/>
              <a:buFont typeface="Wingdings" pitchFamily="2" charset="2"/>
              <a:buChar char="v"/>
            </a:pP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تيَبينى</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دةكريَت</a:t>
            </a:r>
            <a:r>
              <a:rPr lang="ar-IQ" sz="3600" dirty="0">
                <a:ln w="0"/>
                <a:solidFill>
                  <a:schemeClr val="tx1"/>
                </a:solidFill>
                <a:cs typeface="Ali_K_Alwand" pitchFamily="2" charset="-78"/>
              </a:rPr>
              <a:t> هوبز لة </a:t>
            </a:r>
            <a:r>
              <a:rPr lang="ar-IQ" sz="3600" dirty="0" err="1">
                <a:ln w="0"/>
                <a:solidFill>
                  <a:schemeClr val="tx1"/>
                </a:solidFill>
                <a:cs typeface="Ali_K_Alwand" pitchFamily="2" charset="-78"/>
              </a:rPr>
              <a:t>لايةنطرانى</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حوكمى</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رةها</a:t>
            </a:r>
            <a:r>
              <a:rPr lang="ar-IQ" sz="3600" dirty="0">
                <a:ln w="0"/>
                <a:solidFill>
                  <a:schemeClr val="tx1"/>
                </a:solidFill>
                <a:cs typeface="Ali_K_Alwand" pitchFamily="2" charset="-78"/>
              </a:rPr>
              <a:t> و </a:t>
            </a:r>
            <a:r>
              <a:rPr lang="ar-IQ" sz="3600" dirty="0" err="1">
                <a:ln w="0"/>
                <a:solidFill>
                  <a:schemeClr val="tx1"/>
                </a:solidFill>
                <a:cs typeface="Ali_K_Alwand" pitchFamily="2" charset="-78"/>
              </a:rPr>
              <a:t>ثادشايةتى</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بووة</a:t>
            </a:r>
            <a:r>
              <a:rPr lang="ar-IQ" sz="3600" dirty="0">
                <a:ln w="0"/>
                <a:solidFill>
                  <a:schemeClr val="tx1"/>
                </a:solidFill>
                <a:cs typeface="Ali_K_Alwand" pitchFamily="2" charset="-78"/>
              </a:rPr>
              <a:t> لة </a:t>
            </a:r>
            <a:r>
              <a:rPr lang="ar-IQ" sz="3600" dirty="0" err="1">
                <a:ln w="0"/>
                <a:solidFill>
                  <a:schemeClr val="tx1"/>
                </a:solidFill>
                <a:cs typeface="Ali_K_Alwand" pitchFamily="2" charset="-78"/>
              </a:rPr>
              <a:t>ئينطلتةرا</a:t>
            </a:r>
            <a:r>
              <a:rPr lang="ar-IQ" sz="3600" dirty="0">
                <a:ln w="0"/>
                <a:solidFill>
                  <a:schemeClr val="tx1"/>
                </a:solidFill>
                <a:cs typeface="Ali_K_Alwand" pitchFamily="2" charset="-78"/>
              </a:rPr>
              <a:t>.</a:t>
            </a:r>
          </a:p>
          <a:p>
            <a:pPr algn="r" rtl="1">
              <a:buClrTx/>
              <a:buFont typeface="Wingdings" pitchFamily="2" charset="2"/>
              <a:buChar char="v"/>
            </a:pPr>
            <a:endParaRPr lang="ar-IQ" sz="3600" dirty="0">
              <a:ln w="0"/>
              <a:solidFill>
                <a:schemeClr val="tx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7AEB1-EEFF-01A5-7296-8E8CB6D0F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47F7D-84EF-6FCE-7BC2-386481C9B6B1}"/>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0470D27F-A535-A73D-1CB3-31E589054C9C}"/>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ثالثاً السلطة القضائية الاتحادية</a:t>
            </a:r>
            <a:endParaRPr lang="ar-IQ" sz="1800" dirty="0"/>
          </a:p>
          <a:p>
            <a:pPr marL="0" indent="0" algn="just" rtl="1">
              <a:lnSpc>
                <a:spcPct val="100000"/>
              </a:lnSpc>
              <a:spcBef>
                <a:spcPts val="0"/>
              </a:spcBef>
              <a:buNone/>
            </a:pPr>
            <a:r>
              <a:rPr lang="ar-IQ" sz="2000" dirty="0"/>
              <a:t>سادساً: الفصل في الاتهامات الموجهة إلى رئيس الجمهورية ورئيس مجلس الوزراء والوزراء وينظم ذلك بقانون.</a:t>
            </a:r>
          </a:p>
          <a:p>
            <a:pPr marL="0" indent="0" algn="just" rtl="1">
              <a:lnSpc>
                <a:spcPct val="100000"/>
              </a:lnSpc>
              <a:spcBef>
                <a:spcPts val="0"/>
              </a:spcBef>
              <a:buNone/>
            </a:pPr>
            <a:r>
              <a:rPr lang="ar-IQ" sz="2000" dirty="0"/>
              <a:t>سابعاً: المصادقة على النتائج النهائية للانتخابات العامة لعضوية مجلس النواب.</a:t>
            </a:r>
          </a:p>
          <a:p>
            <a:pPr marL="0" indent="0" algn="just" rtl="1">
              <a:lnSpc>
                <a:spcPct val="100000"/>
              </a:lnSpc>
              <a:spcBef>
                <a:spcPts val="0"/>
              </a:spcBef>
              <a:buNone/>
            </a:pPr>
            <a:r>
              <a:rPr lang="ar-IQ" sz="2000" dirty="0"/>
              <a:t>ثامناً : أ. الفصل في تنازع الاختصاص بين القضاء الاتحادي والهيئات القضائية للأقاليم والمحافظات غير المنتظمة في الاقليم. </a:t>
            </a:r>
          </a:p>
          <a:p>
            <a:pPr marL="0" indent="0" algn="just" rtl="1">
              <a:lnSpc>
                <a:spcPct val="100000"/>
              </a:lnSpc>
              <a:spcBef>
                <a:spcPts val="0"/>
              </a:spcBef>
              <a:buNone/>
            </a:pPr>
            <a:r>
              <a:rPr lang="ar-IQ" sz="2000" dirty="0"/>
              <a:t>ب. الفصل في تنازع الاختصاص فيما بين الهيئات القضائية للأقاليم أو المحافظات غير المنتظمة في اقليم.</a:t>
            </a:r>
          </a:p>
          <a:p>
            <a:pPr marL="0" indent="0" algn="just" rtl="1">
              <a:lnSpc>
                <a:spcPct val="100000"/>
              </a:lnSpc>
              <a:spcBef>
                <a:spcPts val="0"/>
              </a:spcBef>
              <a:buNone/>
            </a:pPr>
            <a:endParaRPr lang="ar-IQ" sz="2000" dirty="0"/>
          </a:p>
          <a:p>
            <a:pPr marL="0" indent="0" algn="just" rtl="1">
              <a:lnSpc>
                <a:spcPct val="100000"/>
              </a:lnSpc>
              <a:spcBef>
                <a:spcPts val="0"/>
              </a:spcBef>
              <a:buNone/>
            </a:pPr>
            <a:r>
              <a:rPr lang="ar-IQ" sz="2000" dirty="0"/>
              <a:t>وبموجب نص المادة (٩٤) من الدستور تكون قرارات المحكمة الاتحادية العليا باتة وملزمة للسلطات كافة.</a:t>
            </a:r>
          </a:p>
        </p:txBody>
      </p:sp>
    </p:spTree>
    <p:extLst>
      <p:ext uri="{BB962C8B-B14F-4D97-AF65-F5344CB8AC3E}">
        <p14:creationId xmlns:p14="http://schemas.microsoft.com/office/powerpoint/2010/main" val="13671460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normAutofit/>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4000" b="1" dirty="0">
                <a:solidFill>
                  <a:prstClr val="black"/>
                </a:solidFill>
                <a:latin typeface="Calibri" panose="020F0502020204030204"/>
                <a:cs typeface="Arial" panose="020B0604020202020204" pitchFamily="34" charset="0"/>
              </a:rPr>
              <a:t>طرق اختيار الحكام</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dirty="0"/>
              <a:t>	</a:t>
            </a:r>
          </a:p>
          <a:p>
            <a:pPr marL="0" indent="0" algn="ctr" rtl="1">
              <a:lnSpc>
                <a:spcPct val="100000"/>
              </a:lnSpc>
              <a:spcBef>
                <a:spcPts val="0"/>
              </a:spcBef>
              <a:buNone/>
            </a:pPr>
            <a:endParaRPr lang="ar-IQ" sz="2400"/>
          </a:p>
          <a:p>
            <a:pPr marL="0" indent="0" algn="ctr" rtl="1">
              <a:lnSpc>
                <a:spcPct val="100000"/>
              </a:lnSpc>
              <a:spcBef>
                <a:spcPts val="0"/>
              </a:spcBef>
              <a:buNone/>
            </a:pPr>
            <a:r>
              <a:rPr lang="ar-IQ" sz="2400"/>
              <a:t>ان </a:t>
            </a:r>
            <a:r>
              <a:rPr lang="ar-IQ" sz="2400" dirty="0"/>
              <a:t>طرق تقلد السلطة من قبل الحكام تعني كيفية الوصل إلى مقاعد الحكم، وتنقسم بشل عام إلى الطرق الأوتوقراطية (غير الديمقراية) والطرق الديمقراطية، ففي الطرق غير الديمقراطية لا يترك للشعب او المحكومين مجال لإختيار الحكام، وهي الوراثة والتعيين والقوة، أما الطرق الديمقراطية فعن طريق العملية الانتخابية يقوم المحكومين بإنتخاب الحكام لكي يقوموا بممارسة السلطة نيابة عنهم لمدة زمنية محددة وبإسمهم ولصالحهم.</a:t>
            </a:r>
          </a:p>
        </p:txBody>
      </p:sp>
    </p:spTree>
    <p:extLst>
      <p:ext uri="{BB962C8B-B14F-4D97-AF65-F5344CB8AC3E}">
        <p14:creationId xmlns:p14="http://schemas.microsoft.com/office/powerpoint/2010/main" val="13135769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طرق اختيار الحكام</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طرق غير الديموقراطية</a:t>
            </a:r>
            <a:endParaRPr lang="ar-IQ" sz="1800" dirty="0"/>
          </a:p>
          <a:p>
            <a:pPr marL="0" indent="0" algn="just" rtl="1">
              <a:lnSpc>
                <a:spcPct val="100000"/>
              </a:lnSpc>
              <a:spcBef>
                <a:spcPts val="0"/>
              </a:spcBef>
              <a:buNone/>
            </a:pPr>
            <a:r>
              <a:rPr lang="ar-IQ" sz="1800" dirty="0"/>
              <a:t>	</a:t>
            </a:r>
            <a:r>
              <a:rPr lang="ar-IQ" sz="2000" dirty="0"/>
              <a:t>هذه الطرق لا تترك للمحكومين شأناً كبيراً في إختيار الحكام، لأن هؤلاء الحكام إنما يعينون أنفسهم بأنفسهم، عن طريق </a:t>
            </a:r>
            <a:r>
              <a:rPr lang="ar-IQ" sz="2000" b="1" dirty="0">
                <a:solidFill>
                  <a:srgbClr val="FF0000"/>
                </a:solidFill>
              </a:rPr>
              <a:t>الوراثة</a:t>
            </a:r>
            <a:r>
              <a:rPr lang="ar-IQ" sz="2000" dirty="0"/>
              <a:t> </a:t>
            </a:r>
            <a:r>
              <a:rPr lang="ar-IQ" sz="2000" b="1" dirty="0">
                <a:solidFill>
                  <a:srgbClr val="FF0000"/>
                </a:solidFill>
              </a:rPr>
              <a:t>أو التعيين أوالقوة، </a:t>
            </a:r>
            <a:r>
              <a:rPr lang="ar-IQ" sz="2000" dirty="0"/>
              <a:t>وهذه الطرق السبق من الطرق الديمقراطية في الظهور، ولكن الآن بدأت تنحسر وتقل في التطبيق.</a:t>
            </a:r>
          </a:p>
          <a:p>
            <a:pPr marL="0" indent="0" algn="ctr" rtl="1">
              <a:lnSpc>
                <a:spcPct val="100000"/>
              </a:lnSpc>
              <a:spcBef>
                <a:spcPts val="0"/>
              </a:spcBef>
              <a:buNone/>
            </a:pPr>
            <a:r>
              <a:rPr lang="ar-IQ" sz="2400" b="1" dirty="0"/>
              <a:t>أولاً: الوراثة</a:t>
            </a:r>
            <a:endParaRPr lang="ar-IQ" sz="2400" dirty="0"/>
          </a:p>
          <a:p>
            <a:pPr marL="0" indent="0" algn="just" rtl="1">
              <a:lnSpc>
                <a:spcPct val="100000"/>
              </a:lnSpc>
              <a:spcBef>
                <a:spcPts val="0"/>
              </a:spcBef>
              <a:buNone/>
            </a:pPr>
            <a:r>
              <a:rPr lang="ar-IQ" sz="1800" dirty="0"/>
              <a:t>	</a:t>
            </a:r>
            <a:r>
              <a:rPr lang="ar-IQ" sz="2000" dirty="0"/>
              <a:t>هذه الطريقة كانت ومازالت تستعمل في البلاد الملكية (</a:t>
            </a:r>
            <a:r>
              <a:rPr lang="ar-IQ" sz="2000" b="1" dirty="0">
                <a:solidFill>
                  <a:srgbClr val="FF0000"/>
                </a:solidFill>
              </a:rPr>
              <a:t>ولكن في يومنا الحاضر نجد بعضاً من الدول الجمهورية تستعمل هذه الطريقة لإختيار الحكام ومنها سوريا، والكوريا الشمالية</a:t>
            </a:r>
            <a:r>
              <a:rPr lang="ar-IQ" sz="2000" dirty="0"/>
              <a:t>)، فالملك إنما يستمد سلطاته مباشرةً من مورثه، وهذه الطريقة ليست قاصرة على إختيار الحاكم الفرد وإنما تطبق أيضاً بالنسبة لإختيار أعضاء بعض المجالس الوراثية التي توجد عادةً في الأنظمة الملكية كمجلس اللوردات في بريطانيا.</a:t>
            </a:r>
          </a:p>
          <a:p>
            <a:pPr marL="0" indent="0" algn="just" rtl="1">
              <a:lnSpc>
                <a:spcPct val="100000"/>
              </a:lnSpc>
              <a:spcBef>
                <a:spcPts val="0"/>
              </a:spcBef>
              <a:buNone/>
            </a:pPr>
            <a:r>
              <a:rPr lang="ar-IQ" sz="2000" dirty="0"/>
              <a:t>	وكان الكثيرون ينظرون إلى الوراثة حتى قبل </a:t>
            </a:r>
            <a:r>
              <a:rPr lang="ar-IQ" sz="2000" b="1" dirty="0">
                <a:solidFill>
                  <a:srgbClr val="7030A0"/>
                </a:solidFill>
              </a:rPr>
              <a:t>الثورة الفرنسية على انها الطريقة الشرعية </a:t>
            </a:r>
            <a:r>
              <a:rPr lang="ar-IQ" sz="2000" dirty="0"/>
              <a:t>الوحيدة لإختيار الحكام، </a:t>
            </a:r>
            <a:r>
              <a:rPr lang="ar-IQ" sz="2000" b="1" dirty="0">
                <a:solidFill>
                  <a:srgbClr val="7030A0"/>
                </a:solidFill>
              </a:rPr>
              <a:t>أما الآن ان الوراثة لا تعد كذلك</a:t>
            </a:r>
            <a:r>
              <a:rPr lang="ar-IQ" sz="2000" dirty="0"/>
              <a:t>، </a:t>
            </a:r>
            <a:r>
              <a:rPr lang="ar-IQ" sz="2000" b="1" dirty="0">
                <a:solidFill>
                  <a:srgbClr val="00B050"/>
                </a:solidFill>
              </a:rPr>
              <a:t>فيمكن ان تكون طريقاً شرعياً لنقل الأموال الخاصة ولكن طريقة غير شرعية لنقل السلطة والمناصب العامة العدم مشاركة الشعب في إختيارهم</a:t>
            </a:r>
            <a:r>
              <a:rPr lang="ar-IQ" sz="2000" dirty="0"/>
              <a:t>.</a:t>
            </a:r>
          </a:p>
        </p:txBody>
      </p:sp>
    </p:spTree>
    <p:extLst>
      <p:ext uri="{BB962C8B-B14F-4D97-AF65-F5344CB8AC3E}">
        <p14:creationId xmlns:p14="http://schemas.microsoft.com/office/powerpoint/2010/main" val="11693190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طرق اختيار الحكام</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طرق غير الديموقراطية</a:t>
            </a:r>
            <a:endParaRPr lang="ar-IQ" sz="1800" dirty="0"/>
          </a:p>
          <a:p>
            <a:pPr marL="0" indent="0" algn="ctr" rtl="1">
              <a:lnSpc>
                <a:spcPct val="100000"/>
              </a:lnSpc>
              <a:spcBef>
                <a:spcPts val="0"/>
              </a:spcBef>
              <a:buNone/>
            </a:pPr>
            <a:r>
              <a:rPr lang="ar-IQ" sz="1800" dirty="0"/>
              <a:t>	</a:t>
            </a:r>
            <a:r>
              <a:rPr lang="ar-IQ" sz="2400" b="1" dirty="0"/>
              <a:t>ثانياً: التعيين</a:t>
            </a:r>
            <a:endParaRPr lang="ar-IQ" sz="2000" dirty="0"/>
          </a:p>
          <a:p>
            <a:pPr marL="0" indent="0" algn="just" rtl="1">
              <a:lnSpc>
                <a:spcPct val="100000"/>
              </a:lnSpc>
              <a:spcBef>
                <a:spcPts val="0"/>
              </a:spcBef>
              <a:buNone/>
            </a:pPr>
            <a:r>
              <a:rPr lang="ar-IQ" sz="2000" dirty="0"/>
              <a:t>	</a:t>
            </a:r>
            <a:r>
              <a:rPr lang="ar-IQ" sz="1800" dirty="0"/>
              <a:t>التعيين من الطرق غير الديمقراطية لإختيار الحكام، فيمكن ان نرى هيئة حاكمة كل أفرادها يعينون، وقد يقتصر ذلك على بعض أعضائها فقط، مثل مجلس الأعيان في العراق في ظل </a:t>
            </a:r>
            <a:r>
              <a:rPr lang="ar-IQ" sz="1800" b="1" dirty="0">
                <a:solidFill>
                  <a:srgbClr val="FF0000"/>
                </a:solidFill>
              </a:rPr>
              <a:t>القانون الأساسي العراقي لسنة ۱۹۲٥ إذ نصت المادة الحادية والثلاثون على أن (يتألف مجلس الأعيان من عدد لا يتجاوز العشرين يعينهم الملك) </a:t>
            </a:r>
            <a:r>
              <a:rPr lang="ar-IQ" sz="1800" dirty="0"/>
              <a:t>ويمكن ان يكون التعيين عن طريق قيام الحاكم أثناء حكمه بتعيين من يخلفه بعد وفاته، ويعتبر قراره هذا نافذاً بمجرد الوفاة ودون توقف على رضاء أحد، ويستخدم عادةً هذا الشكل في تعيين الحاكم الفرد.</a:t>
            </a:r>
          </a:p>
          <a:p>
            <a:pPr marL="0" indent="0" algn="ctr" rtl="1">
              <a:lnSpc>
                <a:spcPct val="100000"/>
              </a:lnSpc>
              <a:spcBef>
                <a:spcPts val="0"/>
              </a:spcBef>
              <a:buNone/>
            </a:pPr>
            <a:r>
              <a:rPr lang="ar-IQ" sz="2400" b="1" dirty="0"/>
              <a:t>ثالثاً: الإستيلاء بالقوة</a:t>
            </a:r>
            <a:endParaRPr lang="ar-IQ" sz="2000" dirty="0"/>
          </a:p>
          <a:p>
            <a:pPr marL="0" indent="0" algn="just" rtl="1">
              <a:lnSpc>
                <a:spcPct val="100000"/>
              </a:lnSpc>
              <a:spcBef>
                <a:spcPts val="0"/>
              </a:spcBef>
              <a:buNone/>
            </a:pPr>
            <a:r>
              <a:rPr lang="ar-IQ" sz="1800" dirty="0"/>
              <a:t>	الإستيلاء بالقوة يمكن ان يكون عن طريق </a:t>
            </a:r>
            <a:r>
              <a:rPr lang="ar-IQ" sz="1800" b="1" dirty="0">
                <a:solidFill>
                  <a:srgbClr val="00B050"/>
                </a:solidFill>
              </a:rPr>
              <a:t>الثورة أو عن طريق الإنقلاب</a:t>
            </a:r>
            <a:r>
              <a:rPr lang="ar-IQ" sz="1800" dirty="0"/>
              <a:t>، </a:t>
            </a:r>
            <a:r>
              <a:rPr lang="ar-IQ" sz="1800" b="1" dirty="0">
                <a:solidFill>
                  <a:srgbClr val="7030A0"/>
                </a:solidFill>
              </a:rPr>
              <a:t>وما يميز الثورة عن الإنقلاب هو إن الثورة شعبية الأصل والمنبع،</a:t>
            </a:r>
            <a:r>
              <a:rPr lang="ar-IQ" sz="1800" dirty="0"/>
              <a:t> يقوم بها الشعب اصلاً ولا بأس ان ينضم إليه في ثورته بعض الحكام أو بعض الجنود والضباط، </a:t>
            </a:r>
            <a:r>
              <a:rPr lang="ar-IQ" sz="1800" b="1" dirty="0">
                <a:solidFill>
                  <a:srgbClr val="7030A0"/>
                </a:solidFill>
              </a:rPr>
              <a:t>أما الإنقلاب فهو يبدأ من الأعلى إلى الأسفل، فيبدأ بواسطة بعض القواد او الضباط هذا من جانب</a:t>
            </a:r>
            <a:r>
              <a:rPr lang="ar-IQ" sz="1800" dirty="0"/>
              <a:t>، </a:t>
            </a:r>
            <a:r>
              <a:rPr lang="ar-IQ" sz="1800" b="1" dirty="0">
                <a:solidFill>
                  <a:srgbClr val="FF0000"/>
                </a:solidFill>
              </a:rPr>
              <a:t>ومن جانب آخر تختلف الثورة عن الإنقلاب من حيث الهدف أيضاً، فهدف الحركة الثورية هو تغيير النظام السياسي و الإجتماعي، ولكن الهدف من الانقلاب هو مجرد الاستيلاء على الحكم والإستئثار بالسلطة</a:t>
            </a:r>
            <a:r>
              <a:rPr lang="ar-IQ" sz="1800" dirty="0"/>
              <a:t>.</a:t>
            </a:r>
          </a:p>
          <a:p>
            <a:pPr marL="0" indent="0" algn="just" rtl="1">
              <a:lnSpc>
                <a:spcPct val="100000"/>
              </a:lnSpc>
              <a:spcBef>
                <a:spcPts val="0"/>
              </a:spcBef>
              <a:buNone/>
            </a:pPr>
            <a:r>
              <a:rPr lang="ar-IQ" sz="1800" dirty="0"/>
              <a:t>ومن ابرز الأمثلة للإستيلاء على السلطة بالقوة هي ثورة ١٤ تموز ١٩٥٨ في العراق، والإنقلابات العسكرية لسنوات ١٩٦٣ و ١٩٦٤ و ١٩٦٨.</a:t>
            </a:r>
          </a:p>
        </p:txBody>
      </p:sp>
    </p:spTree>
    <p:extLst>
      <p:ext uri="{BB962C8B-B14F-4D97-AF65-F5344CB8AC3E}">
        <p14:creationId xmlns:p14="http://schemas.microsoft.com/office/powerpoint/2010/main" val="41753557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طرق اختيار الحكام</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800" b="1" dirty="0">
                <a:solidFill>
                  <a:prstClr val="black"/>
                </a:solidFill>
                <a:latin typeface="Calibri" panose="020F0502020204030204"/>
                <a:cs typeface="Arial" panose="020B0604020202020204" pitchFamily="34" charset="0"/>
              </a:rPr>
              <a:t>طرق الديموقراطية</a:t>
            </a:r>
            <a:endParaRPr lang="ar-IQ" sz="2800" dirty="0"/>
          </a:p>
          <a:p>
            <a:pPr marL="0" indent="0" algn="just" rtl="1">
              <a:lnSpc>
                <a:spcPct val="100000"/>
              </a:lnSpc>
              <a:spcBef>
                <a:spcPts val="0"/>
              </a:spcBef>
              <a:buNone/>
            </a:pPr>
            <a:r>
              <a:rPr lang="ar-IQ" sz="1800" dirty="0"/>
              <a:t>	</a:t>
            </a:r>
            <a:r>
              <a:rPr lang="ar-IQ" sz="2400" dirty="0"/>
              <a:t>قلنا ان الديمقراطية هي ان يحكم الشعب نفسه بنفسه، إلا ان اليوم تتم مزاولة السلطات عن طريق نواب عنه فان إختيار هؤلاء لن يكون إلا عن طريق الانتخاب، فالانتخابات إذن هي الطريقة الوحيدة التي تتفق مع الديمقراطية، او هي الطريقة الديمقراطية الوحيدة لإختيار الحكام.</a:t>
            </a:r>
          </a:p>
          <a:p>
            <a:pPr marL="0" indent="0" algn="just" rtl="1">
              <a:lnSpc>
                <a:spcPct val="100000"/>
              </a:lnSpc>
              <a:spcBef>
                <a:spcPts val="0"/>
              </a:spcBef>
              <a:buNone/>
            </a:pPr>
            <a:r>
              <a:rPr lang="ar-IQ" sz="2400" b="1" dirty="0">
                <a:solidFill>
                  <a:srgbClr val="00B050"/>
                </a:solidFill>
              </a:rPr>
              <a:t>أولاً: تعريف الانتخابات: </a:t>
            </a:r>
            <a:r>
              <a:rPr lang="ar-IQ" sz="2400" dirty="0"/>
              <a:t>هي مجموعة من الاجراءات القانونية والادارية التي تربط بين الناخبين والمرشحين في سبيل اختيار العدد المطلوب من النواب لملء المقاعد النيابية المحددة بموجب الدستور او القانون المختص. </a:t>
            </a:r>
          </a:p>
          <a:p>
            <a:pPr marL="0" indent="0" algn="just" rtl="1">
              <a:lnSpc>
                <a:spcPct val="100000"/>
              </a:lnSpc>
              <a:spcBef>
                <a:spcPts val="0"/>
              </a:spcBef>
              <a:buNone/>
            </a:pPr>
            <a:r>
              <a:rPr lang="ar-IQ" sz="2400" dirty="0"/>
              <a:t>وتعرف الانتخابات كذلك بأنها " عملية إختيار شخص أو عدة أشخاص بين المرشحين لمركز وحيد أو ضمن هيئة ما وفقاً للإجراءات والشروط المنصوص عليها في قانون الانتخاب </a:t>
            </a:r>
            <a:r>
              <a:rPr lang="ar-IQ" sz="2000" dirty="0"/>
              <a:t>".</a:t>
            </a:r>
          </a:p>
        </p:txBody>
      </p:sp>
    </p:spTree>
    <p:extLst>
      <p:ext uri="{BB962C8B-B14F-4D97-AF65-F5344CB8AC3E}">
        <p14:creationId xmlns:p14="http://schemas.microsoft.com/office/powerpoint/2010/main" val="19245491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طرق اختيار الحكام</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00000"/>
              </a:lnSpc>
              <a:spcBef>
                <a:spcPts val="0"/>
              </a:spcBef>
            </a:pPr>
            <a:r>
              <a:rPr lang="ar-IQ" sz="2400" b="1" dirty="0">
                <a:solidFill>
                  <a:prstClr val="black"/>
                </a:solidFill>
                <a:latin typeface="Calibri" panose="020F0502020204030204"/>
                <a:cs typeface="Arial" panose="020B0604020202020204" pitchFamily="34" charset="0"/>
              </a:rPr>
              <a:t>طرق الديموقراطية</a:t>
            </a:r>
            <a:endParaRPr lang="ar-IQ" sz="1800" dirty="0">
              <a:solidFill>
                <a:prstClr val="black"/>
              </a:solidFill>
              <a:latin typeface="Calibri" panose="020F0502020204030204"/>
              <a:cs typeface="Arial" panose="020B0604020202020204" pitchFamily="34" charset="0"/>
            </a:endParaRPr>
          </a:p>
          <a:p>
            <a:pPr marL="0" indent="0" algn="r" rtl="1">
              <a:lnSpc>
                <a:spcPct val="100000"/>
              </a:lnSpc>
              <a:spcBef>
                <a:spcPts val="0"/>
              </a:spcBef>
              <a:buNone/>
            </a:pPr>
            <a:r>
              <a:rPr lang="ar-IQ" sz="2400" b="1" dirty="0">
                <a:solidFill>
                  <a:srgbClr val="00B050"/>
                </a:solidFill>
              </a:rPr>
              <a:t>ثانياً: التكييف القانوني لطبيعة الانتخابات </a:t>
            </a:r>
            <a:endParaRPr lang="ar-IQ" sz="1800" dirty="0">
              <a:solidFill>
                <a:srgbClr val="00B050"/>
              </a:solidFill>
            </a:endParaRPr>
          </a:p>
          <a:p>
            <a:pPr marL="0" indent="0" algn="just" rtl="1">
              <a:lnSpc>
                <a:spcPct val="100000"/>
              </a:lnSpc>
              <a:spcBef>
                <a:spcPts val="0"/>
              </a:spcBef>
              <a:buNone/>
            </a:pPr>
            <a:r>
              <a:rPr lang="ar-IQ" sz="2000" b="1" dirty="0">
                <a:solidFill>
                  <a:srgbClr val="FF0000"/>
                </a:solidFill>
              </a:rPr>
              <a:t>1- الانتخابات حق شخصي: </a:t>
            </a:r>
            <a:r>
              <a:rPr lang="ar-IQ" sz="1800" dirty="0"/>
              <a:t>يعتبر الانتخاب حقاً لكل فرد في المجتمع ويترتب على ذلك تطبيق مبدأ الاقتراع العام أي مساهمة جميع أفراد المجتمع البالغين من الرشد في الانتخاب، </a:t>
            </a:r>
            <a:r>
              <a:rPr lang="ar-IQ" sz="1800" b="1" dirty="0">
                <a:solidFill>
                  <a:srgbClr val="7030A0"/>
                </a:solidFill>
              </a:rPr>
              <a:t>ولكن بما أنه حق شخصي فلا يترتب عليه أي إلزام</a:t>
            </a:r>
            <a:r>
              <a:rPr lang="ar-IQ" sz="1800" dirty="0"/>
              <a:t>، أي أن للفرد حقاً في أن يمارس هذا الحق ويشترك في عملية الانتخابات ويدلي برأيه، أو من حقه أيضاً أن يمتنع عن ذلك.</a:t>
            </a:r>
          </a:p>
          <a:p>
            <a:pPr marL="0" indent="0" algn="just" rtl="1">
              <a:lnSpc>
                <a:spcPct val="100000"/>
              </a:lnSpc>
              <a:spcBef>
                <a:spcPts val="0"/>
              </a:spcBef>
              <a:buNone/>
            </a:pPr>
            <a:r>
              <a:rPr lang="ar-IQ" sz="2000" b="1" dirty="0">
                <a:solidFill>
                  <a:srgbClr val="FF0000"/>
                </a:solidFill>
              </a:rPr>
              <a:t>2- الانتخابات وظيفة اجتماعية:</a:t>
            </a:r>
            <a:r>
              <a:rPr lang="ar-IQ" sz="1800" dirty="0"/>
              <a:t> خشية تطبيق مبدأ الاقتراع العام ومشاركة جميع أفراد الجماعة في الحياة العامة وطمعاً في احتكار السلطة بين يديها فقد عمدت </a:t>
            </a:r>
            <a:r>
              <a:rPr lang="ar-IQ" sz="1800" b="1" dirty="0">
                <a:solidFill>
                  <a:srgbClr val="7030A0"/>
                </a:solidFill>
              </a:rPr>
              <a:t>الطبقة</a:t>
            </a:r>
            <a:r>
              <a:rPr lang="ar-IQ" sz="1800" dirty="0"/>
              <a:t> </a:t>
            </a:r>
            <a:r>
              <a:rPr lang="ar-IQ" sz="1800" b="1" dirty="0">
                <a:solidFill>
                  <a:srgbClr val="7030A0"/>
                </a:solidFill>
              </a:rPr>
              <a:t>البورجوازية</a:t>
            </a:r>
            <a:r>
              <a:rPr lang="ar-IQ" sz="1800" dirty="0"/>
              <a:t> بعد الثورة الفرنسية إلى المناداة </a:t>
            </a:r>
            <a:r>
              <a:rPr lang="ar-IQ" sz="1800" b="1" dirty="0">
                <a:solidFill>
                  <a:srgbClr val="7030A0"/>
                </a:solidFill>
              </a:rPr>
              <a:t>بمبدأ سيادة الأمة بدلا من مبدأ السيادة الشعبية،</a:t>
            </a:r>
            <a:r>
              <a:rPr lang="ar-IQ" sz="1800" dirty="0"/>
              <a:t> ومبدأ سيادة الأمة يقول بأن السيادة الشعبية لا تعود إلى أفراد الجماعة وإنما إلى شخصية معنوية مستقلة عن الأفراد الطبيعيين، وهذه الشخصية المعنوية هي الأمة، وإن الأفراد الذين يمارسون عملية الانتخاب والتصويت إنما يقومون بذلك نيابة عن الأمة ويؤدون وظيفة وهم لا يحصلون على هذا الحق إلا من الدستور ومن قوانين الدولة التي لا تعترف بهذا الحق لا لمن تراهم أهلا لذلك، أليس هناك حق للفرد ولا للجماعة بالانتخاب و إنما يحصل أفراد معنيون تتوفر فيهم شروط معينة على حق التصويت من خلال القوانين التي تصنعها الدولة.</a:t>
            </a:r>
          </a:p>
          <a:p>
            <a:pPr marL="0" indent="0" algn="just" rtl="1">
              <a:lnSpc>
                <a:spcPct val="100000"/>
              </a:lnSpc>
              <a:spcBef>
                <a:spcPts val="0"/>
              </a:spcBef>
              <a:buNone/>
            </a:pPr>
            <a:r>
              <a:rPr lang="ar-IQ" sz="2000" b="1" dirty="0">
                <a:solidFill>
                  <a:srgbClr val="FF0000"/>
                </a:solidFill>
              </a:rPr>
              <a:t>3- سلطة قانونية: </a:t>
            </a:r>
            <a:r>
              <a:rPr lang="ar-IQ" sz="1800" dirty="0"/>
              <a:t>يرى بعض الكتاب أن الانتخاب ليس بحق ولا وظيفة اجتماعية وإنما هو سلطة قانونية مصدرها الأساسي هو الدستور الذي ينظمها من أجل إشراك المواطنين في اختيار الحكام.</a:t>
            </a:r>
          </a:p>
        </p:txBody>
      </p:sp>
    </p:spTree>
    <p:extLst>
      <p:ext uri="{BB962C8B-B14F-4D97-AF65-F5344CB8AC3E}">
        <p14:creationId xmlns:p14="http://schemas.microsoft.com/office/powerpoint/2010/main" val="41888064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طرق اختيار الحكام</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00000"/>
              </a:lnSpc>
              <a:spcBef>
                <a:spcPts val="0"/>
              </a:spcBef>
            </a:pPr>
            <a:r>
              <a:rPr lang="ar-IQ" sz="2800" b="1" dirty="0">
                <a:solidFill>
                  <a:prstClr val="black"/>
                </a:solidFill>
                <a:latin typeface="Calibri" panose="020F0502020204030204"/>
                <a:cs typeface="Arial" panose="020B0604020202020204" pitchFamily="34" charset="0"/>
              </a:rPr>
              <a:t>طرق الديموقراطية</a:t>
            </a:r>
            <a:endParaRPr lang="ar-IQ" sz="2800" dirty="0">
              <a:solidFill>
                <a:prstClr val="black"/>
              </a:solidFill>
              <a:latin typeface="Calibri" panose="020F0502020204030204"/>
              <a:cs typeface="Arial" panose="020B0604020202020204" pitchFamily="34" charset="0"/>
            </a:endParaRPr>
          </a:p>
          <a:p>
            <a:pPr marL="0" indent="0" algn="r" rtl="1">
              <a:lnSpc>
                <a:spcPct val="100000"/>
              </a:lnSpc>
              <a:spcBef>
                <a:spcPts val="0"/>
              </a:spcBef>
              <a:buNone/>
            </a:pPr>
            <a:r>
              <a:rPr lang="ar-IQ" sz="2400" b="1" dirty="0">
                <a:solidFill>
                  <a:srgbClr val="00B050"/>
                </a:solidFill>
              </a:rPr>
              <a:t>ثالثاً: انواع الانتخابات </a:t>
            </a:r>
            <a:endParaRPr lang="ar-IQ" sz="1800" dirty="0">
              <a:solidFill>
                <a:srgbClr val="00B050"/>
              </a:solidFill>
            </a:endParaRPr>
          </a:p>
          <a:p>
            <a:pPr marL="0" indent="0" algn="just" rtl="1">
              <a:lnSpc>
                <a:spcPct val="100000"/>
              </a:lnSpc>
              <a:spcBef>
                <a:spcPts val="0"/>
              </a:spcBef>
              <a:buNone/>
            </a:pPr>
            <a:r>
              <a:rPr lang="ar-IQ" sz="2400" dirty="0"/>
              <a:t>هناك عدة اساليب للانتخاب، منها اسلوب الاقتراع المقيد والعام، ثم الانتخاب المباشر وغير المباشر.</a:t>
            </a:r>
          </a:p>
          <a:p>
            <a:pPr marL="0" indent="0" algn="ctr" rtl="1">
              <a:lnSpc>
                <a:spcPct val="100000"/>
              </a:lnSpc>
              <a:spcBef>
                <a:spcPts val="0"/>
              </a:spcBef>
              <a:buNone/>
            </a:pPr>
            <a:r>
              <a:rPr lang="ar-IQ" sz="2400" b="1" dirty="0">
                <a:solidFill>
                  <a:srgbClr val="FF0000"/>
                </a:solidFill>
              </a:rPr>
              <a:t>1- الاقتراع المقيد والعام:</a:t>
            </a:r>
          </a:p>
          <a:p>
            <a:pPr marL="0" indent="0" algn="just" rtl="1">
              <a:lnSpc>
                <a:spcPct val="100000"/>
              </a:lnSpc>
              <a:spcBef>
                <a:spcPts val="0"/>
              </a:spcBef>
              <a:buNone/>
            </a:pPr>
            <a:r>
              <a:rPr lang="ar-IQ" sz="2400" b="1" dirty="0">
                <a:solidFill>
                  <a:srgbClr val="FF0000"/>
                </a:solidFill>
              </a:rPr>
              <a:t> أ – الاقتراع المقيد: </a:t>
            </a:r>
          </a:p>
          <a:p>
            <a:pPr marL="0" indent="0" algn="just" rtl="1">
              <a:lnSpc>
                <a:spcPct val="100000"/>
              </a:lnSpc>
              <a:spcBef>
                <a:spcPts val="0"/>
              </a:spcBef>
              <a:buNone/>
            </a:pPr>
            <a:r>
              <a:rPr lang="ar-IQ" sz="2400" dirty="0"/>
              <a:t>      هذا الاسلوب لا يسمح لكافة الاشخاص الذين يتمتعون بالجنسية الوطنية أن يدلو باصواتهم بل تقييدها ببعض القيود التي تتعلق بالكفاءة المالية أو العلمية , كأن يشترط في الناخب أن يكون مالكاً لقدر معين من المال أو أن يكون من دافعي الضرائب أو يجيد القراءة أو حاصلاً على شهادة معينة , اي ليس هناك اقتراع عام .</a:t>
            </a:r>
          </a:p>
          <a:p>
            <a:pPr marL="0" indent="0" algn="just" rtl="1">
              <a:lnSpc>
                <a:spcPct val="100000"/>
              </a:lnSpc>
              <a:spcBef>
                <a:spcPts val="0"/>
              </a:spcBef>
              <a:buNone/>
            </a:pPr>
            <a:r>
              <a:rPr lang="ar-IQ" sz="2400" dirty="0"/>
              <a:t>وهذا الاسلوب في الوقت الحاضر إن لم يكن الدساتير خالية منها فنادرة جداً، لانه تتعارض مع مبادىء العامة للدمقراطية وحقوق الانسان.</a:t>
            </a:r>
          </a:p>
        </p:txBody>
      </p:sp>
    </p:spTree>
    <p:extLst>
      <p:ext uri="{BB962C8B-B14F-4D97-AF65-F5344CB8AC3E}">
        <p14:creationId xmlns:p14="http://schemas.microsoft.com/office/powerpoint/2010/main" val="7241327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طرق اختيار الحكام</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00000"/>
              </a:lnSpc>
              <a:spcBef>
                <a:spcPts val="0"/>
              </a:spcBef>
            </a:pPr>
            <a:r>
              <a:rPr lang="ar-IQ" sz="2800" b="1" dirty="0">
                <a:solidFill>
                  <a:prstClr val="black"/>
                </a:solidFill>
                <a:latin typeface="Calibri" panose="020F0502020204030204"/>
                <a:cs typeface="Arial" panose="020B0604020202020204" pitchFamily="34" charset="0"/>
              </a:rPr>
              <a:t>طرق الديموقراطية</a:t>
            </a:r>
            <a:endParaRPr lang="ar-IQ" sz="2800" dirty="0">
              <a:solidFill>
                <a:prstClr val="black"/>
              </a:solidFill>
              <a:latin typeface="Calibri" panose="020F0502020204030204"/>
              <a:cs typeface="Arial" panose="020B0604020202020204" pitchFamily="34" charset="0"/>
            </a:endParaRPr>
          </a:p>
          <a:p>
            <a:pPr marL="0" indent="0" algn="r" rtl="1">
              <a:lnSpc>
                <a:spcPct val="100000"/>
              </a:lnSpc>
              <a:spcBef>
                <a:spcPts val="0"/>
              </a:spcBef>
              <a:buNone/>
            </a:pPr>
            <a:r>
              <a:rPr lang="ar-IQ" sz="2400" b="1" dirty="0">
                <a:solidFill>
                  <a:srgbClr val="00B050"/>
                </a:solidFill>
              </a:rPr>
              <a:t>ثالثاً: انواع الانتخابات </a:t>
            </a:r>
            <a:endParaRPr lang="ar-IQ" sz="1800" dirty="0">
              <a:solidFill>
                <a:srgbClr val="00B050"/>
              </a:solidFill>
            </a:endParaRPr>
          </a:p>
          <a:p>
            <a:pPr marL="0" indent="0" algn="just" rtl="1">
              <a:lnSpc>
                <a:spcPct val="100000"/>
              </a:lnSpc>
              <a:spcBef>
                <a:spcPts val="0"/>
              </a:spcBef>
              <a:buNone/>
            </a:pPr>
            <a:r>
              <a:rPr lang="ar-IQ" sz="2400" dirty="0"/>
              <a:t>هناك عدة اساليب للانتخاب، منها اسلوب الاقتراع المقيد والعام، ثم الانتخاب المباشر وغير المباشر.</a:t>
            </a:r>
          </a:p>
          <a:p>
            <a:pPr marL="0" indent="0" algn="ctr" rtl="1">
              <a:lnSpc>
                <a:spcPct val="100000"/>
              </a:lnSpc>
              <a:spcBef>
                <a:spcPts val="0"/>
              </a:spcBef>
              <a:buNone/>
            </a:pPr>
            <a:r>
              <a:rPr lang="ar-IQ" sz="2400" b="1" dirty="0">
                <a:solidFill>
                  <a:srgbClr val="FF0000"/>
                </a:solidFill>
              </a:rPr>
              <a:t>1- الاقتراع المقيد والعام:</a:t>
            </a:r>
          </a:p>
          <a:p>
            <a:pPr marL="0" indent="0" algn="just" rtl="1">
              <a:lnSpc>
                <a:spcPct val="100000"/>
              </a:lnSpc>
              <a:spcBef>
                <a:spcPts val="0"/>
              </a:spcBef>
              <a:buNone/>
            </a:pPr>
            <a:r>
              <a:rPr lang="ar-IQ" sz="2400" b="1" dirty="0">
                <a:solidFill>
                  <a:srgbClr val="FF0000"/>
                </a:solidFill>
              </a:rPr>
              <a:t> ب- الاقتراع العام: </a:t>
            </a:r>
          </a:p>
          <a:p>
            <a:pPr marL="0" indent="0" algn="just" rtl="1">
              <a:lnSpc>
                <a:spcPct val="100000"/>
              </a:lnSpc>
              <a:spcBef>
                <a:spcPts val="0"/>
              </a:spcBef>
              <a:buNone/>
            </a:pPr>
            <a:r>
              <a:rPr lang="ar-IQ" sz="2400" b="1" dirty="0">
                <a:solidFill>
                  <a:srgbClr val="FF0000"/>
                </a:solidFill>
              </a:rPr>
              <a:t>	</a:t>
            </a:r>
            <a:r>
              <a:rPr lang="ar-IQ" sz="2400" dirty="0"/>
              <a:t>لايشترط في هذا النوع أي قيد تتعلق بالكفاءة العلمية أو المالية للمارسة حق المشاركة في الانتخابات , ولكن هذا لايعني أن السلطة لا تنظم الامور التي تتعلق بالشروط التي يجب أن تتوافر في الناخب فيما يتعلق بانتمائه السياسي والقانوني للبلاد (الجنسية)و أهليته العقلية لأنها يؤدي إلى عدم التمييز بين الشعب السياسي والشعب الاجتماعي وعدم تحقيق الهدف من خلال مشاركة أشخاص ليس لهم ارادة سليمة وكاملة، ولذلك معظم القوانين يحددون شروطاً للمشاركة في الانتخابات ك(الجنسية، العمر، الخ)  وبعض شروط تنظيمية اخرى مثل (مشاركة العسكريين والامنيين).</a:t>
            </a:r>
          </a:p>
        </p:txBody>
      </p:sp>
    </p:spTree>
    <p:extLst>
      <p:ext uri="{BB962C8B-B14F-4D97-AF65-F5344CB8AC3E}">
        <p14:creationId xmlns:p14="http://schemas.microsoft.com/office/powerpoint/2010/main" val="2350478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طرق اختيار الحكام</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00000"/>
              </a:lnSpc>
              <a:spcBef>
                <a:spcPts val="0"/>
              </a:spcBef>
            </a:pPr>
            <a:r>
              <a:rPr lang="ar-IQ" sz="2400" b="1" dirty="0">
                <a:solidFill>
                  <a:prstClr val="black"/>
                </a:solidFill>
                <a:latin typeface="Calibri" panose="020F0502020204030204"/>
                <a:cs typeface="Arial" panose="020B0604020202020204" pitchFamily="34" charset="0"/>
              </a:rPr>
              <a:t>طرق الديموقراطية</a:t>
            </a:r>
            <a:endParaRPr lang="ar-IQ" sz="1800" dirty="0">
              <a:solidFill>
                <a:prstClr val="black"/>
              </a:solidFill>
              <a:latin typeface="Calibri" panose="020F0502020204030204"/>
              <a:cs typeface="Arial" panose="020B0604020202020204" pitchFamily="34" charset="0"/>
            </a:endParaRPr>
          </a:p>
          <a:p>
            <a:pPr marL="0" indent="0" algn="r" rtl="1">
              <a:lnSpc>
                <a:spcPct val="100000"/>
              </a:lnSpc>
              <a:spcBef>
                <a:spcPts val="0"/>
              </a:spcBef>
              <a:buNone/>
            </a:pPr>
            <a:r>
              <a:rPr lang="ar-IQ" sz="2400" b="1" dirty="0">
                <a:solidFill>
                  <a:srgbClr val="00B050"/>
                </a:solidFill>
              </a:rPr>
              <a:t>ثالثاً: انواع الانتخابات </a:t>
            </a:r>
            <a:endParaRPr lang="ar-IQ" sz="1800" dirty="0">
              <a:solidFill>
                <a:srgbClr val="00B050"/>
              </a:solidFill>
            </a:endParaRPr>
          </a:p>
          <a:p>
            <a:pPr marL="0" indent="0" algn="just" rtl="1">
              <a:lnSpc>
                <a:spcPct val="100000"/>
              </a:lnSpc>
              <a:spcBef>
                <a:spcPts val="0"/>
              </a:spcBef>
              <a:buNone/>
            </a:pPr>
            <a:r>
              <a:rPr lang="ar-IQ" sz="1800" dirty="0"/>
              <a:t>هناك عدة اساليب للانتخاب، منها اسلوب الاقتراع المقيد والعام، ثم الانتخاب المباشر وغير المباشر.</a:t>
            </a:r>
          </a:p>
          <a:p>
            <a:pPr marL="0" indent="0" algn="ctr" rtl="1">
              <a:lnSpc>
                <a:spcPct val="100000"/>
              </a:lnSpc>
              <a:spcBef>
                <a:spcPts val="0"/>
              </a:spcBef>
              <a:buNone/>
            </a:pPr>
            <a:r>
              <a:rPr lang="ar-IQ" sz="2000" b="1" dirty="0">
                <a:solidFill>
                  <a:srgbClr val="FF0000"/>
                </a:solidFill>
              </a:rPr>
              <a:t>1- الاقتراع المقيد والعام:</a:t>
            </a:r>
          </a:p>
          <a:p>
            <a:pPr marL="0" indent="0" algn="just" rtl="1">
              <a:lnSpc>
                <a:spcPct val="100000"/>
              </a:lnSpc>
              <a:spcBef>
                <a:spcPts val="0"/>
              </a:spcBef>
              <a:buNone/>
            </a:pPr>
            <a:r>
              <a:rPr lang="ar-IQ" sz="2000" b="1" dirty="0">
                <a:solidFill>
                  <a:srgbClr val="FF0000"/>
                </a:solidFill>
              </a:rPr>
              <a:t> ب- الاقتراع العام: </a:t>
            </a:r>
          </a:p>
          <a:p>
            <a:pPr marL="0" indent="0" algn="just" rtl="1">
              <a:lnSpc>
                <a:spcPct val="100000"/>
              </a:lnSpc>
              <a:spcBef>
                <a:spcPts val="0"/>
              </a:spcBef>
              <a:buNone/>
            </a:pPr>
            <a:r>
              <a:rPr lang="ar-IQ" sz="2000" b="1" dirty="0">
                <a:solidFill>
                  <a:srgbClr val="FF0000"/>
                </a:solidFill>
              </a:rPr>
              <a:t>	</a:t>
            </a:r>
            <a:r>
              <a:rPr lang="ar-IQ" sz="1800" dirty="0"/>
              <a:t>أما فيما يتعلق بتنظيم حق التصويت وشروط الناخب في قانون إنتخابات مجلس النواب العراقي رقم ٤٥ لسنة ۲۰۱۳ المعدل فقد نص القانون على ان "أولاً/ الانتخاب حق لكل عراقيممن توافرت فيه الشروط المنصوص عليها في هذا القانون الممارسة هذا الحق دون تمييز بسبب الجنس او العرق او القومية او الأصل او اللون او الدين او المذهب او المعتقد او الراي او الوضع الإقتصادي والإجتماعي. ثانيا/ يمارس كل ناخب حقه في التصويت للإنتخاب بصورة حرة ومباشرة وسرية وفردية ولا يجوز التصوين بالإنابة"، بموجب هذه المادة الانتخابات في العراق هي مباشرة وسرية وحرة ويمارس هذا الحق من قبل الناخب وفق الشروط الأتية:</a:t>
            </a:r>
          </a:p>
          <a:p>
            <a:pPr marL="0" indent="0" algn="just" rtl="1">
              <a:lnSpc>
                <a:spcPct val="100000"/>
              </a:lnSpc>
              <a:spcBef>
                <a:spcPts val="0"/>
              </a:spcBef>
              <a:buNone/>
            </a:pPr>
            <a:r>
              <a:rPr lang="ar-IQ" sz="1800" b="1" dirty="0"/>
              <a:t>أ. عراقي الجنسية.</a:t>
            </a:r>
          </a:p>
          <a:p>
            <a:pPr marL="0" indent="0" algn="just" rtl="1">
              <a:lnSpc>
                <a:spcPct val="100000"/>
              </a:lnSpc>
              <a:spcBef>
                <a:spcPts val="0"/>
              </a:spcBef>
              <a:buNone/>
            </a:pPr>
            <a:r>
              <a:rPr lang="ar-IQ" sz="1800" b="1" dirty="0"/>
              <a:t>ب. كامل الأهلية.</a:t>
            </a:r>
          </a:p>
          <a:p>
            <a:pPr marL="0" indent="0" algn="just" rtl="1">
              <a:lnSpc>
                <a:spcPct val="100000"/>
              </a:lnSpc>
              <a:spcBef>
                <a:spcPts val="0"/>
              </a:spcBef>
              <a:buNone/>
            </a:pPr>
            <a:r>
              <a:rPr lang="ar-IQ" sz="1800" b="1" dirty="0"/>
              <a:t>ت. أتم الثامنة عشر من عمره في السنة التي تجري فيها الانتخابات.</a:t>
            </a:r>
          </a:p>
          <a:p>
            <a:pPr marL="0" indent="0" algn="just" rtl="1">
              <a:lnSpc>
                <a:spcPct val="100000"/>
              </a:lnSpc>
              <a:spcBef>
                <a:spcPts val="0"/>
              </a:spcBef>
              <a:buNone/>
            </a:pPr>
            <a:r>
              <a:rPr lang="ar-IQ" sz="1800" b="1" dirty="0"/>
              <a:t>ث. مسجلاً في سجل الناخبين وفقاً لأحكام هذا القانون ويمتلك بطاقة إنتخابية محدثة بايومترية طويلة الأمد تستخدم في الإقتراع.</a:t>
            </a:r>
          </a:p>
        </p:txBody>
      </p:sp>
    </p:spTree>
    <p:extLst>
      <p:ext uri="{BB962C8B-B14F-4D97-AF65-F5344CB8AC3E}">
        <p14:creationId xmlns:p14="http://schemas.microsoft.com/office/powerpoint/2010/main" val="35826987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طرق اختيار الحكام</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00000"/>
              </a:lnSpc>
              <a:spcBef>
                <a:spcPts val="0"/>
              </a:spcBef>
            </a:pPr>
            <a:r>
              <a:rPr lang="ar-IQ" sz="2400" b="1" dirty="0">
                <a:solidFill>
                  <a:prstClr val="black"/>
                </a:solidFill>
                <a:latin typeface="Calibri" panose="020F0502020204030204"/>
                <a:cs typeface="Arial" panose="020B0604020202020204" pitchFamily="34" charset="0"/>
              </a:rPr>
              <a:t>طرق الديموقراطية</a:t>
            </a:r>
            <a:endParaRPr lang="ar-IQ" sz="1800" dirty="0">
              <a:solidFill>
                <a:prstClr val="black"/>
              </a:solidFill>
              <a:latin typeface="Calibri" panose="020F0502020204030204"/>
              <a:cs typeface="Arial" panose="020B0604020202020204" pitchFamily="34" charset="0"/>
            </a:endParaRPr>
          </a:p>
          <a:p>
            <a:pPr marL="0" indent="0" algn="r" rtl="1">
              <a:lnSpc>
                <a:spcPct val="100000"/>
              </a:lnSpc>
              <a:spcBef>
                <a:spcPts val="0"/>
              </a:spcBef>
              <a:buNone/>
            </a:pPr>
            <a:r>
              <a:rPr lang="ar-IQ" sz="2400" b="1" dirty="0">
                <a:solidFill>
                  <a:srgbClr val="00B050"/>
                </a:solidFill>
              </a:rPr>
              <a:t>ثالثاً: انواع الانتخابات </a:t>
            </a:r>
            <a:endParaRPr lang="ar-IQ" sz="1800" dirty="0">
              <a:solidFill>
                <a:srgbClr val="00B050"/>
              </a:solidFill>
            </a:endParaRPr>
          </a:p>
          <a:p>
            <a:pPr marL="0" indent="0" algn="just" rtl="1">
              <a:lnSpc>
                <a:spcPct val="100000"/>
              </a:lnSpc>
              <a:spcBef>
                <a:spcPts val="0"/>
              </a:spcBef>
              <a:buNone/>
            </a:pPr>
            <a:r>
              <a:rPr lang="ar-IQ" sz="1800" dirty="0"/>
              <a:t>هناك عدة اساليب للانتخاب، منها اسلوب الاقتراع المقيد والعام، ثم الانتخاب المباشر وغير المباشر.</a:t>
            </a:r>
          </a:p>
          <a:p>
            <a:pPr marL="0" indent="0" algn="ctr" rtl="1">
              <a:lnSpc>
                <a:spcPct val="100000"/>
              </a:lnSpc>
              <a:spcBef>
                <a:spcPts val="0"/>
              </a:spcBef>
              <a:buNone/>
            </a:pPr>
            <a:r>
              <a:rPr lang="ar-IQ" sz="2000" b="1" dirty="0">
                <a:solidFill>
                  <a:srgbClr val="FF0000"/>
                </a:solidFill>
              </a:rPr>
              <a:t>2- الانتخاب المباشر وغير المباشر: </a:t>
            </a:r>
          </a:p>
          <a:p>
            <a:pPr marL="0" indent="0" algn="just" rtl="1">
              <a:lnSpc>
                <a:spcPct val="100000"/>
              </a:lnSpc>
              <a:spcBef>
                <a:spcPts val="0"/>
              </a:spcBef>
              <a:buNone/>
            </a:pPr>
            <a:r>
              <a:rPr lang="ar-IQ" sz="1800" b="1" dirty="0">
                <a:solidFill>
                  <a:srgbClr val="FF0000"/>
                </a:solidFill>
              </a:rPr>
              <a:t>الانتخاب المباشر: </a:t>
            </a:r>
            <a:r>
              <a:rPr lang="ar-IQ" sz="1800" dirty="0"/>
              <a:t>يراد من هذا النظام الانتخابي هو أن ينتخب الناخبون من ينوب عنهم في تولّي السلطة بشكل مباشر دون أن يكون شخص بين الناخب والمرشح، اي يتم عملية الانتخاب بمرحلة واحدة فقط. ويؤيد كثير من الفقهاء هذا الاسلوب على اساس انه يقوي الصلة بين الحاكم والمحكوم.</a:t>
            </a:r>
          </a:p>
          <a:p>
            <a:pPr marL="0" indent="0" algn="just" rtl="1">
              <a:lnSpc>
                <a:spcPct val="100000"/>
              </a:lnSpc>
              <a:spcBef>
                <a:spcPts val="0"/>
              </a:spcBef>
              <a:buNone/>
            </a:pPr>
            <a:endParaRPr lang="ar-IQ" sz="1800" dirty="0"/>
          </a:p>
        </p:txBody>
      </p:sp>
      <p:pic>
        <p:nvPicPr>
          <p:cNvPr id="4" name="Picture 3">
            <a:extLst>
              <a:ext uri="{FF2B5EF4-FFF2-40B4-BE49-F238E27FC236}">
                <a16:creationId xmlns:a16="http://schemas.microsoft.com/office/drawing/2014/main" id="{D1A9D850-7058-03CC-E11A-E57CDB08D419}"/>
              </a:ext>
            </a:extLst>
          </p:cNvPr>
          <p:cNvPicPr>
            <a:picLocks noChangeAspect="1"/>
          </p:cNvPicPr>
          <p:nvPr/>
        </p:nvPicPr>
        <p:blipFill>
          <a:blip r:embed="rId2"/>
          <a:stretch>
            <a:fillRect/>
          </a:stretch>
        </p:blipFill>
        <p:spPr>
          <a:xfrm>
            <a:off x="381000" y="3733801"/>
            <a:ext cx="8382000" cy="2590800"/>
          </a:xfrm>
          <a:prstGeom prst="rect">
            <a:avLst/>
          </a:prstGeom>
        </p:spPr>
      </p:pic>
    </p:spTree>
    <p:extLst>
      <p:ext uri="{BB962C8B-B14F-4D97-AF65-F5344CB8AC3E}">
        <p14:creationId xmlns:p14="http://schemas.microsoft.com/office/powerpoint/2010/main" val="62964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algn="ctr"/>
            <a:r>
              <a:rPr kumimoji="0" lang="ar-IQ" sz="6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تيؤري</a:t>
            </a:r>
            <a:r>
              <a:rPr kumimoji="0" lang="ar-IQ"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 </a:t>
            </a:r>
            <a:r>
              <a:rPr kumimoji="0" lang="ar-IQ" sz="6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طريَبةست</a:t>
            </a:r>
            <a:endParaRPr lang="ar-IQ" sz="4000" cap="none" dirty="0">
              <a:ln w="0"/>
              <a:solidFill>
                <a:schemeClr val="tx1"/>
              </a:solidFill>
              <a:effectLst>
                <a:outerShdw blurRad="38100" dist="19050" dir="2700000" algn="tl" rotWithShape="0">
                  <a:schemeClr val="dk1">
                    <a:alpha val="40000"/>
                  </a:schemeClr>
                </a:outerShdw>
              </a:effectLst>
              <a:cs typeface="Ali_K_Alwand" pitchFamily="2" charset="-78"/>
            </a:endParaRPr>
          </a:p>
        </p:txBody>
      </p:sp>
      <p:sp>
        <p:nvSpPr>
          <p:cNvPr id="3" name="Content Placeholder 2"/>
          <p:cNvSpPr>
            <a:spLocks noGrp="1"/>
          </p:cNvSpPr>
          <p:nvPr>
            <p:ph idx="1"/>
          </p:nvPr>
        </p:nvSpPr>
        <p:spPr>
          <a:solidFill>
            <a:schemeClr val="bg1"/>
          </a:solidFill>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pPr algn="ctr" rtl="1">
              <a:buClrTx/>
              <a:buNone/>
            </a:pPr>
            <a:r>
              <a:rPr lang="ar-IQ" sz="4200" b="1" dirty="0" err="1">
                <a:ln w="0"/>
                <a:solidFill>
                  <a:schemeClr val="tx1"/>
                </a:solidFill>
                <a:cs typeface="Ali_K_Alwand" pitchFamily="2" charset="-78"/>
              </a:rPr>
              <a:t>دووةم</a:t>
            </a:r>
            <a:r>
              <a:rPr lang="ar-IQ" sz="4200" b="1" dirty="0">
                <a:ln w="0"/>
                <a:solidFill>
                  <a:schemeClr val="tx1"/>
                </a:solidFill>
                <a:cs typeface="Ali_K_Alwand" pitchFamily="2" charset="-78"/>
              </a:rPr>
              <a:t>: </a:t>
            </a:r>
            <a:r>
              <a:rPr lang="ar-IQ" sz="4200" b="1" dirty="0" err="1">
                <a:ln w="0"/>
                <a:solidFill>
                  <a:schemeClr val="tx1"/>
                </a:solidFill>
                <a:cs typeface="Ali_K_Alwand" pitchFamily="2" charset="-78"/>
              </a:rPr>
              <a:t>تيؤرى</a:t>
            </a:r>
            <a:r>
              <a:rPr lang="ar-IQ" sz="4200" b="1" dirty="0">
                <a:ln w="0"/>
                <a:solidFill>
                  <a:schemeClr val="tx1"/>
                </a:solidFill>
                <a:cs typeface="Ali_K_Alwand" pitchFamily="2" charset="-78"/>
              </a:rPr>
              <a:t> </a:t>
            </a:r>
            <a:r>
              <a:rPr lang="ar-IQ" sz="4200" b="1" dirty="0" err="1">
                <a:ln w="0"/>
                <a:solidFill>
                  <a:schemeClr val="tx1"/>
                </a:solidFill>
                <a:cs typeface="Ali_K_Alwand" pitchFamily="2" charset="-78"/>
              </a:rPr>
              <a:t>طريَبةست</a:t>
            </a:r>
            <a:r>
              <a:rPr lang="ar-IQ" sz="4200" b="1" dirty="0">
                <a:ln w="0"/>
                <a:solidFill>
                  <a:schemeClr val="tx1"/>
                </a:solidFill>
                <a:cs typeface="Ali_K_Alwand" pitchFamily="2" charset="-78"/>
              </a:rPr>
              <a:t> </a:t>
            </a:r>
            <a:r>
              <a:rPr lang="ar-IQ" sz="4200" b="1" dirty="0" err="1">
                <a:ln w="0"/>
                <a:solidFill>
                  <a:schemeClr val="tx1"/>
                </a:solidFill>
                <a:cs typeface="Ali_K_Alwand" pitchFamily="2" charset="-78"/>
              </a:rPr>
              <a:t>لاى</a:t>
            </a:r>
            <a:r>
              <a:rPr lang="ar-IQ" sz="4200" b="1" dirty="0">
                <a:ln w="0"/>
                <a:solidFill>
                  <a:schemeClr val="tx1"/>
                </a:solidFill>
                <a:cs typeface="Ali_K_Alwand" pitchFamily="2" charset="-78"/>
              </a:rPr>
              <a:t> </a:t>
            </a:r>
            <a:r>
              <a:rPr lang="ar-IQ" sz="4200" b="1" dirty="0" err="1">
                <a:ln w="0"/>
                <a:solidFill>
                  <a:schemeClr val="tx1"/>
                </a:solidFill>
                <a:cs typeface="Ali_K_Alwand" pitchFamily="2" charset="-78"/>
              </a:rPr>
              <a:t>لؤك</a:t>
            </a:r>
            <a:r>
              <a:rPr lang="ar-IQ" sz="4200" b="1" dirty="0">
                <a:ln w="0"/>
                <a:solidFill>
                  <a:schemeClr val="tx1"/>
                </a:solidFill>
                <a:cs typeface="Ali_K_Alwand" pitchFamily="2" charset="-78"/>
              </a:rPr>
              <a:t>: </a:t>
            </a:r>
          </a:p>
          <a:p>
            <a:pPr algn="just" rtl="1">
              <a:buClrTx/>
              <a:buFont typeface="Wingdings" pitchFamily="2" charset="2"/>
              <a:buChar char="v"/>
            </a:pP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بارودؤخي</a:t>
            </a:r>
            <a:r>
              <a:rPr lang="ar-IQ" sz="3600" dirty="0">
                <a:ln w="0"/>
                <a:solidFill>
                  <a:schemeClr val="tx1"/>
                </a:solidFill>
                <a:cs typeface="Ali_K_Alwand" pitchFamily="2" charset="-78"/>
              </a:rPr>
              <a:t> ثيَش طريَبةست سروشتي بووة و مافي تةواويان هةبووة , تاكةكان برياري طواستنةوة دةدةن بؤ ذيانيَكي بنياتنراو لةسةر هاوكاري و دةستدريَذي نةكردن لة سةر كةساني تر .</a:t>
            </a:r>
          </a:p>
          <a:p>
            <a:pPr algn="just" rtl="1">
              <a:buClrTx/>
              <a:buFont typeface="Wingdings" pitchFamily="2" charset="2"/>
              <a:buChar char="v"/>
            </a:pP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طريَبةست</a:t>
            </a:r>
            <a:r>
              <a:rPr lang="ar-IQ" sz="3600" dirty="0">
                <a:ln w="0"/>
                <a:solidFill>
                  <a:schemeClr val="tx1"/>
                </a:solidFill>
                <a:cs typeface="Ali_K_Alwand" pitchFamily="2" charset="-78"/>
              </a:rPr>
              <a:t> لة دوولايةن ثيَكهاتووة كة خةلَكي  و </a:t>
            </a:r>
            <a:r>
              <a:rPr lang="ar-IQ" sz="3600" dirty="0" err="1">
                <a:ln w="0"/>
                <a:solidFill>
                  <a:schemeClr val="tx1"/>
                </a:solidFill>
                <a:cs typeface="Ali_K_Alwand" pitchFamily="2" charset="-78"/>
              </a:rPr>
              <a:t>فةرمانرةوان</a:t>
            </a:r>
            <a:r>
              <a:rPr lang="ar-IQ" sz="3600" dirty="0">
                <a:ln w="0"/>
                <a:solidFill>
                  <a:schemeClr val="tx1"/>
                </a:solidFill>
                <a:cs typeface="Ali_K_Alwand" pitchFamily="2" charset="-78"/>
              </a:rPr>
              <a:t>.</a:t>
            </a:r>
          </a:p>
          <a:p>
            <a:pPr algn="just" rtl="1">
              <a:buClrTx/>
              <a:buFont typeface="Wingdings" pitchFamily="2" charset="2"/>
              <a:buChar char="v"/>
            </a:pP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تاكةكان</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سازش</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ناكةن</a:t>
            </a:r>
            <a:r>
              <a:rPr lang="ar-IQ" sz="3600" dirty="0">
                <a:ln w="0"/>
                <a:solidFill>
                  <a:schemeClr val="tx1"/>
                </a:solidFill>
                <a:cs typeface="Ali_K_Alwand" pitchFamily="2" charset="-78"/>
              </a:rPr>
              <a:t> لة </a:t>
            </a:r>
            <a:r>
              <a:rPr lang="ar-IQ" sz="3600" dirty="0" err="1">
                <a:ln w="0"/>
                <a:solidFill>
                  <a:schemeClr val="tx1"/>
                </a:solidFill>
                <a:cs typeface="Ali_K_Alwand" pitchFamily="2" charset="-78"/>
              </a:rPr>
              <a:t>تةواوي</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مافةكانيان</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بةلَكو</a:t>
            </a:r>
            <a:r>
              <a:rPr lang="ar-IQ" sz="3600" dirty="0">
                <a:ln w="0"/>
                <a:solidFill>
                  <a:schemeClr val="tx1"/>
                </a:solidFill>
                <a:cs typeface="Ali_K_Alwand" pitchFamily="2" charset="-78"/>
              </a:rPr>
              <a:t> لة </a:t>
            </a:r>
            <a:r>
              <a:rPr lang="ar-IQ" sz="3600" dirty="0" err="1">
                <a:ln w="0"/>
                <a:solidFill>
                  <a:schemeClr val="tx1"/>
                </a:solidFill>
                <a:cs typeface="Ali_K_Alwand" pitchFamily="2" charset="-78"/>
              </a:rPr>
              <a:t>هةنديَ</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مافةكانيان</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سازش</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دةكةن</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وة</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تاكةكان</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دةتوانن</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فةرمانرةوا</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لابدةن</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ئةطةر</a:t>
            </a:r>
            <a:r>
              <a:rPr lang="ar-IQ" sz="3600" dirty="0">
                <a:ln w="0"/>
                <a:solidFill>
                  <a:schemeClr val="tx1"/>
                </a:solidFill>
                <a:cs typeface="Ali_K_Alwand" pitchFamily="2" charset="-78"/>
              </a:rPr>
              <a:t> لة </a:t>
            </a:r>
            <a:r>
              <a:rPr lang="ar-IQ" sz="3600" dirty="0" err="1">
                <a:ln w="0"/>
                <a:solidFill>
                  <a:schemeClr val="tx1"/>
                </a:solidFill>
                <a:cs typeface="Ali_K_Alwand" pitchFamily="2" charset="-78"/>
              </a:rPr>
              <a:t>ناوةرؤكي</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طريَبةستةكة</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لايدا</a:t>
            </a:r>
            <a:r>
              <a:rPr lang="ar-IQ" sz="3600" dirty="0">
                <a:ln w="0"/>
                <a:solidFill>
                  <a:schemeClr val="tx1"/>
                </a:solidFill>
                <a:cs typeface="Ali_K_Alwand" pitchFamily="2" charset="-78"/>
              </a:rPr>
              <a:t>.</a:t>
            </a:r>
          </a:p>
          <a:p>
            <a:pPr algn="just" rtl="1">
              <a:buClrTx/>
              <a:buFont typeface="Wingdings" pitchFamily="2" charset="2"/>
              <a:buChar char="v"/>
            </a:pPr>
            <a:r>
              <a:rPr lang="ar-IQ" sz="3600" dirty="0">
                <a:ln w="0"/>
                <a:solidFill>
                  <a:schemeClr val="tx1"/>
                </a:solidFill>
                <a:cs typeface="Ali_K_Alwand" pitchFamily="2" charset="-78"/>
              </a:rPr>
              <a:t> لوك لة </a:t>
            </a:r>
            <a:r>
              <a:rPr lang="ar-IQ" sz="3600" dirty="0" err="1">
                <a:ln w="0"/>
                <a:solidFill>
                  <a:schemeClr val="tx1"/>
                </a:solidFill>
                <a:cs typeface="Ali_K_Alwand" pitchFamily="2" charset="-78"/>
              </a:rPr>
              <a:t>لايةنطراني</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حوكمي</a:t>
            </a:r>
            <a:r>
              <a:rPr lang="ar-IQ" sz="3600" dirty="0">
                <a:ln w="0"/>
                <a:solidFill>
                  <a:schemeClr val="tx1"/>
                </a:solidFill>
                <a:cs typeface="Ali_K_Alwand" pitchFamily="2" charset="-78"/>
              </a:rPr>
              <a:t> </a:t>
            </a:r>
            <a:r>
              <a:rPr lang="ar-IQ" sz="3600" dirty="0" err="1">
                <a:ln w="0"/>
                <a:solidFill>
                  <a:schemeClr val="tx1"/>
                </a:solidFill>
                <a:cs typeface="Ali_K_Alwand" pitchFamily="2" charset="-78"/>
              </a:rPr>
              <a:t>كؤتكراوة</a:t>
            </a:r>
            <a:r>
              <a:rPr lang="ar-IQ" sz="3600" dirty="0">
                <a:ln w="0"/>
                <a:solidFill>
                  <a:schemeClr val="tx1"/>
                </a:solidFill>
                <a:cs typeface="Ali_K_Alwand" pitchFamily="2" charset="-78"/>
              </a:rPr>
              <a: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طرق اختيار الحكام</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00000"/>
              </a:lnSpc>
              <a:spcBef>
                <a:spcPts val="0"/>
              </a:spcBef>
            </a:pPr>
            <a:r>
              <a:rPr lang="ar-IQ" sz="2400" b="1" dirty="0">
                <a:solidFill>
                  <a:prstClr val="black"/>
                </a:solidFill>
                <a:latin typeface="Calibri" panose="020F0502020204030204"/>
                <a:cs typeface="Arial" panose="020B0604020202020204" pitchFamily="34" charset="0"/>
              </a:rPr>
              <a:t>طرق الديموقراطية</a:t>
            </a:r>
            <a:endParaRPr lang="ar-IQ" sz="1800" dirty="0">
              <a:solidFill>
                <a:prstClr val="black"/>
              </a:solidFill>
              <a:latin typeface="Calibri" panose="020F0502020204030204"/>
              <a:cs typeface="Arial" panose="020B0604020202020204" pitchFamily="34" charset="0"/>
            </a:endParaRPr>
          </a:p>
          <a:p>
            <a:pPr marL="0" indent="0" algn="r" rtl="1">
              <a:lnSpc>
                <a:spcPct val="100000"/>
              </a:lnSpc>
              <a:spcBef>
                <a:spcPts val="0"/>
              </a:spcBef>
              <a:buNone/>
            </a:pPr>
            <a:r>
              <a:rPr lang="ar-IQ" sz="2400" b="1" dirty="0">
                <a:solidFill>
                  <a:srgbClr val="00B050"/>
                </a:solidFill>
              </a:rPr>
              <a:t>ثالثاً: انواع الانتخابات </a:t>
            </a:r>
            <a:endParaRPr lang="ar-IQ" sz="1800" dirty="0">
              <a:solidFill>
                <a:srgbClr val="00B050"/>
              </a:solidFill>
            </a:endParaRPr>
          </a:p>
          <a:p>
            <a:pPr marL="0" indent="0" algn="just" rtl="1">
              <a:lnSpc>
                <a:spcPct val="100000"/>
              </a:lnSpc>
              <a:spcBef>
                <a:spcPts val="0"/>
              </a:spcBef>
              <a:buNone/>
            </a:pPr>
            <a:r>
              <a:rPr lang="ar-IQ" sz="1800" dirty="0"/>
              <a:t>هناك عدة اساليب للانتخاب، منها اسلوب الاقتراع المقيد والعام، ثم الانتخاب المباشر وغير المباشر.</a:t>
            </a:r>
          </a:p>
          <a:p>
            <a:pPr marL="0" indent="0" algn="ctr" rtl="1">
              <a:lnSpc>
                <a:spcPct val="100000"/>
              </a:lnSpc>
              <a:spcBef>
                <a:spcPts val="0"/>
              </a:spcBef>
              <a:buNone/>
            </a:pPr>
            <a:r>
              <a:rPr lang="ar-IQ" sz="2000" b="1" dirty="0">
                <a:solidFill>
                  <a:srgbClr val="FF0000"/>
                </a:solidFill>
              </a:rPr>
              <a:t>2- الانتخاب المباشر وغير المباشر: </a:t>
            </a:r>
          </a:p>
          <a:p>
            <a:pPr marL="0" indent="0" algn="just" rtl="1">
              <a:lnSpc>
                <a:spcPct val="100000"/>
              </a:lnSpc>
              <a:spcBef>
                <a:spcPts val="0"/>
              </a:spcBef>
              <a:buNone/>
            </a:pPr>
            <a:r>
              <a:rPr lang="ar-IQ" sz="1800" b="1" dirty="0">
                <a:solidFill>
                  <a:srgbClr val="FF0000"/>
                </a:solidFill>
              </a:rPr>
              <a:t>الانتخاب غير المباشر: </a:t>
            </a:r>
            <a:r>
              <a:rPr lang="ar-IQ" sz="1800" dirty="0"/>
              <a:t>بموجب هذا النوع من الانتخابات يقوم الناخب باختيار من ينوب عنه في انتخاب الحكام، أي الناخب لا يستطيع أن ينتخب الحاكم مباشرة، وهذا يعني أن الانتخاب يكون على درجتين اختيار النائب ثم الحاكم عن طريق النائب أي هناك وسيط بين الناخب والحاكم.</a:t>
            </a:r>
          </a:p>
          <a:p>
            <a:pPr marL="0" indent="0" algn="just" rtl="1">
              <a:lnSpc>
                <a:spcPct val="100000"/>
              </a:lnSpc>
              <a:spcBef>
                <a:spcPts val="0"/>
              </a:spcBef>
              <a:buNone/>
            </a:pPr>
            <a:endParaRPr lang="ar-IQ" sz="1800" dirty="0"/>
          </a:p>
        </p:txBody>
      </p:sp>
      <p:pic>
        <p:nvPicPr>
          <p:cNvPr id="5" name="Picture 4">
            <a:extLst>
              <a:ext uri="{FF2B5EF4-FFF2-40B4-BE49-F238E27FC236}">
                <a16:creationId xmlns:a16="http://schemas.microsoft.com/office/drawing/2014/main" id="{A2738B54-D0CB-C4AB-A0DC-08AD05D05F04}"/>
              </a:ext>
            </a:extLst>
          </p:cNvPr>
          <p:cNvPicPr>
            <a:picLocks noChangeAspect="1"/>
          </p:cNvPicPr>
          <p:nvPr/>
        </p:nvPicPr>
        <p:blipFill>
          <a:blip r:embed="rId2"/>
          <a:stretch>
            <a:fillRect/>
          </a:stretch>
        </p:blipFill>
        <p:spPr>
          <a:xfrm>
            <a:off x="457200" y="3733800"/>
            <a:ext cx="8153400" cy="2667000"/>
          </a:xfrm>
          <a:prstGeom prst="rect">
            <a:avLst/>
          </a:prstGeom>
        </p:spPr>
      </p:pic>
    </p:spTree>
    <p:extLst>
      <p:ext uri="{BB962C8B-B14F-4D97-AF65-F5344CB8AC3E}">
        <p14:creationId xmlns:p14="http://schemas.microsoft.com/office/powerpoint/2010/main" val="13330825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طرق اختيار الحكام</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00000"/>
              </a:lnSpc>
              <a:spcBef>
                <a:spcPts val="0"/>
              </a:spcBef>
            </a:pPr>
            <a:r>
              <a:rPr lang="ar-IQ" sz="2400" b="1" dirty="0">
                <a:solidFill>
                  <a:prstClr val="black"/>
                </a:solidFill>
                <a:latin typeface="Calibri" panose="020F0502020204030204"/>
                <a:cs typeface="Arial" panose="020B0604020202020204" pitchFamily="34" charset="0"/>
              </a:rPr>
              <a:t>طرق الديموقراطية</a:t>
            </a:r>
            <a:endParaRPr lang="ar-IQ" sz="1800" dirty="0">
              <a:solidFill>
                <a:prstClr val="black"/>
              </a:solidFill>
              <a:latin typeface="Calibri" panose="020F0502020204030204"/>
              <a:cs typeface="Arial" panose="020B0604020202020204" pitchFamily="34" charset="0"/>
            </a:endParaRPr>
          </a:p>
          <a:p>
            <a:pPr marL="0" indent="0" algn="r" rtl="1">
              <a:lnSpc>
                <a:spcPct val="100000"/>
              </a:lnSpc>
              <a:spcBef>
                <a:spcPts val="0"/>
              </a:spcBef>
              <a:buNone/>
            </a:pPr>
            <a:r>
              <a:rPr lang="ar-IQ" sz="2400" b="1" dirty="0">
                <a:solidFill>
                  <a:srgbClr val="00B050"/>
                </a:solidFill>
              </a:rPr>
              <a:t>ثالثاً: انواع الانتخابات </a:t>
            </a:r>
            <a:endParaRPr lang="ar-IQ" sz="1800" dirty="0">
              <a:solidFill>
                <a:srgbClr val="00B050"/>
              </a:solidFill>
            </a:endParaRPr>
          </a:p>
          <a:p>
            <a:pPr marL="0" indent="0" algn="just" rtl="1">
              <a:lnSpc>
                <a:spcPct val="100000"/>
              </a:lnSpc>
              <a:spcBef>
                <a:spcPts val="0"/>
              </a:spcBef>
              <a:buNone/>
            </a:pPr>
            <a:r>
              <a:rPr lang="ar-IQ" sz="1800" dirty="0"/>
              <a:t>هناك عدة اساليب للانتخاب، منها اسلوب الاقتراع المقيد والعام، ثم الانتخاب المباشر وغير المباشر.</a:t>
            </a:r>
          </a:p>
          <a:p>
            <a:pPr marL="0" indent="0" algn="ctr" rtl="1">
              <a:lnSpc>
                <a:spcPct val="100000"/>
              </a:lnSpc>
              <a:spcBef>
                <a:spcPts val="0"/>
              </a:spcBef>
              <a:buNone/>
            </a:pPr>
            <a:r>
              <a:rPr lang="ar-IQ" sz="2000" b="1" dirty="0">
                <a:solidFill>
                  <a:srgbClr val="FF0000"/>
                </a:solidFill>
              </a:rPr>
              <a:t>2- الانتخاب الفردي والانتخاب بالقائمة: </a:t>
            </a:r>
          </a:p>
          <a:p>
            <a:pPr marL="0" indent="0" algn="just" rtl="1">
              <a:lnSpc>
                <a:spcPct val="100000"/>
              </a:lnSpc>
              <a:spcBef>
                <a:spcPts val="0"/>
              </a:spcBef>
              <a:buNone/>
            </a:pPr>
            <a:r>
              <a:rPr lang="ar-IQ" sz="1800" b="1" dirty="0">
                <a:solidFill>
                  <a:srgbClr val="FF0000"/>
                </a:solidFill>
              </a:rPr>
              <a:t>الانتخاب الفردي: </a:t>
            </a:r>
            <a:r>
              <a:rPr lang="ar-IQ" sz="1800" dirty="0"/>
              <a:t>هو أن يدلي الناخب بصوته لاختيار نائب واحد في دائرة انتخابية فردية، ويتم في هذا النوع من الانتخاب عن طريق تقسيم البلاد الى دوائر متعددة بحيث ينتخب في كل دائرة انتخابية نائب واحد.</a:t>
            </a:r>
          </a:p>
        </p:txBody>
      </p:sp>
      <p:pic>
        <p:nvPicPr>
          <p:cNvPr id="5" name="Picture 4">
            <a:extLst>
              <a:ext uri="{FF2B5EF4-FFF2-40B4-BE49-F238E27FC236}">
                <a16:creationId xmlns:a16="http://schemas.microsoft.com/office/drawing/2014/main" id="{611FB7F3-8045-6183-6D9C-137E272E1581}"/>
              </a:ext>
            </a:extLst>
          </p:cNvPr>
          <p:cNvPicPr>
            <a:picLocks noChangeAspect="1"/>
          </p:cNvPicPr>
          <p:nvPr/>
        </p:nvPicPr>
        <p:blipFill>
          <a:blip r:embed="rId2"/>
          <a:stretch>
            <a:fillRect/>
          </a:stretch>
        </p:blipFill>
        <p:spPr>
          <a:xfrm>
            <a:off x="609600" y="3429000"/>
            <a:ext cx="8153400" cy="2971800"/>
          </a:xfrm>
          <a:prstGeom prst="rect">
            <a:avLst/>
          </a:prstGeom>
        </p:spPr>
      </p:pic>
    </p:spTree>
    <p:extLst>
      <p:ext uri="{BB962C8B-B14F-4D97-AF65-F5344CB8AC3E}">
        <p14:creationId xmlns:p14="http://schemas.microsoft.com/office/powerpoint/2010/main" val="22750988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طرق اختيار الحكام</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00000"/>
              </a:lnSpc>
              <a:spcBef>
                <a:spcPts val="0"/>
              </a:spcBef>
            </a:pPr>
            <a:r>
              <a:rPr lang="ar-IQ" sz="2400" b="1" dirty="0">
                <a:solidFill>
                  <a:prstClr val="black"/>
                </a:solidFill>
                <a:latin typeface="Calibri" panose="020F0502020204030204"/>
                <a:cs typeface="Arial" panose="020B0604020202020204" pitchFamily="34" charset="0"/>
              </a:rPr>
              <a:t>طرق الديموقراطية</a:t>
            </a:r>
            <a:endParaRPr lang="ar-IQ" sz="1800" dirty="0">
              <a:solidFill>
                <a:prstClr val="black"/>
              </a:solidFill>
              <a:latin typeface="Calibri" panose="020F0502020204030204"/>
              <a:cs typeface="Arial" panose="020B0604020202020204" pitchFamily="34" charset="0"/>
            </a:endParaRPr>
          </a:p>
          <a:p>
            <a:pPr marL="0" indent="0" algn="r" rtl="1">
              <a:lnSpc>
                <a:spcPct val="100000"/>
              </a:lnSpc>
              <a:spcBef>
                <a:spcPts val="0"/>
              </a:spcBef>
              <a:buNone/>
            </a:pPr>
            <a:r>
              <a:rPr lang="ar-IQ" sz="2400" b="1" dirty="0">
                <a:solidFill>
                  <a:srgbClr val="00B050"/>
                </a:solidFill>
              </a:rPr>
              <a:t>ثالثاً: انواع الانتخابات </a:t>
            </a:r>
            <a:endParaRPr lang="ar-IQ" sz="1800" dirty="0">
              <a:solidFill>
                <a:srgbClr val="00B050"/>
              </a:solidFill>
            </a:endParaRPr>
          </a:p>
          <a:p>
            <a:pPr marL="0" indent="0" algn="just" rtl="1">
              <a:lnSpc>
                <a:spcPct val="100000"/>
              </a:lnSpc>
              <a:spcBef>
                <a:spcPts val="0"/>
              </a:spcBef>
              <a:buNone/>
            </a:pPr>
            <a:r>
              <a:rPr lang="ar-IQ" sz="1800" dirty="0"/>
              <a:t>هناك عدة اساليب للانتخاب، منها اسلوب الاقتراع المقيد والعام، ثم الانتخاب المباشر وغير المباشر.</a:t>
            </a:r>
          </a:p>
          <a:p>
            <a:pPr marL="0" indent="0" algn="ctr" rtl="1">
              <a:lnSpc>
                <a:spcPct val="100000"/>
              </a:lnSpc>
              <a:spcBef>
                <a:spcPts val="0"/>
              </a:spcBef>
              <a:buNone/>
            </a:pPr>
            <a:r>
              <a:rPr lang="ar-IQ" sz="2000" b="1" dirty="0">
                <a:solidFill>
                  <a:srgbClr val="FF0000"/>
                </a:solidFill>
              </a:rPr>
              <a:t>2- الانتخاب الفردي والانتخاب بالقائمة: </a:t>
            </a:r>
          </a:p>
          <a:p>
            <a:pPr marL="0" indent="0" algn="just" rtl="1">
              <a:lnSpc>
                <a:spcPct val="100000"/>
              </a:lnSpc>
              <a:spcBef>
                <a:spcPts val="0"/>
              </a:spcBef>
              <a:buNone/>
            </a:pPr>
            <a:r>
              <a:rPr lang="ar-IQ" sz="1800" b="1" dirty="0">
                <a:solidFill>
                  <a:srgbClr val="FF0000"/>
                </a:solidFill>
              </a:rPr>
              <a:t>الانتخاب بالقائمة: </a:t>
            </a:r>
            <a:r>
              <a:rPr lang="ar-IQ" sz="1800" dirty="0"/>
              <a:t>بموجب هذا النوع من الانتخاب يقسم البلاد الى دوائر انتخابية أو دائرة انتخابية كبيرة, وينتخب فيها الناخب عدداً محدداً  من بين المرشحين في  الدائرة الانتخابية التي يدلي الصوت فيها، وهذا يعني أن الناخب لا يعطي صوته لمرشح واحد وإنما يختار العدد المقرر لدائرته الانتخابية. </a:t>
            </a:r>
          </a:p>
          <a:p>
            <a:pPr marL="0" indent="0" algn="just" rtl="1">
              <a:lnSpc>
                <a:spcPct val="100000"/>
              </a:lnSpc>
              <a:spcBef>
                <a:spcPts val="0"/>
              </a:spcBef>
              <a:buNone/>
            </a:pPr>
            <a:endParaRPr lang="ar-IQ" sz="1800" dirty="0"/>
          </a:p>
        </p:txBody>
      </p:sp>
      <p:pic>
        <p:nvPicPr>
          <p:cNvPr id="4" name="Picture 3">
            <a:extLst>
              <a:ext uri="{FF2B5EF4-FFF2-40B4-BE49-F238E27FC236}">
                <a16:creationId xmlns:a16="http://schemas.microsoft.com/office/drawing/2014/main" id="{17AC8D4E-DA09-AF3F-CF87-9A30AA8BA324}"/>
              </a:ext>
            </a:extLst>
          </p:cNvPr>
          <p:cNvPicPr>
            <a:picLocks noChangeAspect="1"/>
          </p:cNvPicPr>
          <p:nvPr/>
        </p:nvPicPr>
        <p:blipFill>
          <a:blip r:embed="rId2"/>
          <a:stretch>
            <a:fillRect/>
          </a:stretch>
        </p:blipFill>
        <p:spPr>
          <a:xfrm>
            <a:off x="381000" y="3733596"/>
            <a:ext cx="8382000" cy="2743404"/>
          </a:xfrm>
          <a:prstGeom prst="rect">
            <a:avLst/>
          </a:prstGeom>
        </p:spPr>
      </p:pic>
    </p:spTree>
    <p:extLst>
      <p:ext uri="{BB962C8B-B14F-4D97-AF65-F5344CB8AC3E}">
        <p14:creationId xmlns:p14="http://schemas.microsoft.com/office/powerpoint/2010/main" val="15177751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4000" b="1" dirty="0">
                <a:solidFill>
                  <a:prstClr val="black"/>
                </a:solidFill>
                <a:latin typeface="Calibri" panose="020F0502020204030204"/>
                <a:cs typeface="Arial" panose="020B0604020202020204" pitchFamily="34" charset="0"/>
              </a:rPr>
              <a:t>معايير نزاهة الانتخابات</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marL="0" indent="0" algn="r" rtl="1">
              <a:lnSpc>
                <a:spcPct val="100000"/>
              </a:lnSpc>
              <a:spcBef>
                <a:spcPts val="0"/>
              </a:spcBef>
              <a:buNone/>
            </a:pPr>
            <a:r>
              <a:rPr lang="ar-IQ" sz="4400" dirty="0">
                <a:solidFill>
                  <a:schemeClr val="tx1"/>
                </a:solidFill>
              </a:rPr>
              <a:t>من ابرز معايير او مؤشرات الانتخابات النزيهة:</a:t>
            </a:r>
          </a:p>
          <a:p>
            <a:pPr marL="457200" indent="-457200" algn="r" rtl="1">
              <a:lnSpc>
                <a:spcPct val="100000"/>
              </a:lnSpc>
              <a:spcBef>
                <a:spcPts val="0"/>
              </a:spcBef>
              <a:buAutoNum type="arabicPeriod"/>
            </a:pPr>
            <a:r>
              <a:rPr lang="ar-IQ" sz="4400" b="1" dirty="0">
                <a:solidFill>
                  <a:srgbClr val="00B050"/>
                </a:solidFill>
              </a:rPr>
              <a:t>الاقتراع العام</a:t>
            </a:r>
          </a:p>
          <a:p>
            <a:pPr marL="457200" indent="-457200" algn="r" rtl="1">
              <a:lnSpc>
                <a:spcPct val="100000"/>
              </a:lnSpc>
              <a:spcBef>
                <a:spcPts val="0"/>
              </a:spcBef>
              <a:buAutoNum type="arabicPeriod"/>
            </a:pPr>
            <a:r>
              <a:rPr lang="ar-IQ" sz="4400" b="1" dirty="0">
                <a:solidFill>
                  <a:srgbClr val="00B050"/>
                </a:solidFill>
              </a:rPr>
              <a:t>تسجيل الناخبين بشفافية وحياد</a:t>
            </a:r>
          </a:p>
          <a:p>
            <a:pPr marL="457200" indent="-457200" algn="r" rtl="1">
              <a:lnSpc>
                <a:spcPct val="100000"/>
              </a:lnSpc>
              <a:spcBef>
                <a:spcPts val="0"/>
              </a:spcBef>
              <a:buAutoNum type="arabicPeriod"/>
            </a:pPr>
            <a:r>
              <a:rPr lang="ar-IQ" sz="4400" b="1" dirty="0">
                <a:solidFill>
                  <a:srgbClr val="00B050"/>
                </a:solidFill>
              </a:rPr>
              <a:t>الحياد السياسي للقائمين على الانتخابات</a:t>
            </a:r>
          </a:p>
          <a:p>
            <a:pPr marL="457200" indent="-457200" algn="r" rtl="1">
              <a:lnSpc>
                <a:spcPct val="100000"/>
              </a:lnSpc>
              <a:spcBef>
                <a:spcPts val="0"/>
              </a:spcBef>
              <a:buAutoNum type="arabicPeriod"/>
            </a:pPr>
            <a:r>
              <a:rPr lang="ar-IQ" sz="4400" b="1" dirty="0">
                <a:solidFill>
                  <a:srgbClr val="00B050"/>
                </a:solidFill>
              </a:rPr>
              <a:t>قانون انتخابي عادل</a:t>
            </a:r>
          </a:p>
          <a:p>
            <a:pPr marL="457200" indent="-457200" algn="r" rtl="1">
              <a:lnSpc>
                <a:spcPct val="100000"/>
              </a:lnSpc>
              <a:spcBef>
                <a:spcPts val="0"/>
              </a:spcBef>
              <a:buAutoNum type="arabicPeriod"/>
            </a:pPr>
            <a:r>
              <a:rPr lang="ar-IQ" sz="4400" b="1" dirty="0">
                <a:solidFill>
                  <a:srgbClr val="00B050"/>
                </a:solidFill>
              </a:rPr>
              <a:t>دورية الانتخابات</a:t>
            </a:r>
          </a:p>
          <a:p>
            <a:pPr marL="0" indent="0" algn="r" rtl="1">
              <a:lnSpc>
                <a:spcPct val="100000"/>
              </a:lnSpc>
              <a:spcBef>
                <a:spcPts val="0"/>
              </a:spcBef>
              <a:buNone/>
            </a:pPr>
            <a:r>
              <a:rPr lang="ar-IQ" sz="2400" b="1" dirty="0">
                <a:solidFill>
                  <a:srgbClr val="00B050"/>
                </a:solidFill>
              </a:rPr>
              <a:t> </a:t>
            </a:r>
            <a:endParaRPr lang="ar-IQ" sz="1800" dirty="0">
              <a:solidFill>
                <a:srgbClr val="00B050"/>
              </a:solidFill>
            </a:endParaRPr>
          </a:p>
        </p:txBody>
      </p:sp>
    </p:spTree>
    <p:extLst>
      <p:ext uri="{BB962C8B-B14F-4D97-AF65-F5344CB8AC3E}">
        <p14:creationId xmlns:p14="http://schemas.microsoft.com/office/powerpoint/2010/main" val="961994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4000" b="1" dirty="0">
                <a:solidFill>
                  <a:prstClr val="black"/>
                </a:solidFill>
                <a:latin typeface="Calibri" panose="020F0502020204030204"/>
                <a:cs typeface="Arial" panose="020B0604020202020204" pitchFamily="34" charset="0"/>
              </a:rPr>
              <a:t>الاجراءات التمهيدية لعملية الانتخابات</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ar-IQ" sz="2000" dirty="0">
                <a:solidFill>
                  <a:schemeClr val="tx1"/>
                </a:solidFill>
              </a:rPr>
              <a:t>	حيث تتكون العملية الانتخابية من مجموعة من المراحل تأتي في مقدمتها التمهيد للعملية الانتخابية التي تكون من خلال مجموعة من الاجراءات التي تتخذها عادة السلطة التنفيذية لتسهيل اجراء الانتخاب في كافة أنحاء الدولة ، وسوف نورد أهم هذه الاجراءات من خلال العرض الاتي:</a:t>
            </a:r>
          </a:p>
          <a:p>
            <a:pPr marL="342900" indent="-342900" algn="ctr" rtl="1">
              <a:lnSpc>
                <a:spcPct val="100000"/>
              </a:lnSpc>
              <a:spcBef>
                <a:spcPts val="0"/>
              </a:spcBef>
              <a:buAutoNum type="arabicPeriod"/>
            </a:pPr>
            <a:r>
              <a:rPr lang="ar-IQ" sz="2400" b="1" dirty="0">
                <a:solidFill>
                  <a:srgbClr val="00B050"/>
                </a:solidFill>
              </a:rPr>
              <a:t>تحديد الدوائر الانتخابية : </a:t>
            </a:r>
          </a:p>
          <a:p>
            <a:pPr marL="0" indent="0" algn="just" rtl="1">
              <a:lnSpc>
                <a:spcPct val="100000"/>
              </a:lnSpc>
              <a:spcBef>
                <a:spcPts val="0"/>
              </a:spcBef>
              <a:buNone/>
            </a:pPr>
            <a:r>
              <a:rPr lang="en-US" sz="2000" dirty="0">
                <a:solidFill>
                  <a:schemeClr val="tx1"/>
                </a:solidFill>
              </a:rPr>
              <a:t>	</a:t>
            </a:r>
            <a:r>
              <a:rPr lang="ar-IQ" sz="2000" dirty="0">
                <a:solidFill>
                  <a:srgbClr val="FF0000"/>
                </a:solidFill>
              </a:rPr>
              <a:t>تقسم الدولة الى مجموعة من الدوائر الانتخابية</a:t>
            </a:r>
            <a:r>
              <a:rPr lang="ar-IQ" sz="2000" dirty="0">
                <a:solidFill>
                  <a:schemeClr val="tx1"/>
                </a:solidFill>
              </a:rPr>
              <a:t>، ولا يشترط أن تتساوى هذه الدوائر بعدد ممثليها في البرلمان، حيث يعتمد ذلك على الكثافة السكانية لكل دائرة انتخابية فكلما كان عدد سكان الدائرة أكبر كلما كان ممثلوا هذه الدائرة أكثر عددا في البرلمان ، </a:t>
            </a:r>
            <a:r>
              <a:rPr lang="ar-IQ" sz="2000" dirty="0">
                <a:solidFill>
                  <a:srgbClr val="7030A0"/>
                </a:solidFill>
              </a:rPr>
              <a:t>وتختلف الدول في اسلوب تقسيم الدوائر الانتخابية بعض الدول يكون عدد اعضاء البرلمان ثابت بنص قانوني ويحدد لكل دائرة انتخابية عدد ثابت من النواب ولا يتأثر هذا الاسلوب بالكثافة السكانية للدائرة، واذا كان عدد اعضاء البرلمان مساوياً لعدد الدوائر الانتخابية معنى ذلك فان الانتخاب يكون فرديا، أما اذا كان عدد اعضاء البرلمان أكثر من عدد الدوائر الانتخابية فيكون الانتخاب بالقائمة ، ومن دساتير الدول التي أخذت بهذا الاسلوب دستور مصر لعام ۱۹۷۱.</a:t>
            </a:r>
          </a:p>
          <a:p>
            <a:pPr marL="0" indent="0" algn="just" rtl="1">
              <a:lnSpc>
                <a:spcPct val="100000"/>
              </a:lnSpc>
              <a:spcBef>
                <a:spcPts val="0"/>
              </a:spcBef>
              <a:buNone/>
            </a:pPr>
            <a:r>
              <a:rPr lang="ar-IQ" sz="2000" dirty="0">
                <a:solidFill>
                  <a:schemeClr val="tx1"/>
                </a:solidFill>
              </a:rPr>
              <a:t>	</a:t>
            </a:r>
            <a:r>
              <a:rPr lang="ar-IQ" sz="2000" dirty="0">
                <a:solidFill>
                  <a:srgbClr val="C00000"/>
                </a:solidFill>
              </a:rPr>
              <a:t>وقد يحدد الدستور عضوا واحدا يقابله عدد معين من السكان، ثم يقسم الدوائر الانتخابية الى عدد دوائر يتغير عدد ممثليه بتغير عدد سكان تلك الدائرة ومن أمثلة على ذلك دستور العراق لسنة ۲۰۰۵.</a:t>
            </a:r>
          </a:p>
        </p:txBody>
      </p:sp>
    </p:spTree>
    <p:extLst>
      <p:ext uri="{BB962C8B-B14F-4D97-AF65-F5344CB8AC3E}">
        <p14:creationId xmlns:p14="http://schemas.microsoft.com/office/powerpoint/2010/main" val="941724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4000" b="1" dirty="0">
                <a:solidFill>
                  <a:prstClr val="black"/>
                </a:solidFill>
                <a:latin typeface="Calibri" panose="020F0502020204030204"/>
                <a:cs typeface="Arial" panose="020B0604020202020204" pitchFamily="34" charset="0"/>
              </a:rPr>
              <a:t>الاجراءات التمهيدية لعملية الانتخابات</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00B050"/>
                </a:solidFill>
              </a:rPr>
              <a:t>2. اعداد الجداول الانتخابية (السجل الانتخابي)</a:t>
            </a:r>
          </a:p>
          <a:p>
            <a:pPr marL="0" indent="0" algn="just" rtl="1">
              <a:lnSpc>
                <a:spcPct val="100000"/>
              </a:lnSpc>
              <a:spcBef>
                <a:spcPts val="0"/>
              </a:spcBef>
              <a:buNone/>
            </a:pPr>
            <a:r>
              <a:rPr lang="ar-IQ" sz="2000" dirty="0">
                <a:solidFill>
                  <a:schemeClr val="tx1"/>
                </a:solidFill>
              </a:rPr>
              <a:t>	</a:t>
            </a:r>
            <a:r>
              <a:rPr lang="ar-IQ" sz="2000" dirty="0">
                <a:solidFill>
                  <a:srgbClr val="FF0000"/>
                </a:solidFill>
              </a:rPr>
              <a:t>الجداول الانتخابية او ما يسمى بالسجل الانتخابي</a:t>
            </a:r>
            <a:r>
              <a:rPr lang="en-US" sz="2000" dirty="0">
                <a:solidFill>
                  <a:srgbClr val="FF0000"/>
                </a:solidFill>
              </a:rPr>
              <a:t>:</a:t>
            </a:r>
            <a:r>
              <a:rPr lang="ar-IQ" sz="2000" dirty="0">
                <a:solidFill>
                  <a:srgbClr val="FF0000"/>
                </a:solidFill>
              </a:rPr>
              <a:t> </a:t>
            </a:r>
            <a:r>
              <a:rPr lang="ar-IQ" sz="2000" dirty="0">
                <a:solidFill>
                  <a:schemeClr val="tx1"/>
                </a:solidFill>
              </a:rPr>
              <a:t>هي جداول تدرج فيها اسماء المواطنين الذين يحق لهم ممارسة حقهم في الانتخاب، وتختلف التشريعات في الية تنظيم هذه الجداول والتي تعد شرطا شكليا لمباشرة حق الانتخاب.</a:t>
            </a:r>
          </a:p>
          <a:p>
            <a:pPr marL="0" indent="0" algn="just" rtl="1">
              <a:lnSpc>
                <a:spcPct val="100000"/>
              </a:lnSpc>
              <a:spcBef>
                <a:spcPts val="0"/>
              </a:spcBef>
              <a:buNone/>
            </a:pPr>
            <a:r>
              <a:rPr lang="ar-IQ" sz="2000" dirty="0">
                <a:solidFill>
                  <a:schemeClr val="tx1"/>
                </a:solidFill>
              </a:rPr>
              <a:t>	ويضم الجدول معلومات تتعلق بالناخب من حيث</a:t>
            </a:r>
            <a:r>
              <a:rPr lang="ar-IQ" sz="2000" dirty="0">
                <a:solidFill>
                  <a:srgbClr val="7030A0"/>
                </a:solidFill>
              </a:rPr>
              <a:t> </a:t>
            </a:r>
            <a:r>
              <a:rPr lang="en-US" sz="2000" dirty="0">
                <a:solidFill>
                  <a:srgbClr val="7030A0"/>
                </a:solidFill>
              </a:rPr>
              <a:t>)</a:t>
            </a:r>
            <a:r>
              <a:rPr lang="ar-IQ" sz="2000" dirty="0">
                <a:solidFill>
                  <a:srgbClr val="7030A0"/>
                </a:solidFill>
              </a:rPr>
              <a:t>الاسم – العنوان - تاريخ الميلاد - الجنس - وغيرها من المعلومات الشخصية)</a:t>
            </a:r>
            <a:r>
              <a:rPr lang="ar-IQ" sz="2000" dirty="0">
                <a:solidFill>
                  <a:schemeClr val="tx1"/>
                </a:solidFill>
              </a:rPr>
              <a:t> حيث يتم قيد هذه المعلومات في السجل من قبل الجهات الرسمية وتدون أسماء الناخبين في الجدول الانتخابي بحسب تسلسل الحروف الابجدية</a:t>
            </a:r>
            <a:r>
              <a:rPr lang="ar-IQ" sz="2000" dirty="0">
                <a:solidFill>
                  <a:srgbClr val="C00000"/>
                </a:solidFill>
              </a:rPr>
              <a:t>، ويعد هذا الاجراء مهماً بالنسبة للناخب والمرشح ايضا لان العديد من الدول منها العراق الزم المرشح ان يكون ناخبا ايضا</a:t>
            </a:r>
            <a:r>
              <a:rPr lang="ar-IQ" sz="2000" dirty="0">
                <a:solidFill>
                  <a:schemeClr val="tx1"/>
                </a:solidFill>
              </a:rPr>
              <a:t>، وهذا يعني يجب أن يكون المرشح مستوفيا لشروط الناخب ومقيدا أسمه في سجل الناخبين بشكل صحيح، ويتم تحديث السجل الانتخابي في كل انتخاب يجرى في الدولة من أجل التأكد من عدد المواطنين الذين يحق لهم التصويت وفقا للشروط التي تنص عليها القوانين المنظمة.</a:t>
            </a:r>
          </a:p>
        </p:txBody>
      </p:sp>
    </p:spTree>
    <p:extLst>
      <p:ext uri="{BB962C8B-B14F-4D97-AF65-F5344CB8AC3E}">
        <p14:creationId xmlns:p14="http://schemas.microsoft.com/office/powerpoint/2010/main" val="1608408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4000" b="1" dirty="0">
                <a:solidFill>
                  <a:prstClr val="black"/>
                </a:solidFill>
                <a:latin typeface="Calibri" panose="020F0502020204030204"/>
                <a:cs typeface="Arial" panose="020B0604020202020204" pitchFamily="34" charset="0"/>
              </a:rPr>
              <a:t>الاجراءات التمهيدية لعملية الانتخابات</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00B050"/>
                </a:solidFill>
              </a:rPr>
              <a:t>3. الادارة والاشراف على العملية الانتخابية</a:t>
            </a:r>
            <a:r>
              <a:rPr lang="ar-IQ" sz="2000" dirty="0">
                <a:solidFill>
                  <a:schemeClr val="tx1"/>
                </a:solidFill>
              </a:rPr>
              <a:t>	</a:t>
            </a:r>
          </a:p>
          <a:p>
            <a:pPr marL="0" indent="0" algn="just" rtl="1">
              <a:lnSpc>
                <a:spcPct val="100000"/>
              </a:lnSpc>
              <a:spcBef>
                <a:spcPts val="0"/>
              </a:spcBef>
              <a:buNone/>
            </a:pPr>
            <a:r>
              <a:rPr lang="ar-IQ" sz="2000" dirty="0">
                <a:solidFill>
                  <a:schemeClr val="tx1"/>
                </a:solidFill>
              </a:rPr>
              <a:t>	</a:t>
            </a:r>
            <a:r>
              <a:rPr lang="ar-IQ" sz="2000" dirty="0">
                <a:solidFill>
                  <a:srgbClr val="FF0000"/>
                </a:solidFill>
              </a:rPr>
              <a:t>الادارة الانتخابية تتمثل بالهيئة أو الجهاز الذي يعهد اليه مهمة ادارة الانتخابات والاشراف عليها،</a:t>
            </a:r>
            <a:r>
              <a:rPr lang="ar-IQ" sz="2000" dirty="0">
                <a:solidFill>
                  <a:schemeClr val="tx1"/>
                </a:solidFill>
              </a:rPr>
              <a:t> من أجل الوصول الى انتخابات نزيهة ومعبرة عن ارادة الناخبين لا بد من وجود جهة تدير وتشرف على العملية الانتخابية لضمان شفافيتها، </a:t>
            </a:r>
            <a:r>
              <a:rPr lang="ar-IQ" sz="2000" dirty="0">
                <a:solidFill>
                  <a:srgbClr val="7030A0"/>
                </a:solidFill>
              </a:rPr>
              <a:t>اختلفت الدول في تحديد هذه الجهة بعض الدول منحت هذه الصلاحية الى جهة مستقلة محايدة منها العراق </a:t>
            </a:r>
            <a:r>
              <a:rPr lang="ar-IQ" sz="2000" dirty="0">
                <a:solidFill>
                  <a:schemeClr val="tx1"/>
                </a:solidFill>
              </a:rPr>
              <a:t>حيث أسند هذه الصلاحية الى هيئة مستقلة تسمى بالهيئة المستقلة للانتخابات، </a:t>
            </a:r>
            <a:r>
              <a:rPr lang="ar-IQ" sz="2000" dirty="0">
                <a:solidFill>
                  <a:srgbClr val="7030A0"/>
                </a:solidFill>
              </a:rPr>
              <a:t>ودول أخرى منحت هذه الصلاحية الى السلطة التنفيذية مع هيئات قضائية </a:t>
            </a:r>
            <a:r>
              <a:rPr lang="ar-IQ" sz="2000" dirty="0">
                <a:solidFill>
                  <a:schemeClr val="tx1"/>
                </a:solidFill>
              </a:rPr>
              <a:t>مشرفة منها فرنسا حيث تقع مسؤولية الادارة العامة للانتخابات على عاتق وزارة الداخلية تحت أشراف الهيئة القضائية، وفي العراق أنيطت هذه المهمة بالمفوضية العليا للإنتخابات.</a:t>
            </a:r>
            <a:endParaRPr lang="ar-IQ" sz="2000" dirty="0">
              <a:solidFill>
                <a:srgbClr val="00B050"/>
              </a:solidFill>
            </a:endParaRPr>
          </a:p>
        </p:txBody>
      </p:sp>
    </p:spTree>
    <p:extLst>
      <p:ext uri="{BB962C8B-B14F-4D97-AF65-F5344CB8AC3E}">
        <p14:creationId xmlns:p14="http://schemas.microsoft.com/office/powerpoint/2010/main" val="17025756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4000" b="1" dirty="0">
                <a:solidFill>
                  <a:prstClr val="black"/>
                </a:solidFill>
                <a:latin typeface="Calibri" panose="020F0502020204030204"/>
                <a:cs typeface="Arial" panose="020B0604020202020204" pitchFamily="34" charset="0"/>
              </a:rPr>
              <a:t>الأنظمة الانتخابية</a:t>
            </a:r>
            <a:br>
              <a:rPr lang="ar-IQ" sz="4000" b="1" dirty="0">
                <a:solidFill>
                  <a:prstClr val="black"/>
                </a:solidFill>
                <a:latin typeface="Calibri" panose="020F0502020204030204"/>
                <a:cs typeface="Arial" panose="020B0604020202020204" pitchFamily="34" charset="0"/>
              </a:rPr>
            </a:b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ar-IQ" sz="2000" dirty="0">
                <a:solidFill>
                  <a:schemeClr val="tx1"/>
                </a:solidFill>
              </a:rPr>
              <a:t>	إذا كانت الانتخابات في منظورها الحسابي عبارة عن عملية جمع الاصوات الانتخابية فان النظام الانتخابي بمثابة الآلة التي تحول الاصوات الانتخابية الى المقاعد التمثيلية. لذا فان الخوض في مضامين الأنظمة الانتخابية المتعددة والمتنوعة في العالم بغية الوقوف على النظام الانتخابي الأمثل مسألة في غاية الأهمية، ذلك أن النظام الانتخابي والأطر والإجراءات القانونية المنبثقة منها تأثيراً واضحاً في المسار الانتخابي والنتائج الانتخابية عليه فان التطلع لنظام إنتخابي أمثل وأعدل وإصلاح الانظمة الانتخابية محل إهتمام كبير.</a:t>
            </a:r>
          </a:p>
          <a:p>
            <a:pPr marL="0" indent="0" algn="just" rtl="1">
              <a:lnSpc>
                <a:spcPct val="100000"/>
              </a:lnSpc>
              <a:spcBef>
                <a:spcPts val="0"/>
              </a:spcBef>
              <a:buNone/>
            </a:pPr>
            <a:r>
              <a:rPr lang="ar-IQ" sz="2000" dirty="0">
                <a:solidFill>
                  <a:schemeClr val="tx1"/>
                </a:solidFill>
              </a:rPr>
              <a:t>	تشير الدراسات المتخصصة في مجال النظم الانتخابية الى وجود ما يقارب ۲۱۱ نظاماً إنتخابياً في عالمنا اليوم تندرج غالبيتها ضمن ثلاث عائلات رئيسية متمثلة </a:t>
            </a:r>
            <a:r>
              <a:rPr lang="ar-IQ" sz="2000" dirty="0">
                <a:solidFill>
                  <a:srgbClr val="FF0000"/>
                </a:solidFill>
              </a:rPr>
              <a:t>في نظام الاغلبية أو الاكثرية بنوعيه (الأغلبية المطلقة والاغلبية البسيطة)، ونظام التمثيل النسبي والنظم المختلطة</a:t>
            </a:r>
            <a:r>
              <a:rPr lang="ar-IQ" sz="2000" dirty="0">
                <a:solidFill>
                  <a:schemeClr val="tx1"/>
                </a:solidFill>
              </a:rPr>
              <a:t>، بالاضافة الى عدد من النظم الانتخابية التي لا يمكن ان نصنفها ضمن هذه العائلات الثلاث كونها نظاماً مستقلة لها خصائصها الخاصة.</a:t>
            </a:r>
            <a:endParaRPr lang="ar-IQ" sz="2000" dirty="0">
              <a:solidFill>
                <a:srgbClr val="00B050"/>
              </a:solidFill>
            </a:endParaRPr>
          </a:p>
        </p:txBody>
      </p:sp>
    </p:spTree>
    <p:extLst>
      <p:ext uri="{BB962C8B-B14F-4D97-AF65-F5344CB8AC3E}">
        <p14:creationId xmlns:p14="http://schemas.microsoft.com/office/powerpoint/2010/main" val="25421841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4000" b="1" dirty="0">
                <a:solidFill>
                  <a:prstClr val="black"/>
                </a:solidFill>
                <a:latin typeface="Calibri" panose="020F0502020204030204"/>
                <a:cs typeface="Arial" panose="020B0604020202020204" pitchFamily="34" charset="0"/>
              </a:rPr>
              <a:t>الأنظمة الانتخابية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152400" y="1371600"/>
            <a:ext cx="8763000" cy="5334000"/>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00B050"/>
                </a:solidFill>
              </a:rPr>
              <a:t>التعريف بالانظمة الانتخابية</a:t>
            </a:r>
            <a:endParaRPr lang="ar-IQ" sz="2000" dirty="0">
              <a:solidFill>
                <a:schemeClr val="tx1"/>
              </a:solidFill>
            </a:endParaRPr>
          </a:p>
          <a:p>
            <a:pPr marL="0" indent="0" algn="just" rtl="1">
              <a:lnSpc>
                <a:spcPct val="100000"/>
              </a:lnSpc>
              <a:spcBef>
                <a:spcPts val="0"/>
              </a:spcBef>
              <a:buNone/>
            </a:pPr>
            <a:r>
              <a:rPr lang="ar-IQ" sz="2000" dirty="0">
                <a:solidFill>
                  <a:schemeClr val="tx1"/>
                </a:solidFill>
              </a:rPr>
              <a:t>	</a:t>
            </a:r>
            <a:r>
              <a:rPr lang="ar-IQ" sz="1900" dirty="0">
                <a:solidFill>
                  <a:srgbClr val="FF0000"/>
                </a:solidFill>
              </a:rPr>
              <a:t>الانظمة الانتخابية عبارة عن السبل التي بموجبها يعبر الجسم الناخبي عن سيادته باختيار ممثليه، ويجري الانتخاب حسب قواعد حسابية تحدد بموجبه هوية الفائز بالانتخابات.</a:t>
            </a:r>
          </a:p>
          <a:p>
            <a:pPr marL="0" indent="0" algn="just" rtl="1">
              <a:lnSpc>
                <a:spcPct val="100000"/>
              </a:lnSpc>
              <a:spcBef>
                <a:spcPts val="0"/>
              </a:spcBef>
              <a:buNone/>
            </a:pPr>
            <a:r>
              <a:rPr lang="ar-IQ" sz="1900" dirty="0">
                <a:solidFill>
                  <a:srgbClr val="7030A0"/>
                </a:solidFill>
              </a:rPr>
              <a:t>او الطريقة التي يترجم بها عدد الأصوات في الانتخابات إلى مقاعد في المجالس التشريعية أو المؤسسات المنتخبة الأخرى.</a:t>
            </a:r>
          </a:p>
          <a:p>
            <a:pPr marL="0" indent="0" algn="just" rtl="1">
              <a:lnSpc>
                <a:spcPct val="100000"/>
              </a:lnSpc>
              <a:spcBef>
                <a:spcPts val="0"/>
              </a:spcBef>
              <a:buNone/>
            </a:pPr>
            <a:r>
              <a:rPr lang="ar-IQ" sz="2000" dirty="0">
                <a:solidFill>
                  <a:schemeClr val="tx1"/>
                </a:solidFill>
              </a:rPr>
              <a:t>	</a:t>
            </a:r>
            <a:r>
              <a:rPr lang="ar-IQ" sz="1800" dirty="0">
                <a:solidFill>
                  <a:schemeClr val="tx1"/>
                </a:solidFill>
              </a:rPr>
              <a:t>والجدير بالذكر انه على الرغم من الاهمية البالغة التي تمتعت بها </a:t>
            </a:r>
            <a:r>
              <a:rPr lang="ar-IQ" sz="1800" dirty="0">
                <a:solidFill>
                  <a:srgbClr val="FF0000"/>
                </a:solidFill>
              </a:rPr>
              <a:t>سجلات الناخبين او جداول الانتخاب والاجراءات المتعلقة بالقوائم الانتخابية وانماط التصويت والكثير من الاجراءات الاخرى </a:t>
            </a:r>
            <a:r>
              <a:rPr lang="ar-IQ" sz="1800" dirty="0">
                <a:solidFill>
                  <a:schemeClr val="tx1"/>
                </a:solidFill>
              </a:rPr>
              <a:t>المرتبطة بالعملية الانتخابية الا إن المألوف </a:t>
            </a:r>
            <a:r>
              <a:rPr lang="ar-IQ" sz="1800" dirty="0">
                <a:solidFill>
                  <a:srgbClr val="00B050"/>
                </a:solidFill>
              </a:rPr>
              <a:t>والمتبع هو إقتصار النظام الانتخابي على عملية احتساب الاصوات وتحويلها الى المقاعد التمثيلية.</a:t>
            </a:r>
          </a:p>
          <a:p>
            <a:pPr marL="0" indent="0" algn="just" rtl="1">
              <a:lnSpc>
                <a:spcPct val="100000"/>
              </a:lnSpc>
              <a:spcBef>
                <a:spcPts val="0"/>
              </a:spcBef>
              <a:buNone/>
            </a:pPr>
            <a:r>
              <a:rPr lang="ar-IQ" sz="1800" dirty="0">
                <a:solidFill>
                  <a:schemeClr val="tx1"/>
                </a:solidFill>
              </a:rPr>
              <a:t>	عليه يعد إنتقاء النظام الانتخابي أحد اهم القرارات المتخذة بالنسبة لأي نظام ديمقراطي، إذ قد يترتب على الانتقاء تبعات هائلة على مستقبل الحياة السياسية في البلد المعني، حيث ان النظم الانتخابية المنتقاة تميل الى الثبات والديمومة، في الوقت الذي تتمحور الاهتمامات السياسية المحيطة بها حول ما يمكنها من الاستفادة من المحفزات التي توفرها تلك الانظمة.</a:t>
            </a:r>
          </a:p>
          <a:p>
            <a:pPr marL="0" indent="0" algn="just" rtl="1">
              <a:lnSpc>
                <a:spcPct val="100000"/>
              </a:lnSpc>
              <a:spcBef>
                <a:spcPts val="0"/>
              </a:spcBef>
              <a:buNone/>
            </a:pPr>
            <a:r>
              <a:rPr lang="ar-IQ" sz="1800" dirty="0">
                <a:solidFill>
                  <a:schemeClr val="tx1"/>
                </a:solidFill>
              </a:rPr>
              <a:t>	والملاحظ ان إختيار النظام الانتخابي سيكون له تأثير في طريقة رسم الدوائر الانتخابية وآلية تسجيل الناخبين، وكيفية تصميم أوراق الاقتراع، وفرز الاصوات بالاضافة الى العديد من الجوانب الاخرى للعملية الانتخابية.</a:t>
            </a:r>
          </a:p>
          <a:p>
            <a:pPr marL="0" indent="0" algn="just" rtl="1">
              <a:lnSpc>
                <a:spcPct val="100000"/>
              </a:lnSpc>
              <a:spcBef>
                <a:spcPts val="0"/>
              </a:spcBef>
              <a:buNone/>
            </a:pPr>
            <a:r>
              <a:rPr lang="ar-IQ" sz="1800" dirty="0">
                <a:solidFill>
                  <a:schemeClr val="tx1"/>
                </a:solidFill>
              </a:rPr>
              <a:t>	ومن الضروري الاشارة بهذا الصدد الى أنه لا يوجد نظام إنتخابي مثالي، أو خال من العيوب، كما انه لا يوجد نظام يخلو من المزايا، وتطبيق أي نظام انتخابي لا يكون بوصف النظام الامثل بل الأنسب والاكثر قابلية للتطبيق في مجتمع ما وفقاً لطبيعة ذلك المجتمع وتشكيلاته، بيد أن </a:t>
            </a:r>
            <a:r>
              <a:rPr lang="ar-IQ" sz="1800" dirty="0">
                <a:solidFill>
                  <a:srgbClr val="C00000"/>
                </a:solidFill>
              </a:rPr>
              <a:t>من الضروري ان يستهدف النظام الانتخابي ثلاثة اعتبارات متمثلة في : السهولة، العدالة، والفاعلية.</a:t>
            </a:r>
          </a:p>
        </p:txBody>
      </p:sp>
    </p:spTree>
    <p:extLst>
      <p:ext uri="{BB962C8B-B14F-4D97-AF65-F5344CB8AC3E}">
        <p14:creationId xmlns:p14="http://schemas.microsoft.com/office/powerpoint/2010/main" val="8560182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4000" b="1" dirty="0">
                <a:solidFill>
                  <a:prstClr val="black"/>
                </a:solidFill>
                <a:latin typeface="Calibri" panose="020F0502020204030204"/>
                <a:cs typeface="Arial" panose="020B0604020202020204" pitchFamily="34" charset="0"/>
              </a:rPr>
              <a:t>الأنظمة الانتخابية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190500" y="1409114"/>
            <a:ext cx="8763000" cy="5334000"/>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00B050"/>
                </a:solidFill>
              </a:rPr>
              <a:t>أنواع الأنظمة الانتخابية</a:t>
            </a:r>
            <a:endParaRPr lang="ar-IQ" sz="2400" b="1" dirty="0">
              <a:solidFill>
                <a:schemeClr val="tx1"/>
              </a:solidFill>
            </a:endParaRPr>
          </a:p>
          <a:p>
            <a:pPr marL="0" indent="0" algn="just" rtl="1">
              <a:lnSpc>
                <a:spcPct val="100000"/>
              </a:lnSpc>
              <a:spcBef>
                <a:spcPts val="0"/>
              </a:spcBef>
              <a:buNone/>
            </a:pPr>
            <a:r>
              <a:rPr lang="ar-IQ" sz="2400" dirty="0">
                <a:solidFill>
                  <a:srgbClr val="FF0000"/>
                </a:solidFill>
              </a:rPr>
              <a:t>أ. </a:t>
            </a:r>
            <a:r>
              <a:rPr lang="ar-IQ" sz="2400" b="1" dirty="0">
                <a:solidFill>
                  <a:srgbClr val="FF0000"/>
                </a:solidFill>
              </a:rPr>
              <a:t>نظام الأغلبية</a:t>
            </a:r>
          </a:p>
          <a:p>
            <a:pPr marL="0" indent="0" algn="just" rtl="1">
              <a:lnSpc>
                <a:spcPct val="100000"/>
              </a:lnSpc>
              <a:spcBef>
                <a:spcPts val="0"/>
              </a:spcBef>
              <a:buNone/>
            </a:pPr>
            <a:r>
              <a:rPr lang="ar-IQ" sz="2000" dirty="0">
                <a:solidFill>
                  <a:schemeClr val="tx1"/>
                </a:solidFill>
              </a:rPr>
              <a:t>	</a:t>
            </a:r>
            <a:r>
              <a:rPr lang="ar-IQ" sz="2000" dirty="0">
                <a:solidFill>
                  <a:srgbClr val="FF0000"/>
                </a:solidFill>
              </a:rPr>
              <a:t>يعد هذا النظام من أقدم الأنظمة الانتخابية وله صورتان الاغلبية البسيطة والاغلبية المطلقة. فالفائز وفقاً لنظام الاغلبية البسيطة هو المرشح او المرشحين الذين حصلوا على أكبر عدد من الاصوات بغض النظر من مجموع أصوات الناخبين المقترعين، أياً كانت نسسبة الأصوات التي حصل عليها الخصوم بعبارة أخرى إعطاء المقاعد الى المرشحين الذين يأتون في المقدمة</a:t>
            </a:r>
            <a:r>
              <a:rPr lang="ar-IQ" sz="2000" dirty="0">
                <a:solidFill>
                  <a:schemeClr val="tx1"/>
                </a:solidFill>
              </a:rPr>
              <a:t>.</a:t>
            </a:r>
          </a:p>
          <a:p>
            <a:pPr marL="0" indent="0" algn="just" rtl="1">
              <a:lnSpc>
                <a:spcPct val="100000"/>
              </a:lnSpc>
              <a:spcBef>
                <a:spcPts val="0"/>
              </a:spcBef>
              <a:buNone/>
            </a:pPr>
            <a:r>
              <a:rPr lang="ar-IQ" sz="2000" dirty="0">
                <a:solidFill>
                  <a:schemeClr val="tx1"/>
                </a:solidFill>
              </a:rPr>
              <a:t>	في حين أن الفائز في نظام الاغلبية المطلقة هو المرشح أو المرشحين الذين يحصلون على أكثر من نصف أصوات الناخبين وهذا الامر يعني حصول الفائز أو الفائزين على أصوات تفوق في مجموعها ما حصل عليها باقي المنافسين مجتمعين في العملية الانتخابية. فالاغلبية المطلقة التي يمكن الاعتداد بها هي ما زادت من نصف الأصوات الصحيحة للمقترعين أيا كانت نسبة هذه الزيادة.</a:t>
            </a:r>
          </a:p>
          <a:p>
            <a:pPr marL="0" indent="0" algn="just" rtl="1">
              <a:lnSpc>
                <a:spcPct val="100000"/>
              </a:lnSpc>
              <a:spcBef>
                <a:spcPts val="0"/>
              </a:spcBef>
              <a:buNone/>
            </a:pPr>
            <a:r>
              <a:rPr lang="ar-IQ" sz="2000" dirty="0">
                <a:solidFill>
                  <a:schemeClr val="tx1"/>
                </a:solidFill>
              </a:rPr>
              <a:t>	من المعلوم ان هذا النظام الانتخابي بنوعيه المشار اليهما مصمم ليتلاءم مع </a:t>
            </a:r>
            <a:r>
              <a:rPr lang="ar-IQ" sz="2000" dirty="0">
                <a:solidFill>
                  <a:srgbClr val="7030A0"/>
                </a:solidFill>
              </a:rPr>
              <a:t>التصويت الفردي او التصويت على أساس القائمة الانتخابية. </a:t>
            </a:r>
          </a:p>
          <a:p>
            <a:pPr marL="0" indent="0" algn="just" rtl="1">
              <a:lnSpc>
                <a:spcPct val="100000"/>
              </a:lnSpc>
              <a:spcBef>
                <a:spcPts val="0"/>
              </a:spcBef>
              <a:buNone/>
            </a:pPr>
            <a:r>
              <a:rPr lang="ar-IQ" sz="2000" dirty="0">
                <a:solidFill>
                  <a:srgbClr val="00B050"/>
                </a:solidFill>
              </a:rPr>
              <a:t>ونود ان نشير إلى أن الدولة الرائدة في الاخذ بهذا النظام الانتخابي بصورته البسيطة (الاغلبية البسيطة) هي المملكة المتحدة، وقد اخذ به العراق في الانتخابات المبكرة لمجلس النواب العراقي سنة ۲۰۲۱ وفقاً للقانون الانتخابي رقم 9 لسنة ٢٠٢٠. </a:t>
            </a:r>
            <a:r>
              <a:rPr lang="ar-IQ" sz="2000" dirty="0">
                <a:solidFill>
                  <a:schemeClr val="tx1"/>
                </a:solidFill>
              </a:rPr>
              <a:t>في حين تاخذ فرنسا في انتخابات الجمعية الوطنية بنظام الاغلبية المطلقة والذي يطلق عليه بنظام الاقتراع على دورين.</a:t>
            </a:r>
          </a:p>
        </p:txBody>
      </p:sp>
    </p:spTree>
    <p:extLst>
      <p:ext uri="{BB962C8B-B14F-4D97-AF65-F5344CB8AC3E}">
        <p14:creationId xmlns:p14="http://schemas.microsoft.com/office/powerpoint/2010/main" val="93283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2">
            <a:schemeClr val="accent3"/>
          </a:lnRef>
          <a:fillRef idx="1">
            <a:schemeClr val="lt1"/>
          </a:fillRef>
          <a:effectRef idx="0">
            <a:schemeClr val="accent3"/>
          </a:effectRef>
          <a:fontRef idx="minor">
            <a:schemeClr val="dk1"/>
          </a:fontRef>
        </p:style>
        <p:txBody>
          <a:bodyPr>
            <a:normAutofit/>
          </a:bodyPr>
          <a:lstStyle/>
          <a:p>
            <a:pPr algn="ctr"/>
            <a:r>
              <a:rPr kumimoji="0" lang="ar-IQ" sz="6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تيؤري</a:t>
            </a:r>
            <a:r>
              <a:rPr kumimoji="0" lang="ar-IQ"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 </a:t>
            </a:r>
            <a:r>
              <a:rPr kumimoji="0" lang="ar-IQ" sz="6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طريَبةست</a:t>
            </a:r>
            <a:endParaRPr lang="ar-IQ" sz="4000" cap="none" dirty="0">
              <a:ln w="0"/>
              <a:solidFill>
                <a:schemeClr val="tx1"/>
              </a:solidFill>
              <a:effectLst>
                <a:outerShdw blurRad="38100" dist="19050" dir="2700000" algn="tl" rotWithShape="0">
                  <a:schemeClr val="dk1">
                    <a:alpha val="40000"/>
                  </a:schemeClr>
                </a:outerShdw>
              </a:effectLst>
              <a:cs typeface="Ali_K_Alwand" pitchFamily="2" charset="-78"/>
            </a:endParaRPr>
          </a:p>
        </p:txBody>
      </p:sp>
      <p:sp>
        <p:nvSpPr>
          <p:cNvPr id="3" name="Content Placeholder 2"/>
          <p:cNvSpPr>
            <a:spLocks noGrp="1"/>
          </p:cNvSpPr>
          <p:nvPr>
            <p:ph idx="1"/>
          </p:nvPr>
        </p:nvSpPr>
        <p:spPr>
          <a:solidFill>
            <a:schemeClr val="bg1"/>
          </a:solidFill>
        </p:spPr>
        <p:style>
          <a:lnRef idx="2">
            <a:schemeClr val="accent2"/>
          </a:lnRef>
          <a:fillRef idx="1">
            <a:schemeClr val="lt1"/>
          </a:fillRef>
          <a:effectRef idx="0">
            <a:schemeClr val="accent2"/>
          </a:effectRef>
          <a:fontRef idx="minor">
            <a:schemeClr val="dk1"/>
          </a:fontRef>
        </p:style>
        <p:txBody>
          <a:bodyPr>
            <a:noAutofit/>
          </a:bodyPr>
          <a:lstStyle/>
          <a:p>
            <a:pPr algn="ctr" rtl="1">
              <a:buClrTx/>
              <a:buNone/>
            </a:pPr>
            <a:r>
              <a:rPr lang="ar-IQ" sz="2400" dirty="0">
                <a:ln w="0"/>
                <a:solidFill>
                  <a:schemeClr val="tx1"/>
                </a:solidFill>
                <a:effectLst>
                  <a:outerShdw blurRad="38100" dist="19050" dir="2700000" algn="tl" rotWithShape="0">
                    <a:schemeClr val="dk1">
                      <a:alpha val="40000"/>
                    </a:schemeClr>
                  </a:outerShdw>
                </a:effectLst>
                <a:cs typeface="Ali-A-Sahifa Bold"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Alwand" pitchFamily="2" charset="-78"/>
              </a:rPr>
              <a:t>سيَيةم</a:t>
            </a:r>
            <a:r>
              <a:rPr lang="ar-IQ" sz="3200" b="1"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Alwand" pitchFamily="2" charset="-78"/>
              </a:rPr>
              <a:t>تيؤرى</a:t>
            </a:r>
            <a:r>
              <a:rPr lang="ar-IQ" sz="3200" b="1"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Alwand" pitchFamily="2" charset="-78"/>
              </a:rPr>
              <a:t>طريَبةست</a:t>
            </a:r>
            <a:r>
              <a:rPr lang="ar-IQ" sz="3200" b="1"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Alwand" pitchFamily="2" charset="-78"/>
              </a:rPr>
              <a:t>لاى</a:t>
            </a:r>
            <a:r>
              <a:rPr lang="ar-IQ" sz="3200" b="1"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Alwand" pitchFamily="2" charset="-78"/>
              </a:rPr>
              <a:t>رؤسؤ</a:t>
            </a:r>
            <a:r>
              <a:rPr lang="ar-IQ" sz="3200" b="1" dirty="0">
                <a:ln w="0"/>
                <a:solidFill>
                  <a:schemeClr val="tx1"/>
                </a:solidFill>
                <a:effectLst>
                  <a:outerShdw blurRad="38100" dist="19050" dir="2700000" algn="tl" rotWithShape="0">
                    <a:schemeClr val="dk1">
                      <a:alpha val="40000"/>
                    </a:schemeClr>
                  </a:outerShdw>
                </a:effectLst>
                <a:cs typeface="Ali_K_Alwand" pitchFamily="2" charset="-78"/>
              </a:rPr>
              <a:t>: </a:t>
            </a:r>
          </a:p>
          <a:p>
            <a:pPr algn="just" rtl="1">
              <a:buClrTx/>
              <a:buFont typeface="Wingdings" pitchFamily="2" charset="2"/>
              <a:buChar char="v"/>
            </a:pP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بارودؤخي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ثيَش طريَبةست جيَطير بووة و تاكةكان ئازادي تةواويان هةية، وة بؤ ريَكخستني ئةم ئازاديية و دةستدريَذي نةكردن ثةنايان بردووة بؤ بةستني طريَبةستةكة </a:t>
            </a:r>
            <a:r>
              <a:rPr lang="ar-IQ" sz="2400" dirty="0">
                <a:ln w="0"/>
                <a:solidFill>
                  <a:schemeClr val="tx1"/>
                </a:solidFill>
                <a:effectLst>
                  <a:outerShdw blurRad="38100" dist="19050" dir="2700000" algn="tl" rotWithShape="0">
                    <a:schemeClr val="dk1">
                      <a:alpha val="40000"/>
                    </a:schemeClr>
                  </a:outerShdw>
                </a:effectLst>
                <a:cs typeface="Zanest _ Dyar Bakr" pitchFamily="2" charset="-78"/>
              </a:rPr>
              <a:t>.</a:t>
            </a:r>
          </a:p>
          <a:p>
            <a:pPr algn="just" rtl="1">
              <a:buClrTx/>
              <a:buFont typeface="Wingdings" pitchFamily="2" charset="2"/>
              <a:buChar char="v"/>
            </a:pP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بووني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دوولايةن لة طريَبةستةكة , يةكةم بة شيَوةي كةسايةتي سةربةخؤي تاكةكان و دووةم بة شيَوةى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كةسايةتي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كؤمةلَي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فةرمانرةوا</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لايةني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طريَبةستةكة</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نيية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بةلَكو</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بريكار</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و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نويَنةرى</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خةلَكة</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p>
          <a:p>
            <a:pPr algn="just" rtl="1">
              <a:buClrTx/>
              <a:buFont typeface="Wingdings" pitchFamily="2" charset="2"/>
              <a:buChar char="v"/>
            </a:pP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خةلَكي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سازشي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لة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مافةكاني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خؤي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كردووة</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بؤ</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بةرذةوةندي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طشتي،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وة</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خةلَكي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دةتوانن</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فةرمانرةوا</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لةسةر</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حوكم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لابدةن</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ئةطة</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زيادة رؤيي كرد لة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ناوةرؤكي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طريَبةستةكة</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a:t>
            </a:r>
          </a:p>
          <a:p>
            <a:pPr algn="just" rtl="1">
              <a:buClrTx/>
              <a:buFont typeface="Wingdings" pitchFamily="2" charset="2"/>
              <a:buChar char="v"/>
            </a:pP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بؤضوونةكاني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روَسو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كاريطةرى</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هةبوو</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لةسةر</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شؤرشي</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2400" dirty="0" err="1">
                <a:ln w="0"/>
                <a:solidFill>
                  <a:schemeClr val="tx1"/>
                </a:solidFill>
                <a:effectLst>
                  <a:outerShdw blurRad="38100" dist="19050" dir="2700000" algn="tl" rotWithShape="0">
                    <a:schemeClr val="dk1">
                      <a:alpha val="40000"/>
                    </a:schemeClr>
                  </a:outerShdw>
                </a:effectLst>
                <a:cs typeface="Ali_K_Alwand" pitchFamily="2" charset="-78"/>
              </a:rPr>
              <a:t>فةرةنسى</a:t>
            </a:r>
            <a:r>
              <a:rPr lang="ar-IQ" sz="2400" dirty="0">
                <a:ln w="0"/>
                <a:solidFill>
                  <a:schemeClr val="tx1"/>
                </a:solidFill>
                <a:effectLst>
                  <a:outerShdw blurRad="38100" dist="19050" dir="2700000" algn="tl" rotWithShape="0">
                    <a:schemeClr val="dk1">
                      <a:alpha val="40000"/>
                    </a:schemeClr>
                  </a:outerShdw>
                </a:effectLst>
                <a:cs typeface="Ali_K_Alwand" pitchFamily="2" charset="-78"/>
              </a:rPr>
              <a: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4000" b="1" dirty="0">
                <a:solidFill>
                  <a:prstClr val="black"/>
                </a:solidFill>
                <a:latin typeface="Calibri" panose="020F0502020204030204"/>
                <a:cs typeface="Arial" panose="020B0604020202020204" pitchFamily="34" charset="0"/>
              </a:rPr>
              <a:t>الأنظمة الانتخابية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152400" y="1371600"/>
            <a:ext cx="8763000" cy="5334000"/>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00B050"/>
                </a:solidFill>
              </a:rPr>
              <a:t>أنواع الأنظمة الانتخابية</a:t>
            </a:r>
            <a:endParaRPr lang="ar-IQ" sz="2400" dirty="0">
              <a:solidFill>
                <a:schemeClr val="tx1"/>
              </a:solidFill>
            </a:endParaRPr>
          </a:p>
          <a:p>
            <a:pPr marL="0" indent="0" algn="just" rtl="1">
              <a:lnSpc>
                <a:spcPct val="100000"/>
              </a:lnSpc>
              <a:spcBef>
                <a:spcPts val="0"/>
              </a:spcBef>
              <a:buNone/>
            </a:pPr>
            <a:r>
              <a:rPr lang="ar-IQ" sz="2400" dirty="0">
                <a:solidFill>
                  <a:srgbClr val="FF0000"/>
                </a:solidFill>
              </a:rPr>
              <a:t>أ. </a:t>
            </a:r>
            <a:r>
              <a:rPr lang="ar-IQ" sz="2400" b="1" dirty="0">
                <a:solidFill>
                  <a:srgbClr val="FF0000"/>
                </a:solidFill>
              </a:rPr>
              <a:t>نظام الأغلبية</a:t>
            </a:r>
            <a:endParaRPr lang="ar-IQ" sz="2400" dirty="0">
              <a:solidFill>
                <a:srgbClr val="FF0000"/>
              </a:solidFill>
            </a:endParaRPr>
          </a:p>
          <a:p>
            <a:pPr marL="0" indent="0" algn="just" rtl="1">
              <a:lnSpc>
                <a:spcPct val="100000"/>
              </a:lnSpc>
              <a:spcBef>
                <a:spcPts val="0"/>
              </a:spcBef>
              <a:buNone/>
            </a:pPr>
            <a:r>
              <a:rPr lang="ar-IQ" sz="2000" dirty="0">
                <a:solidFill>
                  <a:schemeClr val="tx1"/>
                </a:solidFill>
              </a:rPr>
              <a:t>	ومن مميزات هذا النظام الانتخابي والمتمثلة بالدرجة الاولى في البساطة والسهولة في عملية جمع وفرز الاصوات الانتخابية وإعلان اسم المرشح أو المرشحين الفائزين والتقارب والانسجام الذي يخلقه هذا النظام بين الهيئة الانتخابية والمرشحين، إضافة الى الاغلبية المتماسكة التي يحققها داخل البرلمان والتي تؤدي بالنتيجة النهائية الى الاستقرار الحكومي.</a:t>
            </a:r>
          </a:p>
          <a:p>
            <a:pPr marL="0" indent="0" algn="just" rtl="1">
              <a:lnSpc>
                <a:spcPct val="100000"/>
              </a:lnSpc>
              <a:spcBef>
                <a:spcPts val="0"/>
              </a:spcBef>
              <a:buNone/>
            </a:pPr>
            <a:r>
              <a:rPr lang="ar-IQ" sz="2000" dirty="0">
                <a:solidFill>
                  <a:schemeClr val="tx1"/>
                </a:solidFill>
              </a:rPr>
              <a:t>	ومع ما تم ذكرها من مميزات فان هناك العديد من </a:t>
            </a:r>
            <a:r>
              <a:rPr lang="ar-IQ" sz="2000" dirty="0">
                <a:solidFill>
                  <a:srgbClr val="C00000"/>
                </a:solidFill>
              </a:rPr>
              <a:t>الانتقادات الموجهة الى هذا النظام الانتخابي ابرزها، وقوفه عائقاً امام وصول الاحزاب والتجمعات الصغيرة، وتكبير الاغلبية وتصغير الأقلية </a:t>
            </a:r>
            <a:r>
              <a:rPr lang="ar-IQ" sz="2000" dirty="0">
                <a:solidFill>
                  <a:schemeClr val="tx1"/>
                </a:solidFill>
              </a:rPr>
              <a:t>وعدم عدالة النتائج الانتخابية من حيث عدم التمثيل الصحيح للجسم الانتخابي.</a:t>
            </a:r>
          </a:p>
        </p:txBody>
      </p:sp>
    </p:spTree>
    <p:extLst>
      <p:ext uri="{BB962C8B-B14F-4D97-AF65-F5344CB8AC3E}">
        <p14:creationId xmlns:p14="http://schemas.microsoft.com/office/powerpoint/2010/main" val="23031265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4000" b="1" dirty="0">
                <a:solidFill>
                  <a:prstClr val="black"/>
                </a:solidFill>
                <a:latin typeface="Calibri" panose="020F0502020204030204"/>
                <a:cs typeface="Arial" panose="020B0604020202020204" pitchFamily="34" charset="0"/>
              </a:rPr>
              <a:t>الأنظمة الانتخابية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190500" y="1409114"/>
            <a:ext cx="8763000" cy="5334000"/>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00B050"/>
                </a:solidFill>
              </a:rPr>
              <a:t>أنواع الأنظمة الانتخابية</a:t>
            </a:r>
            <a:endParaRPr lang="ar-IQ" sz="2400" b="1" dirty="0">
              <a:solidFill>
                <a:schemeClr val="tx1"/>
              </a:solidFill>
            </a:endParaRPr>
          </a:p>
          <a:p>
            <a:pPr marL="0" indent="0" algn="just" rtl="1">
              <a:lnSpc>
                <a:spcPct val="100000"/>
              </a:lnSpc>
              <a:spcBef>
                <a:spcPts val="0"/>
              </a:spcBef>
              <a:buNone/>
            </a:pPr>
            <a:r>
              <a:rPr lang="ar-IQ" sz="2400" b="1" dirty="0">
                <a:solidFill>
                  <a:srgbClr val="FF0000"/>
                </a:solidFill>
              </a:rPr>
              <a:t>ب . نظام التمثيل النسبي</a:t>
            </a:r>
          </a:p>
          <a:p>
            <a:pPr marL="0" indent="0" algn="just" rtl="1">
              <a:lnSpc>
                <a:spcPct val="100000"/>
              </a:lnSpc>
              <a:spcBef>
                <a:spcPts val="0"/>
              </a:spcBef>
              <a:buNone/>
            </a:pPr>
            <a:r>
              <a:rPr lang="ar-IQ" sz="1900" dirty="0">
                <a:solidFill>
                  <a:schemeClr val="tx1"/>
                </a:solidFill>
              </a:rPr>
              <a:t>	نظراً لكثرة الانتقادت الموجهة الى نظام الاغلبية بنوعيه (البسيطة والمطلقة) والتي اشرنا الى جزء منها فيما سبق، بدأ الفقه في النصف الاخير من القرن التاسع عشر يلفت الانظار الى مبدأ التمثيل النسبي. حيث تم الاخذ به من قبل بعض الكانتونات السويسرية، وتم إقرارها في التشريعات الانتخابية لكل من دولة بلجيكا ۱۸۹۹ ودولة السويد ۱۹۰۸، وقد انتشر هذا النظام الانتخابي بصورة واسعة بعد الحرب العالمية الأولى.</a:t>
            </a:r>
          </a:p>
          <a:p>
            <a:pPr marL="0" indent="0" algn="just" rtl="1">
              <a:lnSpc>
                <a:spcPct val="100000"/>
              </a:lnSpc>
              <a:spcBef>
                <a:spcPts val="0"/>
              </a:spcBef>
              <a:buNone/>
            </a:pPr>
            <a:r>
              <a:rPr lang="ar-IQ" sz="1900" dirty="0">
                <a:solidFill>
                  <a:schemeClr val="tx1"/>
                </a:solidFill>
              </a:rPr>
              <a:t>	</a:t>
            </a:r>
            <a:r>
              <a:rPr lang="ar-IQ" sz="1900" dirty="0">
                <a:solidFill>
                  <a:srgbClr val="FF0000"/>
                </a:solidFill>
              </a:rPr>
              <a:t>فوفقاً للتمثيل النسبي تكون عملية توزيع المقاعد على القوائم الانتخابية الفائزة وفقاً للثقل السياسي لكل حزب أو تجمع أو ائتلاف سياسي حسب نسية الاصوات التي حصل عليها في الانتخابات بصورة تبدو اكثر عادلة من نظام الاغلبية.</a:t>
            </a:r>
          </a:p>
          <a:p>
            <a:pPr marL="0" indent="0" algn="just" rtl="1">
              <a:lnSpc>
                <a:spcPct val="100000"/>
              </a:lnSpc>
              <a:spcBef>
                <a:spcPts val="0"/>
              </a:spcBef>
              <a:buNone/>
            </a:pPr>
            <a:r>
              <a:rPr lang="ar-IQ" sz="1900" dirty="0">
                <a:solidFill>
                  <a:schemeClr val="tx1"/>
                </a:solidFill>
              </a:rPr>
              <a:t>	</a:t>
            </a:r>
            <a:r>
              <a:rPr lang="ar-IQ" sz="1900" dirty="0">
                <a:solidFill>
                  <a:srgbClr val="7030A0"/>
                </a:solidFill>
              </a:rPr>
              <a:t>والملاحظ بأن هذا النظام الانتخابي مصصم لكي يتلاءم من القوائم الانتخابية اياً كان شكل القائمة الانتخابية مغلقة أو مفتوحة أو شبه مغلقة</a:t>
            </a:r>
            <a:r>
              <a:rPr lang="ar-IQ" sz="1900" dirty="0">
                <a:solidFill>
                  <a:schemeClr val="tx1"/>
                </a:solidFill>
              </a:rPr>
              <a:t>. ويظهر بصورة رئيسية على شكل صورتين التمثيل النسبي على مستوى الدولة (الدائرة الواحدة)، والتمثيل النسبي على مستوى الدوائر الانتخابية المتعددة.</a:t>
            </a:r>
          </a:p>
          <a:p>
            <a:pPr marL="0" indent="0" algn="just" rtl="1">
              <a:lnSpc>
                <a:spcPct val="100000"/>
              </a:lnSpc>
              <a:spcBef>
                <a:spcPts val="0"/>
              </a:spcBef>
              <a:buNone/>
            </a:pPr>
            <a:r>
              <a:rPr lang="ar-IQ" sz="1900" dirty="0">
                <a:solidFill>
                  <a:schemeClr val="tx1"/>
                </a:solidFill>
              </a:rPr>
              <a:t>	إذ توزع المقاعد التمثيلية وفقاً للصورة الاولى من التمثيل النسبي (التمثيل النسبي على مستوى الدولة) من خلال تقسيم العدد الكلي للناخبين في جميع أنحاء البلاد على عدد مقاعد من خلال تقسيم العدد الكلي للناخبين في جميع أنحاء البلاد على عدد مقاعد المجلس النيابي</a:t>
            </a:r>
            <a:r>
              <a:rPr lang="ar-IQ" sz="1900" dirty="0">
                <a:solidFill>
                  <a:srgbClr val="00B050"/>
                </a:solidFill>
              </a:rPr>
              <a:t>، وناتج هذه القسمة يمثل المعدل الوطني</a:t>
            </a:r>
            <a:r>
              <a:rPr lang="ar-IQ" sz="1900" dirty="0">
                <a:solidFill>
                  <a:schemeClr val="tx1"/>
                </a:solidFill>
              </a:rPr>
              <a:t>، الذي يقابل مقعداً نيابياً واحداً، وعلى هذا الاساس فان العدد الانتخابي الموحد المعدل الوطني يحدد مسبقاً في قانون الانتخاب.</a:t>
            </a:r>
          </a:p>
        </p:txBody>
      </p:sp>
    </p:spTree>
    <p:extLst>
      <p:ext uri="{BB962C8B-B14F-4D97-AF65-F5344CB8AC3E}">
        <p14:creationId xmlns:p14="http://schemas.microsoft.com/office/powerpoint/2010/main" val="9009800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4000" b="1" dirty="0">
                <a:solidFill>
                  <a:prstClr val="black"/>
                </a:solidFill>
                <a:latin typeface="Calibri" panose="020F0502020204030204"/>
                <a:cs typeface="Arial" panose="020B0604020202020204" pitchFamily="34" charset="0"/>
              </a:rPr>
              <a:t>الأنظمة الانتخابية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00B050"/>
                </a:solidFill>
              </a:rPr>
              <a:t>أنواع الأنظمة الانتخابية</a:t>
            </a:r>
            <a:endParaRPr lang="ar-IQ" sz="2400" b="1" dirty="0">
              <a:solidFill>
                <a:schemeClr val="tx1"/>
              </a:solidFill>
            </a:endParaRPr>
          </a:p>
          <a:p>
            <a:pPr marL="0" indent="0" algn="just" rtl="1">
              <a:lnSpc>
                <a:spcPct val="100000"/>
              </a:lnSpc>
              <a:spcBef>
                <a:spcPts val="0"/>
              </a:spcBef>
              <a:buNone/>
            </a:pPr>
            <a:r>
              <a:rPr lang="ar-IQ" sz="2400" b="1" dirty="0">
                <a:solidFill>
                  <a:srgbClr val="FF0000"/>
                </a:solidFill>
              </a:rPr>
              <a:t>ب . نظام التمثيل النسبي</a:t>
            </a:r>
          </a:p>
          <a:p>
            <a:pPr marL="0" indent="0" algn="just" rtl="1">
              <a:lnSpc>
                <a:spcPct val="100000"/>
              </a:lnSpc>
              <a:spcBef>
                <a:spcPts val="0"/>
              </a:spcBef>
              <a:buNone/>
            </a:pPr>
            <a:r>
              <a:rPr lang="ar-IQ" sz="1900" dirty="0">
                <a:solidFill>
                  <a:schemeClr val="tx1"/>
                </a:solidFill>
              </a:rPr>
              <a:t>	في حين أن الصورة الاخرى من التمثيل النسبي التمثيل النسبي على مستوى الدوائر الانتخابية فان توزيع المقعد يكون على أساس القاسم الانتخابي للدائرة الانتخابية، الذي يستخرج من خلال قسمة عدد الاصوات الصحيحة المعطاة في الدائرة الانتخابية.</a:t>
            </a:r>
          </a:p>
          <a:p>
            <a:pPr marL="0" indent="0" algn="just" rtl="1">
              <a:lnSpc>
                <a:spcPct val="100000"/>
              </a:lnSpc>
              <a:spcBef>
                <a:spcPts val="0"/>
              </a:spcBef>
              <a:buNone/>
            </a:pPr>
            <a:r>
              <a:rPr lang="ar-IQ" sz="1900" dirty="0">
                <a:solidFill>
                  <a:schemeClr val="tx1"/>
                </a:solidFill>
              </a:rPr>
              <a:t>	على عدد المقاعد المخصصة لتلك الدائرة الانتخابية. وقد اخذ بهذا النظام الانتخابي وبخاصة بصورة الدائرة الواحدة في انتخابات كوردستان سنة ١٩٩٢ وانتخابات الجمعية الوطنية العراقية في ٣٠/ كانون الثاني ۲٠٠٥ وفقاً لأمر سلطة الائتلاف الموقت رقم ٩٦ لسنة ٢٠٠٤، وبواقع ١٨ دائرة انتخابية توافقاً مع عدد محافظات الجمهورية العراقية في إنتخابات مجلس النواب العراقي في السنوات ۲۰۰۵، ۲۰۱۰، ۲۰۱۸ ، ۲۰۱۴ استنادا لقانون رقم ١٦ لسنة ٢٠٠٥ وقانون انتخابات مجلس النواب العراقي رقم ٤٥ لسنة ٢٠١٣.</a:t>
            </a:r>
          </a:p>
          <a:p>
            <a:pPr marL="0" indent="0" algn="just" rtl="1">
              <a:lnSpc>
                <a:spcPct val="100000"/>
              </a:lnSpc>
              <a:spcBef>
                <a:spcPts val="0"/>
              </a:spcBef>
              <a:buNone/>
            </a:pPr>
            <a:r>
              <a:rPr lang="ar-IQ" sz="1900" dirty="0">
                <a:solidFill>
                  <a:schemeClr val="tx1"/>
                </a:solidFill>
              </a:rPr>
              <a:t>	</a:t>
            </a:r>
            <a:r>
              <a:rPr lang="ar-IQ" sz="1900" dirty="0">
                <a:solidFill>
                  <a:srgbClr val="FF0000"/>
                </a:solidFill>
              </a:rPr>
              <a:t>وهناك نقاط ايجابية كثيرة تسجل لهذا النظام الانتخابي والمتمثلة في مزايا كثيرة منها: التمثيل الحقيقي للجسم الانتخابي، وإفساحه المجال أمام الاحزاب والتجمعات الصغيرة للحصول على مقعد تمثيلي، اضافة الى تمثليه لروح الديمقراطية وتشجيع المشاركة الواسعة للناخبين في الانتخابات</a:t>
            </a:r>
            <a:r>
              <a:rPr lang="ar-IQ" sz="1900" dirty="0">
                <a:solidFill>
                  <a:schemeClr val="tx1"/>
                </a:solidFill>
              </a:rPr>
              <a:t>.</a:t>
            </a:r>
          </a:p>
          <a:p>
            <a:pPr marL="0" indent="0" algn="just" rtl="1">
              <a:lnSpc>
                <a:spcPct val="100000"/>
              </a:lnSpc>
              <a:spcBef>
                <a:spcPts val="0"/>
              </a:spcBef>
              <a:buNone/>
            </a:pPr>
            <a:r>
              <a:rPr lang="ar-IQ" sz="1900" dirty="0">
                <a:solidFill>
                  <a:schemeClr val="tx1"/>
                </a:solidFill>
              </a:rPr>
              <a:t>	</a:t>
            </a:r>
            <a:r>
              <a:rPr lang="ar-IQ" sz="1900" dirty="0">
                <a:solidFill>
                  <a:srgbClr val="7030A0"/>
                </a:solidFill>
              </a:rPr>
              <a:t>وعلى الرغم من هذه المزايا هناك انتقادات توجه الى هذا النظام نلخص أبرزها في بلورته للتعددية المفرطة من خلال تواجد عدد هائل من الاحزاب والتجمعات السياسية داخل المجالس التمثيلية، وحاجاته الى عمليات حسابية معقدة في عمليات الفرز والعد وإعلان النتائج، ووقوفها عائقاً امام المستقلين للفوز بمقعد نيابي</a:t>
            </a:r>
            <a:r>
              <a:rPr lang="ar-IQ" sz="1900" dirty="0">
                <a:solidFill>
                  <a:schemeClr val="tx1"/>
                </a:solidFill>
              </a:rPr>
              <a:t>.</a:t>
            </a:r>
          </a:p>
        </p:txBody>
      </p:sp>
    </p:spTree>
    <p:extLst>
      <p:ext uri="{BB962C8B-B14F-4D97-AF65-F5344CB8AC3E}">
        <p14:creationId xmlns:p14="http://schemas.microsoft.com/office/powerpoint/2010/main" val="40990565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4000" b="1" dirty="0">
                <a:solidFill>
                  <a:prstClr val="black"/>
                </a:solidFill>
                <a:latin typeface="Calibri" panose="020F0502020204030204"/>
                <a:cs typeface="Arial" panose="020B0604020202020204" pitchFamily="34" charset="0"/>
              </a:rPr>
              <a:t>الدولة القانونية والأحزاب السياسية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en-US" sz="2400" b="1" dirty="0">
                <a:solidFill>
                  <a:schemeClr val="tx1"/>
                </a:solidFill>
              </a:rPr>
              <a:t>	</a:t>
            </a:r>
            <a:r>
              <a:rPr lang="ar-IQ" sz="2400" b="1" dirty="0">
                <a:solidFill>
                  <a:schemeClr val="tx1"/>
                </a:solidFill>
              </a:rPr>
              <a:t>إن الدولة القانونية من المواضيع الكلاسيكية التي تطرح نفسها بقوة وبإستمرار على الصعيدين الداخلي والدولي، نظراً لارتباطها الوثيق ببناء النظام الديمقراطي الحقيقي الضامن للحقوق والحريات الاساسية للافراد تجاه التنمية البشرية المستدامة، إضافة إلى ذلك إن موضوع الأحزاب السياسية من المواضيع الأساسية في الدولة، بحيث لا يمكن تصور دولة ديمقراطية بدون الأحزاب السياسية، وعليه من خلال هذا الفصل سنتناول هذين الموضوعين الأساسين</a:t>
            </a:r>
            <a:r>
              <a:rPr lang="en-US" sz="2400" b="1" dirty="0">
                <a:solidFill>
                  <a:schemeClr val="tx1"/>
                </a:solidFill>
              </a:rPr>
              <a:t>:</a:t>
            </a:r>
          </a:p>
          <a:p>
            <a:pPr marL="0" indent="0" algn="just" rtl="1">
              <a:lnSpc>
                <a:spcPct val="100000"/>
              </a:lnSpc>
              <a:spcBef>
                <a:spcPts val="0"/>
              </a:spcBef>
              <a:buNone/>
            </a:pPr>
            <a:r>
              <a:rPr lang="ar-IQ" sz="2400" b="1" dirty="0">
                <a:solidFill>
                  <a:srgbClr val="FF0000"/>
                </a:solidFill>
              </a:rPr>
              <a:t>1- الدولة القانونية ومقوماتها الأساسية</a:t>
            </a:r>
          </a:p>
          <a:p>
            <a:pPr marL="0" indent="0" algn="just" rtl="1">
              <a:lnSpc>
                <a:spcPct val="100000"/>
              </a:lnSpc>
              <a:spcBef>
                <a:spcPts val="0"/>
              </a:spcBef>
              <a:buNone/>
            </a:pPr>
            <a:r>
              <a:rPr lang="ar-IQ" sz="2400" b="1" dirty="0">
                <a:solidFill>
                  <a:srgbClr val="FF0000"/>
                </a:solidFill>
              </a:rPr>
              <a:t>2- الأحزاب السياسية</a:t>
            </a:r>
            <a:endParaRPr lang="ar-IQ" sz="1900" dirty="0">
              <a:solidFill>
                <a:srgbClr val="FF0000"/>
              </a:solidFill>
            </a:endParaRPr>
          </a:p>
        </p:txBody>
      </p:sp>
    </p:spTree>
    <p:extLst>
      <p:ext uri="{BB962C8B-B14F-4D97-AF65-F5344CB8AC3E}">
        <p14:creationId xmlns:p14="http://schemas.microsoft.com/office/powerpoint/2010/main" val="37701508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مقومات </a:t>
            </a:r>
            <a:r>
              <a:rPr lang="ar-IQ" sz="4000" b="1" dirty="0">
                <a:solidFill>
                  <a:prstClr val="black"/>
                </a:solidFill>
                <a:latin typeface="Calibri" panose="020F0502020204030204"/>
                <a:cs typeface="Arial" panose="020B0604020202020204" pitchFamily="34" charset="0"/>
              </a:rPr>
              <a:t>الدولة القانونية وآليات تطبيقها</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ar-IQ" sz="2400" b="1" dirty="0">
                <a:solidFill>
                  <a:schemeClr val="tx1"/>
                </a:solidFill>
              </a:rPr>
              <a:t>	إن بناء دولة يسود فيها القانون أو بالاحرى الدولة القانونية يتطلب منا الأخذ بنظر الاعتبار مجموعة من العناصر أو مرتكزات اساسية لا غنى عنها تضمن خضوعها للقانون. وقد اشار دستور جمهورية العراق لسنة ٢٠٠٥ وفي ديباجته الى الدولة القانونية وفكرة الالتزام بالنصوص الدستورية بالقول:( </a:t>
            </a:r>
            <a:r>
              <a:rPr lang="ar-IQ" sz="2400" b="1" dirty="0">
                <a:solidFill>
                  <a:srgbClr val="FF0000"/>
                </a:solidFill>
              </a:rPr>
              <a:t>لم يثننا التكفير والارهاب من أن نمضي قدماً لبناء دولة القانون ... إن الالتزام بهذا الدستور يحفظ للعراق اتحادها الحر شعباً و أرضاً وسيادة </a:t>
            </a:r>
            <a:r>
              <a:rPr lang="ar-IQ" sz="2400" b="1" dirty="0">
                <a:solidFill>
                  <a:schemeClr val="tx1"/>
                </a:solidFill>
              </a:rPr>
              <a:t>). وقرر الكثير من المبادئ والآليات في ثنايا الدستور من فصل السلطات. وإقرار الحقوق والحريات والرقابة ومبدأ المشروعية وتدرج القواعد القانونية والمساءلة والمحاسبة ومبدأ السيادة الشعبية والتداول السلمي للسلطة.</a:t>
            </a:r>
            <a:endParaRPr lang="ar-IQ" sz="1900" dirty="0">
              <a:solidFill>
                <a:srgbClr val="FF0000"/>
              </a:solidFill>
            </a:endParaRPr>
          </a:p>
        </p:txBody>
      </p:sp>
    </p:spTree>
    <p:extLst>
      <p:ext uri="{BB962C8B-B14F-4D97-AF65-F5344CB8AC3E}">
        <p14:creationId xmlns:p14="http://schemas.microsoft.com/office/powerpoint/2010/main" val="15018030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مقومات </a:t>
            </a:r>
            <a:r>
              <a:rPr lang="ar-IQ" sz="4000" b="1" dirty="0">
                <a:solidFill>
                  <a:prstClr val="black"/>
                </a:solidFill>
                <a:latin typeface="Calibri" panose="020F0502020204030204"/>
                <a:cs typeface="Arial" panose="020B0604020202020204" pitchFamily="34" charset="0"/>
              </a:rPr>
              <a:t>الدولة القانونية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r" rtl="1">
              <a:lnSpc>
                <a:spcPct val="100000"/>
              </a:lnSpc>
              <a:spcBef>
                <a:spcPts val="0"/>
              </a:spcBef>
              <a:buNone/>
            </a:pPr>
            <a:r>
              <a:rPr lang="ar-IQ" sz="2800" b="1" dirty="0">
                <a:solidFill>
                  <a:srgbClr val="FF0000"/>
                </a:solidFill>
              </a:rPr>
              <a:t>۱ - وجود دستور</a:t>
            </a:r>
          </a:p>
          <a:p>
            <a:pPr marL="0" indent="0" algn="just" rtl="1">
              <a:lnSpc>
                <a:spcPct val="100000"/>
              </a:lnSpc>
              <a:spcBef>
                <a:spcPts val="0"/>
              </a:spcBef>
              <a:buNone/>
            </a:pPr>
            <a:r>
              <a:rPr lang="ar-IQ" sz="2800" b="1" dirty="0">
                <a:solidFill>
                  <a:schemeClr val="tx1"/>
                </a:solidFill>
              </a:rPr>
              <a:t>	</a:t>
            </a:r>
            <a:r>
              <a:rPr lang="ar-IQ" sz="2800" dirty="0">
                <a:solidFill>
                  <a:schemeClr val="tx1"/>
                </a:solidFill>
              </a:rPr>
              <a:t>لا غبار على ان </a:t>
            </a:r>
            <a:r>
              <a:rPr lang="ar-IQ" sz="2800" b="1" dirty="0">
                <a:solidFill>
                  <a:srgbClr val="7030A0"/>
                </a:solidFill>
              </a:rPr>
              <a:t>الدستور هو القانون الاعلى في الدولة </a:t>
            </a:r>
            <a:r>
              <a:rPr lang="ar-IQ" sz="2800" dirty="0">
                <a:solidFill>
                  <a:schemeClr val="tx1"/>
                </a:solidFill>
              </a:rPr>
              <a:t>المتضمن للقواعد والمبادئ الكفيلة برسم السياسة العامة للدولة وآليات وإجراءات عمل السلطات واختصاصاتها المحددة وهو الضامن للحقوق والحريات العامة، سواءً كانت مدونة في وثيقة واحدة أو في عدة وثائق أم خارج الوثيقة الدستورية على شكل اعراف دستورية.</a:t>
            </a:r>
          </a:p>
          <a:p>
            <a:pPr marL="0" indent="0" algn="just" rtl="1">
              <a:lnSpc>
                <a:spcPct val="100000"/>
              </a:lnSpc>
              <a:spcBef>
                <a:spcPts val="0"/>
              </a:spcBef>
              <a:buNone/>
            </a:pPr>
            <a:r>
              <a:rPr lang="ar-IQ" sz="2800" dirty="0">
                <a:solidFill>
                  <a:schemeClr val="tx1"/>
                </a:solidFill>
              </a:rPr>
              <a:t>	</a:t>
            </a:r>
            <a:r>
              <a:rPr lang="ar-IQ" sz="2800" b="1" dirty="0">
                <a:solidFill>
                  <a:srgbClr val="7030A0"/>
                </a:solidFill>
              </a:rPr>
              <a:t>فالدستور هو الذي يكون السلطات الثلاث </a:t>
            </a:r>
            <a:r>
              <a:rPr lang="ar-IQ" sz="2800" dirty="0">
                <a:solidFill>
                  <a:schemeClr val="tx1"/>
                </a:solidFill>
              </a:rPr>
              <a:t>من حيث التركيبة والاختصاص ويقرر الحقوق والحريات الاساسية ويضمنها. وهو بذلك يبين حدود اختصاص السلطات العامة ويقرر في نفس الوقت قيوداً وحدوداً لكل سلطة منها لا تستطيع تجاوزها، والا كانت هذه السلطات قد خالفت الدستور وفقدت سند وجودها ومبرر شرعيتها. فالدستور على هذا النحو يكون قيداً على سلطان الدولة.</a:t>
            </a:r>
          </a:p>
          <a:p>
            <a:pPr marL="0" indent="0" algn="just" rtl="1">
              <a:lnSpc>
                <a:spcPct val="100000"/>
              </a:lnSpc>
              <a:spcBef>
                <a:spcPts val="0"/>
              </a:spcBef>
              <a:buNone/>
            </a:pPr>
            <a:endParaRPr lang="ar-IQ" sz="2800" dirty="0">
              <a:solidFill>
                <a:srgbClr val="FF0000"/>
              </a:solidFill>
            </a:endParaRPr>
          </a:p>
        </p:txBody>
      </p:sp>
    </p:spTree>
    <p:extLst>
      <p:ext uri="{BB962C8B-B14F-4D97-AF65-F5344CB8AC3E}">
        <p14:creationId xmlns:p14="http://schemas.microsoft.com/office/powerpoint/2010/main" val="26632376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مقومات </a:t>
            </a:r>
            <a:r>
              <a:rPr lang="ar-IQ" sz="4000" b="1" dirty="0">
                <a:solidFill>
                  <a:prstClr val="black"/>
                </a:solidFill>
                <a:latin typeface="Calibri" panose="020F0502020204030204"/>
                <a:cs typeface="Arial" panose="020B0604020202020204" pitchFamily="34" charset="0"/>
              </a:rPr>
              <a:t>الدولة القانونية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ar-IQ" sz="2400" b="1" dirty="0">
                <a:solidFill>
                  <a:srgbClr val="FF0000"/>
                </a:solidFill>
              </a:rPr>
              <a:t>۱ - وجود دستور</a:t>
            </a:r>
          </a:p>
          <a:p>
            <a:pPr marL="0" indent="0" algn="just" rtl="1">
              <a:lnSpc>
                <a:spcPct val="100000"/>
              </a:lnSpc>
              <a:spcBef>
                <a:spcPts val="0"/>
              </a:spcBef>
              <a:buNone/>
            </a:pPr>
            <a:r>
              <a:rPr lang="ar-IQ" sz="2400" b="1" dirty="0">
                <a:solidFill>
                  <a:schemeClr val="tx1"/>
                </a:solidFill>
              </a:rPr>
              <a:t>	</a:t>
            </a:r>
            <a:r>
              <a:rPr lang="ar-IQ" sz="2400" dirty="0">
                <a:solidFill>
                  <a:schemeClr val="tx1"/>
                </a:solidFill>
              </a:rPr>
              <a:t>والجدير بالذكر أن الدستور كقانون اعلى واسمى في التنظيم الداخلي للدول اصبح من المسائل البديهية لتنظيم السلطات والإقرار بالحقوق والحريات العامة بغض النظر عن نوعه والاسلوب المتبع في كتابته، بل أكثر من ذلك لم يعد وجوده مقتصراً على الدولة القانونية، بل أصبح يشمل كل الدول باختلاف مسمايتها وانظمتها وايدولوجياتها.</a:t>
            </a:r>
          </a:p>
          <a:p>
            <a:pPr marL="0" indent="0" algn="just" rtl="1">
              <a:lnSpc>
                <a:spcPct val="100000"/>
              </a:lnSpc>
              <a:spcBef>
                <a:spcPts val="0"/>
              </a:spcBef>
              <a:buNone/>
            </a:pPr>
            <a:r>
              <a:rPr lang="ar-IQ" sz="2400" dirty="0">
                <a:solidFill>
                  <a:schemeClr val="tx1"/>
                </a:solidFill>
              </a:rPr>
              <a:t>	إضافة الى ذلك فانه على الرغم من ان ميثاق الأمم المتحدة نص في مجال اقرارها بوجود الدول على شرطين وهما: أن </a:t>
            </a:r>
            <a:r>
              <a:rPr lang="ar-IQ" sz="2400" dirty="0">
                <a:solidFill>
                  <a:srgbClr val="FF0000"/>
                </a:solidFill>
              </a:rPr>
              <a:t>يكون محباً للسلام </a:t>
            </a:r>
            <a:r>
              <a:rPr lang="ar-IQ" sz="2400" dirty="0">
                <a:solidFill>
                  <a:schemeClr val="tx1"/>
                </a:solidFill>
              </a:rPr>
              <a:t>و</a:t>
            </a:r>
            <a:r>
              <a:rPr lang="ar-IQ" sz="2400" dirty="0">
                <a:solidFill>
                  <a:srgbClr val="FF0000"/>
                </a:solidFill>
              </a:rPr>
              <a:t>قادراً على القيام بالتزاماتها الدولية</a:t>
            </a:r>
            <a:r>
              <a:rPr lang="ar-IQ" sz="2400" dirty="0">
                <a:solidFill>
                  <a:schemeClr val="tx1"/>
                </a:solidFill>
              </a:rPr>
              <a:t> فانه على صعيد التطبيق </a:t>
            </a:r>
            <a:r>
              <a:rPr lang="ar-IQ" sz="2400" dirty="0">
                <a:solidFill>
                  <a:srgbClr val="00B050"/>
                </a:solidFill>
              </a:rPr>
              <a:t>العملي اصبح وجود الدستور مطلباً يحتذى به لاكتساب العضوية في الامم المتحدة أو العضوية في احد الاتحادات الدولية او الاقليمية. وعندما طالبت جمهورية فانواتو احدى الجزر الواقعة في اقيانوسيا</a:t>
            </a:r>
            <a:r>
              <a:rPr lang="ar-IQ" sz="2400" dirty="0">
                <a:solidFill>
                  <a:schemeClr val="tx1"/>
                </a:solidFill>
              </a:rPr>
              <a:t>، في ثمانينيات القرن الماضي اشترطت عليها ضرورة تقديم دستور مكتوب.</a:t>
            </a:r>
            <a:endParaRPr lang="ar-IQ" sz="1900" dirty="0">
              <a:solidFill>
                <a:srgbClr val="FF0000"/>
              </a:solidFill>
            </a:endParaRPr>
          </a:p>
        </p:txBody>
      </p:sp>
    </p:spTree>
    <p:extLst>
      <p:ext uri="{BB962C8B-B14F-4D97-AF65-F5344CB8AC3E}">
        <p14:creationId xmlns:p14="http://schemas.microsoft.com/office/powerpoint/2010/main" val="33088357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مقومات </a:t>
            </a:r>
            <a:r>
              <a:rPr lang="ar-IQ" sz="4000" b="1" dirty="0">
                <a:solidFill>
                  <a:prstClr val="black"/>
                </a:solidFill>
                <a:latin typeface="Calibri" panose="020F0502020204030204"/>
                <a:cs typeface="Arial" panose="020B0604020202020204" pitchFamily="34" charset="0"/>
              </a:rPr>
              <a:t>الدولة القانونية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ar-IQ" sz="2400" b="1" dirty="0">
                <a:solidFill>
                  <a:srgbClr val="FF0000"/>
                </a:solidFill>
              </a:rPr>
              <a:t>2 - تدرج القواعد القانونية</a:t>
            </a:r>
          </a:p>
          <a:p>
            <a:pPr marL="0" indent="0" algn="just" rtl="1">
              <a:lnSpc>
                <a:spcPct val="100000"/>
              </a:lnSpc>
              <a:spcBef>
                <a:spcPts val="0"/>
              </a:spcBef>
              <a:buNone/>
            </a:pPr>
            <a:r>
              <a:rPr lang="ar-IQ" sz="2400" b="1" dirty="0">
                <a:solidFill>
                  <a:schemeClr val="tx1"/>
                </a:solidFill>
              </a:rPr>
              <a:t>	</a:t>
            </a:r>
            <a:r>
              <a:rPr lang="ar-IQ" sz="2400" dirty="0">
                <a:solidFill>
                  <a:schemeClr val="tx1"/>
                </a:solidFill>
              </a:rPr>
              <a:t>يعود الفضل في إقرار هذا المبدأ أو المقوم الاساسي الى </a:t>
            </a:r>
            <a:r>
              <a:rPr lang="ar-IQ" sz="2400" b="1" dirty="0">
                <a:solidFill>
                  <a:srgbClr val="7030A0"/>
                </a:solidFill>
              </a:rPr>
              <a:t>الفقيه النمساوي هانز كلزن من خلال نظريته الشهيرة النظرية المحضة في القانون </a:t>
            </a:r>
            <a:r>
              <a:rPr lang="en-US" sz="2400" b="1" dirty="0">
                <a:solidFill>
                  <a:srgbClr val="7030A0"/>
                </a:solidFill>
              </a:rPr>
              <a:t>The Pure Theory</a:t>
            </a:r>
            <a:r>
              <a:rPr lang="ar-IQ" sz="2400" b="1" dirty="0">
                <a:solidFill>
                  <a:srgbClr val="7030A0"/>
                </a:solidFill>
              </a:rPr>
              <a:t> </a:t>
            </a:r>
            <a:r>
              <a:rPr lang="en-US" sz="2400" b="1" dirty="0">
                <a:solidFill>
                  <a:srgbClr val="7030A0"/>
                </a:solidFill>
              </a:rPr>
              <a:t>of Law</a:t>
            </a:r>
            <a:r>
              <a:rPr lang="ar-IQ" sz="2400" dirty="0">
                <a:solidFill>
                  <a:schemeClr val="tx1"/>
                </a:solidFill>
              </a:rPr>
              <a:t>. ففي كل دولة يوجد نظام قانوني هرمي يتربع الدستور في القمة وتليه التشريعات الاساسية ومن ثم التشريعات الفرعية والقرارات كونهم ليسوا في مرتبة واحدة من حيث القيمة والقوة القانونية . وهذا التدرج لا يقتصر على الصعيد الداخلي اذ يعلو قواعد القانون الدولي العام المقررة على الدستور ويجب ان ينفذ الالتزمات الدولية بحسن نية في نطاق خضوع القاعدة الادنى للقاعدة الاعلى مرتبة.</a:t>
            </a:r>
          </a:p>
          <a:p>
            <a:pPr marL="0" indent="0" algn="just" rtl="1">
              <a:lnSpc>
                <a:spcPct val="100000"/>
              </a:lnSpc>
              <a:spcBef>
                <a:spcPts val="0"/>
              </a:spcBef>
              <a:buNone/>
            </a:pPr>
            <a:r>
              <a:rPr lang="ar-IQ" sz="2400" dirty="0">
                <a:solidFill>
                  <a:schemeClr val="tx1"/>
                </a:solidFill>
              </a:rPr>
              <a:t>	</a:t>
            </a:r>
            <a:r>
              <a:rPr lang="ar-IQ" sz="2400" b="1" dirty="0">
                <a:solidFill>
                  <a:srgbClr val="00B050"/>
                </a:solidFill>
              </a:rPr>
              <a:t>فالترتيب الهرمي للقاعدة القانونية يقوم على اساس القوة القانونية لكل قاعدة</a:t>
            </a:r>
            <a:r>
              <a:rPr lang="ar-IQ" sz="2400" dirty="0">
                <a:solidFill>
                  <a:schemeClr val="tx1"/>
                </a:solidFill>
              </a:rPr>
              <a:t>، فالقواعد التي تتمتع بالقوة القانونية الاعلى تحتل المرتبة الاعلى في البناء الهرمي التدرجي، وتحتل القاعدة التي تليها من حيث القوة القانونية المرتبة التي تليها في الهرم، وهكذا حتى تصل الى قاعدة الهرم القانوني التي تحتلها القاعدة لكونها تتمتع بقوة قانونية أقل، وبالنتيجة يجب على السلطات العامة عند سن القواعد القانونية، احترام هذا التسلسل التدرجي للقواعد القانونية وإلا يُعد عملهم غير مشروع.</a:t>
            </a:r>
          </a:p>
        </p:txBody>
      </p:sp>
    </p:spTree>
    <p:extLst>
      <p:ext uri="{BB962C8B-B14F-4D97-AF65-F5344CB8AC3E}">
        <p14:creationId xmlns:p14="http://schemas.microsoft.com/office/powerpoint/2010/main" val="33670916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مقومات </a:t>
            </a:r>
            <a:r>
              <a:rPr lang="ar-IQ" sz="4000" b="1" dirty="0">
                <a:solidFill>
                  <a:prstClr val="black"/>
                </a:solidFill>
                <a:latin typeface="Calibri" panose="020F0502020204030204"/>
                <a:cs typeface="Arial" panose="020B0604020202020204" pitchFamily="34" charset="0"/>
              </a:rPr>
              <a:t>الدولة القانونية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ar-IQ" sz="2400" b="1" dirty="0">
                <a:solidFill>
                  <a:srgbClr val="FF0000"/>
                </a:solidFill>
              </a:rPr>
              <a:t>2 - تدرج القواعد القانونية</a:t>
            </a:r>
          </a:p>
          <a:p>
            <a:pPr marL="0" indent="0" algn="just" rtl="1">
              <a:lnSpc>
                <a:spcPct val="100000"/>
              </a:lnSpc>
              <a:spcBef>
                <a:spcPts val="0"/>
              </a:spcBef>
              <a:buNone/>
            </a:pPr>
            <a:r>
              <a:rPr lang="ar-IQ" sz="2400" b="1" dirty="0">
                <a:solidFill>
                  <a:schemeClr val="tx1"/>
                </a:solidFill>
              </a:rPr>
              <a:t>	</a:t>
            </a:r>
            <a:r>
              <a:rPr lang="ar-IQ" sz="2400" dirty="0">
                <a:solidFill>
                  <a:schemeClr val="tx1"/>
                </a:solidFill>
              </a:rPr>
              <a:t>وعليه يترتب على مبدأ تدرج القواعد القانونية وجوب خضوع القاعدة الادنى للقاعدة الاسمى من حيث الشكل والموضوع اي صدورها من السلطة التي حددتها القاعدة وبإتباع الاجراءات التي بينها وان تكون متفقة في مضمونها مع مضمون القاعدة الاعلى. كما أن القرار الفردي لابد أن يكون تطبيقاً لقاعدة عامة مجردة موضوعة سلفاً و العمل المادي التنفيذي نفسه لن يكون إلا تنفيذاً للقرار المطبق للقواعد العامة على الحالة الفردية.</a:t>
            </a:r>
          </a:p>
          <a:p>
            <a:pPr marL="0" indent="0" algn="just" rtl="1">
              <a:lnSpc>
                <a:spcPct val="100000"/>
              </a:lnSpc>
              <a:spcBef>
                <a:spcPts val="0"/>
              </a:spcBef>
              <a:buNone/>
            </a:pPr>
            <a:r>
              <a:rPr lang="ar-IQ" sz="2400" b="1" dirty="0">
                <a:solidFill>
                  <a:srgbClr val="FF0000"/>
                </a:solidFill>
              </a:rPr>
              <a:t>3- خضوع الادارة للقانون</a:t>
            </a:r>
          </a:p>
          <a:p>
            <a:pPr marL="0" indent="0" algn="just" rtl="1">
              <a:lnSpc>
                <a:spcPct val="100000"/>
              </a:lnSpc>
              <a:spcBef>
                <a:spcPts val="0"/>
              </a:spcBef>
              <a:buNone/>
            </a:pPr>
            <a:r>
              <a:rPr lang="ar-IQ" sz="2400" dirty="0">
                <a:solidFill>
                  <a:schemeClr val="tx1"/>
                </a:solidFill>
              </a:rPr>
              <a:t>	يعد مبدأ خضوع الادارة للقانون</a:t>
            </a:r>
            <a:r>
              <a:rPr lang="ar-IQ" sz="2400" dirty="0">
                <a:solidFill>
                  <a:srgbClr val="C00000"/>
                </a:solidFill>
              </a:rPr>
              <a:t>، والذي يستخدمه غالبية الفقه الدستوري كمرادف لمبدأ سيادة القانون عنصراً من عناصر الدولة القانونية</a:t>
            </a:r>
            <a:r>
              <a:rPr lang="ar-IQ" sz="2400" dirty="0">
                <a:solidFill>
                  <a:srgbClr val="00B050"/>
                </a:solidFill>
              </a:rPr>
              <a:t>، باعتبار العبارة الأخيرة اشمل واوسع من العبارة الاولى</a:t>
            </a:r>
            <a:r>
              <a:rPr lang="ar-IQ" sz="2400" dirty="0">
                <a:solidFill>
                  <a:schemeClr val="tx1"/>
                </a:solidFill>
              </a:rPr>
              <a:t>، فلا يجوز للادارة أن تتخذ إجراء، قرار اداري أو عمل مادي الا بناءً على قانون و تنفيذ له ويستوي أن تكون هذه التصرفات أو الأعمال الصادرة من الادارة تصرفات قانونية أو مجرد اعمال مادية، أو تكون هذه التصرفات إيجابية أو سلبية.</a:t>
            </a:r>
            <a:endParaRPr lang="ar-IQ" sz="1900" dirty="0">
              <a:solidFill>
                <a:srgbClr val="FF0000"/>
              </a:solidFill>
            </a:endParaRPr>
          </a:p>
        </p:txBody>
      </p:sp>
    </p:spTree>
    <p:extLst>
      <p:ext uri="{BB962C8B-B14F-4D97-AF65-F5344CB8AC3E}">
        <p14:creationId xmlns:p14="http://schemas.microsoft.com/office/powerpoint/2010/main" val="2767306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مقومات </a:t>
            </a:r>
            <a:r>
              <a:rPr lang="ar-IQ" sz="4000" b="1" dirty="0">
                <a:solidFill>
                  <a:prstClr val="black"/>
                </a:solidFill>
                <a:latin typeface="Calibri" panose="020F0502020204030204"/>
                <a:cs typeface="Arial" panose="020B0604020202020204" pitchFamily="34" charset="0"/>
              </a:rPr>
              <a:t>الدولة القانونية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ar-IQ" sz="2000" b="1" dirty="0">
                <a:solidFill>
                  <a:srgbClr val="FF0000"/>
                </a:solidFill>
              </a:rPr>
              <a:t>4- إقرار الحقوق والحريات العامة</a:t>
            </a:r>
          </a:p>
          <a:p>
            <a:pPr marL="0" indent="0" algn="just" rtl="1">
              <a:lnSpc>
                <a:spcPct val="100000"/>
              </a:lnSpc>
              <a:spcBef>
                <a:spcPts val="0"/>
              </a:spcBef>
              <a:buNone/>
            </a:pPr>
            <a:r>
              <a:rPr lang="ar-IQ" sz="2000" b="1" dirty="0">
                <a:solidFill>
                  <a:srgbClr val="FF0000"/>
                </a:solidFill>
              </a:rPr>
              <a:t>	</a:t>
            </a:r>
            <a:r>
              <a:rPr lang="ar-IQ" sz="2000" dirty="0">
                <a:solidFill>
                  <a:schemeClr val="tx1"/>
                </a:solidFill>
              </a:rPr>
              <a:t>ان حماية الحقوق والحريات العامة ضد تعسف واستبداد السلطات الحاكمة هي الغاية المقصودة من مبدأ إخضاع الدولة للقانون أو الدولة القانونية، فهذا المبدأ يفترض إن للافراد حقوقاً وحريات تجب حمايتها. بيد أن هذه الحقوق والحريات قد تغير مدلولها بتغير دور الدولة الحديثة وخاصة الاشتركية منها، إذ كانت هذه الحقوق والحريات في الدول التي تنتهج المذهب الحر لها طابع سلبي تقليدي تشكل قيوداً في ذات الوقت على سلطان الدولة، خلافاً للدول التي انتهجت المذهب الاشتراكي بحيث تغير دورها وأصبحت تدخلياً واكتست الحقوق طابعاً ايجابياً مثل الحقوق الاقتصادية والاجتماعية.</a:t>
            </a:r>
          </a:p>
          <a:p>
            <a:pPr marL="0" indent="0" algn="just" rtl="1">
              <a:lnSpc>
                <a:spcPct val="100000"/>
              </a:lnSpc>
              <a:spcBef>
                <a:spcPts val="0"/>
              </a:spcBef>
              <a:buNone/>
            </a:pPr>
            <a:r>
              <a:rPr lang="ar-IQ" sz="2000" dirty="0">
                <a:solidFill>
                  <a:schemeClr val="tx1"/>
                </a:solidFill>
              </a:rPr>
              <a:t>	إن إقرار الحقوق والحريات الأساسية للإنسان في إطار الدساتير الوطنية في تزايد مستمر (كماً ونوعاً) نظراً لما تحمله هذه الحقوق والحريات من معان وقيم إنسانية سامية وانعكاساتها على جوهر العملية الديمقراطية في البلاد. ونظراً للتطورات الكبيرة التي حصلت في مجال الحقوق والحريات وخاصة بعد صدور ميثاق الأمم المتحدة والاعلان العالمي لحقوق الانسان في عام ١٩٤٨ ، والعهدين الدوليين للحقوق المدنية والسياسية والاجتماعية والاقتصادية والثقافية لعام ١٩٦٦ ، إضافة الى العديد من الاتفاقيات والمواثيق التي تناولت هذه الحقوق. وقد خرجت هذه الحقوق والحريات من النطاق الداخلي الى الحظيرة الدولية وتدويل الدساتير الوطنية في مجال الحقوق والحريات العامة وذلك من خلال محاولة الدول، وبخاصة الديمقراطية منها الملاءمة بين لائحة الحقوق الداخلية المثبتة في الدساتير والمنظومة الدولية لحقوق الانسان، أو دمج الأخير فيها .</a:t>
            </a:r>
          </a:p>
        </p:txBody>
      </p:sp>
    </p:spTree>
    <p:extLst>
      <p:ext uri="{BB962C8B-B14F-4D97-AF65-F5344CB8AC3E}">
        <p14:creationId xmlns:p14="http://schemas.microsoft.com/office/powerpoint/2010/main" val="134747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algn="ctr"/>
            <a:r>
              <a:rPr lang="ar-IQ" sz="5400" b="1" cap="none" dirty="0" err="1">
                <a:ln w="0"/>
                <a:solidFill>
                  <a:schemeClr val="tx1"/>
                </a:solidFill>
                <a:effectLst>
                  <a:outerShdw blurRad="38100" dist="19050" dir="2700000" algn="tl" rotWithShape="0">
                    <a:schemeClr val="dk1">
                      <a:alpha val="40000"/>
                    </a:schemeClr>
                  </a:outerShdw>
                </a:effectLst>
                <a:cs typeface="Ali_K_Alwand" pitchFamily="2" charset="-78"/>
              </a:rPr>
              <a:t>تيؤرى</a:t>
            </a:r>
            <a:r>
              <a:rPr lang="ar-IQ" sz="5400" b="1" cap="none" dirty="0">
                <a:ln w="0"/>
                <a:solidFill>
                  <a:schemeClr val="tx1"/>
                </a:solidFill>
                <a:effectLst>
                  <a:outerShdw blurRad="38100" dist="19050" dir="2700000" algn="tl" rotWithShape="0">
                    <a:schemeClr val="dk1">
                      <a:alpha val="40000"/>
                    </a:schemeClr>
                  </a:outerShdw>
                </a:effectLst>
                <a:cs typeface="Ali_K_Alwand" pitchFamily="2" charset="-78"/>
              </a:rPr>
              <a:t> طريَبةست</a:t>
            </a:r>
          </a:p>
        </p:txBody>
      </p:sp>
      <p:sp>
        <p:nvSpPr>
          <p:cNvPr id="3" name="Content Placeholder 2"/>
          <p:cNvSpPr>
            <a:spLocks noGrp="1"/>
          </p:cNvSpPr>
          <p:nvPr>
            <p:ph idx="1"/>
          </p:nvPr>
        </p:nvSpPr>
        <p:spPr>
          <a:solidFill>
            <a:schemeClr val="bg1"/>
          </a:solidFill>
        </p:spPr>
        <p:style>
          <a:lnRef idx="2">
            <a:schemeClr val="accent3"/>
          </a:lnRef>
          <a:fillRef idx="1">
            <a:schemeClr val="lt1"/>
          </a:fillRef>
          <a:effectRef idx="0">
            <a:schemeClr val="accent3"/>
          </a:effectRef>
          <a:fontRef idx="minor">
            <a:schemeClr val="dk1"/>
          </a:fontRef>
        </p:style>
        <p:txBody>
          <a:bodyPr>
            <a:normAutofit/>
          </a:bodyPr>
          <a:lstStyle/>
          <a:p>
            <a:pPr algn="r" rtl="1">
              <a:buClrTx/>
              <a:buNone/>
            </a:pPr>
            <a:r>
              <a:rPr lang="ar-IQ" sz="5700" dirty="0">
                <a:ln w="0"/>
                <a:solidFill>
                  <a:schemeClr val="tx1"/>
                </a:solidFill>
                <a:effectLst>
                  <a:outerShdw blurRad="38100" dist="19050" dir="2700000" algn="tl" rotWithShape="0">
                    <a:schemeClr val="dk1">
                      <a:alpha val="40000"/>
                    </a:schemeClr>
                  </a:outerShdw>
                </a:effectLst>
                <a:cs typeface="Ali-A-Sahifa Bold" pitchFamily="2" charset="-78"/>
              </a:rPr>
              <a:t>  </a:t>
            </a:r>
            <a:r>
              <a:rPr lang="ar-IQ" sz="5900" dirty="0" err="1">
                <a:ln w="0"/>
                <a:solidFill>
                  <a:schemeClr val="tx1"/>
                </a:solidFill>
                <a:effectLst>
                  <a:outerShdw blurRad="38100" dist="19050" dir="2700000" algn="tl" rotWithShape="0">
                    <a:schemeClr val="dk1">
                      <a:alpha val="40000"/>
                    </a:schemeClr>
                  </a:outerShdw>
                </a:effectLst>
                <a:cs typeface="Ali_K_Alwand" pitchFamily="2" charset="-78"/>
              </a:rPr>
              <a:t>هةلَسةنطاندن</a:t>
            </a:r>
            <a:r>
              <a:rPr lang="ar-IQ" sz="59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5900" dirty="0" err="1">
                <a:ln w="0"/>
                <a:solidFill>
                  <a:schemeClr val="tx1"/>
                </a:solidFill>
                <a:effectLst>
                  <a:outerShdw blurRad="38100" dist="19050" dir="2700000" algn="tl" rotWithShape="0">
                    <a:schemeClr val="dk1">
                      <a:alpha val="40000"/>
                    </a:schemeClr>
                  </a:outerShdw>
                </a:effectLst>
                <a:cs typeface="Ali_K_Alwand" pitchFamily="2" charset="-78"/>
              </a:rPr>
              <a:t>تيؤرى</a:t>
            </a:r>
            <a:r>
              <a:rPr lang="ar-IQ" sz="59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5900" dirty="0" err="1">
                <a:ln w="0"/>
                <a:solidFill>
                  <a:schemeClr val="tx1"/>
                </a:solidFill>
                <a:effectLst>
                  <a:outerShdw blurRad="38100" dist="19050" dir="2700000" algn="tl" rotWithShape="0">
                    <a:schemeClr val="dk1">
                      <a:alpha val="40000"/>
                    </a:schemeClr>
                  </a:outerShdw>
                </a:effectLst>
                <a:cs typeface="Ali_K_Alwand" pitchFamily="2" charset="-78"/>
              </a:rPr>
              <a:t>طريَبةست</a:t>
            </a:r>
            <a:r>
              <a:rPr lang="ar-IQ" sz="5900" dirty="0">
                <a:ln w="0"/>
                <a:solidFill>
                  <a:schemeClr val="tx1"/>
                </a:solidFill>
                <a:effectLst>
                  <a:outerShdw blurRad="38100" dist="19050" dir="2700000" algn="tl" rotWithShape="0">
                    <a:schemeClr val="dk1">
                      <a:alpha val="40000"/>
                    </a:schemeClr>
                  </a:outerShdw>
                </a:effectLst>
                <a:cs typeface="Zanest _ Dyar Bakr" pitchFamily="2" charset="-78"/>
              </a:rPr>
              <a:t>:</a:t>
            </a:r>
            <a:endParaRPr lang="ar-IQ" sz="5700" dirty="0">
              <a:ln w="0"/>
              <a:solidFill>
                <a:schemeClr val="tx1"/>
              </a:solidFill>
              <a:effectLst>
                <a:outerShdw blurRad="38100" dist="19050" dir="2700000" algn="tl" rotWithShape="0">
                  <a:schemeClr val="dk1">
                    <a:alpha val="40000"/>
                  </a:schemeClr>
                </a:outerShdw>
              </a:effectLst>
              <a:cs typeface="Zanest _ Dyar Bakr" pitchFamily="2" charset="-78"/>
            </a:endParaRPr>
          </a:p>
          <a:p>
            <a:pPr algn="just" rtl="1">
              <a:buClrTx/>
              <a:buFont typeface="Wingdings" pitchFamily="2" charset="2"/>
              <a:buChar char="v"/>
            </a:pPr>
            <a:r>
              <a:rPr lang="ar-IQ" sz="30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000" dirty="0" err="1">
                <a:ln w="0"/>
                <a:solidFill>
                  <a:schemeClr val="tx1"/>
                </a:solidFill>
                <a:effectLst>
                  <a:outerShdw blurRad="38100" dist="19050" dir="2700000" algn="tl" rotWithShape="0">
                    <a:schemeClr val="dk1">
                      <a:alpha val="40000"/>
                    </a:schemeClr>
                  </a:outerShdw>
                </a:effectLst>
                <a:cs typeface="Ali_K_Alwand" pitchFamily="2" charset="-78"/>
              </a:rPr>
              <a:t>بنياتنراوة</a:t>
            </a:r>
            <a:r>
              <a:rPr lang="ar-IQ" sz="3000" dirty="0">
                <a:ln w="0"/>
                <a:solidFill>
                  <a:schemeClr val="tx1"/>
                </a:solidFill>
                <a:effectLst>
                  <a:outerShdw blurRad="38100" dist="19050" dir="2700000" algn="tl" rotWithShape="0">
                    <a:schemeClr val="dk1">
                      <a:alpha val="40000"/>
                    </a:schemeClr>
                  </a:outerShdw>
                </a:effectLst>
                <a:cs typeface="Ali_K_Alwand" pitchFamily="2" charset="-78"/>
              </a:rPr>
              <a:t> لةسةر خةيالَ و دوورة لة واقع.</a:t>
            </a:r>
          </a:p>
          <a:p>
            <a:pPr algn="just" rtl="1">
              <a:buClrTx/>
              <a:buFont typeface="Wingdings" pitchFamily="2" charset="2"/>
              <a:buChar char="v"/>
            </a:pPr>
            <a:r>
              <a:rPr lang="ar-IQ" sz="30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000" dirty="0" err="1">
                <a:ln w="0"/>
                <a:solidFill>
                  <a:schemeClr val="tx1"/>
                </a:solidFill>
                <a:effectLst>
                  <a:outerShdw blurRad="38100" dist="19050" dir="2700000" algn="tl" rotWithShape="0">
                    <a:schemeClr val="dk1">
                      <a:alpha val="40000"/>
                    </a:schemeClr>
                  </a:outerShdw>
                </a:effectLst>
                <a:cs typeface="Ali_K_Alwand" pitchFamily="2" charset="-78"/>
              </a:rPr>
              <a:t>بووني</a:t>
            </a:r>
            <a:r>
              <a:rPr lang="ar-IQ" sz="3000" dirty="0">
                <a:ln w="0"/>
                <a:solidFill>
                  <a:schemeClr val="tx1"/>
                </a:solidFill>
                <a:effectLst>
                  <a:outerShdw blurRad="38100" dist="19050" dir="2700000" algn="tl" rotWithShape="0">
                    <a:schemeClr val="dk1">
                      <a:alpha val="40000"/>
                    </a:schemeClr>
                  </a:outerShdw>
                </a:effectLst>
                <a:cs typeface="Ali_K_Alwand" pitchFamily="2" charset="-78"/>
              </a:rPr>
              <a:t> رةزامةندي تاكةكان ثيَويستة بؤ بةستني طريَبةست و ئاستةمة خةلَكي هةمووى كؤببنةوة و </a:t>
            </a:r>
            <a:r>
              <a:rPr lang="ar-IQ" sz="3000" dirty="0" err="1">
                <a:ln w="0"/>
                <a:solidFill>
                  <a:schemeClr val="tx1"/>
                </a:solidFill>
                <a:effectLst>
                  <a:outerShdw blurRad="38100" dist="19050" dir="2700000" algn="tl" rotWithShape="0">
                    <a:schemeClr val="dk1">
                      <a:alpha val="40000"/>
                    </a:schemeClr>
                  </a:outerShdw>
                </a:effectLst>
                <a:cs typeface="Ali_K_Alwand" pitchFamily="2" charset="-78"/>
              </a:rPr>
              <a:t>ريَبكةون</a:t>
            </a:r>
            <a:r>
              <a:rPr lang="ar-IQ" sz="30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000" dirty="0" err="1">
                <a:ln w="0"/>
                <a:solidFill>
                  <a:schemeClr val="tx1"/>
                </a:solidFill>
                <a:effectLst>
                  <a:outerShdw blurRad="38100" dist="19050" dir="2700000" algn="tl" rotWithShape="0">
                    <a:schemeClr val="dk1">
                      <a:alpha val="40000"/>
                    </a:schemeClr>
                  </a:outerShdw>
                </a:effectLst>
                <a:cs typeface="Ali_K_Alwand" pitchFamily="2" charset="-78"/>
              </a:rPr>
              <a:t>لةسةرى</a:t>
            </a:r>
            <a:r>
              <a:rPr lang="ar-IQ" sz="3000" dirty="0">
                <a:ln w="0"/>
                <a:solidFill>
                  <a:schemeClr val="tx1"/>
                </a:solidFill>
                <a:effectLst>
                  <a:outerShdw blurRad="38100" dist="19050" dir="2700000" algn="tl" rotWithShape="0">
                    <a:schemeClr val="dk1">
                      <a:alpha val="40000"/>
                    </a:schemeClr>
                  </a:outerShdw>
                </a:effectLst>
                <a:cs typeface="Ali_K_Alwand" pitchFamily="2" charset="-78"/>
              </a:rPr>
              <a:t>.</a:t>
            </a:r>
          </a:p>
          <a:p>
            <a:pPr algn="just" rtl="1">
              <a:buClrTx/>
              <a:buFont typeface="Wingdings" pitchFamily="2" charset="2"/>
              <a:buChar char="v"/>
            </a:pPr>
            <a:r>
              <a:rPr lang="ar-IQ" sz="30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000" dirty="0" err="1">
                <a:ln w="0"/>
                <a:solidFill>
                  <a:schemeClr val="tx1"/>
                </a:solidFill>
                <a:effectLst>
                  <a:outerShdw blurRad="38100" dist="19050" dir="2700000" algn="tl" rotWithShape="0">
                    <a:schemeClr val="dk1">
                      <a:alpha val="40000"/>
                    </a:schemeClr>
                  </a:outerShdw>
                </a:effectLst>
                <a:cs typeface="Ali_K_Alwand" pitchFamily="2" charset="-78"/>
              </a:rPr>
              <a:t>لةطةلَ</a:t>
            </a:r>
            <a:r>
              <a:rPr lang="ar-IQ" sz="3000" dirty="0">
                <a:ln w="0"/>
                <a:solidFill>
                  <a:schemeClr val="tx1"/>
                </a:solidFill>
                <a:effectLst>
                  <a:outerShdw blurRad="38100" dist="19050" dir="2700000" algn="tl" rotWithShape="0">
                    <a:schemeClr val="dk1">
                      <a:alpha val="40000"/>
                    </a:schemeClr>
                  </a:outerShdw>
                </a:effectLst>
                <a:cs typeface="Ali_K_Alwand" pitchFamily="2" charset="-78"/>
              </a:rPr>
              <a:t> ئةوةدا ئةم تيؤرة ثشكدار طةورةى هةبووة لة بلاَوكردنةوةى هوشياري دذي ستةم و </a:t>
            </a:r>
            <a:r>
              <a:rPr lang="ar-IQ" sz="3000" dirty="0" err="1">
                <a:ln w="0"/>
                <a:solidFill>
                  <a:schemeClr val="tx1"/>
                </a:solidFill>
                <a:effectLst>
                  <a:outerShdw blurRad="38100" dist="19050" dir="2700000" algn="tl" rotWithShape="0">
                    <a:schemeClr val="dk1">
                      <a:alpha val="40000"/>
                    </a:schemeClr>
                  </a:outerShdw>
                </a:effectLst>
                <a:cs typeface="Ali_K_Alwand" pitchFamily="2" charset="-78"/>
              </a:rPr>
              <a:t>ضةوساندنةوة</a:t>
            </a:r>
            <a:r>
              <a:rPr lang="ar-IQ" sz="3000" dirty="0">
                <a:ln w="0"/>
                <a:solidFill>
                  <a:schemeClr val="tx1"/>
                </a:solidFill>
                <a:effectLst>
                  <a:outerShdw blurRad="38100" dist="19050" dir="2700000" algn="tl" rotWithShape="0">
                    <a:schemeClr val="dk1">
                      <a:alpha val="40000"/>
                    </a:schemeClr>
                  </a:outerShdw>
                </a:effectLst>
                <a:cs typeface="Ali_K_Alwand" pitchFamily="2" charset="-78"/>
              </a:rPr>
              <a:t>.</a:t>
            </a:r>
          </a:p>
          <a:p>
            <a:pPr algn="r" rtl="1">
              <a:buClrTx/>
              <a:buFont typeface="Wingdings" pitchFamily="2" charset="2"/>
              <a:buChar char="v"/>
            </a:pPr>
            <a:endParaRPr lang="ar-IQ"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آليات تطبيق </a:t>
            </a:r>
            <a:r>
              <a:rPr lang="ar-IQ" sz="4000" b="1" dirty="0">
                <a:solidFill>
                  <a:prstClr val="black"/>
                </a:solidFill>
                <a:latin typeface="Calibri" panose="020F0502020204030204"/>
                <a:cs typeface="Arial" panose="020B0604020202020204" pitchFamily="34" charset="0"/>
              </a:rPr>
              <a:t>الدولة القانونية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29648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ar-IQ" sz="2000" b="1" dirty="0">
                <a:solidFill>
                  <a:srgbClr val="FF0000"/>
                </a:solidFill>
              </a:rPr>
              <a:t>1- الفصل بين السلطات</a:t>
            </a:r>
          </a:p>
          <a:p>
            <a:pPr marL="0" indent="0" algn="just" rtl="1">
              <a:lnSpc>
                <a:spcPct val="100000"/>
              </a:lnSpc>
              <a:spcBef>
                <a:spcPts val="0"/>
              </a:spcBef>
              <a:buNone/>
            </a:pPr>
            <a:r>
              <a:rPr lang="ar-IQ" sz="2000" b="1" dirty="0">
                <a:solidFill>
                  <a:srgbClr val="FF0000"/>
                </a:solidFill>
              </a:rPr>
              <a:t>	</a:t>
            </a:r>
            <a:r>
              <a:rPr lang="ar-IQ" sz="2000" dirty="0">
                <a:solidFill>
                  <a:schemeClr val="tx1"/>
                </a:solidFill>
              </a:rPr>
              <a:t>يعد هذا المبدأ أحد أهم المبادئ التي بنيت عليها الديمقراطية الدستورية الغربية الى جانب المبادئ الاخرى من مثل مبدأ سيادة الأمة، ومبدأ الحكومة النيابية، ومبدأ علو الدستور، ومبدأ الحقوق والحريات الفردية. </a:t>
            </a:r>
            <a:r>
              <a:rPr lang="ar-IQ" sz="2000" dirty="0">
                <a:solidFill>
                  <a:srgbClr val="7030A0"/>
                </a:solidFill>
              </a:rPr>
              <a:t>وقد أكد إعلان الحقوق والمواطن الفرنسي لعام ۱۷۸۹، والذي يُعد جزءً من الدستور الفرنسي (دستور الجمهورية الخامسة) لسنة ١٩٥٨، على هذا المبدأ في فقرته السادسة عشرة بالقول: أي مجتمع ضمانات الحقوق فيه غير مكفولة أو الفصل بين السلطات غير مقر ليس له دستور في الاساس.</a:t>
            </a:r>
          </a:p>
          <a:p>
            <a:pPr marL="0" indent="0" algn="just" rtl="1">
              <a:lnSpc>
                <a:spcPct val="100000"/>
              </a:lnSpc>
              <a:spcBef>
                <a:spcPts val="0"/>
              </a:spcBef>
              <a:buNone/>
            </a:pPr>
            <a:r>
              <a:rPr lang="ar-IQ" sz="2000" dirty="0">
                <a:solidFill>
                  <a:schemeClr val="tx1"/>
                </a:solidFill>
              </a:rPr>
              <a:t>	وعليه فان ادراج هذا المبدأ في الدساتير وضرورة التقيد به من الناحية العملية، كان ولا يزال يشكل مقوماً أساسياً في بناء المجتمعات المؤسساتية المدنية ذات النظام الديمقراطي.</a:t>
            </a:r>
          </a:p>
          <a:p>
            <a:pPr marL="0" indent="0" algn="just" rtl="1">
              <a:lnSpc>
                <a:spcPct val="100000"/>
              </a:lnSpc>
              <a:spcBef>
                <a:spcPts val="0"/>
              </a:spcBef>
              <a:buNone/>
            </a:pPr>
            <a:r>
              <a:rPr lang="ar-IQ" sz="2000" dirty="0">
                <a:solidFill>
                  <a:schemeClr val="tx1"/>
                </a:solidFill>
              </a:rPr>
              <a:t>	</a:t>
            </a:r>
            <a:r>
              <a:rPr lang="ar-IQ" sz="2000" dirty="0">
                <a:solidFill>
                  <a:srgbClr val="00B050"/>
                </a:solidFill>
              </a:rPr>
              <a:t>ويراد بالفصل بين السلطات توزيع خصائص السيادة</a:t>
            </a:r>
            <a:r>
              <a:rPr lang="ar-IQ" sz="2000" dirty="0">
                <a:solidFill>
                  <a:schemeClr val="tx1"/>
                </a:solidFill>
              </a:rPr>
              <a:t>، السلطات التشريعية والتنفيذية والقضائية، والتي تختلف عن بعضها البعض إلى افراد أو هيئات مستقلة بعضها عن البعض الآخر. بعبارة أخرى عدم تركيز السلطة في جهة واحدة، بل في جهات متعددة، فإذا ما تمت ممارسة وحكر السلطة من قبل جهة واحدة كنا أمام ما يعرف بنظام تركيز السلطة، وفي حال توزيعها على هيئات متعددة، كنا أمام ما يعرف بنظام توزيع السلطات، ويتم توزيع السلطة وفقاً لهذا المبدأ على أساس التقييم الوظيفي التقليدي لوظائف الدولة التشريعية والتنفيذية والقضائية.</a:t>
            </a:r>
          </a:p>
          <a:p>
            <a:pPr marL="0" indent="0" algn="just" rtl="1">
              <a:lnSpc>
                <a:spcPct val="100000"/>
              </a:lnSpc>
              <a:spcBef>
                <a:spcPts val="0"/>
              </a:spcBef>
              <a:buNone/>
            </a:pPr>
            <a:r>
              <a:rPr lang="ar-IQ" sz="2000" dirty="0">
                <a:solidFill>
                  <a:schemeClr val="tx1"/>
                </a:solidFill>
              </a:rPr>
              <a:t>	وقد نص دستور جمهورية العراق لسنة ۲۰۰۵ على هذا المبدأ او بالاحرى الآلية صراحة في المادة (٤٧) منه بالقول: </a:t>
            </a:r>
            <a:r>
              <a:rPr lang="ar-IQ" sz="2000" dirty="0">
                <a:solidFill>
                  <a:srgbClr val="FF0000"/>
                </a:solidFill>
              </a:rPr>
              <a:t>" تتكون السلطات الاتحادية، من السلطات التشريعية والتنفيذية والقضائية تمارس اختصاصاتها ومهماتها على أساس مبدأ الفصل بين السلطات </a:t>
            </a:r>
            <a:r>
              <a:rPr lang="ar-IQ" sz="2000" dirty="0">
                <a:solidFill>
                  <a:schemeClr val="tx1"/>
                </a:solidFill>
              </a:rPr>
              <a:t>".</a:t>
            </a:r>
          </a:p>
        </p:txBody>
      </p:sp>
    </p:spTree>
    <p:extLst>
      <p:ext uri="{BB962C8B-B14F-4D97-AF65-F5344CB8AC3E}">
        <p14:creationId xmlns:p14="http://schemas.microsoft.com/office/powerpoint/2010/main" val="41727568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آليات تطبيق </a:t>
            </a:r>
            <a:r>
              <a:rPr lang="ar-IQ" sz="4000" b="1" dirty="0">
                <a:solidFill>
                  <a:prstClr val="black"/>
                </a:solidFill>
                <a:latin typeface="Calibri" panose="020F0502020204030204"/>
                <a:cs typeface="Arial" panose="020B0604020202020204" pitchFamily="34" charset="0"/>
              </a:rPr>
              <a:t>الدولة القانونية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29648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ar-IQ" sz="2000" b="1" dirty="0">
                <a:solidFill>
                  <a:srgbClr val="FF0000"/>
                </a:solidFill>
              </a:rPr>
              <a:t>2- استقلال الوظيفة القضائية</a:t>
            </a:r>
          </a:p>
          <a:p>
            <a:pPr marL="0" indent="0" algn="just" rtl="1">
              <a:lnSpc>
                <a:spcPct val="100000"/>
              </a:lnSpc>
              <a:spcBef>
                <a:spcPts val="0"/>
              </a:spcBef>
              <a:buNone/>
            </a:pPr>
            <a:r>
              <a:rPr lang="ar-IQ" sz="2000" dirty="0">
                <a:solidFill>
                  <a:schemeClr val="tx1"/>
                </a:solidFill>
              </a:rPr>
              <a:t>	يعد القضاء المستقل، النزيه المتنور من العناصر والأدوات الاساسية لبناء المجتمع الديمقراطي الحر القائم على مبدأ سيادة القانون، وهو الحارس والضامن لاحترام الحقوق الأساسية للانسان وارساء القيم والمبادئ الديمقراطية، وخلق حكومة عادلة، نزيهة، منفتحة، مسؤولة. فالقضاة عليهم أن يعملوا ضمن الحدود التي يرسمها لهم الدستور والقوانين، وبما يتفق مع مبادئ وسلوكيات الوظيفة التي يمارسونها تحت القسم، وهذا ما يؤدي غالباً بالنتيجة الى تقوية القضاء وليس تأكله. إذن هناك ضمانات ووسائل عديدة للمحاسبة والمساءلة منها على سبيل المثال:</a:t>
            </a:r>
          </a:p>
          <a:p>
            <a:pPr marL="0" indent="0" algn="just" rtl="1">
              <a:lnSpc>
                <a:spcPct val="100000"/>
              </a:lnSpc>
              <a:spcBef>
                <a:spcPts val="0"/>
              </a:spcBef>
              <a:buNone/>
            </a:pPr>
            <a:r>
              <a:rPr lang="ar-IQ" sz="2000" dirty="0">
                <a:solidFill>
                  <a:srgbClr val="FF0000"/>
                </a:solidFill>
              </a:rPr>
              <a:t>	</a:t>
            </a:r>
            <a:r>
              <a:rPr lang="ar-IQ" sz="2000" dirty="0">
                <a:solidFill>
                  <a:srgbClr val="C00000"/>
                </a:solidFill>
              </a:rPr>
              <a:t>(علنية جلسات المحاكم، قرارات القضاة ليست باتة بل قابلة للطعن والنظر فيها، القضاة مجبرون على تسبيب قراراتهم ونشرها، القضاة عرضة للانتقاد من قبل وسائل الاعلام، العزل بواسطة المجالس التشريعية أو المجلس القضائي الأعلى الشبكة راعي الالم، مسؤولية القضاة أمام اقرانهم، يخضعون لقانون التحيز أو التحيز المحسوس).</a:t>
            </a:r>
          </a:p>
          <a:p>
            <a:pPr marL="0" indent="0" algn="just" rtl="1">
              <a:lnSpc>
                <a:spcPct val="100000"/>
              </a:lnSpc>
              <a:spcBef>
                <a:spcPts val="0"/>
              </a:spcBef>
              <a:buNone/>
            </a:pPr>
            <a:r>
              <a:rPr lang="ar-IQ" sz="2000" dirty="0">
                <a:solidFill>
                  <a:schemeClr val="tx1"/>
                </a:solidFill>
              </a:rPr>
              <a:t>	وفيما يتعلق بموقف دستور جمهورية العراق لسنة ۲۰۰۵ من هذه الآلية نص في المادة (۸۷) منه على أن: " </a:t>
            </a:r>
            <a:r>
              <a:rPr lang="ar-IQ" sz="2000" b="1" dirty="0">
                <a:solidFill>
                  <a:srgbClr val="7030A0"/>
                </a:solidFill>
              </a:rPr>
              <a:t>السلطة القضائية مستقلة، وتتولاها المحاكم على اختلاف أنواعها ودرجاتها، وتصدر أحكامها وفقاً للقانون </a:t>
            </a:r>
            <a:r>
              <a:rPr lang="ar-IQ" sz="2000" dirty="0">
                <a:solidFill>
                  <a:schemeClr val="tx1"/>
                </a:solidFill>
              </a:rPr>
              <a:t>".</a:t>
            </a:r>
          </a:p>
          <a:p>
            <a:pPr marL="0" indent="0" algn="just" rtl="1">
              <a:lnSpc>
                <a:spcPct val="100000"/>
              </a:lnSpc>
              <a:spcBef>
                <a:spcPts val="0"/>
              </a:spcBef>
              <a:buNone/>
            </a:pPr>
            <a:r>
              <a:rPr lang="ar-IQ" sz="2000" dirty="0">
                <a:solidFill>
                  <a:schemeClr val="tx1"/>
                </a:solidFill>
              </a:rPr>
              <a:t>	في حين نصت المادة (۸۸) على أن: " </a:t>
            </a:r>
            <a:r>
              <a:rPr lang="ar-IQ" sz="2000" b="1" dirty="0">
                <a:solidFill>
                  <a:srgbClr val="7030A0"/>
                </a:solidFill>
              </a:rPr>
              <a:t>القضاة مستقلون، لا سلطان عليهم في وظائفهم لغير القانون، ولا يجوز لأية سلطة التدخل في القضاء أو في شؤون العدالة </a:t>
            </a:r>
            <a:r>
              <a:rPr lang="ar-IQ" sz="2000" dirty="0">
                <a:solidFill>
                  <a:schemeClr val="tx1"/>
                </a:solidFill>
              </a:rPr>
              <a:t>".</a:t>
            </a:r>
          </a:p>
        </p:txBody>
      </p:sp>
    </p:spTree>
    <p:extLst>
      <p:ext uri="{BB962C8B-B14F-4D97-AF65-F5344CB8AC3E}">
        <p14:creationId xmlns:p14="http://schemas.microsoft.com/office/powerpoint/2010/main" val="20205501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آليات تطبيق </a:t>
            </a:r>
            <a:r>
              <a:rPr lang="ar-IQ" sz="4000" b="1" dirty="0">
                <a:solidFill>
                  <a:prstClr val="black"/>
                </a:solidFill>
                <a:latin typeface="Calibri" panose="020F0502020204030204"/>
                <a:cs typeface="Arial" panose="020B0604020202020204" pitchFamily="34" charset="0"/>
              </a:rPr>
              <a:t>الدولة القانونية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29648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ar-IQ" sz="2400" b="1" dirty="0">
                <a:solidFill>
                  <a:srgbClr val="FF0000"/>
                </a:solidFill>
              </a:rPr>
              <a:t>3- المنظومة الرقابية الفعالة</a:t>
            </a:r>
          </a:p>
          <a:p>
            <a:pPr marL="0" indent="0" algn="just" rtl="1">
              <a:lnSpc>
                <a:spcPct val="100000"/>
              </a:lnSpc>
              <a:spcBef>
                <a:spcPts val="0"/>
              </a:spcBef>
              <a:buNone/>
            </a:pPr>
            <a:r>
              <a:rPr lang="ar-IQ" sz="2400" dirty="0">
                <a:solidFill>
                  <a:schemeClr val="tx1"/>
                </a:solidFill>
              </a:rPr>
              <a:t>	بغية تحقيق الدولة القانونية وضمان خضوع جميع افراد و سلطات الدولة للقانون دون استثناء فانه من الضروري وجود منظومة رقابية فعالة تشمل جميع المجالات والنشاطات القضائية والادارية والتشريعية والمالية.</a:t>
            </a:r>
          </a:p>
          <a:p>
            <a:pPr marL="0" indent="0" algn="just" rtl="1">
              <a:lnSpc>
                <a:spcPct val="100000"/>
              </a:lnSpc>
              <a:spcBef>
                <a:spcPts val="0"/>
              </a:spcBef>
              <a:buNone/>
            </a:pPr>
            <a:r>
              <a:rPr lang="ar-IQ" sz="2400" dirty="0">
                <a:solidFill>
                  <a:schemeClr val="tx1"/>
                </a:solidFill>
              </a:rPr>
              <a:t>	اللافت للنظر انه وفق منظور الكثيرين </a:t>
            </a:r>
            <a:r>
              <a:rPr lang="ar-IQ" sz="2400" dirty="0">
                <a:solidFill>
                  <a:srgbClr val="7030A0"/>
                </a:solidFill>
              </a:rPr>
              <a:t>فان</a:t>
            </a:r>
            <a:r>
              <a:rPr lang="ar-IQ" sz="2400" b="1" dirty="0">
                <a:solidFill>
                  <a:srgbClr val="7030A0"/>
                </a:solidFill>
              </a:rPr>
              <a:t> الرقابة السياسية والرقابة الادارية </a:t>
            </a:r>
            <a:r>
              <a:rPr lang="ar-IQ" sz="2400" dirty="0">
                <a:solidFill>
                  <a:schemeClr val="tx1"/>
                </a:solidFill>
              </a:rPr>
              <a:t>غير فعالة كون الأولى تخضع لحزب الاغلبية في البرلمان والثانية تجعل من الإدارة خصماً وحكماً في الوقت ذاته، وهو ما يأباه منطق الرقابة السليم والفعال. لذلك لا مناص من وجوب اقامة </a:t>
            </a:r>
            <a:r>
              <a:rPr lang="ar-IQ" sz="2400" b="1" dirty="0">
                <a:solidFill>
                  <a:srgbClr val="7030A0"/>
                </a:solidFill>
              </a:rPr>
              <a:t>الرقابة القضائية</a:t>
            </a:r>
            <a:r>
              <a:rPr lang="ar-IQ" sz="2400" dirty="0">
                <a:solidFill>
                  <a:schemeClr val="tx1"/>
                </a:solidFill>
              </a:rPr>
              <a:t>، فهي وحدها بما تتمتع به من حيدة واستقلال تستطيع ان تحقق الضمانة الحقيقية للافراد، إذ بأمكانهم اللجوء الى القضاء لرد تعسف احدى السلطات العامة وذلك بطلب الغاء أو تعديل أي إجراء يصدر عنها بالمخالفة لحكم القانون، كما يستطيعون ايضاً طلب التعويض عن هذه الإجراءات إذا كان هناك مقتضى للحكم بالتعويض.</a:t>
            </a:r>
          </a:p>
        </p:txBody>
      </p:sp>
    </p:spTree>
    <p:extLst>
      <p:ext uri="{BB962C8B-B14F-4D97-AF65-F5344CB8AC3E}">
        <p14:creationId xmlns:p14="http://schemas.microsoft.com/office/powerpoint/2010/main" val="38510484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آليات تطبيق </a:t>
            </a:r>
            <a:r>
              <a:rPr lang="ar-IQ" sz="4000" b="1" dirty="0">
                <a:solidFill>
                  <a:prstClr val="black"/>
                </a:solidFill>
                <a:latin typeface="Calibri" panose="020F0502020204030204"/>
                <a:cs typeface="Arial" panose="020B0604020202020204" pitchFamily="34" charset="0"/>
              </a:rPr>
              <a:t>الدولة القانونية</a:t>
            </a:r>
            <a:endParaRPr lang="ar-IQ" sz="2800" b="1" dirty="0">
              <a:solidFill>
                <a:prstClr val="black"/>
              </a:solidFill>
              <a:latin typeface="Calibri" panose="020F0502020204030204"/>
              <a:cs typeface="Arial" panose="020B0604020202020204" pitchFamily="34" charset="0"/>
            </a:endParaRP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29648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1">
              <a:lnSpc>
                <a:spcPct val="100000"/>
              </a:lnSpc>
              <a:spcBef>
                <a:spcPts val="0"/>
              </a:spcBef>
              <a:buNone/>
            </a:pPr>
            <a:r>
              <a:rPr lang="ar-IQ" sz="2400" b="1" dirty="0">
                <a:solidFill>
                  <a:srgbClr val="FF0000"/>
                </a:solidFill>
              </a:rPr>
              <a:t>4- تبني النظام الديمقراطي</a:t>
            </a:r>
          </a:p>
          <a:p>
            <a:pPr marL="0" indent="0" algn="just" rtl="1">
              <a:lnSpc>
                <a:spcPct val="100000"/>
              </a:lnSpc>
              <a:spcBef>
                <a:spcPts val="0"/>
              </a:spcBef>
              <a:buNone/>
            </a:pPr>
            <a:r>
              <a:rPr lang="ar-IQ" sz="2400" dirty="0">
                <a:solidFill>
                  <a:schemeClr val="tx1"/>
                </a:solidFill>
              </a:rPr>
              <a:t>	يبدو بان هناك تلازماً حتمياً بين النظام الديمقراطي وبناء الدولة القانونية المدنية، إذ لا يمكن تصور هذا النمط من الدولة خارج سياق النظام اليمقراطي الحر فهو الارض الخصبة لولادة مثل هذه الدولة التي يحترم فيها القانون على كافة الاصعدة وفي كل المستويات في إطار المنظمومة المؤسساتية الثابتة المعزولة عن الشخصنة والمصالح الشخصية، وتمتلك مجموعة من الأدوات أو الوسائل الفعالة تحصن القانون والنظام القانوني وتضمن الحقوق والحريات الاساسية للانسان بشكل تنعكس على تنمية قدرات وكفاءات الافراد.</a:t>
            </a:r>
          </a:p>
          <a:p>
            <a:pPr marL="0" indent="0" algn="just" rtl="1">
              <a:lnSpc>
                <a:spcPct val="100000"/>
              </a:lnSpc>
              <a:spcBef>
                <a:spcPts val="0"/>
              </a:spcBef>
              <a:buNone/>
            </a:pPr>
            <a:r>
              <a:rPr lang="ar-IQ" sz="2400" dirty="0">
                <a:solidFill>
                  <a:schemeClr val="tx1"/>
                </a:solidFill>
              </a:rPr>
              <a:t>	فالتعددية الحزبية والرأي العام المتنور الهادف ووجود وسائل اعلام حرة مستقلة ومنظمات المجتمع المدني وجماعات الضغط تقوي بلا شك من مكانة المجتمع والافراد وتفعل مبدأ المساءلة والمحاسبة والشفافية والنزاهة وتنصب بالأخير في مصلحة بناء دولة قانونية مدنية معاصرة.</a:t>
            </a:r>
          </a:p>
        </p:txBody>
      </p:sp>
    </p:spTree>
    <p:extLst>
      <p:ext uri="{BB962C8B-B14F-4D97-AF65-F5344CB8AC3E}">
        <p14:creationId xmlns:p14="http://schemas.microsoft.com/office/powerpoint/2010/main" val="34583633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الأحزاب السياسية</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FF0000"/>
                </a:solidFill>
              </a:rPr>
              <a:t>أولاً: تعريف الاحزاب السياسية</a:t>
            </a:r>
          </a:p>
          <a:p>
            <a:pPr marL="0" indent="0" algn="ctr" rtl="1">
              <a:lnSpc>
                <a:spcPct val="100000"/>
              </a:lnSpc>
              <a:spcBef>
                <a:spcPts val="0"/>
              </a:spcBef>
              <a:buNone/>
            </a:pPr>
            <a:endParaRPr lang="ar-IQ" sz="800" b="1" dirty="0">
              <a:solidFill>
                <a:srgbClr val="FF0000"/>
              </a:solidFill>
            </a:endParaRPr>
          </a:p>
          <a:p>
            <a:pPr marL="0" indent="0" algn="just" rtl="1">
              <a:lnSpc>
                <a:spcPct val="100000"/>
              </a:lnSpc>
              <a:spcBef>
                <a:spcPts val="0"/>
              </a:spcBef>
              <a:buNone/>
            </a:pPr>
            <a:r>
              <a:rPr lang="ar-IQ" sz="2400" dirty="0">
                <a:solidFill>
                  <a:schemeClr val="tx1"/>
                </a:solidFill>
              </a:rPr>
              <a:t>	الحزب السياسي باعتباره امراً واقعاً وظاهرة سياسية ذات مدلولات متعددة، جعل </a:t>
            </a:r>
            <a:r>
              <a:rPr lang="ar-IQ" sz="2400" dirty="0">
                <a:solidFill>
                  <a:srgbClr val="FF0000"/>
                </a:solidFill>
              </a:rPr>
              <a:t>تعريفه تعريفاً جامعاً مانعاً أمراً صعباً</a:t>
            </a:r>
            <a:r>
              <a:rPr lang="ar-IQ" sz="2400" dirty="0">
                <a:solidFill>
                  <a:schemeClr val="tx1"/>
                </a:solidFill>
              </a:rPr>
              <a:t>، طرحت تعاريف متعددة من قبل الفقهاء للحزب السياسي، حيث أورد أدموند بيرك في القرن الثامن عشر تعريفاً للحزب السياسي والذي لا يزال مقبولاً إلى يومنا هذا بالقول:</a:t>
            </a:r>
            <a:r>
              <a:rPr lang="ar-IQ" sz="2400" dirty="0">
                <a:solidFill>
                  <a:srgbClr val="7030A0"/>
                </a:solidFill>
              </a:rPr>
              <a:t>" الحزب السياسي هو مجموعة من من الأفراد المتحدين لغرض خدمة المصلحة العامة وذلك على أساس مبادىء خاصة اتفقوا عليها، وعن طريق بذل المساعي المختلفة للوصول إلى أهدافهم "</a:t>
            </a:r>
            <a:r>
              <a:rPr lang="ar-IQ" sz="2400" dirty="0">
                <a:solidFill>
                  <a:schemeClr val="tx1"/>
                </a:solidFill>
              </a:rPr>
              <a:t>.</a:t>
            </a:r>
          </a:p>
          <a:p>
            <a:pPr marL="0" indent="0" algn="just" rtl="1">
              <a:lnSpc>
                <a:spcPct val="100000"/>
              </a:lnSpc>
              <a:spcBef>
                <a:spcPts val="0"/>
              </a:spcBef>
              <a:buNone/>
            </a:pPr>
            <a:r>
              <a:rPr lang="ar-IQ" sz="2400" dirty="0">
                <a:solidFill>
                  <a:schemeClr val="tx1"/>
                </a:solidFill>
              </a:rPr>
              <a:t>أما اوستن فيعرف الحزب السياسي بانه:" </a:t>
            </a:r>
            <a:r>
              <a:rPr lang="ar-IQ" sz="2400" dirty="0">
                <a:solidFill>
                  <a:srgbClr val="00B050"/>
                </a:solidFill>
              </a:rPr>
              <a:t>جماعة منظمة ذات استقلال ذاتي تقوم بتعيين مرشحين وخوض المعارك الانتخابية على أمل الحصول على المناصب الحكومية وللهيمنة على خطط الحكومية </a:t>
            </a:r>
            <a:r>
              <a:rPr lang="ar-IQ" sz="2400" dirty="0">
                <a:solidFill>
                  <a:schemeClr val="tx1"/>
                </a:solidFill>
              </a:rPr>
              <a:t>".</a:t>
            </a:r>
          </a:p>
          <a:p>
            <a:pPr marL="0" indent="0" algn="just" rtl="1">
              <a:lnSpc>
                <a:spcPct val="100000"/>
              </a:lnSpc>
              <a:spcBef>
                <a:spcPts val="0"/>
              </a:spcBef>
              <a:buNone/>
            </a:pPr>
            <a:r>
              <a:rPr lang="ar-IQ" sz="2400" dirty="0">
                <a:solidFill>
                  <a:schemeClr val="tx1"/>
                </a:solidFill>
              </a:rPr>
              <a:t>وفي السياق ذاته يعرف رايموند كارفيلد في مؤلفه العلوم السياسية الحزب السياسي بأنه:" </a:t>
            </a:r>
            <a:r>
              <a:rPr lang="ar-IQ" sz="2400" dirty="0">
                <a:solidFill>
                  <a:srgbClr val="C00000"/>
                </a:solidFill>
              </a:rPr>
              <a:t>جماعة منظمة من المواطنين يعملون وهم وحدة سياسية ويهدفون إلى السيطرة على الحكومة وتنفيذ خططه وسياسته العامة، بإستخدام قوته الانتخابية </a:t>
            </a:r>
            <a:r>
              <a:rPr lang="ar-IQ" sz="2400" dirty="0">
                <a:solidFill>
                  <a:schemeClr val="tx1"/>
                </a:solidFill>
              </a:rPr>
              <a:t>".</a:t>
            </a:r>
          </a:p>
        </p:txBody>
      </p:sp>
    </p:spTree>
    <p:extLst>
      <p:ext uri="{BB962C8B-B14F-4D97-AF65-F5344CB8AC3E}">
        <p14:creationId xmlns:p14="http://schemas.microsoft.com/office/powerpoint/2010/main" val="1781551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الأحزاب السياسية</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FF0000"/>
                </a:solidFill>
              </a:rPr>
              <a:t>أولاً: تعريف الاحزاب السياسية</a:t>
            </a:r>
          </a:p>
          <a:p>
            <a:pPr marL="0" indent="0" algn="just" rtl="1">
              <a:lnSpc>
                <a:spcPct val="100000"/>
              </a:lnSpc>
              <a:spcBef>
                <a:spcPts val="0"/>
              </a:spcBef>
              <a:buNone/>
            </a:pPr>
            <a:r>
              <a:rPr lang="ar-IQ" sz="2400" dirty="0">
                <a:solidFill>
                  <a:schemeClr val="tx1"/>
                </a:solidFill>
              </a:rPr>
              <a:t>	ويعرف أيضاً بانه " </a:t>
            </a:r>
            <a:r>
              <a:rPr lang="ar-IQ" sz="2400" dirty="0">
                <a:solidFill>
                  <a:srgbClr val="7030A0"/>
                </a:solidFill>
              </a:rPr>
              <a:t>جماعة منظمة من الافراد تسعى الى الوصول الى الحكم وممارسة السلطة بالطرق المشروعة لتحقيق مبادئها المتفق عليها وتقرن بين الحزب والديمقراطية </a:t>
            </a:r>
            <a:r>
              <a:rPr lang="ar-IQ" sz="2400" dirty="0">
                <a:solidFill>
                  <a:schemeClr val="tx1"/>
                </a:solidFill>
              </a:rPr>
              <a:t>"، ونرى بأن هذا التعريف الاخير </a:t>
            </a:r>
            <a:r>
              <a:rPr lang="ar-IQ" sz="2400" dirty="0">
                <a:solidFill>
                  <a:srgbClr val="FF0000"/>
                </a:solidFill>
              </a:rPr>
              <a:t>يربط بين الحزب السياسي والديمقراطية</a:t>
            </a:r>
            <a:r>
              <a:rPr lang="ar-IQ" sz="2400" dirty="0">
                <a:solidFill>
                  <a:schemeClr val="tx1"/>
                </a:solidFill>
              </a:rPr>
              <a:t>، الا انه ليست بالضرورة ان تقوم الاحزاب السياسية بممارسة السلطة وفق مبادئ الديمقراطية، وهناك من يرى بان الحزب السياسي عبارة عن تيار يمثيل رأياً سياسياً أكبر مما هو مؤسسة منظمة دائمة.</a:t>
            </a:r>
          </a:p>
          <a:p>
            <a:pPr marL="0" indent="0" algn="just" rtl="1">
              <a:lnSpc>
                <a:spcPct val="100000"/>
              </a:lnSpc>
              <a:spcBef>
                <a:spcPts val="0"/>
              </a:spcBef>
              <a:buNone/>
            </a:pPr>
            <a:r>
              <a:rPr lang="ar-IQ" sz="2400" dirty="0">
                <a:solidFill>
                  <a:schemeClr val="tx1"/>
                </a:solidFill>
              </a:rPr>
              <a:t>	أما فيما يتعلق بالتعريف القانوني للحزب السياسي فقد عرف المشرع العراقي الحزب السياسي بأنه " </a:t>
            </a:r>
            <a:r>
              <a:rPr lang="ar-IQ" sz="2400" dirty="0">
                <a:solidFill>
                  <a:srgbClr val="00B050"/>
                </a:solidFill>
              </a:rPr>
              <a:t>هو مجموعة من المواطنين منظمة تحت أي مسمى على أساس مبادئ وأهداف ورؤى مشتركة تسعى للوصول إلى السلطة لتحقيق أهدافها بطرق ديمقراطية بما لا يتعارض مع أحكام الدستور والقوانين النافذة </a:t>
            </a:r>
            <a:r>
              <a:rPr lang="ar-IQ" sz="2400" dirty="0">
                <a:solidFill>
                  <a:schemeClr val="tx1"/>
                </a:solidFill>
              </a:rPr>
              <a:t>"، أما المشرع الكوردستاني فقد عرف الحزب السياسي بأنه " </a:t>
            </a:r>
            <a:r>
              <a:rPr lang="ar-IQ" sz="2400" dirty="0">
                <a:solidFill>
                  <a:srgbClr val="C00000"/>
                </a:solidFill>
              </a:rPr>
              <a:t>منظمة سياسية ذات شخصية معنوية تتكون من اتحاد إختياري بين مجموعة من الأشخاص الطبيعيين تجمعهم مبادئ وأهداف مشتركة معلنة في منهاج الحزب تعمل لتحقيقها بالوسائل الديمقراطية </a:t>
            </a:r>
            <a:r>
              <a:rPr lang="ar-IQ" sz="2400" dirty="0">
                <a:solidFill>
                  <a:schemeClr val="tx1"/>
                </a:solidFill>
              </a:rPr>
              <a:t>".</a:t>
            </a:r>
          </a:p>
        </p:txBody>
      </p:sp>
    </p:spTree>
    <p:extLst>
      <p:ext uri="{BB962C8B-B14F-4D97-AF65-F5344CB8AC3E}">
        <p14:creationId xmlns:p14="http://schemas.microsoft.com/office/powerpoint/2010/main" val="34958885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الأحزاب السياسية</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FF0000"/>
                </a:solidFill>
              </a:rPr>
              <a:t>ثانياً / عناصر الاحزاب السياسية</a:t>
            </a:r>
          </a:p>
          <a:p>
            <a:pPr marL="0" indent="0" algn="just" rtl="1">
              <a:lnSpc>
                <a:spcPct val="100000"/>
              </a:lnSpc>
              <a:spcBef>
                <a:spcPts val="0"/>
              </a:spcBef>
              <a:buNone/>
            </a:pPr>
            <a:r>
              <a:rPr lang="ar-IQ" sz="2400" dirty="0">
                <a:solidFill>
                  <a:schemeClr val="tx1"/>
                </a:solidFill>
              </a:rPr>
              <a:t>	أهم عناصر الاحزاب السياسية هي التنظيم الايديولوجي وهدف الوصول الى السلطة في الدولة وفيما يلي سنتناول كلاً منهما:</a:t>
            </a:r>
          </a:p>
          <a:p>
            <a:pPr marL="0" indent="0" algn="just" rtl="1">
              <a:lnSpc>
                <a:spcPct val="100000"/>
              </a:lnSpc>
              <a:spcBef>
                <a:spcPts val="0"/>
              </a:spcBef>
              <a:buNone/>
            </a:pPr>
            <a:r>
              <a:rPr lang="ar-IQ" sz="2400" b="1" dirty="0">
                <a:solidFill>
                  <a:schemeClr val="accent2"/>
                </a:solidFill>
              </a:rPr>
              <a:t>1. التنظيم</a:t>
            </a:r>
          </a:p>
          <a:p>
            <a:pPr marL="0" indent="0" algn="just" rtl="1">
              <a:lnSpc>
                <a:spcPct val="100000"/>
              </a:lnSpc>
              <a:spcBef>
                <a:spcPts val="0"/>
              </a:spcBef>
              <a:buNone/>
            </a:pPr>
            <a:r>
              <a:rPr lang="ar-IQ" sz="2400" dirty="0">
                <a:solidFill>
                  <a:schemeClr val="tx1"/>
                </a:solidFill>
              </a:rPr>
              <a:t>	يقصد بالتنظيم الضبط الذي يسود تشكيلات الحزب المختلفة من أشخاص وهيئات، </a:t>
            </a:r>
            <a:r>
              <a:rPr lang="ar-IQ" sz="2400" dirty="0">
                <a:solidFill>
                  <a:srgbClr val="7030A0"/>
                </a:solidFill>
              </a:rPr>
              <a:t>وكلما كان التنظيم داخل الحزب قوياً ومنظماً فيكون هذا الحزب ناجحاً في حياته السياسية</a:t>
            </a:r>
            <a:r>
              <a:rPr lang="ar-IQ" sz="2400" dirty="0">
                <a:solidFill>
                  <a:schemeClr val="tx1"/>
                </a:solidFill>
              </a:rPr>
              <a:t>، وتختلف صورة التنظيم من حيث طبيعة العلاقات القائمة بين تشكيلات الحزب المختلفة من حزب الى آخر، فهناك احزاب سياسية تقوم على </a:t>
            </a:r>
            <a:r>
              <a:rPr lang="ar-IQ" sz="2400" b="1" dirty="0">
                <a:solidFill>
                  <a:srgbClr val="00B050"/>
                </a:solidFill>
              </a:rPr>
              <a:t>المركزية</a:t>
            </a:r>
            <a:r>
              <a:rPr lang="ar-IQ" sz="2400" dirty="0">
                <a:solidFill>
                  <a:srgbClr val="FF0000"/>
                </a:solidFill>
              </a:rPr>
              <a:t> </a:t>
            </a:r>
            <a:r>
              <a:rPr lang="ar-IQ" sz="2400" dirty="0">
                <a:solidFill>
                  <a:schemeClr val="tx1"/>
                </a:solidFill>
              </a:rPr>
              <a:t>الشديدة، ومنها ما يعتمد على </a:t>
            </a:r>
            <a:r>
              <a:rPr lang="ar-IQ" sz="2400" b="1" dirty="0">
                <a:solidFill>
                  <a:srgbClr val="00B050"/>
                </a:solidFill>
              </a:rPr>
              <a:t>اللامركزية</a:t>
            </a:r>
            <a:r>
              <a:rPr lang="ar-IQ" sz="2400" dirty="0">
                <a:solidFill>
                  <a:schemeClr val="tx1"/>
                </a:solidFill>
              </a:rPr>
              <a:t>، وأيا كانت صورة التنظيم يظل عنصر التنظيم العنصر المشترك بين جميع الاحزاب السياسية باعتبار ان كل جماعة تعمل من اجل تحقيق الهدف المشترك فلا بد من تنظيم لجمعها وينسق عملها.</a:t>
            </a:r>
          </a:p>
        </p:txBody>
      </p:sp>
    </p:spTree>
    <p:extLst>
      <p:ext uri="{BB962C8B-B14F-4D97-AF65-F5344CB8AC3E}">
        <p14:creationId xmlns:p14="http://schemas.microsoft.com/office/powerpoint/2010/main" val="278227656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الأحزاب السياسية</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FF0000"/>
                </a:solidFill>
              </a:rPr>
              <a:t>ثانياً / عناصر الاحزاب السياسية</a:t>
            </a:r>
          </a:p>
          <a:p>
            <a:pPr marL="0" indent="0" algn="just" rtl="1">
              <a:lnSpc>
                <a:spcPct val="100000"/>
              </a:lnSpc>
              <a:spcBef>
                <a:spcPts val="0"/>
              </a:spcBef>
              <a:buNone/>
            </a:pPr>
            <a:r>
              <a:rPr lang="ar-IQ" sz="2400" b="1" dirty="0">
                <a:solidFill>
                  <a:schemeClr val="accent2"/>
                </a:solidFill>
              </a:rPr>
              <a:t>1. التنظيم</a:t>
            </a:r>
          </a:p>
          <a:p>
            <a:pPr marL="0" indent="0" algn="just" rtl="1">
              <a:lnSpc>
                <a:spcPct val="100000"/>
              </a:lnSpc>
              <a:spcBef>
                <a:spcPts val="0"/>
              </a:spcBef>
              <a:buNone/>
            </a:pPr>
            <a:r>
              <a:rPr lang="ar-IQ" sz="2400" dirty="0">
                <a:solidFill>
                  <a:schemeClr val="tx1"/>
                </a:solidFill>
              </a:rPr>
              <a:t>	وتوجد في جميع الاحزاب السياسية ثلاثة مستويات تنظيمية متدرجة تحتل في قيمتها </a:t>
            </a:r>
            <a:r>
              <a:rPr lang="ar-IQ" sz="2400" dirty="0">
                <a:solidFill>
                  <a:srgbClr val="FF0000"/>
                </a:solidFill>
              </a:rPr>
              <a:t>قيادة الحزب وهي تتولى السلطة فيه</a:t>
            </a:r>
            <a:r>
              <a:rPr lang="ar-IQ" sz="2400" dirty="0">
                <a:solidFill>
                  <a:schemeClr val="tx1"/>
                </a:solidFill>
              </a:rPr>
              <a:t>، </a:t>
            </a:r>
            <a:r>
              <a:rPr lang="ar-IQ" sz="2400" dirty="0">
                <a:solidFill>
                  <a:srgbClr val="00B050"/>
                </a:solidFill>
              </a:rPr>
              <a:t>وتوجه اعضائه </a:t>
            </a:r>
            <a:r>
              <a:rPr lang="ar-IQ" sz="2400" dirty="0">
                <a:solidFill>
                  <a:srgbClr val="7030A0"/>
                </a:solidFill>
              </a:rPr>
              <a:t>وجماهره</a:t>
            </a:r>
            <a:r>
              <a:rPr lang="ar-IQ" sz="2400" dirty="0">
                <a:solidFill>
                  <a:schemeClr val="tx1"/>
                </a:solidFill>
              </a:rPr>
              <a:t>، ثم اعضاء الحزب </a:t>
            </a:r>
            <a:r>
              <a:rPr lang="ar-IQ" sz="2400" dirty="0">
                <a:solidFill>
                  <a:srgbClr val="00B050"/>
                </a:solidFill>
              </a:rPr>
              <a:t>وهم مجموعة من الافراد انضمت طواعية ايماناً به </a:t>
            </a:r>
            <a:r>
              <a:rPr lang="ar-IQ" sz="2400" dirty="0">
                <a:solidFill>
                  <a:schemeClr val="tx1"/>
                </a:solidFill>
              </a:rPr>
              <a:t>واخيراً هناك جماهير الحزب الا </a:t>
            </a:r>
            <a:r>
              <a:rPr lang="ar-IQ" sz="2400" dirty="0">
                <a:solidFill>
                  <a:srgbClr val="7030A0"/>
                </a:solidFill>
              </a:rPr>
              <a:t>وهم مؤيدو الحزب وقاعدته الانتخابية</a:t>
            </a:r>
            <a:r>
              <a:rPr lang="ar-IQ" sz="2400" dirty="0">
                <a:solidFill>
                  <a:schemeClr val="tx1"/>
                </a:solidFill>
              </a:rPr>
              <a:t>، </a:t>
            </a:r>
            <a:r>
              <a:rPr lang="ar-IQ" sz="2400" dirty="0">
                <a:solidFill>
                  <a:srgbClr val="0070C0"/>
                </a:solidFill>
              </a:rPr>
              <a:t>وارتباط هؤلاء بالحزب يقوم على اساس الولاء أكثر منه على اساس تنظيمي.</a:t>
            </a:r>
          </a:p>
          <a:p>
            <a:pPr marL="0" indent="0" algn="just" rtl="1">
              <a:lnSpc>
                <a:spcPct val="100000"/>
              </a:lnSpc>
              <a:spcBef>
                <a:spcPts val="0"/>
              </a:spcBef>
              <a:buNone/>
            </a:pPr>
            <a:r>
              <a:rPr lang="ar-IQ" sz="2400" dirty="0">
                <a:solidFill>
                  <a:schemeClr val="tx1"/>
                </a:solidFill>
              </a:rPr>
              <a:t>	ونلاحظ في تنظيم الأحزاب السياسية في العراق بعد عام ۲۰۰۳ و اقلیم کوردستان العراق، فقد تفاوتت التنظيم بأشكال متعددة، فمنها شديد المركزية وذات بني هرمية، ومنها ذات بنى عسكرية أو أحزاب الميليشيات واحزاب كارزمية وتعتمد على الهيكل الديني الكارزمي الذي يعتمد على الزعيم والقاعدة التابعه له.</a:t>
            </a:r>
          </a:p>
        </p:txBody>
      </p:sp>
    </p:spTree>
    <p:extLst>
      <p:ext uri="{BB962C8B-B14F-4D97-AF65-F5344CB8AC3E}">
        <p14:creationId xmlns:p14="http://schemas.microsoft.com/office/powerpoint/2010/main" val="2399889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الأحزاب السياسية</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FF0000"/>
                </a:solidFill>
              </a:rPr>
              <a:t>ثانياً / عناصر الاحزاب السياسية</a:t>
            </a:r>
          </a:p>
          <a:p>
            <a:pPr marL="0" indent="0" algn="just" rtl="1">
              <a:lnSpc>
                <a:spcPct val="100000"/>
              </a:lnSpc>
              <a:spcBef>
                <a:spcPts val="0"/>
              </a:spcBef>
              <a:buNone/>
            </a:pPr>
            <a:r>
              <a:rPr lang="ar-IQ" sz="2400" b="1" dirty="0">
                <a:solidFill>
                  <a:schemeClr val="accent2"/>
                </a:solidFill>
              </a:rPr>
              <a:t>٢. الايديولوجية</a:t>
            </a:r>
          </a:p>
          <a:p>
            <a:pPr marL="0" indent="0" algn="just" rtl="1">
              <a:lnSpc>
                <a:spcPct val="100000"/>
              </a:lnSpc>
              <a:spcBef>
                <a:spcPts val="0"/>
              </a:spcBef>
              <a:buNone/>
            </a:pPr>
            <a:r>
              <a:rPr lang="ar-IQ" sz="2400" dirty="0">
                <a:solidFill>
                  <a:schemeClr val="tx1"/>
                </a:solidFill>
              </a:rPr>
              <a:t>	</a:t>
            </a:r>
            <a:r>
              <a:rPr lang="ar-IQ" sz="2400" dirty="0">
                <a:solidFill>
                  <a:srgbClr val="FF0000"/>
                </a:solidFill>
              </a:rPr>
              <a:t>مجموعة من القيم الاساسية التي يستمد منها الحزب برامجه وتتقن سلوكه السياسي وفقاً لهذه القيم</a:t>
            </a:r>
            <a:r>
              <a:rPr lang="ar-IQ" sz="2400" dirty="0">
                <a:solidFill>
                  <a:schemeClr val="tx1"/>
                </a:solidFill>
              </a:rPr>
              <a:t>، ليس بالضرورة ان تكون الأيدولوجية ذات منحى سياسي، بل يمكن ان تكون مجموعة افكار سياسية أو قانونية أو اخلاقية أو دينية أو فلسفية، ويختلف دور الأيديولوجية من حزب لآخر، </a:t>
            </a:r>
            <a:r>
              <a:rPr lang="ar-IQ" sz="2400" dirty="0">
                <a:solidFill>
                  <a:srgbClr val="00B050"/>
                </a:solidFill>
              </a:rPr>
              <a:t>ففي الاحزاب الجماهيرية للايدولوجية دور المهم، حيث ان هذا الدور يتضاءل في الاحزاب الليبرالية</a:t>
            </a:r>
            <a:r>
              <a:rPr lang="ar-IQ" sz="2400" dirty="0">
                <a:solidFill>
                  <a:schemeClr val="tx1"/>
                </a:solidFill>
              </a:rPr>
              <a:t>.</a:t>
            </a:r>
          </a:p>
          <a:p>
            <a:pPr marL="0" indent="0" algn="just" rtl="1">
              <a:lnSpc>
                <a:spcPct val="100000"/>
              </a:lnSpc>
              <a:spcBef>
                <a:spcPts val="0"/>
              </a:spcBef>
              <a:buNone/>
            </a:pPr>
            <a:r>
              <a:rPr lang="ar-IQ" sz="2400" dirty="0">
                <a:solidFill>
                  <a:schemeClr val="tx1"/>
                </a:solidFill>
              </a:rPr>
              <a:t>	</a:t>
            </a:r>
            <a:r>
              <a:rPr lang="ar-IQ" sz="2400" dirty="0">
                <a:solidFill>
                  <a:srgbClr val="7030A0"/>
                </a:solidFill>
              </a:rPr>
              <a:t>وتجب الاشارة الى ان عقيدة الحزب هي التي تدفع الناس اليه</a:t>
            </a:r>
            <a:r>
              <a:rPr lang="ar-IQ" sz="2400" dirty="0">
                <a:solidFill>
                  <a:schemeClr val="tx1"/>
                </a:solidFill>
              </a:rPr>
              <a:t>، او تبعدهم عنه فلابد لمن يريد الانتماء الى حزب معين ان يتفهم مبادئه أولاً، ومن الطبيعي ان تكون هناك ارتباط بين الحزب وبين طبقة أو فئة اجتماعية والتي تمثل الحزب هذه الطبقة طالما ان الحزب السياسي ما هو الا تعبير عن طبقة اجتماعية.</a:t>
            </a:r>
          </a:p>
        </p:txBody>
      </p:sp>
    </p:spTree>
    <p:extLst>
      <p:ext uri="{BB962C8B-B14F-4D97-AF65-F5344CB8AC3E}">
        <p14:creationId xmlns:p14="http://schemas.microsoft.com/office/powerpoint/2010/main" val="15837093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الأحزاب السياسية</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FF0000"/>
                </a:solidFill>
              </a:rPr>
              <a:t>ثانياً / عناصر الاحزاب السياسية</a:t>
            </a:r>
          </a:p>
          <a:p>
            <a:pPr marL="0" indent="0" algn="just" rtl="1">
              <a:lnSpc>
                <a:spcPct val="100000"/>
              </a:lnSpc>
              <a:spcBef>
                <a:spcPts val="0"/>
              </a:spcBef>
              <a:buNone/>
            </a:pPr>
            <a:r>
              <a:rPr lang="ar-IQ" sz="2400" b="1" dirty="0">
                <a:solidFill>
                  <a:schemeClr val="accent2"/>
                </a:solidFill>
              </a:rPr>
              <a:t>3. الوصول الى السلطة</a:t>
            </a:r>
          </a:p>
          <a:p>
            <a:pPr marL="0" indent="0" algn="just" rtl="1">
              <a:lnSpc>
                <a:spcPct val="100000"/>
              </a:lnSpc>
              <a:spcBef>
                <a:spcPts val="0"/>
              </a:spcBef>
              <a:buNone/>
            </a:pPr>
            <a:r>
              <a:rPr lang="ar-IQ" sz="2400" dirty="0">
                <a:solidFill>
                  <a:schemeClr val="tx1"/>
                </a:solidFill>
              </a:rPr>
              <a:t>	</a:t>
            </a:r>
            <a:r>
              <a:rPr lang="ar-IQ" sz="2400" dirty="0">
                <a:solidFill>
                  <a:srgbClr val="00B050"/>
                </a:solidFill>
              </a:rPr>
              <a:t>الهدف الاساسي للحزب السياسي هو العمل للوصول الى السلطة، أو المشاركة فيها عبر الائتلاف مع الاحزاب الاخرى في الديمقراطية الائتلافية</a:t>
            </a:r>
            <a:r>
              <a:rPr lang="ar-IQ" sz="2400" dirty="0">
                <a:solidFill>
                  <a:schemeClr val="tx1"/>
                </a:solidFill>
              </a:rPr>
              <a:t>، </a:t>
            </a:r>
            <a:r>
              <a:rPr lang="ar-IQ" sz="2400" dirty="0">
                <a:solidFill>
                  <a:srgbClr val="C00000"/>
                </a:solidFill>
              </a:rPr>
              <a:t>وان هذا العنصر هو نقطة الاختلاف بين الحزب السياسي وجماعات الضغط التي تسعى الى التأثير في مصدر القرار دون ان يكون هدفها الوصول او المشاركة في السلطة</a:t>
            </a:r>
            <a:r>
              <a:rPr lang="ar-IQ" sz="2400" dirty="0">
                <a:solidFill>
                  <a:schemeClr val="tx1"/>
                </a:solidFill>
              </a:rPr>
              <a:t>، مما لا شك فيه ان السلطة السياسية التي تهدفها الاحزاب السياسية للوصول اليها تعني القدرة الفعلية التي سيمتلكها لفرض ارادته معبراً عنها في السياسة والقواعد القانونية التي يسنها، والوصول الى هذه السلطة السياسية يكون عن طريق السعي والبحث عن التأييد الشعبي خاصة في الانتخابات.</a:t>
            </a:r>
          </a:p>
          <a:p>
            <a:pPr marL="0" indent="0" algn="just" rtl="1">
              <a:lnSpc>
                <a:spcPct val="100000"/>
              </a:lnSpc>
              <a:spcBef>
                <a:spcPts val="0"/>
              </a:spcBef>
              <a:buNone/>
            </a:pPr>
            <a:r>
              <a:rPr lang="ar-IQ" sz="2400" dirty="0">
                <a:solidFill>
                  <a:schemeClr val="tx1"/>
                </a:solidFill>
              </a:rPr>
              <a:t>	وهذا يدل على ان الحزب السياسي هو رابط بين النظام السياسي والبنية الاجتماعية، اذ على الحزب ان يعمل على تحريك وحشد الحجم الانتخابي للوصول الى اكبر عدد ممكن من الناخبين لكي يصوتوا لمرشحيه ويحصل على أكبر الاصوات ويفوز بالانتخابات.</a:t>
            </a:r>
          </a:p>
        </p:txBody>
      </p:sp>
    </p:spTree>
    <p:extLst>
      <p:ext uri="{BB962C8B-B14F-4D97-AF65-F5344CB8AC3E}">
        <p14:creationId xmlns:p14="http://schemas.microsoft.com/office/powerpoint/2010/main" val="341286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ar-IQ" sz="4800" b="1" dirty="0" err="1">
                <a:cs typeface="Ali_K_Alwand" pitchFamily="2" charset="-78"/>
              </a:rPr>
              <a:t>تيؤرى</a:t>
            </a:r>
            <a:r>
              <a:rPr lang="ar-IQ" sz="4800" b="1" dirty="0">
                <a:cs typeface="Ali_K_Alwand" pitchFamily="2" charset="-78"/>
              </a:rPr>
              <a:t> هيَز </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lang="ar-IQ" sz="3200" b="1" dirty="0">
                <a:ln w="0"/>
                <a:solidFill>
                  <a:schemeClr val="tx1"/>
                </a:solidFill>
                <a:effectLst>
                  <a:outerShdw blurRad="38100" dist="19050" dir="2700000" algn="tl" rotWithShape="0">
                    <a:schemeClr val="dk1">
                      <a:alpha val="40000"/>
                    </a:schemeClr>
                  </a:outerShdw>
                </a:effectLst>
              </a:rPr>
              <a:t> </a:t>
            </a:r>
            <a:r>
              <a:rPr kumimoji="0" lang="ar-IQ" sz="3200" b="1"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كورتةى</a:t>
            </a:r>
            <a:r>
              <a:rPr kumimoji="0" lang="ar-IQ" sz="32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 </a:t>
            </a:r>
            <a:r>
              <a:rPr kumimoji="0" lang="ar-IQ" sz="3200" b="1"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ئةم</a:t>
            </a:r>
            <a:r>
              <a:rPr kumimoji="0" lang="ar-IQ" sz="32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 </a:t>
            </a:r>
            <a:r>
              <a:rPr kumimoji="0" lang="ar-IQ" sz="3200" b="1"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تيؤرة</a:t>
            </a:r>
            <a:r>
              <a:rPr kumimoji="0" lang="ar-IQ" sz="32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a:t>
            </a:r>
          </a:p>
          <a:p>
            <a:pPr algn="r"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دةولَةت</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لة ريَطاي هيَز و توندو تيذييةوة سةريهةلَداوة</a:t>
            </a:r>
            <a:r>
              <a:rPr lang="ar-IQ" sz="3200" dirty="0">
                <a:ln w="0"/>
                <a:solidFill>
                  <a:schemeClr val="tx1"/>
                </a:solidFill>
                <a:effectLst>
                  <a:outerShdw blurRad="38100" dist="19050" dir="2700000" algn="tl" rotWithShape="0">
                    <a:schemeClr val="dk1">
                      <a:alpha val="40000"/>
                    </a:schemeClr>
                  </a:outerShdw>
                </a:effectLst>
              </a:rPr>
              <a:t>.</a:t>
            </a:r>
          </a:p>
          <a:p>
            <a:pPr algn="r"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لة سةرةتاي سةرهةلَداني دةولَةتةوة سيستةميَكي كؤمةلاَيةتي هةبووة كة لة لايةن كةسيَك يان كؤمةلَيَكةوة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هيَز</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سةثاندبوويةتي</a:t>
            </a:r>
            <a:r>
              <a:rPr lang="ar-IQ" sz="3200" dirty="0">
                <a:ln w="0"/>
                <a:solidFill>
                  <a:schemeClr val="tx1"/>
                </a:solidFill>
                <a:effectLst>
                  <a:outerShdw blurRad="38100" dist="19050" dir="2700000" algn="tl" rotWithShape="0">
                    <a:schemeClr val="dk1">
                      <a:alpha val="40000"/>
                    </a:schemeClr>
                  </a:outerShdw>
                </a:effectLst>
              </a:rPr>
              <a:t>.</a:t>
            </a:r>
          </a:p>
          <a:p>
            <a:pPr marL="171450" marR="0" lvl="0" indent="-171450" algn="r" defTabSz="685800" rtl="1" eaLnBrk="1" fontAlgn="auto" latinLnBrk="0" hangingPunct="1">
              <a:lnSpc>
                <a:spcPct val="90000"/>
              </a:lnSpc>
              <a:spcBef>
                <a:spcPts val="750"/>
              </a:spcBef>
              <a:spcAft>
                <a:spcPts val="0"/>
              </a:spcAft>
              <a:buClrTx/>
              <a:buSzTx/>
              <a:buFont typeface="Wingdings" pitchFamily="2" charset="2"/>
              <a:buChar char="v"/>
              <a:tabLst/>
              <a:defRPr/>
            </a:pP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دةولَةت</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واقعةيةك</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يان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رووداويَكي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دياريكراوة</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 و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دةرئةنجامي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ململانيَي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كؤمةلَاني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ئادةميزادة</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جياوازةكانة</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a:t>
            </a:r>
          </a:p>
          <a:p>
            <a:pPr marL="171450" marR="0" lvl="0" indent="-171450" algn="r" defTabSz="685800" rtl="1" eaLnBrk="1" fontAlgn="auto" latinLnBrk="0" hangingPunct="1">
              <a:lnSpc>
                <a:spcPct val="90000"/>
              </a:lnSpc>
              <a:spcBef>
                <a:spcPts val="750"/>
              </a:spcBef>
              <a:spcAft>
                <a:spcPts val="0"/>
              </a:spcAft>
              <a:buClrTx/>
              <a:buSzTx/>
              <a:buFont typeface="Wingdings" pitchFamily="2" charset="2"/>
              <a:buChar char="v"/>
              <a:tabLst/>
              <a:defRPr/>
            </a:pP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سةنةديَكي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ياسايي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نيية،  و بواريَك نيية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بؤ</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تةكييفي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ياسايي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نشأة الاحزاب السياسية ووظائفها</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800" b="1" dirty="0">
                <a:solidFill>
                  <a:srgbClr val="FF0000"/>
                </a:solidFill>
              </a:rPr>
              <a:t>أولاً: نشأة الاحزاب السياسية</a:t>
            </a:r>
          </a:p>
          <a:p>
            <a:pPr marL="0" indent="0" algn="just" rtl="1">
              <a:lnSpc>
                <a:spcPct val="100000"/>
              </a:lnSpc>
              <a:spcBef>
                <a:spcPts val="0"/>
              </a:spcBef>
              <a:buNone/>
            </a:pPr>
            <a:r>
              <a:rPr lang="ar-IQ" sz="2800" dirty="0">
                <a:solidFill>
                  <a:schemeClr val="tx1"/>
                </a:solidFill>
              </a:rPr>
              <a:t>	نشأت الاحزاب السياسية بصورتها الحديثة اما داخل البرلمان نتيجة انقسام البرلمان الى كتل ومجموعات السياسية أو خارج البرلمان، وعليه سنتناول نشاة الاحزاب السياسية وكما يأتي:</a:t>
            </a:r>
          </a:p>
          <a:p>
            <a:pPr marL="0" indent="0" algn="just" rtl="1">
              <a:lnSpc>
                <a:spcPct val="100000"/>
              </a:lnSpc>
              <a:spcBef>
                <a:spcPts val="0"/>
              </a:spcBef>
              <a:buNone/>
            </a:pPr>
            <a:r>
              <a:rPr lang="ar-IQ" sz="2800" b="1" dirty="0">
                <a:solidFill>
                  <a:srgbClr val="FF0000"/>
                </a:solidFill>
              </a:rPr>
              <a:t>1. الاحزاب المكونة داخل البرلمان</a:t>
            </a:r>
          </a:p>
          <a:p>
            <a:pPr marL="0" indent="0" algn="just" rtl="1">
              <a:lnSpc>
                <a:spcPct val="100000"/>
              </a:lnSpc>
              <a:spcBef>
                <a:spcPts val="0"/>
              </a:spcBef>
              <a:buNone/>
            </a:pPr>
            <a:r>
              <a:rPr lang="ar-IQ" sz="2800" dirty="0">
                <a:solidFill>
                  <a:schemeClr val="tx1"/>
                </a:solidFill>
              </a:rPr>
              <a:t>	أول ظهور للأحزاب السياسية بصورتها الحديثة، كان نتيجة لانقسام البرلمانات الى كتل مختلفة بفعل </a:t>
            </a:r>
            <a:r>
              <a:rPr lang="ar-IQ" sz="2800" dirty="0">
                <a:solidFill>
                  <a:srgbClr val="7030A0"/>
                </a:solidFill>
              </a:rPr>
              <a:t>التقارب الايديولوجي أو رغبة في الدفاع عن مصالح مهنية او اقليمية،</a:t>
            </a:r>
            <a:r>
              <a:rPr lang="ar-IQ" sz="2800" dirty="0">
                <a:solidFill>
                  <a:schemeClr val="tx1"/>
                </a:solidFill>
              </a:rPr>
              <a:t> فضلاً عن ذلك ان </a:t>
            </a:r>
            <a:r>
              <a:rPr lang="ar-IQ" sz="2800" dirty="0">
                <a:solidFill>
                  <a:srgbClr val="00B050"/>
                </a:solidFill>
              </a:rPr>
              <a:t>لعامل المصلحة </a:t>
            </a:r>
            <a:r>
              <a:rPr lang="ar-IQ" sz="2800" dirty="0">
                <a:solidFill>
                  <a:schemeClr val="tx1"/>
                </a:solidFill>
              </a:rPr>
              <a:t>دوراً اساسياً في تكوين المجموعات البرلمانية، مثل قيام بعض الكتل على اساس نقابي يرمي الى الدفاع عن مصالح اعضائها.</a:t>
            </a:r>
          </a:p>
        </p:txBody>
      </p:sp>
    </p:spTree>
    <p:extLst>
      <p:ext uri="{BB962C8B-B14F-4D97-AF65-F5344CB8AC3E}">
        <p14:creationId xmlns:p14="http://schemas.microsoft.com/office/powerpoint/2010/main" val="39737954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نشأة الاحزاب السياسية ووظائفها</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FF0000"/>
                </a:solidFill>
              </a:rPr>
              <a:t>أولاً: نشأة الاحزاب السياسية</a:t>
            </a:r>
          </a:p>
          <a:p>
            <a:pPr marL="0" indent="0" algn="just" rtl="1">
              <a:lnSpc>
                <a:spcPct val="100000"/>
              </a:lnSpc>
              <a:spcBef>
                <a:spcPts val="0"/>
              </a:spcBef>
              <a:buNone/>
            </a:pPr>
            <a:r>
              <a:rPr lang="ar-IQ" sz="2400" b="1" dirty="0">
                <a:solidFill>
                  <a:srgbClr val="FF0000"/>
                </a:solidFill>
              </a:rPr>
              <a:t>1. الاحزاب المكونة داخل البرلمان</a:t>
            </a:r>
          </a:p>
          <a:p>
            <a:pPr marL="0" indent="0" algn="just" rtl="1">
              <a:lnSpc>
                <a:spcPct val="100000"/>
              </a:lnSpc>
              <a:spcBef>
                <a:spcPts val="0"/>
              </a:spcBef>
              <a:buNone/>
            </a:pPr>
            <a:r>
              <a:rPr lang="ar-IQ" sz="2400" dirty="0">
                <a:solidFill>
                  <a:schemeClr val="tx1"/>
                </a:solidFill>
              </a:rPr>
              <a:t>	وتجب الاشارة أيضاً الى ان قيام الأحزاب السياسية لم يعتمد على انقسام البرلمانات الى مجموعات فحسب وانما إستمد الى </a:t>
            </a:r>
            <a:r>
              <a:rPr lang="ar-IQ" sz="2400" dirty="0">
                <a:solidFill>
                  <a:srgbClr val="7030A0"/>
                </a:solidFill>
              </a:rPr>
              <a:t>تكوين الهيئات واللجان الانتخابية أيضاً، وتتألف هذه الهيئات واللجان من البداية بقصد تعريف الناخبين بالمرشحين </a:t>
            </a:r>
            <a:r>
              <a:rPr lang="ar-IQ" sz="2400" dirty="0">
                <a:solidFill>
                  <a:schemeClr val="tx1"/>
                </a:solidFill>
              </a:rPr>
              <a:t>ومحاولة التأثير فيهم لانتخاب مرشح معين ونتيجة العمل بمبدأ الاقتراع العام اتسع عدد الناخبين وبالتالي أدى الى قيام جماعة التكتلات المختلفة، بقصد توجيه انظار الناخبين نحو مرشحيها والتعريف بهم وعلى هذا الاساس ارتبط قيام الاحزاب السياسية بخلق الكتل البرلمانية أولاً ثم بظهور اللجان الانتخابية ثانياً، اذ تقوم الكتلة بتنسيق نشاط النواب ويتولى كل نائب توطيد علاقته بلجنته الانتخابية من نواب داخل كتلة البرلمان وهكذا نشأت الاحزاب الانجليزية من خلال تكوين الهيئات الانتخابية بعد التوسع في مبدأ الاقتراع العام وكذلك الحال في الولايات المتحدة الامريكية.</a:t>
            </a:r>
          </a:p>
        </p:txBody>
      </p:sp>
    </p:spTree>
    <p:extLst>
      <p:ext uri="{BB962C8B-B14F-4D97-AF65-F5344CB8AC3E}">
        <p14:creationId xmlns:p14="http://schemas.microsoft.com/office/powerpoint/2010/main" val="23842714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نشأة الاحزاب السياسية ووظائفها</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FF0000"/>
                </a:solidFill>
              </a:rPr>
              <a:t>ثانياً / وظائف الاحزاب السياسية</a:t>
            </a:r>
          </a:p>
          <a:p>
            <a:pPr marL="0" indent="0" algn="just" rtl="1">
              <a:lnSpc>
                <a:spcPct val="100000"/>
              </a:lnSpc>
              <a:spcBef>
                <a:spcPts val="0"/>
              </a:spcBef>
              <a:buNone/>
            </a:pPr>
            <a:r>
              <a:rPr lang="ar-IQ" sz="2400" dirty="0">
                <a:solidFill>
                  <a:schemeClr val="tx1"/>
                </a:solidFill>
              </a:rPr>
              <a:t>	ان وجود الاحزاب السياسية ضرورة أساسية في كل دولة لانها تقوم بدور مهم وأساسي وهو تحويل الانقسامات الموجودة في المجتمع الى انقسامات المنظمة. سنعرض وظائف الاحزاب السياسية كما يلي:</a:t>
            </a:r>
          </a:p>
          <a:p>
            <a:pPr marL="0" indent="0" algn="just" rtl="1">
              <a:lnSpc>
                <a:spcPct val="100000"/>
              </a:lnSpc>
              <a:spcBef>
                <a:spcPts val="0"/>
              </a:spcBef>
              <a:buNone/>
            </a:pPr>
            <a:r>
              <a:rPr lang="ar-IQ" sz="2400" b="1" dirty="0">
                <a:solidFill>
                  <a:srgbClr val="FF0000"/>
                </a:solidFill>
              </a:rPr>
              <a:t>1. تنشيط الحياة السياسية</a:t>
            </a:r>
          </a:p>
          <a:p>
            <a:pPr marL="0" indent="0" algn="just" rtl="1">
              <a:lnSpc>
                <a:spcPct val="100000"/>
              </a:lnSpc>
              <a:spcBef>
                <a:spcPts val="0"/>
              </a:spcBef>
              <a:buNone/>
            </a:pPr>
            <a:r>
              <a:rPr lang="ar-IQ" sz="2400" dirty="0">
                <a:solidFill>
                  <a:schemeClr val="tx1"/>
                </a:solidFill>
              </a:rPr>
              <a:t>	تقوم الاحزاب السياسية في كل دولة بتنشيط الحياة السياسية وذلك من خلال تنافس بعضها مع البعض، فهي تعمل على نشر افكارها وبرامجها وتنشيط كوادرها في ضم الاعضاء الجدد وكسب المؤيدين، كما تقوم </a:t>
            </a:r>
            <a:r>
              <a:rPr lang="ar-IQ" sz="2400" dirty="0">
                <a:solidFill>
                  <a:srgbClr val="7030A0"/>
                </a:solidFill>
              </a:rPr>
              <a:t>بعرض القضايا العامة للمناقشة</a:t>
            </a:r>
            <a:r>
              <a:rPr lang="ar-IQ" sz="2400" dirty="0">
                <a:solidFill>
                  <a:schemeClr val="tx1"/>
                </a:solidFill>
              </a:rPr>
              <a:t>،</a:t>
            </a:r>
            <a:r>
              <a:rPr lang="ar-IQ" sz="2400" dirty="0">
                <a:solidFill>
                  <a:srgbClr val="00B050"/>
                </a:solidFill>
              </a:rPr>
              <a:t> واثارة الموضوعات الهامة لدى المواطنين</a:t>
            </a:r>
            <a:r>
              <a:rPr lang="ar-IQ" sz="2400" dirty="0">
                <a:solidFill>
                  <a:schemeClr val="tx1"/>
                </a:solidFill>
              </a:rPr>
              <a:t>، وكل النشاطات السابقة تنشط الحياة السياسية، كما وان الاحزاب السياسية هدفها التأثير في الجماهير من اجل كسب تأييدها سواء كان الحزب في السلطة أو خارجها، </a:t>
            </a:r>
            <a:r>
              <a:rPr lang="ar-IQ" sz="2400" dirty="0">
                <a:solidFill>
                  <a:srgbClr val="C00000"/>
                </a:solidFill>
              </a:rPr>
              <a:t>فالحزب الحاكم يحاول الاحتفاظ بتأييد الرأي العام </a:t>
            </a:r>
            <a:r>
              <a:rPr lang="ar-IQ" sz="2400" dirty="0">
                <a:solidFill>
                  <a:schemeClr val="tx1"/>
                </a:solidFill>
              </a:rPr>
              <a:t>وكسب الانتخابات القادمة والبقاء في السلطة، في حين يعمل حزب المعارضة على كشف مساوئ الحزب الحاكم ومحاولة اثبات فشله في الحكم ويظهر نفسه كأنه البديل المقبول للحزب الحاكم.</a:t>
            </a:r>
          </a:p>
        </p:txBody>
      </p:sp>
    </p:spTree>
    <p:extLst>
      <p:ext uri="{BB962C8B-B14F-4D97-AF65-F5344CB8AC3E}">
        <p14:creationId xmlns:p14="http://schemas.microsoft.com/office/powerpoint/2010/main" val="383519915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نشأة الاحزاب السياسية ووظائفها</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FF0000"/>
                </a:solidFill>
              </a:rPr>
              <a:t>ثانياً / وظائف الاحزاب السياسية</a:t>
            </a:r>
          </a:p>
          <a:p>
            <a:pPr marL="0" indent="0" algn="ctr" rtl="1">
              <a:lnSpc>
                <a:spcPct val="100000"/>
              </a:lnSpc>
              <a:spcBef>
                <a:spcPts val="0"/>
              </a:spcBef>
              <a:buNone/>
            </a:pPr>
            <a:endParaRPr lang="ar-IQ" sz="2400" b="1" dirty="0">
              <a:solidFill>
                <a:srgbClr val="FF0000"/>
              </a:solidFill>
            </a:endParaRPr>
          </a:p>
          <a:p>
            <a:pPr marL="0" indent="0" algn="just" rtl="1">
              <a:lnSpc>
                <a:spcPct val="100000"/>
              </a:lnSpc>
              <a:spcBef>
                <a:spcPts val="0"/>
              </a:spcBef>
              <a:buNone/>
            </a:pPr>
            <a:r>
              <a:rPr lang="ar-IQ" sz="2400" b="1" dirty="0">
                <a:solidFill>
                  <a:srgbClr val="FF0000"/>
                </a:solidFill>
              </a:rPr>
              <a:t>2. تكوين الرأي العام</a:t>
            </a:r>
          </a:p>
          <a:p>
            <a:pPr marL="0" indent="0" algn="just" rtl="1">
              <a:lnSpc>
                <a:spcPct val="100000"/>
              </a:lnSpc>
              <a:spcBef>
                <a:spcPts val="0"/>
              </a:spcBef>
              <a:buNone/>
            </a:pPr>
            <a:r>
              <a:rPr lang="ar-IQ" sz="2400" b="1" dirty="0">
                <a:solidFill>
                  <a:srgbClr val="FF0000"/>
                </a:solidFill>
              </a:rPr>
              <a:t>	</a:t>
            </a:r>
            <a:r>
              <a:rPr lang="ar-IQ" sz="2400" dirty="0">
                <a:solidFill>
                  <a:schemeClr val="tx1"/>
                </a:solidFill>
              </a:rPr>
              <a:t>على الرغم من ان هذه الوظيفة ليست محصورة فقط بالاحزاب السياسية، الا ان الوظيفة الأساسية للاحزاب السياسية هي ان يتولى توجيه المواطنين وتوعيتها بالمشكلات، واطلاعها على حقيقة الأمور، وبيان اسبابها، واقتراح وسائل حلها، وبالتالي يؤدي ذلك الى تكوين وعي ثقافي وسياسي لدى المواطن، ومشاركتهم في المسائل العامة، ويعطيهم القدرة على صواب الاختيار، وعلى هذا الاساس تقوم الاحزاب السياسية بتحويل المواقف الفردية الى الرأي العام، يمثل اتجاهاً سياسياً محدداً.</a:t>
            </a:r>
          </a:p>
        </p:txBody>
      </p:sp>
    </p:spTree>
    <p:extLst>
      <p:ext uri="{BB962C8B-B14F-4D97-AF65-F5344CB8AC3E}">
        <p14:creationId xmlns:p14="http://schemas.microsoft.com/office/powerpoint/2010/main" val="122622116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نشأة الاحزاب السياسية ووظائفها</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FF0000"/>
                </a:solidFill>
              </a:rPr>
              <a:t>ثانياً / وظائف الاحزاب السياسية</a:t>
            </a:r>
          </a:p>
          <a:p>
            <a:pPr marL="0" indent="0" algn="ctr" rtl="1">
              <a:lnSpc>
                <a:spcPct val="100000"/>
              </a:lnSpc>
              <a:spcBef>
                <a:spcPts val="0"/>
              </a:spcBef>
              <a:buNone/>
            </a:pPr>
            <a:endParaRPr lang="ar-IQ" sz="2400" b="1" dirty="0">
              <a:solidFill>
                <a:srgbClr val="FF0000"/>
              </a:solidFill>
            </a:endParaRPr>
          </a:p>
          <a:p>
            <a:pPr marL="0" indent="0" algn="just" rtl="1">
              <a:lnSpc>
                <a:spcPct val="100000"/>
              </a:lnSpc>
              <a:spcBef>
                <a:spcPts val="0"/>
              </a:spcBef>
              <a:buNone/>
            </a:pPr>
            <a:r>
              <a:rPr lang="ar-IQ" sz="2400" b="1" dirty="0">
                <a:solidFill>
                  <a:srgbClr val="FF0000"/>
                </a:solidFill>
              </a:rPr>
              <a:t>3. تكوين الكوادر السياسية</a:t>
            </a:r>
            <a:endParaRPr lang="ar-IQ" sz="2400" dirty="0">
              <a:solidFill>
                <a:schemeClr val="tx1"/>
              </a:solidFill>
            </a:endParaRPr>
          </a:p>
          <a:p>
            <a:pPr marL="0" indent="0" algn="just" rtl="1">
              <a:lnSpc>
                <a:spcPct val="100000"/>
              </a:lnSpc>
              <a:spcBef>
                <a:spcPts val="0"/>
              </a:spcBef>
              <a:buNone/>
            </a:pPr>
            <a:r>
              <a:rPr lang="ar-IQ" sz="2400" dirty="0">
                <a:solidFill>
                  <a:schemeClr val="tx1"/>
                </a:solidFill>
              </a:rPr>
              <a:t>	يقوم الحزب السياسي باعداد اصحاب القدرات الفكرية من بين اعضائه، وتدريبهم على ممارسة العمل السياسي، وكيفية ممارسة السلطة والاحتفاظ بهم لتولي المناصب الهامة في الدولة، ولتحقيق ذلك الهدف يعمد الحزب السياسي الى تقوية شخصية اعضائه، وتعليمهم المرونة واساليب المعاملة وكيفية التعامل مع المشكلات العامة ومخاطبة الجماهير والتقرب اليها.</a:t>
            </a:r>
          </a:p>
        </p:txBody>
      </p:sp>
    </p:spTree>
    <p:extLst>
      <p:ext uri="{BB962C8B-B14F-4D97-AF65-F5344CB8AC3E}">
        <p14:creationId xmlns:p14="http://schemas.microsoft.com/office/powerpoint/2010/main" val="9007819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نشأة الاحزاب السياسية ووظائفها</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indent="0" algn="ctr" rtl="1">
              <a:lnSpc>
                <a:spcPct val="100000"/>
              </a:lnSpc>
              <a:spcBef>
                <a:spcPts val="0"/>
              </a:spcBef>
              <a:buNone/>
            </a:pPr>
            <a:r>
              <a:rPr lang="ar-IQ" sz="2400" b="1" dirty="0">
                <a:solidFill>
                  <a:srgbClr val="FF0000"/>
                </a:solidFill>
              </a:rPr>
              <a:t>ثانياً / وظائف الاحزاب السياسية</a:t>
            </a:r>
          </a:p>
          <a:p>
            <a:pPr marL="0" indent="0" algn="ctr" rtl="1">
              <a:lnSpc>
                <a:spcPct val="100000"/>
              </a:lnSpc>
              <a:spcBef>
                <a:spcPts val="0"/>
              </a:spcBef>
              <a:buNone/>
            </a:pPr>
            <a:endParaRPr lang="ar-IQ" sz="2400" b="1" dirty="0">
              <a:solidFill>
                <a:srgbClr val="FF0000"/>
              </a:solidFill>
            </a:endParaRPr>
          </a:p>
          <a:p>
            <a:pPr marL="0" indent="0" algn="just" rtl="1">
              <a:lnSpc>
                <a:spcPct val="100000"/>
              </a:lnSpc>
              <a:spcBef>
                <a:spcPts val="0"/>
              </a:spcBef>
              <a:buNone/>
            </a:pPr>
            <a:r>
              <a:rPr lang="ar-IQ" sz="2400" b="1" dirty="0">
                <a:solidFill>
                  <a:srgbClr val="FF0000"/>
                </a:solidFill>
              </a:rPr>
              <a:t>4. تحقيق الاستقرار السياسي</a:t>
            </a:r>
          </a:p>
          <a:p>
            <a:pPr marL="0" indent="0" algn="just" rtl="1">
              <a:lnSpc>
                <a:spcPct val="100000"/>
              </a:lnSpc>
              <a:spcBef>
                <a:spcPts val="0"/>
              </a:spcBef>
              <a:buNone/>
            </a:pPr>
            <a:r>
              <a:rPr lang="ar-IQ" sz="2400" dirty="0">
                <a:solidFill>
                  <a:schemeClr val="tx1"/>
                </a:solidFill>
              </a:rPr>
              <a:t>	بامكان الأحزاب السياسية ومن خلال قياداتها وتوجيهاتها للرأي العام تنظيم الجماهير والمساهمة في حل مشكلاتها وبالتالي تمنع تفاقم المشكلات وتتيح الفرصه لمناقشتها في مختلف هيئات الدولة، الا انه تجب اشارة إلى أن بامكان قيادات الاحزاب السياسيه تحريك جماهيرها توجيهها للادانة أو التنديد ضد مسألة معينة في الدولة، ففي العراق مثلاً نجد في بعض الاحيان خروج جماهير حزب معين بناء على مطالبة قائد الحزب للمظاهرات المليونية أو أداء صلاة الجماعة المليونية لإستنكار موضوع ما أو حتى إحتجاجاً لأعمال الحكومة وأدائها أو المطالبة بالإصلاحات.</a:t>
            </a:r>
          </a:p>
        </p:txBody>
      </p:sp>
    </p:spTree>
    <p:extLst>
      <p:ext uri="{BB962C8B-B14F-4D97-AF65-F5344CB8AC3E}">
        <p14:creationId xmlns:p14="http://schemas.microsoft.com/office/powerpoint/2010/main" val="21269712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نشأة الاحزاب السياسية ووظائفها</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marR="0" lvl="0" indent="0" algn="ctr"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2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ثالثاً / انواع النظم الحزبية</a:t>
            </a:r>
            <a:endPar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يختلف الفقهاء بشأن أنواع النظم الحزبية، اذ تعتمد غالبيتهم على التقسيم الثلاثي للاحزاب السياسية، (</a:t>
            </a:r>
            <a:r>
              <a:rPr kumimoji="0" lang="ar-IQ" sz="19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نظام الحزب الواحد ونظام الحزبين ونظام التعدد الحزبي</a:t>
            </a:r>
            <a:r>
              <a:rPr kumimoji="0" lang="ar-IQ"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ومنهم من ينكر وجود نظام حزبي في دول الحزب الواحد على أساس ان النظام الحزبي يفترض وجود أكثر من حزب واحد</a:t>
            </a:r>
            <a:r>
              <a:rPr lang="ar-IQ" sz="1900" dirty="0">
                <a:solidFill>
                  <a:prstClr val="black"/>
                </a:solidFill>
                <a:latin typeface="Calibri" panose="020F0502020204030204"/>
                <a:cs typeface="Arial" panose="020B0604020202020204" pitchFamily="34" charset="0"/>
              </a:rPr>
              <a:t>.</a:t>
            </a:r>
            <a:r>
              <a:rPr kumimoji="0" lang="ar-IQ"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2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1- نظام الحزب الواحد</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1900" dirty="0">
                <a:solidFill>
                  <a:prstClr val="black"/>
                </a:solidFill>
                <a:latin typeface="Calibri" panose="020F0502020204030204"/>
                <a:cs typeface="Arial" panose="020B0604020202020204" pitchFamily="34" charset="0"/>
              </a:rPr>
              <a:t>	</a:t>
            </a:r>
            <a:r>
              <a:rPr kumimoji="0" lang="ar-IQ"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لا يسمح في هذا النظام لغير حزب واحد بممارسة السلطة، ولا يتيح الفرصة للأحزاب الأخرى بالتنافس الانتخابي، أي يجعل هذا النظام حزباً واحداً محتكراً للعمل السياسي في الدولة، ويعد نظام الحزب الواحد من مبتكرات القرن العشرين جاءت به الماركسية، ثم النازية، وأخيراً بلدان العالم الثالث، وبشكل عام ان خصائص نظام الحزب الواحد هي:</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أ. سيطرة الحزب الواحد على الحكومة.</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ب. وجود حزب واحد في الدولة برئاسة زعيم دكتاتوري.</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ت. وجود ايديولوجية رسمية مفصلة تغطي كل الجوانب الاساسية في البلد.</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ث. سيطرة كاملة على جميع وسائل الاعلام.</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ج. الهيمنة الشاملة على الوحدات والاجهزة العسكرية.</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ح. سيطرة مركزية على الاقتصاد.</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	ومن بين الدول التي أخذت بهذا النظام الحزبي العراق ١٩٦٨-٢٠٠٣ إذ حكمه طيلة هذه المدة حزب وحيد وهو حزب البعث العربي الاشتراكي، والحزب العمالي في كوريا الشمالية في الوقت الحاضر.</a:t>
            </a:r>
          </a:p>
        </p:txBody>
      </p:sp>
    </p:spTree>
    <p:extLst>
      <p:ext uri="{BB962C8B-B14F-4D97-AF65-F5344CB8AC3E}">
        <p14:creationId xmlns:p14="http://schemas.microsoft.com/office/powerpoint/2010/main" val="33471121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نشأة الاحزاب السياسية ووظائفها</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marR="0" lvl="0" indent="0" algn="ctr"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2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ثالثاً / انواع النظم الحزبية</a:t>
            </a:r>
            <a:endPar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2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٢- الثنائية الحزبية</a:t>
            </a:r>
            <a:endParaRPr kumimoji="0" lang="ar-IQ"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يتميز هذا النظام بوجود حزبين رئيسيين مسيطرين على الساحة السياسية، بحيث يتمكن احدهما بالفوز باغلبية اصوات الناخبين ويشكل الحكومة بمفرده، ويجب الاشارة الى ان في هذا النظام بالرغم من وجود حزبين كبييان في الدولة الا انه لا ينفي وجود احزاب أخرى تمارس العمل السياسي في الدولة، ولكن فرصة الفوز في الانتخابات محصورة بهذين الحزبين.</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وعلى هذا الاساس يمكن القول أن نظام الحزبين يقوم على </a:t>
            </a:r>
            <a:r>
              <a:rPr kumimoji="0" lang="ar-IQ" sz="1900" b="0"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اساس وجود حزبين كبيرين في الدولة، يتنافسان على الحكم فيفوز احدهما دون مساندة</a:t>
            </a:r>
            <a:r>
              <a:rPr kumimoji="0" lang="ar-IQ"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sz="19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ويبقى الآخر في المعارضة </a:t>
            </a:r>
            <a:r>
              <a:rPr kumimoji="0" lang="ar-IQ"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خلال فترة حكم الحزب الآخر، ويجب ان تتوافر الشروط الاتية لقيام نظام الحزبين في الدولة:</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أ. ان ينحصر الامل في تولي الحكم للحزبين فقط.</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ب. ان يتمكن احد الحزبين من الوصول الى السلطة، دون مساندة احزاب اخرى.</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ت. ان يتناوب هذان الحزبان على تولي السلطة خلال فترة زمنية معينة.</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وفيما يتعلق بتقييم هذا النظام فتتمثل مزايا هذا النظام في سهولة تجمع المصالح وتستطيع الجماهير ان يقرر بسهولة في المسائل الاساسية لان التنافس ينحصر بين الحزبين فقط، كما ان هذا النظام يؤدي الى سرعة تشكيل الحكومة، بمعنى ان الحكومة تحدد مباشرة بمجرد اعلان نتيجة الانتخابات واخيراً يضمن هذا النظام الاستقرار الحكومي طالما ان الحزب الحاكم يتمتع بالاغلبية المطلقة داخل برلمان، ويوجد هذا النظام في البريطانيا والولايات المتحدة الامريكية وغيرها من الدول.</a:t>
            </a:r>
          </a:p>
        </p:txBody>
      </p:sp>
    </p:spTree>
    <p:extLst>
      <p:ext uri="{BB962C8B-B14F-4D97-AF65-F5344CB8AC3E}">
        <p14:creationId xmlns:p14="http://schemas.microsoft.com/office/powerpoint/2010/main" val="30983610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152400"/>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نشأة الاحزاب السياسية ووظائفها</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409114"/>
            <a:ext cx="8458200" cy="5144086"/>
          </a:xfrm>
        </p:spPr>
        <p:style>
          <a:lnRef idx="2">
            <a:schemeClr val="accent2"/>
          </a:lnRef>
          <a:fillRef idx="1">
            <a:schemeClr val="lt1"/>
          </a:fillRef>
          <a:effectRef idx="0">
            <a:schemeClr val="accent2"/>
          </a:effectRef>
          <a:fontRef idx="minor">
            <a:schemeClr val="dk1"/>
          </a:fontRef>
        </p:style>
        <p:txBody>
          <a:bodyPr>
            <a:noAutofit/>
          </a:bodyPr>
          <a:lstStyle/>
          <a:p>
            <a:pPr marL="0" marR="0" lvl="0" indent="0" algn="ctr"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2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ثالثاً / انواع النظم الحزبية</a:t>
            </a:r>
            <a:endPar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1" dirty="0">
                <a:solidFill>
                  <a:srgbClr val="FF0000"/>
                </a:solidFill>
                <a:latin typeface="Calibri" panose="020F0502020204030204"/>
                <a:cs typeface="Arial" panose="020B0604020202020204" pitchFamily="34" charset="0"/>
              </a:rPr>
              <a:t>3</a:t>
            </a:r>
            <a:r>
              <a:rPr kumimoji="0" lang="ar-IQ" sz="2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نظام تعدد الاحزاب</a:t>
            </a:r>
            <a:endParaRPr kumimoji="0" lang="ar-IQ"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b="0"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يقوم هذا النظام على وجود ثلاثه احزاب او اكثر في الدولة، تتنافس من أجل الوصول الى السلطة</a:t>
            </a:r>
            <a:r>
              <a:rPr kumimoji="0" lang="ar-IQ"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دون تفاوت الكبير بينها في الاتساع والتأثير في الحياة السياسية، بمعنى آخر في هذا النظام تتنافس عدة احزاب للوصول الى السلطة بحيث لا يستطيع حزب لوحده ان يتولى السلطة دون مشاركة الاحزاب الأخرى لتشكيل الحكومة. </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dirty="0">
                <a:solidFill>
                  <a:prstClr val="black"/>
                </a:solidFill>
                <a:latin typeface="Calibri" panose="020F0502020204030204"/>
                <a:cs typeface="Arial" panose="020B0604020202020204" pitchFamily="34" charset="0"/>
              </a:rPr>
              <a:t>	</a:t>
            </a:r>
            <a:r>
              <a:rPr kumimoji="0" lang="ar-IQ"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وللتعددية الحزبية اشكال متنوعة، قد تأخذ الشكل ثلاثي أي التنافس تكون بين ثلاثة احزاب مثل السويد وبلجيكا، وقد تأخذ شكلاً رباعياً كما هو في الدول عقب ظهور الحزب الشيوعي، وهناك دول يوجد بها تعددية حزبية غير محددة وكما هو الحال في العراق بعد عام ۲۰۰٣ وايطاليا واليابان.</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dirty="0">
                <a:solidFill>
                  <a:prstClr val="black"/>
                </a:solidFill>
                <a:latin typeface="Calibri" panose="020F0502020204030204"/>
                <a:cs typeface="Arial" panose="020B0604020202020204" pitchFamily="34" charset="0"/>
              </a:rPr>
              <a:t>	</a:t>
            </a:r>
            <a:r>
              <a:rPr kumimoji="0" lang="ar-IQ" b="0"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وعلى الرغم من ان هذا النظام ينسجم كثيراً مع مبادئ الديمقراطية اكثر من غيره من خلال اعطاء الحق لكل جماعة بأن تعتنق ما تشاء من اراء وان تدافع عن ارائه بالطرق القانونية وتكسب الأنصار، ويعطي للناخب تعدد الخيارات بين الاحزاب السياسية المتعددة</a:t>
            </a:r>
            <a:r>
              <a:rPr kumimoji="0" lang="ar-IQ"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b="0"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ولكن في الوقت نفسه ان تشكيل الحكومة في هذا النظام يتأخر ويجعــل تشكيلها قابلاً للتفاوض والمساومة بين الاحزاب السياسية بهدف توزيع الحقائب الوزارية وهذا الأمر يضعف الحكومة.</a:t>
            </a:r>
          </a:p>
        </p:txBody>
      </p:sp>
    </p:spTree>
    <p:extLst>
      <p:ext uri="{BB962C8B-B14F-4D97-AF65-F5344CB8AC3E}">
        <p14:creationId xmlns:p14="http://schemas.microsoft.com/office/powerpoint/2010/main" val="86346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kumimoji="0" lang="ar-IQ" sz="4800" b="1"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تيؤرى</a:t>
            </a:r>
            <a:r>
              <a:rPr kumimoji="0" lang="ar-IQ" sz="4800" b="1"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4800" b="1"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هيَز</a:t>
            </a:r>
            <a:r>
              <a:rPr kumimoji="0" lang="ar-IQ" sz="4800" b="1"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endParaRPr lang="ar-IQ" dirty="0">
              <a:cs typeface="Ali_K_Alwand" pitchFamily="2" charset="-78"/>
            </a:endParaRPr>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lgn="ctr" rtl="1">
              <a:buClrTx/>
              <a:buNone/>
            </a:pPr>
            <a:r>
              <a:rPr lang="ar-IQ" sz="4400" dirty="0" err="1">
                <a:ln w="0"/>
                <a:solidFill>
                  <a:schemeClr val="tx1"/>
                </a:solidFill>
                <a:effectLst>
                  <a:outerShdw blurRad="38100" dist="19050" dir="2700000" algn="tl" rotWithShape="0">
                    <a:schemeClr val="dk1">
                      <a:alpha val="40000"/>
                    </a:schemeClr>
                  </a:outerShdw>
                </a:effectLst>
                <a:cs typeface="Ali_K_Alwand" pitchFamily="2" charset="-78"/>
              </a:rPr>
              <a:t>هةلَسةنطاندنى</a:t>
            </a:r>
            <a:r>
              <a:rPr lang="ar-IQ" sz="44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4400" dirty="0" err="1">
                <a:ln w="0"/>
                <a:solidFill>
                  <a:schemeClr val="tx1"/>
                </a:solidFill>
                <a:effectLst>
                  <a:outerShdw blurRad="38100" dist="19050" dir="2700000" algn="tl" rotWithShape="0">
                    <a:schemeClr val="dk1">
                      <a:alpha val="40000"/>
                    </a:schemeClr>
                  </a:outerShdw>
                </a:effectLst>
                <a:cs typeface="Ali_K_Alwand" pitchFamily="2" charset="-78"/>
              </a:rPr>
              <a:t>تيؤرةكة</a:t>
            </a:r>
            <a:r>
              <a:rPr lang="ar-IQ" sz="4400" dirty="0">
                <a:ln w="0"/>
                <a:solidFill>
                  <a:schemeClr val="tx1"/>
                </a:solidFill>
                <a:effectLst>
                  <a:outerShdw blurRad="38100" dist="19050" dir="2700000" algn="tl" rotWithShape="0">
                    <a:schemeClr val="dk1">
                      <a:alpha val="40000"/>
                    </a:schemeClr>
                  </a:outerShdw>
                </a:effectLst>
                <a:cs typeface="Ali_K_Alwand" pitchFamily="2" charset="-78"/>
              </a:rPr>
              <a:t>:</a:t>
            </a:r>
          </a:p>
          <a:p>
            <a:pPr algn="just"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ئةم</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تيؤريية ئةطةر طونجاو بيَت بؤ سةرهةلَداني هةنديَك دةولَةت بةلاَم ناطونجيَت بة سةرهةلَداني هةنديَك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دةولَةتي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تر.</a:t>
            </a:r>
          </a:p>
          <a:p>
            <a:pPr algn="just"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دةولَةتة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ثيَكهيَنراوةكان لة ريَطاي هيَزةوة ناتوانن سةقامطيري و بةردةوامي بؤ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خؤيان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فةراهةبكةن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و ثيَويستي بة رةزامةندي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كةسةكان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هةية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a:t>
            </a:r>
          </a:p>
          <a:p>
            <a:pPr algn="just" rtl="1">
              <a:buClrTx/>
              <a:buFont typeface="Wingdings" pitchFamily="2" charset="2"/>
              <a:buChar char="v"/>
            </a:pPr>
            <a:endParaRPr lang="ar-IQ" sz="32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1"/>
            <a:r>
              <a:rPr lang="ar-IQ" sz="4800" b="1" dirty="0" err="1">
                <a:solidFill>
                  <a:srgbClr val="0070C0"/>
                </a:solidFill>
                <a:effectLst>
                  <a:outerShdw blurRad="38100" dist="38100" dir="2700000" algn="tl">
                    <a:srgbClr val="000000">
                      <a:alpha val="43137"/>
                    </a:srgbClr>
                  </a:outerShdw>
                </a:effectLst>
                <a:cs typeface="Ali_K_Alwand" pitchFamily="2" charset="-78"/>
              </a:rPr>
              <a:t>تيؤرى</a:t>
            </a:r>
            <a:r>
              <a:rPr lang="ar-IQ" sz="4800" b="1" dirty="0">
                <a:solidFill>
                  <a:srgbClr val="0070C0"/>
                </a:solidFill>
                <a:effectLst>
                  <a:outerShdw blurRad="38100" dist="38100" dir="2700000" algn="tl">
                    <a:srgbClr val="000000">
                      <a:alpha val="43137"/>
                    </a:srgbClr>
                  </a:outerShdw>
                </a:effectLst>
                <a:cs typeface="Ali_K_Alwand" pitchFamily="2" charset="-78"/>
              </a:rPr>
              <a:t> </a:t>
            </a:r>
            <a:r>
              <a:rPr lang="ar-IQ" sz="4800" b="1" dirty="0" err="1">
                <a:solidFill>
                  <a:srgbClr val="0070C0"/>
                </a:solidFill>
                <a:effectLst>
                  <a:outerShdw blurRad="38100" dist="38100" dir="2700000" algn="tl">
                    <a:srgbClr val="000000">
                      <a:alpha val="43137"/>
                    </a:srgbClr>
                  </a:outerShdw>
                </a:effectLst>
                <a:cs typeface="Ali_K_Alwand" pitchFamily="2" charset="-78"/>
              </a:rPr>
              <a:t>خيَزان</a:t>
            </a:r>
            <a:endParaRPr lang="ar-IQ" sz="4800" b="1" dirty="0">
              <a:solidFill>
                <a:srgbClr val="0070C0"/>
              </a:solidFill>
              <a:effectLst>
                <a:outerShdw blurRad="38100" dist="38100" dir="2700000" algn="tl">
                  <a:srgbClr val="000000">
                    <a:alpha val="43137"/>
                  </a:srgbClr>
                </a:outerShdw>
              </a:effectLst>
              <a:cs typeface="Ali_K_Alwand" pitchFamily="2" charset="-78"/>
            </a:endParaRPr>
          </a:p>
        </p:txBody>
      </p:sp>
      <p:sp>
        <p:nvSpPr>
          <p:cNvPr id="3" name="عنصر نائب للمحتوى 2"/>
          <p:cNvSpPr>
            <a:spLocks noGrp="1"/>
          </p:cNvSpPr>
          <p:nvPr>
            <p:ph idx="1"/>
          </p:nvPr>
        </p:nvSpPr>
        <p:spPr/>
        <p:txBody>
          <a:bodyPr>
            <a:normAutofit/>
          </a:bodyPr>
          <a:lstStyle/>
          <a:p>
            <a:pPr algn="just" rtl="1">
              <a:buNone/>
            </a:pPr>
            <a:r>
              <a:rPr lang="ar-IQ" sz="2800" b="1" dirty="0" err="1">
                <a:effectLst>
                  <a:outerShdw blurRad="38100" dist="38100" dir="2700000" algn="tl">
                    <a:srgbClr val="000000">
                      <a:alpha val="43137"/>
                    </a:srgbClr>
                  </a:outerShdw>
                </a:effectLst>
              </a:rPr>
              <a:t>ئەم</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بیردۆزە</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لەسەر</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بنەمای</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بەستنەوەی</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سەرچاوەی</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دەوڵەت</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بە</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خێزانەوە</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دامەزراوە</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چونکە</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خێزان</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یەکەم</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ناوکی</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گروپە</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سەرەتاییەکان</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بوو</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ئەمەش</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لەبەرئەوەی</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دەسەڵاتی</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فەرمانڕەواکان</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لە</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دەوڵەتدا</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سەر</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بە</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دەسەڵاتی</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سەرۆکی</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خێزانەکەیە</a:t>
            </a:r>
            <a:r>
              <a:rPr lang="ar-IQ" sz="2800" b="1" dirty="0">
                <a:effectLst>
                  <a:outerShdw blurRad="38100" dist="38100" dir="2700000" algn="tl">
                    <a:srgbClr val="000000">
                      <a:alpha val="43137"/>
                    </a:srgbClr>
                  </a:outerShdw>
                </a:effectLst>
              </a:rPr>
              <a:t>.</a:t>
            </a:r>
          </a:p>
        </p:txBody>
      </p:sp>
      <p:sp>
        <p:nvSpPr>
          <p:cNvPr id="4" name="Oval 3"/>
          <p:cNvSpPr/>
          <p:nvPr/>
        </p:nvSpPr>
        <p:spPr>
          <a:xfrm>
            <a:off x="6786578" y="4457696"/>
            <a:ext cx="1428760" cy="571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a:ln>
                  <a:noFill/>
                </a:ln>
                <a:solidFill>
                  <a:prstClr val="black"/>
                </a:solidFill>
                <a:effectLst/>
                <a:uLnTx/>
                <a:uFillTx/>
                <a:latin typeface="Tw Cen MT"/>
                <a:ea typeface="+mn-ea"/>
                <a:cs typeface="Arial" panose="020B0604020202020204" pitchFamily="34" charset="0"/>
              </a:rPr>
              <a:t>الاسرة</a:t>
            </a:r>
            <a:endParaRPr kumimoji="0" lang="en-US" sz="2000" b="1" i="0" u="none" strike="noStrike" kern="1200" cap="none" spc="0" normalizeH="0" baseline="0" noProof="0" dirty="0">
              <a:ln>
                <a:noFill/>
              </a:ln>
              <a:solidFill>
                <a:prstClr val="black"/>
              </a:solidFill>
              <a:effectLst/>
              <a:uLnTx/>
              <a:uFillTx/>
              <a:latin typeface="Tw Cen MT"/>
              <a:ea typeface="+mn-ea"/>
              <a:cs typeface="+mn-cs"/>
            </a:endParaRPr>
          </a:p>
        </p:txBody>
      </p:sp>
      <p:sp>
        <p:nvSpPr>
          <p:cNvPr id="5" name="Oval 4"/>
          <p:cNvSpPr/>
          <p:nvPr/>
        </p:nvSpPr>
        <p:spPr>
          <a:xfrm>
            <a:off x="785786" y="6286496"/>
            <a:ext cx="1428760" cy="57150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a:ln>
                  <a:noFill/>
                </a:ln>
                <a:solidFill>
                  <a:prstClr val="black"/>
                </a:solidFill>
                <a:effectLst/>
                <a:uLnTx/>
                <a:uFillTx/>
                <a:latin typeface="Tw Cen MT"/>
                <a:ea typeface="+mn-ea"/>
                <a:cs typeface="Arial" panose="020B0604020202020204" pitchFamily="34" charset="0"/>
              </a:rPr>
              <a:t>الدولة</a:t>
            </a:r>
            <a:endParaRPr kumimoji="0" lang="en-US" sz="2000" b="1"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Oval 5"/>
          <p:cNvSpPr/>
          <p:nvPr/>
        </p:nvSpPr>
        <p:spPr>
          <a:xfrm>
            <a:off x="1928794" y="5905496"/>
            <a:ext cx="1428760" cy="571504"/>
          </a:xfrm>
          <a:prstGeom prst="ellipse">
            <a:avLst/>
          </a:prstGeom>
          <a:solidFill>
            <a:srgbClr val="FF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a:ln>
                  <a:noFill/>
                </a:ln>
                <a:solidFill>
                  <a:srgbClr val="EBDDC3"/>
                </a:solidFill>
                <a:effectLst/>
                <a:uLnTx/>
                <a:uFillTx/>
                <a:latin typeface="Tw Cen MT"/>
                <a:ea typeface="+mn-ea"/>
                <a:cs typeface="Arial" panose="020B0604020202020204" pitchFamily="34" charset="0"/>
              </a:rPr>
              <a:t>المدينة</a:t>
            </a:r>
            <a:endParaRPr kumimoji="0" lang="en-US" sz="2000" b="1" i="0" u="none" strike="noStrike" kern="1200" cap="none" spc="0" normalizeH="0" baseline="0" noProof="0" dirty="0">
              <a:ln>
                <a:noFill/>
              </a:ln>
              <a:solidFill>
                <a:srgbClr val="EBDDC3"/>
              </a:solidFill>
              <a:effectLst/>
              <a:uLnTx/>
              <a:uFillTx/>
              <a:latin typeface="Tw Cen MT"/>
              <a:ea typeface="+mn-ea"/>
              <a:cs typeface="+mn-cs"/>
            </a:endParaRPr>
          </a:p>
        </p:txBody>
      </p:sp>
      <p:sp>
        <p:nvSpPr>
          <p:cNvPr id="7" name="Oval 6"/>
          <p:cNvSpPr/>
          <p:nvPr/>
        </p:nvSpPr>
        <p:spPr>
          <a:xfrm>
            <a:off x="3071802" y="5524496"/>
            <a:ext cx="1428760" cy="571504"/>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a:ln>
                  <a:noFill/>
                </a:ln>
                <a:solidFill>
                  <a:prstClr val="black"/>
                </a:solidFill>
                <a:effectLst/>
                <a:uLnTx/>
                <a:uFillTx/>
                <a:latin typeface="Tw Cen MT"/>
                <a:ea typeface="+mn-ea"/>
                <a:cs typeface="Arial" panose="020B0604020202020204" pitchFamily="34" charset="0"/>
              </a:rPr>
              <a:t>القرية</a:t>
            </a:r>
            <a:endParaRPr kumimoji="0" lang="en-US" sz="2000" b="1" i="0" u="none" strike="noStrike" kern="1200" cap="none" spc="0" normalizeH="0" baseline="0" noProof="0" dirty="0">
              <a:ln>
                <a:noFill/>
              </a:ln>
              <a:solidFill>
                <a:prstClr val="black"/>
              </a:solidFill>
              <a:effectLst/>
              <a:uLnTx/>
              <a:uFillTx/>
              <a:latin typeface="Tw Cen MT"/>
              <a:ea typeface="+mn-ea"/>
              <a:cs typeface="+mn-cs"/>
            </a:endParaRPr>
          </a:p>
        </p:txBody>
      </p:sp>
      <p:sp>
        <p:nvSpPr>
          <p:cNvPr id="8" name="Oval 7"/>
          <p:cNvSpPr/>
          <p:nvPr/>
        </p:nvSpPr>
        <p:spPr>
          <a:xfrm>
            <a:off x="4214810" y="5143496"/>
            <a:ext cx="1428760" cy="5715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a:ln>
                  <a:noFill/>
                </a:ln>
                <a:solidFill>
                  <a:prstClr val="black"/>
                </a:solidFill>
                <a:effectLst/>
                <a:uLnTx/>
                <a:uFillTx/>
                <a:latin typeface="Tw Cen MT"/>
                <a:ea typeface="+mn-ea"/>
                <a:cs typeface="Arial" panose="020B0604020202020204" pitchFamily="34" charset="0"/>
              </a:rPr>
              <a:t>القبيلة</a:t>
            </a:r>
            <a:endParaRPr kumimoji="0" lang="en-US" sz="2000" b="1"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Oval 8"/>
          <p:cNvSpPr/>
          <p:nvPr/>
        </p:nvSpPr>
        <p:spPr>
          <a:xfrm>
            <a:off x="5500694" y="4838696"/>
            <a:ext cx="1428760" cy="57150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a:ln>
                  <a:noFill/>
                </a:ln>
                <a:solidFill>
                  <a:prstClr val="black"/>
                </a:solidFill>
                <a:effectLst/>
                <a:uLnTx/>
                <a:uFillTx/>
                <a:latin typeface="Tw Cen MT"/>
                <a:ea typeface="+mn-ea"/>
                <a:cs typeface="Arial" panose="020B0604020202020204" pitchFamily="34" charset="0"/>
              </a:rPr>
              <a:t>العشيرة</a:t>
            </a:r>
            <a:endParaRPr kumimoji="0" lang="en-US" sz="2000" b="1" i="0" u="none" strike="noStrike" kern="1200" cap="none" spc="0" normalizeH="0" baseline="0" noProof="0" dirty="0">
              <a:ln>
                <a:noFill/>
              </a:ln>
              <a:solidFill>
                <a:prstClr val="black"/>
              </a:solidFill>
              <a:effectLst/>
              <a:uLnTx/>
              <a:uFillTx/>
              <a:latin typeface="Tw Cen MT"/>
              <a:ea typeface="+mn-ea"/>
              <a:cs typeface="+mn-cs"/>
            </a:endParaRPr>
          </a:p>
        </p:txBody>
      </p:sp>
      <p:sp>
        <p:nvSpPr>
          <p:cNvPr id="11" name="Curved Right Arrow 10"/>
          <p:cNvSpPr/>
          <p:nvPr/>
        </p:nvSpPr>
        <p:spPr>
          <a:xfrm rot="4504527">
            <a:off x="6682030" y="3736059"/>
            <a:ext cx="428628" cy="1000132"/>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
        <p:nvSpPr>
          <p:cNvPr id="13" name="Curved Right Arrow 12"/>
          <p:cNvSpPr/>
          <p:nvPr/>
        </p:nvSpPr>
        <p:spPr>
          <a:xfrm rot="4504527">
            <a:off x="1682898" y="5244017"/>
            <a:ext cx="424505" cy="1000132"/>
          </a:xfrm>
          <a:prstGeom prst="curvedRightArrow">
            <a:avLst/>
          </a:prstGeom>
          <a:solidFill>
            <a:srgbClr val="FF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
        <p:nvSpPr>
          <p:cNvPr id="14" name="Curved Right Arrow 13"/>
          <p:cNvSpPr/>
          <p:nvPr/>
        </p:nvSpPr>
        <p:spPr>
          <a:xfrm rot="4504527">
            <a:off x="2895815" y="4955259"/>
            <a:ext cx="428628" cy="1000132"/>
          </a:xfrm>
          <a:prstGeom prst="curved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
        <p:nvSpPr>
          <p:cNvPr id="15" name="Curved Right Arrow 14"/>
          <p:cNvSpPr/>
          <p:nvPr/>
        </p:nvSpPr>
        <p:spPr>
          <a:xfrm rot="4504527">
            <a:off x="4110260" y="4574259"/>
            <a:ext cx="428628" cy="1000132"/>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
        <p:nvSpPr>
          <p:cNvPr id="16" name="Curved Right Arrow 15"/>
          <p:cNvSpPr/>
          <p:nvPr/>
        </p:nvSpPr>
        <p:spPr>
          <a:xfrm rot="4504527">
            <a:off x="5396145" y="4193259"/>
            <a:ext cx="428628" cy="1000132"/>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ar-IQ" sz="5400" b="1" dirty="0" err="1">
                <a:cs typeface="Ali_K_Alwand" pitchFamily="2" charset="-78"/>
              </a:rPr>
              <a:t>تيؤرى</a:t>
            </a:r>
            <a:r>
              <a:rPr lang="ar-IQ" sz="5400" b="1" dirty="0">
                <a:cs typeface="Ali_K_Alwand" pitchFamily="2" charset="-78"/>
              </a:rPr>
              <a:t> خيَزان</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lang="ar-IQ" dirty="0"/>
              <a:t> </a:t>
            </a:r>
            <a:r>
              <a:rPr kumimoji="0" lang="ar-IQ" sz="4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هةلَسةنطاندنى</a:t>
            </a:r>
            <a:r>
              <a:rPr kumimoji="0" lang="ar-IQ"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4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تيؤرةكة</a:t>
            </a:r>
            <a:r>
              <a:rPr kumimoji="0" lang="ar-IQ"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a:t>
            </a:r>
            <a:endParaRPr lang="ar-IQ" dirty="0"/>
          </a:p>
          <a:p>
            <a:pPr algn="just"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طريمانةيةكي</a:t>
            </a:r>
            <a:r>
              <a:rPr lang="ar-IQ" sz="3200" dirty="0">
                <a:ln w="0"/>
                <a:solidFill>
                  <a:schemeClr val="tx1"/>
                </a:solidFill>
                <a:effectLst>
                  <a:outerShdw blurRad="38100" dist="19050" dir="2700000" algn="tl" rotWithShape="0">
                    <a:schemeClr val="dk1">
                      <a:alpha val="40000"/>
                    </a:schemeClr>
                  </a:outerShdw>
                </a:effectLst>
              </a:rPr>
              <a:t> </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دروست نيية بؤ ئةوةى كة خيَزان بنةرةتي دةولَةتة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لاى</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هةنديَك</a:t>
            </a:r>
            <a:r>
              <a:rPr lang="ar-IQ" sz="3200" dirty="0">
                <a:ln w="0"/>
                <a:solidFill>
                  <a:schemeClr val="tx1"/>
                </a:solidFill>
                <a:effectLst>
                  <a:outerShdw blurRad="38100" dist="19050" dir="2700000" algn="tl" rotWithShape="0">
                    <a:schemeClr val="dk1">
                      <a:alpha val="40000"/>
                    </a:schemeClr>
                  </a:outerShdw>
                </a:effectLst>
              </a:rPr>
              <a:t>.</a:t>
            </a:r>
          </a:p>
          <a:p>
            <a:pPr algn="just"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هةنديَك</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دةولَةت بةم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قؤناغانة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نةرؤيشتن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a:t>
            </a:r>
          </a:p>
          <a:p>
            <a:pPr algn="just"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ليَكضوونيَكي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نادروستة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لة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نيَوان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دةسةلاَتي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سياسي و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دةسةلاَتي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باوكايةتي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لة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خيَزان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لةبةر</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ئةوةى</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سةرؤكي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خيَزان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ثابةندة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ضاوديَري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خيَزان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و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ناتوانيَت</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دةستبةرداري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ببيَت.</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990600"/>
          </a:xfrm>
        </p:spPr>
        <p:style>
          <a:lnRef idx="2">
            <a:schemeClr val="accent2"/>
          </a:lnRef>
          <a:fillRef idx="1">
            <a:schemeClr val="lt1"/>
          </a:fillRef>
          <a:effectRef idx="0">
            <a:schemeClr val="accent2"/>
          </a:effectRef>
          <a:fontRef idx="minor">
            <a:schemeClr val="dk1"/>
          </a:fontRef>
        </p:style>
        <p:txBody>
          <a:bodyPr>
            <a:normAutofit/>
          </a:bodyPr>
          <a:lstStyle/>
          <a:p>
            <a:pPr algn="ctr"/>
            <a:r>
              <a:rPr lang="ar-IQ" sz="5400" b="1" dirty="0" err="1">
                <a:cs typeface="Ali_K_Alwand" pitchFamily="2" charset="-78"/>
              </a:rPr>
              <a:t>تيؤرى</a:t>
            </a:r>
            <a:r>
              <a:rPr lang="ar-IQ" sz="5400" b="1" dirty="0">
                <a:cs typeface="Ali_K_Alwand" pitchFamily="2" charset="-78"/>
              </a:rPr>
              <a:t> ثةرةسةندني ميَذويي </a:t>
            </a:r>
          </a:p>
        </p:txBody>
      </p:sp>
      <p:sp>
        <p:nvSpPr>
          <p:cNvPr id="3" name="Content Placeholder 2"/>
          <p:cNvSpPr>
            <a:spLocks noGrp="1"/>
          </p:cNvSpPr>
          <p:nvPr>
            <p:ph idx="1"/>
          </p:nvPr>
        </p:nvSpPr>
        <p:spPr>
          <a:xfrm>
            <a:off x="304800" y="1554162"/>
            <a:ext cx="8686800" cy="4922838"/>
          </a:xfrm>
        </p:spPr>
        <p:style>
          <a:lnRef idx="2">
            <a:schemeClr val="accent3"/>
          </a:lnRef>
          <a:fillRef idx="1">
            <a:schemeClr val="lt1"/>
          </a:fillRef>
          <a:effectRef idx="0">
            <a:schemeClr val="accent3"/>
          </a:effectRef>
          <a:fontRef idx="minor">
            <a:schemeClr val="dk1"/>
          </a:fontRef>
        </p:style>
        <p:txBody>
          <a:bodyPr>
            <a:normAutofit/>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lang="ar-IQ" sz="3200" dirty="0">
                <a:ln w="0"/>
                <a:solidFill>
                  <a:schemeClr val="tx1"/>
                </a:solidFill>
                <a:effectLst>
                  <a:outerShdw blurRad="38100" dist="19050" dir="2700000" algn="tl" rotWithShape="0">
                    <a:schemeClr val="dk1">
                      <a:alpha val="40000"/>
                    </a:schemeClr>
                  </a:outerShdw>
                </a:effectLst>
              </a:rPr>
              <a:t> </a:t>
            </a:r>
            <a:r>
              <a:rPr kumimoji="0" lang="ar-IQ" sz="4400" b="1"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كورتةى</a:t>
            </a:r>
            <a:r>
              <a:rPr kumimoji="0" lang="ar-IQ" sz="44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 </a:t>
            </a:r>
            <a:r>
              <a:rPr kumimoji="0" lang="ar-IQ" sz="4400" b="1"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ئةم</a:t>
            </a:r>
            <a:r>
              <a:rPr kumimoji="0" lang="ar-IQ" sz="44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 </a:t>
            </a:r>
            <a:r>
              <a:rPr kumimoji="0" lang="ar-IQ" sz="4400" b="1"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تيؤرة</a:t>
            </a:r>
            <a:r>
              <a:rPr kumimoji="0" lang="ar-IQ" sz="44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Sahifa" pitchFamily="2" charset="-78"/>
              </a:rPr>
              <a:t>:</a:t>
            </a:r>
          </a:p>
          <a:p>
            <a:pPr algn="just"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دةولَةت</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سةرى هةلَداوة لة ئةنجامي ثةرةسةندني كؤمةلاَيةتي و كاليَكي فاكتةرة جياوازةكان وةك ئاين و هيَز و ئابورى و سياسةت و كؤمةلاَيةتي.</a:t>
            </a:r>
          </a:p>
          <a:p>
            <a:pPr algn="just"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ناكريَت</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سةرهةلَداني دةولَةت بطةريَنريَتةوة بؤ فاكتةريَكي دياريكراو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نةك</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هةمووي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0" marR="0" lvl="0" indent="0" algn="ct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4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هةلَسةنطاندنى</a:t>
            </a:r>
            <a:r>
              <a:rPr kumimoji="0" lang="ar-IQ"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4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تيؤرةكان</a:t>
            </a:r>
            <a:r>
              <a:rPr kumimoji="0" lang="ar-IQ"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a:t>
            </a:r>
          </a:p>
        </p:txBody>
      </p:sp>
      <p:sp>
        <p:nvSpPr>
          <p:cNvPr id="3" name="Content Placeholder 2"/>
          <p:cNvSpPr>
            <a:spLocks noGrp="1"/>
          </p:cNvSpPr>
          <p:nvPr>
            <p:ph idx="1"/>
          </p:nvPr>
        </p:nvSpPr>
        <p:spPr>
          <a:xfrm>
            <a:off x="628650" y="1905000"/>
            <a:ext cx="7886700" cy="4648200"/>
          </a:xfrm>
        </p:spPr>
        <p:style>
          <a:lnRef idx="2">
            <a:schemeClr val="accent2"/>
          </a:lnRef>
          <a:fillRef idx="1">
            <a:schemeClr val="lt1"/>
          </a:fillRef>
          <a:effectRef idx="0">
            <a:schemeClr val="accent2"/>
          </a:effectRef>
          <a:fontRef idx="minor">
            <a:schemeClr val="dk1"/>
          </a:fontRef>
        </p:style>
        <p:txBody>
          <a:bodyPr>
            <a:normAutofit/>
          </a:bodyPr>
          <a:lstStyle/>
          <a:p>
            <a:pPr algn="just"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دروست</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نيية لة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يةكيَك</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لة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تيؤرةكان</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بة</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تةنها</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ويَستطة</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بطريت</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بؤ</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بنةرتي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سةرهةلَداني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دةولَةت</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وة</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ئاستةمة</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يةك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تيؤر</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دياريبكريَت</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بؤ</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بةديار</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خستني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سةرهةلَداني</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 </a:t>
            </a:r>
            <a:r>
              <a:rPr kumimoji="0" lang="ar-IQ" sz="32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دةولَةت</a:t>
            </a:r>
            <a:r>
              <a:rPr kumimoji="0" lang="ar-IQ"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Ali_K_Alwand" pitchFamily="2" charset="-78"/>
              </a:rPr>
              <a:t>.</a:t>
            </a:r>
          </a:p>
          <a:p>
            <a:pPr algn="just" rtl="1">
              <a:buClrTx/>
              <a:buFont typeface="Wingdings" pitchFamily="2" charset="2"/>
              <a:buChar char="v"/>
            </a:pP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بةلاَم</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تيؤرى</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ثةرةسةندني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كؤمةلاَيةتي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نزيكترين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و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باشترين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تيؤرة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بؤ</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ليَكدانةوةى</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سةرهةلَداني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دةولَةت</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لةبةر</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ئةوةى</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هاوسةنطة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لة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نيَوان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تيؤرةكان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و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طرنطي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هةموو</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تيؤرةكان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دةدريَت</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و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نايطةرينيَتةوة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بؤ</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تةنها</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يةك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فاكتةر</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بةلَكو</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طةرانةوةى</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سةرهةلَداني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دةولَةت</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لة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دةولَةتيَك</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بؤ</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دةولَةتيَكي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تر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جياوازة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ثيَي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بارودؤخي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ميَذويي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و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كؤمةلاَيةتي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و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ئابورى</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2">
            <a:schemeClr val="accent1"/>
          </a:lnRef>
          <a:fillRef idx="1">
            <a:schemeClr val="lt1"/>
          </a:fillRef>
          <a:effectRef idx="0">
            <a:schemeClr val="accent1"/>
          </a:effectRef>
          <a:fontRef idx="minor">
            <a:schemeClr val="dk1"/>
          </a:fontRef>
        </p:style>
        <p:txBody>
          <a:bodyPr/>
          <a:lstStyle/>
          <a:p>
            <a:pPr algn="ctr"/>
            <a:r>
              <a:rPr lang="ar-IQ" sz="4800" b="1" cap="none" dirty="0" err="1">
                <a:ln w="0"/>
                <a:solidFill>
                  <a:schemeClr val="tx1"/>
                </a:solidFill>
                <a:effectLst>
                  <a:outerShdw blurRad="38100" dist="19050" dir="2700000" algn="tl" rotWithShape="0">
                    <a:schemeClr val="dk1">
                      <a:alpha val="40000"/>
                    </a:schemeClr>
                  </a:outerShdw>
                </a:effectLst>
                <a:cs typeface="Ali_K_Sahifa" pitchFamily="2" charset="-78"/>
              </a:rPr>
              <a:t>ثيَناسةى</a:t>
            </a:r>
            <a:r>
              <a:rPr lang="ar-IQ" sz="4800" b="1" cap="none" dirty="0">
                <a:ln w="0"/>
                <a:solidFill>
                  <a:schemeClr val="tx1"/>
                </a:solidFill>
                <a:effectLst>
                  <a:outerShdw blurRad="38100" dist="19050" dir="2700000" algn="tl" rotWithShape="0">
                    <a:schemeClr val="dk1">
                      <a:alpha val="40000"/>
                    </a:schemeClr>
                  </a:outerShdw>
                </a:effectLst>
                <a:cs typeface="Ali_K_Sahifa" pitchFamily="2" charset="-78"/>
              </a:rPr>
              <a:t> دةولَةت </a:t>
            </a:r>
          </a:p>
        </p:txBody>
      </p:sp>
      <p:sp>
        <p:nvSpPr>
          <p:cNvPr id="3" name="Content Placeholder 2"/>
          <p:cNvSpPr>
            <a:spLocks noGrp="1"/>
          </p:cNvSpPr>
          <p:nvPr>
            <p:ph idx="1"/>
          </p:nvPr>
        </p:nvSpPr>
        <p:spPr>
          <a:solidFill>
            <a:schemeClr val="bg1"/>
          </a:solidFill>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دەوڵەت</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ڕێکخستنی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یاسایی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کۆمەڵایەتی-سیاسی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لە</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چوارچێوەی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ناوچەیەکی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دیاریکراودا</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بە</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مانای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کۆمەڵێک</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کەس</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کە</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بە</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شێوەیەکی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هەمیشەیی</a:t>
            </a:r>
            <a:r>
              <a:rPr lang="ar-IQ" sz="3200" dirty="0">
                <a:ln w="0"/>
                <a:solidFill>
                  <a:schemeClr val="tx1"/>
                </a:solidFill>
                <a:effectLst>
                  <a:outerShdw blurRad="38100" dist="19050" dir="2700000" algn="tl" rotWithShape="0">
                    <a:schemeClr val="dk1">
                      <a:alpha val="40000"/>
                    </a:schemeClr>
                  </a:outerShdw>
                </a:effectLst>
              </a:rPr>
              <a:t> و </a:t>
            </a:r>
            <a:r>
              <a:rPr lang="ar-IQ" sz="3200" dirty="0" err="1">
                <a:ln w="0"/>
                <a:solidFill>
                  <a:schemeClr val="tx1"/>
                </a:solidFill>
                <a:effectLst>
                  <a:outerShdw blurRad="38100" dist="19050" dir="2700000" algn="tl" rotWithShape="0">
                    <a:schemeClr val="dk1">
                      <a:alpha val="40000"/>
                    </a:schemeClr>
                  </a:outerShdw>
                </a:effectLst>
              </a:rPr>
              <a:t>جيكير</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لەسەر</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خاکێکی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دیاریکراو</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لەژێر</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ڕێکخراوێکی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سیاسی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دیاریکراودا</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دەژین</a:t>
            </a:r>
            <a:r>
              <a:rPr lang="ar-IQ" sz="3200" dirty="0">
                <a:ln w="0"/>
                <a:solidFill>
                  <a:schemeClr val="tx1"/>
                </a:solidFill>
                <a:effectLst>
                  <a:outerShdw blurRad="38100" dist="19050" dir="2700000" algn="tl" rotWithShape="0">
                    <a:schemeClr val="dk1">
                      <a:alpha val="40000"/>
                    </a:schemeClr>
                  </a:outerShdw>
                </a:effectLst>
              </a:rPr>
              <a:t>.</a:t>
            </a:r>
          </a:p>
          <a:p>
            <a:pPr algn="just"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توخمەکانی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پێناسەکان</a:t>
            </a:r>
            <a:r>
              <a:rPr lang="ar-IQ" sz="3200" dirty="0">
                <a:ln w="0"/>
                <a:solidFill>
                  <a:schemeClr val="tx1"/>
                </a:solidFill>
                <a:effectLst>
                  <a:outerShdw blurRad="38100" dist="19050" dir="2700000" algn="tl" rotWithShape="0">
                    <a:schemeClr val="dk1">
                      <a:alpha val="40000"/>
                    </a:schemeClr>
                  </a:outerShdw>
                </a:effectLst>
              </a:rPr>
              <a:t>:</a:t>
            </a:r>
          </a:p>
          <a:p>
            <a:pPr marL="0" indent="0" algn="just" rtl="1">
              <a:buClrTx/>
              <a:buNone/>
            </a:pPr>
            <a:r>
              <a:rPr lang="ar-IQ" sz="3200" dirty="0">
                <a:ln w="0"/>
                <a:solidFill>
                  <a:schemeClr val="tx1"/>
                </a:solidFill>
                <a:effectLst>
                  <a:outerShdw blurRad="38100" dist="19050" dir="2700000" algn="tl" rotWithShape="0">
                    <a:schemeClr val="dk1">
                      <a:alpha val="40000"/>
                    </a:schemeClr>
                  </a:outerShdw>
                </a:effectLst>
              </a:rPr>
              <a:t>1- </a:t>
            </a:r>
            <a:r>
              <a:rPr lang="ar-IQ" sz="3200" dirty="0" err="1">
                <a:ln w="0"/>
                <a:solidFill>
                  <a:schemeClr val="tx1"/>
                </a:solidFill>
                <a:effectLst>
                  <a:outerShdw blurRad="38100" dist="19050" dir="2700000" algn="tl" rotWithShape="0">
                    <a:schemeClr val="dk1">
                      <a:alpha val="40000"/>
                    </a:schemeClr>
                  </a:outerShdw>
                </a:effectLst>
              </a:rPr>
              <a:t>ڕێکخستنی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کۆمه</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ڵایه</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تی</a:t>
            </a:r>
            <a:endParaRPr lang="ar-IQ" sz="3200" dirty="0">
              <a:ln w="0"/>
              <a:solidFill>
                <a:schemeClr val="tx1"/>
              </a:solidFill>
              <a:effectLst>
                <a:outerShdw blurRad="38100" dist="19050" dir="2700000" algn="tl" rotWithShape="0">
                  <a:schemeClr val="dk1">
                    <a:alpha val="40000"/>
                  </a:schemeClr>
                </a:outerShdw>
              </a:effectLst>
            </a:endParaRPr>
          </a:p>
          <a:p>
            <a:pPr marL="0" indent="0" algn="just" rtl="1">
              <a:buClrTx/>
              <a:buNone/>
            </a:pPr>
            <a:r>
              <a:rPr lang="ar-IQ" sz="3200" dirty="0">
                <a:ln w="0"/>
                <a:solidFill>
                  <a:schemeClr val="tx1"/>
                </a:solidFill>
                <a:effectLst>
                  <a:outerShdw blurRad="38100" dist="19050" dir="2700000" algn="tl" rotWithShape="0">
                    <a:schemeClr val="dk1">
                      <a:alpha val="40000"/>
                    </a:schemeClr>
                  </a:outerShdw>
                </a:effectLst>
              </a:rPr>
              <a:t>2. </a:t>
            </a:r>
            <a:r>
              <a:rPr lang="ar-IQ" sz="3200" dirty="0" err="1">
                <a:ln w="0"/>
                <a:solidFill>
                  <a:schemeClr val="tx1"/>
                </a:solidFill>
                <a:effectLst>
                  <a:outerShdw blurRad="38100" dist="19050" dir="2700000" algn="tl" rotWithShape="0">
                    <a:schemeClr val="dk1">
                      <a:alpha val="40000"/>
                    </a:schemeClr>
                  </a:outerShdw>
                </a:effectLst>
              </a:rPr>
              <a:t>ناوچەیەکی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دیاریکراو</a:t>
            </a:r>
            <a:endParaRPr lang="ar-IQ" sz="3200" dirty="0">
              <a:ln w="0"/>
              <a:solidFill>
                <a:schemeClr val="tx1"/>
              </a:solidFill>
              <a:effectLst>
                <a:outerShdw blurRad="38100" dist="19050" dir="2700000" algn="tl" rotWithShape="0">
                  <a:schemeClr val="dk1">
                    <a:alpha val="40000"/>
                  </a:schemeClr>
                </a:outerShdw>
              </a:effectLst>
            </a:endParaRPr>
          </a:p>
          <a:p>
            <a:pPr marL="0" indent="0" algn="just" rtl="1">
              <a:buClrTx/>
              <a:buNone/>
            </a:pPr>
            <a:r>
              <a:rPr lang="ar-IQ" sz="3200" dirty="0">
                <a:ln w="0"/>
                <a:solidFill>
                  <a:schemeClr val="tx1"/>
                </a:solidFill>
                <a:effectLst>
                  <a:outerShdw blurRad="38100" dist="19050" dir="2700000" algn="tl" rotWithShape="0">
                    <a:schemeClr val="dk1">
                      <a:alpha val="40000"/>
                    </a:schemeClr>
                  </a:outerShdw>
                </a:effectLst>
              </a:rPr>
              <a:t>3- </a:t>
            </a:r>
            <a:r>
              <a:rPr lang="ar-IQ" sz="3200" dirty="0" err="1">
                <a:ln w="0"/>
                <a:solidFill>
                  <a:schemeClr val="tx1"/>
                </a:solidFill>
                <a:effectLst>
                  <a:outerShdw blurRad="38100" dist="19050" dir="2700000" algn="tl" rotWithShape="0">
                    <a:schemeClr val="dk1">
                      <a:alpha val="40000"/>
                    </a:schemeClr>
                  </a:outerShdw>
                </a:effectLst>
              </a:rPr>
              <a:t>ڕێکخراوی</a:t>
            </a:r>
            <a:r>
              <a:rPr lang="ar-IQ" sz="3200" dirty="0">
                <a:ln w="0"/>
                <a:solidFill>
                  <a:schemeClr val="tx1"/>
                </a:solidFill>
                <a:effectLst>
                  <a:outerShdw blurRad="38100" dist="19050" dir="2700000" algn="tl" rotWithShape="0">
                    <a:schemeClr val="dk1">
                      <a:alpha val="40000"/>
                    </a:schemeClr>
                  </a:outerShdw>
                </a:effectLst>
              </a:rPr>
              <a:t> </a:t>
            </a:r>
            <a:r>
              <a:rPr lang="ar-IQ" sz="3200" dirty="0" err="1">
                <a:ln w="0"/>
                <a:solidFill>
                  <a:schemeClr val="tx1"/>
                </a:solidFill>
                <a:effectLst>
                  <a:outerShdw blurRad="38100" dist="19050" dir="2700000" algn="tl" rotWithShape="0">
                    <a:schemeClr val="dk1">
                      <a:alpha val="40000"/>
                    </a:schemeClr>
                  </a:outerShdw>
                </a:effectLst>
              </a:rPr>
              <a:t>سیاسی</a:t>
            </a:r>
            <a:endParaRPr lang="ar-IQ"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52531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ar-IQ" dirty="0" err="1">
                <a:cs typeface="Ali_K_Samik" pitchFamily="2" charset="-78"/>
              </a:rPr>
              <a:t>ثايةكاني</a:t>
            </a:r>
            <a:r>
              <a:rPr lang="ar-IQ" dirty="0">
                <a:cs typeface="Ali_K_Samik" pitchFamily="2" charset="-78"/>
              </a:rPr>
              <a:t> دةولَةت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852785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ar-IQ" sz="5400" dirty="0" err="1">
                <a:cs typeface="Ali_K_Samik" pitchFamily="2" charset="-78"/>
              </a:rPr>
              <a:t>طةل</a:t>
            </a:r>
            <a:r>
              <a:rPr lang="ar-IQ" sz="5400" dirty="0">
                <a:cs typeface="Ali_K_Samik" pitchFamily="2" charset="-78"/>
              </a:rPr>
              <a:t> </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rtl="1">
              <a:buClrTx/>
              <a:buFont typeface="Wingdings" pitchFamily="2" charset="2"/>
              <a:buChar char="v"/>
            </a:pPr>
            <a:r>
              <a:rPr lang="ar-IQ" sz="2600" dirty="0">
                <a:cs typeface="Ali_K_Samik" pitchFamily="2" charset="-78"/>
              </a:rPr>
              <a:t> </a:t>
            </a:r>
            <a:r>
              <a:rPr lang="ar-IQ" sz="2600" dirty="0" err="1">
                <a:cs typeface="Ali_K_Samik" pitchFamily="2" charset="-78"/>
              </a:rPr>
              <a:t>بريتيية</a:t>
            </a:r>
            <a:r>
              <a:rPr lang="ar-IQ" sz="2600" dirty="0"/>
              <a:t> </a:t>
            </a:r>
            <a:r>
              <a:rPr lang="ar-IQ" sz="2600" dirty="0">
                <a:cs typeface="Ali_K_Samik" pitchFamily="2" charset="-78"/>
              </a:rPr>
              <a:t>لة كؤمةلَة تاكيَك كة نيشتةجيَن لةسةر هةريَمي دةولَةت و تيايدا دةذين و ثيَكةوة بةستراون بة </a:t>
            </a:r>
            <a:r>
              <a:rPr lang="ar-IQ" sz="2600" dirty="0" err="1">
                <a:cs typeface="Ali_K_Samik" pitchFamily="2" charset="-78"/>
              </a:rPr>
              <a:t>هؤي</a:t>
            </a:r>
            <a:r>
              <a:rPr lang="ar-IQ" sz="2600" dirty="0">
                <a:cs typeface="Ali_K_Samik" pitchFamily="2" charset="-78"/>
              </a:rPr>
              <a:t> </a:t>
            </a:r>
            <a:r>
              <a:rPr lang="ar-IQ" sz="2600" dirty="0" err="1">
                <a:cs typeface="Ali_K_Samik" pitchFamily="2" charset="-78"/>
              </a:rPr>
              <a:t>ئاين</a:t>
            </a:r>
            <a:r>
              <a:rPr lang="ar-IQ" sz="2600" dirty="0">
                <a:cs typeface="Ali_K_Samik" pitchFamily="2" charset="-78"/>
              </a:rPr>
              <a:t>، زمان، </a:t>
            </a:r>
            <a:r>
              <a:rPr lang="ar-IQ" sz="2600" dirty="0" err="1">
                <a:cs typeface="Ali_K_Samik" pitchFamily="2" charset="-78"/>
              </a:rPr>
              <a:t>رؤشنبير</a:t>
            </a:r>
            <a:r>
              <a:rPr lang="ar-IQ" sz="2600" dirty="0">
                <a:cs typeface="Ali_K_Samik" pitchFamily="2" charset="-78"/>
              </a:rPr>
              <a:t>، </a:t>
            </a:r>
            <a:r>
              <a:rPr lang="ar-IQ" sz="2600" dirty="0" err="1">
                <a:cs typeface="Ali_K_Samik" pitchFamily="2" charset="-78"/>
              </a:rPr>
              <a:t>ميَذوو</a:t>
            </a:r>
            <a:r>
              <a:rPr lang="ar-IQ" sz="2600" dirty="0">
                <a:cs typeface="Ali_K_Samik" pitchFamily="2" charset="-78"/>
              </a:rPr>
              <a:t>، </a:t>
            </a:r>
            <a:r>
              <a:rPr lang="ar-IQ" sz="2600" dirty="0" err="1">
                <a:cs typeface="Ali_K_Samik" pitchFamily="2" charset="-78"/>
              </a:rPr>
              <a:t>بةرذةوةندي</a:t>
            </a:r>
            <a:r>
              <a:rPr lang="ar-IQ" sz="2600" dirty="0">
                <a:cs typeface="Ali_K_Samik" pitchFamily="2" charset="-78"/>
              </a:rPr>
              <a:t> </a:t>
            </a:r>
            <a:r>
              <a:rPr lang="ar-IQ" sz="2600" dirty="0" err="1">
                <a:cs typeface="Ali_K_Samik" pitchFamily="2" charset="-78"/>
              </a:rPr>
              <a:t>هاوبةش</a:t>
            </a:r>
            <a:r>
              <a:rPr lang="ar-IQ" sz="2600" dirty="0">
                <a:cs typeface="Ali_K_Samik" pitchFamily="2" charset="-78"/>
              </a:rPr>
              <a:t>.</a:t>
            </a:r>
          </a:p>
          <a:p>
            <a:pPr algn="just" rtl="1">
              <a:buClrTx/>
              <a:buFont typeface="Wingdings" pitchFamily="2" charset="2"/>
              <a:buChar char="v"/>
            </a:pPr>
            <a:r>
              <a:rPr lang="ar-IQ" sz="2600" dirty="0">
                <a:cs typeface="Ali_K_Samik" pitchFamily="2" charset="-78"/>
              </a:rPr>
              <a:t> </a:t>
            </a:r>
            <a:r>
              <a:rPr lang="ar-IQ" sz="2600" dirty="0" err="1">
                <a:cs typeface="Ali_K_Samik" pitchFamily="2" charset="-78"/>
              </a:rPr>
              <a:t>مةرج</a:t>
            </a:r>
            <a:r>
              <a:rPr lang="ar-IQ" sz="2600" dirty="0">
                <a:cs typeface="Ali_K_Samik" pitchFamily="2" charset="-78"/>
              </a:rPr>
              <a:t> نيية ثايةى طةل ذمارةيةكي دياريكراوي هةبيَت لة زؤرى يان </a:t>
            </a:r>
            <a:r>
              <a:rPr lang="ar-IQ" sz="2600" dirty="0" err="1">
                <a:cs typeface="Ali_K_Samik" pitchFamily="2" charset="-78"/>
              </a:rPr>
              <a:t>كةميدا</a:t>
            </a:r>
            <a:r>
              <a:rPr lang="ar-IQ" sz="2600" dirty="0">
                <a:cs typeface="Ali_K_Samik" pitchFamily="2" charset="-78"/>
              </a:rPr>
              <a:t>.</a:t>
            </a:r>
          </a:p>
          <a:p>
            <a:pPr algn="just" rtl="1">
              <a:buClrTx/>
              <a:buFont typeface="Wingdings" pitchFamily="2" charset="2"/>
              <a:buChar char="v"/>
            </a:pPr>
            <a:r>
              <a:rPr lang="ar-IQ" sz="2600" dirty="0">
                <a:cs typeface="Ali_K_Samik" pitchFamily="2" charset="-78"/>
              </a:rPr>
              <a:t> </a:t>
            </a:r>
            <a:r>
              <a:rPr lang="ar-IQ" sz="2600" dirty="0" err="1">
                <a:cs typeface="Ali_K_Samik" pitchFamily="2" charset="-78"/>
              </a:rPr>
              <a:t>ثيَويستة</a:t>
            </a:r>
            <a:r>
              <a:rPr lang="ar-IQ" sz="2600" dirty="0">
                <a:cs typeface="Ali_K_Samik" pitchFamily="2" charset="-78"/>
              </a:rPr>
              <a:t> بة شيَوةيكي جيَطير </a:t>
            </a:r>
            <a:r>
              <a:rPr lang="ar-IQ" sz="2600" dirty="0" err="1">
                <a:cs typeface="Ali_K_Samik" pitchFamily="2" charset="-78"/>
              </a:rPr>
              <a:t>تيايدا</a:t>
            </a:r>
            <a:r>
              <a:rPr lang="ar-IQ" sz="2600" dirty="0">
                <a:cs typeface="Ali_K_Samik" pitchFamily="2" charset="-78"/>
              </a:rPr>
              <a:t> </a:t>
            </a:r>
            <a:r>
              <a:rPr lang="ar-IQ" sz="2600" dirty="0" err="1">
                <a:cs typeface="Ali_K_Samik" pitchFamily="2" charset="-78"/>
              </a:rPr>
              <a:t>نيشتةجيَبن</a:t>
            </a:r>
            <a:r>
              <a:rPr lang="ar-IQ" sz="2600" dirty="0">
                <a:cs typeface="Ali_K_Samik" pitchFamily="2" charset="-78"/>
              </a:rPr>
              <a:t>.</a:t>
            </a:r>
          </a:p>
          <a:p>
            <a:pPr algn="just" rtl="1">
              <a:buClrTx/>
              <a:buFont typeface="Wingdings" pitchFamily="2" charset="2"/>
              <a:buChar char="v"/>
            </a:pPr>
            <a:r>
              <a:rPr lang="ar-IQ" sz="2600" dirty="0">
                <a:cs typeface="Ali_K_Samik" pitchFamily="2" charset="-78"/>
              </a:rPr>
              <a:t> </a:t>
            </a:r>
            <a:r>
              <a:rPr lang="ar-IQ" sz="2600" dirty="0" err="1">
                <a:cs typeface="Ali_K_Samik" pitchFamily="2" charset="-78"/>
              </a:rPr>
              <a:t>رةطةزنامة</a:t>
            </a:r>
            <a:r>
              <a:rPr lang="ar-IQ" sz="2600" dirty="0">
                <a:cs typeface="Ali_K_Samik" pitchFamily="2" charset="-78"/>
              </a:rPr>
              <a:t>: </a:t>
            </a:r>
            <a:r>
              <a:rPr lang="ar-IQ" sz="2600" dirty="0" err="1">
                <a:cs typeface="Ali_K_Samik" pitchFamily="2" charset="-78"/>
              </a:rPr>
              <a:t>بريتيية</a:t>
            </a:r>
            <a:r>
              <a:rPr lang="ar-IQ" sz="2600" dirty="0">
                <a:cs typeface="Ali_K_Samik" pitchFamily="2" charset="-78"/>
              </a:rPr>
              <a:t> لة </a:t>
            </a:r>
            <a:r>
              <a:rPr lang="ar-IQ" sz="2600" dirty="0" err="1">
                <a:cs typeface="Ali_K_Samik" pitchFamily="2" charset="-78"/>
              </a:rPr>
              <a:t>ثةيوةندي</a:t>
            </a:r>
            <a:r>
              <a:rPr lang="ar-IQ" sz="2600" dirty="0">
                <a:cs typeface="Ali_K_Samik" pitchFamily="2" charset="-78"/>
              </a:rPr>
              <a:t> </a:t>
            </a:r>
            <a:r>
              <a:rPr lang="ar-IQ" sz="2600" dirty="0" err="1">
                <a:cs typeface="Ali_K_Samik" pitchFamily="2" charset="-78"/>
              </a:rPr>
              <a:t>ياسايي</a:t>
            </a:r>
            <a:r>
              <a:rPr lang="ar-IQ" sz="2600" dirty="0">
                <a:cs typeface="Ali_K_Samik" pitchFamily="2" charset="-78"/>
              </a:rPr>
              <a:t> و سياسي و روحي </a:t>
            </a:r>
            <a:r>
              <a:rPr lang="ar-IQ" sz="2600" dirty="0" err="1">
                <a:cs typeface="Ali_K_Samik" pitchFamily="2" charset="-78"/>
              </a:rPr>
              <a:t>نيَوان</a:t>
            </a:r>
            <a:r>
              <a:rPr lang="ar-IQ" sz="2600" dirty="0">
                <a:cs typeface="Ali_K_Samik" pitchFamily="2" charset="-78"/>
              </a:rPr>
              <a:t> </a:t>
            </a:r>
            <a:r>
              <a:rPr lang="ar-IQ" sz="2600" dirty="0" err="1">
                <a:cs typeface="Ali_K_Samik" pitchFamily="2" charset="-78"/>
              </a:rPr>
              <a:t>تاكةكاني</a:t>
            </a:r>
            <a:r>
              <a:rPr lang="ar-IQ" sz="2600" dirty="0">
                <a:cs typeface="Ali_K_Samik" pitchFamily="2" charset="-78"/>
              </a:rPr>
              <a:t> </a:t>
            </a:r>
            <a:r>
              <a:rPr lang="ar-IQ" sz="2600" dirty="0" err="1">
                <a:cs typeface="Ali_K_Samik" pitchFamily="2" charset="-78"/>
              </a:rPr>
              <a:t>طةل</a:t>
            </a:r>
            <a:r>
              <a:rPr lang="ar-IQ" sz="2600" dirty="0">
                <a:cs typeface="Ali_K_Samik" pitchFamily="2" charset="-78"/>
              </a:rPr>
              <a:t> و  </a:t>
            </a:r>
            <a:r>
              <a:rPr lang="ar-IQ" sz="2600" dirty="0" err="1">
                <a:cs typeface="Ali_K_Samik" pitchFamily="2" charset="-78"/>
              </a:rPr>
              <a:t>دةولَةت</a:t>
            </a:r>
            <a:r>
              <a:rPr lang="ar-IQ" sz="2600" dirty="0">
                <a:cs typeface="Ali_K_Samik" pitchFamily="2" charset="-78"/>
              </a:rPr>
              <a:t>.</a:t>
            </a:r>
          </a:p>
          <a:p>
            <a:pPr algn="just" rtl="1">
              <a:buClrTx/>
              <a:buFont typeface="Wingdings" pitchFamily="2" charset="2"/>
              <a:buChar char="v"/>
            </a:pPr>
            <a:r>
              <a:rPr lang="ar-IQ" sz="2600" dirty="0">
                <a:cs typeface="Ali_K_Samik" pitchFamily="2" charset="-78"/>
              </a:rPr>
              <a:t> </a:t>
            </a:r>
            <a:r>
              <a:rPr lang="ar-IQ" sz="2600" dirty="0" err="1">
                <a:cs typeface="Ali_K_Samik" pitchFamily="2" charset="-78"/>
              </a:rPr>
              <a:t>دانيشتووان</a:t>
            </a:r>
            <a:r>
              <a:rPr lang="ar-IQ" sz="2600" dirty="0">
                <a:cs typeface="Ali_K_Samik" pitchFamily="2" charset="-78"/>
              </a:rPr>
              <a:t>: </a:t>
            </a:r>
            <a:r>
              <a:rPr lang="ar-IQ" sz="2600" dirty="0" err="1">
                <a:cs typeface="Ali_K_Samik" pitchFamily="2" charset="-78"/>
              </a:rPr>
              <a:t>بريتيية</a:t>
            </a:r>
            <a:r>
              <a:rPr lang="ar-IQ" sz="2600" dirty="0">
                <a:cs typeface="Ali_K_Samik" pitchFamily="2" charset="-78"/>
              </a:rPr>
              <a:t> لة </a:t>
            </a:r>
            <a:r>
              <a:rPr lang="ar-IQ" sz="2600" dirty="0" err="1">
                <a:cs typeface="Ali_K_Samik" pitchFamily="2" charset="-78"/>
              </a:rPr>
              <a:t>كؤي</a:t>
            </a:r>
            <a:r>
              <a:rPr lang="ar-IQ" sz="2600" dirty="0">
                <a:cs typeface="Ali_K_Samik" pitchFamily="2" charset="-78"/>
              </a:rPr>
              <a:t> </a:t>
            </a:r>
            <a:r>
              <a:rPr lang="ar-IQ" sz="2600" dirty="0" err="1">
                <a:cs typeface="Ali_K_Samik" pitchFamily="2" charset="-78"/>
              </a:rPr>
              <a:t>هةموو</a:t>
            </a:r>
            <a:r>
              <a:rPr lang="ar-IQ" sz="2600" dirty="0">
                <a:cs typeface="Ali_K_Samik" pitchFamily="2" charset="-78"/>
              </a:rPr>
              <a:t> </a:t>
            </a:r>
            <a:r>
              <a:rPr lang="ar-IQ" sz="2600" dirty="0" err="1">
                <a:cs typeface="Ali_K_Samik" pitchFamily="2" charset="-78"/>
              </a:rPr>
              <a:t>تاكةكاني</a:t>
            </a:r>
            <a:r>
              <a:rPr lang="ar-IQ" sz="2600" dirty="0">
                <a:cs typeface="Ali_K_Samik" pitchFamily="2" charset="-78"/>
              </a:rPr>
              <a:t> </a:t>
            </a:r>
            <a:r>
              <a:rPr lang="ar-IQ" sz="2600" dirty="0" err="1">
                <a:cs typeface="Ali_K_Samik" pitchFamily="2" charset="-78"/>
              </a:rPr>
              <a:t>دانيشتو</a:t>
            </a:r>
            <a:r>
              <a:rPr lang="ar-IQ" sz="2600" dirty="0">
                <a:cs typeface="Ali_K_Samik" pitchFamily="2" charset="-78"/>
              </a:rPr>
              <a:t> لة </a:t>
            </a:r>
            <a:r>
              <a:rPr lang="ar-IQ" sz="2600" dirty="0" err="1">
                <a:cs typeface="Ali_K_Samik" pitchFamily="2" charset="-78"/>
              </a:rPr>
              <a:t>دةولَةت</a:t>
            </a:r>
            <a:r>
              <a:rPr lang="ar-IQ" sz="2600" dirty="0">
                <a:cs typeface="Ali_K_Samik" pitchFamily="2" charset="-78"/>
              </a:rPr>
              <a:t>.</a:t>
            </a:r>
          </a:p>
          <a:p>
            <a:pPr algn="just" rtl="1">
              <a:buClrTx/>
              <a:buFont typeface="Wingdings" pitchFamily="2" charset="2"/>
              <a:buChar char="v"/>
            </a:pPr>
            <a:r>
              <a:rPr lang="ar-IQ" sz="2600" dirty="0" err="1">
                <a:cs typeface="Ali_K_Samik" pitchFamily="2" charset="-78"/>
              </a:rPr>
              <a:t>طةلي</a:t>
            </a:r>
            <a:r>
              <a:rPr lang="ar-IQ" sz="2600" dirty="0">
                <a:cs typeface="Ali_K_Samik" pitchFamily="2" charset="-78"/>
              </a:rPr>
              <a:t> </a:t>
            </a:r>
            <a:r>
              <a:rPr lang="ar-IQ" sz="2600" dirty="0" err="1">
                <a:cs typeface="Ali_K_Samik" pitchFamily="2" charset="-78"/>
              </a:rPr>
              <a:t>كؤمةلَايةتي</a:t>
            </a:r>
            <a:r>
              <a:rPr lang="ar-IQ" sz="2600" dirty="0">
                <a:cs typeface="Ali_K_Samik" pitchFamily="2" charset="-78"/>
              </a:rPr>
              <a:t>: </a:t>
            </a:r>
            <a:r>
              <a:rPr lang="ar-IQ" sz="2600" dirty="0" err="1">
                <a:cs typeface="Ali_K_Samik" pitchFamily="2" charset="-78"/>
              </a:rPr>
              <a:t>هةموو</a:t>
            </a:r>
            <a:r>
              <a:rPr lang="ar-IQ" sz="2600" dirty="0">
                <a:cs typeface="Ali_K_Samik" pitchFamily="2" charset="-78"/>
              </a:rPr>
              <a:t> ئةو </a:t>
            </a:r>
            <a:r>
              <a:rPr lang="ar-IQ" sz="2600" dirty="0" err="1">
                <a:cs typeface="Ali_K_Samik" pitchFamily="2" charset="-78"/>
              </a:rPr>
              <a:t>كةسانةى</a:t>
            </a:r>
            <a:r>
              <a:rPr lang="ar-IQ" sz="2600" dirty="0">
                <a:cs typeface="Ali_K_Samik" pitchFamily="2" charset="-78"/>
              </a:rPr>
              <a:t> </a:t>
            </a:r>
            <a:r>
              <a:rPr lang="ar-IQ" sz="2600" dirty="0" err="1">
                <a:cs typeface="Ali_K_Samik" pitchFamily="2" charset="-78"/>
              </a:rPr>
              <a:t>هةلَطري</a:t>
            </a:r>
            <a:r>
              <a:rPr lang="ar-IQ" sz="2600" dirty="0">
                <a:cs typeface="Ali_K_Samik" pitchFamily="2" charset="-78"/>
              </a:rPr>
              <a:t> </a:t>
            </a:r>
            <a:r>
              <a:rPr lang="ar-IQ" sz="2600" dirty="0" err="1">
                <a:cs typeface="Ali_K_Samik" pitchFamily="2" charset="-78"/>
              </a:rPr>
              <a:t>رةطةزنامةى</a:t>
            </a:r>
            <a:r>
              <a:rPr lang="ar-IQ" sz="2600" dirty="0">
                <a:cs typeface="Ali_K_Samik" pitchFamily="2" charset="-78"/>
              </a:rPr>
              <a:t> </a:t>
            </a:r>
            <a:r>
              <a:rPr lang="ar-IQ" sz="2600" dirty="0" err="1">
                <a:cs typeface="Ali_K_Samik" pitchFamily="2" charset="-78"/>
              </a:rPr>
              <a:t>نيشتمانين</a:t>
            </a:r>
            <a:r>
              <a:rPr lang="ar-IQ" sz="2600" dirty="0">
                <a:cs typeface="Ali_K_Samik" pitchFamily="2" charset="-78"/>
              </a:rPr>
              <a:t>.</a:t>
            </a:r>
          </a:p>
          <a:p>
            <a:pPr algn="just" rtl="1">
              <a:buClrTx/>
              <a:buFont typeface="Wingdings" pitchFamily="2" charset="2"/>
              <a:buChar char="v"/>
            </a:pPr>
            <a:r>
              <a:rPr lang="ar-IQ" sz="2600" dirty="0" err="1">
                <a:cs typeface="Ali_K_Samik" pitchFamily="2" charset="-78"/>
              </a:rPr>
              <a:t>طةلي</a:t>
            </a:r>
            <a:r>
              <a:rPr lang="ar-IQ" sz="2600" dirty="0">
                <a:cs typeface="Ali_K_Samik" pitchFamily="2" charset="-78"/>
              </a:rPr>
              <a:t> سياسي: </a:t>
            </a:r>
            <a:r>
              <a:rPr lang="ar-IQ" sz="2600" dirty="0" err="1">
                <a:cs typeface="Ali_K_Samik" pitchFamily="2" charset="-78"/>
              </a:rPr>
              <a:t>هةموو</a:t>
            </a:r>
            <a:r>
              <a:rPr lang="ar-IQ" sz="2600" dirty="0">
                <a:cs typeface="Ali_K_Samik" pitchFamily="2" charset="-78"/>
              </a:rPr>
              <a:t> ئةو </a:t>
            </a:r>
            <a:r>
              <a:rPr lang="ar-IQ" sz="2600" dirty="0" err="1">
                <a:cs typeface="Ali_K_Samik" pitchFamily="2" charset="-78"/>
              </a:rPr>
              <a:t>تاكانةى</a:t>
            </a:r>
            <a:r>
              <a:rPr lang="ar-IQ" sz="2600" dirty="0">
                <a:cs typeface="Ali_K_Samik" pitchFamily="2" charset="-78"/>
              </a:rPr>
              <a:t> </a:t>
            </a:r>
            <a:r>
              <a:rPr lang="ar-IQ" sz="2600" dirty="0" err="1">
                <a:cs typeface="Ali_K_Samik" pitchFamily="2" charset="-78"/>
              </a:rPr>
              <a:t>كة</a:t>
            </a:r>
            <a:r>
              <a:rPr lang="ar-IQ" sz="2600" dirty="0">
                <a:cs typeface="Ali_K_Samik" pitchFamily="2" charset="-78"/>
              </a:rPr>
              <a:t> </a:t>
            </a:r>
            <a:r>
              <a:rPr lang="ar-IQ" sz="2600" dirty="0" err="1">
                <a:cs typeface="Ali_K_Samik" pitchFamily="2" charset="-78"/>
              </a:rPr>
              <a:t>مةرجةكاني</a:t>
            </a:r>
            <a:r>
              <a:rPr lang="ar-IQ" sz="2600" dirty="0">
                <a:cs typeface="Ali_K_Samik" pitchFamily="2" charset="-78"/>
              </a:rPr>
              <a:t> </a:t>
            </a:r>
            <a:r>
              <a:rPr lang="ar-IQ" sz="2600" dirty="0" err="1">
                <a:cs typeface="Ali_K_Samik" pitchFamily="2" charset="-78"/>
              </a:rPr>
              <a:t>دةنطدةريان</a:t>
            </a:r>
            <a:r>
              <a:rPr lang="ar-IQ" sz="2600" dirty="0">
                <a:cs typeface="Ali_K_Samik" pitchFamily="2" charset="-78"/>
              </a:rPr>
              <a:t> </a:t>
            </a:r>
            <a:r>
              <a:rPr lang="ar-IQ" sz="2600" dirty="0" err="1">
                <a:cs typeface="Ali_K_Samik" pitchFamily="2" charset="-78"/>
              </a:rPr>
              <a:t>تيَداية</a:t>
            </a:r>
            <a:r>
              <a:rPr lang="ar-IQ" sz="2600" dirty="0">
                <a:cs typeface="Ali_K_Samik" pitchFamily="2" charset="-78"/>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6172200" cy="765572"/>
          </a:xfrm>
        </p:spPr>
        <p:txBody>
          <a:bodyPr>
            <a:normAutofit fontScale="90000"/>
          </a:bodyPr>
          <a:lstStyle/>
          <a:p>
            <a:pPr algn="ctr"/>
            <a:r>
              <a:rPr kumimoji="0" lang="ar-IQ" sz="54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طةل</a:t>
            </a:r>
            <a:endParaRPr lang="ar-IQ" dirty="0"/>
          </a:p>
        </p:txBody>
      </p:sp>
      <p:sp>
        <p:nvSpPr>
          <p:cNvPr id="3" name="Content Placeholder 2"/>
          <p:cNvSpPr>
            <a:spLocks noGrp="1"/>
          </p:cNvSpPr>
          <p:nvPr>
            <p:ph idx="1"/>
          </p:nvPr>
        </p:nvSpPr>
        <p:spPr>
          <a:xfrm>
            <a:off x="179512" y="1124744"/>
            <a:ext cx="8784976" cy="5184576"/>
          </a:xfrm>
        </p:spPr>
        <p:txBody>
          <a:bodyPr>
            <a:normAutofit/>
          </a:bodyPr>
          <a:lstStyle/>
          <a:p>
            <a:pPr marL="0" indent="0" algn="just" rtl="1">
              <a:buNone/>
            </a:pPr>
            <a:r>
              <a:rPr lang="ar-IQ" sz="2800" b="1" dirty="0" err="1">
                <a:ln w="0"/>
                <a:effectLst>
                  <a:outerShdw blurRad="38100" dist="19050" dir="2700000" algn="tl" rotWithShape="0">
                    <a:schemeClr val="dk1">
                      <a:alpha val="40000"/>
                    </a:schemeClr>
                  </a:outerShdw>
                </a:effectLst>
              </a:rPr>
              <a:t>گەل</a:t>
            </a:r>
            <a:r>
              <a:rPr lang="ar-IQ" sz="2800" b="1" dirty="0">
                <a:ln w="0"/>
                <a:effectLst>
                  <a:outerShdw blurRad="38100" dist="19050" dir="2700000" algn="tl" rotWithShape="0">
                    <a:schemeClr val="dk1">
                      <a:alpha val="40000"/>
                    </a:schemeClr>
                  </a:outerShdw>
                </a:effectLst>
              </a:rPr>
              <a:t> و </a:t>
            </a:r>
            <a:r>
              <a:rPr lang="ar-IQ" sz="2800" b="1" dirty="0" err="1">
                <a:ln w="0"/>
                <a:effectLst>
                  <a:outerShdw blurRad="38100" dist="19050" dir="2700000" algn="tl" rotWithShape="0">
                    <a:schemeClr val="dk1">
                      <a:alpha val="40000"/>
                    </a:schemeClr>
                  </a:outerShdw>
                </a:effectLst>
              </a:rPr>
              <a:t>نەتەوە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گەل</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بەشێکە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لەو</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نەتەوەیەی</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کە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بەسەر</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چەند</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وڵاتێکدا</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دابەشکراوە</a:t>
            </a:r>
            <a:r>
              <a:rPr lang="ar-IQ" sz="2800" b="1" dirty="0">
                <a:ln w="0"/>
                <a:effectLst>
                  <a:outerShdw blurRad="38100" dist="19050" dir="2700000" algn="tl" rotWithShape="0">
                    <a:schemeClr val="dk1">
                      <a:alpha val="40000"/>
                    </a:schemeClr>
                  </a:outerShdw>
                </a:effectLst>
              </a:rPr>
              <a:t> و </a:t>
            </a:r>
            <a:r>
              <a:rPr lang="ar-IQ" sz="2800" b="1" dirty="0" err="1">
                <a:ln w="0"/>
                <a:effectLst>
                  <a:outerShdw blurRad="38100" dist="19050" dir="2700000" algn="tl" rotWithShape="0">
                    <a:schemeClr val="dk1">
                      <a:alpha val="40000"/>
                    </a:schemeClr>
                  </a:outerShdw>
                </a:effectLst>
              </a:rPr>
              <a:t>خەڵک</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لەوانەیە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لە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چەندین</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نەتەوە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پێک</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بێت</a:t>
            </a:r>
            <a:r>
              <a:rPr lang="ar-IQ" sz="2800" b="1" dirty="0">
                <a:ln w="0"/>
                <a:effectLst>
                  <a:outerShdw blurRad="38100" dist="19050" dir="2700000" algn="tl" rotWithShape="0">
                    <a:schemeClr val="dk1">
                      <a:alpha val="40000"/>
                    </a:schemeClr>
                  </a:outerShdw>
                </a:effectLst>
              </a:rPr>
              <a:t> و </a:t>
            </a:r>
            <a:r>
              <a:rPr lang="ar-IQ" sz="2800" b="1" dirty="0" err="1">
                <a:ln w="0"/>
                <a:effectLst>
                  <a:outerShdw blurRad="38100" dist="19050" dir="2700000" algn="tl" rotWithShape="0">
                    <a:schemeClr val="dk1">
                      <a:alpha val="40000"/>
                    </a:schemeClr>
                  </a:outerShdw>
                </a:effectLst>
              </a:rPr>
              <a:t>مەرج</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نییە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لە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یەک</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ڕەگەزی</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مرۆڤ</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بێت</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لەسەر</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بنەمای</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یەکگرتوویی</a:t>
            </a:r>
            <a:r>
              <a:rPr lang="ar-IQ" sz="2800" b="1" dirty="0">
                <a:ln w="0"/>
                <a:effectLst>
                  <a:outerShdw blurRad="38100" dist="19050" dir="2700000" algn="tl" rotWithShape="0">
                    <a:schemeClr val="dk1">
                      <a:alpha val="40000"/>
                    </a:schemeClr>
                  </a:outerShdw>
                </a:effectLst>
              </a:rPr>
              <a:t> زمان و </a:t>
            </a:r>
            <a:r>
              <a:rPr lang="ar-IQ" sz="2800" b="1" dirty="0" err="1">
                <a:ln w="0"/>
                <a:effectLst>
                  <a:outerShdw blurRad="38100" dist="19050" dir="2700000" algn="tl" rotWithShape="0">
                    <a:schemeClr val="dk1">
                      <a:alpha val="40000"/>
                    </a:schemeClr>
                  </a:outerShdw>
                </a:effectLst>
              </a:rPr>
              <a:t>جێندەر</a:t>
            </a:r>
            <a:r>
              <a:rPr lang="ar-IQ" sz="2800" b="1" dirty="0">
                <a:ln w="0"/>
                <a:effectLst>
                  <a:outerShdw blurRad="38100" dist="19050" dir="2700000" algn="tl" rotWithShape="0">
                    <a:schemeClr val="dk1">
                      <a:alpha val="40000"/>
                    </a:schemeClr>
                  </a:outerShdw>
                </a:effectLst>
              </a:rPr>
              <a:t>.</a:t>
            </a:r>
          </a:p>
          <a:p>
            <a:pPr marL="0" indent="0" algn="just" rtl="1">
              <a:buNone/>
            </a:pPr>
            <a:r>
              <a:rPr lang="ar-IQ" sz="2800" b="1" dirty="0" err="1">
                <a:ln w="0"/>
                <a:effectLst>
                  <a:outerShdw blurRad="38100" dist="19050" dir="2700000" algn="tl" rotWithShape="0">
                    <a:schemeClr val="dk1">
                      <a:alpha val="40000"/>
                    </a:schemeClr>
                  </a:outerShdw>
                </a:effectLst>
              </a:rPr>
              <a:t>نەتەوە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یەکێتی</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تاکەکان</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لە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بنچینە</a:t>
            </a:r>
            <a:r>
              <a:rPr lang="ar-IQ" sz="2800" b="1" dirty="0">
                <a:ln w="0"/>
                <a:effectLst>
                  <a:outerShdw blurRad="38100" dist="19050" dir="2700000" algn="tl" rotWithShape="0">
                    <a:schemeClr val="dk1">
                      <a:alpha val="40000"/>
                    </a:schemeClr>
                  </a:outerShdw>
                </a:effectLst>
              </a:rPr>
              <a:t> و </a:t>
            </a:r>
            <a:r>
              <a:rPr lang="ar-IQ" sz="2800" b="1" dirty="0" err="1">
                <a:ln w="0"/>
                <a:effectLst>
                  <a:outerShdw blurRad="38100" dist="19050" dir="2700000" algn="tl" rotWithShape="0">
                    <a:schemeClr val="dk1">
                      <a:alpha val="40000"/>
                    </a:schemeClr>
                  </a:outerShdw>
                </a:effectLst>
              </a:rPr>
              <a:t>زماندا</a:t>
            </a:r>
            <a:r>
              <a:rPr lang="ar-IQ" sz="2800" b="1" dirty="0">
                <a:ln w="0"/>
                <a:effectLst>
                  <a:outerShdw blurRad="38100" dist="19050" dir="2700000" algn="tl" rotWithShape="0">
                    <a:schemeClr val="dk1">
                      <a:alpha val="40000"/>
                    </a:schemeClr>
                  </a:outerShdw>
                </a:effectLst>
              </a:rPr>
              <a:t>.</a:t>
            </a:r>
          </a:p>
          <a:p>
            <a:pPr algn="just" rtl="1"/>
            <a:r>
              <a:rPr lang="ar-IQ" sz="2800" b="1" dirty="0" err="1">
                <a:ln w="0"/>
                <a:effectLst>
                  <a:outerShdw blurRad="38100" dist="19050" dir="2700000" algn="tl" rotWithShape="0">
                    <a:schemeClr val="dk1">
                      <a:alpha val="40000"/>
                    </a:schemeClr>
                  </a:outerShdw>
                </a:effectLst>
              </a:rPr>
              <a:t>فەڕەنسا</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خواستی</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هاوڵاتیان</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بۆ</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پێکەوەژیان</a:t>
            </a:r>
            <a:endParaRPr lang="ar-IQ" sz="2800" b="1" dirty="0">
              <a:ln w="0"/>
              <a:effectLst>
                <a:outerShdw blurRad="38100" dist="19050" dir="2700000" algn="tl" rotWithShape="0">
                  <a:schemeClr val="dk1">
                    <a:alpha val="40000"/>
                  </a:schemeClr>
                </a:outerShdw>
              </a:effectLst>
            </a:endParaRPr>
          </a:p>
          <a:p>
            <a:pPr algn="just" rtl="1"/>
            <a:r>
              <a:rPr lang="ar-IQ" sz="2800" b="1" dirty="0" err="1">
                <a:ln w="0"/>
                <a:effectLst>
                  <a:outerShdw blurRad="38100" dist="19050" dir="2700000" algn="tl" rotWithShape="0">
                    <a:schemeClr val="dk1">
                      <a:alpha val="40000"/>
                    </a:schemeClr>
                  </a:outerShdw>
                </a:effectLst>
              </a:rPr>
              <a:t>ئەمریکی</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فاکتەری</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ئەخلاقی</a:t>
            </a:r>
            <a:r>
              <a:rPr lang="ar-IQ" sz="2800" b="1" dirty="0">
                <a:ln w="0"/>
                <a:effectLst>
                  <a:outerShdw blurRad="38100" dist="19050" dir="2700000" algn="tl" rotWithShape="0">
                    <a:schemeClr val="dk1">
                      <a:alpha val="40000"/>
                    </a:schemeClr>
                  </a:outerShdw>
                </a:effectLst>
              </a:rPr>
              <a:t> - </a:t>
            </a:r>
            <a:r>
              <a:rPr lang="ar-IQ" sz="2800" b="1" dirty="0" err="1">
                <a:ln w="0"/>
                <a:effectLst>
                  <a:outerShdw blurRad="38100" dist="19050" dir="2700000" algn="tl" rotWithShape="0">
                    <a:schemeClr val="dk1">
                      <a:alpha val="40000"/>
                    </a:schemeClr>
                  </a:outerShdw>
                </a:effectLst>
              </a:rPr>
              <a:t>باوەڕ</a:t>
            </a:r>
            <a:r>
              <a:rPr lang="ar-IQ" sz="2800" b="1" dirty="0">
                <a:ln w="0"/>
                <a:effectLst>
                  <a:outerShdw blurRad="38100" dist="19050" dir="2700000" algn="tl" rotWithShape="0">
                    <a:schemeClr val="dk1">
                      <a:alpha val="40000"/>
                    </a:schemeClr>
                  </a:outerShdw>
                </a:effectLst>
              </a:rPr>
              <a:t> - </a:t>
            </a:r>
            <a:r>
              <a:rPr lang="ar-IQ" sz="2800" b="1" dirty="0" err="1">
                <a:ln w="0"/>
                <a:effectLst>
                  <a:outerShdw blurRad="38100" dist="19050" dir="2700000" algn="tl" rotWithShape="0">
                    <a:schemeClr val="dk1">
                      <a:alpha val="40000"/>
                    </a:schemeClr>
                  </a:outerShdw>
                </a:effectLst>
              </a:rPr>
              <a:t>نەریت</a:t>
            </a:r>
            <a:r>
              <a:rPr lang="ar-IQ" sz="2800" b="1" dirty="0">
                <a:ln w="0"/>
                <a:effectLst>
                  <a:outerShdw blurRad="38100" dist="19050" dir="2700000" algn="tl" rotWithShape="0">
                    <a:schemeClr val="dk1">
                      <a:alpha val="40000"/>
                    </a:schemeClr>
                  </a:outerShdw>
                </a:effectLst>
              </a:rPr>
              <a:t> و </a:t>
            </a:r>
            <a:r>
              <a:rPr lang="ar-IQ" sz="2800" b="1" dirty="0" err="1">
                <a:ln w="0"/>
                <a:effectLst>
                  <a:outerShdw blurRad="38100" dist="19050" dir="2700000" algn="tl" rotWithShape="0">
                    <a:schemeClr val="dk1">
                      <a:alpha val="40000"/>
                    </a:schemeClr>
                  </a:outerShdw>
                </a:effectLst>
              </a:rPr>
              <a:t>نەریت</a:t>
            </a:r>
            <a:r>
              <a:rPr lang="ar-IQ" sz="2800" b="1" dirty="0">
                <a:ln w="0"/>
                <a:effectLst>
                  <a:outerShdw blurRad="38100" dist="19050" dir="2700000" algn="tl" rotWithShape="0">
                    <a:schemeClr val="dk1">
                      <a:alpha val="40000"/>
                    </a:schemeClr>
                  </a:outerShdw>
                </a:effectLst>
              </a:rPr>
              <a:t>.      </a:t>
            </a:r>
          </a:p>
          <a:p>
            <a:pPr algn="just" rtl="1"/>
            <a:r>
              <a:rPr lang="ar-IQ" sz="2800" b="1" dirty="0" err="1">
                <a:ln w="0"/>
                <a:effectLst>
                  <a:outerShdw blurRad="38100" dist="19050" dir="2700000" algn="tl" rotWithShape="0">
                    <a:schemeClr val="dk1">
                      <a:alpha val="40000"/>
                    </a:schemeClr>
                  </a:outerShdw>
                </a:effectLst>
              </a:rPr>
              <a:t>ئەڵمانی</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تاکەکان</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یەکگرتوون</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لە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بنچینەی</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مرۆڤەوە</a:t>
            </a:r>
            <a:r>
              <a:rPr lang="ar-IQ" sz="2800" b="1" dirty="0">
                <a:ln w="0"/>
                <a:effectLst>
                  <a:outerShdw blurRad="38100" dist="19050" dir="2700000" algn="tl" rotWithShape="0">
                    <a:schemeClr val="dk1">
                      <a:alpha val="40000"/>
                    </a:schemeClr>
                  </a:outerShdw>
                </a:effectLst>
              </a:rPr>
              <a:t> - </a:t>
            </a:r>
            <a:r>
              <a:rPr lang="ar-IQ" sz="2800" b="1" dirty="0" err="1">
                <a:ln w="0"/>
                <a:effectLst>
                  <a:outerShdw blurRad="38100" dist="19050" dir="2700000" algn="tl" rotWithShape="0">
                    <a:schemeClr val="dk1">
                      <a:alpha val="40000"/>
                    </a:schemeClr>
                  </a:outerShdw>
                </a:effectLst>
              </a:rPr>
              <a:t>واتە</a:t>
            </a:r>
            <a:r>
              <a:rPr lang="ar-IQ" sz="2800" b="1" dirty="0">
                <a:ln w="0"/>
                <a:effectLst>
                  <a:outerShdw blurRad="38100" dist="19050" dir="2700000" algn="tl" rotWithShape="0">
                    <a:schemeClr val="dk1">
                      <a:alpha val="40000"/>
                    </a:schemeClr>
                  </a:outerShdw>
                </a:effectLst>
              </a:rPr>
              <a:t> </a:t>
            </a:r>
            <a:r>
              <a:rPr lang="ar-IQ" sz="2800" b="1" dirty="0" err="1">
                <a:ln w="0"/>
                <a:effectLst>
                  <a:outerShdw blurRad="38100" dist="19050" dir="2700000" algn="tl" rotWithShape="0">
                    <a:schemeClr val="dk1">
                      <a:alpha val="40000"/>
                    </a:schemeClr>
                  </a:outerShdw>
                </a:effectLst>
              </a:rPr>
              <a:t>سێکس</a:t>
            </a:r>
            <a:r>
              <a:rPr lang="ar-IQ" sz="2800" b="1" dirty="0">
                <a:ln w="0"/>
                <a:effectLst>
                  <a:outerShdw blurRad="38100" dist="19050" dir="2700000" algn="tl" rotWithShape="0">
                    <a:schemeClr val="dk1">
                      <a:alpha val="40000"/>
                    </a:schemeClr>
                  </a:outerShdw>
                </a:effectLst>
              </a:rPr>
              <a:t> و زمان.</a:t>
            </a:r>
          </a:p>
        </p:txBody>
      </p:sp>
    </p:spTree>
    <p:extLst>
      <p:ext uri="{BB962C8B-B14F-4D97-AF65-F5344CB8AC3E}">
        <p14:creationId xmlns:p14="http://schemas.microsoft.com/office/powerpoint/2010/main" val="2789267681"/>
      </p:ext>
    </p:extLst>
  </p:cSld>
  <p:clrMapOvr>
    <a:masterClrMapping/>
  </p:clrMapOvr>
  <mc:AlternateContent xmlns:mc="http://schemas.openxmlformats.org/markup-compatibility/2006" xmlns:p14="http://schemas.microsoft.com/office/powerpoint/2010/main">
    <mc:Choice Requires="p14">
      <p:transition spd="slow" p14:dur="1600" advTm="178702">
        <p14:prism dir="d" isContent="1" isInverted="1"/>
      </p:transition>
    </mc:Choice>
    <mc:Fallback xmlns="">
      <p:transition spd="slow" advTm="178702">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rtl="1"/>
            <a:r>
              <a:rPr lang="ar-IQ" sz="5400" dirty="0" err="1">
                <a:cs typeface="Ali_K_Samik" pitchFamily="2" charset="-78"/>
              </a:rPr>
              <a:t>هةريَم</a:t>
            </a:r>
            <a:endParaRPr lang="ar-IQ" sz="5400" dirty="0">
              <a:cs typeface="Ali_K_Samik" pitchFamily="2" charset="-78"/>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rtl="1">
              <a:buClrTx/>
              <a:buFont typeface="Wingdings" pitchFamily="2" charset="2"/>
              <a:buChar char="v"/>
            </a:pPr>
            <a:r>
              <a:rPr lang="ar-IQ" sz="3600" b="1" u="sng" dirty="0">
                <a:cs typeface="Ali_K_Samik" pitchFamily="2" charset="-78"/>
              </a:rPr>
              <a:t> </a:t>
            </a:r>
            <a:r>
              <a:rPr lang="ar-IQ" sz="3600" b="1" u="sng" dirty="0" err="1">
                <a:cs typeface="Ali_K_Samik" pitchFamily="2" charset="-78"/>
              </a:rPr>
              <a:t>هةريَم</a:t>
            </a:r>
            <a:r>
              <a:rPr lang="ar-IQ" sz="3600" dirty="0">
                <a:cs typeface="Ali_K_Samik" pitchFamily="2" charset="-78"/>
              </a:rPr>
              <a:t>: بريتيية لةو ثارضة زةوييةى – بة مانا طشتييةكةى – </a:t>
            </a:r>
            <a:r>
              <a:rPr lang="ar-IQ" sz="3600" dirty="0" err="1">
                <a:cs typeface="Ali_K_Samik" pitchFamily="2" charset="-78"/>
              </a:rPr>
              <a:t>كة</a:t>
            </a:r>
            <a:r>
              <a:rPr lang="ar-IQ" sz="3600" dirty="0">
                <a:cs typeface="Ali_K_Samik" pitchFamily="2" charset="-78"/>
              </a:rPr>
              <a:t> </a:t>
            </a:r>
            <a:r>
              <a:rPr lang="ar-IQ" sz="3600" dirty="0" err="1">
                <a:cs typeface="Ali_K_Samik" pitchFamily="2" charset="-78"/>
              </a:rPr>
              <a:t>تاكةكاني</a:t>
            </a:r>
            <a:r>
              <a:rPr lang="ar-IQ" sz="3600" dirty="0">
                <a:cs typeface="Ali_K_Samik" pitchFamily="2" charset="-78"/>
              </a:rPr>
              <a:t> طةل تيايدا دانيشتوون بة شيَوةيةكي بةردةوام و </a:t>
            </a:r>
            <a:r>
              <a:rPr lang="ar-IQ" sz="3600" dirty="0" err="1">
                <a:cs typeface="Ali_K_Samik" pitchFamily="2" charset="-78"/>
              </a:rPr>
              <a:t>جيَطير</a:t>
            </a:r>
            <a:r>
              <a:rPr lang="ar-IQ" sz="3600" dirty="0">
                <a:cs typeface="Ali_K_Samik" pitchFamily="2" charset="-78"/>
              </a:rPr>
              <a:t>.</a:t>
            </a:r>
          </a:p>
          <a:p>
            <a:pPr algn="just" rtl="1">
              <a:buClrTx/>
              <a:buFont typeface="Wingdings" pitchFamily="2" charset="2"/>
              <a:buChar char="v"/>
            </a:pPr>
            <a:r>
              <a:rPr lang="ar-IQ" sz="3600" dirty="0" err="1">
                <a:cs typeface="Ali_K_Samik" pitchFamily="2" charset="-78"/>
              </a:rPr>
              <a:t>بريتيية</a:t>
            </a:r>
            <a:r>
              <a:rPr lang="ar-IQ" sz="3600" dirty="0">
                <a:cs typeface="Ali_K_Samik" pitchFamily="2" charset="-78"/>
              </a:rPr>
              <a:t> </a:t>
            </a:r>
            <a:r>
              <a:rPr lang="ar-IQ" sz="3600" dirty="0" err="1">
                <a:cs typeface="Ali_K_Samik" pitchFamily="2" charset="-78"/>
              </a:rPr>
              <a:t>لةو</a:t>
            </a:r>
            <a:r>
              <a:rPr lang="ar-IQ" sz="3600" dirty="0">
                <a:cs typeface="Ali_K_Samik" pitchFamily="2" charset="-78"/>
              </a:rPr>
              <a:t> </a:t>
            </a:r>
            <a:r>
              <a:rPr lang="ar-IQ" sz="3600" dirty="0" err="1">
                <a:cs typeface="Ali_K_Samik" pitchFamily="2" charset="-78"/>
              </a:rPr>
              <a:t>ضوارضيَوةيةى</a:t>
            </a:r>
            <a:r>
              <a:rPr lang="ar-IQ" sz="3600" dirty="0">
                <a:cs typeface="Ali_K_Samik" pitchFamily="2" charset="-78"/>
              </a:rPr>
              <a:t> </a:t>
            </a:r>
            <a:r>
              <a:rPr lang="ar-IQ" sz="3600" dirty="0" err="1">
                <a:cs typeface="Ali_K_Samik" pitchFamily="2" charset="-78"/>
              </a:rPr>
              <a:t>كة</a:t>
            </a:r>
            <a:r>
              <a:rPr lang="ar-IQ" sz="3600" dirty="0">
                <a:cs typeface="Ali_K_Samik" pitchFamily="2" charset="-78"/>
              </a:rPr>
              <a:t> </a:t>
            </a:r>
            <a:r>
              <a:rPr lang="ar-IQ" sz="3600" dirty="0" err="1">
                <a:cs typeface="Ali_K_Samik" pitchFamily="2" charset="-78"/>
              </a:rPr>
              <a:t>تايبةتمةندييةكاني</a:t>
            </a:r>
            <a:r>
              <a:rPr lang="ar-IQ" sz="3600" dirty="0">
                <a:cs typeface="Ali_K_Samik" pitchFamily="2" charset="-78"/>
              </a:rPr>
              <a:t> </a:t>
            </a:r>
            <a:r>
              <a:rPr lang="ar-IQ" sz="3600" dirty="0" err="1">
                <a:cs typeface="Ali_K_Samik" pitchFamily="2" charset="-78"/>
              </a:rPr>
              <a:t>دةولَةتي</a:t>
            </a:r>
            <a:r>
              <a:rPr lang="ar-IQ" sz="3600" dirty="0">
                <a:cs typeface="Ali_K_Samik" pitchFamily="2" charset="-78"/>
              </a:rPr>
              <a:t> </a:t>
            </a:r>
            <a:r>
              <a:rPr lang="ar-IQ" sz="3600" dirty="0" err="1">
                <a:cs typeface="Ali_K_Samik" pitchFamily="2" charset="-78"/>
              </a:rPr>
              <a:t>ثيَ</a:t>
            </a:r>
            <a:r>
              <a:rPr lang="ar-IQ" sz="3600" dirty="0">
                <a:cs typeface="Ali_K_Samik" pitchFamily="2" charset="-78"/>
              </a:rPr>
              <a:t> دياري </a:t>
            </a:r>
            <a:r>
              <a:rPr lang="ar-IQ" sz="3600" dirty="0" err="1">
                <a:cs typeface="Ali_K_Samik" pitchFamily="2" charset="-78"/>
              </a:rPr>
              <a:t>دةكريَت</a:t>
            </a:r>
            <a:r>
              <a:rPr lang="ar-IQ" sz="3600" dirty="0">
                <a:cs typeface="Ali_K_Samik" pitchFamily="2" charset="-78"/>
              </a:rPr>
              <a:t> لة </a:t>
            </a:r>
            <a:r>
              <a:rPr lang="ar-IQ" sz="3600" dirty="0" err="1">
                <a:cs typeface="Ali_K_Samik" pitchFamily="2" charset="-78"/>
              </a:rPr>
              <a:t>رووى</a:t>
            </a:r>
            <a:r>
              <a:rPr lang="ar-IQ" sz="3600" dirty="0">
                <a:cs typeface="Ali_K_Samik" pitchFamily="2" charset="-78"/>
              </a:rPr>
              <a:t> ( </a:t>
            </a:r>
            <a:r>
              <a:rPr lang="ar-IQ" sz="3600" dirty="0" err="1">
                <a:cs typeface="Ali_K_Samik" pitchFamily="2" charset="-78"/>
              </a:rPr>
              <a:t>ياسادانان</a:t>
            </a:r>
            <a:r>
              <a:rPr lang="ar-IQ" sz="3600" dirty="0">
                <a:cs typeface="Ali_K_Samik" pitchFamily="2" charset="-78"/>
              </a:rPr>
              <a:t> , </a:t>
            </a:r>
            <a:r>
              <a:rPr lang="ar-IQ" sz="3600" dirty="0" err="1">
                <a:cs typeface="Ali_K_Samik" pitchFamily="2" charset="-78"/>
              </a:rPr>
              <a:t>دادوةرى</a:t>
            </a:r>
            <a:r>
              <a:rPr lang="ar-IQ" sz="3600" dirty="0">
                <a:cs typeface="Ali_K_Samik" pitchFamily="2" charset="-78"/>
              </a:rPr>
              <a:t> , </a:t>
            </a:r>
            <a:r>
              <a:rPr lang="ar-IQ" sz="3600" dirty="0" err="1">
                <a:cs typeface="Ali_K_Samik" pitchFamily="2" charset="-78"/>
              </a:rPr>
              <a:t>كارطيَري</a:t>
            </a:r>
            <a:r>
              <a:rPr lang="ar-IQ" sz="3600" dirty="0">
                <a:cs typeface="Ali_K_Samik" pitchFamily="2" charset="-78"/>
              </a:rPr>
              <a:t> , </a:t>
            </a:r>
            <a:r>
              <a:rPr lang="ar-IQ" sz="3600" dirty="0" err="1">
                <a:cs typeface="Ali_K_Samik" pitchFamily="2" charset="-78"/>
              </a:rPr>
              <a:t>جيَبةجيَكردن</a:t>
            </a:r>
            <a:r>
              <a:rPr lang="ar-IQ" sz="3600" dirty="0">
                <a:cs typeface="Ali_K_Samik" pitchFamily="2" charset="-78"/>
              </a:rPr>
              <a:t> ).</a:t>
            </a:r>
          </a:p>
          <a:p>
            <a:pPr marL="0" indent="0" algn="just" rtl="1">
              <a:buClrTx/>
              <a:buNone/>
            </a:pPr>
            <a:endParaRPr lang="ar-IQ" sz="3600" dirty="0">
              <a:cs typeface="Ali_K_Samik"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3755"/>
            <a:ext cx="7886700" cy="1325563"/>
          </a:xfrm>
        </p:spPr>
        <p:style>
          <a:lnRef idx="2">
            <a:schemeClr val="accent2"/>
          </a:lnRef>
          <a:fillRef idx="1">
            <a:schemeClr val="lt1"/>
          </a:fillRef>
          <a:effectRef idx="0">
            <a:schemeClr val="accent2"/>
          </a:effectRef>
          <a:fontRef idx="minor">
            <a:schemeClr val="dk1"/>
          </a:fontRef>
        </p:style>
        <p:txBody>
          <a:bodyPr/>
          <a:lstStyle/>
          <a:p>
            <a:pPr algn="ctr"/>
            <a:r>
              <a:rPr kumimoji="0" lang="ar-IQ" sz="54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هةريَم</a:t>
            </a:r>
            <a:endParaRPr lang="ar-IQ"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buClrTx/>
              <a:buFont typeface="Wingdings" pitchFamily="2" charset="2"/>
              <a:buChar char="v"/>
            </a:pPr>
            <a:r>
              <a:rPr lang="ar-IQ" dirty="0"/>
              <a:t> </a:t>
            </a:r>
          </a:p>
        </p:txBody>
      </p:sp>
      <p:graphicFrame>
        <p:nvGraphicFramePr>
          <p:cNvPr id="4" name="Diagram 3"/>
          <p:cNvGraphicFramePr/>
          <p:nvPr>
            <p:extLst>
              <p:ext uri="{D42A27DB-BD31-4B8C-83A1-F6EECF244321}">
                <p14:modId xmlns:p14="http://schemas.microsoft.com/office/powerpoint/2010/main" val="1692593708"/>
              </p:ext>
            </p:extLst>
          </p:nvPr>
        </p:nvGraphicFramePr>
        <p:xfrm>
          <a:off x="685800" y="1397000"/>
          <a:ext cx="7924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ar-IQ" sz="4000" dirty="0" err="1">
                <a:cs typeface="Ali_K_Samik" pitchFamily="2" charset="-78"/>
              </a:rPr>
              <a:t>هةريَم</a:t>
            </a:r>
            <a:endParaRPr lang="ar-IQ"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Low" rtl="1">
              <a:buClrTx/>
              <a:buFont typeface="Wingdings" pitchFamily="2" charset="2"/>
              <a:buChar char="v"/>
            </a:pPr>
            <a:r>
              <a:rPr lang="ar-IQ" sz="3200" u="sng" dirty="0" err="1">
                <a:cs typeface="Ali_K_Alwand" pitchFamily="2" charset="-78"/>
              </a:rPr>
              <a:t>هةريَمي</a:t>
            </a:r>
            <a:r>
              <a:rPr lang="ar-IQ" sz="3200" u="sng" dirty="0">
                <a:cs typeface="Ali_K_Alwand" pitchFamily="2" charset="-78"/>
              </a:rPr>
              <a:t> </a:t>
            </a:r>
            <a:r>
              <a:rPr lang="ar-IQ" sz="3200" u="sng" dirty="0" err="1">
                <a:cs typeface="Ali_K_Alwand" pitchFamily="2" charset="-78"/>
              </a:rPr>
              <a:t>وشكايي</a:t>
            </a:r>
            <a:r>
              <a:rPr lang="ar-IQ" sz="3200" u="sng" dirty="0">
                <a:cs typeface="Ali_K_Alwand" pitchFamily="2" charset="-78"/>
              </a:rPr>
              <a:t>: </a:t>
            </a:r>
            <a:r>
              <a:rPr lang="ar-IQ" sz="3200" dirty="0">
                <a:cs typeface="Ali_K_Alwand" pitchFamily="2" charset="-78"/>
              </a:rPr>
              <a:t>بريتيية لةو ثارضة زةوييةى </a:t>
            </a:r>
            <a:r>
              <a:rPr lang="ar-IQ" sz="3200" dirty="0" err="1">
                <a:cs typeface="Ali_K_Alwand" pitchFamily="2" charset="-78"/>
              </a:rPr>
              <a:t>كة</a:t>
            </a:r>
            <a:r>
              <a:rPr lang="ar-IQ" sz="3200" dirty="0">
                <a:cs typeface="Ali_K_Alwand" pitchFamily="2" charset="-78"/>
              </a:rPr>
              <a:t> </a:t>
            </a:r>
            <a:r>
              <a:rPr lang="ar-IQ" sz="3200" dirty="0" err="1">
                <a:cs typeface="Ali_K_Alwand" pitchFamily="2" charset="-78"/>
              </a:rPr>
              <a:t>دةولَةت</a:t>
            </a:r>
            <a:r>
              <a:rPr lang="ar-IQ" sz="3200" dirty="0">
                <a:cs typeface="Ali_K_Alwand" pitchFamily="2" charset="-78"/>
              </a:rPr>
              <a:t> </a:t>
            </a:r>
            <a:r>
              <a:rPr lang="ar-IQ" sz="3200" dirty="0" err="1">
                <a:cs typeface="Ali_K_Alwand" pitchFamily="2" charset="-78"/>
              </a:rPr>
              <a:t>سةروةرى</a:t>
            </a:r>
            <a:r>
              <a:rPr lang="ar-IQ" sz="3200" dirty="0">
                <a:cs typeface="Ali_K_Alwand" pitchFamily="2" charset="-78"/>
              </a:rPr>
              <a:t> </a:t>
            </a:r>
            <a:r>
              <a:rPr lang="ar-IQ" sz="3200" dirty="0" err="1">
                <a:cs typeface="Ali_K_Alwand" pitchFamily="2" charset="-78"/>
              </a:rPr>
              <a:t>تيَداثةيرةو</a:t>
            </a:r>
            <a:r>
              <a:rPr lang="ar-IQ" sz="3200" dirty="0">
                <a:cs typeface="Ali_K_Alwand" pitchFamily="2" charset="-78"/>
              </a:rPr>
              <a:t> دةكات لةو سنورة </a:t>
            </a:r>
            <a:r>
              <a:rPr lang="ar-IQ" sz="3200" dirty="0" err="1">
                <a:cs typeface="Ali_K_Alwand" pitchFamily="2" charset="-78"/>
              </a:rPr>
              <a:t>دياريكراوةدا</a:t>
            </a:r>
            <a:r>
              <a:rPr lang="ar-IQ" sz="3200" dirty="0">
                <a:cs typeface="Ali_K_Alwand" pitchFamily="2" charset="-78"/>
              </a:rPr>
              <a:t>.</a:t>
            </a:r>
          </a:p>
          <a:p>
            <a:pPr algn="justLow" rtl="1">
              <a:buClrTx/>
              <a:buFont typeface="Wingdings" pitchFamily="2" charset="2"/>
              <a:buChar char="v"/>
            </a:pPr>
            <a:r>
              <a:rPr lang="ar-IQ" sz="3200" dirty="0">
                <a:cs typeface="Ali_K_Alwand" pitchFamily="2" charset="-78"/>
              </a:rPr>
              <a:t> </a:t>
            </a:r>
            <a:r>
              <a:rPr lang="ar-IQ" sz="3200" dirty="0" err="1">
                <a:cs typeface="Ali_K_Alwand" pitchFamily="2" charset="-78"/>
              </a:rPr>
              <a:t>سنورةكان</a:t>
            </a:r>
            <a:r>
              <a:rPr lang="ar-IQ" sz="3200" dirty="0">
                <a:cs typeface="Ali_K_Alwand" pitchFamily="2" charset="-78"/>
              </a:rPr>
              <a:t> يان سروشتين وةك ضيا و </a:t>
            </a:r>
            <a:r>
              <a:rPr lang="ar-IQ" sz="3200" dirty="0" err="1">
                <a:cs typeface="Ali_K_Alwand" pitchFamily="2" charset="-78"/>
              </a:rPr>
              <a:t>روبارةكان</a:t>
            </a:r>
            <a:r>
              <a:rPr lang="ar-IQ" sz="3200" dirty="0">
                <a:cs typeface="Ali_K_Alwand" pitchFamily="2" charset="-78"/>
              </a:rPr>
              <a:t>، يان دةستكردن وةك ديوار و هيَلَة </a:t>
            </a:r>
            <a:r>
              <a:rPr lang="ar-IQ" sz="3200" dirty="0" err="1">
                <a:cs typeface="Ali_K_Alwand" pitchFamily="2" charset="-78"/>
              </a:rPr>
              <a:t>سنورييةكان</a:t>
            </a:r>
            <a:r>
              <a:rPr lang="ar-IQ" sz="3200" dirty="0">
                <a:cs typeface="Ali_K_Alwand" pitchFamily="2" charset="-78"/>
              </a:rPr>
              <a:t>.</a:t>
            </a:r>
          </a:p>
          <a:p>
            <a:pPr algn="justLow" rtl="1">
              <a:buClrTx/>
              <a:buFont typeface="Wingdings" pitchFamily="2" charset="2"/>
              <a:buChar char="v"/>
            </a:pPr>
            <a:r>
              <a:rPr lang="ar-IQ" sz="3200" dirty="0">
                <a:cs typeface="Ali_K_Alwand" pitchFamily="2" charset="-78"/>
              </a:rPr>
              <a:t> </a:t>
            </a:r>
            <a:r>
              <a:rPr lang="ar-IQ" sz="3200" dirty="0" err="1">
                <a:cs typeface="Ali_K_Alwand" pitchFamily="2" charset="-78"/>
              </a:rPr>
              <a:t>مةرج</a:t>
            </a:r>
            <a:r>
              <a:rPr lang="ar-IQ" sz="3200" dirty="0">
                <a:cs typeface="Ali_K_Alwand" pitchFamily="2" charset="-78"/>
              </a:rPr>
              <a:t> نيية </a:t>
            </a:r>
            <a:r>
              <a:rPr lang="ar-IQ" sz="3200" dirty="0" err="1">
                <a:cs typeface="Ali_K_Alwand" pitchFamily="2" charset="-78"/>
              </a:rPr>
              <a:t>هةريَمي</a:t>
            </a:r>
            <a:r>
              <a:rPr lang="ar-IQ" sz="3200" dirty="0">
                <a:cs typeface="Ali_K_Alwand" pitchFamily="2" charset="-78"/>
              </a:rPr>
              <a:t> </a:t>
            </a:r>
            <a:r>
              <a:rPr lang="ar-IQ" sz="3200" dirty="0" err="1">
                <a:cs typeface="Ali_K_Alwand" pitchFamily="2" charset="-78"/>
              </a:rPr>
              <a:t>وشكايي</a:t>
            </a:r>
            <a:r>
              <a:rPr lang="ar-IQ" sz="3200" dirty="0">
                <a:cs typeface="Ali_K_Alwand" pitchFamily="2" charset="-78"/>
              </a:rPr>
              <a:t> </a:t>
            </a:r>
            <a:r>
              <a:rPr lang="ar-IQ" sz="3200" dirty="0" err="1">
                <a:cs typeface="Ali_K_Alwand" pitchFamily="2" charset="-78"/>
              </a:rPr>
              <a:t>لةوةى</a:t>
            </a:r>
            <a:r>
              <a:rPr lang="ar-IQ" sz="3200" dirty="0">
                <a:cs typeface="Ali_K_Alwand" pitchFamily="2" charset="-78"/>
              </a:rPr>
              <a:t> </a:t>
            </a:r>
            <a:r>
              <a:rPr lang="ar-IQ" sz="3200" dirty="0" err="1">
                <a:cs typeface="Ali_K_Alwand" pitchFamily="2" charset="-78"/>
              </a:rPr>
              <a:t>ثةيوةندارة</a:t>
            </a:r>
            <a:r>
              <a:rPr lang="ar-IQ" sz="3200" dirty="0">
                <a:cs typeface="Ali_K_Alwand" pitchFamily="2" charset="-78"/>
              </a:rPr>
              <a:t> </a:t>
            </a:r>
            <a:r>
              <a:rPr lang="ar-IQ" sz="3200" dirty="0" err="1">
                <a:cs typeface="Ali_K_Alwand" pitchFamily="2" charset="-78"/>
              </a:rPr>
              <a:t>بة</a:t>
            </a:r>
            <a:r>
              <a:rPr lang="ar-IQ" sz="3200" dirty="0">
                <a:cs typeface="Ali_K_Alwand" pitchFamily="2" charset="-78"/>
              </a:rPr>
              <a:t> </a:t>
            </a:r>
            <a:r>
              <a:rPr lang="ar-IQ" sz="3200" dirty="0" err="1">
                <a:cs typeface="Ali_K_Alwand" pitchFamily="2" charset="-78"/>
              </a:rPr>
              <a:t>روبةر</a:t>
            </a:r>
            <a:r>
              <a:rPr lang="ar-IQ" sz="3200" dirty="0">
                <a:cs typeface="Ali_K_Alwand" pitchFamily="2" charset="-78"/>
              </a:rPr>
              <a:t> و </a:t>
            </a:r>
            <a:r>
              <a:rPr lang="ar-IQ" sz="3200" dirty="0" err="1">
                <a:cs typeface="Ali_K_Alwand" pitchFamily="2" charset="-78"/>
              </a:rPr>
              <a:t>ثيَكةوة</a:t>
            </a:r>
            <a:r>
              <a:rPr lang="ar-IQ" sz="3200" dirty="0">
                <a:cs typeface="Ali_K_Alwand" pitchFamily="2" charset="-78"/>
              </a:rPr>
              <a:t> لكان ( </a:t>
            </a:r>
            <a:r>
              <a:rPr lang="ar-IQ" sz="3200" dirty="0" err="1">
                <a:cs typeface="Ali_K_Alwand" pitchFamily="2" charset="-78"/>
              </a:rPr>
              <a:t>طةورة</a:t>
            </a:r>
            <a:r>
              <a:rPr lang="ar-IQ" sz="3200" dirty="0">
                <a:cs typeface="Ali_K_Alwand" pitchFamily="2" charset="-78"/>
              </a:rPr>
              <a:t> , </a:t>
            </a:r>
            <a:r>
              <a:rPr lang="ar-IQ" sz="3200" dirty="0" err="1">
                <a:cs typeface="Ali_K_Alwand" pitchFamily="2" charset="-78"/>
              </a:rPr>
              <a:t>بضوك</a:t>
            </a:r>
            <a:r>
              <a:rPr lang="ar-IQ" sz="3200" dirty="0">
                <a:cs typeface="Ali_K_Alwand" pitchFamily="2" charset="-78"/>
              </a:rPr>
              <a:t> , </a:t>
            </a:r>
            <a:r>
              <a:rPr lang="ar-IQ" sz="3200" dirty="0" err="1">
                <a:cs typeface="Ali_K_Alwand" pitchFamily="2" charset="-78"/>
              </a:rPr>
              <a:t>ثيَكةوةلكاو</a:t>
            </a:r>
            <a:r>
              <a:rPr lang="ar-IQ" sz="3200" dirty="0">
                <a:cs typeface="Ali_K_Alwand" pitchFamily="2" charset="-78"/>
              </a:rPr>
              <a:t> , </a:t>
            </a:r>
            <a:r>
              <a:rPr lang="ar-IQ" sz="3200" dirty="0" err="1">
                <a:cs typeface="Ali_K_Alwand" pitchFamily="2" charset="-78"/>
              </a:rPr>
              <a:t>ليَكترازاو</a:t>
            </a:r>
            <a:r>
              <a:rPr lang="ar-IQ" sz="3200" dirty="0">
                <a:cs typeface="Ali_K_Alwand" pitchFamily="2" charset="-78"/>
              </a:rPr>
              <a:t> ).</a:t>
            </a:r>
          </a:p>
          <a:p>
            <a:pPr algn="justLow" rtl="1">
              <a:buClrTx/>
              <a:buFont typeface="Wingdings" pitchFamily="2" charset="2"/>
              <a:buChar char="v"/>
            </a:pPr>
            <a:endParaRPr lang="ar-IQ" sz="3200" dirty="0">
              <a:cs typeface="Ali_K_Alwand" pitchFamily="2" charset="-78"/>
            </a:endParaRPr>
          </a:p>
        </p:txBody>
      </p:sp>
    </p:spTree>
    <p:extLst>
      <p:ext uri="{BB962C8B-B14F-4D97-AF65-F5344CB8AC3E}">
        <p14:creationId xmlns:p14="http://schemas.microsoft.com/office/powerpoint/2010/main" val="99949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ar-IQ" sz="4000" dirty="0" err="1">
                <a:cs typeface="Ali_K_Samik" pitchFamily="2" charset="-78"/>
              </a:rPr>
              <a:t>هةريَم</a:t>
            </a:r>
            <a:endParaRPr lang="ar-IQ"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rtl="1">
              <a:buClrTx/>
              <a:buFont typeface="Wingdings" pitchFamily="2" charset="2"/>
              <a:buChar char="v"/>
            </a:pPr>
            <a:r>
              <a:rPr lang="ar-IQ" sz="4000" u="sng" dirty="0">
                <a:cs typeface="Ali_K_Alwand" pitchFamily="2" charset="-78"/>
              </a:rPr>
              <a:t> </a:t>
            </a:r>
            <a:r>
              <a:rPr lang="ar-IQ" sz="4000" u="sng" dirty="0" err="1">
                <a:cs typeface="Ali_K_Alwand" pitchFamily="2" charset="-78"/>
              </a:rPr>
              <a:t>هةريَمي</a:t>
            </a:r>
            <a:r>
              <a:rPr lang="ar-IQ" sz="4000" u="sng" dirty="0">
                <a:cs typeface="Ali_K_Alwand" pitchFamily="2" charset="-78"/>
              </a:rPr>
              <a:t> </a:t>
            </a:r>
            <a:r>
              <a:rPr lang="ar-IQ" sz="4000" u="sng" dirty="0" err="1">
                <a:cs typeface="Ali_K_Alwand" pitchFamily="2" charset="-78"/>
              </a:rPr>
              <a:t>ئاوي</a:t>
            </a:r>
            <a:r>
              <a:rPr lang="ar-IQ" sz="4000" dirty="0">
                <a:cs typeface="Ali_K_Alwand" pitchFamily="2" charset="-78"/>
              </a:rPr>
              <a:t>: روبارو دةرياكان دةطريَتةوة كة دةكةونة نيَو سنورى </a:t>
            </a:r>
            <a:r>
              <a:rPr lang="ar-IQ" sz="4000" dirty="0" err="1">
                <a:cs typeface="Ali_K_Alwand" pitchFamily="2" charset="-78"/>
              </a:rPr>
              <a:t>دةولَةتةوة</a:t>
            </a:r>
            <a:r>
              <a:rPr lang="ar-IQ" sz="4000" dirty="0">
                <a:cs typeface="Ali_K_Alwand" pitchFamily="2" charset="-78"/>
              </a:rPr>
              <a:t> </a:t>
            </a:r>
            <a:r>
              <a:rPr lang="ar-IQ" sz="4000" dirty="0" err="1">
                <a:cs typeface="Ali_K_Alwand" pitchFamily="2" charset="-78"/>
              </a:rPr>
              <a:t>وبةستراون</a:t>
            </a:r>
            <a:r>
              <a:rPr lang="ar-IQ" sz="4000" dirty="0">
                <a:cs typeface="Ali_K_Alwand" pitchFamily="2" charset="-78"/>
              </a:rPr>
              <a:t> </a:t>
            </a:r>
            <a:r>
              <a:rPr lang="ar-IQ" sz="4000" dirty="0" err="1">
                <a:cs typeface="Ali_K_Alwand" pitchFamily="2" charset="-78"/>
              </a:rPr>
              <a:t>بة</a:t>
            </a:r>
            <a:r>
              <a:rPr lang="ar-IQ" sz="4000" dirty="0">
                <a:cs typeface="Ali_K_Alwand" pitchFamily="2" charset="-78"/>
              </a:rPr>
              <a:t> </a:t>
            </a:r>
            <a:r>
              <a:rPr lang="ar-IQ" sz="4000" dirty="0" err="1">
                <a:cs typeface="Ali_K_Alwand" pitchFamily="2" charset="-78"/>
              </a:rPr>
              <a:t>خالى</a:t>
            </a:r>
            <a:r>
              <a:rPr lang="ar-IQ" sz="4000" dirty="0">
                <a:cs typeface="Ali_K_Alwand" pitchFamily="2" charset="-78"/>
              </a:rPr>
              <a:t> </a:t>
            </a:r>
            <a:r>
              <a:rPr lang="ar-IQ" sz="4000" dirty="0" err="1">
                <a:cs typeface="Ali_K_Alwand" pitchFamily="2" charset="-78"/>
              </a:rPr>
              <a:t>وشكانيةكةيةوة</a:t>
            </a:r>
            <a:r>
              <a:rPr lang="ar-IQ" sz="4000" dirty="0">
                <a:cs typeface="Ali_K_Alwand" pitchFamily="2" charset="-78"/>
              </a:rPr>
              <a:t> </a:t>
            </a:r>
            <a:r>
              <a:rPr lang="ar-IQ" sz="4000" dirty="0" err="1">
                <a:cs typeface="Ali_K_Alwand" pitchFamily="2" charset="-78"/>
              </a:rPr>
              <a:t>تاوةكو</a:t>
            </a:r>
            <a:r>
              <a:rPr lang="ar-IQ" sz="4000" dirty="0">
                <a:cs typeface="Ali_K_Alwand" pitchFamily="2" charset="-78"/>
              </a:rPr>
              <a:t> 12 ميل.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840904"/>
          </a:xfrm>
        </p:spPr>
        <p:txBody>
          <a:bodyPr>
            <a:normAutofit/>
          </a:bodyPr>
          <a:lstStyle/>
          <a:p>
            <a:pPr algn="ctr" rtl="1"/>
            <a:r>
              <a:rPr kumimoji="0" lang="ar-IQ" sz="4000" b="0" i="0" u="none" strike="noStrike" kern="1200" cap="none" spc="0" normalizeH="0" baseline="0" noProof="0">
                <a:ln>
                  <a:noFill/>
                </a:ln>
                <a:solidFill>
                  <a:prstClr val="black"/>
                </a:solidFill>
                <a:effectLst/>
                <a:uLnTx/>
                <a:uFillTx/>
                <a:latin typeface="Calibri" panose="020F0502020204030204"/>
                <a:ea typeface="+mn-ea"/>
                <a:cs typeface="Ali_K_Samik" pitchFamily="2" charset="-78"/>
              </a:rPr>
              <a:t>هةريَم</a:t>
            </a:r>
            <a:endParaRPr lang="ar-IQ" b="1" dirty="0">
              <a:solidFill>
                <a:schemeClr val="tx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EB03F307-3E54-79E2-B895-72AD1ACE1022}"/>
              </a:ext>
            </a:extLst>
          </p:cNvPr>
          <p:cNvSpPr txBox="1"/>
          <p:nvPr/>
        </p:nvSpPr>
        <p:spPr>
          <a:xfrm>
            <a:off x="612648" y="1371600"/>
            <a:ext cx="7997952" cy="2862322"/>
          </a:xfrm>
          <a:prstGeom prst="rect">
            <a:avLst/>
          </a:prstGeom>
          <a:noFill/>
        </p:spPr>
        <p:txBody>
          <a:bodyPr wrap="square">
            <a:spAutoFit/>
          </a:bodyPr>
          <a:lstStyle/>
          <a:p>
            <a:pPr marL="571500" indent="-571500" algn="just" rtl="1">
              <a:buFont typeface="Wingdings" panose="05000000000000000000" pitchFamily="2" charset="2"/>
              <a:buChar char="v"/>
            </a:pPr>
            <a:r>
              <a:rPr lang="ar-IQ" sz="3600" u="sng" dirty="0" err="1">
                <a:cs typeface="Ali_K_Alwand" pitchFamily="2" charset="-78"/>
              </a:rPr>
              <a:t>هةريَمى</a:t>
            </a:r>
            <a:r>
              <a:rPr lang="ku-Arab-IQ" sz="3600" u="sng" dirty="0"/>
              <a:t> ئاسمانی: </a:t>
            </a:r>
            <a:r>
              <a:rPr lang="ar-IQ" sz="3600" dirty="0" err="1">
                <a:cs typeface="Ali_K_Alwand" pitchFamily="2" charset="-78"/>
              </a:rPr>
              <a:t>هةريَمى</a:t>
            </a:r>
            <a:r>
              <a:rPr lang="ku-Arab-IQ" sz="3600" dirty="0"/>
              <a:t> ئاسمانی بۆشایی سەرووی خاکی و ناوچەی ئاو دەگرێتەوە، و دەوڵەت مافی ئەوەی هەیە دەسەڵاتی تەواوی بەسەردا بەکاربهێنێت بەبێ ئەوەی سنووردار بکرێت بۆ بەرزییەکی دیاریکراو.</a:t>
            </a: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ar-IQ" sz="5400" b="1" dirty="0" err="1">
                <a:cs typeface="Ali_K_Alwand" pitchFamily="2" charset="-78"/>
              </a:rPr>
              <a:t>دةسةلاَتي</a:t>
            </a:r>
            <a:r>
              <a:rPr lang="ar-IQ" sz="5400" b="1" dirty="0">
                <a:cs typeface="Ali_K_Alwand" pitchFamily="2" charset="-78"/>
              </a:rPr>
              <a:t> سياسي   </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rtl="1">
              <a:buClrTx/>
              <a:buFont typeface="Wingdings" pitchFamily="2" charset="2"/>
              <a:buChar char="v"/>
            </a:pPr>
            <a:r>
              <a:rPr lang="ar-IQ" sz="3100" b="1" u="sng" dirty="0">
                <a:cs typeface="Ali_K_Samik" pitchFamily="2" charset="-78"/>
              </a:rPr>
              <a:t> </a:t>
            </a:r>
            <a:r>
              <a:rPr lang="ar-IQ" sz="3100" b="1" u="sng" dirty="0" err="1">
                <a:cs typeface="Ali_K_Samik" pitchFamily="2" charset="-78"/>
              </a:rPr>
              <a:t>دةسةلاَتى</a:t>
            </a:r>
            <a:r>
              <a:rPr lang="ar-IQ" sz="3100" b="1" u="sng" dirty="0">
                <a:cs typeface="Ali_K_Samik" pitchFamily="2" charset="-78"/>
              </a:rPr>
              <a:t> </a:t>
            </a:r>
            <a:r>
              <a:rPr lang="ar-IQ" sz="3100" b="1" u="sng" dirty="0" err="1">
                <a:cs typeface="Ali_K_Samik" pitchFamily="2" charset="-78"/>
              </a:rPr>
              <a:t>سياسى</a:t>
            </a:r>
            <a:r>
              <a:rPr lang="ar-IQ" sz="3100" dirty="0">
                <a:cs typeface="Ali_K_Samik" pitchFamily="2" charset="-78"/>
              </a:rPr>
              <a:t>: بريتيية لة بووني دةستةيةكي فةرمانرةوا كة كاري سةرثةرشتي و </a:t>
            </a:r>
            <a:r>
              <a:rPr lang="ar-IQ" sz="3100" dirty="0" err="1">
                <a:cs typeface="Ali_K_Samik" pitchFamily="2" charset="-78"/>
              </a:rPr>
              <a:t>ريَكخستن</a:t>
            </a:r>
            <a:r>
              <a:rPr lang="ar-IQ" sz="3100" dirty="0">
                <a:cs typeface="Ali_K_Samik" pitchFamily="2" charset="-78"/>
              </a:rPr>
              <a:t> بيَت لة كؤمةلَطا و ثيادةى دةسةلاَتةكاني دةكات بة ناوي دةولَةتةوة .</a:t>
            </a:r>
          </a:p>
          <a:p>
            <a:pPr algn="just" rtl="1">
              <a:buClrTx/>
              <a:buFont typeface="Wingdings" pitchFamily="2" charset="2"/>
              <a:buChar char="v"/>
            </a:pPr>
            <a:r>
              <a:rPr lang="ar-IQ" sz="3100" dirty="0">
                <a:cs typeface="Ali_K_Samik" pitchFamily="2" charset="-78"/>
              </a:rPr>
              <a:t> </a:t>
            </a:r>
            <a:r>
              <a:rPr lang="ar-IQ" sz="3100" dirty="0" err="1">
                <a:cs typeface="Ali_K_Samik" pitchFamily="2" charset="-78"/>
              </a:rPr>
              <a:t>مةرج</a:t>
            </a:r>
            <a:r>
              <a:rPr lang="ar-IQ" sz="3100" dirty="0">
                <a:cs typeface="Ali_K_Samik" pitchFamily="2" charset="-78"/>
              </a:rPr>
              <a:t> نيية جؤريَكي دياريكراو هةبيَت لة سيستةمي سياسي </a:t>
            </a:r>
            <a:r>
              <a:rPr lang="ar-IQ" sz="3100" dirty="0" err="1">
                <a:cs typeface="Ali_K_Samik" pitchFamily="2" charset="-78"/>
              </a:rPr>
              <a:t>بةربلاَو</a:t>
            </a:r>
            <a:r>
              <a:rPr lang="ar-IQ" sz="3100" dirty="0">
                <a:cs typeface="Ali_K_Samik" pitchFamily="2" charset="-78"/>
              </a:rPr>
              <a:t>, وةك ( سةرؤكايةتي , ثةرلةماني , </a:t>
            </a:r>
            <a:r>
              <a:rPr lang="ar-IQ" sz="3100" dirty="0" err="1">
                <a:cs typeface="Ali_K_Samik" pitchFamily="2" charset="-78"/>
              </a:rPr>
              <a:t>تيَكةلاَو</a:t>
            </a:r>
            <a:r>
              <a:rPr lang="ar-IQ" sz="3100" dirty="0">
                <a:cs typeface="Ali_K_Samik" pitchFamily="2" charset="-78"/>
              </a:rPr>
              <a:t> ).</a:t>
            </a:r>
          </a:p>
          <a:p>
            <a:pPr algn="just" rtl="1">
              <a:buClrTx/>
              <a:buFont typeface="Wingdings" pitchFamily="2" charset="2"/>
              <a:buChar char="v"/>
            </a:pPr>
            <a:r>
              <a:rPr lang="ar-IQ" sz="3100" dirty="0">
                <a:cs typeface="Ali_K_Samik" pitchFamily="2" charset="-78"/>
              </a:rPr>
              <a:t> </a:t>
            </a:r>
            <a:r>
              <a:rPr lang="ar-IQ" sz="3100" dirty="0" err="1">
                <a:cs typeface="Ali_K_Samik" pitchFamily="2" charset="-78"/>
              </a:rPr>
              <a:t>دةسةلَاتي</a:t>
            </a:r>
            <a:r>
              <a:rPr lang="ar-IQ" sz="3100" dirty="0">
                <a:cs typeface="Ali_K_Samik" pitchFamily="2" charset="-78"/>
              </a:rPr>
              <a:t> </a:t>
            </a:r>
            <a:r>
              <a:rPr lang="ar-IQ" sz="3100" dirty="0" err="1">
                <a:cs typeface="Ali_K_Samik" pitchFamily="2" charset="-78"/>
              </a:rPr>
              <a:t>دةولَةت</a:t>
            </a:r>
            <a:r>
              <a:rPr lang="ar-IQ" sz="3100" dirty="0">
                <a:cs typeface="Ali_K_Samik" pitchFamily="2" charset="-78"/>
              </a:rPr>
              <a:t> </a:t>
            </a:r>
            <a:r>
              <a:rPr lang="ar-IQ" sz="3100" dirty="0" err="1">
                <a:cs typeface="Ali_K_Samik" pitchFamily="2" charset="-78"/>
              </a:rPr>
              <a:t>ثيَويستة</a:t>
            </a:r>
            <a:r>
              <a:rPr lang="ar-IQ" sz="3100" dirty="0">
                <a:cs typeface="Ali_K_Samik" pitchFamily="2" charset="-78"/>
              </a:rPr>
              <a:t> </a:t>
            </a:r>
            <a:r>
              <a:rPr lang="ar-IQ" sz="3100" dirty="0" err="1">
                <a:cs typeface="Ali_K_Samik" pitchFamily="2" charset="-78"/>
              </a:rPr>
              <a:t>هيَزيَكي</a:t>
            </a:r>
            <a:r>
              <a:rPr lang="ar-IQ" sz="3100" dirty="0">
                <a:cs typeface="Ali_K_Samik" pitchFamily="2" charset="-78"/>
              </a:rPr>
              <a:t> </a:t>
            </a:r>
            <a:r>
              <a:rPr lang="ar-IQ" sz="3100" dirty="0" err="1">
                <a:cs typeface="Ali_K_Samik" pitchFamily="2" charset="-78"/>
              </a:rPr>
              <a:t>ماددي</a:t>
            </a:r>
            <a:r>
              <a:rPr lang="ar-IQ" sz="3100" dirty="0">
                <a:cs typeface="Ali_K_Samik" pitchFamily="2" charset="-78"/>
              </a:rPr>
              <a:t> و </a:t>
            </a:r>
            <a:r>
              <a:rPr lang="ar-IQ" sz="3100" dirty="0" err="1">
                <a:cs typeface="Ali_K_Samik" pitchFamily="2" charset="-78"/>
              </a:rPr>
              <a:t>مةعنةوي</a:t>
            </a:r>
            <a:r>
              <a:rPr lang="ar-IQ" sz="3100" dirty="0">
                <a:cs typeface="Ali_K_Samik" pitchFamily="2" charset="-78"/>
              </a:rPr>
              <a:t> - </a:t>
            </a:r>
            <a:r>
              <a:rPr lang="ar-IQ" sz="3100" dirty="0" err="1">
                <a:cs typeface="Ali_K_Samik" pitchFamily="2" charset="-78"/>
              </a:rPr>
              <a:t>شةرعي</a:t>
            </a:r>
            <a:r>
              <a:rPr lang="ar-IQ" sz="3100" dirty="0">
                <a:cs typeface="Ali_K_Samik" pitchFamily="2" charset="-78"/>
              </a:rPr>
              <a:t>.</a:t>
            </a:r>
          </a:p>
          <a:p>
            <a:pPr algn="just" rtl="1">
              <a:buClrTx/>
              <a:buFont typeface="Wingdings" pitchFamily="2" charset="2"/>
              <a:buChar char="v"/>
            </a:pPr>
            <a:r>
              <a:rPr lang="ar-IQ" sz="3100" dirty="0">
                <a:cs typeface="Ali_K_Samik" pitchFamily="2" charset="-78"/>
              </a:rPr>
              <a:t> </a:t>
            </a:r>
            <a:r>
              <a:rPr lang="ar-IQ" sz="3100" dirty="0" err="1">
                <a:cs typeface="Ali_K_Samik" pitchFamily="2" charset="-78"/>
              </a:rPr>
              <a:t>نابيَت</a:t>
            </a:r>
            <a:r>
              <a:rPr lang="ar-IQ" sz="3100" dirty="0">
                <a:cs typeface="Ali_K_Samik" pitchFamily="2" charset="-78"/>
              </a:rPr>
              <a:t> لة </a:t>
            </a:r>
            <a:r>
              <a:rPr lang="ar-IQ" sz="3100" dirty="0" err="1">
                <a:cs typeface="Ali_K_Samik" pitchFamily="2" charset="-78"/>
              </a:rPr>
              <a:t>دةولَةتدا</a:t>
            </a:r>
            <a:r>
              <a:rPr lang="ar-IQ" sz="3100" dirty="0">
                <a:cs typeface="Ali_K_Samik" pitchFamily="2" charset="-78"/>
              </a:rPr>
              <a:t> </a:t>
            </a:r>
            <a:r>
              <a:rPr lang="ar-IQ" sz="3100" dirty="0" err="1">
                <a:cs typeface="Ali_K_Samik" pitchFamily="2" charset="-78"/>
              </a:rPr>
              <a:t>هيَزيَك</a:t>
            </a:r>
            <a:r>
              <a:rPr lang="ar-IQ" sz="3100" dirty="0">
                <a:cs typeface="Ali_K_Samik" pitchFamily="2" charset="-78"/>
              </a:rPr>
              <a:t> يان </a:t>
            </a:r>
            <a:r>
              <a:rPr lang="ar-IQ" sz="3100" dirty="0" err="1">
                <a:cs typeface="Ali_K_Samik" pitchFamily="2" charset="-78"/>
              </a:rPr>
              <a:t>دةسةلأَتيَكي</a:t>
            </a:r>
            <a:r>
              <a:rPr lang="ar-IQ" sz="3100" dirty="0">
                <a:cs typeface="Ali_K_Samik" pitchFamily="2" charset="-78"/>
              </a:rPr>
              <a:t> </a:t>
            </a:r>
            <a:r>
              <a:rPr lang="ar-IQ" sz="3100" dirty="0" err="1">
                <a:cs typeface="Ali_K_Samik" pitchFamily="2" charset="-78"/>
              </a:rPr>
              <a:t>ركابةر</a:t>
            </a:r>
            <a:r>
              <a:rPr lang="ar-IQ" sz="3100" dirty="0">
                <a:cs typeface="Ali_K_Samik" pitchFamily="2" charset="-78"/>
              </a:rPr>
              <a:t> هةبيَت لة </a:t>
            </a:r>
            <a:r>
              <a:rPr lang="ar-IQ" sz="3100" dirty="0" err="1">
                <a:cs typeface="Ali_K_Samik" pitchFamily="2" charset="-78"/>
              </a:rPr>
              <a:t>دةولَةت</a:t>
            </a:r>
            <a:r>
              <a:rPr lang="ar-IQ" sz="3100" dirty="0">
                <a:cs typeface="Ali_K_Samik" pitchFamily="2" charset="-78"/>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ar-IQ" sz="4800" dirty="0" err="1">
                <a:cs typeface="Ali_K_Samik" pitchFamily="2" charset="-78"/>
              </a:rPr>
              <a:t>دانثيَدانان</a:t>
            </a:r>
            <a:r>
              <a:rPr lang="ar-IQ" sz="4800" dirty="0">
                <a:cs typeface="Ali_K_Samik" pitchFamily="2" charset="-78"/>
              </a:rPr>
              <a:t> بة دةولَةت </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rtl="1">
              <a:buClrTx/>
              <a:buFont typeface="Wingdings" pitchFamily="2" charset="2"/>
              <a:buChar char="v"/>
            </a:pPr>
            <a:r>
              <a:rPr lang="ar-IQ" sz="3200" dirty="0">
                <a:cs typeface="Ali_K_Alwand" pitchFamily="2" charset="-78"/>
              </a:rPr>
              <a:t> </a:t>
            </a:r>
            <a:r>
              <a:rPr lang="ar-IQ" sz="3200" dirty="0" err="1">
                <a:cs typeface="Ali_K_Alwand" pitchFamily="2" charset="-78"/>
              </a:rPr>
              <a:t>بريتيية</a:t>
            </a:r>
            <a:r>
              <a:rPr lang="ar-IQ" sz="3200" dirty="0">
                <a:cs typeface="Ali_K_Alwand" pitchFamily="2" charset="-78"/>
              </a:rPr>
              <a:t> لةو تةسةروفة ئازادةى كة لة لايةن دةولَةتيَك يان زياتر دةردةضيَت و دةبيَتة هؤي داننان بة بووني دةولَةتيَكي نويَ لة سنورى هةريَميَكي دياريكراودا و سةربةخؤية لة دةولَةتاني تر و تواناي بةجيَطةياندني ثابةنديية نيَودةولَةتيةكاني هةية بة ثيَي ياساي </a:t>
            </a:r>
            <a:r>
              <a:rPr lang="ar-IQ" sz="3200" dirty="0" err="1">
                <a:cs typeface="Ali_K_Alwand" pitchFamily="2" charset="-78"/>
              </a:rPr>
              <a:t>نيَودةولَةتي</a:t>
            </a:r>
            <a:r>
              <a:rPr lang="ar-IQ" sz="3200" dirty="0">
                <a:cs typeface="Ali_K_Alwand" pitchFamily="2" charset="-78"/>
              </a:rPr>
              <a:t> طشتي.</a:t>
            </a:r>
          </a:p>
          <a:p>
            <a:pPr algn="just" rtl="1">
              <a:buClrTx/>
              <a:buFont typeface="Wingdings" pitchFamily="2" charset="2"/>
              <a:buChar char="v"/>
            </a:pPr>
            <a:r>
              <a:rPr lang="ar-IQ" sz="3200" dirty="0" err="1">
                <a:cs typeface="Ali_K_Alwand" pitchFamily="2" charset="-78"/>
              </a:rPr>
              <a:t>جؤرةكانى</a:t>
            </a:r>
            <a:r>
              <a:rPr lang="ar-IQ" sz="3200" dirty="0">
                <a:cs typeface="Ali_K_Alwand" pitchFamily="2" charset="-78"/>
              </a:rPr>
              <a:t> </a:t>
            </a:r>
            <a:r>
              <a:rPr lang="ar-IQ" sz="3200" dirty="0" err="1">
                <a:cs typeface="Ali_K_Alwand" pitchFamily="2" charset="-78"/>
              </a:rPr>
              <a:t>دانثيَدانان</a:t>
            </a:r>
            <a:r>
              <a:rPr lang="ar-IQ" sz="3200" dirty="0">
                <a:cs typeface="Ali_K_Alwand" pitchFamily="2" charset="-78"/>
              </a:rPr>
              <a:t>:</a:t>
            </a:r>
          </a:p>
          <a:p>
            <a:pPr algn="just" rtl="1"/>
            <a:r>
              <a:rPr lang="ar-IQ" sz="3200" dirty="0">
                <a:cs typeface="Ali_K_Alwand" pitchFamily="2" charset="-78"/>
              </a:rPr>
              <a:t>رِاي </a:t>
            </a:r>
            <a:r>
              <a:rPr lang="ar-IQ" sz="3200" dirty="0" err="1">
                <a:cs typeface="Ali_K_Alwand" pitchFamily="2" charset="-78"/>
              </a:rPr>
              <a:t>يةكةم</a:t>
            </a:r>
            <a:r>
              <a:rPr lang="ar-IQ" sz="3200" dirty="0">
                <a:cs typeface="Ali_K_Alwand" pitchFamily="2" charset="-78"/>
              </a:rPr>
              <a:t> : </a:t>
            </a:r>
            <a:r>
              <a:rPr lang="ar-IQ" sz="3200" dirty="0" err="1">
                <a:cs typeface="Ali_K_Alwand" pitchFamily="2" charset="-78"/>
              </a:rPr>
              <a:t>داننان</a:t>
            </a:r>
            <a:r>
              <a:rPr lang="ar-IQ" sz="3200" dirty="0">
                <a:cs typeface="Ali_K_Alwand" pitchFamily="2" charset="-78"/>
              </a:rPr>
              <a:t> </a:t>
            </a:r>
            <a:r>
              <a:rPr lang="ar-IQ" sz="3200" dirty="0" err="1">
                <a:cs typeface="Ali_K_Alwand" pitchFamily="2" charset="-78"/>
              </a:rPr>
              <a:t>بة</a:t>
            </a:r>
            <a:r>
              <a:rPr lang="ar-IQ" sz="3200" dirty="0">
                <a:cs typeface="Ali_K_Alwand" pitchFamily="2" charset="-78"/>
              </a:rPr>
              <a:t> </a:t>
            </a:r>
            <a:r>
              <a:rPr lang="ar-IQ" sz="3200" dirty="0" err="1">
                <a:cs typeface="Ali_K_Alwand" pitchFamily="2" charset="-78"/>
              </a:rPr>
              <a:t>دةولَةت</a:t>
            </a:r>
            <a:r>
              <a:rPr lang="ar-IQ" sz="3200" dirty="0">
                <a:cs typeface="Ali_K_Alwand" pitchFamily="2" charset="-78"/>
              </a:rPr>
              <a:t> </a:t>
            </a:r>
            <a:r>
              <a:rPr lang="ar-IQ" sz="3200" dirty="0" err="1">
                <a:cs typeface="Ali_K_Alwand" pitchFamily="2" charset="-78"/>
              </a:rPr>
              <a:t>ثايةكة</a:t>
            </a:r>
            <a:r>
              <a:rPr lang="ar-IQ" sz="3200" dirty="0">
                <a:cs typeface="Ali_K_Alwand" pitchFamily="2" charset="-78"/>
              </a:rPr>
              <a:t> لة </a:t>
            </a:r>
            <a:r>
              <a:rPr lang="ar-IQ" sz="3200" dirty="0" err="1">
                <a:cs typeface="Ali_K_Alwand" pitchFamily="2" charset="-78"/>
              </a:rPr>
              <a:t>ثايةكاني</a:t>
            </a:r>
            <a:r>
              <a:rPr lang="ar-IQ" sz="3200" dirty="0">
                <a:cs typeface="Ali_K_Alwand" pitchFamily="2" charset="-78"/>
              </a:rPr>
              <a:t> </a:t>
            </a:r>
            <a:r>
              <a:rPr lang="ar-IQ" sz="3200" dirty="0" err="1">
                <a:cs typeface="Ali_K_Alwand" pitchFamily="2" charset="-78"/>
              </a:rPr>
              <a:t>دروست</a:t>
            </a:r>
            <a:r>
              <a:rPr lang="ar-IQ" sz="3200" dirty="0">
                <a:cs typeface="Ali_K_Alwand" pitchFamily="2" charset="-78"/>
              </a:rPr>
              <a:t> </a:t>
            </a:r>
            <a:r>
              <a:rPr lang="ar-IQ" sz="3200" dirty="0" err="1">
                <a:cs typeface="Ali_K_Alwand" pitchFamily="2" charset="-78"/>
              </a:rPr>
              <a:t>بووني</a:t>
            </a:r>
            <a:r>
              <a:rPr lang="ar-IQ" sz="3200" dirty="0">
                <a:cs typeface="Ali_K_Alwand" pitchFamily="2" charset="-78"/>
              </a:rPr>
              <a:t> </a:t>
            </a:r>
            <a:r>
              <a:rPr lang="ar-IQ" sz="3200" dirty="0" err="1">
                <a:cs typeface="Ali_K_Alwand" pitchFamily="2" charset="-78"/>
              </a:rPr>
              <a:t>دةولَةت</a:t>
            </a:r>
            <a:r>
              <a:rPr lang="ar-IQ" sz="3200" dirty="0">
                <a:cs typeface="Ali_K_Alwand" pitchFamily="2" charset="-78"/>
              </a:rPr>
              <a:t> و </a:t>
            </a:r>
            <a:r>
              <a:rPr lang="ar-IQ" sz="3200" dirty="0" err="1">
                <a:cs typeface="Ali_K_Alwand" pitchFamily="2" charset="-78"/>
              </a:rPr>
              <a:t>دروست</a:t>
            </a:r>
            <a:r>
              <a:rPr lang="ar-IQ" sz="3200" dirty="0">
                <a:cs typeface="Ali_K_Alwand" pitchFamily="2" charset="-78"/>
              </a:rPr>
              <a:t> </a:t>
            </a:r>
            <a:r>
              <a:rPr lang="ar-IQ" sz="3200" dirty="0" err="1">
                <a:cs typeface="Ali_K_Alwand" pitchFamily="2" charset="-78"/>
              </a:rPr>
              <a:t>نابيَت</a:t>
            </a:r>
            <a:r>
              <a:rPr lang="ar-IQ" sz="3200" dirty="0">
                <a:cs typeface="Ali_K_Alwand" pitchFamily="2" charset="-78"/>
              </a:rPr>
              <a:t> </a:t>
            </a:r>
            <a:r>
              <a:rPr lang="ar-IQ" sz="3200" dirty="0" err="1">
                <a:cs typeface="Ali_K_Alwand" pitchFamily="2" charset="-78"/>
              </a:rPr>
              <a:t>تةنها</a:t>
            </a:r>
            <a:r>
              <a:rPr lang="ar-IQ" sz="3200" dirty="0">
                <a:cs typeface="Ali_K_Alwand" pitchFamily="2" charset="-78"/>
              </a:rPr>
              <a:t> </a:t>
            </a:r>
            <a:r>
              <a:rPr lang="ar-IQ" sz="3200" dirty="0" err="1">
                <a:cs typeface="Ali_K_Alwand" pitchFamily="2" charset="-78"/>
              </a:rPr>
              <a:t>ثاش</a:t>
            </a:r>
            <a:r>
              <a:rPr lang="ar-IQ" sz="3200" dirty="0">
                <a:cs typeface="Ali_K_Alwand" pitchFamily="2" charset="-78"/>
              </a:rPr>
              <a:t> </a:t>
            </a:r>
            <a:r>
              <a:rPr lang="ar-IQ" sz="3200" dirty="0" err="1">
                <a:cs typeface="Ali_K_Alwand" pitchFamily="2" charset="-78"/>
              </a:rPr>
              <a:t>داننان</a:t>
            </a:r>
            <a:r>
              <a:rPr lang="ar-IQ" sz="3200" dirty="0">
                <a:cs typeface="Ali_K_Alwand" pitchFamily="2" charset="-78"/>
              </a:rPr>
              <a:t> </a:t>
            </a:r>
            <a:r>
              <a:rPr lang="ar-IQ" sz="3200" dirty="0" err="1">
                <a:cs typeface="Ali_K_Alwand" pitchFamily="2" charset="-78"/>
              </a:rPr>
              <a:t>نةبيَت</a:t>
            </a:r>
            <a:r>
              <a:rPr lang="ar-IQ" sz="3200" dirty="0">
                <a:cs typeface="Ali_K_Alwand" pitchFamily="2" charset="-78"/>
              </a:rPr>
              <a:t> </a:t>
            </a:r>
            <a:r>
              <a:rPr lang="ar-IQ" sz="3200" dirty="0" err="1">
                <a:cs typeface="Ali_K_Alwand" pitchFamily="2" charset="-78"/>
              </a:rPr>
              <a:t>ثيَي</a:t>
            </a:r>
            <a:r>
              <a:rPr lang="ar-IQ" sz="3200" dirty="0">
                <a:cs typeface="Ali_K_Alwand" pitchFamily="2" charset="-78"/>
              </a:rPr>
              <a:t>، و </a:t>
            </a:r>
            <a:r>
              <a:rPr lang="ar-IQ" sz="3200" dirty="0" err="1">
                <a:cs typeface="Ali_K_Alwand" pitchFamily="2" charset="-78"/>
              </a:rPr>
              <a:t>دانثيَدان</a:t>
            </a:r>
            <a:r>
              <a:rPr lang="ar-IQ" sz="3200" dirty="0">
                <a:cs typeface="Ali_K_Alwand" pitchFamily="2" charset="-78"/>
              </a:rPr>
              <a:t> </a:t>
            </a:r>
            <a:r>
              <a:rPr lang="ar-IQ" sz="3200" dirty="0" err="1">
                <a:cs typeface="Ali_K_Alwand" pitchFamily="2" charset="-78"/>
              </a:rPr>
              <a:t>بة</a:t>
            </a:r>
            <a:r>
              <a:rPr lang="ar-IQ" sz="3200" dirty="0">
                <a:cs typeface="Ali_K_Alwand" pitchFamily="2" charset="-78"/>
              </a:rPr>
              <a:t> </a:t>
            </a:r>
            <a:r>
              <a:rPr lang="ar-IQ" sz="3200" dirty="0" err="1">
                <a:cs typeface="Ali_K_Alwand" pitchFamily="2" charset="-78"/>
              </a:rPr>
              <a:t>كاريَكي</a:t>
            </a:r>
            <a:r>
              <a:rPr lang="ar-IQ" sz="3200" dirty="0">
                <a:cs typeface="Ali_K_Alwand" pitchFamily="2" charset="-78"/>
              </a:rPr>
              <a:t> </a:t>
            </a:r>
            <a:r>
              <a:rPr lang="ar-IQ" sz="3200" dirty="0" err="1">
                <a:cs typeface="Ali_K_Alwand" pitchFamily="2" charset="-78"/>
              </a:rPr>
              <a:t>دروستكارى</a:t>
            </a:r>
            <a:r>
              <a:rPr lang="ar-IQ" sz="3200" dirty="0">
                <a:cs typeface="Ali_K_Alwand" pitchFamily="2" charset="-78"/>
              </a:rPr>
              <a:t> </a:t>
            </a:r>
            <a:r>
              <a:rPr lang="ar-IQ" sz="3200" dirty="0" err="1">
                <a:cs typeface="Ali_K_Alwand" pitchFamily="2" charset="-78"/>
              </a:rPr>
              <a:t>دةولَةت</a:t>
            </a:r>
            <a:r>
              <a:rPr lang="ar-IQ" sz="3200" dirty="0">
                <a:cs typeface="Ali_K_Alwand" pitchFamily="2" charset="-78"/>
              </a:rPr>
              <a:t> </a:t>
            </a:r>
            <a:r>
              <a:rPr lang="ar-IQ" sz="3200" dirty="0" err="1">
                <a:cs typeface="Ali_K_Alwand" pitchFamily="2" charset="-78"/>
              </a:rPr>
              <a:t>هةذمار</a:t>
            </a:r>
            <a:r>
              <a:rPr lang="ar-IQ" sz="3200" dirty="0">
                <a:cs typeface="Ali_K_Alwand" pitchFamily="2" charset="-78"/>
              </a:rPr>
              <a:t> </a:t>
            </a:r>
            <a:r>
              <a:rPr lang="ar-IQ" sz="3200" dirty="0" err="1">
                <a:cs typeface="Ali_K_Alwand" pitchFamily="2" charset="-78"/>
              </a:rPr>
              <a:t>دةكريَت</a:t>
            </a:r>
            <a:r>
              <a:rPr lang="ar-IQ" sz="3200" dirty="0">
                <a:cs typeface="Ali_K_Alwand" pitchFamily="2" charset="-78"/>
              </a:rPr>
              <a:t>.</a:t>
            </a:r>
          </a:p>
          <a:p>
            <a:pPr algn="just" rtl="1"/>
            <a:r>
              <a:rPr lang="ar-IQ" sz="3200" dirty="0">
                <a:cs typeface="Ali_K_Alwand" pitchFamily="2" charset="-78"/>
              </a:rPr>
              <a:t>رِاي </a:t>
            </a:r>
            <a:r>
              <a:rPr lang="ar-IQ" sz="3200" dirty="0" err="1">
                <a:cs typeface="Ali_K_Alwand" pitchFamily="2" charset="-78"/>
              </a:rPr>
              <a:t>دووةم</a:t>
            </a:r>
            <a:r>
              <a:rPr lang="ar-IQ" sz="3200" dirty="0">
                <a:cs typeface="Ali_K_Alwand" pitchFamily="2" charset="-78"/>
              </a:rPr>
              <a:t>: </a:t>
            </a:r>
            <a:r>
              <a:rPr lang="ar-IQ" sz="3200" dirty="0" err="1">
                <a:cs typeface="Ali_K_Alwand" pitchFamily="2" charset="-78"/>
              </a:rPr>
              <a:t>دانثيَدانان</a:t>
            </a:r>
            <a:r>
              <a:rPr lang="ar-IQ" sz="3200" dirty="0">
                <a:cs typeface="Ali_K_Alwand" pitchFamily="2" charset="-78"/>
              </a:rPr>
              <a:t> </a:t>
            </a:r>
            <a:r>
              <a:rPr lang="ar-IQ" sz="3200" dirty="0" err="1">
                <a:cs typeface="Ali_K_Alwand" pitchFamily="2" charset="-78"/>
              </a:rPr>
              <a:t>ثايةى</a:t>
            </a:r>
            <a:r>
              <a:rPr lang="ar-IQ" sz="3200" dirty="0">
                <a:cs typeface="Ali_K_Alwand" pitchFamily="2" charset="-78"/>
              </a:rPr>
              <a:t> </a:t>
            </a:r>
            <a:r>
              <a:rPr lang="ar-IQ" sz="3200" dirty="0" err="1">
                <a:cs typeface="Ali_K_Alwand" pitchFamily="2" charset="-78"/>
              </a:rPr>
              <a:t>دروست</a:t>
            </a:r>
            <a:r>
              <a:rPr lang="ar-IQ" sz="3200" dirty="0">
                <a:cs typeface="Ali_K_Alwand" pitchFamily="2" charset="-78"/>
              </a:rPr>
              <a:t> </a:t>
            </a:r>
            <a:r>
              <a:rPr lang="ar-IQ" sz="3200" dirty="0" err="1">
                <a:cs typeface="Ali_K_Alwand" pitchFamily="2" charset="-78"/>
              </a:rPr>
              <a:t>بووني</a:t>
            </a:r>
            <a:r>
              <a:rPr lang="ar-IQ" sz="3200" dirty="0">
                <a:cs typeface="Ali_K_Alwand" pitchFamily="2" charset="-78"/>
              </a:rPr>
              <a:t> </a:t>
            </a:r>
            <a:r>
              <a:rPr lang="ar-IQ" sz="3200" dirty="0" err="1">
                <a:cs typeface="Ali_K_Alwand" pitchFamily="2" charset="-78"/>
              </a:rPr>
              <a:t>دةولَةت</a:t>
            </a:r>
            <a:r>
              <a:rPr lang="ar-IQ" sz="3200" dirty="0">
                <a:cs typeface="Ali_K_Alwand" pitchFamily="2" charset="-78"/>
              </a:rPr>
              <a:t> نيية </a:t>
            </a:r>
            <a:r>
              <a:rPr lang="ar-IQ" sz="3200" dirty="0" err="1">
                <a:cs typeface="Ali_K_Alwand" pitchFamily="2" charset="-78"/>
              </a:rPr>
              <a:t>بةلَكو</a:t>
            </a:r>
            <a:r>
              <a:rPr lang="ar-IQ" sz="3200" dirty="0">
                <a:cs typeface="Ali_K_Alwand" pitchFamily="2" charset="-78"/>
              </a:rPr>
              <a:t> </a:t>
            </a:r>
            <a:r>
              <a:rPr lang="ar-IQ" sz="3200" dirty="0" err="1">
                <a:cs typeface="Ali_K_Alwand" pitchFamily="2" charset="-78"/>
              </a:rPr>
              <a:t>كاريَكي</a:t>
            </a:r>
            <a:r>
              <a:rPr lang="ar-IQ" sz="3200" dirty="0">
                <a:cs typeface="Ali_K_Alwand" pitchFamily="2" charset="-78"/>
              </a:rPr>
              <a:t> </a:t>
            </a:r>
            <a:r>
              <a:rPr lang="ar-IQ" sz="3200" dirty="0" err="1">
                <a:cs typeface="Ali_K_Alwand" pitchFamily="2" charset="-78"/>
              </a:rPr>
              <a:t>دةرخةرى</a:t>
            </a:r>
            <a:r>
              <a:rPr lang="ar-IQ" sz="3200" dirty="0">
                <a:cs typeface="Ali_K_Alwand" pitchFamily="2" charset="-78"/>
              </a:rPr>
              <a:t> </a:t>
            </a:r>
            <a:r>
              <a:rPr lang="ar-IQ" sz="3200" dirty="0" err="1">
                <a:cs typeface="Ali_K_Alwand" pitchFamily="2" charset="-78"/>
              </a:rPr>
              <a:t>ثاش</a:t>
            </a:r>
            <a:r>
              <a:rPr lang="ar-IQ" sz="3200" dirty="0">
                <a:cs typeface="Ali_K_Alwand" pitchFamily="2" charset="-78"/>
              </a:rPr>
              <a:t> </a:t>
            </a:r>
            <a:r>
              <a:rPr lang="ar-IQ" sz="3200" dirty="0" err="1">
                <a:cs typeface="Ali_K_Alwand" pitchFamily="2" charset="-78"/>
              </a:rPr>
              <a:t>دروست</a:t>
            </a:r>
            <a:r>
              <a:rPr lang="ar-IQ" sz="3200" dirty="0">
                <a:cs typeface="Ali_K_Alwand" pitchFamily="2" charset="-78"/>
              </a:rPr>
              <a:t> </a:t>
            </a:r>
            <a:r>
              <a:rPr lang="ar-IQ" sz="3200" dirty="0" err="1">
                <a:cs typeface="Ali_K_Alwand" pitchFamily="2" charset="-78"/>
              </a:rPr>
              <a:t>بوونة</a:t>
            </a:r>
            <a:r>
              <a:rPr lang="ar-IQ" sz="3200" dirty="0">
                <a:cs typeface="Ali_K_Alwand" pitchFamily="2" charset="-78"/>
              </a:rPr>
              <a:t> و </a:t>
            </a:r>
            <a:r>
              <a:rPr lang="ar-IQ" sz="3200" dirty="0" err="1">
                <a:cs typeface="Ali_K_Alwand" pitchFamily="2" charset="-78"/>
              </a:rPr>
              <a:t>بة</a:t>
            </a:r>
            <a:r>
              <a:rPr lang="ar-IQ" sz="3200" dirty="0">
                <a:cs typeface="Ali_K_Alwand" pitchFamily="2" charset="-78"/>
              </a:rPr>
              <a:t> </a:t>
            </a:r>
            <a:r>
              <a:rPr lang="ar-IQ" sz="3200" dirty="0" err="1">
                <a:cs typeface="Ali_K_Alwand" pitchFamily="2" charset="-78"/>
              </a:rPr>
              <a:t>مةرجي</a:t>
            </a:r>
            <a:r>
              <a:rPr lang="ar-IQ" sz="3200" dirty="0">
                <a:cs typeface="Ali_K_Alwand" pitchFamily="2" charset="-78"/>
              </a:rPr>
              <a:t> </a:t>
            </a:r>
            <a:r>
              <a:rPr lang="ar-IQ" sz="3200" dirty="0" err="1">
                <a:cs typeface="Ali_K_Alwand" pitchFamily="2" charset="-78"/>
              </a:rPr>
              <a:t>دروست</a:t>
            </a:r>
            <a:r>
              <a:rPr lang="ar-IQ" sz="3200" dirty="0">
                <a:cs typeface="Ali_K_Alwand" pitchFamily="2" charset="-78"/>
              </a:rPr>
              <a:t> </a:t>
            </a:r>
            <a:r>
              <a:rPr lang="ar-IQ" sz="3200" dirty="0" err="1">
                <a:cs typeface="Ali_K_Alwand" pitchFamily="2" charset="-78"/>
              </a:rPr>
              <a:t>بووني</a:t>
            </a:r>
            <a:r>
              <a:rPr lang="ar-IQ" sz="3200" dirty="0">
                <a:cs typeface="Ali_K_Alwand" pitchFamily="2" charset="-78"/>
              </a:rPr>
              <a:t> </a:t>
            </a:r>
            <a:r>
              <a:rPr lang="ar-IQ" sz="3200" dirty="0" err="1">
                <a:cs typeface="Ali_K_Alwand" pitchFamily="2" charset="-78"/>
              </a:rPr>
              <a:t>ثةيوةنديية</a:t>
            </a:r>
            <a:r>
              <a:rPr lang="ar-IQ" sz="3200" dirty="0">
                <a:cs typeface="Ali_K_Alwand" pitchFamily="2" charset="-78"/>
              </a:rPr>
              <a:t> نيَو </a:t>
            </a:r>
            <a:r>
              <a:rPr lang="ar-IQ" sz="3200" dirty="0" err="1">
                <a:cs typeface="Ali_K_Alwand" pitchFamily="2" charset="-78"/>
              </a:rPr>
              <a:t>دةولَةتييةكان</a:t>
            </a:r>
            <a:r>
              <a:rPr lang="ar-IQ" sz="3200" dirty="0">
                <a:cs typeface="Ali_K_Alwand" pitchFamily="2" charset="-78"/>
              </a:rPr>
              <a:t> </a:t>
            </a:r>
            <a:r>
              <a:rPr lang="ar-IQ" sz="3200" dirty="0" err="1">
                <a:cs typeface="Ali_K_Alwand" pitchFamily="2" charset="-78"/>
              </a:rPr>
              <a:t>هةذمار</a:t>
            </a:r>
            <a:r>
              <a:rPr lang="ar-IQ" sz="3200" dirty="0">
                <a:cs typeface="Ali_K_Alwand" pitchFamily="2" charset="-78"/>
              </a:rPr>
              <a:t> </a:t>
            </a:r>
            <a:r>
              <a:rPr lang="ar-IQ" sz="3200" dirty="0" err="1">
                <a:cs typeface="Ali_K_Alwand" pitchFamily="2" charset="-78"/>
              </a:rPr>
              <a:t>دةكريَت</a:t>
            </a:r>
            <a:r>
              <a:rPr lang="ar-IQ" sz="3200" dirty="0">
                <a:cs typeface="Ali_K_Alwand" pitchFamily="2" charset="-78"/>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295400"/>
          </a:xfrm>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algn="ctr"/>
            <a:r>
              <a:rPr lang="ar-IQ" sz="4400" cap="none" dirty="0" err="1">
                <a:ln w="0"/>
                <a:solidFill>
                  <a:schemeClr val="tx1"/>
                </a:solidFill>
                <a:effectLst>
                  <a:outerShdw blurRad="38100" dist="19050" dir="2700000" algn="tl" rotWithShape="0">
                    <a:schemeClr val="dk1">
                      <a:alpha val="40000"/>
                    </a:schemeClr>
                  </a:outerShdw>
                </a:effectLst>
                <a:cs typeface="Ali_K_Sahifa" pitchFamily="2" charset="-78"/>
              </a:rPr>
              <a:t>بنةرةتي</a:t>
            </a:r>
            <a:r>
              <a:rPr lang="ar-IQ" sz="4400" cap="none" dirty="0">
                <a:ln w="0"/>
                <a:solidFill>
                  <a:schemeClr val="tx1"/>
                </a:solidFill>
                <a:effectLst>
                  <a:outerShdw blurRad="38100" dist="19050" dir="2700000" algn="tl" rotWithShape="0">
                    <a:schemeClr val="dk1">
                      <a:alpha val="40000"/>
                    </a:schemeClr>
                  </a:outerShdw>
                </a:effectLst>
                <a:cs typeface="Ali_K_Sahifa" pitchFamily="2" charset="-78"/>
              </a:rPr>
              <a:t> دةولَةت و </a:t>
            </a:r>
            <a:r>
              <a:rPr lang="ar-IQ" sz="4400" cap="none" dirty="0" err="1">
                <a:ln w="0"/>
                <a:solidFill>
                  <a:schemeClr val="tx1"/>
                </a:solidFill>
                <a:effectLst>
                  <a:outerShdw blurRad="38100" dist="19050" dir="2700000" algn="tl" rotWithShape="0">
                    <a:schemeClr val="dk1">
                      <a:alpha val="40000"/>
                    </a:schemeClr>
                  </a:outerShdw>
                </a:effectLst>
                <a:cs typeface="Ali_K_Sahifa" pitchFamily="2" charset="-78"/>
              </a:rPr>
              <a:t>تيؤرة</a:t>
            </a:r>
            <a:r>
              <a:rPr lang="ar-IQ" sz="4400" cap="none" dirty="0">
                <a:ln w="0"/>
                <a:solidFill>
                  <a:schemeClr val="tx1"/>
                </a:solidFill>
                <a:effectLst>
                  <a:outerShdw blurRad="38100" dist="19050" dir="2700000" algn="tl" rotWithShape="0">
                    <a:schemeClr val="dk1">
                      <a:alpha val="40000"/>
                    </a:schemeClr>
                  </a:outerShdw>
                </a:effectLst>
                <a:cs typeface="Ali_K_Sahifa" pitchFamily="2" charset="-78"/>
              </a:rPr>
              <a:t> شيكارييةكاني سةرهةلَدانى</a:t>
            </a:r>
            <a:endParaRPr lang="ar-IQ" sz="5300" cap="none" dirty="0">
              <a:ln w="0"/>
              <a:solidFill>
                <a:schemeClr val="tx1"/>
              </a:solidFill>
              <a:effectLst>
                <a:outerShdw blurRad="38100" dist="19050" dir="2700000" algn="tl" rotWithShape="0">
                  <a:schemeClr val="dk1">
                    <a:alpha val="40000"/>
                  </a:schemeClr>
                </a:outerShdw>
              </a:effectLst>
              <a:cs typeface="Ali_K_Sahifa" pitchFamily="2" charset="-78"/>
            </a:endParaRPr>
          </a:p>
        </p:txBody>
      </p:sp>
      <p:sp>
        <p:nvSpPr>
          <p:cNvPr id="3" name="Content Placeholder 2"/>
          <p:cNvSpPr>
            <a:spLocks noGrp="1"/>
          </p:cNvSpPr>
          <p:nvPr>
            <p:ph idx="1"/>
          </p:nvPr>
        </p:nvSpPr>
        <p:spPr/>
        <p:txBody>
          <a:bodyPr/>
          <a:lstStyle/>
          <a:p>
            <a:pPr>
              <a:buClrTx/>
              <a:buFont typeface="Wingdings" pitchFamily="2" charset="2"/>
              <a:buChar char="v"/>
            </a:pPr>
            <a:r>
              <a:rPr lang="ar-IQ" dirty="0"/>
              <a:t> </a:t>
            </a:r>
          </a:p>
        </p:txBody>
      </p:sp>
      <p:graphicFrame>
        <p:nvGraphicFramePr>
          <p:cNvPr id="4" name="Diagram 3"/>
          <p:cNvGraphicFramePr/>
          <p:nvPr>
            <p:extLst>
              <p:ext uri="{D42A27DB-BD31-4B8C-83A1-F6EECF244321}">
                <p14:modId xmlns:p14="http://schemas.microsoft.com/office/powerpoint/2010/main" val="271256037"/>
              </p:ext>
            </p:extLst>
          </p:nvPr>
        </p:nvGraphicFramePr>
        <p:xfrm>
          <a:off x="228600" y="1397000"/>
          <a:ext cx="86868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3755"/>
            <a:ext cx="8610600" cy="1325563"/>
          </a:xfrm>
        </p:spPr>
        <p:style>
          <a:lnRef idx="2">
            <a:schemeClr val="accent2"/>
          </a:lnRef>
          <a:fillRef idx="1">
            <a:schemeClr val="lt1"/>
          </a:fillRef>
          <a:effectRef idx="0">
            <a:schemeClr val="accent2"/>
          </a:effectRef>
          <a:fontRef idx="minor">
            <a:schemeClr val="dk1"/>
          </a:fontRef>
        </p:style>
        <p:txBody>
          <a:bodyPr>
            <a:normAutofit/>
          </a:bodyPr>
          <a:lstStyle/>
          <a:p>
            <a:pPr algn="ctr"/>
            <a:r>
              <a:rPr lang="ar-IQ" sz="4800" dirty="0" err="1">
                <a:cs typeface="Ali_K_Samik" pitchFamily="2" charset="-78"/>
              </a:rPr>
              <a:t>سةروةرى</a:t>
            </a:r>
            <a:r>
              <a:rPr lang="ar-IQ" sz="4800" dirty="0">
                <a:cs typeface="Ali_K_Samik" pitchFamily="2" charset="-78"/>
              </a:rPr>
              <a:t> </a:t>
            </a:r>
          </a:p>
        </p:txBody>
      </p:sp>
      <p:sp>
        <p:nvSpPr>
          <p:cNvPr id="3" name="Content Placeholder 2"/>
          <p:cNvSpPr>
            <a:spLocks noGrp="1"/>
          </p:cNvSpPr>
          <p:nvPr>
            <p:ph idx="1"/>
          </p:nvPr>
        </p:nvSpPr>
        <p:spPr>
          <a:xfrm>
            <a:off x="228600" y="1825624"/>
            <a:ext cx="8610600" cy="4667249"/>
          </a:xfrm>
        </p:spPr>
        <p:style>
          <a:lnRef idx="2">
            <a:schemeClr val="accent2"/>
          </a:lnRef>
          <a:fillRef idx="1">
            <a:schemeClr val="lt1"/>
          </a:fillRef>
          <a:effectRef idx="0">
            <a:schemeClr val="accent2"/>
          </a:effectRef>
          <a:fontRef idx="minor">
            <a:schemeClr val="dk1"/>
          </a:fontRef>
        </p:style>
        <p:txBody>
          <a:bodyPr>
            <a:normAutofit/>
          </a:bodyPr>
          <a:lstStyle/>
          <a:p>
            <a:pPr algn="just" rtl="1">
              <a:buClrTx/>
              <a:buFont typeface="Wingdings" pitchFamily="2" charset="2"/>
              <a:buChar char="v"/>
            </a:pPr>
            <a:r>
              <a:rPr lang="ar-IQ" sz="3600" cap="all" dirty="0">
                <a:effectLst>
                  <a:reflection blurRad="12700" stA="48000" endA="300" endPos="55000" dir="5400000" sy="-90000" algn="bl" rotWithShape="0"/>
                </a:effectLst>
                <a:cs typeface="Ali_K_Samik" pitchFamily="2" charset="-78"/>
              </a:rPr>
              <a:t> </a:t>
            </a:r>
            <a:r>
              <a:rPr lang="ar-IQ" sz="3600" cap="all" dirty="0" err="1">
                <a:effectLst>
                  <a:reflection blurRad="12700" stA="48000" endA="300" endPos="55000" dir="5400000" sy="-90000" algn="bl" rotWithShape="0"/>
                </a:effectLst>
                <a:cs typeface="Ali_K_Samik" pitchFamily="2" charset="-78"/>
              </a:rPr>
              <a:t>مةبةست</a:t>
            </a:r>
            <a:r>
              <a:rPr lang="ar-IQ" sz="3600" cap="all" dirty="0">
                <a:effectLst>
                  <a:reflection blurRad="12700" stA="48000" endA="300" endPos="55000" dir="5400000" sy="-90000" algn="bl" rotWithShape="0"/>
                </a:effectLst>
                <a:cs typeface="Ali_K_Samik" pitchFamily="2" charset="-78"/>
              </a:rPr>
              <a:t> لة سةروةرى ئةوةية كة دةسةلاَتي دةولَةت دةسةلاَتيَكي بلَند و شكؤمةندة و لة سةروييةوة دةسةلاَت نيية و و ملكةض نيية بؤ هيض لايةك و لة سةووي هةموانة و خؤي دةسةثيَنيَت </a:t>
            </a:r>
            <a:r>
              <a:rPr lang="ar-IQ" sz="3600" cap="all" dirty="0" err="1">
                <a:effectLst>
                  <a:reflection blurRad="12700" stA="48000" endA="300" endPos="55000" dir="5400000" sy="-90000" algn="bl" rotWithShape="0"/>
                </a:effectLst>
                <a:cs typeface="Ali_K_Samik" pitchFamily="2" charset="-78"/>
              </a:rPr>
              <a:t>بةسةر</a:t>
            </a:r>
            <a:r>
              <a:rPr lang="ar-IQ" sz="3600" cap="all" dirty="0">
                <a:effectLst>
                  <a:reflection blurRad="12700" stA="48000" endA="300" endPos="55000" dir="5400000" sy="-90000" algn="bl" rotWithShape="0"/>
                </a:effectLst>
                <a:cs typeface="Ali_K_Samik" pitchFamily="2" charset="-78"/>
              </a:rPr>
              <a:t> </a:t>
            </a:r>
            <a:r>
              <a:rPr lang="ar-IQ" sz="3600" cap="all" dirty="0" err="1">
                <a:effectLst>
                  <a:reflection blurRad="12700" stA="48000" endA="300" endPos="55000" dir="5400000" sy="-90000" algn="bl" rotWithShape="0"/>
                </a:effectLst>
                <a:cs typeface="Ali_K_Samik" pitchFamily="2" charset="-78"/>
              </a:rPr>
              <a:t>هةموان</a:t>
            </a:r>
            <a:r>
              <a:rPr lang="ar-IQ" sz="3600" cap="all" dirty="0">
                <a:effectLst>
                  <a:reflection blurRad="12700" stA="48000" endA="300" endPos="55000" dir="5400000" sy="-90000" algn="bl" rotWithShape="0"/>
                </a:effectLst>
                <a:cs typeface="Ali_K_Samik" pitchFamily="2" charset="-78"/>
              </a:rPr>
              <a:t>.</a:t>
            </a:r>
          </a:p>
          <a:p>
            <a:pPr algn="just" rtl="1">
              <a:buClrTx/>
              <a:buFont typeface="Wingdings" pitchFamily="2" charset="2"/>
              <a:buChar char="v"/>
            </a:pPr>
            <a:endParaRPr lang="ar-IQ" sz="3600" cap="all" dirty="0">
              <a:effectLst>
                <a:reflection blurRad="12700" stA="48000" endA="300" endPos="55000" dir="5400000" sy="-90000" algn="bl" rotWithShape="0"/>
              </a:effectLst>
              <a:cs typeface="Ali_K_Samik" pitchFamily="2" charset="-78"/>
            </a:endParaRPr>
          </a:p>
          <a:p>
            <a:pPr algn="just" rtl="1">
              <a:buClrTx/>
              <a:buFont typeface="Wingdings" pitchFamily="2" charset="2"/>
              <a:buChar char="v"/>
            </a:pPr>
            <a:endParaRPr lang="ar-IQ" dirty="0">
              <a:cs typeface="Ali_K_Samik" pitchFamily="2" charset="-78"/>
            </a:endParaRPr>
          </a:p>
        </p:txBody>
      </p:sp>
    </p:spTree>
    <p:extLst>
      <p:ext uri="{BB962C8B-B14F-4D97-AF65-F5344CB8AC3E}">
        <p14:creationId xmlns:p14="http://schemas.microsoft.com/office/powerpoint/2010/main" val="4161049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ar-IQ" dirty="0" err="1">
                <a:cs typeface="Ali_K_Samik" pitchFamily="2" charset="-78"/>
              </a:rPr>
              <a:t>تايبةتمةندييةكاني</a:t>
            </a:r>
            <a:r>
              <a:rPr lang="ar-IQ" dirty="0">
                <a:cs typeface="Ali_K_Samik" pitchFamily="2" charset="-78"/>
              </a:rPr>
              <a:t> سةروةرى </a:t>
            </a:r>
            <a:endParaRPr lang="ar-IQ"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rtl="1">
              <a:buClrTx/>
              <a:buFont typeface="Wingdings" pitchFamily="2" charset="2"/>
              <a:buChar char="v"/>
            </a:pPr>
            <a:r>
              <a:rPr lang="ar-IQ" sz="2800" b="1" u="sng" dirty="0">
                <a:cs typeface="Ali_K_Alwand" pitchFamily="2" charset="-78"/>
              </a:rPr>
              <a:t> </a:t>
            </a:r>
            <a:r>
              <a:rPr lang="ar-IQ" sz="2800" b="1" u="sng" dirty="0" err="1">
                <a:cs typeface="Ali_K_Alwand" pitchFamily="2" charset="-78"/>
              </a:rPr>
              <a:t>ريشةيي</a:t>
            </a:r>
            <a:r>
              <a:rPr lang="ar-IQ" sz="2800" dirty="0">
                <a:cs typeface="Ali_K_Alwand" pitchFamily="2" charset="-78"/>
              </a:rPr>
              <a:t>: واتة ئةو دةسةلاَتة لة دةسةلاَتيَكي </a:t>
            </a:r>
            <a:r>
              <a:rPr lang="ar-IQ" sz="2800" dirty="0" err="1">
                <a:cs typeface="Ali_K_Alwand" pitchFamily="2" charset="-78"/>
              </a:rPr>
              <a:t>ترةوة</a:t>
            </a:r>
            <a:r>
              <a:rPr lang="ar-IQ" sz="2800" dirty="0">
                <a:cs typeface="Ali_K_Alwand" pitchFamily="2" charset="-78"/>
              </a:rPr>
              <a:t> </a:t>
            </a:r>
            <a:r>
              <a:rPr lang="ar-IQ" sz="2800" dirty="0" err="1">
                <a:cs typeface="Ali_K_Alwand" pitchFamily="2" charset="-78"/>
              </a:rPr>
              <a:t>وةرنةطرتووة</a:t>
            </a:r>
            <a:r>
              <a:rPr lang="ar-IQ" sz="2800" dirty="0">
                <a:cs typeface="Ali_K_Alwand" pitchFamily="2" charset="-78"/>
              </a:rPr>
              <a:t>.</a:t>
            </a:r>
          </a:p>
          <a:p>
            <a:pPr algn="just" rtl="1">
              <a:buClrTx/>
              <a:buFont typeface="Wingdings" pitchFamily="2" charset="2"/>
              <a:buChar char="v"/>
            </a:pPr>
            <a:r>
              <a:rPr lang="ar-IQ" sz="2800" b="1" u="sng" dirty="0">
                <a:cs typeface="Ali_K_Alwand" pitchFamily="2" charset="-78"/>
              </a:rPr>
              <a:t> </a:t>
            </a:r>
            <a:r>
              <a:rPr lang="ar-IQ" sz="2800" b="1" u="sng" dirty="0" err="1">
                <a:cs typeface="Ali_K_Alwand" pitchFamily="2" charset="-78"/>
              </a:rPr>
              <a:t>طشتطيرة</a:t>
            </a:r>
            <a:r>
              <a:rPr lang="ar-IQ" sz="2800" dirty="0">
                <a:cs typeface="Ali_K_Alwand" pitchFamily="2" charset="-78"/>
              </a:rPr>
              <a:t>: جيَبةجيَدةكريَت لةسةر هةموو كةساني ناو هةريمي دةولَةت </a:t>
            </a:r>
            <a:r>
              <a:rPr lang="ar-IQ" sz="2800" dirty="0" err="1">
                <a:cs typeface="Ali_K_Alwand" pitchFamily="2" charset="-78"/>
              </a:rPr>
              <a:t>لةطةلَ</a:t>
            </a:r>
            <a:r>
              <a:rPr lang="ar-IQ" sz="2800" dirty="0">
                <a:cs typeface="Ali_K_Alwand" pitchFamily="2" charset="-78"/>
              </a:rPr>
              <a:t> </a:t>
            </a:r>
            <a:r>
              <a:rPr lang="ar-IQ" sz="2800" dirty="0" err="1">
                <a:cs typeface="Ali_K_Alwand" pitchFamily="2" charset="-78"/>
              </a:rPr>
              <a:t>رةضاوكردني</a:t>
            </a:r>
            <a:r>
              <a:rPr lang="ar-IQ" sz="2800" dirty="0">
                <a:cs typeface="Ali_K_Alwand" pitchFamily="2" charset="-78"/>
              </a:rPr>
              <a:t> </a:t>
            </a:r>
            <a:r>
              <a:rPr lang="ar-IQ" sz="2800" dirty="0" err="1">
                <a:cs typeface="Ali_K_Alwand" pitchFamily="2" charset="-78"/>
              </a:rPr>
              <a:t>ثةيواننامة</a:t>
            </a:r>
            <a:r>
              <a:rPr lang="ar-IQ" sz="2800" dirty="0">
                <a:cs typeface="Ali_K_Alwand" pitchFamily="2" charset="-78"/>
              </a:rPr>
              <a:t> </a:t>
            </a:r>
            <a:r>
              <a:rPr lang="ar-IQ" sz="2800" dirty="0" err="1">
                <a:cs typeface="Ali_K_Alwand" pitchFamily="2" charset="-78"/>
              </a:rPr>
              <a:t>نيَودةولَةتييةكان</a:t>
            </a:r>
            <a:r>
              <a:rPr lang="ar-IQ" sz="2800" dirty="0">
                <a:cs typeface="Ali_K_Alwand" pitchFamily="2" charset="-78"/>
              </a:rPr>
              <a:t>.</a:t>
            </a:r>
          </a:p>
          <a:p>
            <a:pPr algn="just" rtl="1">
              <a:buClrTx/>
              <a:buFont typeface="Wingdings" pitchFamily="2" charset="2"/>
              <a:buChar char="v"/>
            </a:pPr>
            <a:r>
              <a:rPr lang="ar-IQ" sz="2800" b="1" u="sng" dirty="0">
                <a:cs typeface="Ali_K_Alwand" pitchFamily="2" charset="-78"/>
              </a:rPr>
              <a:t> </a:t>
            </a:r>
            <a:r>
              <a:rPr lang="ar-IQ" sz="2800" b="1" u="sng" dirty="0" err="1">
                <a:cs typeface="Ali_K_Alwand" pitchFamily="2" charset="-78"/>
              </a:rPr>
              <a:t>بةردةوامي</a:t>
            </a:r>
            <a:r>
              <a:rPr lang="ar-IQ" sz="2800" dirty="0">
                <a:cs typeface="Ali_K_Alwand" pitchFamily="2" charset="-78"/>
              </a:rPr>
              <a:t>: نةبةستراوةتةوة بة كةساني فةرمانرةوا و </a:t>
            </a:r>
            <a:r>
              <a:rPr lang="ar-IQ" sz="2800" dirty="0" err="1">
                <a:cs typeface="Ali_K_Alwand" pitchFamily="2" charset="-78"/>
              </a:rPr>
              <a:t>كؤتايي</a:t>
            </a:r>
            <a:r>
              <a:rPr lang="ar-IQ" sz="2800" dirty="0">
                <a:cs typeface="Ali_K_Alwand" pitchFamily="2" charset="-78"/>
              </a:rPr>
              <a:t> </a:t>
            </a:r>
            <a:r>
              <a:rPr lang="ar-IQ" sz="2800" dirty="0" err="1">
                <a:cs typeface="Ali_K_Alwand" pitchFamily="2" charset="-78"/>
              </a:rPr>
              <a:t>نايةت</a:t>
            </a:r>
            <a:r>
              <a:rPr lang="ar-IQ" sz="2800" dirty="0">
                <a:cs typeface="Ali_K_Alwand" pitchFamily="2" charset="-78"/>
              </a:rPr>
              <a:t> تةنها بة كؤايي هاتني </a:t>
            </a:r>
            <a:r>
              <a:rPr lang="ar-IQ" sz="2800" dirty="0" err="1">
                <a:cs typeface="Ali_K_Alwand" pitchFamily="2" charset="-78"/>
              </a:rPr>
              <a:t>دةولَةت</a:t>
            </a:r>
            <a:r>
              <a:rPr lang="ar-IQ" sz="2800" dirty="0">
                <a:cs typeface="Ali_K_Alwand" pitchFamily="2" charset="-78"/>
              </a:rPr>
              <a:t> </a:t>
            </a:r>
            <a:r>
              <a:rPr lang="ar-IQ" sz="2800" dirty="0" err="1">
                <a:cs typeface="Ali_K_Alwand" pitchFamily="2" charset="-78"/>
              </a:rPr>
              <a:t>نةبيَت</a:t>
            </a:r>
            <a:r>
              <a:rPr lang="ar-IQ" sz="2800" dirty="0">
                <a:cs typeface="Ali_K_Alwand" pitchFamily="2" charset="-78"/>
              </a:rPr>
              <a:t>.</a:t>
            </a:r>
          </a:p>
          <a:p>
            <a:pPr algn="just" rtl="1">
              <a:buClrTx/>
              <a:buFont typeface="Wingdings" pitchFamily="2" charset="2"/>
              <a:buChar char="v"/>
            </a:pPr>
            <a:r>
              <a:rPr lang="ar-IQ" sz="2800" u="sng" dirty="0" err="1">
                <a:cs typeface="Ali_K_Alwand" pitchFamily="2" charset="-78"/>
              </a:rPr>
              <a:t>يةكتايي</a:t>
            </a:r>
            <a:r>
              <a:rPr lang="ar-IQ" sz="2800" u="sng" dirty="0">
                <a:cs typeface="Ali_K_Alwand" pitchFamily="2" charset="-78"/>
              </a:rPr>
              <a:t>:</a:t>
            </a:r>
            <a:r>
              <a:rPr lang="ar-IQ" sz="2800" dirty="0">
                <a:cs typeface="Ali_K_Alwand" pitchFamily="2" charset="-78"/>
              </a:rPr>
              <a:t> واتة </a:t>
            </a:r>
            <a:r>
              <a:rPr lang="ar-IQ" sz="2800" dirty="0" err="1">
                <a:cs typeface="Ali_K_Alwand" pitchFamily="2" charset="-78"/>
              </a:rPr>
              <a:t>يةكبوون</a:t>
            </a:r>
            <a:r>
              <a:rPr lang="ar-IQ" sz="2800" dirty="0">
                <a:cs typeface="Ali_K_Alwand" pitchFamily="2" charset="-78"/>
              </a:rPr>
              <a:t> و </a:t>
            </a:r>
            <a:r>
              <a:rPr lang="ar-IQ" sz="2800" dirty="0" err="1">
                <a:cs typeface="Ali_K_Alwand" pitchFamily="2" charset="-78"/>
              </a:rPr>
              <a:t>يةكتايي</a:t>
            </a:r>
            <a:r>
              <a:rPr lang="ar-IQ" sz="2800" dirty="0">
                <a:cs typeface="Ali_K_Alwand" pitchFamily="2" charset="-78"/>
              </a:rPr>
              <a:t> و </a:t>
            </a:r>
            <a:r>
              <a:rPr lang="ar-IQ" sz="2800" dirty="0" err="1">
                <a:cs typeface="Ali_K_Alwand" pitchFamily="2" charset="-78"/>
              </a:rPr>
              <a:t>دابةش</a:t>
            </a:r>
            <a:r>
              <a:rPr lang="ar-IQ" sz="2800" dirty="0">
                <a:cs typeface="Ali_K_Alwand" pitchFamily="2" charset="-78"/>
              </a:rPr>
              <a:t> </a:t>
            </a:r>
            <a:r>
              <a:rPr lang="ar-IQ" sz="2800" dirty="0" err="1">
                <a:cs typeface="Ali_K_Alwand" pitchFamily="2" charset="-78"/>
              </a:rPr>
              <a:t>نةكريَت</a:t>
            </a:r>
            <a:r>
              <a:rPr lang="ar-IQ" sz="2800" dirty="0">
                <a:cs typeface="Ali_K_Alwand" pitchFamily="2" charset="-78"/>
              </a:rPr>
              <a:t>، </a:t>
            </a:r>
            <a:r>
              <a:rPr lang="ar-IQ" sz="2800" dirty="0" err="1">
                <a:cs typeface="Ali_K_Alwand" pitchFamily="2" charset="-78"/>
              </a:rPr>
              <a:t>بةلاَم</a:t>
            </a:r>
            <a:r>
              <a:rPr lang="ar-IQ" sz="2800" dirty="0">
                <a:cs typeface="Ali_K_Alwand" pitchFamily="2" charset="-78"/>
              </a:rPr>
              <a:t> </a:t>
            </a:r>
            <a:r>
              <a:rPr lang="ar-IQ" sz="2800" dirty="0" err="1">
                <a:cs typeface="Ali_K_Alwand" pitchFamily="2" charset="-78"/>
              </a:rPr>
              <a:t>فرةيي</a:t>
            </a:r>
            <a:r>
              <a:rPr lang="ar-IQ" sz="2800" dirty="0">
                <a:cs typeface="Ali_K_Alwand" pitchFamily="2" charset="-78"/>
              </a:rPr>
              <a:t> </a:t>
            </a:r>
            <a:r>
              <a:rPr lang="ar-IQ" sz="2800" dirty="0" err="1">
                <a:cs typeface="Ali_K_Alwand" pitchFamily="2" charset="-78"/>
              </a:rPr>
              <a:t>دةسةلاَت</a:t>
            </a:r>
            <a:r>
              <a:rPr lang="ar-IQ" sz="2800" dirty="0">
                <a:cs typeface="Ali_K_Alwand" pitchFamily="2" charset="-78"/>
              </a:rPr>
              <a:t> </a:t>
            </a:r>
            <a:r>
              <a:rPr lang="ar-IQ" sz="2800" dirty="0" err="1">
                <a:cs typeface="Ali_K_Alwand" pitchFamily="2" charset="-78"/>
              </a:rPr>
              <a:t>ماناي</a:t>
            </a:r>
            <a:r>
              <a:rPr lang="ar-IQ" sz="2800" dirty="0">
                <a:cs typeface="Ali_K_Alwand" pitchFamily="2" charset="-78"/>
              </a:rPr>
              <a:t> </a:t>
            </a:r>
            <a:r>
              <a:rPr lang="ar-IQ" sz="2800" dirty="0" err="1">
                <a:cs typeface="Ali_K_Alwand" pitchFamily="2" charset="-78"/>
              </a:rPr>
              <a:t>ئةوة</a:t>
            </a:r>
            <a:r>
              <a:rPr lang="ar-IQ" sz="2800" dirty="0">
                <a:cs typeface="Ali_K_Alwand" pitchFamily="2" charset="-78"/>
              </a:rPr>
              <a:t> نيية </a:t>
            </a:r>
            <a:r>
              <a:rPr lang="ar-IQ" sz="2800" dirty="0" err="1">
                <a:cs typeface="Ali_K_Alwand" pitchFamily="2" charset="-78"/>
              </a:rPr>
              <a:t>كة</a:t>
            </a:r>
            <a:r>
              <a:rPr lang="ar-IQ" sz="2800" dirty="0">
                <a:cs typeface="Ali_K_Alwand" pitchFamily="2" charset="-78"/>
              </a:rPr>
              <a:t> </a:t>
            </a:r>
            <a:r>
              <a:rPr lang="ar-IQ" sz="2800" dirty="0" err="1">
                <a:cs typeface="Ali_K_Alwand" pitchFamily="2" charset="-78"/>
              </a:rPr>
              <a:t>دابةش</a:t>
            </a:r>
            <a:r>
              <a:rPr lang="ar-IQ" sz="2800" dirty="0">
                <a:cs typeface="Ali_K_Alwand" pitchFamily="2" charset="-78"/>
              </a:rPr>
              <a:t> </a:t>
            </a:r>
            <a:r>
              <a:rPr lang="ar-IQ" sz="2800" dirty="0" err="1">
                <a:cs typeface="Ali_K_Alwand" pitchFamily="2" charset="-78"/>
              </a:rPr>
              <a:t>بووة</a:t>
            </a:r>
            <a:r>
              <a:rPr lang="ar-IQ" sz="2800" dirty="0">
                <a:cs typeface="Ali_K_Alwand" pitchFamily="2" charset="-78"/>
              </a:rPr>
              <a:t> </a:t>
            </a:r>
            <a:r>
              <a:rPr lang="ar-IQ" sz="2800" dirty="0" err="1">
                <a:cs typeface="Ali_K_Alwand" pitchFamily="2" charset="-78"/>
              </a:rPr>
              <a:t>بةلَكو</a:t>
            </a:r>
            <a:r>
              <a:rPr lang="ar-IQ" sz="2800" dirty="0">
                <a:cs typeface="Ali_K_Alwand" pitchFamily="2" charset="-78"/>
              </a:rPr>
              <a:t> </a:t>
            </a:r>
            <a:r>
              <a:rPr lang="ar-IQ" sz="2800" dirty="0" err="1">
                <a:cs typeface="Ali_K_Alwand" pitchFamily="2" charset="-78"/>
              </a:rPr>
              <a:t>ئةوة</a:t>
            </a:r>
            <a:r>
              <a:rPr lang="ar-IQ" sz="2800" dirty="0">
                <a:cs typeface="Ali_K_Alwand" pitchFamily="2" charset="-78"/>
              </a:rPr>
              <a:t> </a:t>
            </a:r>
            <a:r>
              <a:rPr lang="ar-IQ" sz="2800" dirty="0" err="1">
                <a:cs typeface="Ali_K_Alwand" pitchFamily="2" charset="-78"/>
              </a:rPr>
              <a:t>دابةش</a:t>
            </a:r>
            <a:r>
              <a:rPr lang="ar-IQ" sz="2800" dirty="0">
                <a:cs typeface="Ali_K_Alwand" pitchFamily="2" charset="-78"/>
              </a:rPr>
              <a:t> </a:t>
            </a:r>
            <a:r>
              <a:rPr lang="ar-IQ" sz="2800" dirty="0" err="1">
                <a:cs typeface="Ali_K_Alwand" pitchFamily="2" charset="-78"/>
              </a:rPr>
              <a:t>بووني</a:t>
            </a:r>
            <a:r>
              <a:rPr lang="ar-IQ" sz="2800" dirty="0">
                <a:cs typeface="Ali_K_Alwand" pitchFamily="2" charset="-78"/>
              </a:rPr>
              <a:t> </a:t>
            </a:r>
            <a:r>
              <a:rPr lang="ar-IQ" sz="2800" dirty="0" err="1">
                <a:cs typeface="Ali_K_Alwand" pitchFamily="2" charset="-78"/>
              </a:rPr>
              <a:t>تايبةتمةندييةكانة</a:t>
            </a:r>
            <a:r>
              <a:rPr lang="ar-IQ" sz="2800" dirty="0">
                <a:cs typeface="Ali_K_Alwand" pitchFamily="2" charset="-78"/>
              </a:rPr>
              <a:t>.</a:t>
            </a:r>
          </a:p>
          <a:p>
            <a:pPr algn="just" rtl="1">
              <a:buClrTx/>
              <a:buFont typeface="Wingdings" pitchFamily="2" charset="2"/>
              <a:buChar char="v"/>
            </a:pPr>
            <a:r>
              <a:rPr lang="ar-IQ" sz="2800" u="sng" dirty="0" err="1">
                <a:cs typeface="Ali_K_Alwand" pitchFamily="2" charset="-78"/>
              </a:rPr>
              <a:t>ناكريَت</a:t>
            </a:r>
            <a:r>
              <a:rPr lang="ar-IQ" sz="2800" u="sng" dirty="0">
                <a:cs typeface="Ali_K_Alwand" pitchFamily="2" charset="-78"/>
              </a:rPr>
              <a:t> </a:t>
            </a:r>
            <a:r>
              <a:rPr lang="ar-IQ" sz="2800" u="sng" dirty="0" err="1">
                <a:cs typeface="Ali_K_Alwand" pitchFamily="2" charset="-78"/>
              </a:rPr>
              <a:t>سازشي</a:t>
            </a:r>
            <a:r>
              <a:rPr lang="ar-IQ" sz="2800" u="sng" dirty="0">
                <a:cs typeface="Ali_K_Alwand" pitchFamily="2" charset="-78"/>
              </a:rPr>
              <a:t> </a:t>
            </a:r>
            <a:r>
              <a:rPr lang="ar-IQ" sz="2800" u="sng" dirty="0" err="1">
                <a:cs typeface="Ali_K_Alwand" pitchFamily="2" charset="-78"/>
              </a:rPr>
              <a:t>لةسةر</a:t>
            </a:r>
            <a:r>
              <a:rPr lang="ar-IQ" sz="2800" u="sng" dirty="0">
                <a:cs typeface="Ali_K_Alwand" pitchFamily="2" charset="-78"/>
              </a:rPr>
              <a:t> بكريَت: </a:t>
            </a:r>
            <a:r>
              <a:rPr lang="ar-IQ" sz="2800" dirty="0" err="1">
                <a:cs typeface="Ali_K_Alwand" pitchFamily="2" charset="-78"/>
              </a:rPr>
              <a:t>لةبةر</a:t>
            </a:r>
            <a:r>
              <a:rPr lang="ar-IQ" sz="2800" dirty="0">
                <a:cs typeface="Ali_K_Alwand" pitchFamily="2" charset="-78"/>
              </a:rPr>
              <a:t> </a:t>
            </a:r>
            <a:r>
              <a:rPr lang="ar-IQ" sz="2800" dirty="0" err="1">
                <a:cs typeface="Ali_K_Alwand" pitchFamily="2" charset="-78"/>
              </a:rPr>
              <a:t>ئةوةى</a:t>
            </a:r>
            <a:r>
              <a:rPr lang="ar-IQ" sz="2800" dirty="0">
                <a:cs typeface="Ali_K_Alwand" pitchFamily="2" charset="-78"/>
              </a:rPr>
              <a:t> </a:t>
            </a:r>
            <a:r>
              <a:rPr lang="ar-IQ" sz="2800" dirty="0" err="1">
                <a:cs typeface="Ali_K_Alwand" pitchFamily="2" charset="-78"/>
              </a:rPr>
              <a:t>بةستراوة</a:t>
            </a:r>
            <a:r>
              <a:rPr lang="ar-IQ" sz="2800" dirty="0">
                <a:cs typeface="Ali_K_Alwand" pitchFamily="2" charset="-78"/>
              </a:rPr>
              <a:t> </a:t>
            </a:r>
            <a:r>
              <a:rPr lang="ar-IQ" sz="2800" dirty="0" err="1">
                <a:cs typeface="Ali_K_Alwand" pitchFamily="2" charset="-78"/>
              </a:rPr>
              <a:t>بة</a:t>
            </a:r>
            <a:r>
              <a:rPr lang="ar-IQ" sz="2800" dirty="0">
                <a:cs typeface="Ali_K_Alwand" pitchFamily="2" charset="-78"/>
              </a:rPr>
              <a:t> </a:t>
            </a:r>
            <a:r>
              <a:rPr lang="ar-IQ" sz="2800" dirty="0" err="1">
                <a:cs typeface="Ali_K_Alwand" pitchFamily="2" charset="-78"/>
              </a:rPr>
              <a:t>دةولَةت</a:t>
            </a:r>
            <a:r>
              <a:rPr lang="ar-IQ" sz="2800" dirty="0">
                <a:cs typeface="Ali_K_Alwand" pitchFamily="2" charset="-78"/>
              </a:rPr>
              <a:t>، و </a:t>
            </a:r>
            <a:r>
              <a:rPr lang="ar-IQ" sz="2800" dirty="0" err="1">
                <a:cs typeface="Ali_K_Alwand" pitchFamily="2" charset="-78"/>
              </a:rPr>
              <a:t>سازش</a:t>
            </a:r>
            <a:r>
              <a:rPr lang="ar-IQ" sz="2800" dirty="0">
                <a:cs typeface="Ali_K_Alwand" pitchFamily="2" charset="-78"/>
              </a:rPr>
              <a:t> كردن </a:t>
            </a:r>
            <a:r>
              <a:rPr lang="ar-IQ" sz="2800" dirty="0" err="1">
                <a:cs typeface="Ali_K_Alwand" pitchFamily="2" charset="-78"/>
              </a:rPr>
              <a:t>لةسةرى</a:t>
            </a:r>
            <a:r>
              <a:rPr lang="ar-IQ" sz="2800" dirty="0">
                <a:cs typeface="Ali_K_Alwand" pitchFamily="2" charset="-78"/>
              </a:rPr>
              <a:t> </a:t>
            </a:r>
            <a:r>
              <a:rPr lang="ar-IQ" sz="2800" dirty="0" err="1">
                <a:cs typeface="Ali_K_Alwand" pitchFamily="2" charset="-78"/>
              </a:rPr>
              <a:t>دةبيَتة</a:t>
            </a:r>
            <a:r>
              <a:rPr lang="ar-IQ" sz="2800" dirty="0">
                <a:cs typeface="Ali_K_Alwand" pitchFamily="2" charset="-78"/>
              </a:rPr>
              <a:t> </a:t>
            </a:r>
            <a:r>
              <a:rPr lang="ar-IQ" sz="2800" dirty="0" err="1">
                <a:cs typeface="Ali_K_Alwand" pitchFamily="2" charset="-78"/>
              </a:rPr>
              <a:t>هؤي</a:t>
            </a:r>
            <a:r>
              <a:rPr lang="ar-IQ" sz="2800" dirty="0">
                <a:cs typeface="Ali_K_Alwand" pitchFamily="2" charset="-78"/>
              </a:rPr>
              <a:t> </a:t>
            </a:r>
            <a:r>
              <a:rPr lang="ar-IQ" sz="2800" dirty="0" err="1">
                <a:cs typeface="Ali_K_Alwand" pitchFamily="2" charset="-78"/>
              </a:rPr>
              <a:t>لةناوضووني</a:t>
            </a:r>
            <a:r>
              <a:rPr lang="ar-IQ" sz="2800" dirty="0">
                <a:cs typeface="Ali_K_Alwand" pitchFamily="2" charset="-78"/>
              </a:rPr>
              <a:t> </a:t>
            </a:r>
            <a:r>
              <a:rPr lang="ar-IQ" sz="2800" dirty="0" err="1">
                <a:cs typeface="Ali_K_Alwand" pitchFamily="2" charset="-78"/>
              </a:rPr>
              <a:t>دةولَةت</a:t>
            </a:r>
            <a:r>
              <a:rPr lang="ar-IQ" sz="2800" dirty="0">
                <a:cs typeface="Ali_K_Alwand" pitchFamily="2" charset="-78"/>
              </a:rPr>
              <a:t>.</a:t>
            </a:r>
          </a:p>
        </p:txBody>
      </p:sp>
    </p:spTree>
    <p:extLst>
      <p:ext uri="{BB962C8B-B14F-4D97-AF65-F5344CB8AC3E}">
        <p14:creationId xmlns:p14="http://schemas.microsoft.com/office/powerpoint/2010/main" val="107790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err="1">
                <a:solidFill>
                  <a:schemeClr val="tx1"/>
                </a:solidFill>
                <a:cs typeface="Ali_K_Samik" pitchFamily="2" charset="-78"/>
              </a:rPr>
              <a:t>دةسةلاَتةكان</a:t>
            </a:r>
            <a:r>
              <a:rPr lang="ar-IQ" dirty="0">
                <a:solidFill>
                  <a:schemeClr val="tx1"/>
                </a:solidFill>
                <a:cs typeface="Ali_K_Samik" pitchFamily="2" charset="-78"/>
              </a:rPr>
              <a:t> لة دةولَةت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7720536"/>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err="1">
                <a:solidFill>
                  <a:schemeClr val="tx1"/>
                </a:solidFill>
                <a:cs typeface="Ali_K_Samik" pitchFamily="2" charset="-78"/>
              </a:rPr>
              <a:t>دةسةلاَتةكان</a:t>
            </a:r>
            <a:r>
              <a:rPr lang="ar-IQ" dirty="0">
                <a:solidFill>
                  <a:schemeClr val="tx1"/>
                </a:solidFill>
                <a:cs typeface="Ali_K_Samik" pitchFamily="2" charset="-78"/>
              </a:rPr>
              <a:t> لة دةولَةت </a:t>
            </a:r>
            <a:endParaRPr lang="ar-IQ" dirty="0"/>
          </a:p>
        </p:txBody>
      </p:sp>
      <p:sp>
        <p:nvSpPr>
          <p:cNvPr id="3" name="Content Placeholder 2"/>
          <p:cNvSpPr>
            <a:spLocks noGrp="1"/>
          </p:cNvSpPr>
          <p:nvPr>
            <p:ph idx="1"/>
          </p:nvPr>
        </p:nvSpPr>
        <p:spPr/>
        <p:txBody>
          <a:bodyPr>
            <a:noAutofit/>
          </a:bodyPr>
          <a:lstStyle/>
          <a:p>
            <a:pPr algn="just" rtl="1">
              <a:buNone/>
            </a:pPr>
            <a:r>
              <a:rPr lang="ar-IQ" sz="3200" dirty="0">
                <a:cs typeface="Ali_K_Samik" pitchFamily="2" charset="-78"/>
              </a:rPr>
              <a:t>   ئةطةر مةبةست لة دةسةلاَتي سياسي بريتي بيَت لة بووني دةستةيةكي فةرمانرةوا كاري سةرثةرشتي و ريَكخستن بيَت لة كؤمةلَطا و ثيادةى دةسةلاَتةكاني دةكات بة ناوي دةولَةتةوة .ئةوا ئةو دةسةلاَتة لة رووي ريَكخستن و تايبةتمةندييةوة لةسةر يةك شيَوة و جؤر نيية، بةلَكو لة دةولَةتدا سيَ دةسةلاَتي دياريكراو هةية لة دةزطاي ريَكخراودا بةثيَي ريَسا </a:t>
            </a:r>
            <a:r>
              <a:rPr lang="ar-IQ" sz="3200" dirty="0" err="1">
                <a:cs typeface="Ali_K_Samik" pitchFamily="2" charset="-78"/>
              </a:rPr>
              <a:t>دةستورييةكان</a:t>
            </a:r>
            <a:r>
              <a:rPr lang="ar-IQ" sz="3200" dirty="0">
                <a:cs typeface="Ali_K_Samik" pitchFamily="2" charset="-78"/>
              </a:rPr>
              <a:t> </a:t>
            </a:r>
            <a:r>
              <a:rPr lang="ar-IQ" sz="3200" dirty="0" err="1">
                <a:cs typeface="Ali_K_Samik" pitchFamily="2" charset="-78"/>
              </a:rPr>
              <a:t>بريتيية</a:t>
            </a:r>
            <a:r>
              <a:rPr lang="ar-IQ" sz="3200" dirty="0">
                <a:cs typeface="Ali_K_Samik" pitchFamily="2" charset="-78"/>
              </a:rPr>
              <a:t>: </a:t>
            </a:r>
          </a:p>
          <a:p>
            <a:pPr algn="r" rtl="1">
              <a:buNone/>
            </a:pPr>
            <a:r>
              <a:rPr lang="ar-IQ" sz="3200" dirty="0">
                <a:cs typeface="Ali_K_Samik" pitchFamily="2" charset="-78"/>
              </a:rPr>
              <a:t>1 – دةسةلاَتي ياسادانان .</a:t>
            </a:r>
          </a:p>
          <a:p>
            <a:pPr algn="r" rtl="1">
              <a:buNone/>
            </a:pPr>
            <a:r>
              <a:rPr lang="ar-IQ" sz="3200" dirty="0">
                <a:cs typeface="Ali_K_Samik" pitchFamily="2" charset="-78"/>
              </a:rPr>
              <a:t> 2 – دةسةلاَتي جيَبةجيَكردن .</a:t>
            </a:r>
          </a:p>
          <a:p>
            <a:pPr algn="r" rtl="1">
              <a:buNone/>
            </a:pPr>
            <a:r>
              <a:rPr lang="ar-IQ" sz="3200" dirty="0">
                <a:cs typeface="Ali_K_Samik" pitchFamily="2" charset="-78"/>
              </a:rPr>
              <a:t> 3 – دةسةلاَتي </a:t>
            </a:r>
            <a:r>
              <a:rPr lang="ar-IQ" sz="3200" dirty="0" err="1">
                <a:cs typeface="Ali_K_Samik" pitchFamily="2" charset="-78"/>
              </a:rPr>
              <a:t>دادوةرى</a:t>
            </a:r>
            <a:r>
              <a:rPr lang="ar-IQ" sz="3200" dirty="0">
                <a:cs typeface="Ali_K_Samik" pitchFamily="2" charset="-78"/>
              </a:rPr>
              <a:t> .</a:t>
            </a:r>
            <a:endParaRPr lang="en-US" sz="3200" dirty="0">
              <a:cs typeface="Ali_K_Samik"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err="1">
                <a:solidFill>
                  <a:schemeClr val="tx1"/>
                </a:solidFill>
                <a:cs typeface="Ali_K_Samik" pitchFamily="2" charset="-78"/>
              </a:rPr>
              <a:t>دةسةلاَتةكان</a:t>
            </a:r>
            <a:r>
              <a:rPr lang="ar-IQ" dirty="0">
                <a:solidFill>
                  <a:schemeClr val="tx1"/>
                </a:solidFill>
                <a:cs typeface="Ali_K_Samik" pitchFamily="2" charset="-78"/>
              </a:rPr>
              <a:t> لة دةولَةت </a:t>
            </a:r>
            <a:endParaRPr lang="ar-IQ" dirty="0"/>
          </a:p>
        </p:txBody>
      </p:sp>
      <p:sp>
        <p:nvSpPr>
          <p:cNvPr id="3" name="Content Placeholder 2"/>
          <p:cNvSpPr>
            <a:spLocks noGrp="1"/>
          </p:cNvSpPr>
          <p:nvPr>
            <p:ph idx="1"/>
          </p:nvPr>
        </p:nvSpPr>
        <p:spPr/>
        <p:txBody>
          <a:bodyPr>
            <a:normAutofit/>
          </a:bodyPr>
          <a:lstStyle/>
          <a:p>
            <a:pPr algn="just" rtl="1">
              <a:buFont typeface="Wingdings" panose="05000000000000000000" pitchFamily="2" charset="2"/>
              <a:buChar char="v"/>
            </a:pPr>
            <a:r>
              <a:rPr lang="ar-IQ" b="1" dirty="0">
                <a:cs typeface="Ali_K_Samik" pitchFamily="2" charset="-78"/>
              </a:rPr>
              <a:t> </a:t>
            </a:r>
            <a:r>
              <a:rPr lang="ar-IQ" b="1" dirty="0" err="1">
                <a:cs typeface="Ali_K_Samik" pitchFamily="2" charset="-78"/>
              </a:rPr>
              <a:t>يةكةم</a:t>
            </a:r>
            <a:r>
              <a:rPr lang="ar-IQ" b="1" dirty="0">
                <a:cs typeface="Ali_K_Samik" pitchFamily="2" charset="-78"/>
              </a:rPr>
              <a:t>/ </a:t>
            </a:r>
            <a:r>
              <a:rPr lang="ar-IQ" b="1" dirty="0" err="1">
                <a:cs typeface="Ali_K_Samik" pitchFamily="2" charset="-78"/>
              </a:rPr>
              <a:t>دةسةلاَتي</a:t>
            </a:r>
            <a:r>
              <a:rPr lang="ar-IQ" b="1" dirty="0">
                <a:cs typeface="Ali_K_Samik" pitchFamily="2" charset="-78"/>
              </a:rPr>
              <a:t> </a:t>
            </a:r>
            <a:r>
              <a:rPr lang="ar-IQ" b="1" dirty="0" err="1">
                <a:cs typeface="Ali_K_Samik" pitchFamily="2" charset="-78"/>
              </a:rPr>
              <a:t>ياسادانان</a:t>
            </a:r>
            <a:r>
              <a:rPr lang="ar-IQ" b="1" dirty="0">
                <a:cs typeface="Ali_K_Samik" pitchFamily="2" charset="-78"/>
              </a:rPr>
              <a:t>: </a:t>
            </a:r>
            <a:r>
              <a:rPr lang="ar-IQ" dirty="0" err="1">
                <a:cs typeface="Ali_K_Samik" pitchFamily="2" charset="-78"/>
              </a:rPr>
              <a:t>بريتيية</a:t>
            </a:r>
            <a:r>
              <a:rPr lang="ar-IQ" dirty="0">
                <a:cs typeface="Ali_K_Samik" pitchFamily="2" charset="-78"/>
              </a:rPr>
              <a:t> لةو لايةنةى دةسةلاَت كة هةلَدةسيَت بة داناني ريَسا ياساييةكان كة ثابةندييان هةية بة سةر هةلَسوكةوتي فةرمانرةوا و خةلَكي بةطشتي لة ضوار </a:t>
            </a:r>
            <a:r>
              <a:rPr lang="ar-IQ" dirty="0" err="1">
                <a:cs typeface="Ali_K_Samik" pitchFamily="2" charset="-78"/>
              </a:rPr>
              <a:t>ضيَوةى</a:t>
            </a:r>
            <a:r>
              <a:rPr lang="ar-IQ" dirty="0">
                <a:cs typeface="Ali_K_Samik" pitchFamily="2" charset="-78"/>
              </a:rPr>
              <a:t> </a:t>
            </a:r>
            <a:r>
              <a:rPr lang="ar-IQ" dirty="0" err="1">
                <a:cs typeface="Ali_K_Samik" pitchFamily="2" charset="-78"/>
              </a:rPr>
              <a:t>دةولَةتدا</a:t>
            </a:r>
            <a:r>
              <a:rPr lang="ar-IQ" dirty="0">
                <a:cs typeface="Ali_K_Samik" pitchFamily="2" charset="-78"/>
              </a:rPr>
              <a:t>. سةرةراي ئةو تايبةتمةندييانةى كة دةستور ثيَيبةخشيووة بؤ ضاوديَري كردن لةسةر دةسةلاَتي جيَبةجيَكردن بؤ طةرةنتي كردنى باش جيَبةجيَكردني ياسا بةركارةكان لة </a:t>
            </a:r>
            <a:r>
              <a:rPr lang="ar-IQ" dirty="0" err="1">
                <a:cs typeface="Ali_K_Samik" pitchFamily="2" charset="-78"/>
              </a:rPr>
              <a:t>دةولَةت</a:t>
            </a:r>
            <a:r>
              <a:rPr lang="ar-IQ" dirty="0">
                <a:cs typeface="Ali_K_Samik" pitchFamily="2" charset="-78"/>
              </a:rPr>
              <a:t>.</a:t>
            </a:r>
          </a:p>
          <a:p>
            <a:pPr algn="just" rtl="1">
              <a:buFont typeface="Wingdings" panose="05000000000000000000" pitchFamily="2" charset="2"/>
              <a:buChar char="v"/>
            </a:pPr>
            <a:r>
              <a:rPr lang="ar-IQ" dirty="0">
                <a:cs typeface="Ali_K_Samik" pitchFamily="2" charset="-78"/>
              </a:rPr>
              <a:t> </a:t>
            </a:r>
            <a:r>
              <a:rPr lang="ar-IQ" dirty="0" err="1">
                <a:cs typeface="Ali_K_Samik" pitchFamily="2" charset="-78"/>
              </a:rPr>
              <a:t>ضؤنيةتي</a:t>
            </a:r>
            <a:r>
              <a:rPr lang="ar-IQ" dirty="0">
                <a:cs typeface="Ali_K_Samik" pitchFamily="2" charset="-78"/>
              </a:rPr>
              <a:t> </a:t>
            </a:r>
            <a:r>
              <a:rPr lang="ar-IQ" dirty="0" err="1">
                <a:cs typeface="Ali_K_Samik" pitchFamily="2" charset="-78"/>
              </a:rPr>
              <a:t>بةريَوةضووني</a:t>
            </a:r>
            <a:r>
              <a:rPr lang="ar-IQ" dirty="0">
                <a:cs typeface="Ali_K_Samik" pitchFamily="2" charset="-78"/>
              </a:rPr>
              <a:t> </a:t>
            </a:r>
            <a:r>
              <a:rPr lang="ar-IQ" dirty="0" err="1">
                <a:cs typeface="Ali_K_Samik" pitchFamily="2" charset="-78"/>
              </a:rPr>
              <a:t>ثرؤسةى</a:t>
            </a:r>
            <a:r>
              <a:rPr lang="ar-IQ" dirty="0">
                <a:cs typeface="Ali_K_Samik" pitchFamily="2" charset="-78"/>
              </a:rPr>
              <a:t> </a:t>
            </a:r>
            <a:r>
              <a:rPr lang="ar-IQ" dirty="0" err="1">
                <a:cs typeface="Ali_K_Samik" pitchFamily="2" charset="-78"/>
              </a:rPr>
              <a:t>ياسادانان</a:t>
            </a:r>
            <a:r>
              <a:rPr lang="ar-IQ" dirty="0">
                <a:cs typeface="Ali_K_Samik" pitchFamily="2" charset="-78"/>
              </a:rPr>
              <a:t> (</a:t>
            </a:r>
            <a:r>
              <a:rPr lang="ar-IQ" dirty="0" err="1">
                <a:cs typeface="Ali_K_Samik" pitchFamily="2" charset="-78"/>
              </a:rPr>
              <a:t>قؤناغةكاني</a:t>
            </a:r>
            <a:r>
              <a:rPr lang="ar-IQ" dirty="0">
                <a:cs typeface="Ali_K_Samik" pitchFamily="2" charset="-78"/>
              </a:rPr>
              <a:t> </a:t>
            </a:r>
            <a:r>
              <a:rPr lang="ar-IQ" dirty="0" err="1">
                <a:cs typeface="Ali_K_Samik" pitchFamily="2" charset="-78"/>
              </a:rPr>
              <a:t>ياسادانان</a:t>
            </a:r>
            <a:r>
              <a:rPr lang="ar-IQ" dirty="0">
                <a:cs typeface="Ali_K_Samik" pitchFamily="2" charset="-78"/>
              </a:rPr>
              <a:t>:</a:t>
            </a:r>
          </a:p>
          <a:p>
            <a:pPr algn="just" rtl="1">
              <a:buNone/>
            </a:pPr>
            <a:r>
              <a:rPr lang="ar-IQ" dirty="0">
                <a:cs typeface="Ali_K_Samik" pitchFamily="2" charset="-78"/>
              </a:rPr>
              <a:t>    لة </a:t>
            </a:r>
            <a:r>
              <a:rPr lang="ar-IQ" dirty="0" err="1">
                <a:cs typeface="Ali_K_Samik" pitchFamily="2" charset="-78"/>
              </a:rPr>
              <a:t>هةموو</a:t>
            </a:r>
            <a:r>
              <a:rPr lang="ar-IQ" dirty="0">
                <a:cs typeface="Ali_K_Samik" pitchFamily="2" charset="-78"/>
              </a:rPr>
              <a:t> </a:t>
            </a:r>
            <a:r>
              <a:rPr lang="ar-IQ" dirty="0" err="1">
                <a:cs typeface="Ali_K_Samik" pitchFamily="2" charset="-78"/>
              </a:rPr>
              <a:t>دةولَةتيَكدا</a:t>
            </a:r>
            <a:r>
              <a:rPr lang="ar-IQ" dirty="0">
                <a:cs typeface="Ali_K_Samik" pitchFamily="2" charset="-78"/>
              </a:rPr>
              <a:t> </a:t>
            </a:r>
            <a:r>
              <a:rPr lang="ar-IQ" dirty="0" err="1">
                <a:cs typeface="Ali_K_Samik" pitchFamily="2" charset="-78"/>
              </a:rPr>
              <a:t>ضوارضيَوةيةكي</a:t>
            </a:r>
            <a:r>
              <a:rPr lang="ar-IQ" dirty="0">
                <a:cs typeface="Ali_K_Samik" pitchFamily="2" charset="-78"/>
              </a:rPr>
              <a:t> </a:t>
            </a:r>
            <a:r>
              <a:rPr lang="ar-IQ" dirty="0" err="1">
                <a:cs typeface="Ali_K_Samik" pitchFamily="2" charset="-78"/>
              </a:rPr>
              <a:t>دةستورى</a:t>
            </a:r>
            <a:r>
              <a:rPr lang="ar-IQ" dirty="0">
                <a:cs typeface="Ali_K_Samik" pitchFamily="2" charset="-78"/>
              </a:rPr>
              <a:t> و ريَساي </a:t>
            </a:r>
            <a:r>
              <a:rPr lang="ar-IQ" dirty="0" err="1">
                <a:cs typeface="Ali_K_Samik" pitchFamily="2" charset="-78"/>
              </a:rPr>
              <a:t>ياسايي</a:t>
            </a:r>
            <a:r>
              <a:rPr lang="ar-IQ" dirty="0">
                <a:cs typeface="Ali_K_Samik" pitchFamily="2" charset="-78"/>
              </a:rPr>
              <a:t> </a:t>
            </a:r>
            <a:r>
              <a:rPr lang="ar-IQ" dirty="0" err="1">
                <a:cs typeface="Ali_K_Samik" pitchFamily="2" charset="-78"/>
              </a:rPr>
              <a:t>تايبةت</a:t>
            </a:r>
            <a:r>
              <a:rPr lang="ar-IQ" dirty="0">
                <a:cs typeface="Ali_K_Samik" pitchFamily="2" charset="-78"/>
              </a:rPr>
              <a:t> </a:t>
            </a:r>
            <a:r>
              <a:rPr lang="ar-IQ" dirty="0" err="1">
                <a:cs typeface="Ali_K_Samik" pitchFamily="2" charset="-78"/>
              </a:rPr>
              <a:t>هةية</a:t>
            </a:r>
            <a:r>
              <a:rPr lang="ar-IQ" dirty="0">
                <a:cs typeface="Ali_K_Samik" pitchFamily="2" charset="-78"/>
              </a:rPr>
              <a:t> </a:t>
            </a:r>
            <a:r>
              <a:rPr lang="ar-IQ" dirty="0" err="1">
                <a:cs typeface="Ali_K_Samik" pitchFamily="2" charset="-78"/>
              </a:rPr>
              <a:t>بة</a:t>
            </a:r>
            <a:r>
              <a:rPr lang="ar-IQ" dirty="0">
                <a:cs typeface="Ali_K_Samik" pitchFamily="2" charset="-78"/>
              </a:rPr>
              <a:t> </a:t>
            </a:r>
            <a:r>
              <a:rPr lang="ar-IQ" dirty="0" err="1">
                <a:cs typeface="Ali_K_Samik" pitchFamily="2" charset="-78"/>
              </a:rPr>
              <a:t>قؤناغةكاني</a:t>
            </a:r>
            <a:r>
              <a:rPr lang="ar-IQ" dirty="0">
                <a:cs typeface="Ali_K_Samik" pitchFamily="2" charset="-78"/>
              </a:rPr>
              <a:t> </a:t>
            </a:r>
            <a:r>
              <a:rPr lang="ar-IQ" dirty="0" err="1">
                <a:cs typeface="Ali_K_Samik" pitchFamily="2" charset="-78"/>
              </a:rPr>
              <a:t>ياسادانان</a:t>
            </a:r>
            <a:r>
              <a:rPr lang="ar-IQ" dirty="0">
                <a:cs typeface="Ali_K_Samik" pitchFamily="2" charset="-78"/>
              </a:rPr>
              <a:t> </a:t>
            </a:r>
            <a:r>
              <a:rPr lang="ar-IQ" dirty="0" err="1">
                <a:cs typeface="Ali_K_Samik" pitchFamily="2" charset="-78"/>
              </a:rPr>
              <a:t>لةسةرةتايةوة</a:t>
            </a:r>
            <a:r>
              <a:rPr lang="ar-IQ" dirty="0">
                <a:cs typeface="Ali_K_Samik" pitchFamily="2" charset="-78"/>
              </a:rPr>
              <a:t> </a:t>
            </a:r>
            <a:r>
              <a:rPr lang="ar-IQ" dirty="0" err="1">
                <a:cs typeface="Ali_K_Samik" pitchFamily="2" charset="-78"/>
              </a:rPr>
              <a:t>وةك</a:t>
            </a:r>
            <a:r>
              <a:rPr lang="ar-IQ" dirty="0">
                <a:cs typeface="Ali_K_Samik" pitchFamily="2" charset="-78"/>
              </a:rPr>
              <a:t> </a:t>
            </a:r>
            <a:r>
              <a:rPr lang="ar-IQ" dirty="0" err="1">
                <a:cs typeface="Ali_K_Samik" pitchFamily="2" charset="-78"/>
              </a:rPr>
              <a:t>ثرؤذة</a:t>
            </a:r>
            <a:r>
              <a:rPr lang="ar-IQ" dirty="0">
                <a:cs typeface="Ali_K_Samik" pitchFamily="2" charset="-78"/>
              </a:rPr>
              <a:t> يان </a:t>
            </a:r>
            <a:r>
              <a:rPr lang="ar-IQ" dirty="0" err="1">
                <a:cs typeface="Ali_K_Samik" pitchFamily="2" charset="-78"/>
              </a:rPr>
              <a:t>ثيَشنيار</a:t>
            </a:r>
            <a:r>
              <a:rPr lang="ar-IQ" dirty="0">
                <a:cs typeface="Ali_K_Samik" pitchFamily="2" charset="-78"/>
              </a:rPr>
              <a:t> </a:t>
            </a:r>
            <a:r>
              <a:rPr lang="ar-IQ" dirty="0" err="1">
                <a:cs typeface="Ali_K_Samik" pitchFamily="2" charset="-78"/>
              </a:rPr>
              <a:t>تاوةكو</a:t>
            </a:r>
            <a:r>
              <a:rPr lang="ar-IQ" dirty="0">
                <a:cs typeface="Ali_K_Samik" pitchFamily="2" charset="-78"/>
              </a:rPr>
              <a:t> </a:t>
            </a:r>
            <a:r>
              <a:rPr lang="ar-IQ" dirty="0" err="1">
                <a:cs typeface="Ali_K_Samik" pitchFamily="2" charset="-78"/>
              </a:rPr>
              <a:t>قؤناغي</a:t>
            </a:r>
            <a:r>
              <a:rPr lang="ar-IQ" dirty="0">
                <a:cs typeface="Ali_K_Samik" pitchFamily="2" charset="-78"/>
              </a:rPr>
              <a:t> </a:t>
            </a:r>
            <a:r>
              <a:rPr lang="ar-IQ" dirty="0" err="1">
                <a:cs typeface="Ali_K_Samik" pitchFamily="2" charset="-78"/>
              </a:rPr>
              <a:t>كؤتايي</a:t>
            </a:r>
            <a:r>
              <a:rPr lang="ar-IQ" dirty="0">
                <a:cs typeface="Ali_K_Samik" pitchFamily="2" charset="-78"/>
              </a:rPr>
              <a:t> </a:t>
            </a:r>
            <a:r>
              <a:rPr lang="ar-IQ" dirty="0" err="1">
                <a:cs typeface="Ali_K_Samik" pitchFamily="2" charset="-78"/>
              </a:rPr>
              <a:t>كة</a:t>
            </a:r>
            <a:r>
              <a:rPr lang="ar-IQ" dirty="0">
                <a:cs typeface="Ali_K_Samik" pitchFamily="2" charset="-78"/>
              </a:rPr>
              <a:t> </a:t>
            </a:r>
            <a:r>
              <a:rPr lang="ar-IQ" dirty="0" err="1">
                <a:cs typeface="Ali_K_Samik" pitchFamily="2" charset="-78"/>
              </a:rPr>
              <a:t>دةبيَتة</a:t>
            </a:r>
            <a:r>
              <a:rPr lang="ar-IQ" dirty="0">
                <a:cs typeface="Ali_K_Samik" pitchFamily="2" charset="-78"/>
              </a:rPr>
              <a:t> </a:t>
            </a:r>
            <a:r>
              <a:rPr lang="ar-IQ" dirty="0" err="1">
                <a:cs typeface="Ali_K_Samik" pitchFamily="2" charset="-78"/>
              </a:rPr>
              <a:t>ياسايةكي</a:t>
            </a:r>
            <a:r>
              <a:rPr lang="ar-IQ" dirty="0">
                <a:cs typeface="Ali_K_Samik" pitchFamily="2" charset="-78"/>
              </a:rPr>
              <a:t> </a:t>
            </a:r>
            <a:r>
              <a:rPr lang="ar-IQ" dirty="0" err="1">
                <a:cs typeface="Ali_K_Samik" pitchFamily="2" charset="-78"/>
              </a:rPr>
              <a:t>بةركار</a:t>
            </a:r>
            <a:r>
              <a:rPr lang="ar-IQ" dirty="0">
                <a:cs typeface="Ali_K_Samik" pitchFamily="2" charset="-78"/>
              </a:rPr>
              <a:t>. </a:t>
            </a:r>
            <a:r>
              <a:rPr lang="ar-IQ" dirty="0" err="1">
                <a:cs typeface="Ali_K_Samik" pitchFamily="2" charset="-78"/>
              </a:rPr>
              <a:t>وةك</a:t>
            </a:r>
            <a:r>
              <a:rPr lang="ar-IQ" dirty="0">
                <a:cs typeface="Ali_K_Samik" pitchFamily="2" charset="-78"/>
              </a:rPr>
              <a:t> </a:t>
            </a:r>
            <a:r>
              <a:rPr lang="ar-IQ" dirty="0" err="1">
                <a:cs typeface="Ali_K_Samik" pitchFamily="2" charset="-78"/>
              </a:rPr>
              <a:t>ضؤن</a:t>
            </a:r>
            <a:r>
              <a:rPr lang="ar-IQ" dirty="0">
                <a:cs typeface="Ali_K_Samik" pitchFamily="2" charset="-78"/>
              </a:rPr>
              <a:t> </a:t>
            </a:r>
            <a:r>
              <a:rPr lang="ar-IQ" dirty="0" err="1">
                <a:cs typeface="Ali_K_Samik" pitchFamily="2" charset="-78"/>
              </a:rPr>
              <a:t>شيدةكةينةوة</a:t>
            </a:r>
            <a:r>
              <a:rPr lang="ar-IQ" dirty="0">
                <a:cs typeface="Ali_K_Samik" pitchFamily="2" charset="-78"/>
              </a:rPr>
              <a:t>: </a:t>
            </a:r>
          </a:p>
          <a:p>
            <a:pPr algn="just" rtl="1">
              <a:buNone/>
            </a:pPr>
            <a:endParaRPr lang="ar-IQ" dirty="0">
              <a:cs typeface="Ali_K_Samik" pitchFamily="2" charset="-78"/>
            </a:endParaRPr>
          </a:p>
          <a:p>
            <a:pPr algn="just" rtl="1">
              <a:buNone/>
            </a:pPr>
            <a:endParaRPr lang="ar-IQ" dirty="0">
              <a:cs typeface="Ali_K_Samik" pitchFamily="2" charset="-78"/>
            </a:endParaRPr>
          </a:p>
          <a:p>
            <a:pPr algn="just" rtl="1">
              <a:buNone/>
            </a:pPr>
            <a:endParaRPr lang="ar-IQ" dirty="0">
              <a:cs typeface="Ali_K_Samik" pitchFamily="2" charset="-78"/>
            </a:endParaRPr>
          </a:p>
        </p:txBody>
      </p:sp>
      <p:pic>
        <p:nvPicPr>
          <p:cNvPr id="4" name="Picture 3">
            <a:extLst>
              <a:ext uri="{FF2B5EF4-FFF2-40B4-BE49-F238E27FC236}">
                <a16:creationId xmlns:a16="http://schemas.microsoft.com/office/drawing/2014/main" id="{4A3E28B3-33BF-8F25-9D41-6E24D17AE288}"/>
              </a:ext>
            </a:extLst>
          </p:cNvPr>
          <p:cNvPicPr>
            <a:picLocks noChangeAspect="1"/>
          </p:cNvPicPr>
          <p:nvPr/>
        </p:nvPicPr>
        <p:blipFill>
          <a:blip r:embed="rId2"/>
          <a:stretch>
            <a:fillRect/>
          </a:stretch>
        </p:blipFill>
        <p:spPr>
          <a:xfrm>
            <a:off x="316623" y="4495800"/>
            <a:ext cx="8510754" cy="2286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r>
              <a:rPr lang="ar-IQ" dirty="0" err="1">
                <a:solidFill>
                  <a:schemeClr val="tx1"/>
                </a:solidFill>
                <a:cs typeface="Ali_K_Samik" pitchFamily="2" charset="-78"/>
              </a:rPr>
              <a:t>قؤناغةكاني</a:t>
            </a:r>
            <a:r>
              <a:rPr lang="ar-IQ" dirty="0">
                <a:solidFill>
                  <a:schemeClr val="tx1"/>
                </a:solidFill>
                <a:cs typeface="Ali_K_Samik" pitchFamily="2" charset="-78"/>
              </a:rPr>
              <a:t> ياسادانان</a:t>
            </a:r>
          </a:p>
        </p:txBody>
      </p:sp>
      <p:sp>
        <p:nvSpPr>
          <p:cNvPr id="3" name="Content Placeholder 2"/>
          <p:cNvSpPr>
            <a:spLocks noGrp="1"/>
          </p:cNvSpPr>
          <p:nvPr>
            <p:ph idx="1"/>
          </p:nvPr>
        </p:nvSpPr>
        <p:spPr/>
        <p:txBody>
          <a:bodyPr>
            <a:normAutofit/>
          </a:bodyPr>
          <a:lstStyle/>
          <a:p>
            <a:pPr algn="just" rtl="1"/>
            <a:r>
              <a:rPr lang="ar-IQ" u="sng" dirty="0" err="1">
                <a:cs typeface="Ali_K_Samik" pitchFamily="2" charset="-78"/>
              </a:rPr>
              <a:t>قؤناغي</a:t>
            </a:r>
            <a:r>
              <a:rPr lang="ar-IQ" u="sng" dirty="0">
                <a:cs typeface="Ali_K_Samik" pitchFamily="2" charset="-78"/>
              </a:rPr>
              <a:t> يةكةم / ئامادةكردني ثرؤذةى (ثيَشنيار) ياسا:</a:t>
            </a:r>
          </a:p>
          <a:p>
            <a:pPr algn="just" rtl="1">
              <a:buNone/>
            </a:pPr>
            <a:r>
              <a:rPr lang="ar-IQ" dirty="0">
                <a:cs typeface="Ali_K_Samik" pitchFamily="2" charset="-78"/>
              </a:rPr>
              <a:t>   لةم قؤناغةدا دةسةلاَتي تايبةتمةند هةلَدةسيَت بة ئامادةكردني ثرؤذةي ياسايةكي دياريكراو بؤ ريَكخستني </a:t>
            </a:r>
            <a:r>
              <a:rPr lang="ar-IQ" dirty="0" err="1">
                <a:cs typeface="Ali_K_Samik" pitchFamily="2" charset="-78"/>
              </a:rPr>
              <a:t>بابةتيَكي</a:t>
            </a:r>
            <a:r>
              <a:rPr lang="ar-IQ" dirty="0">
                <a:cs typeface="Ali_K_Samik" pitchFamily="2" charset="-78"/>
              </a:rPr>
              <a:t> </a:t>
            </a:r>
            <a:r>
              <a:rPr lang="ar-IQ" dirty="0" err="1">
                <a:cs typeface="Ali_K_Samik" pitchFamily="2" charset="-78"/>
              </a:rPr>
              <a:t>دياريكراو</a:t>
            </a:r>
            <a:r>
              <a:rPr lang="ar-IQ" dirty="0">
                <a:cs typeface="Ali_K_Samik" pitchFamily="2" charset="-78"/>
              </a:rPr>
              <a:t>، ثاشان ثيَشكةشي دةسةلاَتي </a:t>
            </a:r>
            <a:r>
              <a:rPr lang="ar-IQ" dirty="0" err="1">
                <a:cs typeface="Ali_K_Samik" pitchFamily="2" charset="-78"/>
              </a:rPr>
              <a:t>ياساداناني</a:t>
            </a:r>
            <a:r>
              <a:rPr lang="ar-IQ" dirty="0">
                <a:cs typeface="Ali_K_Samik" pitchFamily="2" charset="-78"/>
              </a:rPr>
              <a:t> </a:t>
            </a:r>
            <a:r>
              <a:rPr lang="ar-IQ" dirty="0" err="1">
                <a:cs typeface="Ali_K_Samik" pitchFamily="2" charset="-78"/>
              </a:rPr>
              <a:t>دةكات</a:t>
            </a:r>
            <a:r>
              <a:rPr lang="ar-IQ" dirty="0">
                <a:cs typeface="Ali_K_Samik" pitchFamily="2" charset="-78"/>
              </a:rPr>
              <a:t>. وة دةسةلاَتي تايبةتمةند بة ئامادةكردني ثرؤذة ياسا يان دةسةلاَتي جيَبةجيَكردنة يان دةسةلاَتي ياسادان بؤ </a:t>
            </a:r>
            <a:r>
              <a:rPr lang="ar-IQ" dirty="0" err="1">
                <a:cs typeface="Ali_K_Samik" pitchFamily="2" charset="-78"/>
              </a:rPr>
              <a:t>خؤي</a:t>
            </a:r>
            <a:r>
              <a:rPr lang="ar-IQ" dirty="0">
                <a:cs typeface="Ali_K_Samik" pitchFamily="2" charset="-78"/>
              </a:rPr>
              <a:t> دةبيَت، واتة لةلايةن ذمارةيةكي دياريكراوي ئةندامانيةوة – بةثيَي ياسا دةستورييةكان لة </a:t>
            </a:r>
            <a:r>
              <a:rPr lang="ar-IQ" dirty="0" err="1">
                <a:cs typeface="Ali_K_Samik" pitchFamily="2" charset="-78"/>
              </a:rPr>
              <a:t>دةولَةت</a:t>
            </a:r>
            <a:r>
              <a:rPr lang="ar-IQ" dirty="0">
                <a:cs typeface="Ali_K_Samik" pitchFamily="2" charset="-78"/>
              </a:rPr>
              <a:t>.</a:t>
            </a:r>
          </a:p>
          <a:p>
            <a:pPr marL="171450" marR="0" lvl="0" indent="-171450" algn="just"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2100" b="0" i="0" u="sng"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قؤناغي</a:t>
            </a:r>
            <a:r>
              <a:rPr kumimoji="0" lang="ar-IQ" sz="2100" b="0" i="0" u="sng"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sng"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دووةم</a:t>
            </a:r>
            <a:r>
              <a:rPr kumimoji="0" lang="ar-IQ" sz="2100" b="0" i="0" u="sng"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sng"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طفتوطؤ</a:t>
            </a:r>
            <a:r>
              <a:rPr kumimoji="0" lang="ar-IQ" sz="2100" b="0" i="0" u="sng"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و </a:t>
            </a:r>
            <a:r>
              <a:rPr kumimoji="0" lang="ar-IQ" sz="2100" b="0" i="0" u="sng"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دةنطدان</a:t>
            </a:r>
            <a:r>
              <a:rPr kumimoji="0" lang="ar-IQ" sz="2100" b="0" i="0" u="sng"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a:t>
            </a:r>
          </a:p>
          <a:p>
            <a:pPr marL="171450" marR="0" lvl="0" indent="-171450" algn="just"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ثاش</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ئامادةكردني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ياسايةكي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دياريكراو</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جا</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لةلايةن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دةسةلاَتي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ياسادانانةوة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بيَت يان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دةسةلاَتي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جيَبةجيَكردن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بؤ</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ئةوةى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بكريَت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ياسا،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ئةوا</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ثيَويستة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لةلايةن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دةسةلاَتي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ياسادانان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خويَندنةوةى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بؤ</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بكريَت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طفتوطؤ</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لةسةر</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ناوةرؤكي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بكريَت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ضوارضيَوةى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دارشتنيَكي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ياسايي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كة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رةزامةندي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لةسةر</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بكريَت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لايةن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زؤرينةى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داواكراو</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ثيَي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ريَسا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دةستوريية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بةركارةكان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كة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تايبةتن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دةنطدان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لةسةر</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ياساكان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و ريَساي طشتي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دةنطدان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بريتيية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زؤرينةى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سادة.</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err="1">
                <a:solidFill>
                  <a:schemeClr val="tx1"/>
                </a:solidFill>
                <a:cs typeface="Ali_K_Samik" pitchFamily="2" charset="-78"/>
              </a:rPr>
              <a:t>دةسةلاَتةكان</a:t>
            </a:r>
            <a:r>
              <a:rPr lang="ar-IQ" dirty="0">
                <a:solidFill>
                  <a:schemeClr val="tx1"/>
                </a:solidFill>
                <a:cs typeface="Ali_K_Samik" pitchFamily="2" charset="-78"/>
              </a:rPr>
              <a:t> لة دةولَةت </a:t>
            </a:r>
            <a:endParaRPr lang="ar-IQ" dirty="0"/>
          </a:p>
        </p:txBody>
      </p:sp>
      <p:sp>
        <p:nvSpPr>
          <p:cNvPr id="3" name="Content Placeholder 2"/>
          <p:cNvSpPr>
            <a:spLocks noGrp="1"/>
          </p:cNvSpPr>
          <p:nvPr>
            <p:ph idx="1"/>
          </p:nvPr>
        </p:nvSpPr>
        <p:spPr/>
        <p:txBody>
          <a:bodyPr>
            <a:normAutofit/>
          </a:bodyPr>
          <a:lstStyle/>
          <a:p>
            <a:pPr algn="just" rtl="1"/>
            <a:r>
              <a:rPr lang="ar-IQ" u="sng" dirty="0" err="1">
                <a:cs typeface="Ali_K_Samik" pitchFamily="2" charset="-78"/>
              </a:rPr>
              <a:t>قؤناغي</a:t>
            </a:r>
            <a:r>
              <a:rPr lang="ar-IQ" u="sng" dirty="0">
                <a:cs typeface="Ali_K_Samik" pitchFamily="2" charset="-78"/>
              </a:rPr>
              <a:t> سيَيةم / ثةسةندكردن و </a:t>
            </a:r>
            <a:r>
              <a:rPr lang="ar-IQ" u="sng" dirty="0" err="1">
                <a:cs typeface="Ali_K_Samik" pitchFamily="2" charset="-78"/>
              </a:rPr>
              <a:t>دةركردن</a:t>
            </a:r>
            <a:r>
              <a:rPr lang="ar-IQ" u="sng" dirty="0">
                <a:cs typeface="Ali_K_Samik" pitchFamily="2" charset="-78"/>
              </a:rPr>
              <a:t>:</a:t>
            </a:r>
          </a:p>
          <a:p>
            <a:pPr algn="just" rtl="1">
              <a:buNone/>
            </a:pPr>
            <a:r>
              <a:rPr lang="ar-IQ" dirty="0">
                <a:cs typeface="Ali_K_Samik" pitchFamily="2" charset="-78"/>
              </a:rPr>
              <a:t>   ثاش رةزامةندي دةسةلاَتي ياسادانان لةسةر ثرؤذةى ياسايةكي دياريكراو و دةنطدان بؤي بة </a:t>
            </a:r>
            <a:r>
              <a:rPr lang="ar-IQ" dirty="0" err="1">
                <a:cs typeface="Ali_K_Samik" pitchFamily="2" charset="-78"/>
              </a:rPr>
              <a:t>زؤرينةى</a:t>
            </a:r>
            <a:r>
              <a:rPr lang="ar-IQ" dirty="0">
                <a:cs typeface="Ali_K_Samik" pitchFamily="2" charset="-78"/>
              </a:rPr>
              <a:t> </a:t>
            </a:r>
            <a:r>
              <a:rPr lang="ar-IQ" dirty="0" err="1">
                <a:cs typeface="Ali_K_Samik" pitchFamily="2" charset="-78"/>
              </a:rPr>
              <a:t>دياريكراو</a:t>
            </a:r>
            <a:r>
              <a:rPr lang="ar-IQ" dirty="0">
                <a:cs typeface="Ali_K_Samik" pitchFamily="2" charset="-78"/>
              </a:rPr>
              <a:t>، ثاشان دةسةلاَتي ياسادانان رةوانةى سةرؤكي دةسةلاَتي جيَبةجيَكردني دةكات بؤ ثةسةندكردن لة ماوةيةكي دياريكراو بةثيَي ريَسا دةستوريية بةركارةكان لة </a:t>
            </a:r>
            <a:r>
              <a:rPr lang="ar-IQ" dirty="0" err="1">
                <a:cs typeface="Ali_K_Samik" pitchFamily="2" charset="-78"/>
              </a:rPr>
              <a:t>دةولَةت</a:t>
            </a:r>
            <a:r>
              <a:rPr lang="ar-IQ" dirty="0">
                <a:cs typeface="Ali_K_Samik" pitchFamily="2" charset="-78"/>
              </a:rPr>
              <a:t>.</a:t>
            </a:r>
            <a:endParaRPr lang="en-US" dirty="0">
              <a:cs typeface="Ali_K_Samik" pitchFamily="2" charset="-78"/>
            </a:endParaRPr>
          </a:p>
          <a:p>
            <a:pPr marL="171450" marR="0" lvl="0" indent="-171450" algn="just"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2100" b="0" i="0" u="sng"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قؤناغي</a:t>
            </a:r>
            <a:r>
              <a:rPr kumimoji="0" lang="ar-IQ" sz="2100" b="0" i="0" u="sng"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sng"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ضوارةم</a:t>
            </a:r>
            <a:r>
              <a:rPr kumimoji="0" lang="ar-IQ" sz="2100" b="0" i="0" u="sng"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sng"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بلاَوكردنةوة</a:t>
            </a:r>
            <a:r>
              <a:rPr kumimoji="0" lang="ar-IQ" sz="2100" b="0" i="0" u="sng"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a:t>
            </a:r>
          </a:p>
          <a:p>
            <a:pPr marL="171450" marR="0" lvl="0" indent="-171450" algn="just"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ثاش</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تيَثةربووني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سيَ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قؤناغي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يةكةم</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كة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باسكرا</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ئامادةكردني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ثرؤذةى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ياساو</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طفتوطؤكردن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دةنطدان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ثةسةند</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كردني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ئةوا</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نابيَـتة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ياسايةكي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ثابةند</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تةنها</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ثاش</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بلاَوكردنةوةى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نةبيَت</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رؤذنامةى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فةرمي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تايبةت</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بلاَوكردنةوةى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ياساكان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تاوةكو</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خةلَكي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بةطشتي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زانيارييان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هةبيَت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شيَوةيةكي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طريمانة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لةبةر</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ئةوةى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سيَ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قؤناغةكاني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سيَيةم</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ثةيوةندارة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تايبةتة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لايةنةكاني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فةرمانرةوا</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بةشيَوةيةكي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طشتي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خةلَكي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ئاطادارى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وردةكارييةكاني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ثرؤسةى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ياسادانان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نين يان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طرنطي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ثيَنادةن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err="1">
                <a:solidFill>
                  <a:schemeClr val="tx1"/>
                </a:solidFill>
                <a:cs typeface="Ali_K_Samik" pitchFamily="2" charset="-78"/>
              </a:rPr>
              <a:t>دةسةلاَتةكان</a:t>
            </a:r>
            <a:r>
              <a:rPr lang="ar-IQ" dirty="0">
                <a:solidFill>
                  <a:schemeClr val="tx1"/>
                </a:solidFill>
                <a:cs typeface="Ali_K_Samik" pitchFamily="2" charset="-78"/>
              </a:rPr>
              <a:t> لة دةولَةت </a:t>
            </a:r>
            <a:endParaRPr lang="ar-IQ" dirty="0"/>
          </a:p>
        </p:txBody>
      </p:sp>
      <p:sp>
        <p:nvSpPr>
          <p:cNvPr id="3" name="Content Placeholder 2"/>
          <p:cNvSpPr>
            <a:spLocks noGrp="1"/>
          </p:cNvSpPr>
          <p:nvPr>
            <p:ph idx="1"/>
          </p:nvPr>
        </p:nvSpPr>
        <p:spPr/>
        <p:txBody>
          <a:bodyPr>
            <a:normAutofit/>
          </a:bodyPr>
          <a:lstStyle/>
          <a:p>
            <a:pPr algn="just" rtl="1"/>
            <a:r>
              <a:rPr lang="ar-IQ" u="sng" dirty="0" err="1">
                <a:cs typeface="Ali_K_Samik" pitchFamily="2" charset="-78"/>
              </a:rPr>
              <a:t>دووةم</a:t>
            </a:r>
            <a:r>
              <a:rPr lang="ar-IQ" u="sng" dirty="0">
                <a:cs typeface="Ali_K_Samik" pitchFamily="2" charset="-78"/>
              </a:rPr>
              <a:t>/ </a:t>
            </a:r>
            <a:r>
              <a:rPr lang="ar-IQ" u="sng" dirty="0" err="1">
                <a:cs typeface="Ali_K_Samik" pitchFamily="2" charset="-78"/>
              </a:rPr>
              <a:t>دةسةلاَتي</a:t>
            </a:r>
            <a:r>
              <a:rPr lang="ar-IQ" u="sng" dirty="0">
                <a:cs typeface="Ali_K_Samik" pitchFamily="2" charset="-78"/>
              </a:rPr>
              <a:t> </a:t>
            </a:r>
            <a:r>
              <a:rPr lang="ar-IQ" u="sng" dirty="0" err="1">
                <a:cs typeface="Ali_K_Samik" pitchFamily="2" charset="-78"/>
              </a:rPr>
              <a:t>جيَبةجيَكردن</a:t>
            </a:r>
            <a:r>
              <a:rPr lang="ar-IQ" u="sng" dirty="0">
                <a:cs typeface="Ali_K_Samik" pitchFamily="2" charset="-78"/>
              </a:rPr>
              <a:t>: </a:t>
            </a:r>
          </a:p>
          <a:p>
            <a:pPr algn="just" rtl="1">
              <a:buNone/>
            </a:pPr>
            <a:r>
              <a:rPr lang="ar-IQ" dirty="0">
                <a:cs typeface="Ali_K_Samik" pitchFamily="2" charset="-78"/>
              </a:rPr>
              <a:t>    دةسةلاَتي جيَبةجيَكردن تايبةتمةندة بة جيَبةجيَكردني ياسا دانراوةكان لةلايةن </a:t>
            </a:r>
            <a:r>
              <a:rPr lang="ar-IQ" dirty="0" err="1">
                <a:cs typeface="Ali_K_Samik" pitchFamily="2" charset="-78"/>
              </a:rPr>
              <a:t>دةسةلاَتي</a:t>
            </a:r>
            <a:r>
              <a:rPr lang="ar-IQ" dirty="0">
                <a:cs typeface="Ali_K_Samik" pitchFamily="2" charset="-78"/>
              </a:rPr>
              <a:t> </a:t>
            </a:r>
            <a:r>
              <a:rPr lang="ar-IQ" dirty="0" err="1">
                <a:cs typeface="Ali_K_Samik" pitchFamily="2" charset="-78"/>
              </a:rPr>
              <a:t>ياسادانانةوة</a:t>
            </a:r>
            <a:r>
              <a:rPr lang="ar-IQ" dirty="0">
                <a:cs typeface="Ali_K_Samik" pitchFamily="2" charset="-78"/>
              </a:rPr>
              <a:t>، لةطةلَ ئةوةشدا رؤلَي دةسةلاَتي جيَبةجيَكردن دةكةويَتةثاش رؤلَي </a:t>
            </a:r>
            <a:r>
              <a:rPr lang="ar-IQ" dirty="0" err="1">
                <a:cs typeface="Ali_K_Samik" pitchFamily="2" charset="-78"/>
              </a:rPr>
              <a:t>دةسةلاَتي</a:t>
            </a:r>
            <a:r>
              <a:rPr lang="ar-IQ" dirty="0">
                <a:cs typeface="Ali_K_Samik" pitchFamily="2" charset="-78"/>
              </a:rPr>
              <a:t> </a:t>
            </a:r>
            <a:r>
              <a:rPr lang="ar-IQ" dirty="0" err="1">
                <a:cs typeface="Ali_K_Samik" pitchFamily="2" charset="-78"/>
              </a:rPr>
              <a:t>ياسادانان</a:t>
            </a:r>
            <a:r>
              <a:rPr lang="ar-IQ" dirty="0">
                <a:cs typeface="Ali_K_Samik" pitchFamily="2" charset="-78"/>
              </a:rPr>
              <a:t>، بةلاَم لة رووي ثراكتيكةوة لة زؤربةى دةولَةتان رؤلَي دةسةلاَتي جيَبةجيَكردن زؤرتر </a:t>
            </a:r>
            <a:r>
              <a:rPr lang="ar-IQ" dirty="0" err="1">
                <a:cs typeface="Ali_K_Samik" pitchFamily="2" charset="-78"/>
              </a:rPr>
              <a:t>بةديار</a:t>
            </a:r>
            <a:r>
              <a:rPr lang="ar-IQ" dirty="0">
                <a:cs typeface="Ali_K_Samik" pitchFamily="2" charset="-78"/>
              </a:rPr>
              <a:t> </a:t>
            </a:r>
            <a:r>
              <a:rPr lang="ar-IQ" dirty="0" err="1">
                <a:cs typeface="Ali_K_Samik" pitchFamily="2" charset="-78"/>
              </a:rPr>
              <a:t>دةكةويَت</a:t>
            </a:r>
            <a:r>
              <a:rPr lang="ar-IQ" dirty="0">
                <a:cs typeface="Ali_K_Samik" pitchFamily="2" charset="-78"/>
              </a:rPr>
              <a:t>، لةبةر ئةوةى بةهؤي تايبةتمةنديةكانيةوة بةريَوةبردني دةولَةت لة ناوةوة و نويَنةرايةتي كردن لةدةرةوة وا دةخوازيَت رؤلَي دةسةلاَتي جيَبةجيَكردن ديار تر بيَت.</a:t>
            </a:r>
            <a:endParaRPr lang="en-US" dirty="0">
              <a:cs typeface="Ali_K_Samik" pitchFamily="2" charset="-78"/>
            </a:endParaRPr>
          </a:p>
          <a:p>
            <a:pPr marL="171450" marR="0" lvl="0" indent="-171450" algn="just"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2100" b="0" i="0" u="sng"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سيَيةم</a:t>
            </a:r>
            <a:r>
              <a:rPr kumimoji="0" lang="ar-IQ" sz="2100" b="0" i="0" u="sng"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sng"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دةسةلاَتي</a:t>
            </a:r>
            <a:r>
              <a:rPr kumimoji="0" lang="ar-IQ" sz="2100" b="0" i="0" u="sng"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sng"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دادوةرى</a:t>
            </a:r>
            <a:r>
              <a:rPr kumimoji="0" lang="ar-IQ" sz="2100" b="0" i="0" u="sng"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p>
          <a:p>
            <a:pPr marL="171450" marR="0" lvl="0" indent="-171450" algn="just"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ئةو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دةسةلاَتة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دةطريَتةوة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كة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تايبةتمةندة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جيَبةجيَكردني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ياسا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بةركارةكان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بةسةر</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ئةو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ناكؤكيانةى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كة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دةخريَنة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بةردةمي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a:t>
            </a:r>
          </a:p>
          <a:p>
            <a:pPr algn="just" rtl="1"/>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235074"/>
          </a:xfrm>
        </p:spPr>
        <p:style>
          <a:lnRef idx="2">
            <a:schemeClr val="accent2"/>
          </a:lnRef>
          <a:fillRef idx="1">
            <a:schemeClr val="lt1"/>
          </a:fillRef>
          <a:effectRef idx="0">
            <a:schemeClr val="accent2"/>
          </a:effectRef>
          <a:fontRef idx="minor">
            <a:schemeClr val="dk1"/>
          </a:fontRef>
        </p:style>
        <p:txBody>
          <a:bodyPr>
            <a:normAutofit/>
          </a:bodyPr>
          <a:lstStyle/>
          <a:p>
            <a:pPr algn="ctr" rtl="1"/>
            <a:r>
              <a:rPr lang="ar-IQ" sz="4800" dirty="0" err="1">
                <a:cs typeface="Ali_K_Samik" pitchFamily="2" charset="-78"/>
              </a:rPr>
              <a:t>جؤرةكاني</a:t>
            </a:r>
            <a:r>
              <a:rPr lang="ar-IQ" sz="4800" dirty="0">
                <a:cs typeface="Ali_K_Samik" pitchFamily="2" charset="-78"/>
              </a:rPr>
              <a:t> </a:t>
            </a:r>
            <a:r>
              <a:rPr lang="ar-IQ" sz="4800" dirty="0" err="1">
                <a:cs typeface="Ali_K_Samik" pitchFamily="2" charset="-78"/>
              </a:rPr>
              <a:t>دةولَةت</a:t>
            </a:r>
            <a:endParaRPr lang="ar-IQ" sz="4800" dirty="0">
              <a:cs typeface="Ali_K_Samik" pitchFamily="2" charset="-78"/>
            </a:endParaRPr>
          </a:p>
        </p:txBody>
      </p:sp>
      <p:graphicFrame>
        <p:nvGraphicFramePr>
          <p:cNvPr id="4" name="Diagram 3"/>
          <p:cNvGraphicFramePr/>
          <p:nvPr/>
        </p:nvGraphicFramePr>
        <p:xfrm>
          <a:off x="533400" y="1600200"/>
          <a:ext cx="8153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rtl="1"/>
            <a:r>
              <a:rPr lang="ar-IQ" sz="4800" dirty="0" err="1">
                <a:cs typeface="Ali_K_Samik" pitchFamily="2" charset="-78"/>
              </a:rPr>
              <a:t>جؤرةكاني</a:t>
            </a:r>
            <a:r>
              <a:rPr lang="ar-IQ" sz="4800" dirty="0">
                <a:cs typeface="Ali_K_Samik" pitchFamily="2" charset="-78"/>
              </a:rPr>
              <a:t> دةولَةت </a:t>
            </a:r>
            <a:endParaRPr lang="ar-IQ" sz="4800"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rtl="1">
              <a:buClrTx/>
              <a:buFont typeface="Wingdings" pitchFamily="2" charset="2"/>
              <a:buChar char="v"/>
            </a:pPr>
            <a:r>
              <a:rPr lang="ar-IQ" sz="2400" b="1" u="sng" dirty="0">
                <a:cs typeface="Ali_K_Alwand" pitchFamily="2" charset="-78"/>
              </a:rPr>
              <a:t> </a:t>
            </a:r>
            <a:r>
              <a:rPr lang="ar-IQ" sz="2400" b="1" u="sng" dirty="0" err="1">
                <a:cs typeface="Ali_K_Alwand" pitchFamily="2" charset="-78"/>
              </a:rPr>
              <a:t>يةكةم</a:t>
            </a:r>
            <a:r>
              <a:rPr lang="ar-IQ" sz="2400" b="1" u="sng" dirty="0">
                <a:cs typeface="Ali_K_Alwand" pitchFamily="2" charset="-78"/>
              </a:rPr>
              <a:t>: </a:t>
            </a:r>
            <a:r>
              <a:rPr lang="ar-IQ" sz="2400" b="1" u="sng" dirty="0" err="1">
                <a:cs typeface="Ali_K_Alwand" pitchFamily="2" charset="-78"/>
              </a:rPr>
              <a:t>دةولَةتي</a:t>
            </a:r>
            <a:r>
              <a:rPr lang="ar-IQ" sz="2400" b="1" u="sng" dirty="0">
                <a:cs typeface="Ali_K_Alwand" pitchFamily="2" charset="-78"/>
              </a:rPr>
              <a:t> سادة:</a:t>
            </a:r>
            <a:r>
              <a:rPr lang="ar-IQ" sz="2400" b="1" dirty="0">
                <a:cs typeface="Ali_K_Alwand" pitchFamily="2" charset="-78"/>
              </a:rPr>
              <a:t> </a:t>
            </a:r>
            <a:r>
              <a:rPr lang="ar-IQ" sz="2400" dirty="0" err="1">
                <a:cs typeface="Ali_K_Alwand" pitchFamily="2" charset="-78"/>
              </a:rPr>
              <a:t>بريتيية</a:t>
            </a:r>
            <a:r>
              <a:rPr lang="ar-IQ" sz="2400" dirty="0">
                <a:cs typeface="Ali_K_Alwand" pitchFamily="2" charset="-78"/>
              </a:rPr>
              <a:t> لةو دةولَةتةى كة لة شيَوة و </a:t>
            </a:r>
            <a:r>
              <a:rPr lang="ar-IQ" sz="2400" dirty="0" err="1">
                <a:cs typeface="Ali_K_Alwand" pitchFamily="2" charset="-78"/>
              </a:rPr>
              <a:t>ثيَكهاتة</a:t>
            </a:r>
            <a:r>
              <a:rPr lang="ar-IQ" sz="2400" dirty="0">
                <a:cs typeface="Ali_K_Alwand" pitchFamily="2" charset="-78"/>
              </a:rPr>
              <a:t> </a:t>
            </a:r>
            <a:r>
              <a:rPr lang="ar-IQ" sz="2400" dirty="0" err="1">
                <a:cs typeface="Ali_K_Alwand" pitchFamily="2" charset="-78"/>
              </a:rPr>
              <a:t>سادةية</a:t>
            </a:r>
            <a:r>
              <a:rPr lang="ar-IQ" sz="2400" dirty="0">
                <a:cs typeface="Ali_K_Alwand" pitchFamily="2" charset="-78"/>
              </a:rPr>
              <a:t>، </a:t>
            </a:r>
            <a:r>
              <a:rPr lang="ar-IQ" sz="2400" dirty="0" err="1">
                <a:cs typeface="Ali_K_Alwand" pitchFamily="2" charset="-78"/>
              </a:rPr>
              <a:t>وخاوةن</a:t>
            </a:r>
            <a:r>
              <a:rPr lang="ar-IQ" sz="2400" dirty="0">
                <a:cs typeface="Ali_K_Alwand" pitchFamily="2" charset="-78"/>
              </a:rPr>
              <a:t> يةك </a:t>
            </a:r>
            <a:r>
              <a:rPr lang="ar-IQ" sz="2400" dirty="0" err="1">
                <a:cs typeface="Ali_K_Alwand" pitchFamily="2" charset="-78"/>
              </a:rPr>
              <a:t>دةستور</a:t>
            </a:r>
            <a:r>
              <a:rPr lang="ar-IQ" sz="2400" dirty="0">
                <a:cs typeface="Ali_K_Alwand" pitchFamily="2" charset="-78"/>
              </a:rPr>
              <a:t> و دةسةلاَتي ( </a:t>
            </a:r>
            <a:r>
              <a:rPr lang="ar-IQ" sz="2400" dirty="0" err="1">
                <a:cs typeface="Ali_K_Alwand" pitchFamily="2" charset="-78"/>
              </a:rPr>
              <a:t>ياسادان</a:t>
            </a:r>
            <a:r>
              <a:rPr lang="ar-IQ" sz="2400" dirty="0">
                <a:cs typeface="Ali_K_Alwand" pitchFamily="2" charset="-78"/>
              </a:rPr>
              <a:t> و جيَبةجيَكردن و </a:t>
            </a:r>
            <a:r>
              <a:rPr lang="ar-IQ" sz="2400" dirty="0" err="1">
                <a:cs typeface="Ali_K_Alwand" pitchFamily="2" charset="-78"/>
              </a:rPr>
              <a:t>دادوةرى</a:t>
            </a:r>
            <a:r>
              <a:rPr lang="ar-IQ" sz="2400" dirty="0">
                <a:cs typeface="Ali_K_Alwand" pitchFamily="2" charset="-78"/>
              </a:rPr>
              <a:t> )</a:t>
            </a:r>
            <a:r>
              <a:rPr lang="ar-IQ" sz="2400" dirty="0" err="1">
                <a:cs typeface="Ali_K_Alwand" pitchFamily="2" charset="-78"/>
              </a:rPr>
              <a:t>يية</a:t>
            </a:r>
            <a:r>
              <a:rPr lang="ar-IQ" sz="2400" dirty="0">
                <a:cs typeface="Ali_K_Alwand" pitchFamily="2" charset="-78"/>
              </a:rPr>
              <a:t>، تاكةكان </a:t>
            </a:r>
            <a:r>
              <a:rPr lang="ar-IQ" sz="2400" dirty="0" err="1">
                <a:cs typeface="Ali_K_Alwand" pitchFamily="2" charset="-78"/>
              </a:rPr>
              <a:t>تيايدا</a:t>
            </a:r>
            <a:r>
              <a:rPr lang="ar-IQ" sz="2400" dirty="0">
                <a:cs typeface="Ali_K_Alwand" pitchFamily="2" charset="-78"/>
              </a:rPr>
              <a:t> </a:t>
            </a:r>
            <a:r>
              <a:rPr lang="ar-IQ" sz="2400" dirty="0" err="1">
                <a:cs typeface="Ali_K_Alwand" pitchFamily="2" charset="-78"/>
              </a:rPr>
              <a:t>ملكةضي</a:t>
            </a:r>
            <a:r>
              <a:rPr lang="ar-IQ" sz="2400" dirty="0">
                <a:cs typeface="Ali_K_Alwand" pitchFamily="2" charset="-78"/>
              </a:rPr>
              <a:t> يةك </a:t>
            </a:r>
            <a:r>
              <a:rPr lang="ar-IQ" sz="2400" dirty="0" err="1">
                <a:cs typeface="Ali_K_Alwand" pitchFamily="2" charset="-78"/>
              </a:rPr>
              <a:t>كؤمةلَة</a:t>
            </a:r>
            <a:r>
              <a:rPr lang="ar-IQ" sz="2400" dirty="0">
                <a:cs typeface="Ali_K_Alwand" pitchFamily="2" charset="-78"/>
              </a:rPr>
              <a:t> </a:t>
            </a:r>
            <a:r>
              <a:rPr lang="ar-IQ" sz="2400" dirty="0" err="1">
                <a:cs typeface="Ali_K_Alwand" pitchFamily="2" charset="-78"/>
              </a:rPr>
              <a:t>ياسان</a:t>
            </a:r>
            <a:r>
              <a:rPr lang="ar-IQ" sz="2400" dirty="0">
                <a:cs typeface="Ali_K_Alwand" pitchFamily="2" charset="-78"/>
              </a:rPr>
              <a:t>.</a:t>
            </a:r>
          </a:p>
          <a:p>
            <a:pPr algn="just" rtl="1"/>
            <a:r>
              <a:rPr lang="ar-IQ" sz="2400" dirty="0">
                <a:cs typeface="Ali_K_Alwand" pitchFamily="2" charset="-78"/>
              </a:rPr>
              <a:t> </a:t>
            </a:r>
            <a:r>
              <a:rPr lang="ar-IQ" sz="2400" b="1" u="sng" dirty="0">
                <a:cs typeface="Ali_K_Alwand" pitchFamily="2" charset="-78"/>
              </a:rPr>
              <a:t>دستور: </a:t>
            </a:r>
            <a:r>
              <a:rPr lang="ar-IQ" sz="2400" dirty="0">
                <a:cs typeface="Ali_K_Alwand" pitchFamily="2" charset="-78"/>
              </a:rPr>
              <a:t>يةك </a:t>
            </a:r>
            <a:r>
              <a:rPr lang="ar-IQ" sz="2400" dirty="0" err="1">
                <a:cs typeface="Ali_K_Alwand" pitchFamily="2" charset="-78"/>
              </a:rPr>
              <a:t>دةستور</a:t>
            </a:r>
            <a:r>
              <a:rPr lang="ar-IQ" sz="2400" dirty="0">
                <a:cs typeface="Ali_K_Alwand" pitchFamily="2" charset="-78"/>
              </a:rPr>
              <a:t> </a:t>
            </a:r>
            <a:r>
              <a:rPr lang="ar-IQ" sz="2400" dirty="0" err="1">
                <a:cs typeface="Ali_K_Alwand" pitchFamily="2" charset="-78"/>
              </a:rPr>
              <a:t>بووني</a:t>
            </a:r>
            <a:r>
              <a:rPr lang="ar-IQ" sz="2400" dirty="0">
                <a:cs typeface="Ali_K_Alwand" pitchFamily="2" charset="-78"/>
              </a:rPr>
              <a:t> </a:t>
            </a:r>
            <a:r>
              <a:rPr lang="ar-IQ" sz="2400" dirty="0" err="1">
                <a:cs typeface="Ali_K_Alwand" pitchFamily="2" charset="-78"/>
              </a:rPr>
              <a:t>هةية</a:t>
            </a:r>
            <a:r>
              <a:rPr lang="ar-IQ" sz="2400" dirty="0">
                <a:cs typeface="Ali_K_Alwand" pitchFamily="2" charset="-78"/>
              </a:rPr>
              <a:t> </a:t>
            </a:r>
            <a:r>
              <a:rPr lang="ar-IQ" sz="2400" dirty="0" err="1">
                <a:cs typeface="Ali_K_Alwand" pitchFamily="2" charset="-78"/>
              </a:rPr>
              <a:t>لةدةولَةتدا</a:t>
            </a:r>
            <a:r>
              <a:rPr lang="ar-IQ" sz="2400" dirty="0">
                <a:cs typeface="Ali_K_Alwand" pitchFamily="2" charset="-78"/>
              </a:rPr>
              <a:t> و  </a:t>
            </a:r>
            <a:r>
              <a:rPr lang="ar-IQ" sz="2400" dirty="0" err="1">
                <a:cs typeface="Ali_K_Alwand" pitchFamily="2" charset="-78"/>
              </a:rPr>
              <a:t>تةواوي</a:t>
            </a:r>
            <a:r>
              <a:rPr lang="ar-IQ" sz="2400" dirty="0">
                <a:cs typeface="Ali_K_Alwand" pitchFamily="2" charset="-78"/>
              </a:rPr>
              <a:t> دام و </a:t>
            </a:r>
            <a:r>
              <a:rPr lang="ar-IQ" sz="2400" dirty="0" err="1">
                <a:cs typeface="Ali_K_Alwand" pitchFamily="2" charset="-78"/>
              </a:rPr>
              <a:t>دةزطا</a:t>
            </a:r>
            <a:r>
              <a:rPr lang="ar-IQ" sz="2400" dirty="0">
                <a:cs typeface="Ali_K_Alwand" pitchFamily="2" charset="-78"/>
              </a:rPr>
              <a:t> </a:t>
            </a:r>
            <a:r>
              <a:rPr lang="ar-IQ" sz="2400" dirty="0" err="1">
                <a:cs typeface="Ali_K_Alwand" pitchFamily="2" charset="-78"/>
              </a:rPr>
              <a:t>ودةسةلاَتةكاني</a:t>
            </a:r>
            <a:r>
              <a:rPr lang="ar-IQ" sz="2400" dirty="0">
                <a:cs typeface="Ali_K_Alwand" pitchFamily="2" charset="-78"/>
              </a:rPr>
              <a:t> </a:t>
            </a:r>
            <a:r>
              <a:rPr lang="ar-IQ" sz="2400" dirty="0" err="1">
                <a:cs typeface="Ali_K_Alwand" pitchFamily="2" charset="-78"/>
              </a:rPr>
              <a:t>دةولَةت</a:t>
            </a:r>
            <a:r>
              <a:rPr lang="ar-IQ" sz="2400" dirty="0">
                <a:cs typeface="Ali_K_Alwand" pitchFamily="2" charset="-78"/>
              </a:rPr>
              <a:t> </a:t>
            </a:r>
            <a:r>
              <a:rPr lang="ar-IQ" sz="2400" dirty="0" err="1">
                <a:cs typeface="Ali_K_Alwand" pitchFamily="2" charset="-78"/>
              </a:rPr>
              <a:t>تيايدا</a:t>
            </a:r>
            <a:r>
              <a:rPr lang="ar-IQ" sz="2400" dirty="0">
                <a:cs typeface="Ali_K_Alwand" pitchFamily="2" charset="-78"/>
              </a:rPr>
              <a:t> </a:t>
            </a:r>
            <a:r>
              <a:rPr lang="ar-IQ" sz="2400" dirty="0" err="1">
                <a:cs typeface="Ali_K_Alwand" pitchFamily="2" charset="-78"/>
              </a:rPr>
              <a:t>ملكةضن</a:t>
            </a:r>
            <a:r>
              <a:rPr lang="ar-IQ" sz="2400" dirty="0">
                <a:cs typeface="Ali_K_Alwand" pitchFamily="2" charset="-78"/>
              </a:rPr>
              <a:t> </a:t>
            </a:r>
            <a:r>
              <a:rPr lang="ar-IQ" sz="2400" dirty="0" err="1">
                <a:cs typeface="Ali_K_Alwand" pitchFamily="2" charset="-78"/>
              </a:rPr>
              <a:t>بؤي</a:t>
            </a:r>
            <a:r>
              <a:rPr lang="ar-IQ" sz="2400" dirty="0">
                <a:cs typeface="Ali_K_Alwand" pitchFamily="2" charset="-78"/>
              </a:rPr>
              <a:t> و </a:t>
            </a:r>
            <a:r>
              <a:rPr lang="ar-IQ" sz="2400" dirty="0" err="1">
                <a:cs typeface="Ali_K_Alwand" pitchFamily="2" charset="-78"/>
              </a:rPr>
              <a:t>ثةيوةندي</a:t>
            </a:r>
            <a:r>
              <a:rPr lang="ar-IQ" sz="2400" dirty="0">
                <a:cs typeface="Ali_K_Alwand" pitchFamily="2" charset="-78"/>
              </a:rPr>
              <a:t> </a:t>
            </a:r>
            <a:r>
              <a:rPr lang="ar-IQ" sz="2400" dirty="0" err="1">
                <a:cs typeface="Ali_K_Alwand" pitchFamily="2" charset="-78"/>
              </a:rPr>
              <a:t>ودةسةلاَتةكانيان</a:t>
            </a:r>
            <a:r>
              <a:rPr lang="ar-IQ" sz="2400" dirty="0">
                <a:cs typeface="Ali_K_Alwand" pitchFamily="2" charset="-78"/>
              </a:rPr>
              <a:t> دياري </a:t>
            </a:r>
            <a:r>
              <a:rPr lang="ar-IQ" sz="2400" dirty="0" err="1">
                <a:cs typeface="Ali_K_Alwand" pitchFamily="2" charset="-78"/>
              </a:rPr>
              <a:t>دةكات</a:t>
            </a:r>
            <a:r>
              <a:rPr lang="ar-IQ" sz="2400" dirty="0">
                <a:cs typeface="Ali_K_Alwand" pitchFamily="2" charset="-78"/>
              </a:rPr>
              <a:t>.</a:t>
            </a:r>
          </a:p>
          <a:p>
            <a:pPr algn="just" rtl="1"/>
            <a:r>
              <a:rPr lang="ar-IQ" sz="2400" dirty="0">
                <a:cs typeface="Ali_K_Alwand" pitchFamily="2" charset="-78"/>
              </a:rPr>
              <a:t> </a:t>
            </a:r>
            <a:r>
              <a:rPr lang="ar-IQ" sz="2400" b="1" u="sng" dirty="0" err="1">
                <a:cs typeface="Ali_K_Alwand" pitchFamily="2" charset="-78"/>
              </a:rPr>
              <a:t>دةسةلاَتةكان</a:t>
            </a:r>
            <a:r>
              <a:rPr lang="ar-IQ" sz="2400" b="1" u="sng" dirty="0">
                <a:cs typeface="Ali_K_Alwand" pitchFamily="2" charset="-78"/>
              </a:rPr>
              <a:t>: </a:t>
            </a:r>
            <a:r>
              <a:rPr lang="ar-IQ" sz="2400" dirty="0">
                <a:cs typeface="Ali_K_Alwand" pitchFamily="2" charset="-78"/>
              </a:rPr>
              <a:t>يةك </a:t>
            </a:r>
            <a:r>
              <a:rPr lang="ar-IQ" sz="2400" dirty="0" err="1">
                <a:cs typeface="Ali_K_Alwand" pitchFamily="2" charset="-78"/>
              </a:rPr>
              <a:t>دةسةلاَتي</a:t>
            </a:r>
            <a:r>
              <a:rPr lang="ar-IQ" sz="2400" dirty="0">
                <a:cs typeface="Ali_K_Alwand" pitchFamily="2" charset="-78"/>
              </a:rPr>
              <a:t> </a:t>
            </a:r>
            <a:r>
              <a:rPr lang="ar-IQ" sz="2400" dirty="0" err="1">
                <a:cs typeface="Ali_K_Alwand" pitchFamily="2" charset="-78"/>
              </a:rPr>
              <a:t>ياسادانان</a:t>
            </a:r>
            <a:r>
              <a:rPr lang="ar-IQ" sz="2400" dirty="0">
                <a:cs typeface="Ali_K_Alwand" pitchFamily="2" charset="-78"/>
              </a:rPr>
              <a:t> </a:t>
            </a:r>
            <a:r>
              <a:rPr lang="ar-IQ" sz="2400" dirty="0" err="1">
                <a:cs typeface="Ali_K_Alwand" pitchFamily="2" charset="-78"/>
              </a:rPr>
              <a:t>هةية</a:t>
            </a:r>
            <a:r>
              <a:rPr lang="ar-IQ" sz="2400" dirty="0">
                <a:cs typeface="Ali_K_Alwand" pitchFamily="2" charset="-78"/>
              </a:rPr>
              <a:t> لة   </a:t>
            </a:r>
            <a:r>
              <a:rPr lang="ar-IQ" sz="2400" dirty="0" err="1">
                <a:cs typeface="Ali_K_Alwand" pitchFamily="2" charset="-78"/>
              </a:rPr>
              <a:t>دةولَةتدا</a:t>
            </a:r>
            <a:r>
              <a:rPr lang="ar-IQ" sz="2400" dirty="0">
                <a:cs typeface="Ali_K_Alwand" pitchFamily="2" charset="-78"/>
              </a:rPr>
              <a:t> و </a:t>
            </a:r>
            <a:r>
              <a:rPr lang="ar-IQ" sz="2400" dirty="0" err="1">
                <a:cs typeface="Ali_K_Alwand" pitchFamily="2" charset="-78"/>
              </a:rPr>
              <a:t>تةواوي</a:t>
            </a:r>
            <a:r>
              <a:rPr lang="ar-IQ" sz="2400" dirty="0">
                <a:cs typeface="Ali_K_Alwand" pitchFamily="2" charset="-78"/>
              </a:rPr>
              <a:t> </a:t>
            </a:r>
            <a:r>
              <a:rPr lang="ar-IQ" sz="2400" dirty="0" err="1">
                <a:cs typeface="Ali_K_Alwand" pitchFamily="2" charset="-78"/>
              </a:rPr>
              <a:t>ياساكان</a:t>
            </a:r>
            <a:r>
              <a:rPr lang="ar-IQ" sz="2400" dirty="0">
                <a:cs typeface="Ali_K_Alwand" pitchFamily="2" charset="-78"/>
              </a:rPr>
              <a:t> لة </a:t>
            </a:r>
            <a:r>
              <a:rPr lang="ar-IQ" sz="2400" dirty="0" err="1">
                <a:cs typeface="Ali_K_Alwand" pitchFamily="2" charset="-78"/>
              </a:rPr>
              <a:t>لايةن</a:t>
            </a:r>
            <a:r>
              <a:rPr lang="ar-IQ" sz="2400" dirty="0">
                <a:cs typeface="Ali_K_Alwand" pitchFamily="2" charset="-78"/>
              </a:rPr>
              <a:t> </a:t>
            </a:r>
            <a:r>
              <a:rPr lang="ar-IQ" sz="2400" dirty="0" err="1">
                <a:cs typeface="Ali_K_Alwand" pitchFamily="2" charset="-78"/>
              </a:rPr>
              <a:t>ئةوةوة</a:t>
            </a:r>
            <a:r>
              <a:rPr lang="ar-IQ" sz="2400" dirty="0">
                <a:cs typeface="Ali_K_Alwand" pitchFamily="2" charset="-78"/>
              </a:rPr>
              <a:t> </a:t>
            </a:r>
            <a:r>
              <a:rPr lang="ar-IQ" sz="2400" dirty="0" err="1">
                <a:cs typeface="Ali_K_Alwand" pitchFamily="2" charset="-78"/>
              </a:rPr>
              <a:t>دةردةضيَت</a:t>
            </a:r>
            <a:r>
              <a:rPr lang="ar-IQ" sz="2400" dirty="0">
                <a:cs typeface="Ali_K_Alwand" pitchFamily="2" charset="-78"/>
              </a:rPr>
              <a:t>، يةك </a:t>
            </a:r>
            <a:r>
              <a:rPr lang="ar-IQ" sz="2400" dirty="0" err="1">
                <a:cs typeface="Ali_K_Alwand" pitchFamily="2" charset="-78"/>
              </a:rPr>
              <a:t>دةسةلاَتي</a:t>
            </a:r>
            <a:r>
              <a:rPr lang="ar-IQ" sz="2400" dirty="0">
                <a:cs typeface="Ali_K_Alwand" pitchFamily="2" charset="-78"/>
              </a:rPr>
              <a:t> </a:t>
            </a:r>
            <a:r>
              <a:rPr lang="ar-IQ" sz="2400" dirty="0" err="1">
                <a:cs typeface="Ali_K_Alwand" pitchFamily="2" charset="-78"/>
              </a:rPr>
              <a:t>جيَبةجيَكردن</a:t>
            </a:r>
            <a:r>
              <a:rPr lang="ar-IQ" sz="2400" dirty="0">
                <a:cs typeface="Ali_K_Alwand" pitchFamily="2" charset="-78"/>
              </a:rPr>
              <a:t> </a:t>
            </a:r>
            <a:r>
              <a:rPr lang="ar-IQ" sz="2400" dirty="0" err="1">
                <a:cs typeface="Ali_K_Alwand" pitchFamily="2" charset="-78"/>
              </a:rPr>
              <a:t>هةية</a:t>
            </a:r>
            <a:r>
              <a:rPr lang="ar-IQ" sz="2400" dirty="0">
                <a:cs typeface="Ali_K_Alwand" pitchFamily="2" charset="-78"/>
              </a:rPr>
              <a:t> </a:t>
            </a:r>
            <a:r>
              <a:rPr lang="ar-IQ" sz="2400" dirty="0" err="1">
                <a:cs typeface="Ali_K_Alwand" pitchFamily="2" charset="-78"/>
              </a:rPr>
              <a:t>بؤ</a:t>
            </a:r>
            <a:r>
              <a:rPr lang="ar-IQ" sz="2400" dirty="0">
                <a:cs typeface="Ali_K_Alwand" pitchFamily="2" charset="-78"/>
              </a:rPr>
              <a:t> </a:t>
            </a:r>
            <a:r>
              <a:rPr lang="ar-IQ" sz="2400" dirty="0" err="1">
                <a:cs typeface="Ali_K_Alwand" pitchFamily="2" charset="-78"/>
              </a:rPr>
              <a:t>جيَبةجيَكردني</a:t>
            </a:r>
            <a:r>
              <a:rPr lang="ar-IQ" sz="2400" dirty="0">
                <a:cs typeface="Ali_K_Alwand" pitchFamily="2" charset="-78"/>
              </a:rPr>
              <a:t> </a:t>
            </a:r>
            <a:r>
              <a:rPr lang="ar-IQ" sz="2400" dirty="0" err="1">
                <a:cs typeface="Ali_K_Alwand" pitchFamily="2" charset="-78"/>
              </a:rPr>
              <a:t>ياساكان</a:t>
            </a:r>
            <a:r>
              <a:rPr lang="ar-IQ" sz="2400" dirty="0">
                <a:cs typeface="Ali_K_Alwand" pitchFamily="2" charset="-78"/>
              </a:rPr>
              <a:t>، </a:t>
            </a:r>
            <a:r>
              <a:rPr lang="ar-IQ" sz="2400" dirty="0" err="1">
                <a:cs typeface="Ali_K_Alwand" pitchFamily="2" charset="-78"/>
              </a:rPr>
              <a:t>ثاشان</a:t>
            </a:r>
            <a:r>
              <a:rPr lang="ar-IQ" sz="2400" dirty="0">
                <a:cs typeface="Ali_K_Alwand" pitchFamily="2" charset="-78"/>
              </a:rPr>
              <a:t> </a:t>
            </a:r>
            <a:r>
              <a:rPr lang="ar-IQ" sz="2400" dirty="0" err="1">
                <a:cs typeface="Ali_K_Alwand" pitchFamily="2" charset="-78"/>
              </a:rPr>
              <a:t>بؤ</a:t>
            </a:r>
            <a:r>
              <a:rPr lang="ar-IQ" sz="2400" dirty="0">
                <a:cs typeface="Ali_K_Alwand" pitchFamily="2" charset="-78"/>
              </a:rPr>
              <a:t> </a:t>
            </a:r>
            <a:r>
              <a:rPr lang="ar-IQ" sz="2400" dirty="0" err="1">
                <a:cs typeface="Ali_K_Alwand" pitchFamily="2" charset="-78"/>
              </a:rPr>
              <a:t>يةكلايي</a:t>
            </a:r>
            <a:r>
              <a:rPr lang="ar-IQ" sz="2400" dirty="0">
                <a:cs typeface="Ali_K_Alwand" pitchFamily="2" charset="-78"/>
              </a:rPr>
              <a:t> </a:t>
            </a:r>
            <a:r>
              <a:rPr lang="ar-IQ" sz="2400" dirty="0" err="1">
                <a:cs typeface="Ali_K_Alwand" pitchFamily="2" charset="-78"/>
              </a:rPr>
              <a:t>كردنةوةى</a:t>
            </a:r>
            <a:r>
              <a:rPr lang="ar-IQ" sz="2400" dirty="0">
                <a:cs typeface="Ali_K_Alwand" pitchFamily="2" charset="-78"/>
              </a:rPr>
              <a:t> </a:t>
            </a:r>
            <a:r>
              <a:rPr lang="ar-IQ" sz="2400" dirty="0" err="1">
                <a:cs typeface="Ali_K_Alwand" pitchFamily="2" charset="-78"/>
              </a:rPr>
              <a:t>ناكؤكيةكان</a:t>
            </a:r>
            <a:r>
              <a:rPr lang="ar-IQ" sz="2400" dirty="0">
                <a:cs typeface="Ali_K_Alwand" pitchFamily="2" charset="-78"/>
              </a:rPr>
              <a:t> يةك </a:t>
            </a:r>
            <a:r>
              <a:rPr lang="ar-IQ" sz="2400" dirty="0" err="1">
                <a:cs typeface="Ali_K_Alwand" pitchFamily="2" charset="-78"/>
              </a:rPr>
              <a:t>دةسةلاَت</a:t>
            </a:r>
            <a:r>
              <a:rPr lang="ar-IQ" sz="2400" dirty="0">
                <a:cs typeface="Ali_K_Alwand" pitchFamily="2" charset="-78"/>
              </a:rPr>
              <a:t> و </a:t>
            </a:r>
            <a:r>
              <a:rPr lang="ar-IQ" sz="2400" dirty="0" err="1">
                <a:cs typeface="Ali_K_Alwand" pitchFamily="2" charset="-78"/>
              </a:rPr>
              <a:t>سيستةمي</a:t>
            </a:r>
            <a:r>
              <a:rPr lang="ar-IQ" sz="2400" dirty="0">
                <a:cs typeface="Ali_K_Alwand" pitchFamily="2" charset="-78"/>
              </a:rPr>
              <a:t> </a:t>
            </a:r>
            <a:r>
              <a:rPr lang="ar-IQ" sz="2400" dirty="0" err="1">
                <a:cs typeface="Ali_K_Alwand" pitchFamily="2" charset="-78"/>
              </a:rPr>
              <a:t>دادوةرى</a:t>
            </a:r>
            <a:r>
              <a:rPr lang="ar-IQ" sz="2400" dirty="0">
                <a:cs typeface="Ali_K_Alwand" pitchFamily="2" charset="-78"/>
              </a:rPr>
              <a:t> </a:t>
            </a:r>
            <a:r>
              <a:rPr lang="ar-IQ" sz="2400" dirty="0" err="1">
                <a:cs typeface="Ali_K_Alwand" pitchFamily="2" charset="-78"/>
              </a:rPr>
              <a:t>بووني</a:t>
            </a:r>
            <a:r>
              <a:rPr lang="ar-IQ" sz="2400" dirty="0">
                <a:cs typeface="Ali_K_Alwand" pitchFamily="2" charset="-78"/>
              </a:rPr>
              <a:t> </a:t>
            </a:r>
            <a:r>
              <a:rPr lang="ar-IQ" sz="2400" dirty="0" err="1">
                <a:cs typeface="Ali_K_Alwand" pitchFamily="2" charset="-78"/>
              </a:rPr>
              <a:t>هةية</a:t>
            </a:r>
            <a:r>
              <a:rPr lang="ar-IQ" sz="2400" dirty="0">
                <a:cs typeface="Ali_K_Alwand" pitchFamily="2" charset="-78"/>
              </a:rPr>
              <a:t> لة </a:t>
            </a:r>
            <a:r>
              <a:rPr lang="ar-IQ" sz="2400" dirty="0" err="1">
                <a:cs typeface="Ali_K_Alwand" pitchFamily="2" charset="-78"/>
              </a:rPr>
              <a:t>دةولَةت</a:t>
            </a:r>
            <a:r>
              <a:rPr lang="ar-IQ" sz="2400" dirty="0">
                <a:cs typeface="Ali_K_Alwand" pitchFamily="2" charset="-78"/>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3755"/>
            <a:ext cx="7886700" cy="1325563"/>
          </a:xfrm>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algn="ctr" defTabSz="914400" rtl="1">
              <a:lnSpc>
                <a:spcPct val="100000"/>
              </a:lnSpc>
              <a:spcBef>
                <a:spcPts val="0"/>
              </a:spcBef>
              <a:defRPr/>
            </a:pPr>
            <a:r>
              <a:rPr kumimoji="0" lang="ar-IQ" sz="4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cs typeface="Ali_K_Alwand" pitchFamily="2" charset="-78"/>
              </a:rPr>
              <a:t>تيؤرى</a:t>
            </a:r>
            <a:r>
              <a:rPr kumimoji="0" lang="ar-IQ"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cs typeface="Ali_K_Alwand" pitchFamily="2" charset="-78"/>
              </a:rPr>
              <a:t> </a:t>
            </a:r>
            <a:r>
              <a:rPr lang="ar-IQ" sz="4400" i="0" u="none" strike="noStrike" normalizeH="0" noProof="0" dirty="0" err="1">
                <a:ln w="0"/>
                <a:solidFill>
                  <a:schemeClr val="tx1"/>
                </a:solidFill>
                <a:effectLst>
                  <a:outerShdw blurRad="38100" dist="19050" dir="2700000" algn="tl" rotWithShape="0">
                    <a:schemeClr val="dk1">
                      <a:alpha val="40000"/>
                    </a:schemeClr>
                  </a:outerShdw>
                </a:effectLst>
                <a:uLnTx/>
                <a:uFillTx/>
                <a:cs typeface="Ali_K_Alwand" pitchFamily="2" charset="-78"/>
              </a:rPr>
              <a:t>سيؤكراتى</a:t>
            </a:r>
            <a:r>
              <a:rPr lang="ar-IQ" sz="4400" i="0" u="none" strike="noStrike" normalizeH="0" noProof="0" dirty="0">
                <a:ln w="0"/>
                <a:solidFill>
                  <a:schemeClr val="tx1"/>
                </a:solidFill>
                <a:effectLst>
                  <a:outerShdw blurRad="38100" dist="19050" dir="2700000" algn="tl" rotWithShape="0">
                    <a:schemeClr val="dk1">
                      <a:alpha val="40000"/>
                    </a:schemeClr>
                  </a:outerShdw>
                </a:effectLst>
                <a:uLnTx/>
                <a:uFillTx/>
                <a:cs typeface="Ali_K_Alwand" pitchFamily="2" charset="-78"/>
              </a:rPr>
              <a:t> - </a:t>
            </a:r>
            <a:r>
              <a:rPr lang="ar-IQ" sz="4400" i="0" u="none" strike="noStrike" normalizeH="0" noProof="0" dirty="0" err="1">
                <a:ln w="0"/>
                <a:solidFill>
                  <a:schemeClr val="tx1"/>
                </a:solidFill>
                <a:effectLst>
                  <a:outerShdw blurRad="38100" dist="19050" dir="2700000" algn="tl" rotWithShape="0">
                    <a:schemeClr val="dk1">
                      <a:alpha val="40000"/>
                    </a:schemeClr>
                  </a:outerShdw>
                </a:effectLst>
                <a:uLnTx/>
                <a:uFillTx/>
                <a:cs typeface="Ali_K_Alwand" pitchFamily="2" charset="-78"/>
              </a:rPr>
              <a:t>ئاينى</a:t>
            </a:r>
            <a:endParaRPr lang="ar-IQ" sz="4400" cap="none" dirty="0">
              <a:ln w="0"/>
              <a:solidFill>
                <a:schemeClr val="tx1"/>
              </a:solidFill>
              <a:effectLst>
                <a:outerShdw blurRad="38100" dist="19050" dir="2700000" algn="tl" rotWithShape="0">
                  <a:schemeClr val="dk1">
                    <a:alpha val="40000"/>
                  </a:schemeClr>
                </a:outerShdw>
              </a:effectLst>
              <a:cs typeface="Ali_K_Alwand" pitchFamily="2" charset="-78"/>
            </a:endParaRPr>
          </a:p>
        </p:txBody>
      </p:sp>
      <p:sp>
        <p:nvSpPr>
          <p:cNvPr id="3" name="Content Placeholder 2"/>
          <p:cNvSpPr>
            <a:spLocks noGrp="1"/>
          </p:cNvSpPr>
          <p:nvPr>
            <p:ph idx="1"/>
          </p:nvPr>
        </p:nvSpPr>
        <p:spPr>
          <a:solidFill>
            <a:schemeClr val="bg1"/>
          </a:solidFill>
        </p:spPr>
        <p:style>
          <a:lnRef idx="2">
            <a:schemeClr val="accent3"/>
          </a:lnRef>
          <a:fillRef idx="1">
            <a:schemeClr val="lt1"/>
          </a:fillRef>
          <a:effectRef idx="0">
            <a:schemeClr val="accent3"/>
          </a:effectRef>
          <a:fontRef idx="minor">
            <a:schemeClr val="dk1"/>
          </a:fontRef>
        </p:style>
        <p:txBody>
          <a:bodyPr>
            <a:normAutofit/>
          </a:bodyPr>
          <a:lstStyle/>
          <a:p>
            <a:pPr algn="just" rtl="1">
              <a:buClrTx/>
              <a:buNone/>
            </a:pPr>
            <a:r>
              <a:rPr lang="ar-IQ" sz="3200" b="1" dirty="0" err="1">
                <a:ln w="0"/>
                <a:solidFill>
                  <a:schemeClr val="tx1"/>
                </a:solidFill>
                <a:effectLst>
                  <a:outerShdw blurRad="38100" dist="19050" dir="2700000" algn="tl" rotWithShape="0">
                    <a:schemeClr val="dk1">
                      <a:alpha val="40000"/>
                    </a:schemeClr>
                  </a:outerShdw>
                </a:effectLst>
                <a:cs typeface="Ali-A-Sahifa Bold" pitchFamily="2" charset="-78"/>
              </a:rPr>
              <a:t>يةكةم</a:t>
            </a:r>
            <a:r>
              <a:rPr lang="ar-IQ" sz="3200" b="1" dirty="0">
                <a:ln w="0"/>
                <a:solidFill>
                  <a:schemeClr val="tx1"/>
                </a:solidFill>
                <a:effectLst>
                  <a:outerShdw blurRad="38100" dist="19050" dir="2700000" algn="tl" rotWithShape="0">
                    <a:schemeClr val="dk1">
                      <a:alpha val="40000"/>
                    </a:schemeClr>
                  </a:outerShdw>
                </a:effectLst>
                <a:cs typeface="Ali-A-Sahifa Bold" pitchFamily="2" charset="-78"/>
              </a:rPr>
              <a:t>:</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تيؤرى</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خواوةندى</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راستةوخؤ</a:t>
            </a:r>
            <a:r>
              <a:rPr lang="ar-IQ" sz="3200" b="1" dirty="0">
                <a:ln w="0"/>
                <a:solidFill>
                  <a:schemeClr val="tx1"/>
                </a:solidFill>
                <a:effectLst>
                  <a:outerShdw blurRad="38100" dist="19050" dir="2700000" algn="tl" rotWithShape="0">
                    <a:schemeClr val="dk1">
                      <a:alpha val="40000"/>
                    </a:schemeClr>
                  </a:outerShdw>
                </a:effectLst>
                <a:cs typeface="Zanest _ Dyar Bakr" pitchFamily="2" charset="-78"/>
              </a:rPr>
              <a:t>:</a:t>
            </a:r>
            <a:endParaRPr lang="ar-IQ" sz="3200" b="1" dirty="0">
              <a:ln w="0"/>
              <a:solidFill>
                <a:schemeClr val="tx1"/>
              </a:solidFill>
              <a:effectLst>
                <a:outerShdw blurRad="38100" dist="19050" dir="2700000" algn="tl" rotWithShape="0">
                  <a:schemeClr val="dk1">
                    <a:alpha val="40000"/>
                  </a:schemeClr>
                </a:outerShdw>
              </a:effectLst>
              <a:cs typeface="Ali-A-Sahifa Bold" pitchFamily="2" charset="-78"/>
            </a:endParaRPr>
          </a:p>
          <a:p>
            <a:pPr algn="r" rtl="1">
              <a:buClrTx/>
            </a:pPr>
            <a:r>
              <a:rPr lang="ar-IQ" sz="3200" b="1"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دةولَةت لة دروستكراوةكاني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خواوةندي</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طةورةية</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a:t>
            </a:r>
            <a:endParaRPr lang="ar-IQ" sz="3200" b="1" dirty="0">
              <a:ln w="0"/>
              <a:solidFill>
                <a:schemeClr val="tx1"/>
              </a:solidFill>
              <a:effectLst>
                <a:outerShdw blurRad="38100" dist="19050" dir="2700000" algn="tl" rotWithShape="0">
                  <a:schemeClr val="dk1">
                    <a:alpha val="40000"/>
                  </a:schemeClr>
                </a:outerShdw>
              </a:effectLst>
              <a:cs typeface="Ali-A-Sahifa Bold" pitchFamily="2" charset="-78"/>
            </a:endParaRPr>
          </a:p>
          <a:p>
            <a:pPr algn="r" rtl="1">
              <a:buClrTx/>
            </a:pPr>
            <a:r>
              <a:rPr lang="ar-IQ" sz="3200" b="1" dirty="0">
                <a:ln w="0"/>
                <a:solidFill>
                  <a:schemeClr val="tx1"/>
                </a:solidFill>
                <a:effectLst>
                  <a:outerShdw blurRad="38100" dist="19050" dir="2700000" algn="tl" rotWithShape="0">
                    <a:schemeClr val="dk1">
                      <a:alpha val="40000"/>
                    </a:schemeClr>
                  </a:outerShdw>
                </a:effectLst>
              </a:rPr>
              <a:t>    </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خواوةند خؤي فةرمانرةوا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هةلَدةبذيَريَت</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بؤ</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بةريَوةبردني</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دةولَةت</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a:t>
            </a:r>
          </a:p>
          <a:p>
            <a:pPr algn="r" rtl="1">
              <a:buClrTx/>
            </a:pP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ثيَويستة</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خةلَكي</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طؤيَرِايةلَبن</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و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سةرثيَضي</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نةكةن</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a:t>
            </a:r>
          </a:p>
          <a:p>
            <a:pPr algn="r" rtl="1">
              <a:buClrTx/>
            </a:pP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فةرمانرةوايان</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بةرثرسيارن</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لةرامبةر</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خوا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نةك</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بةرامبةر</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بة</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طةل</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p>
          <a:p>
            <a:pPr algn="r" rtl="1">
              <a:buClrTx/>
            </a:pP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نمونة</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  -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فيرعةونةكان</a:t>
            </a:r>
            <a:endParaRPr lang="ar-IQ" sz="3200" b="1" dirty="0">
              <a:ln w="0"/>
              <a:solidFill>
                <a:schemeClr val="tx1"/>
              </a:solidFill>
              <a:effectLst>
                <a:outerShdw blurRad="38100" dist="19050" dir="2700000" algn="tl" rotWithShape="0">
                  <a:schemeClr val="dk1">
                    <a:alpha val="40000"/>
                  </a:schemeClr>
                </a:outerShdw>
              </a:effectLst>
              <a:cs typeface="Ali_K_Sahifa" pitchFamily="2" charset="-78"/>
            </a:endParaRPr>
          </a:p>
          <a:p>
            <a:pPr marL="0" indent="0" algn="r" rtl="1">
              <a:buClrTx/>
              <a:buNone/>
            </a:pP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ثاشاكانى</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فةرةنسا</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لة </a:t>
            </a:r>
            <a:r>
              <a:rPr lang="ar-IQ" sz="3200" b="1" dirty="0" err="1">
                <a:ln w="0"/>
                <a:solidFill>
                  <a:schemeClr val="tx1"/>
                </a:solidFill>
                <a:effectLst>
                  <a:outerShdw blurRad="38100" dist="19050" dir="2700000" algn="tl" rotWithShape="0">
                    <a:schemeClr val="dk1">
                      <a:alpha val="40000"/>
                    </a:schemeClr>
                  </a:outerShdw>
                </a:effectLst>
                <a:cs typeface="Ali_K_Sahifa" pitchFamily="2" charset="-78"/>
              </a:rPr>
              <a:t>سةدةى</a:t>
            </a:r>
            <a:r>
              <a:rPr lang="ar-IQ" sz="3200" b="1" dirty="0">
                <a:ln w="0"/>
                <a:solidFill>
                  <a:schemeClr val="tx1"/>
                </a:solidFill>
                <a:effectLst>
                  <a:outerShdw blurRad="38100" dist="19050" dir="2700000" algn="tl" rotWithShape="0">
                    <a:schemeClr val="dk1">
                      <a:alpha val="40000"/>
                    </a:schemeClr>
                  </a:outerShdw>
                </a:effectLst>
                <a:cs typeface="Ali_K_Sahifa" pitchFamily="2" charset="-78"/>
              </a:rPr>
              <a:t> 17 و18.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rtl="1"/>
            <a:r>
              <a:rPr lang="ar-IQ" sz="4800" dirty="0" err="1">
                <a:cs typeface="Ali_K_Samik" pitchFamily="2" charset="-78"/>
              </a:rPr>
              <a:t>جؤرةكاني</a:t>
            </a:r>
            <a:r>
              <a:rPr lang="ar-IQ" sz="4800" dirty="0">
                <a:cs typeface="Ali_K_Samik" pitchFamily="2" charset="-78"/>
              </a:rPr>
              <a:t> </a:t>
            </a:r>
            <a:r>
              <a:rPr lang="ar-IQ" sz="4800" dirty="0" err="1">
                <a:cs typeface="Ali_K_Samik" pitchFamily="2" charset="-78"/>
              </a:rPr>
              <a:t>دةولَةت</a:t>
            </a:r>
            <a:endParaRPr lang="ar-IQ" sz="4800" dirty="0"/>
          </a:p>
        </p:txBody>
      </p:sp>
      <p:sp>
        <p:nvSpPr>
          <p:cNvPr id="3" name="Content Placeholder 2"/>
          <p:cNvSpPr>
            <a:spLocks noGrp="1"/>
          </p:cNvSpPr>
          <p:nvPr>
            <p:ph idx="1"/>
          </p:nvPr>
        </p:nvSpPr>
        <p:spPr>
          <a:xfrm>
            <a:off x="628650" y="1828800"/>
            <a:ext cx="7886700" cy="4724400"/>
          </a:xfrm>
        </p:spPr>
        <p:style>
          <a:lnRef idx="2">
            <a:schemeClr val="accent2"/>
          </a:lnRef>
          <a:fillRef idx="1">
            <a:schemeClr val="lt1"/>
          </a:fillRef>
          <a:effectRef idx="0">
            <a:schemeClr val="accent2"/>
          </a:effectRef>
          <a:fontRef idx="minor">
            <a:schemeClr val="dk1"/>
          </a:fontRef>
        </p:style>
        <p:txBody>
          <a:bodyPr/>
          <a:lstStyle/>
          <a:p>
            <a:pPr algn="just" rtl="1">
              <a:buClrTx/>
              <a:buFont typeface="Wingdings" panose="05000000000000000000" pitchFamily="2" charset="2"/>
              <a:buChar char="v"/>
            </a:pPr>
            <a:r>
              <a:rPr lang="ar-IQ" sz="2400" b="1" dirty="0">
                <a:cs typeface="Ali_K_Alwand" pitchFamily="2" charset="-78"/>
              </a:rPr>
              <a:t> </a:t>
            </a:r>
            <a:r>
              <a:rPr lang="ar-IQ" sz="2400" b="1" u="sng" dirty="0" err="1">
                <a:cs typeface="Ali_K_Alwand" pitchFamily="2" charset="-78"/>
              </a:rPr>
              <a:t>دةولَةتي</a:t>
            </a:r>
            <a:r>
              <a:rPr lang="ar-IQ" sz="2400" b="1" u="sng" dirty="0">
                <a:cs typeface="Ali_K_Alwand" pitchFamily="2" charset="-78"/>
              </a:rPr>
              <a:t> يةكطرتوو ( ئاويَتة): </a:t>
            </a:r>
            <a:r>
              <a:rPr lang="ar-IQ" sz="2400" dirty="0" err="1">
                <a:cs typeface="Ali_K_Alwand" pitchFamily="2" charset="-78"/>
              </a:rPr>
              <a:t>بريتيية</a:t>
            </a:r>
            <a:r>
              <a:rPr lang="ar-IQ" sz="2400" dirty="0">
                <a:cs typeface="Ali_K_Alwand" pitchFamily="2" charset="-78"/>
              </a:rPr>
              <a:t> لة يةكطرتني دوو دةولَةت يان زياتر لة يةكطرتنيَكي دةولَةتيدا يان يةكطرتني ضةند هةريَميَكة لة يةك </a:t>
            </a:r>
            <a:r>
              <a:rPr lang="ar-IQ" sz="2400" dirty="0" err="1">
                <a:cs typeface="Ali_K_Alwand" pitchFamily="2" charset="-78"/>
              </a:rPr>
              <a:t>دةولَةتي</a:t>
            </a:r>
            <a:r>
              <a:rPr lang="ar-IQ" sz="2400" dirty="0">
                <a:cs typeface="Ali_K_Alwand" pitchFamily="2" charset="-78"/>
              </a:rPr>
              <a:t> </a:t>
            </a:r>
            <a:r>
              <a:rPr lang="ar-IQ" sz="2400" dirty="0" err="1">
                <a:cs typeface="Ali_K_Alwand" pitchFamily="2" charset="-78"/>
              </a:rPr>
              <a:t>يةكطرتوودا</a:t>
            </a:r>
            <a:r>
              <a:rPr lang="ar-IQ" sz="2400" dirty="0">
                <a:cs typeface="Ali_K_Alwand" pitchFamily="2" charset="-78"/>
              </a:rPr>
              <a:t>.</a:t>
            </a:r>
          </a:p>
          <a:p>
            <a:pPr algn="just" rtl="1">
              <a:buClrTx/>
              <a:buFont typeface="Wingdings" panose="05000000000000000000" pitchFamily="2" charset="2"/>
              <a:buChar char="v"/>
            </a:pPr>
            <a:r>
              <a:rPr lang="ar-IQ" sz="2400" dirty="0">
                <a:cs typeface="Ali_K_Alwand" pitchFamily="2" charset="-78"/>
              </a:rPr>
              <a:t> </a:t>
            </a:r>
            <a:r>
              <a:rPr lang="ar-IQ" sz="2400" dirty="0" err="1">
                <a:cs typeface="Ali_K_Alwand" pitchFamily="2" charset="-78"/>
              </a:rPr>
              <a:t>جؤرةكاني</a:t>
            </a:r>
            <a:r>
              <a:rPr lang="ar-IQ" sz="2400" dirty="0">
                <a:cs typeface="Ali_K_Alwand" pitchFamily="2" charset="-78"/>
              </a:rPr>
              <a:t> </a:t>
            </a:r>
            <a:r>
              <a:rPr lang="ar-IQ" sz="2400" dirty="0" err="1">
                <a:cs typeface="Ali_K_Alwand" pitchFamily="2" charset="-78"/>
              </a:rPr>
              <a:t>دةولَةتي</a:t>
            </a:r>
            <a:r>
              <a:rPr lang="ar-IQ" sz="2400" dirty="0">
                <a:cs typeface="Ali_K_Alwand" pitchFamily="2" charset="-78"/>
              </a:rPr>
              <a:t> </a:t>
            </a:r>
            <a:r>
              <a:rPr lang="ar-IQ" sz="2400" dirty="0" err="1">
                <a:cs typeface="Ali_K_Alwand" pitchFamily="2" charset="-78"/>
              </a:rPr>
              <a:t>ئاويَتة</a:t>
            </a:r>
            <a:r>
              <a:rPr lang="ar-IQ" sz="2400" dirty="0">
                <a:cs typeface="Ali_K_Alwand" pitchFamily="2" charset="-78"/>
              </a:rPr>
              <a:t> – </a:t>
            </a:r>
            <a:r>
              <a:rPr lang="ar-IQ" sz="2400" dirty="0" err="1">
                <a:cs typeface="Ali_K_Alwand" pitchFamily="2" charset="-78"/>
              </a:rPr>
              <a:t>يةكطرتوو</a:t>
            </a:r>
            <a:r>
              <a:rPr lang="ar-IQ" sz="2400" dirty="0">
                <a:cs typeface="Ali_K_Alwand" pitchFamily="2" charset="-78"/>
              </a:rPr>
              <a:t>:</a:t>
            </a:r>
          </a:p>
          <a:p>
            <a:pPr algn="just" rtl="1"/>
            <a:r>
              <a:rPr lang="ar-IQ" sz="2400" b="1" u="sng" dirty="0">
                <a:cs typeface="Ali_K_Alwand" pitchFamily="2" charset="-78"/>
              </a:rPr>
              <a:t>أ- </a:t>
            </a:r>
            <a:r>
              <a:rPr lang="ar-IQ" sz="2400" b="1" u="sng" dirty="0" err="1">
                <a:cs typeface="Ali_K_Alwand" pitchFamily="2" charset="-78"/>
              </a:rPr>
              <a:t>يةكطرتني</a:t>
            </a:r>
            <a:r>
              <a:rPr lang="ar-IQ" sz="2400" b="1" u="sng" dirty="0">
                <a:cs typeface="Ali_K_Alwand" pitchFamily="2" charset="-78"/>
              </a:rPr>
              <a:t> </a:t>
            </a:r>
            <a:r>
              <a:rPr lang="ar-IQ" sz="2400" b="1" u="sng" dirty="0" err="1">
                <a:cs typeface="Ali_K_Alwand" pitchFamily="2" charset="-78"/>
              </a:rPr>
              <a:t>كةسي</a:t>
            </a:r>
            <a:r>
              <a:rPr lang="ar-IQ" sz="2400" b="1" u="sng" dirty="0">
                <a:cs typeface="Ali_K_Alwand" pitchFamily="2" charset="-78"/>
              </a:rPr>
              <a:t>:</a:t>
            </a:r>
            <a:r>
              <a:rPr lang="ar-IQ" sz="2400" dirty="0">
                <a:cs typeface="Ali_K_Alwand" pitchFamily="2" charset="-78"/>
              </a:rPr>
              <a:t> </a:t>
            </a:r>
            <a:r>
              <a:rPr lang="ar-IQ" sz="2400" dirty="0" err="1">
                <a:cs typeface="Ali_K_Alwand" pitchFamily="2" charset="-78"/>
              </a:rPr>
              <a:t>بريتيية</a:t>
            </a:r>
            <a:r>
              <a:rPr lang="ar-IQ" sz="2400" dirty="0">
                <a:cs typeface="Ali_K_Alwand" pitchFamily="2" charset="-78"/>
              </a:rPr>
              <a:t> لة </a:t>
            </a:r>
            <a:r>
              <a:rPr lang="ar-IQ" sz="2400" dirty="0" err="1">
                <a:cs typeface="Ali_K_Alwand" pitchFamily="2" charset="-78"/>
              </a:rPr>
              <a:t>يةكطرتني</a:t>
            </a:r>
            <a:r>
              <a:rPr lang="ar-IQ" sz="2400" dirty="0">
                <a:cs typeface="Ali_K_Alwand" pitchFamily="2" charset="-78"/>
              </a:rPr>
              <a:t> دوو </a:t>
            </a:r>
            <a:r>
              <a:rPr lang="ar-IQ" sz="2400" dirty="0" err="1">
                <a:cs typeface="Ali_K_Alwand" pitchFamily="2" charset="-78"/>
              </a:rPr>
              <a:t>دةولَةت</a:t>
            </a:r>
            <a:r>
              <a:rPr lang="ar-IQ" sz="2400" dirty="0">
                <a:cs typeface="Ali_K_Alwand" pitchFamily="2" charset="-78"/>
              </a:rPr>
              <a:t> يان </a:t>
            </a:r>
            <a:r>
              <a:rPr lang="ar-IQ" sz="2400" dirty="0" err="1">
                <a:cs typeface="Ali_K_Alwand" pitchFamily="2" charset="-78"/>
              </a:rPr>
              <a:t>زياتر</a:t>
            </a:r>
            <a:r>
              <a:rPr lang="ar-IQ" sz="2400" dirty="0">
                <a:cs typeface="Ali_K_Alwand" pitchFamily="2" charset="-78"/>
              </a:rPr>
              <a:t> </a:t>
            </a:r>
            <a:r>
              <a:rPr lang="ar-IQ" sz="2400" dirty="0" err="1">
                <a:cs typeface="Ali_K_Alwand" pitchFamily="2" charset="-78"/>
              </a:rPr>
              <a:t>بة</a:t>
            </a:r>
            <a:r>
              <a:rPr lang="ar-IQ" sz="2400" dirty="0">
                <a:cs typeface="Ali_K_Alwand" pitchFamily="2" charset="-78"/>
              </a:rPr>
              <a:t> </a:t>
            </a:r>
            <a:r>
              <a:rPr lang="ar-IQ" sz="2400" dirty="0" err="1">
                <a:cs typeface="Ali_K_Alwand" pitchFamily="2" charset="-78"/>
              </a:rPr>
              <a:t>دياريكردني</a:t>
            </a:r>
            <a:r>
              <a:rPr lang="ar-IQ" sz="2400" dirty="0">
                <a:cs typeface="Ali_K_Alwand" pitchFamily="2" charset="-78"/>
              </a:rPr>
              <a:t> </a:t>
            </a:r>
            <a:r>
              <a:rPr lang="ar-IQ" sz="2400" dirty="0" err="1">
                <a:cs typeface="Ali_K_Alwand" pitchFamily="2" charset="-78"/>
              </a:rPr>
              <a:t>سةرؤكيَك</a:t>
            </a:r>
            <a:r>
              <a:rPr lang="ar-IQ" sz="2400" dirty="0">
                <a:cs typeface="Ali_K_Alwand" pitchFamily="2" charset="-78"/>
              </a:rPr>
              <a:t> </a:t>
            </a:r>
            <a:r>
              <a:rPr lang="ar-IQ" sz="2400" dirty="0" err="1">
                <a:cs typeface="Ali_K_Alwand" pitchFamily="2" charset="-78"/>
              </a:rPr>
              <a:t>بؤ</a:t>
            </a:r>
            <a:r>
              <a:rPr lang="ar-IQ" sz="2400" dirty="0">
                <a:cs typeface="Ali_K_Alwand" pitchFamily="2" charset="-78"/>
              </a:rPr>
              <a:t> </a:t>
            </a:r>
            <a:r>
              <a:rPr lang="ar-IQ" sz="2400" dirty="0" err="1">
                <a:cs typeface="Ali_K_Alwand" pitchFamily="2" charset="-78"/>
              </a:rPr>
              <a:t>دةولَةتة</a:t>
            </a:r>
            <a:r>
              <a:rPr lang="ar-IQ" sz="2400" dirty="0">
                <a:cs typeface="Ali_K_Alwand" pitchFamily="2" charset="-78"/>
              </a:rPr>
              <a:t> </a:t>
            </a:r>
            <a:r>
              <a:rPr lang="ar-IQ" sz="2400" dirty="0" err="1">
                <a:cs typeface="Ali_K_Alwand" pitchFamily="2" charset="-78"/>
              </a:rPr>
              <a:t>يةكطرتووةكة</a:t>
            </a:r>
            <a:r>
              <a:rPr lang="ar-IQ" sz="2400" dirty="0">
                <a:cs typeface="Ali_K_Alwand" pitchFamily="2" charset="-78"/>
              </a:rPr>
              <a:t> يان </a:t>
            </a:r>
            <a:r>
              <a:rPr lang="ar-IQ" sz="2400" dirty="0" err="1">
                <a:cs typeface="Ali_K_Alwand" pitchFamily="2" charset="-78"/>
              </a:rPr>
              <a:t>يةكبووني</a:t>
            </a:r>
            <a:r>
              <a:rPr lang="ar-IQ" sz="2400" dirty="0">
                <a:cs typeface="Ali_K_Alwand" pitchFamily="2" charset="-78"/>
              </a:rPr>
              <a:t> </a:t>
            </a:r>
            <a:r>
              <a:rPr lang="ar-IQ" sz="2400" dirty="0" err="1">
                <a:cs typeface="Ali_K_Alwand" pitchFamily="2" charset="-78"/>
              </a:rPr>
              <a:t>عةرشي</a:t>
            </a:r>
            <a:r>
              <a:rPr lang="ar-IQ" sz="2400" dirty="0">
                <a:cs typeface="Ali_K_Alwand" pitchFamily="2" charset="-78"/>
              </a:rPr>
              <a:t> </a:t>
            </a:r>
            <a:r>
              <a:rPr lang="ar-IQ" sz="2400" dirty="0" err="1">
                <a:cs typeface="Ali_K_Alwand" pitchFamily="2" charset="-78"/>
              </a:rPr>
              <a:t>ثاشايةتي</a:t>
            </a:r>
            <a:r>
              <a:rPr lang="ar-IQ" sz="2400" dirty="0">
                <a:cs typeface="Ali_K_Alwand" pitchFamily="2" charset="-78"/>
              </a:rPr>
              <a:t>، لة </a:t>
            </a:r>
            <a:r>
              <a:rPr lang="ar-IQ" sz="2400" dirty="0" err="1">
                <a:cs typeface="Ali_K_Alwand" pitchFamily="2" charset="-78"/>
              </a:rPr>
              <a:t>طةلَ</a:t>
            </a:r>
            <a:r>
              <a:rPr lang="ar-IQ" sz="2400" dirty="0">
                <a:cs typeface="Ali_K_Alwand" pitchFamily="2" charset="-78"/>
              </a:rPr>
              <a:t> </a:t>
            </a:r>
            <a:r>
              <a:rPr lang="ar-IQ" sz="2400" dirty="0" err="1">
                <a:cs typeface="Ali_K_Alwand" pitchFamily="2" charset="-78"/>
              </a:rPr>
              <a:t>ثاريَزطاري</a:t>
            </a:r>
            <a:r>
              <a:rPr lang="ar-IQ" sz="2400" dirty="0">
                <a:cs typeface="Ali_K_Alwand" pitchFamily="2" charset="-78"/>
              </a:rPr>
              <a:t> كردن </a:t>
            </a:r>
            <a:r>
              <a:rPr lang="ar-IQ" sz="2400" dirty="0" err="1">
                <a:cs typeface="Ali_K_Alwand" pitchFamily="2" charset="-78"/>
              </a:rPr>
              <a:t>بة</a:t>
            </a:r>
            <a:r>
              <a:rPr lang="ar-IQ" sz="2400" dirty="0">
                <a:cs typeface="Ali_K_Alwand" pitchFamily="2" charset="-78"/>
              </a:rPr>
              <a:t> </a:t>
            </a:r>
            <a:r>
              <a:rPr lang="ar-IQ" sz="2400" dirty="0" err="1">
                <a:cs typeface="Ali_K_Alwand" pitchFamily="2" charset="-78"/>
              </a:rPr>
              <a:t>كةسايةتي</a:t>
            </a:r>
            <a:r>
              <a:rPr lang="ar-IQ" sz="2400" dirty="0">
                <a:cs typeface="Ali_K_Alwand" pitchFamily="2" charset="-78"/>
              </a:rPr>
              <a:t> </a:t>
            </a:r>
            <a:r>
              <a:rPr lang="ar-IQ" sz="2400" dirty="0" err="1">
                <a:cs typeface="Ali_K_Alwand" pitchFamily="2" charset="-78"/>
              </a:rPr>
              <a:t>ياسايي</a:t>
            </a:r>
            <a:r>
              <a:rPr lang="ar-IQ" sz="2400" dirty="0">
                <a:cs typeface="Ali_K_Alwand" pitchFamily="2" charset="-78"/>
              </a:rPr>
              <a:t> (</a:t>
            </a:r>
            <a:r>
              <a:rPr lang="ar-IQ" sz="2400" dirty="0" err="1">
                <a:cs typeface="Ali_K_Alwand" pitchFamily="2" charset="-78"/>
              </a:rPr>
              <a:t>ناوخؤيي</a:t>
            </a:r>
            <a:r>
              <a:rPr lang="ar-IQ" sz="2400" dirty="0">
                <a:cs typeface="Ali_K_Alwand" pitchFamily="2" charset="-78"/>
              </a:rPr>
              <a:t> </a:t>
            </a:r>
            <a:r>
              <a:rPr lang="ar-IQ" sz="2400" dirty="0" err="1">
                <a:cs typeface="Ali_K_Alwand" pitchFamily="2" charset="-78"/>
              </a:rPr>
              <a:t>ودةرةوة</a:t>
            </a:r>
            <a:r>
              <a:rPr lang="ar-IQ" sz="2400" dirty="0">
                <a:cs typeface="Ali_K_Alwand" pitchFamily="2" charset="-78"/>
              </a:rPr>
              <a:t>) واتة </a:t>
            </a:r>
            <a:r>
              <a:rPr lang="ar-IQ" sz="2400" dirty="0" err="1">
                <a:cs typeface="Ali_K_Alwand" pitchFamily="2" charset="-78"/>
              </a:rPr>
              <a:t>دةولَةتي</a:t>
            </a:r>
            <a:r>
              <a:rPr lang="ar-IQ" sz="2400" dirty="0">
                <a:cs typeface="Ali_K_Alwand" pitchFamily="2" charset="-78"/>
              </a:rPr>
              <a:t> نويَ </a:t>
            </a:r>
            <a:r>
              <a:rPr lang="ar-IQ" sz="2400" dirty="0" err="1">
                <a:cs typeface="Ali_K_Alwand" pitchFamily="2" charset="-78"/>
              </a:rPr>
              <a:t>دانامةزريَنيَت</a:t>
            </a:r>
            <a:r>
              <a:rPr lang="ar-IQ" sz="2400" dirty="0">
                <a:cs typeface="Ali_K_Alwand" pitchFamily="2" charset="-78"/>
              </a:rPr>
              <a:t>، </a:t>
            </a:r>
            <a:r>
              <a:rPr lang="ar-IQ" sz="2400" dirty="0" err="1">
                <a:cs typeface="Ali_K_Alwand" pitchFamily="2" charset="-78"/>
              </a:rPr>
              <a:t>وهاولاَتياني</a:t>
            </a:r>
            <a:r>
              <a:rPr lang="ar-IQ" sz="2400" dirty="0">
                <a:cs typeface="Ali_K_Alwand" pitchFamily="2" charset="-78"/>
              </a:rPr>
              <a:t> </a:t>
            </a:r>
            <a:r>
              <a:rPr lang="ar-IQ" sz="2400" dirty="0" err="1">
                <a:cs typeface="Ali_K_Alwand" pitchFamily="2" charset="-78"/>
              </a:rPr>
              <a:t>دةولَةتةكان</a:t>
            </a:r>
            <a:r>
              <a:rPr lang="ar-IQ" sz="2400" dirty="0">
                <a:cs typeface="Ali_K_Alwand" pitchFamily="2" charset="-78"/>
              </a:rPr>
              <a:t> لة </a:t>
            </a:r>
            <a:r>
              <a:rPr lang="ar-IQ" sz="2400" dirty="0" err="1">
                <a:cs typeface="Ali_K_Alwand" pitchFamily="2" charset="-78"/>
              </a:rPr>
              <a:t>يةكطرتنةكة</a:t>
            </a:r>
            <a:r>
              <a:rPr lang="ar-IQ" sz="2400" dirty="0">
                <a:cs typeface="Ali_K_Alwand" pitchFamily="2" charset="-78"/>
              </a:rPr>
              <a:t> </a:t>
            </a:r>
            <a:r>
              <a:rPr lang="ar-IQ" sz="2400" dirty="0" err="1">
                <a:cs typeface="Ali_K_Alwand" pitchFamily="2" charset="-78"/>
              </a:rPr>
              <a:t>ثاريَزطارى</a:t>
            </a:r>
            <a:r>
              <a:rPr lang="ar-IQ" sz="2400" dirty="0">
                <a:cs typeface="Ali_K_Alwand" pitchFamily="2" charset="-78"/>
              </a:rPr>
              <a:t> لة </a:t>
            </a:r>
            <a:r>
              <a:rPr lang="ar-IQ" sz="2400" dirty="0" err="1">
                <a:cs typeface="Ali_K_Alwand" pitchFamily="2" charset="-78"/>
              </a:rPr>
              <a:t>رةطةزنامةى</a:t>
            </a:r>
            <a:r>
              <a:rPr lang="ar-IQ" sz="2400" dirty="0">
                <a:cs typeface="Ali_K_Alwand" pitchFamily="2" charset="-78"/>
              </a:rPr>
              <a:t> </a:t>
            </a:r>
            <a:r>
              <a:rPr lang="ar-IQ" sz="2400" dirty="0" err="1">
                <a:cs typeface="Ali_K_Alwand" pitchFamily="2" charset="-78"/>
              </a:rPr>
              <a:t>نيشتماني</a:t>
            </a:r>
            <a:r>
              <a:rPr lang="ar-IQ" sz="2400" dirty="0">
                <a:cs typeface="Ali_K_Alwand" pitchFamily="2" charset="-78"/>
              </a:rPr>
              <a:t> </a:t>
            </a:r>
            <a:r>
              <a:rPr lang="ar-IQ" sz="2400" dirty="0" err="1">
                <a:cs typeface="Ali_K_Alwand" pitchFamily="2" charset="-78"/>
              </a:rPr>
              <a:t>خؤيان</a:t>
            </a:r>
            <a:r>
              <a:rPr lang="ar-IQ" sz="2400" dirty="0">
                <a:cs typeface="Ali_K_Alwand" pitchFamily="2" charset="-78"/>
              </a:rPr>
              <a:t> </a:t>
            </a:r>
            <a:r>
              <a:rPr lang="ar-IQ" sz="2400" dirty="0" err="1">
                <a:cs typeface="Ali_K_Alwand" pitchFamily="2" charset="-78"/>
              </a:rPr>
              <a:t>دةكةن</a:t>
            </a:r>
            <a:r>
              <a:rPr lang="ar-IQ" sz="2400" dirty="0">
                <a:cs typeface="Ali_K_Alwand" pitchFamily="2" charset="-78"/>
              </a:rPr>
              <a:t> </a:t>
            </a:r>
            <a:r>
              <a:rPr lang="ar-IQ" sz="2400" dirty="0" err="1">
                <a:cs typeface="Ali_K_Alwand" pitchFamily="2" charset="-78"/>
              </a:rPr>
              <a:t>وبة</a:t>
            </a:r>
            <a:r>
              <a:rPr lang="ar-IQ" sz="2400" dirty="0">
                <a:cs typeface="Ali_K_Alwand" pitchFamily="2" charset="-78"/>
              </a:rPr>
              <a:t> بياني </a:t>
            </a:r>
            <a:r>
              <a:rPr lang="ar-IQ" sz="2400" dirty="0" err="1">
                <a:cs typeface="Ali_K_Alwand" pitchFamily="2" charset="-78"/>
              </a:rPr>
              <a:t>هةذمار</a:t>
            </a:r>
            <a:r>
              <a:rPr lang="ar-IQ" sz="2400" dirty="0">
                <a:cs typeface="Ali_K_Alwand" pitchFamily="2" charset="-78"/>
              </a:rPr>
              <a:t> </a:t>
            </a:r>
            <a:r>
              <a:rPr lang="ar-IQ" sz="2400" dirty="0" err="1">
                <a:cs typeface="Ali_K_Alwand" pitchFamily="2" charset="-78"/>
              </a:rPr>
              <a:t>دةكريَن</a:t>
            </a:r>
            <a:r>
              <a:rPr lang="ar-IQ" sz="2400" dirty="0">
                <a:cs typeface="Ali_K_Alwand" pitchFamily="2" charset="-78"/>
              </a:rPr>
              <a:t> لة </a:t>
            </a:r>
            <a:r>
              <a:rPr lang="ar-IQ" sz="2400" dirty="0" err="1">
                <a:cs typeface="Ali_K_Alwand" pitchFamily="2" charset="-78"/>
              </a:rPr>
              <a:t>دةولَةتاني</a:t>
            </a:r>
            <a:r>
              <a:rPr lang="ar-IQ" sz="2400" dirty="0">
                <a:cs typeface="Ali_K_Alwand" pitchFamily="2" charset="-78"/>
              </a:rPr>
              <a:t> تري </a:t>
            </a:r>
            <a:r>
              <a:rPr lang="ar-IQ" sz="2400" dirty="0" err="1">
                <a:cs typeface="Ali_K_Alwand" pitchFamily="2" charset="-78"/>
              </a:rPr>
              <a:t>ئةندام</a:t>
            </a:r>
            <a:r>
              <a:rPr lang="ar-IQ" sz="2400" dirty="0">
                <a:cs typeface="Ali_K_Alwand" pitchFamily="2" charset="-78"/>
              </a:rPr>
              <a:t> لة </a:t>
            </a:r>
            <a:r>
              <a:rPr lang="ar-IQ" sz="2400" dirty="0" err="1">
                <a:cs typeface="Ali_K_Alwand" pitchFamily="2" charset="-78"/>
              </a:rPr>
              <a:t>يةكطرتنةكة</a:t>
            </a:r>
            <a:r>
              <a:rPr lang="ar-IQ" sz="2400" dirty="0">
                <a:cs typeface="Ali_K_Alwand" pitchFamily="2" charset="-78"/>
              </a:rPr>
              <a:t>، </a:t>
            </a:r>
            <a:r>
              <a:rPr lang="ar-IQ" sz="2400" dirty="0" err="1">
                <a:cs typeface="Ali_K_Alwand" pitchFamily="2" charset="-78"/>
              </a:rPr>
              <a:t>وة</a:t>
            </a:r>
            <a:r>
              <a:rPr lang="ar-IQ" sz="2400" dirty="0">
                <a:cs typeface="Ali_K_Alwand" pitchFamily="2" charset="-78"/>
              </a:rPr>
              <a:t> </a:t>
            </a:r>
            <a:r>
              <a:rPr lang="ar-IQ" sz="2400" dirty="0" err="1">
                <a:cs typeface="Ali_K_Alwand" pitchFamily="2" charset="-78"/>
              </a:rPr>
              <a:t>كؤتايي</a:t>
            </a:r>
            <a:r>
              <a:rPr lang="ar-IQ" sz="2400" dirty="0">
                <a:cs typeface="Ali_K_Alwand" pitchFamily="2" charset="-78"/>
              </a:rPr>
              <a:t> </a:t>
            </a:r>
            <a:r>
              <a:rPr lang="ar-IQ" sz="2400" dirty="0" err="1">
                <a:cs typeface="Ali_K_Alwand" pitchFamily="2" charset="-78"/>
              </a:rPr>
              <a:t>ديَت</a:t>
            </a:r>
            <a:r>
              <a:rPr lang="ar-IQ" sz="2400" dirty="0">
                <a:cs typeface="Ali_K_Alwand" pitchFamily="2" charset="-78"/>
              </a:rPr>
              <a:t> </a:t>
            </a:r>
            <a:r>
              <a:rPr lang="ar-IQ" sz="2400" dirty="0" err="1">
                <a:cs typeface="Ali_K_Alwand" pitchFamily="2" charset="-78"/>
              </a:rPr>
              <a:t>بة</a:t>
            </a:r>
            <a:r>
              <a:rPr lang="ar-IQ" sz="2400" dirty="0">
                <a:cs typeface="Ali_K_Alwand" pitchFamily="2" charset="-78"/>
              </a:rPr>
              <a:t> </a:t>
            </a:r>
            <a:r>
              <a:rPr lang="ar-IQ" sz="2400" dirty="0" err="1">
                <a:cs typeface="Ali_K_Alwand" pitchFamily="2" charset="-78"/>
              </a:rPr>
              <a:t>نةماني</a:t>
            </a:r>
            <a:r>
              <a:rPr lang="ar-IQ" sz="2400" dirty="0">
                <a:cs typeface="Ali_K_Alwand" pitchFamily="2" charset="-78"/>
              </a:rPr>
              <a:t> </a:t>
            </a:r>
            <a:r>
              <a:rPr lang="ar-IQ" sz="2400" dirty="0" err="1">
                <a:cs typeface="Ali_K_Alwand" pitchFamily="2" charset="-78"/>
              </a:rPr>
              <a:t>سةرؤكايةتي</a:t>
            </a:r>
            <a:r>
              <a:rPr lang="ar-IQ" sz="2400" dirty="0">
                <a:cs typeface="Ali_K_Alwand" pitchFamily="2" charset="-78"/>
              </a:rPr>
              <a:t> يان </a:t>
            </a:r>
            <a:r>
              <a:rPr lang="ar-IQ" sz="2400" dirty="0" err="1">
                <a:cs typeface="Ali_K_Alwand" pitchFamily="2" charset="-78"/>
              </a:rPr>
              <a:t>جياوازي</a:t>
            </a:r>
            <a:r>
              <a:rPr lang="ar-IQ" sz="2400" dirty="0">
                <a:cs typeface="Ali_K_Alwand" pitchFamily="2" charset="-78"/>
              </a:rPr>
              <a:t> </a:t>
            </a:r>
            <a:r>
              <a:rPr lang="ar-IQ" sz="2400" dirty="0" err="1">
                <a:cs typeface="Ali_K_Alwand" pitchFamily="2" charset="-78"/>
              </a:rPr>
              <a:t>عةرشي</a:t>
            </a:r>
            <a:r>
              <a:rPr lang="ar-IQ" sz="2400" dirty="0">
                <a:cs typeface="Ali_K_Alwand" pitchFamily="2" charset="-78"/>
              </a:rPr>
              <a:t> </a:t>
            </a:r>
            <a:r>
              <a:rPr lang="ar-IQ" sz="2400" dirty="0" err="1">
                <a:cs typeface="Ali_K_Alwand" pitchFamily="2" charset="-78"/>
              </a:rPr>
              <a:t>شاهانة</a:t>
            </a:r>
            <a:r>
              <a:rPr lang="ar-IQ" sz="2400" dirty="0">
                <a:cs typeface="Ali_K_Alwand" pitchFamily="2" charset="-78"/>
              </a:rPr>
              <a:t>.</a:t>
            </a:r>
          </a:p>
          <a:p>
            <a:pPr algn="just" rtl="1"/>
            <a:r>
              <a:rPr lang="ar-IQ" sz="2400" dirty="0" err="1">
                <a:cs typeface="Ali_K_Alwand" pitchFamily="2" charset="-78"/>
              </a:rPr>
              <a:t>نمونة</a:t>
            </a:r>
            <a:r>
              <a:rPr lang="ar-IQ" sz="2400" dirty="0">
                <a:cs typeface="Ali_K_Alwand" pitchFamily="2" charset="-78"/>
              </a:rPr>
              <a:t>: </a:t>
            </a:r>
            <a:r>
              <a:rPr lang="ar-IQ" sz="2400" dirty="0" err="1">
                <a:cs typeface="Ali_K_Alwand" pitchFamily="2" charset="-78"/>
              </a:rPr>
              <a:t>يةكطرتني</a:t>
            </a:r>
            <a:r>
              <a:rPr lang="ar-IQ" sz="2400" dirty="0">
                <a:cs typeface="Ali_K_Alwand" pitchFamily="2" charset="-78"/>
              </a:rPr>
              <a:t> </a:t>
            </a:r>
            <a:r>
              <a:rPr lang="ar-IQ" sz="2400" dirty="0" err="1">
                <a:cs typeface="Ali_K_Alwand" pitchFamily="2" charset="-78"/>
              </a:rPr>
              <a:t>ئينطلترا</a:t>
            </a:r>
            <a:r>
              <a:rPr lang="ar-IQ" sz="2400" dirty="0">
                <a:cs typeface="Ali_K_Alwand" pitchFamily="2" charset="-78"/>
              </a:rPr>
              <a:t> وهانوفر (1714–1837)، هولندا </a:t>
            </a:r>
            <a:r>
              <a:rPr lang="ar-IQ" sz="2400" dirty="0" err="1">
                <a:cs typeface="Ali_K_Alwand" pitchFamily="2" charset="-78"/>
              </a:rPr>
              <a:t>ولوكسمبورط</a:t>
            </a:r>
            <a:r>
              <a:rPr lang="ar-IQ" sz="2400" dirty="0">
                <a:cs typeface="Ali_K_Alwand" pitchFamily="2" charset="-78"/>
              </a:rPr>
              <a:t> (1815–1895).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kumimoji="0" lang="ar-IQ" sz="48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جؤرةكاني</a:t>
            </a:r>
            <a:r>
              <a:rPr kumimoji="0" lang="ar-IQ" sz="48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48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دةولَةت</a:t>
            </a:r>
            <a:endParaRPr lang="ar-IQ"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rtl="1">
              <a:defRPr/>
            </a:pPr>
            <a:r>
              <a:rPr kumimoji="0" lang="ar-IQ" sz="2100" b="1" i="0" u="sng" strike="noStrike" kern="1200" cap="none" spc="0" normalizeH="0" baseline="0" noProof="0" dirty="0">
                <a:ln>
                  <a:noFill/>
                </a:ln>
                <a:solidFill>
                  <a:prstClr val="black"/>
                </a:solidFill>
                <a:effectLst/>
                <a:uLnTx/>
                <a:uFillTx/>
                <a:latin typeface="Calibri" panose="020F0502020204030204"/>
                <a:cs typeface="Ali_K_Alwand" pitchFamily="2" charset="-78"/>
              </a:rPr>
              <a:t>ب- </a:t>
            </a:r>
            <a:r>
              <a:rPr kumimoji="0" lang="ar-IQ" sz="2100" b="1" i="0" u="sng" strike="noStrike" kern="1200" cap="none" spc="0" normalizeH="0" baseline="0" noProof="0" dirty="0" err="1">
                <a:ln>
                  <a:noFill/>
                </a:ln>
                <a:solidFill>
                  <a:prstClr val="black"/>
                </a:solidFill>
                <a:effectLst/>
                <a:uLnTx/>
                <a:uFillTx/>
                <a:latin typeface="Calibri" panose="020F0502020204030204"/>
                <a:cs typeface="Ali_K_Alwand" pitchFamily="2" charset="-78"/>
              </a:rPr>
              <a:t>يةكطرتني</a:t>
            </a:r>
            <a:r>
              <a:rPr kumimoji="0" lang="ar-IQ" sz="2100" b="1" i="0" u="sng"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1" i="0" u="sng" strike="noStrike" kern="1200" cap="none" spc="0" normalizeH="0" baseline="0" noProof="0" dirty="0" err="1">
                <a:ln>
                  <a:noFill/>
                </a:ln>
                <a:solidFill>
                  <a:prstClr val="black"/>
                </a:solidFill>
                <a:effectLst/>
                <a:uLnTx/>
                <a:uFillTx/>
                <a:latin typeface="Calibri" panose="020F0502020204030204"/>
                <a:cs typeface="Ali_K_Alwand" pitchFamily="2" charset="-78"/>
              </a:rPr>
              <a:t>راستةقينة</a:t>
            </a:r>
            <a:r>
              <a:rPr kumimoji="0" lang="ar-IQ" sz="2100" b="1" i="0" u="sng" strike="noStrike" kern="1200" cap="none" spc="0" normalizeH="0" baseline="0" noProof="0" dirty="0">
                <a:ln>
                  <a:noFill/>
                </a:ln>
                <a:solidFill>
                  <a:prstClr val="black"/>
                </a:solidFill>
                <a:effectLst/>
                <a:uLnTx/>
                <a:uFillTx/>
                <a:latin typeface="Calibri" panose="020F0502020204030204"/>
                <a:cs typeface="Ali_K_Alwand" pitchFamily="2" charset="-78"/>
              </a:rPr>
              <a:t>:</a:t>
            </a:r>
            <a:r>
              <a:rPr kumimoji="0" lang="ar-IQ" sz="2100" i="0"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ئةم</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يةكطرتنة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نيَوان</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دوو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دةولَةت</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يان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زياتر</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مةبةستي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ثيَكهيَناني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دةولَةتيَكي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يةكطرتوو</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لةسةر</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ئاستي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نيَودةولَةتي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كة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نويَنةرايةتي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دةولَةتةكان</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بكات</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رووي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ثةيماننامة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نويَنةرايةتي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دبلؤماسي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جطة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لةوانة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كاروباري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نيَودةولّةتي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وئةو</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جةنطةى</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نيَوانيان</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دةولَةتاني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ئةندام</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سةرهةلَدةدات</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جةنطي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ناوخؤ</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دادةنريَت</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نةك</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نيَودةولَةتي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واتة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دروستكردني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كةسايةتييةكي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نويَي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نيَودةولَةتي</a:t>
            </a:r>
            <a:r>
              <a:rPr lang="ar-IQ" dirty="0">
                <a:solidFill>
                  <a:prstClr val="black"/>
                </a:solidFill>
                <a:latin typeface="Calibri" panose="020F0502020204030204"/>
                <a:cs typeface="Ali_K_Alwand" pitchFamily="2" charset="-78"/>
              </a:rPr>
              <a:t>،</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لةطةلَ</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ثاريَزطارى</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كردن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كةسايةتي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ياسايي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دةسةلاَتةكاني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ناوخؤيي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دةولَةتة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ئةندامةكان</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a:t>
            </a:r>
          </a:p>
          <a:p>
            <a:pPr algn="just" rtl="1">
              <a:defRPr/>
            </a:pP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نمونة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يةكطرتني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سويد ونرويج 1815–1905،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يةكطرتني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نةمسا</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ومةجةر</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1867–1918.</a:t>
            </a:r>
          </a:p>
          <a:p>
            <a:pPr algn="just" rtl="1">
              <a:defRPr/>
            </a:pPr>
            <a:r>
              <a:rPr kumimoji="0" lang="ar-IQ" sz="2100" b="1" i="0" u="sng" strike="noStrike" kern="1200" cap="none" spc="0" normalizeH="0" baseline="0" noProof="0" dirty="0">
                <a:ln>
                  <a:noFill/>
                </a:ln>
                <a:solidFill>
                  <a:prstClr val="black"/>
                </a:solidFill>
                <a:effectLst/>
                <a:uLnTx/>
                <a:uFillTx/>
                <a:latin typeface="Calibri" panose="020F0502020204030204"/>
                <a:cs typeface="Ali_K_Alwand" pitchFamily="2" charset="-78"/>
              </a:rPr>
              <a:t>ج- </a:t>
            </a:r>
            <a:r>
              <a:rPr kumimoji="0" lang="ar-IQ" sz="2100" b="1" i="0" u="sng" strike="noStrike" kern="1200" cap="none" spc="0" normalizeH="0" baseline="0" noProof="0" dirty="0" err="1">
                <a:ln>
                  <a:noFill/>
                </a:ln>
                <a:solidFill>
                  <a:prstClr val="black"/>
                </a:solidFill>
                <a:effectLst/>
                <a:uLnTx/>
                <a:uFillTx/>
                <a:latin typeface="Calibri" panose="020F0502020204030204"/>
                <a:cs typeface="Ali_K_Alwand" pitchFamily="2" charset="-78"/>
              </a:rPr>
              <a:t>كؤنفدرالي</a:t>
            </a:r>
            <a:r>
              <a:rPr kumimoji="0" lang="ar-IQ" sz="2100" b="1" i="0" u="sng"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بريتيية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يةكطرتني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نيَوان</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دوو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دةولَةت</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يان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زياتر</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بؤ</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ثيَكهيَناني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دةولَةتيَكي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يةكطرتوو</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ريَطاي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ئةنجومةني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يان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دةستة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يان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كؤنطرةيةكي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هاوبةش</a:t>
            </a:r>
            <a:r>
              <a:rPr lang="ar-IQ" dirty="0">
                <a:solidFill>
                  <a:prstClr val="black"/>
                </a:solidFill>
                <a:latin typeface="Calibri" panose="020F0502020204030204"/>
                <a:cs typeface="Ali_K_Alwand" pitchFamily="2" charset="-78"/>
              </a:rPr>
              <a:t>،</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بؤ</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فةراهةمبووني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مةبةست</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يان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ئامانجيَكي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نيَودةولَةتي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دياريكراوي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هاوبةش</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نيَوانياندا</a:t>
            </a:r>
            <a:r>
              <a:rPr lang="ar-IQ" dirty="0">
                <a:solidFill>
                  <a:prstClr val="black"/>
                </a:solidFill>
                <a:latin typeface="Calibri" panose="020F0502020204030204"/>
                <a:cs typeface="Ali_K_Alwand" pitchFamily="2" charset="-78"/>
              </a:rPr>
              <a:t>،</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لةطةلَ</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ثاريَزطاري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كردني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دةولَةتاني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ئةندام</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كةسايةتي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ياسايي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ناوخؤ</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ودةرةوة</a:t>
            </a:r>
            <a:r>
              <a:rPr lang="ar-IQ" dirty="0">
                <a:solidFill>
                  <a:prstClr val="black"/>
                </a:solidFill>
                <a:latin typeface="Calibri" panose="020F0502020204030204"/>
                <a:cs typeface="Ali_K_Alwand" pitchFamily="2" charset="-78"/>
              </a:rPr>
              <a:t>،</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بةلاَم</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سازش</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دةكةن</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هةنديَ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تايبةتمةندي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دياريكراو</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ئةندازةى</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تايبةتمةندي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دةستة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هاوبةشةكة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وةك</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لايةني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سةربازي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يان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ئابوورى</a:t>
            </a:r>
            <a:r>
              <a:rPr lang="ar-IQ" dirty="0">
                <a:solidFill>
                  <a:prstClr val="black"/>
                </a:solidFill>
                <a:latin typeface="Calibri" panose="020F0502020204030204"/>
                <a:cs typeface="Ali_K_Alwand" pitchFamily="2" charset="-78"/>
              </a:rPr>
              <a:t>،</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ولة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رووي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جةنطي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نيَوان</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دةولَةتاني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ناوخؤ</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جةنطي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ناوخؤ</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دادةنريَت</a:t>
            </a:r>
            <a:r>
              <a:rPr lang="ar-IQ" dirty="0">
                <a:solidFill>
                  <a:prstClr val="black"/>
                </a:solidFill>
                <a:latin typeface="Calibri" panose="020F0502020204030204"/>
                <a:cs typeface="Ali_K_Alwand" pitchFamily="2" charset="-78"/>
              </a:rPr>
              <a:t>،</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ولة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رووي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ناوخؤش</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هاولاتيان</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ثاريَزطاري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رةطةزنامةيان</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دةكةن</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a:t>
            </a:r>
          </a:p>
          <a:p>
            <a:pPr algn="just" rtl="1">
              <a:defRPr/>
            </a:pP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نمونة</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يةكطرتني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كؤنفدرالي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ئةمريكي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1771-1878،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كؤنفدرالي</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cs typeface="Ali_K_Alwand" pitchFamily="2" charset="-78"/>
              </a:rPr>
              <a:t>سويسرى</a:t>
            </a:r>
            <a:r>
              <a:rPr kumimoji="0" lang="ar-IQ" sz="2100" b="0" i="0" u="none" strike="noStrike" kern="1200" cap="none" spc="0" normalizeH="0" baseline="0" noProof="0" dirty="0">
                <a:ln>
                  <a:noFill/>
                </a:ln>
                <a:solidFill>
                  <a:prstClr val="black"/>
                </a:solidFill>
                <a:effectLst/>
                <a:uLnTx/>
                <a:uFillTx/>
                <a:latin typeface="Calibri" panose="020F0502020204030204"/>
                <a:cs typeface="Ali_K_Alwand" pitchFamily="2" charset="-78"/>
              </a:rPr>
              <a:t> 1815-1848. </a:t>
            </a:r>
          </a:p>
        </p:txBody>
      </p:sp>
    </p:spTree>
    <p:extLst>
      <p:ext uri="{BB962C8B-B14F-4D97-AF65-F5344CB8AC3E}">
        <p14:creationId xmlns:p14="http://schemas.microsoft.com/office/powerpoint/2010/main" val="897048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kumimoji="0" lang="ar-IQ" sz="48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جؤرةكاني</a:t>
            </a:r>
            <a:r>
              <a:rPr kumimoji="0" lang="ar-IQ" sz="48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48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دةولَةت</a:t>
            </a:r>
            <a:endParaRPr lang="ar-IQ"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rtl="1">
              <a:defRPr/>
            </a:pPr>
            <a:r>
              <a:rPr kumimoji="0" lang="ar-IQ" sz="2100" b="1" i="0" u="sng"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د- </a:t>
            </a:r>
            <a:r>
              <a:rPr kumimoji="0" lang="ar-IQ" sz="2100" b="1" i="0" u="sng"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يةكطرتني</a:t>
            </a:r>
            <a:r>
              <a:rPr kumimoji="0" lang="ar-IQ" sz="2100" b="1" i="0" u="sng"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1" i="0" u="sng"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ناوةندي</a:t>
            </a:r>
            <a:r>
              <a:rPr kumimoji="0" lang="ar-IQ" sz="2100" b="1" i="0" u="sng"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(فيدرالي):</a:t>
            </a:r>
            <a:r>
              <a:rPr kumimoji="0" lang="ar-IQ" sz="2100" i="0"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برتيية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يةكطرتني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دوو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دةولَةت</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يان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زياتر</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يان دوو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هةريَم</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يان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زياتر</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مةبةستي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ثيَكهيَناني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دةولَةتيكي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يةكطرتوو</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ريَطاي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يةكطرتنيَكي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دةستورييةوة</a:t>
            </a:r>
            <a:r>
              <a:rPr lang="ar-IQ" dirty="0">
                <a:solidFill>
                  <a:prstClr val="black"/>
                </a:solidFill>
                <a:latin typeface="Calibri" panose="020F0502020204030204"/>
                <a:cs typeface="Ali_K_Alwand" pitchFamily="2" charset="-78"/>
              </a:rPr>
              <a:t>،</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بةمةش</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تايبةتمةنديية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دةستورييةكان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دابةش</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دةكريَت</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نيَوان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دةسةلاَتي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فيدرالي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هةريَمة</a:t>
            </a:r>
            <a:r>
              <a:rPr lang="ar-IQ" dirty="0">
                <a:solidFill>
                  <a:prstClr val="black"/>
                </a:solidFill>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ثيَكهيَنةرةكاني</a:t>
            </a:r>
            <a:r>
              <a:rPr lang="ar-IQ" dirty="0">
                <a:solidFill>
                  <a:prstClr val="black"/>
                </a:solidFill>
                <a:latin typeface="Calibri" panose="020F0502020204030204"/>
                <a:cs typeface="Ali_K_Alwand" pitchFamily="2" charset="-78"/>
              </a:rPr>
              <a:t>،</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لةطةلَ</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بووني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دةزطا</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دةسةلاَتةكاني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ياسادانان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جيَبةجيَكردن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دادوةرى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لةسةر</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دوو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ئاست</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دةولةتي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فيدرالي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هةريَمة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ثيَكهيَنةرةكاني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a:t>
            </a:r>
          </a:p>
          <a:p>
            <a:pPr algn="just" rtl="1">
              <a:defRPr/>
            </a:pPr>
            <a:r>
              <a:rPr kumimoji="0" lang="ar-IQ" sz="2100" b="1" i="0" u="sng"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ضؤنيةتي</a:t>
            </a:r>
            <a:r>
              <a:rPr kumimoji="0" lang="ar-IQ" sz="2100" b="1" i="0" u="sng"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1" i="0" u="sng"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ثيَكهيَناني</a:t>
            </a:r>
            <a:r>
              <a:rPr kumimoji="0" lang="ar-IQ" sz="2100" b="1" i="0" u="sng"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1" i="0" u="sng"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دةولَةتي</a:t>
            </a:r>
            <a:r>
              <a:rPr kumimoji="0" lang="ar-IQ" sz="2100" b="1" i="0" u="sng"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فيدرالي:</a:t>
            </a:r>
          </a:p>
          <a:p>
            <a:pPr marL="0" indent="0" algn="just" rtl="1">
              <a:buNone/>
              <a:defRPr/>
            </a:pPr>
            <a:r>
              <a:rPr kumimoji="0" lang="ar-IQ" sz="2100" b="1" i="0" u="sng"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ريَطةى</a:t>
            </a:r>
            <a:r>
              <a:rPr kumimoji="0" lang="ar-IQ" sz="2100" b="1" i="0" u="sng"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1" i="0" u="sng"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يةكةم</a:t>
            </a:r>
            <a:r>
              <a:rPr kumimoji="0" lang="ar-IQ" sz="2100" b="1" i="0" u="sng"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1" i="0" u="sng"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يةكطرتن</a:t>
            </a:r>
            <a:r>
              <a:rPr kumimoji="0" lang="ar-IQ" sz="2100" b="1" i="0" u="sng"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a:t>
            </a:r>
            <a:r>
              <a:rPr kumimoji="0" lang="ar-IQ" sz="2100" i="0"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بريتيية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يةكطرتني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ضةند</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دةولَةتيَكي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سةربةخؤ</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بؤ</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ثيَكهيَناني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دةولَةتيَكي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يةكطرتوو</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وةك</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دروستبووني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ئةمريكا</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ئةلمانيا</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و سويسرا .</a:t>
            </a:r>
          </a:p>
          <a:p>
            <a:pPr marL="0" indent="0" algn="just" rtl="1">
              <a:buNone/>
              <a:defRPr/>
            </a:pPr>
            <a:r>
              <a:rPr kumimoji="0" lang="ar-IQ" sz="2100" b="1" i="0" u="sng"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ريَطاي</a:t>
            </a:r>
            <a:r>
              <a:rPr kumimoji="0" lang="ar-IQ" sz="2100" b="1" i="0" u="sng"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1" i="0" u="sng"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دووةم</a:t>
            </a:r>
            <a:r>
              <a:rPr kumimoji="0" lang="ar-IQ" sz="2100" b="1" i="0" u="sng"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1" i="0" u="sng"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هةلَوةشاندنةوة</a:t>
            </a:r>
            <a:r>
              <a:rPr lang="ar-IQ" b="1" u="sng" dirty="0">
                <a:solidFill>
                  <a:prstClr val="black"/>
                </a:solidFill>
                <a:latin typeface="Calibri" panose="020F0502020204030204"/>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بريتيية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هةلَوةشاندنةوةى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دةولَةتيَكي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سادة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بؤ</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ضةند</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دةولَةتيَك</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و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ثاشان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ويستيان</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ثيَكهيَناني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دةولَةتيَكي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يةكطرتووي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بةهيَز</a:t>
            </a:r>
            <a:r>
              <a:rPr lang="ar-IQ" dirty="0">
                <a:solidFill>
                  <a:prstClr val="black"/>
                </a:solidFill>
                <a:latin typeface="Calibri" panose="020F0502020204030204"/>
                <a:cs typeface="Ali_K_Alwand" pitchFamily="2" charset="-78"/>
              </a:rPr>
              <a:t>،</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لةطةلَ</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ثاريَزطارى</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كردن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تايبةتمةنديية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فراوانةكاني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لة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دةولَةتة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نويَيية</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يةكطرتووةكةدا</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lang="ar-IQ" dirty="0" err="1">
                <a:solidFill>
                  <a:prstClr val="black"/>
                </a:solidFill>
                <a:latin typeface="Calibri" panose="020F0502020204030204"/>
                <a:cs typeface="Ali_K_Alwand" pitchFamily="2" charset="-78"/>
              </a:rPr>
              <a:t>وةك</a:t>
            </a:r>
            <a:r>
              <a:rPr lang="ar-IQ" dirty="0">
                <a:solidFill>
                  <a:prstClr val="black"/>
                </a:solidFill>
                <a:latin typeface="Calibri" panose="020F0502020204030204"/>
                <a:cs typeface="Ali_K_Alwand" pitchFamily="2" charset="-78"/>
              </a:rPr>
              <a:t> </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فدرالي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ئةلَمانيا</a:t>
            </a:r>
            <a:r>
              <a:rPr lang="ar-IQ" dirty="0">
                <a:solidFill>
                  <a:prstClr val="black"/>
                </a:solidFill>
                <a:latin typeface="Calibri" panose="020F0502020204030204"/>
                <a:cs typeface="Ali_K_Alwand" pitchFamily="2" charset="-78"/>
              </a:rPr>
              <a:t> </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1949-1990،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يةكيَتي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سؤفيةتي</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21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ثيَشوو</a:t>
            </a:r>
            <a:r>
              <a:rPr kumimoji="0" lang="ar-IQ" sz="21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1918.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kumimoji="0" lang="ar-IQ" sz="48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جؤرةكاني</a:t>
            </a:r>
            <a:r>
              <a:rPr kumimoji="0" lang="ar-IQ" sz="4800" b="0" i="0" u="none" strike="noStrike" kern="1200" cap="none" spc="0" normalizeH="0" baseline="0" noProof="0" dirty="0">
                <a:ln>
                  <a:noFill/>
                </a:ln>
                <a:solidFill>
                  <a:prstClr val="black"/>
                </a:solidFill>
                <a:effectLst/>
                <a:uLnTx/>
                <a:uFillTx/>
                <a:latin typeface="Calibri" panose="020F0502020204030204"/>
                <a:ea typeface="+mn-ea"/>
                <a:cs typeface="Ali_K_Samik" pitchFamily="2" charset="-78"/>
              </a:rPr>
              <a:t> </a:t>
            </a:r>
            <a:r>
              <a:rPr kumimoji="0" lang="ar-IQ" sz="4800" b="0" i="0" u="none" strike="noStrike" kern="1200" cap="none" spc="0" normalizeH="0" baseline="0" noProof="0" dirty="0" err="1">
                <a:ln>
                  <a:noFill/>
                </a:ln>
                <a:solidFill>
                  <a:prstClr val="black"/>
                </a:solidFill>
                <a:effectLst/>
                <a:uLnTx/>
                <a:uFillTx/>
                <a:latin typeface="Calibri" panose="020F0502020204030204"/>
                <a:ea typeface="+mn-ea"/>
                <a:cs typeface="Ali_K_Samik" pitchFamily="2" charset="-78"/>
              </a:rPr>
              <a:t>دةولَةت</a:t>
            </a:r>
            <a:endParaRPr lang="ar-IQ" dirty="0"/>
          </a:p>
        </p:txBody>
      </p:sp>
      <p:sp>
        <p:nvSpPr>
          <p:cNvPr id="3" name="Content Placeholder 2"/>
          <p:cNvSpPr>
            <a:spLocks noGrp="1"/>
          </p:cNvSpPr>
          <p:nvPr>
            <p:ph idx="1"/>
          </p:nvPr>
        </p:nvSpPr>
        <p:spPr/>
        <p:txBody>
          <a:bodyPr/>
          <a:lstStyle/>
          <a:p>
            <a:pPr>
              <a:buClrTx/>
              <a:buFont typeface="Wingdings" pitchFamily="2" charset="2"/>
              <a:buChar char="v"/>
            </a:pPr>
            <a:r>
              <a:rPr lang="ar-IQ" dirty="0"/>
              <a:t> </a:t>
            </a:r>
          </a:p>
        </p:txBody>
      </p:sp>
      <p:graphicFrame>
        <p:nvGraphicFramePr>
          <p:cNvPr id="4" name="Diagram 3"/>
          <p:cNvGraphicFramePr/>
          <p:nvPr>
            <p:extLst>
              <p:ext uri="{D42A27DB-BD31-4B8C-83A1-F6EECF244321}">
                <p14:modId xmlns:p14="http://schemas.microsoft.com/office/powerpoint/2010/main" val="1718019103"/>
              </p:ext>
            </p:extLst>
          </p:nvPr>
        </p:nvGraphicFramePr>
        <p:xfrm>
          <a:off x="628650" y="1825625"/>
          <a:ext cx="7886700" cy="457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rtl="1"/>
            <a:r>
              <a:rPr lang="ar-IQ" dirty="0" err="1">
                <a:cs typeface="Ali_K_Samik" pitchFamily="2" charset="-78"/>
              </a:rPr>
              <a:t>مةرجةكانى</a:t>
            </a:r>
            <a:r>
              <a:rPr lang="ar-IQ" dirty="0">
                <a:cs typeface="Ali_K_Samik" pitchFamily="2" charset="-78"/>
              </a:rPr>
              <a:t> </a:t>
            </a:r>
            <a:r>
              <a:rPr lang="ar-IQ" dirty="0" err="1">
                <a:cs typeface="Ali_K_Samik" pitchFamily="2" charset="-78"/>
              </a:rPr>
              <a:t>سةركةوتنى</a:t>
            </a:r>
            <a:r>
              <a:rPr lang="ar-IQ" dirty="0">
                <a:cs typeface="Ali_K_Samik" pitchFamily="2" charset="-78"/>
              </a:rPr>
              <a:t> </a:t>
            </a:r>
            <a:r>
              <a:rPr lang="ar-IQ" dirty="0" err="1">
                <a:cs typeface="Ali_K_Samik" pitchFamily="2" charset="-78"/>
              </a:rPr>
              <a:t>فيدراليةت</a:t>
            </a:r>
            <a:r>
              <a:rPr lang="ar-IQ" dirty="0">
                <a:cs typeface="Ali_K_Samik" pitchFamily="2" charset="-78"/>
              </a:rPr>
              <a:t> </a:t>
            </a:r>
            <a:endParaRPr lang="ar-IQ"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lgn="r" rtl="1">
              <a:buClrTx/>
              <a:buNone/>
            </a:pPr>
            <a:endPar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endParaRPr>
          </a:p>
          <a:p>
            <a:pPr marL="0" indent="0" algn="r" rtl="1">
              <a:buClrTx/>
              <a:buNone/>
            </a:pP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1- </a:t>
            </a:r>
            <a:r>
              <a:rPr kumimoji="0" lang="ar-IQ" sz="36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مةرجى</a:t>
            </a: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36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نةفسى</a:t>
            </a: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 </a:t>
            </a:r>
            <a:r>
              <a:rPr lang="ar-IQ" sz="3600" dirty="0">
                <a:solidFill>
                  <a:prstClr val="black"/>
                </a:solidFill>
                <a:latin typeface="Calibri" panose="020F0502020204030204"/>
              </a:rPr>
              <a:t>الش</a:t>
            </a:r>
            <a:r>
              <a:rPr kumimoji="0" lang="ar-IQ" sz="3600" b="0" i="0" u="none" strike="noStrike" kern="1200" cap="none" spc="0" normalizeH="0" baseline="0" noProof="0" dirty="0">
                <a:ln>
                  <a:noFill/>
                </a:ln>
                <a:solidFill>
                  <a:prstClr val="black"/>
                </a:solidFill>
                <a:effectLst/>
                <a:uLnTx/>
                <a:uFillTx/>
                <a:latin typeface="Calibri" panose="020F0502020204030204"/>
                <a:ea typeface="+mn-ea"/>
              </a:rPr>
              <a:t>رط النفسي </a:t>
            </a: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a:t>
            </a:r>
          </a:p>
          <a:p>
            <a:pPr marL="0" indent="0" algn="r" rtl="1">
              <a:buClrTx/>
              <a:buNone/>
            </a:pPr>
            <a:r>
              <a:rPr lang="ar-IQ" sz="3600" dirty="0">
                <a:solidFill>
                  <a:prstClr val="black"/>
                </a:solidFill>
                <a:latin typeface="Calibri" panose="020F0502020204030204"/>
                <a:cs typeface="Ali_K_Alwand" pitchFamily="2" charset="-78"/>
              </a:rPr>
              <a:t>2- </a:t>
            </a:r>
            <a:r>
              <a:rPr lang="ar-IQ" sz="3600" dirty="0" err="1">
                <a:solidFill>
                  <a:prstClr val="black"/>
                </a:solidFill>
                <a:latin typeface="Calibri" panose="020F0502020204030204"/>
                <a:cs typeface="Ali_K_Alwand" pitchFamily="2" charset="-78"/>
              </a:rPr>
              <a:t>مةرجى</a:t>
            </a:r>
            <a:r>
              <a:rPr lang="ar-IQ" sz="3600" dirty="0">
                <a:solidFill>
                  <a:prstClr val="black"/>
                </a:solidFill>
                <a:latin typeface="Calibri" panose="020F0502020204030204"/>
                <a:cs typeface="Ali_K_Alwand" pitchFamily="2" charset="-78"/>
              </a:rPr>
              <a:t> </a:t>
            </a:r>
            <a:r>
              <a:rPr lang="ar-IQ" sz="3600" dirty="0" err="1">
                <a:solidFill>
                  <a:prstClr val="black"/>
                </a:solidFill>
                <a:latin typeface="Calibri" panose="020F0502020204030204"/>
                <a:cs typeface="Ali_K_Alwand" pitchFamily="2" charset="-78"/>
              </a:rPr>
              <a:t>جوطرافي</a:t>
            </a:r>
            <a:r>
              <a:rPr lang="ar-IQ" sz="3600" dirty="0">
                <a:solidFill>
                  <a:prstClr val="black"/>
                </a:solidFill>
                <a:latin typeface="Calibri" panose="020F0502020204030204"/>
                <a:cs typeface="Ali_K_Alwand" pitchFamily="2" charset="-78"/>
              </a:rPr>
              <a:t> (</a:t>
            </a:r>
            <a:r>
              <a:rPr lang="ar-IQ" sz="3600" dirty="0">
                <a:solidFill>
                  <a:prstClr val="black"/>
                </a:solidFill>
                <a:latin typeface="Calibri" panose="020F0502020204030204"/>
              </a:rPr>
              <a:t> الشرط الجغرافي </a:t>
            </a:r>
            <a:r>
              <a:rPr lang="ar-IQ" sz="3600" dirty="0">
                <a:solidFill>
                  <a:prstClr val="black"/>
                </a:solidFill>
                <a:latin typeface="Calibri" panose="020F0502020204030204"/>
                <a:cs typeface="Ali_K_Alwand" pitchFamily="2" charset="-78"/>
              </a:rPr>
              <a:t>)</a:t>
            </a:r>
          </a:p>
          <a:p>
            <a:pPr marL="0" indent="0" algn="r" rtl="1">
              <a:buClrTx/>
              <a:buNone/>
            </a:pP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3- </a:t>
            </a:r>
            <a:r>
              <a:rPr kumimoji="0" lang="ar-IQ" sz="36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مةرجى</a:t>
            </a: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36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راميارى</a:t>
            </a: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 </a:t>
            </a:r>
            <a:r>
              <a:rPr kumimoji="0" lang="ar-IQ" sz="3600" b="0" i="0" u="none" strike="noStrike" kern="1200" cap="none" spc="0" normalizeH="0" baseline="0" noProof="0" dirty="0">
                <a:ln>
                  <a:noFill/>
                </a:ln>
                <a:solidFill>
                  <a:prstClr val="black"/>
                </a:solidFill>
                <a:effectLst/>
                <a:uLnTx/>
                <a:uFillTx/>
                <a:latin typeface="Calibri" panose="020F0502020204030204"/>
                <a:ea typeface="+mn-ea"/>
              </a:rPr>
              <a:t>الشرط السياسي </a:t>
            </a: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a:t>
            </a:r>
          </a:p>
          <a:p>
            <a:pPr marL="0" indent="0" algn="r" rtl="1">
              <a:buClrTx/>
              <a:buNone/>
            </a:pPr>
            <a:r>
              <a:rPr lang="ar-IQ" sz="3600" dirty="0">
                <a:solidFill>
                  <a:prstClr val="black"/>
                </a:solidFill>
                <a:latin typeface="Calibri" panose="020F0502020204030204"/>
                <a:cs typeface="Ali_K_Alwand" pitchFamily="2" charset="-78"/>
              </a:rPr>
              <a:t>4- </a:t>
            </a:r>
            <a:r>
              <a:rPr lang="ar-IQ" sz="3600" dirty="0" err="1">
                <a:solidFill>
                  <a:prstClr val="black"/>
                </a:solidFill>
                <a:latin typeface="Calibri" panose="020F0502020204030204"/>
                <a:cs typeface="Ali_K_Alwand" pitchFamily="2" charset="-78"/>
              </a:rPr>
              <a:t>مةرجى</a:t>
            </a:r>
            <a:r>
              <a:rPr lang="ar-IQ" sz="3600" dirty="0">
                <a:solidFill>
                  <a:prstClr val="black"/>
                </a:solidFill>
                <a:latin typeface="Calibri" panose="020F0502020204030204"/>
                <a:cs typeface="Ali_K_Alwand" pitchFamily="2" charset="-78"/>
              </a:rPr>
              <a:t> </a:t>
            </a:r>
            <a:r>
              <a:rPr lang="ar-IQ" sz="3600" dirty="0" err="1">
                <a:solidFill>
                  <a:prstClr val="black"/>
                </a:solidFill>
                <a:latin typeface="Calibri" panose="020F0502020204030204"/>
                <a:cs typeface="Ali_K_Alwand" pitchFamily="2" charset="-78"/>
              </a:rPr>
              <a:t>ئابوورى</a:t>
            </a:r>
            <a:r>
              <a:rPr lang="ar-IQ" sz="3600" dirty="0">
                <a:solidFill>
                  <a:prstClr val="black"/>
                </a:solidFill>
                <a:latin typeface="Calibri" panose="020F0502020204030204"/>
                <a:cs typeface="Ali_K_Alwand" pitchFamily="2" charset="-78"/>
              </a:rPr>
              <a:t> ( </a:t>
            </a:r>
            <a:r>
              <a:rPr lang="ar-IQ" sz="3600" dirty="0">
                <a:solidFill>
                  <a:prstClr val="black"/>
                </a:solidFill>
                <a:latin typeface="Calibri" panose="020F0502020204030204"/>
              </a:rPr>
              <a:t>الشرط الاقتصادي </a:t>
            </a:r>
            <a:r>
              <a:rPr lang="ar-IQ" sz="3600" dirty="0">
                <a:solidFill>
                  <a:prstClr val="black"/>
                </a:solidFill>
                <a:latin typeface="Calibri" panose="020F0502020204030204"/>
                <a:cs typeface="Ali_K_Alwand" pitchFamily="2" charset="-78"/>
              </a:rPr>
              <a:t>)</a:t>
            </a:r>
            <a:endPar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endParaRPr>
          </a:p>
        </p:txBody>
      </p:sp>
    </p:spTree>
    <p:extLst>
      <p:ext uri="{BB962C8B-B14F-4D97-AF65-F5344CB8AC3E}">
        <p14:creationId xmlns:p14="http://schemas.microsoft.com/office/powerpoint/2010/main" val="4090359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rtl="1"/>
            <a:br>
              <a:rPr lang="ar-IQ" dirty="0"/>
            </a:br>
            <a:r>
              <a:rPr lang="ar-IQ" dirty="0" err="1">
                <a:cs typeface="Ali_K_Samik" pitchFamily="2" charset="-78"/>
              </a:rPr>
              <a:t>بنةما</a:t>
            </a:r>
            <a:r>
              <a:rPr lang="ar-IQ" dirty="0">
                <a:cs typeface="Ali_K_Samik" pitchFamily="2" charset="-78"/>
              </a:rPr>
              <a:t> </a:t>
            </a:r>
            <a:r>
              <a:rPr lang="ar-IQ" dirty="0" err="1">
                <a:cs typeface="Ali_K_Samik" pitchFamily="2" charset="-78"/>
              </a:rPr>
              <a:t>سةرةكيةكانى</a:t>
            </a:r>
            <a:r>
              <a:rPr lang="ar-IQ" dirty="0">
                <a:cs typeface="Ali_K_Samik" pitchFamily="2" charset="-78"/>
              </a:rPr>
              <a:t> </a:t>
            </a:r>
            <a:r>
              <a:rPr lang="ar-IQ" dirty="0" err="1">
                <a:cs typeface="Ali_K_Samik" pitchFamily="2" charset="-78"/>
              </a:rPr>
              <a:t>سةرهةلَدانى</a:t>
            </a:r>
            <a:r>
              <a:rPr lang="ar-IQ" dirty="0">
                <a:cs typeface="Ali_K_Samik" pitchFamily="2" charset="-78"/>
              </a:rPr>
              <a:t> </a:t>
            </a:r>
            <a:r>
              <a:rPr lang="ar-IQ" dirty="0" err="1">
                <a:cs typeface="Ali_K_Samik" pitchFamily="2" charset="-78"/>
              </a:rPr>
              <a:t>دةولَةتى</a:t>
            </a:r>
            <a:r>
              <a:rPr lang="ar-IQ" dirty="0">
                <a:cs typeface="Ali_K_Samik" pitchFamily="2" charset="-78"/>
              </a:rPr>
              <a:t> </a:t>
            </a:r>
            <a:r>
              <a:rPr lang="ar-IQ" dirty="0" err="1">
                <a:cs typeface="Ali_K_Samik" pitchFamily="2" charset="-78"/>
              </a:rPr>
              <a:t>فيدرالى</a:t>
            </a:r>
            <a:endParaRPr lang="ar-IQ"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lgn="r" rtl="1">
              <a:buClrTx/>
              <a:buNone/>
            </a:pPr>
            <a:endPar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endParaRPr>
          </a:p>
          <a:p>
            <a:pPr marL="0" indent="0" algn="r" rtl="1">
              <a:buClrTx/>
              <a:buNone/>
            </a:pP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1- </a:t>
            </a:r>
            <a:r>
              <a:rPr kumimoji="0" lang="ar-IQ" sz="36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بنةماى</a:t>
            </a: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36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سةربةخؤيى</a:t>
            </a: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36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خودى</a:t>
            </a:r>
            <a:endPar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endParaRPr>
          </a:p>
          <a:p>
            <a:pPr marL="0" indent="0" algn="r" rtl="1">
              <a:buClrTx/>
              <a:buNone/>
            </a:pPr>
            <a:r>
              <a:rPr lang="ar-IQ" sz="3600" dirty="0">
                <a:solidFill>
                  <a:prstClr val="black"/>
                </a:solidFill>
                <a:latin typeface="Calibri" panose="020F0502020204030204"/>
                <a:cs typeface="Ali_K_Alwand" pitchFamily="2" charset="-78"/>
              </a:rPr>
              <a:t>2- </a:t>
            </a:r>
            <a:r>
              <a:rPr kumimoji="0" lang="ar-IQ" sz="36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بنةماى</a:t>
            </a: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lang="ar-IQ" sz="3600" dirty="0" err="1">
                <a:solidFill>
                  <a:prstClr val="black"/>
                </a:solidFill>
                <a:latin typeface="Calibri" panose="020F0502020204030204"/>
                <a:cs typeface="Ali_K_Alwand" pitchFamily="2" charset="-78"/>
              </a:rPr>
              <a:t>بةشدارى</a:t>
            </a:r>
            <a:r>
              <a:rPr lang="ar-IQ" sz="3600" dirty="0">
                <a:solidFill>
                  <a:prstClr val="black"/>
                </a:solidFill>
                <a:latin typeface="Calibri" panose="020F0502020204030204"/>
                <a:cs typeface="Ali_K_Alwand" pitchFamily="2" charset="-78"/>
              </a:rPr>
              <a:t> كردن </a:t>
            </a:r>
          </a:p>
          <a:p>
            <a:pPr marL="0" indent="0" algn="r" rtl="1">
              <a:buClrTx/>
              <a:buNone/>
            </a:pP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3- </a:t>
            </a:r>
            <a:r>
              <a:rPr kumimoji="0" lang="ar-IQ" sz="36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بنةماى</a:t>
            </a:r>
            <a:r>
              <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rPr>
              <a:t> </a:t>
            </a:r>
            <a:r>
              <a:rPr kumimoji="0" lang="ar-IQ" sz="3600" b="0" i="0" u="none" strike="noStrike" kern="1200" cap="none" spc="0" normalizeH="0" baseline="0" noProof="0" dirty="0" err="1">
                <a:ln>
                  <a:noFill/>
                </a:ln>
                <a:solidFill>
                  <a:prstClr val="black"/>
                </a:solidFill>
                <a:effectLst/>
                <a:uLnTx/>
                <a:uFillTx/>
                <a:latin typeface="Calibri" panose="020F0502020204030204"/>
                <a:ea typeface="+mn-ea"/>
                <a:cs typeface="Ali_K_Alwand" pitchFamily="2" charset="-78"/>
              </a:rPr>
              <a:t>يةكانطيرى</a:t>
            </a:r>
            <a:endParaRPr kumimoji="0" lang="ar-IQ" sz="3600" b="0" i="0" u="none" strike="noStrike" kern="1200" cap="none" spc="0" normalizeH="0" baseline="0" noProof="0" dirty="0">
              <a:ln>
                <a:noFill/>
              </a:ln>
              <a:solidFill>
                <a:prstClr val="black"/>
              </a:solidFill>
              <a:effectLst/>
              <a:uLnTx/>
              <a:uFillTx/>
              <a:latin typeface="Calibri" panose="020F0502020204030204"/>
              <a:ea typeface="+mn-ea"/>
              <a:cs typeface="Ali_K_Alwand" pitchFamily="2" charset="-78"/>
            </a:endParaRPr>
          </a:p>
        </p:txBody>
      </p:sp>
    </p:spTree>
    <p:extLst>
      <p:ext uri="{BB962C8B-B14F-4D97-AF65-F5344CB8AC3E}">
        <p14:creationId xmlns:p14="http://schemas.microsoft.com/office/powerpoint/2010/main" val="1869580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ar-IQ" dirty="0"/>
              <a:t>أنواع الدول – </a:t>
            </a:r>
            <a:r>
              <a:rPr lang="ar-IQ" dirty="0">
                <a:cs typeface="Ali_K_Samik" pitchFamily="2" charset="-78"/>
              </a:rPr>
              <a:t>جؤرةكاني دةولَةت</a:t>
            </a:r>
            <a:br>
              <a:rPr lang="ar-IQ" dirty="0">
                <a:cs typeface="Ali_K_Samik" pitchFamily="2" charset="-78"/>
              </a:rPr>
            </a:br>
            <a:r>
              <a:rPr lang="ar-IQ" dirty="0">
                <a:cs typeface="Ali_K_Samik" pitchFamily="2" charset="-78"/>
              </a:rPr>
              <a:t> دةولَةتي ئاويَتة - يةكطرتوو </a:t>
            </a:r>
            <a:endParaRPr lang="ar-IQ" dirty="0"/>
          </a:p>
        </p:txBody>
      </p:sp>
      <p:sp>
        <p:nvSpPr>
          <p:cNvPr id="3" name="Content Placeholder 2"/>
          <p:cNvSpPr>
            <a:spLocks noGrp="1"/>
          </p:cNvSpPr>
          <p:nvPr>
            <p:ph idx="1"/>
          </p:nvPr>
        </p:nvSpPr>
        <p:spPr/>
        <p:txBody>
          <a:bodyPr/>
          <a:lstStyle/>
          <a:p>
            <a:pPr>
              <a:buClrTx/>
              <a:buFont typeface="Wingdings" pitchFamily="2" charset="2"/>
              <a:buChar char="v"/>
            </a:pPr>
            <a:r>
              <a:rPr lang="ar-IQ" dirty="0"/>
              <a:t> </a:t>
            </a:r>
          </a:p>
        </p:txBody>
      </p:sp>
      <p:graphicFrame>
        <p:nvGraphicFramePr>
          <p:cNvPr id="4" name="Diagram 3"/>
          <p:cNvGraphicFramePr/>
          <p:nvPr>
            <p:extLst>
              <p:ext uri="{D42A27DB-BD31-4B8C-83A1-F6EECF244321}">
                <p14:modId xmlns:p14="http://schemas.microsoft.com/office/powerpoint/2010/main" val="3880990786"/>
              </p:ext>
            </p:extLst>
          </p:nvPr>
        </p:nvGraphicFramePr>
        <p:xfrm>
          <a:off x="628650" y="1825624"/>
          <a:ext cx="7886700" cy="4803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963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C1BB-0CFE-9B5E-C9B0-602BCDA665D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rtl="1"/>
            <a:r>
              <a:rPr kumimoji="0" lang="ar-IQ" sz="4800" b="1" i="0" u="none" strike="noStrike" kern="1200" cap="none" spc="0" normalizeH="0" baseline="0" noProof="0" dirty="0" err="1">
                <a:ln>
                  <a:noFill/>
                </a:ln>
                <a:solidFill>
                  <a:prstClr val="black"/>
                </a:solidFill>
                <a:effectLst/>
                <a:uLnTx/>
                <a:uFillTx/>
                <a:latin typeface="Calibri" panose="020F0502020204030204"/>
                <a:cs typeface="Ali_K_Alwand" pitchFamily="2" charset="-78"/>
              </a:rPr>
              <a:t>جياوازى</a:t>
            </a:r>
            <a:r>
              <a:rPr kumimoji="0" lang="ar-IQ" sz="4800" b="1"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4800" b="1" i="0" u="none" strike="noStrike" kern="1200" cap="none" spc="0" normalizeH="0" baseline="0" noProof="0" dirty="0" err="1">
                <a:ln>
                  <a:noFill/>
                </a:ln>
                <a:solidFill>
                  <a:prstClr val="black"/>
                </a:solidFill>
                <a:effectLst/>
                <a:uLnTx/>
                <a:uFillTx/>
                <a:latin typeface="Calibri" panose="020F0502020204030204"/>
                <a:cs typeface="Ali_K_Alwand" pitchFamily="2" charset="-78"/>
              </a:rPr>
              <a:t>نيَوان</a:t>
            </a:r>
            <a:r>
              <a:rPr kumimoji="0" lang="ar-IQ" sz="4800" b="1" i="0" u="none" strike="noStrike" kern="1200" cap="none" spc="0" normalizeH="0" baseline="0" noProof="0" dirty="0">
                <a:ln>
                  <a:noFill/>
                </a:ln>
                <a:solidFill>
                  <a:prstClr val="black"/>
                </a:solidFill>
                <a:effectLst/>
                <a:uLnTx/>
                <a:uFillTx/>
                <a:latin typeface="Calibri" panose="020F0502020204030204"/>
                <a:cs typeface="Ali_K_Alwand" pitchFamily="2" charset="-78"/>
              </a:rPr>
              <a:t> </a:t>
            </a:r>
            <a:r>
              <a:rPr kumimoji="0" lang="ar-IQ" sz="4800" b="1" i="0" u="none" strike="noStrike" kern="1200" cap="none" spc="0" normalizeH="0" baseline="0" noProof="0" dirty="0" err="1">
                <a:ln>
                  <a:noFill/>
                </a:ln>
                <a:solidFill>
                  <a:prstClr val="black"/>
                </a:solidFill>
                <a:effectLst/>
                <a:uLnTx/>
                <a:uFillTx/>
                <a:latin typeface="Calibri" panose="020F0502020204030204"/>
                <a:cs typeface="Ali_K_Alwand" pitchFamily="2" charset="-78"/>
              </a:rPr>
              <a:t>فيدرالى</a:t>
            </a:r>
            <a:r>
              <a:rPr kumimoji="0" lang="ar-IQ" sz="4800" b="1" i="0" u="none" strike="noStrike" kern="1200" cap="none" spc="0" normalizeH="0" baseline="0" noProof="0" dirty="0">
                <a:ln>
                  <a:noFill/>
                </a:ln>
                <a:solidFill>
                  <a:prstClr val="black"/>
                </a:solidFill>
                <a:effectLst/>
                <a:uLnTx/>
                <a:uFillTx/>
                <a:latin typeface="Calibri" panose="020F0502020204030204"/>
                <a:cs typeface="Ali_K_Alwand" pitchFamily="2" charset="-78"/>
              </a:rPr>
              <a:t> و </a:t>
            </a:r>
            <a:r>
              <a:rPr kumimoji="0" lang="ar-IQ" sz="4800" b="1" i="0" u="none" strike="noStrike" kern="1200" cap="none" spc="0" normalizeH="0" baseline="0" noProof="0" dirty="0" err="1">
                <a:ln>
                  <a:noFill/>
                </a:ln>
                <a:solidFill>
                  <a:prstClr val="black"/>
                </a:solidFill>
                <a:effectLst/>
                <a:uLnTx/>
                <a:uFillTx/>
                <a:latin typeface="Calibri" panose="020F0502020204030204"/>
                <a:cs typeface="Ali_K_Alwand" pitchFamily="2" charset="-78"/>
              </a:rPr>
              <a:t>كؤنفيدرالى</a:t>
            </a:r>
            <a:endParaRPr lang="en-US" sz="4800" b="1" dirty="0">
              <a:cs typeface="Ali_K_Alwand" pitchFamily="2" charset="-78"/>
            </a:endParaRPr>
          </a:p>
        </p:txBody>
      </p:sp>
      <p:sp>
        <p:nvSpPr>
          <p:cNvPr id="3" name="Content Placeholder 2">
            <a:extLst>
              <a:ext uri="{FF2B5EF4-FFF2-40B4-BE49-F238E27FC236}">
                <a16:creationId xmlns:a16="http://schemas.microsoft.com/office/drawing/2014/main" id="{9FB84195-8299-0E0E-5732-0CFEDA99A4BA}"/>
              </a:ext>
            </a:extLst>
          </p:cNvPr>
          <p:cNvSpPr>
            <a:spLocks noGrp="1"/>
          </p:cNvSpPr>
          <p:nvPr>
            <p:ph idx="1"/>
          </p:nvPr>
        </p:nvSpPr>
        <p:spPr>
          <a:xfrm>
            <a:off x="628650" y="1825624"/>
            <a:ext cx="7886700" cy="4803775"/>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lgn="just" rtl="1">
              <a:spcAft>
                <a:spcPts val="600"/>
              </a:spcAft>
              <a:buNone/>
            </a:pPr>
            <a:r>
              <a:rPr lang="ar-IQ" sz="2000" b="1" dirty="0"/>
              <a:t>۱- </a:t>
            </a:r>
            <a:r>
              <a:rPr lang="ar-IQ" sz="2000" b="1" dirty="0" err="1"/>
              <a:t>کۆنفیدراڵی</a:t>
            </a:r>
            <a:r>
              <a:rPr lang="ar-IQ" sz="2000" b="1" dirty="0"/>
              <a:t> </a:t>
            </a:r>
            <a:r>
              <a:rPr lang="ar-IQ" sz="2000" b="1" dirty="0" err="1"/>
              <a:t>بە</a:t>
            </a:r>
            <a:r>
              <a:rPr lang="ar-IQ" sz="2000" b="1" dirty="0"/>
              <a:t> </a:t>
            </a:r>
            <a:r>
              <a:rPr lang="ar-IQ" sz="2000" b="1" dirty="0" err="1"/>
              <a:t>پەیماننامەیەک</a:t>
            </a:r>
            <a:r>
              <a:rPr lang="ar-IQ" sz="2000" b="1" dirty="0"/>
              <a:t> </a:t>
            </a:r>
            <a:r>
              <a:rPr lang="ar-IQ" sz="2000" b="1" dirty="0" err="1"/>
              <a:t>لە</a:t>
            </a:r>
            <a:r>
              <a:rPr lang="ar-IQ" sz="2000" b="1" dirty="0"/>
              <a:t> </a:t>
            </a:r>
            <a:r>
              <a:rPr lang="ar-IQ" sz="2000" b="1" dirty="0" err="1"/>
              <a:t>نێوان</a:t>
            </a:r>
            <a:r>
              <a:rPr lang="ar-IQ" sz="2000" b="1" dirty="0"/>
              <a:t> </a:t>
            </a:r>
            <a:r>
              <a:rPr lang="ar-IQ" sz="2000" b="1" dirty="0" err="1"/>
              <a:t>دەوڵەتانی</a:t>
            </a:r>
            <a:r>
              <a:rPr lang="ar-IQ" sz="2000" b="1" dirty="0"/>
              <a:t> </a:t>
            </a:r>
            <a:r>
              <a:rPr lang="ar-IQ" sz="2000" b="1" dirty="0" err="1"/>
              <a:t>ئەندام</a:t>
            </a:r>
            <a:r>
              <a:rPr lang="ar-IQ" sz="2000" b="1" dirty="0"/>
              <a:t> </a:t>
            </a:r>
            <a:r>
              <a:rPr lang="ar-IQ" sz="2000" b="1" dirty="0" err="1"/>
              <a:t>لە</a:t>
            </a:r>
            <a:r>
              <a:rPr lang="ar-IQ" sz="2000" b="1" dirty="0"/>
              <a:t> </a:t>
            </a:r>
            <a:r>
              <a:rPr lang="ar-IQ" sz="2000" b="1" dirty="0" err="1"/>
              <a:t>یەکێتییەکە</a:t>
            </a:r>
            <a:r>
              <a:rPr lang="ar-IQ" sz="2000" b="1" dirty="0"/>
              <a:t> </a:t>
            </a:r>
            <a:r>
              <a:rPr lang="ar-IQ" sz="2000" b="1" dirty="0" err="1"/>
              <a:t>پێک</a:t>
            </a:r>
            <a:r>
              <a:rPr lang="ar-IQ" sz="2000" b="1" dirty="0"/>
              <a:t> </a:t>
            </a:r>
            <a:r>
              <a:rPr lang="ar-IQ" sz="2000" b="1" dirty="0" err="1"/>
              <a:t>دێ</a:t>
            </a:r>
            <a:r>
              <a:rPr lang="ar-IQ" sz="2000" b="1" dirty="0"/>
              <a:t>. </a:t>
            </a:r>
            <a:r>
              <a:rPr lang="ar-IQ" sz="2000" b="1" dirty="0" err="1"/>
              <a:t>بةلام</a:t>
            </a:r>
            <a:r>
              <a:rPr lang="ar-IQ" sz="2000" b="1" dirty="0"/>
              <a:t> </a:t>
            </a:r>
            <a:r>
              <a:rPr lang="ar-IQ" sz="2000" b="1" dirty="0" err="1"/>
              <a:t>دەوڵەتی</a:t>
            </a:r>
            <a:r>
              <a:rPr lang="ar-IQ" sz="2000" b="1" dirty="0"/>
              <a:t> </a:t>
            </a:r>
            <a:r>
              <a:rPr lang="ar-IQ" sz="2000" b="1" dirty="0" err="1"/>
              <a:t>فیدراڵی</a:t>
            </a:r>
            <a:r>
              <a:rPr lang="ar-IQ" sz="2000" b="1" dirty="0"/>
              <a:t> </a:t>
            </a:r>
            <a:r>
              <a:rPr lang="ar-IQ" sz="2000" b="1" dirty="0" err="1"/>
              <a:t>لەسەر</a:t>
            </a:r>
            <a:r>
              <a:rPr lang="ar-IQ" sz="2000" b="1" dirty="0"/>
              <a:t> </a:t>
            </a:r>
            <a:r>
              <a:rPr lang="ar-IQ" sz="2000" b="1" dirty="0" err="1"/>
              <a:t>بنەمای</a:t>
            </a:r>
            <a:r>
              <a:rPr lang="ar-IQ" sz="2000" b="1" dirty="0"/>
              <a:t> </a:t>
            </a:r>
            <a:r>
              <a:rPr lang="ar-IQ" sz="2000" b="1" dirty="0" err="1"/>
              <a:t>دەستوور</a:t>
            </a:r>
            <a:r>
              <a:rPr lang="ar-IQ" sz="2000" b="1" dirty="0"/>
              <a:t>. </a:t>
            </a:r>
            <a:r>
              <a:rPr lang="ar-IQ" sz="2000" b="1" dirty="0" err="1"/>
              <a:t>بۆیە</a:t>
            </a:r>
            <a:r>
              <a:rPr lang="ar-IQ" sz="2000" b="1" dirty="0"/>
              <a:t> </a:t>
            </a:r>
            <a:r>
              <a:rPr lang="ar-IQ" sz="2000" b="1" dirty="0" err="1"/>
              <a:t>دەتوانرێت</a:t>
            </a:r>
            <a:r>
              <a:rPr lang="ar-IQ" sz="2000" b="1" dirty="0"/>
              <a:t> </a:t>
            </a:r>
            <a:r>
              <a:rPr lang="ar-IQ" sz="2000" b="1" dirty="0" err="1"/>
              <a:t>دەستووری</a:t>
            </a:r>
            <a:r>
              <a:rPr lang="ar-IQ" sz="2000" b="1" dirty="0"/>
              <a:t> </a:t>
            </a:r>
            <a:r>
              <a:rPr lang="ar-IQ" sz="2000" b="1" dirty="0" err="1"/>
              <a:t>فیدراڵی</a:t>
            </a:r>
            <a:r>
              <a:rPr lang="ar-IQ" sz="2000" b="1" dirty="0"/>
              <a:t> </a:t>
            </a:r>
            <a:r>
              <a:rPr lang="ar-IQ" sz="2000" b="1" dirty="0" err="1"/>
              <a:t>هەموار</a:t>
            </a:r>
            <a:r>
              <a:rPr lang="ar-IQ" sz="2000" b="1" dirty="0"/>
              <a:t> </a:t>
            </a:r>
            <a:r>
              <a:rPr lang="ar-IQ" sz="2000" b="1" dirty="0" err="1"/>
              <a:t>بکرێتەوە</a:t>
            </a:r>
            <a:r>
              <a:rPr lang="ar-IQ" sz="2000" b="1" dirty="0"/>
              <a:t> </a:t>
            </a:r>
            <a:r>
              <a:rPr lang="ar-IQ" sz="2000" b="1" dirty="0" err="1"/>
              <a:t>بەبێ</a:t>
            </a:r>
            <a:r>
              <a:rPr lang="ar-IQ" sz="2000" b="1" dirty="0"/>
              <a:t> </a:t>
            </a:r>
            <a:r>
              <a:rPr lang="ar-IQ" sz="2000" b="1" dirty="0" err="1"/>
              <a:t>ڕەزامەندی</a:t>
            </a:r>
            <a:r>
              <a:rPr lang="ar-IQ" sz="2000" b="1" dirty="0"/>
              <a:t> </a:t>
            </a:r>
            <a:r>
              <a:rPr lang="ar-IQ" sz="2000" b="1" dirty="0" err="1"/>
              <a:t>هەموو</a:t>
            </a:r>
            <a:r>
              <a:rPr lang="ar-IQ" sz="2000" b="1" dirty="0"/>
              <a:t> </a:t>
            </a:r>
            <a:r>
              <a:rPr lang="ar-IQ" sz="2000" b="1" dirty="0" err="1"/>
              <a:t>ئەو</a:t>
            </a:r>
            <a:r>
              <a:rPr lang="ar-IQ" sz="2000" b="1" dirty="0"/>
              <a:t> </a:t>
            </a:r>
            <a:r>
              <a:rPr lang="ar-IQ" sz="2000" b="1" dirty="0" err="1"/>
              <a:t>هەرێمانەی</a:t>
            </a:r>
            <a:r>
              <a:rPr lang="ar-IQ" sz="2000" b="1" dirty="0"/>
              <a:t> </a:t>
            </a:r>
            <a:r>
              <a:rPr lang="ar-IQ" sz="2000" b="1" dirty="0" err="1"/>
              <a:t>کە</a:t>
            </a:r>
            <a:r>
              <a:rPr lang="ar-IQ" sz="2000" b="1" dirty="0"/>
              <a:t> </a:t>
            </a:r>
            <a:r>
              <a:rPr lang="ar-IQ" sz="2000" b="1" dirty="0" err="1"/>
              <a:t>دەوڵەتی</a:t>
            </a:r>
            <a:r>
              <a:rPr lang="ar-IQ" sz="2000" b="1" dirty="0"/>
              <a:t> </a:t>
            </a:r>
            <a:r>
              <a:rPr lang="ar-IQ" sz="2000" b="1" dirty="0" err="1"/>
              <a:t>فیدراڵ</a:t>
            </a:r>
            <a:r>
              <a:rPr lang="ar-IQ" sz="2000" b="1" dirty="0"/>
              <a:t> </a:t>
            </a:r>
            <a:r>
              <a:rPr lang="ar-IQ" sz="2000" b="1" dirty="0" err="1"/>
              <a:t>پێکدەهێنن</a:t>
            </a:r>
            <a:r>
              <a:rPr lang="ar-IQ" sz="2000" b="1" dirty="0"/>
              <a:t>.</a:t>
            </a:r>
          </a:p>
          <a:p>
            <a:pPr marL="0" indent="0" algn="just" rtl="1">
              <a:spcAft>
                <a:spcPts val="600"/>
              </a:spcAft>
              <a:buNone/>
            </a:pPr>
            <a:r>
              <a:rPr lang="ar-IQ" sz="2000" b="1" dirty="0"/>
              <a:t>۲- </a:t>
            </a:r>
            <a:r>
              <a:rPr lang="ar-IQ" sz="2000" b="1" dirty="0" err="1"/>
              <a:t>کۆنفیدراڵی</a:t>
            </a:r>
            <a:r>
              <a:rPr lang="ar-IQ" sz="2000" b="1" dirty="0"/>
              <a:t> </a:t>
            </a:r>
            <a:r>
              <a:rPr lang="ar-IQ" sz="2000" b="1" dirty="0" err="1"/>
              <a:t>وەک</a:t>
            </a:r>
            <a:r>
              <a:rPr lang="ar-IQ" sz="2000" b="1" dirty="0"/>
              <a:t> </a:t>
            </a:r>
            <a:r>
              <a:rPr lang="ar-IQ" sz="2000" b="1" dirty="0" err="1"/>
              <a:t>دەوڵەتێک</a:t>
            </a:r>
            <a:r>
              <a:rPr lang="ar-IQ" sz="2000" b="1" dirty="0"/>
              <a:t> </a:t>
            </a:r>
            <a:r>
              <a:rPr lang="ar-IQ" sz="2000" b="1" dirty="0" err="1"/>
              <a:t>سەیر</a:t>
            </a:r>
            <a:r>
              <a:rPr lang="ar-IQ" sz="2000" b="1" dirty="0"/>
              <a:t> </a:t>
            </a:r>
            <a:r>
              <a:rPr lang="ar-IQ" sz="2000" b="1" dirty="0" err="1"/>
              <a:t>ناکرێت</a:t>
            </a:r>
            <a:r>
              <a:rPr lang="ar-IQ" sz="2000" b="1" dirty="0"/>
              <a:t> </a:t>
            </a:r>
            <a:r>
              <a:rPr lang="ar-IQ" sz="2000" b="1" dirty="0" err="1"/>
              <a:t>کە</a:t>
            </a:r>
            <a:r>
              <a:rPr lang="ar-IQ" sz="2000" b="1" dirty="0"/>
              <a:t> </a:t>
            </a:r>
            <a:r>
              <a:rPr lang="ar-IQ" sz="2000" b="1" dirty="0" err="1"/>
              <a:t>لە</a:t>
            </a:r>
            <a:r>
              <a:rPr lang="ar-IQ" sz="2000" b="1" dirty="0"/>
              <a:t> </a:t>
            </a:r>
            <a:r>
              <a:rPr lang="ar-IQ" sz="2000" b="1" dirty="0" err="1"/>
              <a:t>سەرووی</a:t>
            </a:r>
            <a:r>
              <a:rPr lang="ar-IQ" sz="2000" b="1" dirty="0"/>
              <a:t> </a:t>
            </a:r>
            <a:r>
              <a:rPr lang="ar-IQ" sz="2000" b="1" dirty="0" err="1"/>
              <a:t>ئەو</a:t>
            </a:r>
            <a:r>
              <a:rPr lang="ar-IQ" sz="2000" b="1" dirty="0"/>
              <a:t> </a:t>
            </a:r>
            <a:r>
              <a:rPr lang="ar-IQ" sz="2000" b="1" dirty="0" err="1"/>
              <a:t>دەوڵەتانە</a:t>
            </a:r>
            <a:r>
              <a:rPr lang="ar-IQ" sz="2000" b="1" dirty="0"/>
              <a:t> </a:t>
            </a:r>
            <a:r>
              <a:rPr lang="ar-IQ" sz="2000" b="1" dirty="0" err="1"/>
              <a:t>بێت</a:t>
            </a:r>
            <a:r>
              <a:rPr lang="ar-IQ" sz="2000" b="1" dirty="0"/>
              <a:t> </a:t>
            </a:r>
            <a:r>
              <a:rPr lang="ar-IQ" sz="2000" b="1" dirty="0" err="1"/>
              <a:t>کە</a:t>
            </a:r>
            <a:r>
              <a:rPr lang="ar-IQ" sz="2000" b="1" dirty="0"/>
              <a:t> </a:t>
            </a:r>
            <a:r>
              <a:rPr lang="ar-IQ" sz="2000" b="1" dirty="0" err="1"/>
              <a:t>پەیماننامەکەیان</a:t>
            </a:r>
            <a:r>
              <a:rPr lang="ar-IQ" sz="2000" b="1" dirty="0"/>
              <a:t> </a:t>
            </a:r>
            <a:r>
              <a:rPr lang="ar-IQ" sz="2000" b="1" dirty="0" err="1"/>
              <a:t>وازوو</a:t>
            </a:r>
            <a:r>
              <a:rPr lang="ar-IQ" sz="2000" b="1" dirty="0"/>
              <a:t> </a:t>
            </a:r>
            <a:r>
              <a:rPr lang="ar-IQ" sz="2000" b="1" dirty="0" err="1"/>
              <a:t>کردووە</a:t>
            </a:r>
            <a:r>
              <a:rPr lang="ar-IQ" sz="2000" b="1" dirty="0"/>
              <a:t>، </a:t>
            </a:r>
            <a:r>
              <a:rPr lang="ar-IQ" sz="2000" b="1" dirty="0" err="1"/>
              <a:t>ڕێککەوتنێکە</a:t>
            </a:r>
            <a:r>
              <a:rPr lang="ar-IQ" sz="2000" b="1" dirty="0"/>
              <a:t> </a:t>
            </a:r>
            <a:r>
              <a:rPr lang="ar-IQ" sz="2000" b="1" dirty="0" err="1"/>
              <a:t>لە</a:t>
            </a:r>
            <a:r>
              <a:rPr lang="ar-IQ" sz="2000" b="1" dirty="0"/>
              <a:t> </a:t>
            </a:r>
            <a:r>
              <a:rPr lang="ar-IQ" sz="2000" b="1" dirty="0" err="1"/>
              <a:t>نێوان</a:t>
            </a:r>
            <a:r>
              <a:rPr lang="ar-IQ" sz="2000" b="1" dirty="0"/>
              <a:t> </a:t>
            </a:r>
            <a:r>
              <a:rPr lang="ar-IQ" sz="2000" b="1" dirty="0" err="1"/>
              <a:t>چەند</a:t>
            </a:r>
            <a:r>
              <a:rPr lang="ar-IQ" sz="2000" b="1" dirty="0"/>
              <a:t> </a:t>
            </a:r>
            <a:r>
              <a:rPr lang="ar-IQ" sz="2000" b="1" dirty="0" err="1"/>
              <a:t>وڵاتێکدا</a:t>
            </a:r>
            <a:r>
              <a:rPr lang="ar-IQ" sz="2000" b="1" dirty="0"/>
              <a:t>، </a:t>
            </a:r>
            <a:r>
              <a:rPr lang="ar-IQ" sz="2000" b="1" dirty="0" err="1"/>
              <a:t>کە</a:t>
            </a:r>
            <a:r>
              <a:rPr lang="ar-IQ" sz="2000" b="1" dirty="0"/>
              <a:t> </a:t>
            </a:r>
            <a:r>
              <a:rPr lang="ar-IQ" sz="2000" b="1" dirty="0" err="1"/>
              <a:t>هەریەکەیان</a:t>
            </a:r>
            <a:r>
              <a:rPr lang="ar-IQ" sz="2000" b="1" dirty="0"/>
              <a:t> </a:t>
            </a:r>
            <a:r>
              <a:rPr lang="ar-IQ" sz="2000" b="1" dirty="0" err="1"/>
              <a:t>کەسایەتی</a:t>
            </a:r>
            <a:r>
              <a:rPr lang="ar-IQ" sz="2000" b="1" dirty="0"/>
              <a:t> </a:t>
            </a:r>
            <a:r>
              <a:rPr lang="ar-IQ" sz="2000" b="1" dirty="0" err="1"/>
              <a:t>یاسایی</a:t>
            </a:r>
            <a:r>
              <a:rPr lang="ar-IQ" sz="2000" b="1" dirty="0"/>
              <a:t> و </a:t>
            </a:r>
            <a:r>
              <a:rPr lang="ar-IQ" sz="2000" b="1" dirty="0" err="1"/>
              <a:t>نێودەوڵەتی</a:t>
            </a:r>
            <a:r>
              <a:rPr lang="ar-IQ" sz="2000" b="1" dirty="0"/>
              <a:t> و </a:t>
            </a:r>
            <a:r>
              <a:rPr lang="ar-IQ" sz="2000" b="1" dirty="0" err="1"/>
              <a:t>سەربەخۆی</a:t>
            </a:r>
            <a:r>
              <a:rPr lang="ar-IQ" sz="2000" b="1" dirty="0"/>
              <a:t> </a:t>
            </a:r>
            <a:r>
              <a:rPr lang="ar-IQ" sz="2000" b="1" dirty="0" err="1"/>
              <a:t>خۆیان</a:t>
            </a:r>
            <a:r>
              <a:rPr lang="ar-IQ" sz="2000" b="1" dirty="0"/>
              <a:t> </a:t>
            </a:r>
            <a:r>
              <a:rPr lang="ar-IQ" sz="2000" b="1" dirty="0" err="1"/>
              <a:t>هەیە</a:t>
            </a:r>
            <a:r>
              <a:rPr lang="ar-IQ" sz="2000" b="1" dirty="0"/>
              <a:t>. </a:t>
            </a:r>
            <a:r>
              <a:rPr lang="ar-IQ" sz="2000" b="1" dirty="0" err="1"/>
              <a:t>بةلام</a:t>
            </a:r>
            <a:r>
              <a:rPr lang="ar-IQ" sz="2000" b="1" dirty="0"/>
              <a:t> </a:t>
            </a:r>
            <a:r>
              <a:rPr lang="ar-IQ" sz="2000" b="1" dirty="0" err="1"/>
              <a:t>لە</a:t>
            </a:r>
            <a:r>
              <a:rPr lang="ar-IQ" sz="2000" b="1" dirty="0"/>
              <a:t> </a:t>
            </a:r>
            <a:r>
              <a:rPr lang="ar-IQ" sz="2000" b="1" dirty="0" err="1"/>
              <a:t>دەوڵەتى</a:t>
            </a:r>
            <a:r>
              <a:rPr lang="ar-IQ" sz="2000" b="1" dirty="0"/>
              <a:t> </a:t>
            </a:r>
            <a:r>
              <a:rPr lang="ar-IQ" sz="2000" b="1" dirty="0" err="1"/>
              <a:t>فیدراڵیدا</a:t>
            </a:r>
            <a:r>
              <a:rPr lang="ar-IQ" sz="2000" b="1" dirty="0"/>
              <a:t>، </a:t>
            </a:r>
            <a:r>
              <a:rPr lang="ar-IQ" sz="2000" b="1" dirty="0" err="1"/>
              <a:t>ئەو</a:t>
            </a:r>
            <a:r>
              <a:rPr lang="ar-IQ" sz="2000" b="1" dirty="0"/>
              <a:t> </a:t>
            </a:r>
            <a:r>
              <a:rPr lang="ar-IQ" sz="2000" b="1" dirty="0" err="1"/>
              <a:t>هەرێمەکان</a:t>
            </a:r>
            <a:r>
              <a:rPr lang="ar-IQ" sz="2000" b="1" dirty="0"/>
              <a:t> </a:t>
            </a:r>
            <a:r>
              <a:rPr lang="ar-IQ" sz="2000" b="1" dirty="0" err="1"/>
              <a:t>کەسایەتی</a:t>
            </a:r>
            <a:r>
              <a:rPr lang="ar-IQ" sz="2000" b="1" dirty="0"/>
              <a:t> </a:t>
            </a:r>
            <a:r>
              <a:rPr lang="ar-IQ" sz="2000" b="1" dirty="0" err="1"/>
              <a:t>یاسایی</a:t>
            </a:r>
            <a:r>
              <a:rPr lang="ar-IQ" sz="2000" b="1" dirty="0"/>
              <a:t> </a:t>
            </a:r>
            <a:r>
              <a:rPr lang="ar-IQ" sz="2000" b="1" dirty="0" err="1"/>
              <a:t>نێودەوڵەتییان</a:t>
            </a:r>
            <a:r>
              <a:rPr lang="ar-IQ" sz="2000" b="1" dirty="0"/>
              <a:t> </a:t>
            </a:r>
            <a:r>
              <a:rPr lang="ar-IQ" sz="2000" b="1" dirty="0" err="1"/>
              <a:t>نيە</a:t>
            </a:r>
            <a:r>
              <a:rPr lang="ar-IQ" sz="2000" b="1" dirty="0"/>
              <a:t>.</a:t>
            </a:r>
          </a:p>
          <a:p>
            <a:pPr marL="0" indent="0" algn="just" rtl="1">
              <a:spcAft>
                <a:spcPts val="600"/>
              </a:spcAft>
              <a:buNone/>
            </a:pPr>
            <a:r>
              <a:rPr lang="ar-IQ" sz="2000" b="1" dirty="0"/>
              <a:t>3. </a:t>
            </a:r>
            <a:r>
              <a:rPr lang="ar-IQ" sz="2000" b="1" dirty="0" err="1"/>
              <a:t>دەسەڵاتەکانی</a:t>
            </a:r>
            <a:r>
              <a:rPr lang="ar-IQ" sz="2000" b="1" dirty="0"/>
              <a:t> </a:t>
            </a:r>
            <a:r>
              <a:rPr lang="ar-IQ" sz="2000" b="1" dirty="0" err="1"/>
              <a:t>کۆنفیدراڵی</a:t>
            </a:r>
            <a:r>
              <a:rPr lang="ar-IQ" sz="2000" b="1" dirty="0"/>
              <a:t> </a:t>
            </a:r>
            <a:r>
              <a:rPr lang="ar-IQ" sz="2000" b="1" dirty="0" err="1"/>
              <a:t>لەلایەن</a:t>
            </a:r>
            <a:r>
              <a:rPr lang="ar-IQ" sz="2000" b="1" dirty="0"/>
              <a:t> </a:t>
            </a:r>
            <a:r>
              <a:rPr lang="ar-IQ" sz="2000" b="1" dirty="0" err="1"/>
              <a:t>دەستەیەکی</a:t>
            </a:r>
            <a:r>
              <a:rPr lang="ar-IQ" sz="2000" b="1" dirty="0"/>
              <a:t> </a:t>
            </a:r>
            <a:r>
              <a:rPr lang="ar-IQ" sz="2000" b="1" dirty="0" err="1"/>
              <a:t>هاوبەشەوە</a:t>
            </a:r>
            <a:r>
              <a:rPr lang="ar-IQ" sz="2000" b="1" dirty="0"/>
              <a:t> </a:t>
            </a:r>
            <a:r>
              <a:rPr lang="ar-IQ" sz="2000" b="1" dirty="0" err="1"/>
              <a:t>دەبێت</a:t>
            </a:r>
            <a:r>
              <a:rPr lang="ar-IQ" sz="2000" b="1" dirty="0"/>
              <a:t> </a:t>
            </a:r>
            <a:r>
              <a:rPr lang="ar-IQ" sz="2000" b="1" dirty="0" err="1"/>
              <a:t>کە</a:t>
            </a:r>
            <a:r>
              <a:rPr lang="ar-IQ" sz="2000" b="1" dirty="0"/>
              <a:t> </a:t>
            </a:r>
            <a:r>
              <a:rPr lang="ar-IQ" sz="2000" b="1" dirty="0" err="1"/>
              <a:t>پێی</a:t>
            </a:r>
            <a:r>
              <a:rPr lang="ar-IQ" sz="2000" b="1" dirty="0"/>
              <a:t> </a:t>
            </a:r>
            <a:r>
              <a:rPr lang="ar-IQ" sz="2000" b="1" dirty="0" err="1"/>
              <a:t>دەوترێت</a:t>
            </a:r>
            <a:r>
              <a:rPr lang="ar-IQ" sz="2000" b="1" dirty="0"/>
              <a:t> </a:t>
            </a:r>
            <a:r>
              <a:rPr lang="ar-IQ" sz="2000" b="1" dirty="0" err="1"/>
              <a:t>کۆنگرێس</a:t>
            </a:r>
            <a:r>
              <a:rPr lang="ar-IQ" sz="2000" b="1" dirty="0"/>
              <a:t> </a:t>
            </a:r>
            <a:r>
              <a:rPr lang="ar-IQ" sz="2000" b="1" dirty="0" err="1"/>
              <a:t>یان</a:t>
            </a:r>
            <a:r>
              <a:rPr lang="ar-IQ" sz="2000" b="1" dirty="0"/>
              <a:t> </a:t>
            </a:r>
            <a:r>
              <a:rPr lang="ar-IQ" sz="2000" b="1" dirty="0" err="1"/>
              <a:t>ئەنجومەنی</a:t>
            </a:r>
            <a:r>
              <a:rPr lang="ar-IQ" sz="2000" b="1" dirty="0"/>
              <a:t> </a:t>
            </a:r>
            <a:r>
              <a:rPr lang="ar-IQ" sz="2000" b="1" dirty="0" err="1"/>
              <a:t>کۆنفیدراڵی</a:t>
            </a:r>
            <a:r>
              <a:rPr lang="ar-IQ" sz="2000" b="1" dirty="0"/>
              <a:t> </a:t>
            </a:r>
            <a:r>
              <a:rPr lang="ar-IQ" sz="2000" b="1" dirty="0" err="1"/>
              <a:t>کە</a:t>
            </a:r>
            <a:r>
              <a:rPr lang="ar-IQ" sz="2000" b="1" dirty="0"/>
              <a:t> </a:t>
            </a:r>
            <a:r>
              <a:rPr lang="ar-IQ" sz="2000" b="1" dirty="0" err="1"/>
              <a:t>لە</a:t>
            </a:r>
            <a:r>
              <a:rPr lang="ar-IQ" sz="2000" b="1" dirty="0"/>
              <a:t> </a:t>
            </a:r>
            <a:r>
              <a:rPr lang="ar-IQ" sz="2000" b="1" dirty="0" err="1"/>
              <a:t>نوێنەرانی</a:t>
            </a:r>
            <a:r>
              <a:rPr lang="ar-IQ" sz="2000" b="1" dirty="0"/>
              <a:t> </a:t>
            </a:r>
            <a:r>
              <a:rPr lang="ar-IQ" sz="2000" b="1" dirty="0" err="1"/>
              <a:t>دەوڵەتە</a:t>
            </a:r>
            <a:r>
              <a:rPr lang="ar-IQ" sz="2000" b="1" dirty="0"/>
              <a:t> </a:t>
            </a:r>
            <a:r>
              <a:rPr lang="ar-IQ" sz="2000" b="1" dirty="0" err="1"/>
              <a:t>ئەندامەکان</a:t>
            </a:r>
            <a:r>
              <a:rPr lang="ar-IQ" sz="2000" b="1" dirty="0"/>
              <a:t> </a:t>
            </a:r>
            <a:r>
              <a:rPr lang="ar-IQ" sz="2000" b="1" dirty="0" err="1"/>
              <a:t>بە</a:t>
            </a:r>
            <a:r>
              <a:rPr lang="ar-IQ" sz="2000" b="1" dirty="0"/>
              <a:t> </a:t>
            </a:r>
            <a:r>
              <a:rPr lang="ar-IQ" sz="2000" b="1" dirty="0" err="1"/>
              <a:t>یەکسانی</a:t>
            </a:r>
            <a:r>
              <a:rPr lang="ar-IQ" sz="2000" b="1" dirty="0"/>
              <a:t> </a:t>
            </a:r>
            <a:r>
              <a:rPr lang="ar-IQ" sz="2000" b="1" dirty="0" err="1"/>
              <a:t>پێکدێت</a:t>
            </a:r>
            <a:r>
              <a:rPr lang="ar-IQ" sz="2000" b="1" dirty="0"/>
              <a:t> و </a:t>
            </a:r>
            <a:r>
              <a:rPr lang="ar-IQ" sz="2000" b="1" dirty="0" err="1"/>
              <a:t>بڕیارەکانیان</a:t>
            </a:r>
            <a:r>
              <a:rPr lang="ar-IQ" sz="2000" b="1" dirty="0"/>
              <a:t> </a:t>
            </a:r>
            <a:r>
              <a:rPr lang="ar-IQ" sz="2000" b="1" dirty="0" err="1"/>
              <a:t>بە</a:t>
            </a:r>
            <a:r>
              <a:rPr lang="ar-IQ" sz="2000" b="1" dirty="0"/>
              <a:t> </a:t>
            </a:r>
            <a:r>
              <a:rPr lang="ar-IQ" sz="2000" b="1" dirty="0" err="1"/>
              <a:t>کۆی</a:t>
            </a:r>
            <a:r>
              <a:rPr lang="ar-IQ" sz="2000" b="1" dirty="0"/>
              <a:t> </a:t>
            </a:r>
            <a:r>
              <a:rPr lang="ar-IQ" sz="2000" b="1" dirty="0" err="1"/>
              <a:t>دەنگ</a:t>
            </a:r>
            <a:r>
              <a:rPr lang="ar-IQ" sz="2000" b="1" dirty="0"/>
              <a:t> </a:t>
            </a:r>
            <a:r>
              <a:rPr lang="ar-IQ" sz="2000" b="1" dirty="0" err="1"/>
              <a:t>دەردەکرێن</a:t>
            </a:r>
            <a:r>
              <a:rPr lang="ar-IQ" sz="2000" b="1" dirty="0"/>
              <a:t> و </a:t>
            </a:r>
            <a:r>
              <a:rPr lang="ar-IQ" sz="2000" b="1" dirty="0" err="1"/>
              <a:t>ناتوانرێت</a:t>
            </a:r>
            <a:r>
              <a:rPr lang="ar-IQ" sz="2000" b="1" dirty="0"/>
              <a:t> </a:t>
            </a:r>
            <a:r>
              <a:rPr lang="ar-IQ" sz="2000" b="1" dirty="0" err="1"/>
              <a:t>بڕیارەکانیان</a:t>
            </a:r>
            <a:r>
              <a:rPr lang="ar-IQ" sz="2000" b="1" dirty="0"/>
              <a:t> </a:t>
            </a:r>
            <a:r>
              <a:rPr lang="ar-IQ" sz="2000" b="1" dirty="0" err="1"/>
              <a:t>جێبەجێ</a:t>
            </a:r>
            <a:r>
              <a:rPr lang="ar-IQ" sz="2000" b="1" dirty="0"/>
              <a:t> </a:t>
            </a:r>
            <a:r>
              <a:rPr lang="ar-IQ" sz="2000" b="1" dirty="0" err="1"/>
              <a:t>بکرێت</a:t>
            </a:r>
            <a:r>
              <a:rPr lang="ar-IQ" sz="2000" b="1" dirty="0"/>
              <a:t> </a:t>
            </a:r>
            <a:r>
              <a:rPr lang="ar-IQ" sz="2000" b="1" dirty="0" err="1"/>
              <a:t>لەناو</a:t>
            </a:r>
            <a:r>
              <a:rPr lang="ar-IQ" sz="2000" b="1" dirty="0"/>
              <a:t> </a:t>
            </a:r>
            <a:r>
              <a:rPr lang="ar-IQ" sz="2000" b="1" dirty="0" err="1"/>
              <a:t>دەوڵەتەکاندا</a:t>
            </a:r>
            <a:r>
              <a:rPr lang="ar-IQ" sz="2000" b="1" dirty="0"/>
              <a:t> </a:t>
            </a:r>
            <a:r>
              <a:rPr lang="ar-IQ" sz="2000" b="1" dirty="0" err="1"/>
              <a:t>بەبێ</a:t>
            </a:r>
            <a:r>
              <a:rPr lang="ar-IQ" sz="2000" b="1" dirty="0"/>
              <a:t> </a:t>
            </a:r>
            <a:r>
              <a:rPr lang="ar-IQ" sz="2000" b="1" dirty="0" err="1"/>
              <a:t>ڕەزامەندی</a:t>
            </a:r>
            <a:r>
              <a:rPr lang="ar-IQ" sz="2000" b="1" dirty="0"/>
              <a:t> </a:t>
            </a:r>
            <a:r>
              <a:rPr lang="ar-IQ" sz="2000" b="1" dirty="0" err="1"/>
              <a:t>دەسەڵاتەکانیان</a:t>
            </a:r>
            <a:r>
              <a:rPr lang="ar-IQ" sz="2000" b="1" dirty="0"/>
              <a:t>. </a:t>
            </a:r>
            <a:r>
              <a:rPr lang="ar-IQ" sz="2000" b="1" dirty="0" err="1"/>
              <a:t>بةلام</a:t>
            </a:r>
            <a:r>
              <a:rPr lang="ar-IQ" sz="2000" b="1" dirty="0"/>
              <a:t> </a:t>
            </a:r>
            <a:r>
              <a:rPr lang="ar-IQ" sz="2000" b="1" dirty="0" err="1"/>
              <a:t>دەوڵەتی</a:t>
            </a:r>
            <a:r>
              <a:rPr lang="ar-IQ" sz="2000" b="1" dirty="0"/>
              <a:t> </a:t>
            </a:r>
            <a:r>
              <a:rPr lang="ar-IQ" sz="2000" b="1" dirty="0" err="1"/>
              <a:t>فیدراڵی</a:t>
            </a:r>
            <a:r>
              <a:rPr lang="ar-IQ" sz="2000" b="1" dirty="0"/>
              <a:t>، </a:t>
            </a:r>
            <a:r>
              <a:rPr lang="ar-IQ" sz="2000" b="1" dirty="0" err="1"/>
              <a:t>دەوڵەتێکی</a:t>
            </a:r>
            <a:r>
              <a:rPr lang="ar-IQ" sz="2000" b="1" dirty="0"/>
              <a:t> </a:t>
            </a:r>
            <a:r>
              <a:rPr lang="ar-IQ" sz="2000" b="1" dirty="0" err="1"/>
              <a:t>یەکخراوە</a:t>
            </a:r>
            <a:r>
              <a:rPr lang="ar-IQ" sz="2000" b="1" dirty="0"/>
              <a:t> </a:t>
            </a:r>
            <a:r>
              <a:rPr lang="ar-IQ" sz="2000" b="1" dirty="0" err="1"/>
              <a:t>بە</a:t>
            </a:r>
            <a:r>
              <a:rPr lang="ar-IQ" sz="2000" b="1" dirty="0"/>
              <a:t> </a:t>
            </a:r>
            <a:r>
              <a:rPr lang="ar-IQ" sz="2000" b="1" dirty="0" err="1"/>
              <a:t>دەسەڵاتی</a:t>
            </a:r>
            <a:r>
              <a:rPr lang="ar-IQ" sz="2000" b="1" dirty="0"/>
              <a:t> </a:t>
            </a:r>
            <a:r>
              <a:rPr lang="ar-IQ" sz="2000" b="1" dirty="0" err="1"/>
              <a:t>یاسادانان</a:t>
            </a:r>
            <a:r>
              <a:rPr lang="ar-IQ" sz="2000" b="1" dirty="0"/>
              <a:t> و </a:t>
            </a:r>
            <a:r>
              <a:rPr lang="ar-IQ" sz="2000" b="1" dirty="0" err="1"/>
              <a:t>جێبەجێکردن</a:t>
            </a:r>
            <a:r>
              <a:rPr lang="ar-IQ" sz="2000" b="1" dirty="0"/>
              <a:t> و </a:t>
            </a:r>
            <a:r>
              <a:rPr lang="ar-IQ" sz="2000" b="1" dirty="0" err="1"/>
              <a:t>دادوەرییەوە</a:t>
            </a:r>
            <a:r>
              <a:rPr lang="ar-IQ" sz="2000" b="1" dirty="0"/>
              <a:t> و </a:t>
            </a:r>
            <a:r>
              <a:rPr lang="ar-IQ" sz="2000" b="1" dirty="0" err="1"/>
              <a:t>بڕیارەکانیان</a:t>
            </a:r>
            <a:r>
              <a:rPr lang="ar-IQ" sz="2000" b="1" dirty="0"/>
              <a:t> </a:t>
            </a:r>
            <a:r>
              <a:rPr lang="ar-IQ" sz="2000" b="1" dirty="0" err="1"/>
              <a:t>پابەندن</a:t>
            </a:r>
            <a:r>
              <a:rPr lang="ar-IQ" sz="2000" b="1" dirty="0"/>
              <a:t> بو </a:t>
            </a:r>
            <a:r>
              <a:rPr lang="ar-IQ" sz="2000" b="1" dirty="0" err="1"/>
              <a:t>تەواوی</a:t>
            </a:r>
            <a:r>
              <a:rPr lang="ar-IQ" sz="2000" b="1" dirty="0"/>
              <a:t> </a:t>
            </a:r>
            <a:r>
              <a:rPr lang="ar-IQ" sz="2000" b="1" dirty="0" err="1"/>
              <a:t>هەرێمەکانى</a:t>
            </a:r>
            <a:r>
              <a:rPr lang="ar-IQ" sz="2000" b="1" dirty="0"/>
              <a:t>.</a:t>
            </a:r>
          </a:p>
          <a:p>
            <a:pPr marL="0" indent="0" algn="just" rtl="1">
              <a:spcAft>
                <a:spcPts val="600"/>
              </a:spcAft>
              <a:buNone/>
            </a:pPr>
            <a:r>
              <a:rPr lang="ar-IQ" sz="2000" b="1" dirty="0"/>
              <a:t>4. </a:t>
            </a:r>
            <a:r>
              <a:rPr lang="ar-IQ" sz="2000" b="1" dirty="0" err="1"/>
              <a:t>لە</a:t>
            </a:r>
            <a:r>
              <a:rPr lang="ar-IQ" sz="2000" b="1" dirty="0"/>
              <a:t> </a:t>
            </a:r>
            <a:r>
              <a:rPr lang="ar-IQ" sz="2000" b="1" dirty="0" err="1"/>
              <a:t>کۆنفیدراڵی</a:t>
            </a:r>
            <a:r>
              <a:rPr lang="ar-IQ" sz="2000" b="1" dirty="0"/>
              <a:t> </a:t>
            </a:r>
            <a:r>
              <a:rPr lang="ar-IQ" sz="2000" b="1" dirty="0" err="1"/>
              <a:t>سیستەمی</a:t>
            </a:r>
            <a:r>
              <a:rPr lang="ar-IQ" sz="2000" b="1" dirty="0"/>
              <a:t> </a:t>
            </a:r>
            <a:r>
              <a:rPr lang="ar-IQ" sz="2000" b="1" dirty="0" err="1"/>
              <a:t>یەک</a:t>
            </a:r>
            <a:r>
              <a:rPr lang="ar-IQ" sz="2000" b="1" dirty="0"/>
              <a:t> </a:t>
            </a:r>
            <a:r>
              <a:rPr lang="ar-IQ" sz="2000" b="1" dirty="0" err="1"/>
              <a:t>ئةنجوومةنى</a:t>
            </a:r>
            <a:r>
              <a:rPr lang="ar-IQ" sz="2000" b="1" dirty="0"/>
              <a:t> </a:t>
            </a:r>
            <a:r>
              <a:rPr lang="ar-IQ" sz="2000" b="1" dirty="0" err="1"/>
              <a:t>هەیە</a:t>
            </a:r>
            <a:r>
              <a:rPr lang="ar-IQ" sz="2000" b="1" dirty="0"/>
              <a:t>، </a:t>
            </a:r>
            <a:r>
              <a:rPr lang="ar-IQ" sz="2000" b="1" dirty="0" err="1"/>
              <a:t>کە</a:t>
            </a:r>
            <a:r>
              <a:rPr lang="ar-IQ" sz="2000" b="1" dirty="0"/>
              <a:t> </a:t>
            </a:r>
            <a:r>
              <a:rPr lang="ar-IQ" sz="2000" b="1" dirty="0" err="1"/>
              <a:t>پێی</a:t>
            </a:r>
            <a:r>
              <a:rPr lang="ar-IQ" sz="2000" b="1" dirty="0"/>
              <a:t> </a:t>
            </a:r>
            <a:r>
              <a:rPr lang="ar-IQ" sz="2000" b="1" dirty="0" err="1"/>
              <a:t>دەوترێت</a:t>
            </a:r>
            <a:r>
              <a:rPr lang="ar-IQ" sz="2000" b="1" dirty="0"/>
              <a:t> </a:t>
            </a:r>
            <a:r>
              <a:rPr lang="ar-IQ" sz="2000" b="1" dirty="0" err="1"/>
              <a:t>کۆنگرێس</a:t>
            </a:r>
            <a:r>
              <a:rPr lang="ar-IQ" sz="2000" b="1" dirty="0"/>
              <a:t> </a:t>
            </a:r>
            <a:r>
              <a:rPr lang="ar-IQ" sz="2000" b="1" dirty="0" err="1"/>
              <a:t>یان</a:t>
            </a:r>
            <a:r>
              <a:rPr lang="ar-IQ" sz="2000" b="1" dirty="0"/>
              <a:t> </a:t>
            </a:r>
            <a:r>
              <a:rPr lang="ar-IQ" sz="2000" b="1" dirty="0" err="1"/>
              <a:t>ئەنجومەنی</a:t>
            </a:r>
            <a:r>
              <a:rPr lang="ar-IQ" sz="2000" b="1" dirty="0"/>
              <a:t> </a:t>
            </a:r>
            <a:r>
              <a:rPr lang="ar-IQ" sz="2000" b="1" dirty="0" err="1"/>
              <a:t>كونفیدراڵی</a:t>
            </a:r>
            <a:r>
              <a:rPr lang="ar-IQ" sz="2000" b="1" dirty="0"/>
              <a:t>، </a:t>
            </a:r>
            <a:r>
              <a:rPr lang="ar-IQ" sz="2000" b="1" dirty="0" err="1"/>
              <a:t>بەڵام</a:t>
            </a:r>
            <a:r>
              <a:rPr lang="ar-IQ" sz="2000" b="1" dirty="0"/>
              <a:t> </a:t>
            </a:r>
            <a:r>
              <a:rPr lang="ar-IQ" sz="2000" b="1" dirty="0" err="1"/>
              <a:t>لە</a:t>
            </a:r>
            <a:r>
              <a:rPr lang="ar-IQ" sz="2000" b="1" dirty="0"/>
              <a:t> </a:t>
            </a:r>
            <a:r>
              <a:rPr lang="ar-IQ" sz="2000" b="1" dirty="0" err="1"/>
              <a:t>دەوڵەتی</a:t>
            </a:r>
            <a:r>
              <a:rPr lang="ar-IQ" sz="2000" b="1" dirty="0"/>
              <a:t> </a:t>
            </a:r>
            <a:r>
              <a:rPr lang="ar-IQ" sz="2000" b="1" dirty="0" err="1"/>
              <a:t>فیدراڵی</a:t>
            </a:r>
            <a:r>
              <a:rPr lang="ar-IQ" sz="2000" b="1" dirty="0"/>
              <a:t> </a:t>
            </a:r>
            <a:r>
              <a:rPr lang="ar-IQ" sz="2000" b="1" dirty="0" err="1"/>
              <a:t>دەسەڵاتی</a:t>
            </a:r>
            <a:r>
              <a:rPr lang="ar-IQ" sz="2000" b="1" dirty="0"/>
              <a:t> </a:t>
            </a:r>
            <a:r>
              <a:rPr lang="ar-IQ" sz="2000" b="1" dirty="0" err="1"/>
              <a:t>یاسادانان</a:t>
            </a:r>
            <a:r>
              <a:rPr lang="ar-IQ" sz="2000" b="1" dirty="0"/>
              <a:t> </a:t>
            </a:r>
            <a:r>
              <a:rPr lang="ar-IQ" sz="2000" b="1" dirty="0" err="1"/>
              <a:t>لە</a:t>
            </a:r>
            <a:r>
              <a:rPr lang="ar-IQ" sz="2000" b="1" dirty="0"/>
              <a:t> دوو </a:t>
            </a:r>
            <a:r>
              <a:rPr lang="ar-IQ" sz="2000" b="1" dirty="0" err="1"/>
              <a:t>ژووری</a:t>
            </a:r>
            <a:r>
              <a:rPr lang="ar-IQ" sz="2000" b="1" dirty="0"/>
              <a:t> </a:t>
            </a:r>
            <a:r>
              <a:rPr lang="ar-IQ" sz="2000" b="1" dirty="0" err="1"/>
              <a:t>هەمیشەیی</a:t>
            </a:r>
            <a:r>
              <a:rPr lang="ar-IQ" sz="2000" b="1" dirty="0"/>
              <a:t> </a:t>
            </a:r>
            <a:r>
              <a:rPr lang="ar-IQ" sz="2000" b="1" dirty="0" err="1"/>
              <a:t>پێکدێت</a:t>
            </a:r>
            <a:r>
              <a:rPr lang="ar-IQ" sz="2000" b="1" dirty="0"/>
              <a:t>، </a:t>
            </a:r>
            <a:r>
              <a:rPr lang="ar-IQ" sz="2000" b="1" dirty="0" err="1"/>
              <a:t>یەکەمیان</a:t>
            </a:r>
            <a:r>
              <a:rPr lang="ar-IQ" sz="2000" b="1" dirty="0"/>
              <a:t> </a:t>
            </a:r>
            <a:r>
              <a:rPr lang="ar-IQ" sz="2000" b="1" dirty="0" err="1"/>
              <a:t>بۆ</a:t>
            </a:r>
            <a:r>
              <a:rPr lang="ar-IQ" sz="2000" b="1" dirty="0"/>
              <a:t> </a:t>
            </a:r>
            <a:r>
              <a:rPr lang="ar-IQ" sz="2000" b="1" dirty="0" err="1"/>
              <a:t>نوێنەرانی</a:t>
            </a:r>
            <a:r>
              <a:rPr lang="ar-IQ" sz="2000" b="1" dirty="0"/>
              <a:t> </a:t>
            </a:r>
            <a:r>
              <a:rPr lang="ar-IQ" sz="2000" b="1" dirty="0" err="1"/>
              <a:t>هەڵبژێردراو</a:t>
            </a:r>
            <a:r>
              <a:rPr lang="ar-IQ" sz="2000" b="1" dirty="0"/>
              <a:t> و </a:t>
            </a:r>
            <a:r>
              <a:rPr lang="ar-IQ" sz="2000" b="1" dirty="0" err="1"/>
              <a:t>دووەمی</a:t>
            </a:r>
            <a:r>
              <a:rPr lang="ar-IQ" sz="2000" b="1" dirty="0"/>
              <a:t> </a:t>
            </a:r>
            <a:r>
              <a:rPr lang="ar-IQ" sz="2000" b="1" dirty="0" err="1"/>
              <a:t>نوێنەرانی</a:t>
            </a:r>
            <a:r>
              <a:rPr lang="ar-IQ" sz="2000" b="1" dirty="0"/>
              <a:t> </a:t>
            </a:r>
            <a:r>
              <a:rPr lang="ar-IQ" sz="2000" b="1" dirty="0" err="1"/>
              <a:t>هەرێمەکان</a:t>
            </a:r>
            <a:r>
              <a:rPr lang="ar-IQ" sz="2000" b="1" dirty="0"/>
              <a:t>.</a:t>
            </a:r>
          </a:p>
          <a:p>
            <a:pPr marL="0" indent="0" algn="just" rtl="1">
              <a:spcAft>
                <a:spcPts val="600"/>
              </a:spcAft>
              <a:buNone/>
            </a:pPr>
            <a:r>
              <a:rPr lang="ar-IQ" sz="2000" b="1" dirty="0">
                <a:solidFill>
                  <a:prstClr val="black"/>
                </a:solidFill>
                <a:latin typeface="Calibri" panose="020F0502020204030204"/>
                <a:cs typeface="Arial" panose="020B0604020202020204" pitchFamily="34" charset="0"/>
              </a:rPr>
              <a:t>5. </a:t>
            </a:r>
            <a:r>
              <a:rPr lang="ar-IQ" sz="2000" b="1" dirty="0" err="1">
                <a:solidFill>
                  <a:prstClr val="black"/>
                </a:solidFill>
                <a:latin typeface="Calibri" panose="020F0502020204030204"/>
                <a:cs typeface="Arial" panose="020B0604020202020204" pitchFamily="34" charset="0"/>
              </a:rPr>
              <a:t>لە</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دەوڵەتی</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کۆنفیدراڵیدا</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خەڵکی</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هەر</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یەکێکیان</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ڕەگەزنامەی</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ئەو</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وڵاتەیان</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دەبێت</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کە</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سەر</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بە</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خۆیةتى</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لە</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کاتێکدا</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لە</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دەوڵەتی</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فیدراڵیدا</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هەموو</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خەڵکەکە</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هەمان</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ڕەگەزنامةیان</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هەیە</a:t>
            </a:r>
            <a:r>
              <a:rPr lang="ar-IQ" sz="2000" b="1" dirty="0">
                <a:solidFill>
                  <a:prstClr val="black"/>
                </a:solidFill>
                <a:latin typeface="Calibri" panose="020F0502020204030204"/>
                <a:cs typeface="Arial" panose="020B0604020202020204" pitchFamily="34" charset="0"/>
              </a:rPr>
              <a:t>.</a:t>
            </a:r>
          </a:p>
          <a:p>
            <a:pPr marL="0" indent="0" algn="just" rtl="1">
              <a:spcAft>
                <a:spcPts val="600"/>
              </a:spcAft>
              <a:buNone/>
            </a:pPr>
            <a:r>
              <a:rPr lang="ar-IQ" sz="2000" b="1" dirty="0">
                <a:solidFill>
                  <a:prstClr val="black"/>
                </a:solidFill>
                <a:latin typeface="Calibri" panose="020F0502020204030204"/>
                <a:cs typeface="Arial" panose="020B0604020202020204" pitchFamily="34" charset="0"/>
              </a:rPr>
              <a:t>6. </a:t>
            </a:r>
            <a:r>
              <a:rPr lang="ar-IQ" sz="2000" b="1" dirty="0" err="1">
                <a:solidFill>
                  <a:prstClr val="black"/>
                </a:solidFill>
                <a:latin typeface="Calibri" panose="020F0502020204030204"/>
                <a:cs typeface="Arial" panose="020B0604020202020204" pitchFamily="34" charset="0"/>
              </a:rPr>
              <a:t>جەنگی</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نێوان</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ئەندامانی</a:t>
            </a:r>
            <a:r>
              <a:rPr lang="ar-IQ" sz="2000" b="1" dirty="0">
                <a:solidFill>
                  <a:prstClr val="black"/>
                </a:solidFill>
                <a:latin typeface="Calibri" panose="020F0502020204030204"/>
                <a:cs typeface="Arial" panose="020B0604020202020204" pitchFamily="34" charset="0"/>
              </a:rPr>
              <a:t> </a:t>
            </a:r>
            <a:r>
              <a:rPr lang="ar-IQ" sz="2000" b="1" dirty="0" err="1"/>
              <a:t>کۆنفیدراڵی</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جەنگێکی</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نێودەوڵەتییە</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بەڵام</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لە</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دەوڵەتێکی</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فیدراڵیدا</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جەنگەکە</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جەنگێکی</a:t>
            </a:r>
            <a:r>
              <a:rPr lang="ar-IQ" sz="2000" b="1" dirty="0">
                <a:solidFill>
                  <a:prstClr val="black"/>
                </a:solidFill>
                <a:latin typeface="Calibri" panose="020F0502020204030204"/>
                <a:cs typeface="Arial" panose="020B0604020202020204" pitchFamily="34" charset="0"/>
              </a:rPr>
              <a:t> </a:t>
            </a:r>
            <a:r>
              <a:rPr lang="ar-IQ" sz="2000" b="1" dirty="0" err="1">
                <a:solidFill>
                  <a:prstClr val="black"/>
                </a:solidFill>
                <a:latin typeface="Calibri" panose="020F0502020204030204"/>
                <a:cs typeface="Arial" panose="020B0604020202020204" pitchFamily="34" charset="0"/>
              </a:rPr>
              <a:t>ناوخۆییە</a:t>
            </a:r>
            <a:r>
              <a:rPr lang="ar-IQ" sz="2000" b="1" dirty="0">
                <a:solidFill>
                  <a:prstClr val="black"/>
                </a:solidFill>
                <a:latin typeface="Calibri" panose="020F0502020204030204"/>
                <a:cs typeface="Arial" panose="020B0604020202020204" pitchFamily="34" charset="0"/>
              </a:rPr>
              <a:t>.</a:t>
            </a:r>
          </a:p>
        </p:txBody>
      </p:sp>
    </p:spTree>
    <p:extLst>
      <p:ext uri="{BB962C8B-B14F-4D97-AF65-F5344CB8AC3E}">
        <p14:creationId xmlns:p14="http://schemas.microsoft.com/office/powerpoint/2010/main" val="3211120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2D529-F7CD-4E3A-18A5-C45195BB8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C23B8-EEA0-B30C-61B1-FF77F4CF484C}"/>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rtl="1"/>
            <a:r>
              <a:rPr lang="ar-IQ" dirty="0"/>
              <a:t>انواع الحكومات وانظمة الحكم وطرق اختيار الحكام</a:t>
            </a:r>
            <a:endParaRPr lang="en-US" dirty="0"/>
          </a:p>
        </p:txBody>
      </p:sp>
      <p:sp>
        <p:nvSpPr>
          <p:cNvPr id="3" name="Content Placeholder 2">
            <a:extLst>
              <a:ext uri="{FF2B5EF4-FFF2-40B4-BE49-F238E27FC236}">
                <a16:creationId xmlns:a16="http://schemas.microsoft.com/office/drawing/2014/main" id="{0E24C3FA-9A84-B6A5-FB62-1E7A31C7AD56}"/>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ctr" rtl="1"/>
            <a:r>
              <a:rPr lang="ar-IQ" sz="4800" dirty="0"/>
              <a:t>انواع الحكومات</a:t>
            </a:r>
          </a:p>
          <a:p>
            <a:pPr algn="r" rtl="1"/>
            <a:endParaRPr lang="ar-IQ" dirty="0"/>
          </a:p>
        </p:txBody>
      </p:sp>
      <p:graphicFrame>
        <p:nvGraphicFramePr>
          <p:cNvPr id="4" name="Table 3">
            <a:extLst>
              <a:ext uri="{FF2B5EF4-FFF2-40B4-BE49-F238E27FC236}">
                <a16:creationId xmlns:a16="http://schemas.microsoft.com/office/drawing/2014/main" id="{64B539B7-AD95-45EC-C4CD-4EE996A970A2}"/>
              </a:ext>
            </a:extLst>
          </p:cNvPr>
          <p:cNvGraphicFramePr>
            <a:graphicFrameLocks noGrp="1"/>
          </p:cNvGraphicFramePr>
          <p:nvPr>
            <p:extLst>
              <p:ext uri="{D42A27DB-BD31-4B8C-83A1-F6EECF244321}">
                <p14:modId xmlns:p14="http://schemas.microsoft.com/office/powerpoint/2010/main" val="3985232702"/>
              </p:ext>
            </p:extLst>
          </p:nvPr>
        </p:nvGraphicFramePr>
        <p:xfrm>
          <a:off x="838200" y="2687320"/>
          <a:ext cx="7391400" cy="3332480"/>
        </p:xfrm>
        <a:graphic>
          <a:graphicData uri="http://schemas.openxmlformats.org/drawingml/2006/table">
            <a:tbl>
              <a:tblPr firstRow="1" bandRow="1">
                <a:tableStyleId>{8A107856-5554-42FB-B03E-39F5DBC370BA}</a:tableStyleId>
              </a:tblPr>
              <a:tblGrid>
                <a:gridCol w="3695700">
                  <a:extLst>
                    <a:ext uri="{9D8B030D-6E8A-4147-A177-3AD203B41FA5}">
                      <a16:colId xmlns:a16="http://schemas.microsoft.com/office/drawing/2014/main" val="3032043292"/>
                    </a:ext>
                  </a:extLst>
                </a:gridCol>
                <a:gridCol w="3695700">
                  <a:extLst>
                    <a:ext uri="{9D8B030D-6E8A-4147-A177-3AD203B41FA5}">
                      <a16:colId xmlns:a16="http://schemas.microsoft.com/office/drawing/2014/main" val="2519156662"/>
                    </a:ext>
                  </a:extLst>
                </a:gridCol>
              </a:tblGrid>
              <a:tr h="995499">
                <a:tc>
                  <a:txBody>
                    <a:bodyPr/>
                    <a:lstStyle/>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600" b="1" u="none" strike="noStrike" kern="1200" cap="none" spc="0" normalizeH="0" baseline="0" noProof="0" dirty="0">
                          <a:ln>
                            <a:noFill/>
                          </a:ln>
                          <a:solidFill>
                            <a:prstClr val="black"/>
                          </a:solidFill>
                          <a:effectLst/>
                          <a:uLnTx/>
                          <a:uFillTx/>
                        </a:rPr>
                        <a:t>ثانياً/ انواع الحكومات من حيث تركيز السلطة</a:t>
                      </a:r>
                    </a:p>
                    <a:p>
                      <a:pPr marL="457200" marR="0" lvl="0" indent="-457200" algn="r" defTabSz="685800" rtl="1" eaLnBrk="1" fontAlgn="auto" latinLnBrk="0" hangingPunct="1">
                        <a:lnSpc>
                          <a:spcPct val="90000"/>
                        </a:lnSpc>
                        <a:spcBef>
                          <a:spcPts val="750"/>
                        </a:spcBef>
                        <a:spcAft>
                          <a:spcPts val="0"/>
                        </a:spcAft>
                        <a:buClrTx/>
                        <a:buSzTx/>
                        <a:buFont typeface="+mj-lt"/>
                        <a:buAutoNum type="arabicPeriod"/>
                        <a:tabLst/>
                        <a:defRPr/>
                      </a:pPr>
                      <a:r>
                        <a:rPr kumimoji="0" lang="ar-IQ" sz="1600" b="0" u="none" strike="noStrike" kern="1200" cap="none" spc="0" normalizeH="0" baseline="0" noProof="0" dirty="0">
                          <a:ln>
                            <a:noFill/>
                          </a:ln>
                          <a:solidFill>
                            <a:prstClr val="black"/>
                          </a:solidFill>
                          <a:effectLst/>
                          <a:uLnTx/>
                          <a:uFillTx/>
                        </a:rPr>
                        <a:t>الحكومة المطلقة</a:t>
                      </a:r>
                    </a:p>
                    <a:p>
                      <a:pPr marL="457200" marR="0" lvl="0" indent="-457200" algn="r" defTabSz="685800" rtl="1" eaLnBrk="1" fontAlgn="auto" latinLnBrk="0" hangingPunct="1">
                        <a:lnSpc>
                          <a:spcPct val="90000"/>
                        </a:lnSpc>
                        <a:spcBef>
                          <a:spcPts val="750"/>
                        </a:spcBef>
                        <a:spcAft>
                          <a:spcPts val="0"/>
                        </a:spcAft>
                        <a:buClrTx/>
                        <a:buSzTx/>
                        <a:buFont typeface="+mj-lt"/>
                        <a:buAutoNum type="arabicPeriod"/>
                        <a:tabLst/>
                        <a:defRPr/>
                      </a:pPr>
                      <a:r>
                        <a:rPr kumimoji="0" lang="ar-IQ" sz="1600" b="0" u="none" strike="noStrike" kern="1200" cap="none" spc="0" normalizeH="0" baseline="0" noProof="0" dirty="0">
                          <a:ln>
                            <a:noFill/>
                          </a:ln>
                          <a:solidFill>
                            <a:prstClr val="black"/>
                          </a:solidFill>
                          <a:effectLst/>
                          <a:uLnTx/>
                          <a:uFillTx/>
                        </a:rPr>
                        <a:t>الحكومة المقيدة</a:t>
                      </a:r>
                      <a:endParaRPr kumimoji="0" lang="ar-IQ" sz="16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600" b="1" u="none" strike="noStrike" kern="1200" cap="none" spc="0" normalizeH="0" baseline="0" noProof="0" dirty="0">
                          <a:ln>
                            <a:noFill/>
                          </a:ln>
                          <a:solidFill>
                            <a:prstClr val="black"/>
                          </a:solidFill>
                          <a:effectLst/>
                          <a:uLnTx/>
                          <a:uFillTx/>
                        </a:rPr>
                        <a:t>اولاً/ انواع الحكومات من حيث خضوعها للقانون</a:t>
                      </a:r>
                    </a:p>
                    <a:p>
                      <a:pPr marL="457200" marR="0" lvl="0" indent="-457200" algn="r" defTabSz="685800" rtl="1" eaLnBrk="1" fontAlgn="auto" latinLnBrk="0" hangingPunct="1">
                        <a:lnSpc>
                          <a:spcPct val="90000"/>
                        </a:lnSpc>
                        <a:spcBef>
                          <a:spcPts val="750"/>
                        </a:spcBef>
                        <a:spcAft>
                          <a:spcPts val="0"/>
                        </a:spcAft>
                        <a:buClrTx/>
                        <a:buSzTx/>
                        <a:buFont typeface="+mj-lt"/>
                        <a:buAutoNum type="arabicPeriod"/>
                        <a:tabLst/>
                        <a:defRPr/>
                      </a:pPr>
                      <a:r>
                        <a:rPr kumimoji="0" lang="ar-IQ" sz="1600" b="0" u="none" strike="noStrike" kern="1200" cap="none" spc="0" normalizeH="0" baseline="0" noProof="0" dirty="0">
                          <a:ln>
                            <a:noFill/>
                          </a:ln>
                          <a:solidFill>
                            <a:prstClr val="black"/>
                          </a:solidFill>
                          <a:effectLst/>
                          <a:uLnTx/>
                          <a:uFillTx/>
                        </a:rPr>
                        <a:t>الحكومة الاستبدادية</a:t>
                      </a:r>
                    </a:p>
                    <a:p>
                      <a:pPr marL="457200" marR="0" lvl="0" indent="-457200" algn="r" defTabSz="685800" rtl="1" eaLnBrk="1" fontAlgn="auto" latinLnBrk="0" hangingPunct="1">
                        <a:lnSpc>
                          <a:spcPct val="90000"/>
                        </a:lnSpc>
                        <a:spcBef>
                          <a:spcPts val="750"/>
                        </a:spcBef>
                        <a:spcAft>
                          <a:spcPts val="750"/>
                        </a:spcAft>
                        <a:buClrTx/>
                        <a:buSzTx/>
                        <a:buFont typeface="+mj-lt"/>
                        <a:buAutoNum type="arabicPeriod"/>
                        <a:tabLst/>
                        <a:defRPr/>
                      </a:pPr>
                      <a:r>
                        <a:rPr kumimoji="0" lang="ar-IQ" sz="1600" b="0" u="none" strike="noStrike" kern="1200" cap="none" spc="0" normalizeH="0" baseline="0" noProof="0" dirty="0">
                          <a:ln>
                            <a:noFill/>
                          </a:ln>
                          <a:solidFill>
                            <a:prstClr val="black"/>
                          </a:solidFill>
                          <a:effectLst/>
                          <a:uLnTx/>
                          <a:uFillTx/>
                        </a:rPr>
                        <a:t>الحكومة القانونية</a:t>
                      </a:r>
                      <a:endParaRPr kumimoji="0" lang="ar-IQ"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11013071"/>
                  </a:ext>
                </a:extLst>
              </a:tr>
              <a:tr h="2336981">
                <a:tc>
                  <a:txBody>
                    <a:bodyPr/>
                    <a:lstStyle/>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600" b="1" u="none" strike="noStrike" kern="1200" cap="none" spc="0" normalizeH="0" baseline="0" noProof="0" dirty="0">
                          <a:ln>
                            <a:noFill/>
                          </a:ln>
                          <a:solidFill>
                            <a:prstClr val="black"/>
                          </a:solidFill>
                          <a:effectLst/>
                          <a:uLnTx/>
                          <a:uFillTx/>
                        </a:rPr>
                        <a:t>رابعاً/ انواع الحكومات من حيث مصدر السيادة</a:t>
                      </a:r>
                    </a:p>
                    <a:p>
                      <a:pPr marL="457200" marR="0" lvl="0" indent="-457200" algn="r" defTabSz="685800" rtl="1"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ar-IQ" sz="1600" b="0" u="none" strike="noStrike" kern="1200" cap="none" spc="0" normalizeH="0" baseline="0" noProof="0" dirty="0">
                          <a:ln>
                            <a:noFill/>
                          </a:ln>
                          <a:solidFill>
                            <a:prstClr val="black"/>
                          </a:solidFill>
                          <a:effectLst/>
                          <a:uLnTx/>
                          <a:uFillTx/>
                        </a:rPr>
                        <a:t>الحكومة الفردية</a:t>
                      </a:r>
                    </a:p>
                    <a:p>
                      <a:pPr marL="457200" marR="0" lvl="0" indent="-457200" algn="r" defTabSz="685800" rtl="1"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ar-IQ" sz="1600" b="0" u="none" strike="noStrike" kern="1200" cap="none" spc="0" normalizeH="0" baseline="0" noProof="0" dirty="0">
                          <a:ln>
                            <a:noFill/>
                          </a:ln>
                          <a:solidFill>
                            <a:prstClr val="black"/>
                          </a:solidFill>
                          <a:effectLst/>
                          <a:uLnTx/>
                          <a:uFillTx/>
                        </a:rPr>
                        <a:t>حكومة الاقلية</a:t>
                      </a:r>
                    </a:p>
                    <a:p>
                      <a:pPr marL="457200" marR="0" lvl="0" indent="-457200" algn="r" defTabSz="685800" rtl="1"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ar-IQ" sz="1600" b="0" u="none" strike="noStrike" kern="1200" cap="none" spc="0" normalizeH="0" baseline="0" noProof="0" dirty="0">
                          <a:ln>
                            <a:noFill/>
                          </a:ln>
                          <a:solidFill>
                            <a:prstClr val="black"/>
                          </a:solidFill>
                          <a:effectLst/>
                          <a:uLnTx/>
                          <a:uFillTx/>
                        </a:rPr>
                        <a:t>الحكومة الديموقراطية</a:t>
                      </a:r>
                    </a:p>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600" b="0" u="none" strike="noStrike" kern="1200" cap="none" spc="0" normalizeH="0" baseline="0" noProof="0" dirty="0">
                          <a:ln>
                            <a:noFill/>
                          </a:ln>
                          <a:solidFill>
                            <a:prstClr val="black"/>
                          </a:solidFill>
                          <a:effectLst/>
                          <a:uLnTx/>
                          <a:uFillTx/>
                        </a:rPr>
                        <a:t>أ. الديموقراطية المباشرة</a:t>
                      </a:r>
                    </a:p>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600" b="0" u="none" strike="noStrike" kern="1200" cap="none" spc="0" normalizeH="0" baseline="0" noProof="0" dirty="0">
                          <a:ln>
                            <a:noFill/>
                          </a:ln>
                          <a:solidFill>
                            <a:prstClr val="black"/>
                          </a:solidFill>
                          <a:effectLst/>
                          <a:uLnTx/>
                          <a:uFillTx/>
                        </a:rPr>
                        <a:t>ب. الديموقراطية النيابية (غير المباشرة)</a:t>
                      </a:r>
                    </a:p>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600" b="0" u="none" strike="noStrike" kern="1200" cap="none" spc="0" normalizeH="0" baseline="0" noProof="0" dirty="0">
                          <a:ln>
                            <a:noFill/>
                          </a:ln>
                          <a:solidFill>
                            <a:prstClr val="black"/>
                          </a:solidFill>
                          <a:effectLst/>
                          <a:uLnTx/>
                          <a:uFillTx/>
                        </a:rPr>
                        <a:t>ج. الديموقراطية شبه المباشرة</a:t>
                      </a:r>
                      <a:endParaRPr kumimoji="0" lang="ar-IQ" sz="16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600" b="1" u="none" strike="noStrike" kern="1200" cap="none" spc="0" normalizeH="0" baseline="0" noProof="0" dirty="0">
                          <a:ln>
                            <a:noFill/>
                          </a:ln>
                          <a:solidFill>
                            <a:prstClr val="black"/>
                          </a:solidFill>
                          <a:effectLst/>
                          <a:uLnTx/>
                          <a:uFillTx/>
                        </a:rPr>
                        <a:t>ثالثاً/ انواع الحكومات من حيث اسناد السلطة الى رئيس الدولة</a:t>
                      </a:r>
                    </a:p>
                    <a:p>
                      <a:pPr marL="457200" marR="0" lvl="0" indent="-457200" algn="r" defTabSz="685800" rtl="1" eaLnBrk="1" fontAlgn="auto" latinLnBrk="0" hangingPunct="1">
                        <a:lnSpc>
                          <a:spcPct val="90000"/>
                        </a:lnSpc>
                        <a:spcBef>
                          <a:spcPts val="750"/>
                        </a:spcBef>
                        <a:spcAft>
                          <a:spcPts val="0"/>
                        </a:spcAft>
                        <a:buClrTx/>
                        <a:buSzTx/>
                        <a:buFont typeface="+mj-lt"/>
                        <a:buAutoNum type="arabicPeriod"/>
                        <a:tabLst/>
                        <a:defRPr/>
                      </a:pPr>
                      <a:r>
                        <a:rPr kumimoji="0" lang="ar-IQ" sz="1600" b="0" u="none" strike="noStrike" kern="1200" cap="none" spc="0" normalizeH="0" baseline="0" noProof="0" dirty="0">
                          <a:ln>
                            <a:noFill/>
                          </a:ln>
                          <a:solidFill>
                            <a:prstClr val="black"/>
                          </a:solidFill>
                          <a:effectLst/>
                          <a:uLnTx/>
                          <a:uFillTx/>
                        </a:rPr>
                        <a:t>الحكومة الملكية</a:t>
                      </a:r>
                    </a:p>
                    <a:p>
                      <a:pPr marL="457200" marR="0" lvl="0" indent="-457200" algn="r" defTabSz="685800" rtl="1" eaLnBrk="1" fontAlgn="auto" latinLnBrk="0" hangingPunct="1">
                        <a:lnSpc>
                          <a:spcPct val="90000"/>
                        </a:lnSpc>
                        <a:spcBef>
                          <a:spcPts val="750"/>
                        </a:spcBef>
                        <a:spcAft>
                          <a:spcPts val="0"/>
                        </a:spcAft>
                        <a:buClrTx/>
                        <a:buSzTx/>
                        <a:buFont typeface="+mj-lt"/>
                        <a:buAutoNum type="arabicPeriod"/>
                        <a:tabLst/>
                        <a:defRPr/>
                      </a:pPr>
                      <a:r>
                        <a:rPr kumimoji="0" lang="ar-IQ" sz="1600" b="0" u="none" strike="noStrike" kern="1200" cap="none" spc="0" normalizeH="0" baseline="0" noProof="0" dirty="0">
                          <a:ln>
                            <a:noFill/>
                          </a:ln>
                          <a:solidFill>
                            <a:prstClr val="black"/>
                          </a:solidFill>
                          <a:effectLst/>
                          <a:uLnTx/>
                          <a:uFillTx/>
                        </a:rPr>
                        <a:t>الحكومة الجمهورية</a:t>
                      </a:r>
                    </a:p>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600" b="0" u="none" strike="noStrike" kern="1200" cap="none" spc="0" normalizeH="0" baseline="0" noProof="0" dirty="0">
                          <a:ln>
                            <a:noFill/>
                          </a:ln>
                          <a:solidFill>
                            <a:prstClr val="black"/>
                          </a:solidFill>
                          <a:effectLst/>
                          <a:uLnTx/>
                          <a:uFillTx/>
                        </a:rPr>
                        <a:t>أ. من حيث كيفية اسناد السلطة الى رئيس الدولة</a:t>
                      </a:r>
                    </a:p>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600" b="0" u="none" strike="noStrike" kern="1200" cap="none" spc="0" normalizeH="0" baseline="0" noProof="0" dirty="0">
                          <a:ln>
                            <a:noFill/>
                          </a:ln>
                          <a:solidFill>
                            <a:prstClr val="black"/>
                          </a:solidFill>
                          <a:effectLst/>
                          <a:uLnTx/>
                          <a:uFillTx/>
                        </a:rPr>
                        <a:t>ب. من حيث مسؤولية رئيس الدولة</a:t>
                      </a:r>
                      <a:endParaRPr kumimoji="0" lang="ar-IQ"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417955764"/>
                  </a:ext>
                </a:extLst>
              </a:tr>
            </a:tbl>
          </a:graphicData>
        </a:graphic>
      </p:graphicFrame>
    </p:spTree>
    <p:extLst>
      <p:ext uri="{BB962C8B-B14F-4D97-AF65-F5344CB8AC3E}">
        <p14:creationId xmlns:p14="http://schemas.microsoft.com/office/powerpoint/2010/main" val="891971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BF332-724E-B435-9A4A-BDB3AFE0F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08EDC-FC93-E1F9-1938-B2BDC509BCEC}"/>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انواع الحكومات</a:t>
            </a:r>
          </a:p>
        </p:txBody>
      </p:sp>
      <p:sp>
        <p:nvSpPr>
          <p:cNvPr id="3" name="Content Placeholder 2">
            <a:extLst>
              <a:ext uri="{FF2B5EF4-FFF2-40B4-BE49-F238E27FC236}">
                <a16:creationId xmlns:a16="http://schemas.microsoft.com/office/drawing/2014/main" id="{F1E431B7-5459-5AA4-6D41-B03FDA4B9A19}"/>
              </a:ext>
            </a:extLst>
          </p:cNvPr>
          <p:cNvSpPr>
            <a:spLocks noGrp="1"/>
          </p:cNvSpPr>
          <p:nvPr>
            <p:ph idx="1"/>
          </p:nvPr>
        </p:nvSpPr>
        <p:spPr>
          <a:xfrm>
            <a:off x="228600" y="1825625"/>
            <a:ext cx="8686800" cy="4351338"/>
          </a:xfrm>
        </p:spPr>
        <p:style>
          <a:lnRef idx="2">
            <a:schemeClr val="accent2"/>
          </a:lnRef>
          <a:fillRef idx="1">
            <a:schemeClr val="lt1"/>
          </a:fillRef>
          <a:effectRef idx="0">
            <a:schemeClr val="accent2"/>
          </a:effectRef>
          <a:fontRef idx="minor">
            <a:schemeClr val="dk1"/>
          </a:fontRef>
        </p:style>
        <p:txBody>
          <a:bodyPr>
            <a:noAutofit/>
          </a:bodyPr>
          <a:lstStyle/>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اولاً/ انواع الحكومات من حيث خضوعها للقانون</a:t>
            </a:r>
          </a:p>
          <a:p>
            <a:pPr marL="0" marR="0" lvl="0" indent="0" algn="just" defTabSz="685800" rtl="1" eaLnBrk="1" fontAlgn="auto" latinLnBrk="0" hangingPunct="1">
              <a:lnSpc>
                <a:spcPct val="100000"/>
              </a:lnSpc>
              <a:spcBef>
                <a:spcPts val="0"/>
              </a:spcBef>
              <a:spcAft>
                <a:spcPts val="0"/>
              </a:spcAft>
              <a:buClrTx/>
              <a:buSzTx/>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الحكومة الاستبدادية</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يقصد بها تلك الحكومة التي لا تخضع في تصرفاتها وفي اتخاذ قراراتها للقانون ولا تتقيد بأحكامه فيما تتخذه من تصرفات وفي كل الأعمال والقرارات التي تصدرها, لأن إرادة الحكومة الاستبدادية هي التي تمثل القانون الوحيد الذي تخضع له، والهدف الذي تسعى إليه في تحقيق المصلحة الخاصة بكل الوسائل، ولهذا فهي لا تعير أي اهتمام للحقوق والحريات، ولا يحد من سيادتها أي قيد وتستخدم سلطاتها الواسعة دون النظر إلى القانون. أى أنها غير خاضعة لأية سلطة وتجمع بيدها كافة السلطات ولا تستقيم معها الحريات.</a:t>
            </a:r>
          </a:p>
          <a:p>
            <a:pPr marL="0" marR="0" lvl="0" indent="0" algn="just" defTabSz="685800" rtl="1" eaLnBrk="1" fontAlgn="auto" latinLnBrk="0" hangingPunct="1">
              <a:lnSpc>
                <a:spcPct val="100000"/>
              </a:lnSpc>
              <a:spcBef>
                <a:spcPts val="0"/>
              </a:spcBef>
              <a:spcAft>
                <a:spcPts val="750"/>
              </a:spcAft>
              <a:buClrTx/>
              <a:buSzTx/>
              <a:buNone/>
              <a:tabLst/>
              <a:defRPr/>
            </a:pPr>
            <a:r>
              <a:rPr lang="ar-IQ" sz="2000" b="1" dirty="0">
                <a:solidFill>
                  <a:prstClr val="black"/>
                </a:solidFill>
                <a:latin typeface="Calibri" panose="020F0502020204030204"/>
                <a:cs typeface="Arial" panose="020B0604020202020204" pitchFamily="34" charset="0"/>
              </a:rPr>
              <a:t>2. </a:t>
            </a: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الحكومة القانونية: </a:t>
            </a: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وهي الحكومة التي تخضع للقانون وتتصرف طبقا لأحكامه وتبعاً لما نص عليه من قواعد وإجراءات، بحيث تراعي جميع هيئاتها أحكام القانون النافذة في كل ما يصدر عنها من أعمال وتصرفات، ويقصد بالقانون الذي تخضع له الحكومة بجميع هيئاتها القانون بالمعنى الواسع أي مجموع القواعد القانونية النافذة مهما كان مصدرها، سواء كان تشريعات دستورية أو عاديه أو فرعية أو قواعد عرفية . </a:t>
            </a:r>
          </a:p>
          <a:p>
            <a:pPr marL="0" marR="0" lvl="0" indent="0" algn="just" defTabSz="685800" rtl="1" eaLnBrk="1" fontAlgn="auto" latinLnBrk="0" hangingPunct="1">
              <a:lnSpc>
                <a:spcPct val="100000"/>
              </a:lnSpc>
              <a:spcBef>
                <a:spcPts val="0"/>
              </a:spcBef>
              <a:spcAft>
                <a:spcPts val="750"/>
              </a:spcAft>
              <a:buClrTx/>
              <a:buSzTx/>
              <a:buNone/>
              <a:tabLst/>
              <a:defRPr/>
            </a:pP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غير أن احترام الحكومة للقانون لا يحرمها من حقها في تعديل أحكامه وإلغائه واستبداله بقوانين أخرى تخضع لأحكامها في سبيل تحقيق الصالح العام، لأن هذه الحكومة هدفها المصلحة العامة وحماية الحقوق والحريات العامة وعدم انتهاكها.</a:t>
            </a:r>
          </a:p>
        </p:txBody>
      </p:sp>
    </p:spTree>
    <p:extLst>
      <p:ext uri="{BB962C8B-B14F-4D97-AF65-F5344CB8AC3E}">
        <p14:creationId xmlns:p14="http://schemas.microsoft.com/office/powerpoint/2010/main" val="167363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2">
            <a:schemeClr val="accent2"/>
          </a:lnRef>
          <a:fillRef idx="1">
            <a:schemeClr val="lt1"/>
          </a:fillRef>
          <a:effectRef idx="0">
            <a:schemeClr val="accent2"/>
          </a:effectRef>
          <a:fontRef idx="minor">
            <a:schemeClr val="dk1"/>
          </a:fontRef>
        </p:style>
        <p:txBody>
          <a:bodyPr/>
          <a:lstStyle/>
          <a:p>
            <a:pPr algn="ctr"/>
            <a:r>
              <a:rPr kumimoji="0" lang="ar-IQ" sz="4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تيؤرى</a:t>
            </a:r>
            <a:r>
              <a:rPr kumimoji="0" lang="ar-IQ"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4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سيؤكراتى</a:t>
            </a:r>
            <a:r>
              <a:rPr kumimoji="0" lang="ar-IQ"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 </a:t>
            </a:r>
            <a:r>
              <a:rPr kumimoji="0" lang="ar-IQ" sz="4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ئاينى</a:t>
            </a:r>
            <a:endParaRPr lang="ar-IQ" sz="4000" cap="none" dirty="0">
              <a:ln w="0"/>
              <a:solidFill>
                <a:schemeClr val="tx1"/>
              </a:solidFill>
              <a:effectLst>
                <a:outerShdw blurRad="38100" dist="19050" dir="2700000" algn="tl" rotWithShape="0">
                  <a:schemeClr val="dk1">
                    <a:alpha val="40000"/>
                  </a:schemeClr>
                </a:outerShdw>
              </a:effectLst>
              <a:cs typeface="Zanest _ Dyar Bakr" pitchFamily="2" charset="-78"/>
            </a:endParaRPr>
          </a:p>
        </p:txBody>
      </p:sp>
      <p:sp>
        <p:nvSpPr>
          <p:cNvPr id="3" name="Content Placeholder 2"/>
          <p:cNvSpPr>
            <a:spLocks noGrp="1"/>
          </p:cNvSpPr>
          <p:nvPr>
            <p:ph idx="1"/>
          </p:nvPr>
        </p:nvSpPr>
        <p:spPr>
          <a:xfrm>
            <a:off x="628650" y="1825624"/>
            <a:ext cx="7886700" cy="4575175"/>
          </a:xfrm>
          <a:solidFill>
            <a:schemeClr val="bg1"/>
          </a:solidFill>
        </p:spPr>
        <p:style>
          <a:lnRef idx="2">
            <a:schemeClr val="accent3"/>
          </a:lnRef>
          <a:fillRef idx="1">
            <a:schemeClr val="lt1"/>
          </a:fillRef>
          <a:effectRef idx="0">
            <a:schemeClr val="accent3"/>
          </a:effectRef>
          <a:fontRef idx="minor">
            <a:schemeClr val="dk1"/>
          </a:fontRef>
        </p:style>
        <p:txBody>
          <a:bodyPr>
            <a:noAutofit/>
          </a:bodyPr>
          <a:lstStyle/>
          <a:p>
            <a:pPr algn="r" rtl="1">
              <a:buClrTx/>
              <a:buNone/>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دووةم</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تيؤري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خواوةندي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ناراستةوخؤ</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a:t>
            </a:r>
          </a:p>
          <a:p>
            <a:pPr algn="r" rtl="1"/>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خواوةند</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دةولَةتي دروستكردووة .</a:t>
            </a:r>
          </a:p>
          <a:p>
            <a:pPr algn="just" rtl="1"/>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خواوةند</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فةرمانرةوايان هةلَدةبذيَريَت بؤ بةريَوةبردني دةولَةت بةلاَم بة شيَوةيةكي ناراستةوخؤ لة ريَطاي ئاراستةكردن خةلَك بؤ دياريكردني كةسيَك يان خانةوادةيةك, وة ئةم كارةى خةلَك بة ويستى ئازادانةى خؤيان نيية بةلَكو خواوةند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ئاراستةيان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دةكات</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a:t>
            </a:r>
          </a:p>
          <a:p>
            <a:pPr algn="just" rtl="1"/>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ثيَويستة</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خةلَكي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طؤيَرايةلَبن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وسةرثيَضي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نةكةن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p>
          <a:p>
            <a:pPr algn="just" rtl="1"/>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فةرمانرةوايان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بةرثرسيارن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بةرامبةر</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خواوةند</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نةك</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طةلةكةيان</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a:t>
            </a:r>
          </a:p>
          <a:p>
            <a:pPr algn="r" rtl="1">
              <a:buClrTx/>
              <a:buNone/>
            </a:pPr>
            <a:endParaRPr lang="ar-IQ" sz="3200" dirty="0">
              <a:ln w="0"/>
              <a:solidFill>
                <a:schemeClr val="tx1"/>
              </a:solidFill>
              <a:effectLst>
                <a:outerShdw blurRad="38100" dist="19050" dir="2700000" algn="tl" rotWithShape="0">
                  <a:schemeClr val="dk1">
                    <a:alpha val="40000"/>
                  </a:schemeClr>
                </a:outerShdw>
              </a:effectLst>
              <a:cs typeface="Ali_K_Alwand" pitchFamily="2"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8B229-C08B-192E-FD69-8CD406533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B23E2-594E-F336-7C2D-E769ECDF07C8}"/>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انواع الحكومات</a:t>
            </a:r>
          </a:p>
        </p:txBody>
      </p:sp>
      <p:sp>
        <p:nvSpPr>
          <p:cNvPr id="3" name="Content Placeholder 2">
            <a:extLst>
              <a:ext uri="{FF2B5EF4-FFF2-40B4-BE49-F238E27FC236}">
                <a16:creationId xmlns:a16="http://schemas.microsoft.com/office/drawing/2014/main" id="{D8063429-D8C6-C63A-3285-EA8370CB80BE}"/>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Autofit/>
          </a:bodyPr>
          <a:lstStyle/>
          <a:p>
            <a:pPr marL="0" marR="0" lvl="0" indent="0" algn="just"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ثانياً/ انواع الحكومات من حيث تركيز السلطة</a:t>
            </a:r>
          </a:p>
          <a:p>
            <a:pPr marL="457200" marR="0" lvl="0" indent="-457200" algn="just" defTabSz="685800" rtl="1" eaLnBrk="1" fontAlgn="auto" latinLnBrk="0" hangingPunct="1">
              <a:lnSpc>
                <a:spcPct val="90000"/>
              </a:lnSpc>
              <a:spcBef>
                <a:spcPts val="750"/>
              </a:spcBef>
              <a:spcAft>
                <a:spcPts val="0"/>
              </a:spcAft>
              <a:buClrTx/>
              <a:buSzTx/>
              <a:buFont typeface="+mj-lt"/>
              <a:buAutoNum type="arabicPeriod"/>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الحكومة المطلقة: </a:t>
            </a: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وهي تلك الحكومة التي تجتمع السلطة فيها في يد شخص واحد أو هيئة واحدة مع خضوع هذا الشخص أو الهيئة لأحكام القانون في تصرفاته وفي أعماله وقراراته. وبهذا المعنى تختلف الحكومة المطلقة عن الحكومة الاستبدادية لأن هذه الأخيرة لا تلتزم بأحكام القانون، وقد تمثلت الحكومة المطلقة في الملكيات المختلفة التي سادت دول العالم طوال القرون السابقة قبل القرن السابع عشر. ولكن بدأت تندثر هذه الملكيات عندما تخلصت انجلترا من الملكية المطلقة بثورة ١٦٨٨ وكذلك تخلصت فرنسا من جذور النظام الملكي نتيجة الثورة الفرنسية لسنة ۱۷۸۹.</a:t>
            </a:r>
          </a:p>
          <a:p>
            <a:pPr marL="457200" marR="0" lvl="0" indent="-457200" algn="just" defTabSz="685800" rtl="1" eaLnBrk="1" fontAlgn="auto" latinLnBrk="0" hangingPunct="1">
              <a:lnSpc>
                <a:spcPct val="90000"/>
              </a:lnSpc>
              <a:spcBef>
                <a:spcPts val="750"/>
              </a:spcBef>
              <a:spcAft>
                <a:spcPts val="0"/>
              </a:spcAft>
              <a:buClrTx/>
              <a:buSzTx/>
              <a:buFont typeface="+mj-lt"/>
              <a:buAutoNum type="arabicPeriod"/>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الحكومة المقيدة: </a:t>
            </a: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هي الحكومة التي تتوزع فيها السلطة بين عدة هيئات حيث تقوم كل هيئه بمراقبة الأخرى، وتتمثل هذه الحكومة في النظم السياسية القائمة على أساس مبدأ الفصل بين السلطات حيث تتمكن كل سلطة من مراقبة السلطات الأخرى، فتحد من إمكانية مخالفتها للقانون أو الانحراف عن مقاصده، وتتخذ الحكومة المقيدة تطبيقات متعددة من خلال الأنظمة السياسية القائمة على مبدأ الفصل بين السلطات كالنظام الرئاسي والبرلماني بصورتيه الملكي والجمهوري، لهذا فان الحكومات الملكية الدستورية والتي تتوزع فيها السلطات السياسية بين الملك والبرلمان تعتبر أمثلة للحكومات المقيدة.</a:t>
            </a:r>
          </a:p>
        </p:txBody>
      </p:sp>
    </p:spTree>
    <p:extLst>
      <p:ext uri="{BB962C8B-B14F-4D97-AF65-F5344CB8AC3E}">
        <p14:creationId xmlns:p14="http://schemas.microsoft.com/office/powerpoint/2010/main" val="40625192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F0768-8BBB-8E80-33E6-922520B50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BEB6E-F03B-DFEB-9F8D-328655AC7ECD}"/>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انواع الحكومات</a:t>
            </a:r>
          </a:p>
        </p:txBody>
      </p:sp>
      <p:sp>
        <p:nvSpPr>
          <p:cNvPr id="3" name="Content Placeholder 2">
            <a:extLst>
              <a:ext uri="{FF2B5EF4-FFF2-40B4-BE49-F238E27FC236}">
                <a16:creationId xmlns:a16="http://schemas.microsoft.com/office/drawing/2014/main" id="{D45D5890-922A-35C7-5BF3-64509AFC81C8}"/>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Autofit/>
          </a:bodyPr>
          <a:lstStyle/>
          <a:p>
            <a:pPr marL="0" marR="0" lvl="0" indent="0" algn="just"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ثالثاً/ انواع الحكومات من حيث اسناد السلطة الى رئيس الدولة</a:t>
            </a:r>
          </a:p>
          <a:p>
            <a:pPr marL="457200" marR="0" lvl="0" indent="-457200" algn="just" defTabSz="685800" rtl="1" eaLnBrk="1" fontAlgn="auto" latinLnBrk="0" hangingPunct="1">
              <a:lnSpc>
                <a:spcPct val="90000"/>
              </a:lnSpc>
              <a:spcBef>
                <a:spcPts val="750"/>
              </a:spcBef>
              <a:spcAft>
                <a:spcPts val="0"/>
              </a:spcAft>
              <a:buClrTx/>
              <a:buSzTx/>
              <a:buFont typeface="+mj-lt"/>
              <a:buAutoNum type="arabicPeriod"/>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الحكومة الملكية: </a:t>
            </a: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هي تلك الحكومة التي يتولى رئيسها الأعلى السلطة عن طريق الوراثة باعتبار ذلك حقا متوارثا عليه لا يشاركه فيه احد مدى الحياة، ويسمى هذا الرئيس بالملك أو الإمبراطور أو القيصر أو السلطان أو الدوق .... او غير ذلك من الألقاب. ويعتبر رئيس الدولة في الحكومات الملكية في الوقت نفسه الرئيس الأعلى للسلطة التنفيذية.</a:t>
            </a:r>
          </a:p>
          <a:p>
            <a:pPr marL="457200" marR="0" lvl="0" indent="-457200" algn="just" defTabSz="685800" rtl="1" eaLnBrk="1" fontAlgn="auto" latinLnBrk="0" hangingPunct="1">
              <a:lnSpc>
                <a:spcPct val="90000"/>
              </a:lnSpc>
              <a:spcBef>
                <a:spcPts val="750"/>
              </a:spcBef>
              <a:spcAft>
                <a:spcPts val="0"/>
              </a:spcAft>
              <a:buClrTx/>
              <a:buSzTx/>
              <a:buFont typeface="+mj-lt"/>
              <a:buAutoNum type="arabicPeriod"/>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الحكومة الجمهورية: </a:t>
            </a: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هي الحكومة التي يعين رئيسها الأعلى بطريق الانتخاب لا الوراثة، وقد يكون هذا الرئيس فرداً واحداً وهو المعتاد، وقد يكون هيئة متعددة الأعضاء ويرأسها أحدهم كما هو الحال في سويسر حيث يوجد على رأس السلطة التنفيذية مجلس مكون من سبعة أعضاء ينتخبهم البرلمان الاتحادي لمدة أربع سنوات، ويختار من بينهم واحدا للرئاسة سنويا ويسمى رئيس الاتحاد السويسري. </a:t>
            </a:r>
          </a:p>
          <a:p>
            <a:pPr marL="0" marR="0" lvl="0" indent="0" algn="just" defTabSz="685800" rtl="1" eaLnBrk="1" fontAlgn="auto" latinLnBrk="0" hangingPunct="1">
              <a:lnSpc>
                <a:spcPct val="90000"/>
              </a:lnSpc>
              <a:spcBef>
                <a:spcPts val="750"/>
              </a:spcBef>
              <a:spcAft>
                <a:spcPts val="0"/>
              </a:spcAft>
              <a:buClrTx/>
              <a:buSzTx/>
              <a:buNone/>
              <a:tabLst/>
              <a:defRPr/>
            </a:pPr>
            <a:r>
              <a:rPr lang="ar-IQ" sz="2000" dirty="0">
                <a:solidFill>
                  <a:prstClr val="black"/>
                </a:solidFill>
                <a:latin typeface="Calibri" panose="020F0502020204030204"/>
                <a:cs typeface="Arial" panose="020B0604020202020204" pitchFamily="34" charset="0"/>
              </a:rPr>
              <a:t>	</a:t>
            </a: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وهناك فروق جوهرية بين الحكومة الملكية وحكومة الجمهورية، من ناحية كيفية إسناد السلطة إلى رئيس الدولة ومن حيث مسؤولية رئيس الدولة، وسوف نبينها ادناه:</a:t>
            </a:r>
          </a:p>
          <a:p>
            <a:pPr marL="0" marR="0" lvl="0" indent="0" algn="just"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 من حيث كيفية اسناد السلطة الى رئيس الدولة</a:t>
            </a:r>
          </a:p>
          <a:p>
            <a:pPr marL="0" marR="0" lvl="0" indent="0" algn="just"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ب. من حيث مسؤولية رئيس الدولة</a:t>
            </a:r>
          </a:p>
        </p:txBody>
      </p:sp>
    </p:spTree>
    <p:extLst>
      <p:ext uri="{BB962C8B-B14F-4D97-AF65-F5344CB8AC3E}">
        <p14:creationId xmlns:p14="http://schemas.microsoft.com/office/powerpoint/2010/main" val="2736535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72729-03A1-AC00-C5BE-723570A5D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AB3FB-0E7F-2084-0A10-8F22DA638F55}"/>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انواع الحكومات</a:t>
            </a:r>
          </a:p>
        </p:txBody>
      </p:sp>
      <p:sp>
        <p:nvSpPr>
          <p:cNvPr id="3" name="Content Placeholder 2">
            <a:extLst>
              <a:ext uri="{FF2B5EF4-FFF2-40B4-BE49-F238E27FC236}">
                <a16:creationId xmlns:a16="http://schemas.microsoft.com/office/drawing/2014/main" id="{EE799FBF-816C-A42B-5403-E86C13DA1270}"/>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Autofit/>
          </a:bodyPr>
          <a:lstStyle/>
          <a:p>
            <a:pPr marL="0" marR="0" lvl="0" indent="0" algn="just"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ثالثاً/ انواع الحكومات من حيث اسناد السلطة الى رئيس الدولة</a:t>
            </a:r>
          </a:p>
          <a:p>
            <a:pPr marL="0" marR="0" lvl="0" indent="0" algn="just" defTabSz="685800" rtl="1" eaLnBrk="1" fontAlgn="auto" latinLnBrk="0" hangingPunct="1">
              <a:lnSpc>
                <a:spcPct val="90000"/>
              </a:lnSpc>
              <a:spcBef>
                <a:spcPts val="750"/>
              </a:spcBef>
              <a:spcAft>
                <a:spcPts val="0"/>
              </a:spcAft>
              <a:buClrTx/>
              <a:buSzTx/>
              <a:buNone/>
              <a:tabLst/>
              <a:defRPr/>
            </a:pP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وهناك فروق جوهرية بين الحكومة الملكية وحكومة الجمهورية، وسوف نبينها ادناه:</a:t>
            </a:r>
          </a:p>
          <a:p>
            <a:pPr marL="0" marR="0" lvl="0" indent="0" algn="just"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 من حيث كيفية اسناد السلطة الى رئيس الدولة: </a:t>
            </a:r>
            <a:r>
              <a:rPr kumimoji="0" lang="ar-IQ" sz="1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يتولى رئيس الدولة في الحكومة الملكية سلطانه بالوراثة، إذ تتم وراثة العرش اباً عن جد في نطاق أسرة معينة، بينما يحصل رئيس الجمهورية على السلطة عن طريق إرادة المواطنين في الدولة، ولهذا فان الملوك والسلاطين يعتبرون أن حقهم في تولي الحكم حقاً شخصياً طوال مدة حياتهم، في حين يتولى رؤساء الجمهوريات مناصبهم بالانتخاب وعلى أساس المساواة التام بين المواطنين الذين تتوافر فيهم الشروط الدستورية لمنصب رئيس الجمهورية لمدة محددة دستورياً. </a:t>
            </a:r>
          </a:p>
          <a:p>
            <a:pPr marL="0" marR="0" lvl="0" indent="0" algn="just"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lang="ar-IQ" sz="1800" dirty="0">
                <a:solidFill>
                  <a:prstClr val="black"/>
                </a:solidFill>
                <a:latin typeface="Calibri" panose="020F0502020204030204"/>
                <a:cs typeface="Arial" panose="020B0604020202020204" pitchFamily="34" charset="0"/>
              </a:rPr>
              <a:t>	</a:t>
            </a:r>
            <a:r>
              <a:rPr kumimoji="0" lang="ar-IQ" sz="1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عليه تتجه دساتير الدول الملكية ببيان كيفية توارث العرش، وتنظيم مسألة الوصاية وغيرها من المسائل الخاصة بالحكومات الملكية بينما تتجه دساتير الدول الجمهورية إلى تنظيم طريقة انتخاب رئيس الجمهورية، وتحديد مدة الرئاسة، وهل يجوز تجديد انتخاب الرئيس، وعدد المرات التي يجوز فيها ذلك</a:t>
            </a:r>
          </a:p>
          <a:p>
            <a:pPr marL="0" marR="0" lvl="0" indent="0" algn="just"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ب. من حيث مسؤولية رئيس الدولة: </a:t>
            </a:r>
            <a:r>
              <a:rPr kumimoji="0" lang="ar-IQ" sz="1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تقرر الدساتير الملكية انعدام المسؤولية الجنائية أو السياسية للملك كقاعدة عامة، إذ تنص في العادة على أن ذات الملك وحقوقه لا تمس وهذا يعني عدم مسؤوليته عن أعماله، حتى ولو كانت تمثل جرائم جنائية. وترجع نشأة هذه القاعدة إلى النظام الملكي في إنجلترا، حيث يعتبر هذة القاعدة أن الملك لا يخطأ. ومن الناحية السياسية تقع المسؤولية على عاتق الوزراء والوزارة. أما رئيس الجمهورية فهو مسؤول عما يرتكبه من جرائم عادية مثل بقية أفراد الشعب، كما يسأل جنائياً عن جانب من الأعمال المتصلة بوظيفته إذا ما شكلت جرائم، مثل جريمة الخيانة العظمى.</a:t>
            </a:r>
          </a:p>
        </p:txBody>
      </p:sp>
    </p:spTree>
    <p:extLst>
      <p:ext uri="{BB962C8B-B14F-4D97-AF65-F5344CB8AC3E}">
        <p14:creationId xmlns:p14="http://schemas.microsoft.com/office/powerpoint/2010/main" val="1971747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B7E28-B182-CCF6-6A94-E16098878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82D8A-F8D4-F105-64ED-565210359C89}"/>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انواع الحكومات</a:t>
            </a:r>
          </a:p>
        </p:txBody>
      </p:sp>
      <p:sp>
        <p:nvSpPr>
          <p:cNvPr id="3" name="Content Placeholder 2">
            <a:extLst>
              <a:ext uri="{FF2B5EF4-FFF2-40B4-BE49-F238E27FC236}">
                <a16:creationId xmlns:a16="http://schemas.microsoft.com/office/drawing/2014/main" id="{B70C83B2-7D6C-027A-2211-510CE2D7717F}"/>
              </a:ext>
            </a:extLst>
          </p:cNvPr>
          <p:cNvSpPr>
            <a:spLocks noGrp="1"/>
          </p:cNvSpPr>
          <p:nvPr>
            <p:ph idx="1"/>
          </p:nvPr>
        </p:nvSpPr>
        <p:spPr>
          <a:xfrm>
            <a:off x="152400" y="1825625"/>
            <a:ext cx="8763000" cy="4667250"/>
          </a:xfrm>
        </p:spPr>
        <p:style>
          <a:lnRef idx="2">
            <a:schemeClr val="accent2"/>
          </a:lnRef>
          <a:fillRef idx="1">
            <a:schemeClr val="lt1"/>
          </a:fillRef>
          <a:effectRef idx="0">
            <a:schemeClr val="accent2"/>
          </a:effectRef>
          <a:fontRef idx="minor">
            <a:schemeClr val="dk1"/>
          </a:fontRef>
        </p:style>
        <p:txBody>
          <a:bodyPr>
            <a:noAutofit/>
          </a:bodyPr>
          <a:lstStyle/>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رابعاً/ انواع الحكومات من حيث مصدر السيادة</a:t>
            </a:r>
          </a:p>
          <a:p>
            <a:pPr marL="0" marR="0" lvl="0" indent="0" algn="just" defTabSz="685800" rtl="1" eaLnBrk="1" fontAlgn="auto" latinLnBrk="0" hangingPunct="1">
              <a:lnSpc>
                <a:spcPct val="100000"/>
              </a:lnSpc>
              <a:spcBef>
                <a:spcPts val="0"/>
              </a:spcBef>
              <a:spcAft>
                <a:spcPts val="0"/>
              </a:spcAft>
              <a:buClrTx/>
              <a:buSzTx/>
              <a:buNone/>
              <a:tabLst/>
              <a:defRPr/>
            </a:pPr>
            <a:r>
              <a:rPr kumimoji="0" lang="ar-IQ"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الحكومة الفردية: </a:t>
            </a:r>
            <a:r>
              <a:rPr kumimoji="0" lang="ar-IQ" sz="1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وهي الحكومة التي تكون السيادة فيها لفرد واحد، حيث تترتكز السلطة في يد فرد، تعتبر سلطته مستمدة من الله أو من ذاته ويباشر هذه السلطات بنفسه، سواء قد وصل إلى الحكم عن طريق الوراثة أو القوة، وهو حكم يطلق عليها اسم المونوقراط </a:t>
            </a:r>
            <a:r>
              <a:rPr kumimoji="0" lang="en-US" sz="180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monocratie</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a:t>
            </a:r>
            <a:r>
              <a:rPr kumimoji="0" lang="ar-IQ" sz="1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وهي تتكون من كلمتين يونانيتين </a:t>
            </a:r>
            <a:r>
              <a:rPr kumimoji="0" lang="en-US" sz="180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monos</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sz="1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نعني بها واحد و </a:t>
            </a:r>
            <a:r>
              <a:rPr kumimoji="0" lang="en-US" sz="180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cratos</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sz="1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نعني بها الحكم ، أي الكلمة تعني في اليونانية حكم الفرد، سواء كان هذا الحاكم الفرد ملكا أو إمبراطورا أو قيصرا إذا كانت الوراثة هي التي أوصلته إلى السلطة، في حين يطلق عليه اسم الديكتاتور إذا كان وصوله إلى الحكم عن طريق القوة. </a:t>
            </a:r>
          </a:p>
          <a:p>
            <a:pPr marL="0" marR="0" lvl="0" indent="0" algn="just" defTabSz="685800" rtl="1" eaLnBrk="1" fontAlgn="auto" latinLnBrk="0" hangingPunct="1">
              <a:lnSpc>
                <a:spcPct val="100000"/>
              </a:lnSpc>
              <a:spcBef>
                <a:spcPts val="0"/>
              </a:spcBef>
              <a:spcAft>
                <a:spcPts val="0"/>
              </a:spcAft>
              <a:buClrTx/>
              <a:buSzTx/>
              <a:buNone/>
              <a:tabLst/>
              <a:defRPr/>
            </a:pPr>
            <a:r>
              <a:rPr lang="ar-IQ" sz="1800" dirty="0">
                <a:solidFill>
                  <a:prstClr val="black"/>
                </a:solidFill>
                <a:latin typeface="Calibri" panose="020F0502020204030204"/>
                <a:cs typeface="Arial" panose="020B0604020202020204" pitchFamily="34" charset="0"/>
              </a:rPr>
              <a:t>	</a:t>
            </a:r>
            <a:r>
              <a:rPr kumimoji="0" lang="ar-IQ" sz="1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ومن اهم خصائص الدكتاتورية انها تقدم صالح المجموع على صالح الفرد، لذلك تلغي الدكتاتورية الحرية الفردية وتمعن في رصد حركات الأفراد بحيث يصبح الفرد خادم الجماعة، وحقوقه الشخصية يجب ان يسخرها على النحو الذي يقتضيه الصالح العام. وتعتمد الدكتاتورية بصفة أساسية على شخصية الدكتاتور، وتقوم الحكومة فيها على ما يتمتع به من قوة وقدرة وكفاءة شخصية من ناحية، وتقوم من ناحية ثانية على أساس القوة والعنف والأرهاب من أجل السيطرة التامة على جميع مقدرات الدولة ومؤسساتها، وتوجيهها الوجهة التي تخدم أهدافها. ومن أمثلة الحكم الدكتاتوري فاشية موسوليني في ايطاليا من سنة ۱۹۲۲ ، ونازية هتلر في ألمانيا من سنة ١٩٣٣.</a:t>
            </a:r>
          </a:p>
          <a:p>
            <a:pPr marL="0" marR="0" lvl="0" indent="0" algn="just" defTabSz="685800" rtl="1" eaLnBrk="1" fontAlgn="auto" latinLnBrk="0" hangingPunct="1">
              <a:lnSpc>
                <a:spcPct val="100000"/>
              </a:lnSpc>
              <a:spcBef>
                <a:spcPts val="0"/>
              </a:spcBef>
              <a:spcAft>
                <a:spcPts val="0"/>
              </a:spcAft>
              <a:buClrTx/>
              <a:buSzTx/>
              <a:buNone/>
              <a:tabLst/>
              <a:defRPr/>
            </a:pPr>
            <a:r>
              <a:rPr kumimoji="0" lang="ar-IQ"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 حكومة الاقلية: </a:t>
            </a: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يتولى السلطة في هذه الحكومة عدد محدود من الأفراد، بحيث لا ينفرد بالسلطة فرد واحد وإنما مجموعة قليله من الأفراد، وتسمى حكومة ارستقراطية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Aristocratie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إذا كانت السلطة في يد طبقة مميزة من الأفراد من حيث الأصل أو الثروة أو العلم، وقد يطلق على هذه الحكومة بالأوليجارشية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Oligarchie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إذا كانت السلطة في يد الأغنياء, وتعتبر حكومة الأقلية مرحلة وسطى بين الحكومة الفردية والحكومة الديمقراطية.</a:t>
            </a:r>
          </a:p>
        </p:txBody>
      </p:sp>
    </p:spTree>
    <p:extLst>
      <p:ext uri="{BB962C8B-B14F-4D97-AF65-F5344CB8AC3E}">
        <p14:creationId xmlns:p14="http://schemas.microsoft.com/office/powerpoint/2010/main" val="2449665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943DD-E904-0841-774F-710650BA8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1AD92-E511-EAF5-91DE-E4CAC4006283}"/>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انواع الحكومات</a:t>
            </a:r>
          </a:p>
        </p:txBody>
      </p:sp>
      <p:sp>
        <p:nvSpPr>
          <p:cNvPr id="3" name="Content Placeholder 2">
            <a:extLst>
              <a:ext uri="{FF2B5EF4-FFF2-40B4-BE49-F238E27FC236}">
                <a16:creationId xmlns:a16="http://schemas.microsoft.com/office/drawing/2014/main" id="{1F2BF65B-F9D7-F14D-8D67-A5A51DE44D19}"/>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Autofit/>
          </a:bodyPr>
          <a:lstStyle/>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رابعاً/ انواع الحكومات من حيث مصدر السيادة</a:t>
            </a:r>
          </a:p>
          <a:p>
            <a:pPr marL="0" marR="0" lvl="0" indent="0" algn="just" defTabSz="685800" rtl="1" eaLnBrk="1" fontAlgn="auto" latinLnBrk="0" hangingPunct="1">
              <a:lnSpc>
                <a:spcPct val="100000"/>
              </a:lnSpc>
              <a:spcBef>
                <a:spcPts val="0"/>
              </a:spcBef>
              <a:spcAft>
                <a:spcPts val="0"/>
              </a:spcAft>
              <a:buClrTx/>
              <a:buSzTx/>
              <a:buNone/>
              <a:tabLst/>
              <a:defRPr/>
            </a:pPr>
            <a:r>
              <a:rPr kumimoji="0" lang="ar-IQ"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3. الحكومة الديموقراطية: </a:t>
            </a: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إن مصدر السلطة في هذه الحكومة هو الشعب، أي حكم الشعب لنفسه سواء بطريقة مباشرة أو غير مباشرة، و اشتقت كلمة ديمقراطية من اللغة الإغريقية حيث تتكون من شقين: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démos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يعني الشعب و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cratos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يعني الحكم أو السلطة، عليه كلمة ديمقراطية نعني بها حكم الشعب أي إسناد السلطة للشعب باعتباره صاحب السيادة، ومباشرة هذه السيادة قد تتم باعتماد أسلوب الديمقراطية المباشرة أو غير المباشرة أو أسلوب الديمقراطية شبه المباشرة. لذلك تتعدد صور مباشرة السلطة في النظام الديمقراطي وتختلف باختلاف كيفية ممارسة الشعب للسلطة، عليه نتناول فيما يلي هذه الصور.</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 الديموقراطية المباشرة: </a:t>
            </a: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تقوم هذه الديمقراطية على أساس مباشرة الشعب للسيادة دون تمثيل أو وسيط من أحد حيث يجتمع المواطنون في هيئة عمومية للتصويت على مشاريع القوانين وتعيين القضاة والموظفين وتسيير شؤون العامة الخارجية منها والداخلية.</a:t>
            </a: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إن هذه الديمقراطية تحقق السيادة الكاملة للشعب, كما إن للديمقراطية المباشرة قيمة معنوية كبيرة تتمثل في الارتفاع بمستوى مشاركة المواطنين في تحمل المسؤولية، كما أنها تجعل الشعب واقعياً حيث يسير شؤونه ويحل نزاعاته دون الخضوع لصراعات حزبية, ولكن لا تصلح هذه الديمقراطية في الدول المعاصرة ذات الكثافة السكانية المرتفعة والمعقدة، كما يتطلب هذا النظام درجة عالية من النضج السياسي للمواطنين لكي يتولوا مسؤولية الحكم وتسيير الشؤون العامة.</a:t>
            </a:r>
          </a:p>
        </p:txBody>
      </p:sp>
    </p:spTree>
    <p:extLst>
      <p:ext uri="{BB962C8B-B14F-4D97-AF65-F5344CB8AC3E}">
        <p14:creationId xmlns:p14="http://schemas.microsoft.com/office/powerpoint/2010/main" val="959814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4015-FD32-03B4-41CA-A805DD0CA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CA643-C585-96EF-9426-035C309B8FE2}"/>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انواع الحكومات</a:t>
            </a:r>
          </a:p>
        </p:txBody>
      </p:sp>
      <p:sp>
        <p:nvSpPr>
          <p:cNvPr id="3" name="Content Placeholder 2">
            <a:extLst>
              <a:ext uri="{FF2B5EF4-FFF2-40B4-BE49-F238E27FC236}">
                <a16:creationId xmlns:a16="http://schemas.microsoft.com/office/drawing/2014/main" id="{99E3D0FC-1347-7BE1-6F28-B65A54212506}"/>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رابعاً/ انواع الحكومات من حيث مصدر السيادة</a:t>
            </a:r>
          </a:p>
          <a:p>
            <a:pPr marL="0" marR="0" lvl="0" indent="0" algn="r" defTabSz="685800" rtl="1" eaLnBrk="1" fontAlgn="auto" latinLnBrk="0" hangingPunct="1">
              <a:lnSpc>
                <a:spcPct val="90000"/>
              </a:lnSpc>
              <a:spcBef>
                <a:spcPts val="750"/>
              </a:spcBef>
              <a:spcAft>
                <a:spcPts val="0"/>
              </a:spcAft>
              <a:buClrTx/>
              <a:buSzTx/>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3. الحكومة الديموقراطية: </a:t>
            </a:r>
            <a:endParaRPr lang="ar-IQ" sz="2000" dirty="0">
              <a:solidFill>
                <a:prstClr val="black"/>
              </a:solidFill>
              <a:latin typeface="Calibri" panose="020F0502020204030204"/>
              <a:cs typeface="Arial" panose="020B0604020202020204" pitchFamily="34" charset="0"/>
            </a:endParaRPr>
          </a:p>
          <a:p>
            <a:pPr marL="0" marR="0" lvl="0" indent="0" algn="r" defTabSz="685800" rtl="1" eaLnBrk="1" fontAlgn="auto" latinLnBrk="0" hangingPunct="1">
              <a:lnSpc>
                <a:spcPct val="90000"/>
              </a:lnSpc>
              <a:spcBef>
                <a:spcPts val="750"/>
              </a:spcBef>
              <a:spcAft>
                <a:spcPts val="0"/>
              </a:spcAft>
              <a:buClrTx/>
              <a:buSzTx/>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ب. الديموقراطية النيابية (غير المباشرة): </a:t>
            </a: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تقوم هذه الديمقراطية على أساس انتخاب الشعب لعدد من النواب الذين يكونون البرلمان ويتولون ممارسة السلطة باسم الشعب ونيابة عنه لمدة محددة، وبالتالي يقوم الشعب باختيار حكامه ويخولهم ممارسة السلطة نيابة عنه، على أن يكون هذا الاختيار محددا بمدة معينة لتتسنى للشعب محاسبة ممثليه وإعادة اختيار الصالح منهم وتغيير من لم يمثل الشعب تمثيلا حقيقيا ولم يحقق طموحاته. </a:t>
            </a:r>
          </a:p>
          <a:p>
            <a:pPr marL="0" marR="0" lvl="0" indent="0" algn="r" defTabSz="685800" rtl="1" eaLnBrk="1" fontAlgn="auto" latinLnBrk="0" hangingPunct="1">
              <a:lnSpc>
                <a:spcPct val="90000"/>
              </a:lnSpc>
              <a:spcBef>
                <a:spcPts val="750"/>
              </a:spcBef>
              <a:spcAft>
                <a:spcPts val="0"/>
              </a:spcAft>
              <a:buClrTx/>
              <a:buSzTx/>
              <a:buNone/>
              <a:tabLst/>
              <a:defRPr/>
            </a:pP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ان النظام النيابي يقوم على أربعة أركان هي ، أولا وجود سلطة نيابية منتخبة ذات سلطة فعلية, وبالتالي لا يعتبر أي مجلس قد تم تشكيله بالوراثة أو بالتعيين مجلسا نيابيا كما هو الحال لمجلس اللوردات الانجليزي، وثانيا يقوم هذا النظام على تأقيت مدة العضوية في الهيئة البرلمانية، وثالثا تمثيل النائب المنتخب للأمة بأسرها ، والركن الرابع هو استقلال الهيئة النيابية عن الناخبين.</a:t>
            </a:r>
          </a:p>
        </p:txBody>
      </p:sp>
    </p:spTree>
    <p:extLst>
      <p:ext uri="{BB962C8B-B14F-4D97-AF65-F5344CB8AC3E}">
        <p14:creationId xmlns:p14="http://schemas.microsoft.com/office/powerpoint/2010/main" val="4104769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AF217-6BD3-04CE-81AF-64A532929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24C74-19B9-B99C-71DB-57B85ABB11A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ar-IQ" sz="4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انواع الحكومات</a:t>
            </a:r>
          </a:p>
        </p:txBody>
      </p:sp>
      <p:sp>
        <p:nvSpPr>
          <p:cNvPr id="3" name="Content Placeholder 2">
            <a:extLst>
              <a:ext uri="{FF2B5EF4-FFF2-40B4-BE49-F238E27FC236}">
                <a16:creationId xmlns:a16="http://schemas.microsoft.com/office/drawing/2014/main" id="{03F58FCC-68F2-EC80-7C4C-79FC03A1B6B1}"/>
              </a:ext>
            </a:extLst>
          </p:cNvPr>
          <p:cNvSpPr>
            <a:spLocks noGrp="1"/>
          </p:cNvSpPr>
          <p:nvPr>
            <p:ph idx="1"/>
          </p:nvPr>
        </p:nvSpPr>
        <p:spPr>
          <a:xfrm>
            <a:off x="152400" y="1825625"/>
            <a:ext cx="8686800" cy="4351338"/>
          </a:xfrm>
        </p:spPr>
        <p:style>
          <a:lnRef idx="2">
            <a:schemeClr val="accent2"/>
          </a:lnRef>
          <a:fillRef idx="1">
            <a:schemeClr val="lt1"/>
          </a:fillRef>
          <a:effectRef idx="0">
            <a:schemeClr val="accent2"/>
          </a:effectRef>
          <a:fontRef idx="minor">
            <a:schemeClr val="dk1"/>
          </a:fontRef>
        </p:style>
        <p:txBody>
          <a:bodyPr>
            <a:noAutofit/>
          </a:bodyPr>
          <a:lstStyle/>
          <a:p>
            <a:pPr marL="0" marR="0" lvl="0" indent="0" algn="r"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رابعاً/ انواع الحكومات من حيث مصدر السيادة</a:t>
            </a:r>
          </a:p>
          <a:p>
            <a:pPr marL="0" marR="0" lvl="0" indent="0" algn="r" defTabSz="685800" rtl="1" eaLnBrk="1" fontAlgn="auto" latinLnBrk="0" hangingPunct="1">
              <a:lnSpc>
                <a:spcPct val="100000"/>
              </a:lnSpc>
              <a:spcBef>
                <a:spcPts val="0"/>
              </a:spcBef>
              <a:spcAft>
                <a:spcPts val="0"/>
              </a:spcAft>
              <a:buClrTx/>
              <a:buSzTx/>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3. الحكومة الديموقراطية: </a:t>
            </a:r>
            <a:endParaRPr lang="ar-IQ" sz="2000" dirty="0">
              <a:solidFill>
                <a:prstClr val="black"/>
              </a:solidFill>
              <a:latin typeface="Calibri" panose="020F0502020204030204"/>
              <a:cs typeface="Arial" panose="020B0604020202020204" pitchFamily="34" charset="0"/>
            </a:endParaRPr>
          </a:p>
          <a:p>
            <a:pPr marL="0" marR="0" lvl="0" indent="0" algn="just"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ج. الديموقراطية شبه المباشرة: </a:t>
            </a:r>
            <a:r>
              <a:rPr kumimoji="0" lang="ar-IQ" sz="2000" b="0" i="0" u="none" strike="noStrike" kern="1200" cap="none" spc="0" normalizeH="0" baseline="0" noProof="0" dirty="0">
                <a:ln>
                  <a:noFill/>
                </a:ln>
                <a:solidFill>
                  <a:prstClr val="black"/>
                </a:solidFill>
                <a:effectLst/>
                <a:uLnTx/>
                <a:uFillTx/>
                <a:latin typeface="Calibri" panose="020F0502020204030204"/>
                <a:ea typeface="+mn-ea"/>
              </a:rPr>
              <a:t>الديمقراطية شبه المباشرة هي نظام وسط بين الديمقراطية المباشرة والديمقراطية النيابية، كون الديمقراطية شبه المباشرة تمنح للشعب حق ممارسة السلطة بجوار الهيئة النيابية وتجعله رقيبا عليها، فهي في الأساس نظام نيابي لكنه يتزود ببعض مظاهر الديمقراطية المباشرة، ليتحول نحو نظام مزيج بين الديمقراطية المباشرة والنيابية، والديمقراطية شبه المباشرة عدة مظاهر نبينها فيما يلي:</a:t>
            </a:r>
          </a:p>
          <a:p>
            <a:pPr marL="342900" marR="0" lvl="0" indent="-342900" algn="just" defTabSz="685800" rtl="1"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ar-IQ" sz="2000" b="1" dirty="0">
                <a:solidFill>
                  <a:prstClr val="black"/>
                </a:solidFill>
                <a:latin typeface="Calibri" panose="020F0502020204030204"/>
              </a:rPr>
              <a:t>الاستفتاء الشعبي</a:t>
            </a:r>
          </a:p>
          <a:p>
            <a:pPr marL="342900" marR="0" lvl="0" indent="-342900" algn="just" defTabSz="685800" rtl="1"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rPr>
              <a:t>الاعتراض الشعبي</a:t>
            </a:r>
          </a:p>
          <a:p>
            <a:pPr marL="342900" marR="0" lvl="0" indent="-342900" algn="just" defTabSz="685800" rtl="1"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ar-IQ" sz="2000" b="1" dirty="0">
                <a:solidFill>
                  <a:prstClr val="black"/>
                </a:solidFill>
                <a:latin typeface="Calibri" panose="020F0502020204030204"/>
              </a:rPr>
              <a:t>الاقتراح الشعبي</a:t>
            </a:r>
          </a:p>
          <a:p>
            <a:pPr marL="342900" marR="0" lvl="0" indent="-342900" algn="just" defTabSz="685800" rtl="1"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rPr>
              <a:t>اقالة النائب بواسطة الناخبين</a:t>
            </a:r>
          </a:p>
          <a:p>
            <a:pPr marL="342900" marR="0" lvl="0" indent="-342900" algn="just" defTabSz="685800" rtl="1"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ar-IQ" sz="2000" b="1" dirty="0">
                <a:solidFill>
                  <a:prstClr val="black"/>
                </a:solidFill>
                <a:latin typeface="Calibri" panose="020F0502020204030204"/>
              </a:rPr>
              <a:t>الحل الشعبي</a:t>
            </a:r>
          </a:p>
          <a:p>
            <a:pPr marL="342900" marR="0" lvl="0" indent="-342900" algn="just" defTabSz="685800" rtl="1"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ar-IQ" sz="2000" b="1" i="0" u="none" strike="noStrike" kern="1200" cap="none" spc="0" normalizeH="0" baseline="0" noProof="0" dirty="0">
                <a:ln>
                  <a:noFill/>
                </a:ln>
                <a:solidFill>
                  <a:prstClr val="black"/>
                </a:solidFill>
                <a:effectLst/>
                <a:uLnTx/>
                <a:uFillTx/>
                <a:latin typeface="Calibri" panose="020F0502020204030204"/>
                <a:ea typeface="+mn-ea"/>
              </a:rPr>
              <a:t>عزل رئيس الجمهورية</a:t>
            </a:r>
          </a:p>
          <a:p>
            <a:pPr marL="0" marR="0" lvl="0" indent="0" algn="just" defTabSz="685800" rtl="1" eaLnBrk="1" fontAlgn="auto" latinLnBrk="0" hangingPunct="1">
              <a:lnSpc>
                <a:spcPct val="100000"/>
              </a:lnSpc>
              <a:spcBef>
                <a:spcPts val="0"/>
              </a:spcBef>
              <a:spcAft>
                <a:spcPts val="0"/>
              </a:spcAft>
              <a:buClrTx/>
              <a:buSzTx/>
              <a:buNone/>
              <a:tabLst/>
              <a:defRPr/>
            </a:pPr>
            <a:r>
              <a:rPr kumimoji="0" lang="ar-IQ" sz="2000" b="0" i="0" u="none" strike="noStrike" kern="1200" cap="none" spc="0" normalizeH="0" baseline="0" noProof="0" dirty="0">
                <a:ln>
                  <a:noFill/>
                </a:ln>
                <a:solidFill>
                  <a:prstClr val="black"/>
                </a:solidFill>
                <a:effectLst/>
                <a:uLnTx/>
                <a:uFillTx/>
                <a:latin typeface="Calibri" panose="020F0502020204030204"/>
                <a:ea typeface="+mn-ea"/>
              </a:rPr>
              <a:t>انتقدت على أساس أن هذا النظام يتطلب وعياً وإدراكاً كبيرين من جانب أفراد الشعب وإلا ستقع أغلبية الشعب تحت تأثير الأقلية الواعية، كما انتقد هذا النظام على أساس أنه يقلل من هيبة ونفوذ المجالس النيابية.</a:t>
            </a:r>
          </a:p>
        </p:txBody>
      </p:sp>
    </p:spTree>
    <p:extLst>
      <p:ext uri="{BB962C8B-B14F-4D97-AF65-F5344CB8AC3E}">
        <p14:creationId xmlns:p14="http://schemas.microsoft.com/office/powerpoint/2010/main" val="3369027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أنواع أنظمة الحكم استناداً لمبدأ الفصل بين السلطات</a:t>
            </a:r>
            <a:endParaRPr kumimoji="0" lang="ar-IQ"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ctr" rtl="1">
              <a:lnSpc>
                <a:spcPct val="160000"/>
              </a:lnSpc>
            </a:pPr>
            <a:r>
              <a:rPr lang="ar-IQ" sz="2600" b="1" dirty="0"/>
              <a:t>اولاً: نظام حكومة الجمعية (نظام المجلسين)</a:t>
            </a:r>
            <a:endParaRPr lang="ar-IQ" b="1" dirty="0"/>
          </a:p>
          <a:p>
            <a:pPr marL="0" indent="0" algn="just" rtl="1">
              <a:lnSpc>
                <a:spcPct val="100000"/>
              </a:lnSpc>
              <a:buNone/>
            </a:pPr>
            <a:r>
              <a:rPr lang="ar-IQ" b="1" dirty="0"/>
              <a:t>1. مفهوم حكومة الجمعية</a:t>
            </a:r>
          </a:p>
          <a:p>
            <a:pPr algn="just" rtl="1">
              <a:lnSpc>
                <a:spcPct val="100000"/>
              </a:lnSpc>
            </a:pPr>
            <a:r>
              <a:rPr lang="ar-IQ" sz="2200" dirty="0"/>
              <a:t>يقوم نظام حكومة الجمعية أو نظام المجلسين على أساس تدرج السلطة، حيث ان السلطة تكون موزعة بين ثلاث هيئات وتكون صلاحيات إحدى هذه السلطات أكثر من صلاحيات السلطات الأخرى وهي السلطة التشريعية، أي بمعنى أن سلطات البرلمان أكثر من سلطات الهيئات الأخرى، حيث يعلو مركزها على مركز السلطتين الأخريين وعلى هذا الاساس يقال ان السلطة التنفيذية ليست مستقلة عن السلطة التشريعية، بل تابعة لها.</a:t>
            </a:r>
          </a:p>
          <a:p>
            <a:pPr algn="just" rtl="1">
              <a:lnSpc>
                <a:spcPct val="100000"/>
              </a:lnSpc>
            </a:pPr>
            <a:r>
              <a:rPr lang="ar-IQ" sz="2200" dirty="0"/>
              <a:t>ويعد الاتحاد السويسري النموذج الأوحد لهذا النظام، إذ يمتاز نظام حكومة الجمعية بميزتين أساسيتين هما تنظيم العلاقة بين السلطات العامة على أساس التدرج، ووضع الوظيفة التنفيذية في هيئة جماعية، وسوف نوضح هاتين الخاصيتين وفقاً للآتي:</a:t>
            </a:r>
          </a:p>
          <a:p>
            <a:pPr algn="just" rtl="1">
              <a:lnSpc>
                <a:spcPct val="100000"/>
              </a:lnSpc>
            </a:pPr>
            <a:r>
              <a:rPr lang="ar-IQ" sz="2200" dirty="0"/>
              <a:t>أ. تدرج بين السلطات</a:t>
            </a:r>
          </a:p>
          <a:p>
            <a:pPr algn="just" rtl="1">
              <a:lnSpc>
                <a:spcPct val="100000"/>
              </a:lnSpc>
            </a:pPr>
            <a:r>
              <a:rPr lang="ar-IQ" sz="2200" dirty="0"/>
              <a:t>ب. جماعية الجهاز التنفيذي</a:t>
            </a:r>
            <a:endParaRPr lang="en-US" sz="2200" dirty="0"/>
          </a:p>
        </p:txBody>
      </p:sp>
    </p:spTree>
    <p:extLst>
      <p:ext uri="{BB962C8B-B14F-4D97-AF65-F5344CB8AC3E}">
        <p14:creationId xmlns:p14="http://schemas.microsoft.com/office/powerpoint/2010/main" val="2888512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ar-IQ"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نظام حكومة الجمعية (نظام المجلسين)</a:t>
            </a:r>
            <a:endParaRPr kumimoji="0" lang="ar-IQ" sz="19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pPr algn="ctr" rtl="1">
              <a:lnSpc>
                <a:spcPct val="160000"/>
              </a:lnSpc>
            </a:pPr>
            <a:r>
              <a:rPr lang="ar-IQ" sz="2600" b="1" dirty="0"/>
              <a:t>أ. التدرج بين السلطات</a:t>
            </a:r>
          </a:p>
          <a:p>
            <a:pPr algn="just" rtl="1">
              <a:lnSpc>
                <a:spcPct val="100000"/>
              </a:lnSpc>
            </a:pPr>
            <a:r>
              <a:rPr lang="ar-IQ" sz="2200" dirty="0"/>
              <a:t>في هذا النظام تكون السلطة موزعة بين السلطات وليست مركزة بيد احداهما، إلا أن هنالك أرجحية وأفضلية احدى السلطات على حساب السلطات الأخرى، وغالباً ما تكون هذه السلطة أو الهيئة هي السلطة التشريعية المنتخبة من قبل الشعب.</a:t>
            </a:r>
          </a:p>
          <a:p>
            <a:pPr marL="0" indent="0" algn="just" rtl="1">
              <a:lnSpc>
                <a:spcPct val="100000"/>
              </a:lnSpc>
              <a:buNone/>
            </a:pPr>
            <a:r>
              <a:rPr lang="ar-IQ" sz="2200" b="1" dirty="0"/>
              <a:t>مما يترتب على هذه الخاصية بعض النتائج والتي هي:</a:t>
            </a:r>
          </a:p>
          <a:p>
            <a:pPr algn="just" rtl="1">
              <a:lnSpc>
                <a:spcPct val="100000"/>
              </a:lnSpc>
            </a:pPr>
            <a:r>
              <a:rPr lang="ar-IQ" sz="2200" b="1" dirty="0"/>
              <a:t>غالبية السلطة تكون بيد البرلمان</a:t>
            </a:r>
            <a:r>
              <a:rPr lang="ar-IQ" sz="2200" dirty="0"/>
              <a:t>، حيث يجمع البرلمان السلطتين التشريعية والتنفيذية بيده، ويكون البرلمان صاحب السلطة الفعلية في الدولة، أما السلطة التنفيذية فتكون تابعة لها.</a:t>
            </a:r>
          </a:p>
          <a:p>
            <a:pPr algn="just" rtl="1">
              <a:lnSpc>
                <a:spcPct val="100000"/>
              </a:lnSpc>
            </a:pPr>
            <a:r>
              <a:rPr lang="ar-IQ" sz="2200" b="1" dirty="0"/>
              <a:t>يقوم البرلمان بتعيين الوزراء واختيار رئيس الوزراء وله الحق بإلزامهم بمراعاة السياسة العامة </a:t>
            </a:r>
            <a:r>
              <a:rPr lang="ar-IQ" sz="2200" dirty="0"/>
              <a:t>التي تضعها والتعقيب على قرارات السلطة التنفيذية سواء أكان بالإلغاء أو التعديل، فضلاً عن أن أعضاء الحكومة يكونون عرضه للاستجواب والمساءلة وعزلهم من مناصبهم في حالة ما إذا ثبتت مسؤوليتهم، من دون أن يكون للحكومة الحق في مساءلة البرلمان على عمله.</a:t>
            </a:r>
            <a:endParaRPr lang="en-US" sz="2200" dirty="0"/>
          </a:p>
        </p:txBody>
      </p:sp>
    </p:spTree>
    <p:extLst>
      <p:ext uri="{BB962C8B-B14F-4D97-AF65-F5344CB8AC3E}">
        <p14:creationId xmlns:p14="http://schemas.microsoft.com/office/powerpoint/2010/main" val="638052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ar-IQ"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نظام حكومة الجمعية (نظام المجلسين)</a:t>
            </a:r>
            <a:endParaRPr kumimoji="0" lang="ar-IQ" sz="19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ctr" rtl="1">
              <a:lnSpc>
                <a:spcPct val="160000"/>
              </a:lnSpc>
            </a:pPr>
            <a:r>
              <a:rPr lang="ar-IQ" sz="2600" b="1" dirty="0"/>
              <a:t>ب. جماعية الجهاز التنفيذي</a:t>
            </a:r>
          </a:p>
          <a:p>
            <a:pPr algn="just" rtl="1">
              <a:lnSpc>
                <a:spcPct val="100000"/>
              </a:lnSpc>
            </a:pPr>
            <a:r>
              <a:rPr lang="ar-IQ" sz="2200" dirty="0"/>
              <a:t>يقصد به أن السلطة التنفيذية تدار عن طريق هيئة جماعية، أي بمعنى أكثر من شخص واحد، وليست ثنائية كما هو الحال في النظام البرلماني، ويرجع السبب في ذلك إلى ضمان عدم اكتساب السلطة التنفيذية نفوذاً كبيراً ومركزاً قوياً، وإنما تظل تابعة للسلطة التنفيذية التي يكون لها الحق في عزلها، والغاء أو تعديل قراراتها.</a:t>
            </a:r>
            <a:endParaRPr lang="en-US" sz="2200" dirty="0"/>
          </a:p>
        </p:txBody>
      </p:sp>
    </p:spTree>
    <p:extLst>
      <p:ext uri="{BB962C8B-B14F-4D97-AF65-F5344CB8AC3E}">
        <p14:creationId xmlns:p14="http://schemas.microsoft.com/office/powerpoint/2010/main" val="149510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325563"/>
          </a:xfrm>
          <a:solidFill>
            <a:schemeClr val="bg1"/>
          </a:solidFill>
        </p:spPr>
        <p:style>
          <a:lnRef idx="2">
            <a:schemeClr val="accent2"/>
          </a:lnRef>
          <a:fillRef idx="1">
            <a:schemeClr val="lt1"/>
          </a:fillRef>
          <a:effectRef idx="0">
            <a:schemeClr val="accent2"/>
          </a:effectRef>
          <a:fontRef idx="minor">
            <a:schemeClr val="dk1"/>
          </a:fontRef>
        </p:style>
        <p:txBody>
          <a:bodyPr/>
          <a:lstStyle/>
          <a:p>
            <a:pPr algn="ctr"/>
            <a:r>
              <a:rPr kumimoji="0" lang="ar-IQ" sz="4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تيؤرى</a:t>
            </a:r>
            <a:r>
              <a:rPr kumimoji="0" lang="ar-IQ"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4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سيؤكراتى</a:t>
            </a:r>
            <a:r>
              <a:rPr kumimoji="0" lang="ar-IQ"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 </a:t>
            </a:r>
            <a:r>
              <a:rPr kumimoji="0" lang="ar-IQ" sz="4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ئاينى</a:t>
            </a:r>
            <a:endParaRPr lang="ar-IQ" sz="4000" cap="none" dirty="0">
              <a:ln w="0"/>
              <a:solidFill>
                <a:schemeClr val="tx1"/>
              </a:solidFill>
              <a:effectLst>
                <a:outerShdw blurRad="38100" dist="19050" dir="2700000" algn="tl" rotWithShape="0">
                  <a:schemeClr val="dk1">
                    <a:alpha val="40000"/>
                  </a:schemeClr>
                </a:outerShdw>
              </a:effectLst>
              <a:cs typeface="Zanest _ Dyar Bakr" pitchFamily="2" charset="-78"/>
            </a:endParaRPr>
          </a:p>
        </p:txBody>
      </p:sp>
      <p:sp>
        <p:nvSpPr>
          <p:cNvPr id="3" name="Content Placeholder 2"/>
          <p:cNvSpPr>
            <a:spLocks noGrp="1"/>
          </p:cNvSpPr>
          <p:nvPr>
            <p:ph idx="1"/>
          </p:nvPr>
        </p:nvSpPr>
        <p:spPr>
          <a:xfrm>
            <a:off x="628650" y="1951037"/>
            <a:ext cx="7886700" cy="4525963"/>
          </a:xfrm>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algn="r" rtl="1">
              <a:buClrTx/>
              <a:buNone/>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هةلَسةنطاندني</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تيؤرى ئاينى: </a:t>
            </a:r>
          </a:p>
          <a:p>
            <a:pPr algn="r"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ناطونجيَت</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لةطةلَ سةردةمي زانست .</a:t>
            </a:r>
          </a:p>
          <a:p>
            <a:pPr algn="r" rtl="1">
              <a:buClrTx/>
              <a:buFont typeface="Wingdings" pitchFamily="2" charset="2"/>
              <a:buChar char="v"/>
            </a:pPr>
            <a:r>
              <a:rPr lang="ar-IQ" sz="3200" dirty="0">
                <a:ln w="0"/>
                <a:solidFill>
                  <a:schemeClr val="tx1"/>
                </a:solidFill>
                <a:effectLst>
                  <a:outerShdw blurRad="38100" dist="19050" dir="2700000" algn="tl" rotWithShape="0">
                    <a:schemeClr val="dk1">
                      <a:alpha val="40000"/>
                    </a:schemeClr>
                  </a:outerShdw>
                </a:effectLst>
                <a:cs typeface="Ali_K_Alwand" pitchFamily="2" charset="-78"/>
              </a:rPr>
              <a:t>بنيات نةنراوة لةسةر بنةرةتى </a:t>
            </a:r>
            <a:r>
              <a:rPr lang="ar-IQ" sz="3200" dirty="0" err="1">
                <a:ln w="0"/>
                <a:solidFill>
                  <a:schemeClr val="tx1"/>
                </a:solidFill>
                <a:effectLst>
                  <a:outerShdw blurRad="38100" dist="19050" dir="2700000" algn="tl" rotWithShape="0">
                    <a:schemeClr val="dk1">
                      <a:alpha val="40000"/>
                    </a:schemeClr>
                  </a:outerShdw>
                </a:effectLst>
                <a:cs typeface="Ali_K_Alwand" pitchFamily="2" charset="-78"/>
              </a:rPr>
              <a:t>زانستى</a:t>
            </a:r>
            <a:r>
              <a:rPr lang="ar-IQ" sz="3200" dirty="0">
                <a:ln w="0"/>
                <a:solidFill>
                  <a:schemeClr val="tx1"/>
                </a:solidFill>
                <a:effectLst>
                  <a:outerShdw blurRad="38100" dist="19050" dir="2700000" algn="tl" rotWithShape="0">
                    <a:schemeClr val="dk1">
                      <a:alpha val="40000"/>
                    </a:schemeClr>
                  </a:outerShdw>
                </a:effectLst>
                <a:cs typeface="Ali_K_Alwand" pitchFamily="2" charset="-78"/>
              </a:rPr>
              <a:t> .</a:t>
            </a:r>
          </a:p>
          <a:p>
            <a:pPr marL="342900" marR="0" lvl="0" indent="-342900" algn="r" defTabSz="914400" rtl="1" eaLnBrk="1" fontAlgn="auto" latinLnBrk="0" hangingPunct="1">
              <a:lnSpc>
                <a:spcPct val="100000"/>
              </a:lnSpc>
              <a:spcBef>
                <a:spcPct val="20000"/>
              </a:spcBef>
              <a:spcAft>
                <a:spcPts val="0"/>
              </a:spcAft>
              <a:buClrTx/>
              <a:buSzPct val="70000"/>
              <a:buFont typeface="Wingdings" pitchFamily="2" charset="2"/>
              <a:buChar char="v"/>
              <a:tabLst/>
              <a:defRPr/>
            </a:pP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بنياتنراوة</a:t>
            </a:r>
            <a:r>
              <a:rPr kumimoji="0" lang="ar-IQ"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 </a:t>
            </a: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لةسةر</a:t>
            </a:r>
            <a:r>
              <a:rPr kumimoji="0" lang="ar-IQ"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 </a:t>
            </a: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خةيالَ</a:t>
            </a:r>
            <a:r>
              <a:rPr kumimoji="0" lang="ar-IQ"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 و </a:t>
            </a: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نةبينراوةكان</a:t>
            </a:r>
            <a:r>
              <a:rPr kumimoji="0" lang="ar-IQ"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 .</a:t>
            </a:r>
          </a:p>
          <a:p>
            <a:pPr marL="342900" marR="0" lvl="0" indent="-342900" algn="r" defTabSz="914400" rtl="1" eaLnBrk="1" fontAlgn="auto" latinLnBrk="0" hangingPunct="1">
              <a:lnSpc>
                <a:spcPct val="100000"/>
              </a:lnSpc>
              <a:spcBef>
                <a:spcPct val="20000"/>
              </a:spcBef>
              <a:spcAft>
                <a:spcPts val="0"/>
              </a:spcAft>
              <a:buClrTx/>
              <a:buSzPct val="70000"/>
              <a:buFont typeface="Wingdings" pitchFamily="2" charset="2"/>
              <a:buChar char="v"/>
              <a:tabLst/>
              <a:defRPr/>
            </a:pP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ثالَثشت</a:t>
            </a:r>
            <a:r>
              <a:rPr kumimoji="0" lang="ar-IQ"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 نيية </a:t>
            </a: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بة</a:t>
            </a:r>
            <a:r>
              <a:rPr kumimoji="0" lang="ar-IQ"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 </a:t>
            </a: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ثةرتوكة</a:t>
            </a:r>
            <a:r>
              <a:rPr lang="ar-IQ" sz="3200" dirty="0">
                <a:ln w="0"/>
                <a:solidFill>
                  <a:prstClr val="black"/>
                </a:solidFill>
                <a:effectLst>
                  <a:outerShdw blurRad="38100" dist="19050" dir="2700000" algn="tl" rotWithShape="0">
                    <a:prstClr val="black">
                      <a:alpha val="40000"/>
                    </a:prstClr>
                  </a:outerShdw>
                </a:effectLst>
                <a:latin typeface="Franklin Gothic Book"/>
                <a:cs typeface="Ali_K_Alwand" pitchFamily="2" charset="-78"/>
              </a:rPr>
              <a:t> </a:t>
            </a: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ئاسمانييةكان</a:t>
            </a:r>
            <a:r>
              <a:rPr kumimoji="0" lang="ar-IQ"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a:t>
            </a:r>
          </a:p>
          <a:p>
            <a:pPr marL="342900" marR="0" lvl="0" indent="-342900" algn="r" defTabSz="914400" rtl="1" eaLnBrk="1" fontAlgn="auto" latinLnBrk="0" hangingPunct="1">
              <a:lnSpc>
                <a:spcPct val="100000"/>
              </a:lnSpc>
              <a:spcBef>
                <a:spcPct val="20000"/>
              </a:spcBef>
              <a:spcAft>
                <a:spcPts val="0"/>
              </a:spcAft>
              <a:buClrTx/>
              <a:buSzPct val="70000"/>
              <a:buFont typeface="Wingdings" pitchFamily="2" charset="2"/>
              <a:buChar char="v"/>
              <a:tabLst/>
              <a:defRPr/>
            </a:pP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دةبيَتة</a:t>
            </a:r>
            <a:r>
              <a:rPr kumimoji="0" lang="ar-IQ"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 </a:t>
            </a: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هؤي</a:t>
            </a:r>
            <a:r>
              <a:rPr kumimoji="0" lang="ar-IQ"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 </a:t>
            </a: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ستةم</a:t>
            </a:r>
            <a:r>
              <a:rPr kumimoji="0" lang="ar-IQ"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 و </a:t>
            </a:r>
            <a:r>
              <a:rPr kumimoji="0" lang="ar-IQ"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ضةوساندنةوة</a:t>
            </a:r>
            <a:r>
              <a:rPr kumimoji="0" lang="ar-IQ"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Book"/>
                <a:cs typeface="Ali_K_Alwand" pitchFamily="2" charset="-78"/>
              </a:rPr>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أنواع أنظمة الحكم استناداً لمبدأ الفصل بين السلطات</a:t>
            </a:r>
            <a:endParaRPr kumimoji="0" lang="ar-IQ"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pPr algn="ctr" rtl="1">
              <a:lnSpc>
                <a:spcPct val="160000"/>
              </a:lnSpc>
            </a:pPr>
            <a:r>
              <a:rPr lang="ar-IQ" sz="2600" b="1" dirty="0"/>
              <a:t>ثانياً: النظام الرئاسي</a:t>
            </a:r>
            <a:endParaRPr lang="ar-IQ" b="1" dirty="0"/>
          </a:p>
          <a:p>
            <a:pPr marL="0" indent="0" algn="just" rtl="1">
              <a:lnSpc>
                <a:spcPct val="100000"/>
              </a:lnSpc>
              <a:buNone/>
            </a:pPr>
            <a:r>
              <a:rPr lang="ar-IQ" b="1" dirty="0"/>
              <a:t>1. مفهوم النظام الرئاسي</a:t>
            </a:r>
          </a:p>
          <a:p>
            <a:pPr algn="just" rtl="1">
              <a:lnSpc>
                <a:spcPct val="100000"/>
              </a:lnSpc>
            </a:pPr>
            <a:r>
              <a:rPr lang="ar-IQ" sz="2200" dirty="0"/>
              <a:t>يقوم النظام الرئاسي على أساس الفصل بين السلطات الثلاثة (التشريعية، والتنفيذية، والقضائية)، واشتق أسم هذا النظام من منصب رئيس الجمهورية، إذ يجمع رئيس الجمهورية بين صفتي رئيس الدولة ورئيس الحكومة، وتعد الولايات المتحدة الأمريكية مهد هذا النظام.</a:t>
            </a:r>
          </a:p>
          <a:p>
            <a:pPr algn="just" rtl="1">
              <a:lnSpc>
                <a:spcPct val="100000"/>
              </a:lnSpc>
            </a:pPr>
            <a:r>
              <a:rPr lang="ar-IQ" sz="2200" dirty="0"/>
              <a:t>ويطبق هذا النظام في الدول الجمهورية فقط دون الملكية أو الوراثية الأخرى، وتكون صلاحيات رئيس الجمهورية واسعة جداً لأنه منتخب من قبل الشعب مباشرة أو غير مباشرة.</a:t>
            </a:r>
          </a:p>
          <a:p>
            <a:pPr algn="just" rtl="1">
              <a:lnSpc>
                <a:spcPct val="100000"/>
              </a:lnSpc>
            </a:pPr>
            <a:r>
              <a:rPr lang="ar-IQ" sz="2200" dirty="0"/>
              <a:t>ويمتاز النظام الرئاسي بميزتين أساسيتين وسوف نوضح ذلك وفقاً للآتي:</a:t>
            </a:r>
          </a:p>
          <a:p>
            <a:pPr algn="just" rtl="1">
              <a:lnSpc>
                <a:spcPct val="100000"/>
              </a:lnSpc>
            </a:pPr>
            <a:r>
              <a:rPr lang="ar-IQ" sz="2200" b="1" dirty="0"/>
              <a:t>أ. وحدة السلطة التنفيذية (أحادية السلطة التنفيذية)</a:t>
            </a:r>
          </a:p>
          <a:p>
            <a:pPr algn="just" rtl="1">
              <a:lnSpc>
                <a:spcPct val="100000"/>
              </a:lnSpc>
            </a:pPr>
            <a:r>
              <a:rPr lang="ar-IQ" sz="2200" b="1" dirty="0"/>
              <a:t>ب. الفصل بين السلطات</a:t>
            </a:r>
            <a:endParaRPr lang="en-US" sz="2200" b="1" dirty="0"/>
          </a:p>
        </p:txBody>
      </p:sp>
    </p:spTree>
    <p:extLst>
      <p:ext uri="{BB962C8B-B14F-4D97-AF65-F5344CB8AC3E}">
        <p14:creationId xmlns:p14="http://schemas.microsoft.com/office/powerpoint/2010/main" val="3729358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ثانياً: النظام الرئاسي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ctr" rtl="1">
              <a:lnSpc>
                <a:spcPct val="160000"/>
              </a:lnSpc>
            </a:pPr>
            <a:r>
              <a:rPr lang="ar-IQ" sz="2600" b="1" dirty="0"/>
              <a:t>أ. وحدة السلطة التنفيذية (أحادية السلطة التنفيذية)</a:t>
            </a:r>
            <a:endParaRPr lang="ar-IQ" b="1" dirty="0"/>
          </a:p>
          <a:p>
            <a:pPr algn="just" rtl="1">
              <a:lnSpc>
                <a:spcPct val="100000"/>
              </a:lnSpc>
            </a:pPr>
            <a:r>
              <a:rPr lang="ar-IQ" sz="2200" dirty="0"/>
              <a:t>تتمثل الخاصية الأولى من خصائص النظام الرئاسي بأحادية السلطة التنفيذية، حيث ان رئيس الجمهورية المنتخب من قبل الشعب بصورة مباشرة أو غير مباشرة يجمع بين منصبي رئيس الدولة ورئيس الحكومة، ولا يوجد بجواره رئيس الوزراء أو مجلس الوزراء وانما موظفون أو إداريون أو مستشارون يرتبطون برئيس الجمهورية بعلاقة تبعية وخضوع، ويكونون مسؤولين أمام الرئيس فقط وليس البرلمان.</a:t>
            </a:r>
          </a:p>
          <a:p>
            <a:pPr algn="just" rtl="1">
              <a:lnSpc>
                <a:spcPct val="100000"/>
              </a:lnSpc>
            </a:pPr>
            <a:r>
              <a:rPr lang="ar-IQ" sz="2200" dirty="0"/>
              <a:t>والرئيس هو الذي يضع السياسة العامة للدولة وينفذها، كما يتولى قيادة القوات المسلحة ويباشر السياسة الخارجية.</a:t>
            </a:r>
            <a:endParaRPr lang="en-US" sz="2200" b="1" dirty="0"/>
          </a:p>
        </p:txBody>
      </p:sp>
    </p:spTree>
    <p:extLst>
      <p:ext uri="{BB962C8B-B14F-4D97-AF65-F5344CB8AC3E}">
        <p14:creationId xmlns:p14="http://schemas.microsoft.com/office/powerpoint/2010/main" val="1930042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ثانياً: النظام الرئاسي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ctr" rtl="1">
              <a:lnSpc>
                <a:spcPct val="160000"/>
              </a:lnSpc>
            </a:pPr>
            <a:r>
              <a:rPr lang="ar-IQ" sz="2600" b="1" dirty="0"/>
              <a:t>ب. الفصل بين السلطات</a:t>
            </a:r>
            <a:endParaRPr lang="ar-IQ" b="1" dirty="0"/>
          </a:p>
          <a:p>
            <a:pPr algn="just" rtl="1">
              <a:lnSpc>
                <a:spcPct val="100000"/>
              </a:lnSpc>
            </a:pPr>
            <a:r>
              <a:rPr lang="ar-IQ" sz="2200" dirty="0"/>
              <a:t>يقوم النظام الرئاسي على أساس الفصل بين السلطات الثلاثة في الدولة </a:t>
            </a:r>
            <a:r>
              <a:rPr lang="ar-IQ" sz="2200" b="1" dirty="0"/>
              <a:t>(التشريعية، والتنفيذية والقضائية)</a:t>
            </a:r>
            <a:r>
              <a:rPr lang="ar-IQ" sz="2200" dirty="0"/>
              <a:t> مع وجود بعض التوزان والرقابة المتبادلة بينهما، حيث أن السلطات الثلاث تكون مستقلة عن بعضها البعض، </a:t>
            </a:r>
            <a:r>
              <a:rPr lang="ar-IQ" sz="2200" b="1" dirty="0"/>
              <a:t>فالسلطة التشريعية </a:t>
            </a:r>
            <a:r>
              <a:rPr lang="ar-IQ" sz="2200" dirty="0"/>
              <a:t>تباشر وظيفة التشريع دون تدخل السلطة التنفيذية، فعلى سبيل المثال لا يجوز لرئيس الدولة دعوة البرلمان إلى الانعقاد أو فض اجتماعاتها أو تأجليها أو حل البرلمان أو اقتراح القوانين، كما لا يجوز الجمع بين عضوية البرلمان والمنصب الوزاري، فضلاً عن أنه لا يجوز للبرلمان استجواب الوزراء ومناقشتهم لشرح سياسة الدولة.</a:t>
            </a:r>
          </a:p>
          <a:p>
            <a:pPr algn="just" rtl="1">
              <a:lnSpc>
                <a:spcPct val="100000"/>
              </a:lnSpc>
            </a:pPr>
            <a:r>
              <a:rPr lang="ar-IQ" sz="2200" b="1" dirty="0"/>
              <a:t>فالسلطة التنفيذية </a:t>
            </a:r>
            <a:r>
              <a:rPr lang="ar-IQ" sz="2200" dirty="0"/>
              <a:t>تباشر الوظيفة التنفيذية دون تدخل البرلمان، فتضع السياسة العامة للدولة وتنفذها، فضلاً عن أن الرئيس ووزراءه غير مسؤولين أمام البرلمان وانما أمام الشعب لأن الرئيس لا يدين بمنصبه إلى البرلمان وانما إلى الشعب، </a:t>
            </a:r>
            <a:r>
              <a:rPr lang="ar-IQ" sz="2200" b="1" dirty="0"/>
              <a:t>أما السلطة القضائية </a:t>
            </a:r>
            <a:r>
              <a:rPr lang="ar-IQ" sz="2200" dirty="0"/>
              <a:t>فتباشر وظيفتها القضائية دون تدخل من قبل السلطتين التنفيذية والتشريعية، ويتم اختيار القضاة عن طريق الانتخابات من قبل الشعب، ويكونون مستقلين في اصدار قراراتهم.</a:t>
            </a:r>
          </a:p>
          <a:p>
            <a:pPr algn="just" rtl="1">
              <a:lnSpc>
                <a:spcPct val="100000"/>
              </a:lnSpc>
            </a:pPr>
            <a:r>
              <a:rPr lang="ku-Arab-IQ" sz="2200" dirty="0"/>
              <a:t>ولما كان (الفصل المطلق</a:t>
            </a:r>
            <a:r>
              <a:rPr lang="ar-IQ" sz="2200" dirty="0"/>
              <a:t>)</a:t>
            </a:r>
            <a:r>
              <a:rPr lang="ku-Arab-IQ" sz="2200" dirty="0"/>
              <a:t> مستحيلاً في التطبيق، فقد نشأت الحاجة إلى تكميله بمبدأ آخر ألا وهو </a:t>
            </a:r>
            <a:r>
              <a:rPr lang="ku-Arab-IQ" sz="2200" b="1" dirty="0"/>
              <a:t>الفصل شبه المطلق </a:t>
            </a:r>
            <a:r>
              <a:rPr lang="ku-Arab-IQ" sz="2200" dirty="0"/>
              <a:t>ما بين السلطات الذي يفسح المجال امام السلطات الثلاث للتعاون فيما بينها.</a:t>
            </a:r>
            <a:endParaRPr lang="en-US" sz="2200" dirty="0"/>
          </a:p>
        </p:txBody>
      </p:sp>
    </p:spTree>
    <p:extLst>
      <p:ext uri="{BB962C8B-B14F-4D97-AF65-F5344CB8AC3E}">
        <p14:creationId xmlns:p14="http://schemas.microsoft.com/office/powerpoint/2010/main" val="423066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أنواع أنظمة الحكم استناداً لمبدأ الفصل بين السلطات</a:t>
            </a:r>
            <a:endParaRPr kumimoji="0" lang="ar-IQ"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pPr algn="ctr" rtl="1">
              <a:lnSpc>
                <a:spcPct val="160000"/>
              </a:lnSpc>
            </a:pPr>
            <a:r>
              <a:rPr lang="ar-IQ" sz="2600" b="1" dirty="0"/>
              <a:t>ثالثاً: النظام البرلماني</a:t>
            </a:r>
            <a:endParaRPr lang="ar-IQ" b="1" dirty="0"/>
          </a:p>
          <a:p>
            <a:pPr marL="0" indent="0" algn="just" rtl="1">
              <a:lnSpc>
                <a:spcPct val="100000"/>
              </a:lnSpc>
              <a:buNone/>
            </a:pPr>
            <a:r>
              <a:rPr lang="ar-IQ" b="1" dirty="0"/>
              <a:t>1. مفهوم النظام البرلماني</a:t>
            </a:r>
          </a:p>
          <a:p>
            <a:pPr algn="just" rtl="1">
              <a:lnSpc>
                <a:spcPct val="100000"/>
              </a:lnSpc>
            </a:pPr>
            <a:r>
              <a:rPr lang="ar-IQ" sz="2200" dirty="0"/>
              <a:t>النظام البرلماني هو نوع من أنواع الانظمة النيابية نشأ وترعرع وتحددت خصائصه في بريطانيا، وجاءت تسميته من مصطلح البرلمان الذي أطلق على المجلس التشريعي المنتخب حيث انتقلت إليه السلطة تدريجياً بعد أن كانت في يد الملك، وفي القرن الثامن عشر اكتمل شكل النظام البرلماني في بريطانيا على أساس التعاون والرقابة المتبادلة بين السلطتين التشريعية والتنفيذية.</a:t>
            </a:r>
          </a:p>
          <a:p>
            <a:pPr algn="just" rtl="1">
              <a:lnSpc>
                <a:spcPct val="100000"/>
              </a:lnSpc>
            </a:pPr>
            <a:r>
              <a:rPr lang="ar-IQ" sz="2200" dirty="0"/>
              <a:t>ويعد هذا النظام قابلاً للتطبيق في الدول ذات النظام الوراثي والجمهوري، ويقوم النظام البرلماني على ركنين أساسيين الركن الأول يسمى بـ (</a:t>
            </a:r>
            <a:r>
              <a:rPr lang="ar-IQ" sz="2200" b="1" dirty="0"/>
              <a:t>ثنائية الجهاز التنفيذي</a:t>
            </a:r>
            <a:r>
              <a:rPr lang="ar-IQ" sz="2200" dirty="0"/>
              <a:t>)، إذ يوجد بجانب رئيس الدولة هيئة جماعية تسمى بمجلس الوزراء، والركن الآخر (</a:t>
            </a:r>
            <a:r>
              <a:rPr lang="ar-IQ" sz="2200" b="1" dirty="0"/>
              <a:t>التعاون والرقابة ما بين السلطتين التشريعية والتنفيذية)</a:t>
            </a:r>
            <a:r>
              <a:rPr lang="ar-IQ" sz="2200" dirty="0"/>
              <a:t> حيث ان تنظيم العلاقة بين السلطات يقوم على أساس التعاون والرقابة المتوازنة بين السلطتين التشريعية والتنفيذية.</a:t>
            </a:r>
          </a:p>
        </p:txBody>
      </p:sp>
    </p:spTree>
    <p:extLst>
      <p:ext uri="{BB962C8B-B14F-4D97-AF65-F5344CB8AC3E}">
        <p14:creationId xmlns:p14="http://schemas.microsoft.com/office/powerpoint/2010/main" val="3866167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ctr" rtl="1">
              <a:lnSpc>
                <a:spcPct val="160000"/>
              </a:lnSpc>
            </a:pPr>
            <a:r>
              <a:rPr lang="ar-IQ" sz="2200" b="1" dirty="0">
                <a:solidFill>
                  <a:prstClr val="black"/>
                </a:solidFill>
                <a:latin typeface="Calibri" panose="020F0502020204030204"/>
                <a:cs typeface="Arial" panose="020B0604020202020204" pitchFamily="34" charset="0"/>
              </a:rPr>
              <a:t>ثنائية</a:t>
            </a:r>
            <a:r>
              <a:rPr kumimoji="0" lang="ar-IQ" sz="2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السلطة التنفيذية</a:t>
            </a:r>
            <a:endParaRPr lang="ar-IQ" b="1" dirty="0"/>
          </a:p>
          <a:p>
            <a:pPr algn="just" rtl="1">
              <a:lnSpc>
                <a:spcPct val="100000"/>
              </a:lnSpc>
            </a:pPr>
            <a:r>
              <a:rPr lang="ar-IQ" sz="2200" dirty="0"/>
              <a:t>يمتاز هذا النظام بأن السلطة التنفيذية تكون بيد جهتين تنفيذيتين تتمثل بكل من رئيس الدولة والوزارة، وسوف نبين الإطار التنظيمي لهاتين الجهتين وفقاً للشرح الآتي: </a:t>
            </a:r>
          </a:p>
          <a:p>
            <a:pPr algn="just" rtl="1">
              <a:lnSpc>
                <a:spcPct val="100000"/>
              </a:lnSpc>
            </a:pPr>
            <a:r>
              <a:rPr lang="ar-IQ" sz="2200" dirty="0"/>
              <a:t>۱ - رئيس الدولة: رئيس الدولة قد يتولى منصبه بالوراثة فيكون ملكاً وهذا هو الغالب الأعم، أو عن طريق الانتخابات فيكون رئيس الجمهورية.</a:t>
            </a:r>
          </a:p>
          <a:p>
            <a:pPr algn="just" rtl="1">
              <a:lnSpc>
                <a:spcPct val="100000"/>
              </a:lnSpc>
            </a:pPr>
            <a:r>
              <a:rPr lang="ar-IQ" sz="2200" dirty="0"/>
              <a:t>وتكون سلطة رئيس الدولة أسمية شر</a:t>
            </a:r>
            <a:r>
              <a:rPr lang="en-US" sz="2200" dirty="0"/>
              <a:t>t</a:t>
            </a:r>
            <a:r>
              <a:rPr lang="ar-IQ" sz="2200" dirty="0" err="1"/>
              <a:t>ية</a:t>
            </a:r>
            <a:r>
              <a:rPr lang="ar-IQ" sz="2200" dirty="0"/>
              <a:t>، فهو يسود ولا يحكم، حيث ان رئيس الدولة لا يمارس السلطة التنفيذية وانما له بعض الاختصاصات الأسمية الشرقية التي منحها الدستور له ، والتي عادة تتمثل ب:</a:t>
            </a:r>
          </a:p>
          <a:p>
            <a:pPr algn="just" rtl="1">
              <a:lnSpc>
                <a:spcPct val="100000"/>
              </a:lnSpc>
            </a:pPr>
            <a:r>
              <a:rPr lang="ar-IQ" sz="2200" dirty="0"/>
              <a:t>أ. تعيين الوزراء وعزلهم.</a:t>
            </a:r>
          </a:p>
          <a:p>
            <a:pPr algn="just" rtl="1">
              <a:lnSpc>
                <a:spcPct val="100000"/>
              </a:lnSpc>
            </a:pPr>
            <a:r>
              <a:rPr lang="ar-IQ" sz="2200" dirty="0"/>
              <a:t>ب - الاعتراض على القوانين واصدارها.</a:t>
            </a:r>
          </a:p>
          <a:p>
            <a:pPr algn="just" rtl="1">
              <a:lnSpc>
                <a:spcPct val="100000"/>
              </a:lnSpc>
            </a:pPr>
            <a:r>
              <a:rPr lang="ar-IQ" sz="2200" dirty="0"/>
              <a:t>ج - دعوة البرلمان إلى الانعقاد وحق حله.</a:t>
            </a:r>
          </a:p>
          <a:p>
            <a:pPr algn="just" rtl="1">
              <a:lnSpc>
                <a:spcPct val="100000"/>
              </a:lnSpc>
            </a:pPr>
            <a:r>
              <a:rPr lang="ar-IQ" sz="2200" dirty="0"/>
              <a:t>د. يتولى تسمية رئيس الوزراء من حزب الاغلبية.</a:t>
            </a:r>
          </a:p>
          <a:p>
            <a:pPr algn="just" rtl="1">
              <a:lnSpc>
                <a:spcPct val="100000"/>
              </a:lnSpc>
            </a:pPr>
            <a:r>
              <a:rPr lang="ar-IQ" sz="2200" dirty="0"/>
              <a:t>ويتم تعيين رئيس الجمهورية على الاغلب من قبل البرلمان وبالاقتراع السري المباشر، ويكون الرئيس مستقلاً من الناحية القانونية فلا يحق للبرلمان عزل الرئيس قبل انتهاء مدة رئاسته.</a:t>
            </a:r>
          </a:p>
        </p:txBody>
      </p:sp>
    </p:spTree>
    <p:extLst>
      <p:ext uri="{BB962C8B-B14F-4D97-AF65-F5344CB8AC3E}">
        <p14:creationId xmlns:p14="http://schemas.microsoft.com/office/powerpoint/2010/main" val="2887431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ctr" rtl="1">
              <a:lnSpc>
                <a:spcPct val="160000"/>
              </a:lnSpc>
            </a:pPr>
            <a:r>
              <a:rPr lang="ar-IQ" sz="2200" b="1" dirty="0">
                <a:solidFill>
                  <a:prstClr val="black"/>
                </a:solidFill>
                <a:latin typeface="Calibri" panose="020F0502020204030204"/>
                <a:cs typeface="Arial" panose="020B0604020202020204" pitchFamily="34" charset="0"/>
              </a:rPr>
              <a:t>ثنائية</a:t>
            </a:r>
            <a:r>
              <a:rPr kumimoji="0" lang="ar-IQ" sz="2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السلطة التنفيذية</a:t>
            </a:r>
            <a:endParaRPr lang="ar-IQ" b="1" dirty="0"/>
          </a:p>
          <a:p>
            <a:pPr algn="just" rtl="1">
              <a:lnSpc>
                <a:spcPct val="100000"/>
              </a:lnSpc>
            </a:pPr>
            <a:r>
              <a:rPr lang="ar-IQ" sz="2200" dirty="0"/>
              <a:t>وقد يثير التساؤل حول مدى مسؤولية رئيس الدولة من الناحية السياسية والجنائية والمدنية؟</a:t>
            </a:r>
          </a:p>
          <a:p>
            <a:pPr algn="just" rtl="1">
              <a:lnSpc>
                <a:spcPct val="100000"/>
              </a:lnSpc>
            </a:pPr>
            <a:r>
              <a:rPr lang="ar-IQ" sz="2200" dirty="0"/>
              <a:t>للإجابة على هذا السؤال نجد أنه من الناحية السياسية لا يكون رئيس الدولة مسؤولا سياسيا، لكون سلطاته أسمية وشرفية، اذ ان القاعدة العامة تقول حيث توجد السلطة توجد المسؤولية، وهذا ما تترتب عليه نتيجتان أساسيتان هما:</a:t>
            </a:r>
          </a:p>
          <a:p>
            <a:pPr marL="0" indent="0" algn="just" rtl="1">
              <a:lnSpc>
                <a:spcPct val="100000"/>
              </a:lnSpc>
              <a:buNone/>
            </a:pPr>
            <a:r>
              <a:rPr lang="ar-IQ" sz="2200" dirty="0"/>
              <a:t>١. عدم جواز انتقاد الرئيس سواءً أكان ملكاً أو رئيساً للجمهورية، لكونه لا يتمتع بسلطات فعلية.</a:t>
            </a:r>
          </a:p>
          <a:p>
            <a:pPr marL="0" indent="0" algn="just" rtl="1">
              <a:lnSpc>
                <a:spcPct val="100000"/>
              </a:lnSpc>
              <a:buNone/>
            </a:pPr>
            <a:r>
              <a:rPr lang="ar-IQ" sz="2200" dirty="0"/>
              <a:t>٢. توقيع رئيس الوزراء والوزير المختص تكون بجوار توقيع رئيس الدولة، وهذا لكي لا تقع المسؤولية على الرئيس وانما على من وقع بجوار الرئيس، حيث الرئيس غير مسؤول. </a:t>
            </a:r>
          </a:p>
          <a:p>
            <a:pPr marL="171450" marR="0" lvl="0" indent="-171450" algn="just" defTabSz="685800" rtl="1" eaLnBrk="1" fontAlgn="auto" latinLnBrk="0" hangingPunct="1">
              <a:lnSpc>
                <a:spcPct val="100000"/>
              </a:lnSpc>
              <a:spcBef>
                <a:spcPts val="750"/>
              </a:spcBef>
              <a:spcAft>
                <a:spcPts val="0"/>
              </a:spcAft>
              <a:buClrTx/>
              <a:buSzTx/>
              <a:buFont typeface="Arial" panose="020B0604020202020204" pitchFamily="34" charset="0"/>
              <a:buChar char="•"/>
              <a:tabLst/>
              <a:defRPr/>
            </a:pPr>
            <a:r>
              <a:rPr lang="ar-IQ" sz="2200" dirty="0"/>
              <a:t>أما فيما يتعلق بالمسؤولية الجنائية، فلابد من التفريق بين الدول الملكية والجمهورية ففي الدول الملكية يكون الملك مقدساً، فلا تجوز محاسبة الملك وأن أرتكب جريمة مشهودة، أما في الدول الجمهورية فيحاسب الرئيس عن أعماله الإجرامية المشهودة </a:t>
            </a: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بالرغم من تمتعه بالحصانة، حيث يتم رفع الحصانة عنه أولاً ثم تتم محاسبته.</a:t>
            </a:r>
            <a:endParaRPr lang="ar-IQ" sz="2200" dirty="0"/>
          </a:p>
          <a:p>
            <a:pPr marL="171450" marR="0" lvl="0" indent="-171450" algn="just" defTabSz="685800" rtl="1" eaLnBrk="1" fontAlgn="auto" latinLnBrk="0" hangingPunct="1">
              <a:lnSpc>
                <a:spcPct val="100000"/>
              </a:lnSpc>
              <a:spcBef>
                <a:spcPts val="750"/>
              </a:spcBef>
              <a:spcAft>
                <a:spcPts val="0"/>
              </a:spcAft>
              <a:buClrTx/>
              <a:buSzTx/>
              <a:buFont typeface="Arial" panose="020B0604020202020204" pitchFamily="34" charset="0"/>
              <a:buChar char="•"/>
              <a:tabLst/>
              <a:defRPr/>
            </a:pPr>
            <a:r>
              <a:rPr lang="ar-IQ" sz="2200" dirty="0"/>
              <a:t>وبالنسبة للمسؤولية المدنية المتمثلة بالتعويض، فيكون الرئيس مسؤولاً عن الاضرار التي يلحقها بالغير، ويحاسب الرئيس وكل من وقع منه الفعل الضار سواء أكان صبياً </a:t>
            </a:r>
            <a:r>
              <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مميزاً، أو غير مميز، أو مجنوناً، أو رئيساً، وبالتالي يسأل الرئيس عن أفعاله.</a:t>
            </a:r>
          </a:p>
        </p:txBody>
      </p:sp>
    </p:spTree>
    <p:extLst>
      <p:ext uri="{BB962C8B-B14F-4D97-AF65-F5344CB8AC3E}">
        <p14:creationId xmlns:p14="http://schemas.microsoft.com/office/powerpoint/2010/main" val="1880023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rtl="1">
              <a:lnSpc>
                <a:spcPct val="160000"/>
              </a:lnSpc>
            </a:pPr>
            <a:r>
              <a:rPr lang="ar-IQ" sz="2200" b="1" dirty="0">
                <a:solidFill>
                  <a:prstClr val="black"/>
                </a:solidFill>
                <a:latin typeface="Calibri" panose="020F0502020204030204"/>
                <a:cs typeface="Arial" panose="020B0604020202020204" pitchFamily="34" charset="0"/>
              </a:rPr>
              <a:t>ثنائية</a:t>
            </a:r>
            <a:r>
              <a:rPr kumimoji="0" lang="ar-IQ" sz="2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السلطة التنفيذية</a:t>
            </a:r>
            <a:endParaRPr lang="ar-IQ" b="1" dirty="0"/>
          </a:p>
          <a:p>
            <a:pPr algn="just" rtl="1">
              <a:lnSpc>
                <a:spcPct val="100000"/>
              </a:lnSpc>
            </a:pPr>
            <a:r>
              <a:rPr lang="ar-IQ" sz="2200" dirty="0"/>
              <a:t>كما يثير التساؤل حول طبيعة دور رئيس الدولة في النظام البرلماني؟ للإجابة على هذا السؤال ظهرت ثلاث اتجاهات فقهية حول طبيعة دور رئيس</a:t>
            </a:r>
            <a:r>
              <a:rPr lang="en-US" sz="2200" dirty="0"/>
              <a:t> </a:t>
            </a:r>
            <a:r>
              <a:rPr lang="ar-IQ" sz="2200" dirty="0"/>
              <a:t>الدولة وكما يلي:</a:t>
            </a:r>
          </a:p>
          <a:p>
            <a:pPr algn="just" rtl="1">
              <a:lnSpc>
                <a:spcPct val="100000"/>
              </a:lnSpc>
            </a:pPr>
            <a:r>
              <a:rPr lang="ar-IQ" sz="2200" dirty="0"/>
              <a:t>الاتجاه الأول: يرى أصحاب هذا الاتجاه أن دور رئيس الدولة هو دور سلبي لأن اختصاصاته وصلاحياته تكون أسمية شرفية وليس له دور فعلي في ممارسة الوظيفة التنفيذية، بدليل أن وجود توقيع رئيس الوزراء أو الوزير المختص بجانب توقيع الرئيس</a:t>
            </a:r>
            <a:r>
              <a:rPr lang="en-US" sz="2200" dirty="0"/>
              <a:t> </a:t>
            </a:r>
            <a:r>
              <a:rPr lang="ar-IQ" sz="2200" dirty="0"/>
              <a:t>يظهر عدم أهمية وسلبية دور رئيس الدولة.</a:t>
            </a:r>
          </a:p>
          <a:p>
            <a:pPr algn="just" rtl="1">
              <a:lnSpc>
                <a:spcPct val="100000"/>
              </a:lnSpc>
            </a:pPr>
            <a:r>
              <a:rPr lang="ar-IQ" sz="2200" dirty="0"/>
              <a:t>الاتجاه الثاني: يرى اصحاب هذا الرأي بأن دور رئيس الدولة هو دور ايجابي، حيث تكون للرئيس اختصاصات فعلية ورئيسية من الناحية العملية، وخير مثال على ذلك حقه في تعيين الوزراء وتسمية رئيس الوزراء واقتراح القوانين وتصديقها، بالإضافة إلى</a:t>
            </a:r>
            <a:r>
              <a:rPr lang="en-US" sz="2200" dirty="0"/>
              <a:t> </a:t>
            </a:r>
            <a:r>
              <a:rPr lang="ar-IQ" sz="2200" dirty="0"/>
              <a:t>دعوة البرلمان إلى الانعقاد وحق حل البرلمان.</a:t>
            </a:r>
          </a:p>
          <a:p>
            <a:pPr algn="just" rtl="1">
              <a:lnSpc>
                <a:spcPct val="100000"/>
              </a:lnSpc>
            </a:pPr>
            <a:r>
              <a:rPr lang="ar-IQ" sz="2200" dirty="0"/>
              <a:t>الاتجاه الثالث: يرى أصحاب هذا الرأي بأن السلطة الفعلية والصلاحيات الحقيقية تكون لرئيس الوزراء وليس لرئيس الدولة ولاسيما في النظام البرلماني الأحادي، ويعد هذا</a:t>
            </a:r>
            <a:r>
              <a:rPr lang="en-US" sz="2200" dirty="0"/>
              <a:t> </a:t>
            </a:r>
            <a:r>
              <a:rPr lang="ar-IQ" sz="2200" dirty="0"/>
              <a:t>الرأي الراجح بين الفقهاء.</a:t>
            </a:r>
            <a:endParaRPr kumimoji="0" lang="ar-IQ"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148789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ctr" rtl="1">
              <a:lnSpc>
                <a:spcPct val="160000"/>
              </a:lnSpc>
            </a:pPr>
            <a:r>
              <a:rPr lang="ar-IQ" sz="2200" b="1" dirty="0">
                <a:solidFill>
                  <a:prstClr val="black"/>
                </a:solidFill>
                <a:latin typeface="Calibri" panose="020F0502020204030204"/>
                <a:cs typeface="Arial" panose="020B0604020202020204" pitchFamily="34" charset="0"/>
              </a:rPr>
              <a:t>ثنائية</a:t>
            </a:r>
            <a:r>
              <a:rPr kumimoji="0" lang="ar-IQ" sz="2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السلطة التنفيذية</a:t>
            </a:r>
            <a:endParaRPr lang="ar-IQ" b="1" dirty="0"/>
          </a:p>
          <a:p>
            <a:pPr algn="just" rtl="1">
              <a:lnSpc>
                <a:spcPct val="100000"/>
              </a:lnSpc>
            </a:pPr>
            <a:r>
              <a:rPr lang="ar-IQ" sz="2200" dirty="0"/>
              <a:t>يمتاز هذا النظام بأن السلطة التنفيذية تكون بيد جهتين تنفيذيتين تتمثل بكل من رئيس الدولة والوزارة، وسوف نبين الإطار التنظيمي لهاتين الجهتين وفقاً للشرح الآتي: </a:t>
            </a:r>
          </a:p>
          <a:p>
            <a:pPr algn="just" rtl="1">
              <a:lnSpc>
                <a:spcPct val="100000"/>
              </a:lnSpc>
            </a:pPr>
            <a:r>
              <a:rPr kumimoji="0" lang="ar-IQ"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٢</a:t>
            </a:r>
            <a:r>
              <a:rPr lang="ar-IQ" sz="2200" dirty="0"/>
              <a:t>- الوزارة: تعد الوزارة الطرف الثاني في السلطة التنفيذية التي تتكون من مجموعة من الوزراء يترأسهم الوزير الأول أو رئيس الوزراء، وتتولى الوزارة السلطة الفعلية في الدولة، فتضع السياسة العامة للدولة وتقوم بتنفيذها، فهي العمود الفقري ومحور النظام البرلماني والمسؤول عن شؤون الدولة أمام البرلمان، ويتم اختيار رئيس الوزراء من قبل رئيس الدولة من بين حزب الاغلبية، ومن ثم يختار رئيس الوزراء وزرائه على أنَّ يتم عرضهم على البرلمان للحصول على الثقة.</a:t>
            </a:r>
          </a:p>
          <a:p>
            <a:pPr algn="just" rtl="1">
              <a:lnSpc>
                <a:spcPct val="100000"/>
              </a:lnSpc>
            </a:pPr>
            <a:r>
              <a:rPr lang="ar-IQ" sz="2200" dirty="0"/>
              <a:t>أما فيما يتعلق بالأساس القائم عليه لعمل الحكومة، فنجد أن عمل الحكومة يقوم على أساس المسؤولية الكاملة أمام البرلمان ويوجد نوعان من المسؤولية.</a:t>
            </a:r>
          </a:p>
          <a:p>
            <a:pPr algn="just" rtl="1">
              <a:lnSpc>
                <a:spcPct val="100000"/>
              </a:lnSpc>
            </a:pPr>
            <a:r>
              <a:rPr lang="ar-IQ" sz="2200" b="1" dirty="0"/>
              <a:t>1. المسؤولية الفردية</a:t>
            </a:r>
          </a:p>
          <a:p>
            <a:pPr algn="just" rtl="1">
              <a:lnSpc>
                <a:spcPct val="100000"/>
              </a:lnSpc>
            </a:pPr>
            <a:r>
              <a:rPr lang="ar-IQ" sz="2200" b="1" dirty="0"/>
              <a:t>2. المسؤولية التضامنية</a:t>
            </a:r>
          </a:p>
        </p:txBody>
      </p:sp>
    </p:spTree>
    <p:extLst>
      <p:ext uri="{BB962C8B-B14F-4D97-AF65-F5344CB8AC3E}">
        <p14:creationId xmlns:p14="http://schemas.microsoft.com/office/powerpoint/2010/main" val="32156762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ctr" rtl="1">
              <a:lnSpc>
                <a:spcPct val="160000"/>
              </a:lnSpc>
            </a:pPr>
            <a:r>
              <a:rPr lang="ar-IQ" sz="2200" b="1" dirty="0">
                <a:solidFill>
                  <a:prstClr val="black"/>
                </a:solidFill>
                <a:latin typeface="Calibri" panose="020F0502020204030204"/>
                <a:cs typeface="Arial" panose="020B0604020202020204" pitchFamily="34" charset="0"/>
              </a:rPr>
              <a:t>ثنائية</a:t>
            </a:r>
            <a:r>
              <a:rPr kumimoji="0" lang="ar-IQ" sz="2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السلطة التنفيذية</a:t>
            </a:r>
            <a:endParaRPr lang="ar-IQ" b="1" dirty="0"/>
          </a:p>
          <a:p>
            <a:pPr algn="just" rtl="1">
              <a:lnSpc>
                <a:spcPct val="100000"/>
              </a:lnSpc>
            </a:pPr>
            <a:r>
              <a:rPr lang="ar-IQ" sz="2200" b="1" dirty="0"/>
              <a:t>1. المسؤولية الفردية: </a:t>
            </a:r>
            <a:r>
              <a:rPr lang="ar-IQ" sz="2200" dirty="0"/>
              <a:t>يقصد بها أن كل وزير يكون مسؤول عن وزارته، حيث يحاسب البرلمان الوزير عن تقصيره في أدائه لواجبه في الوزارة التي هو مسؤول عنها مسؤولية فردية.</a:t>
            </a:r>
          </a:p>
          <a:p>
            <a:pPr algn="just" rtl="1">
              <a:lnSpc>
                <a:spcPct val="100000"/>
              </a:lnSpc>
            </a:pPr>
            <a:r>
              <a:rPr lang="ar-IQ" sz="2200" b="1" dirty="0"/>
              <a:t>2. المسؤولية التضامنية: </a:t>
            </a:r>
            <a:r>
              <a:rPr lang="ar-IQ" sz="2200" dirty="0"/>
              <a:t>يرتبط هذا النوع من المسؤولية في أكثر الأحيان برئيس الوزراء، فهو المكلف بتنفيذ سياسة الدولة (السياسة العامة) وتنفيذ برنامجه بعد أخذ الثقة من قبل البرلمان، وبالتالي فهو المسؤول عن تنفيذ برنامجه الوزاري وعن كل ما يتعلق بالسياسة العامة، فعند اخلاله بواجبه، فانه يحاسب عن أخلاله هذا ، كما يحاسب جميع الوزراء معه، فالمسؤولية تقع على عاتق جميع الوزراء وليس شخص رئيس الوزراء، ويرجع السبب في ذلك إلى أن النظام البرلماني يقوم على الوحدة والتجانس.</a:t>
            </a:r>
          </a:p>
        </p:txBody>
      </p:sp>
    </p:spTree>
    <p:extLst>
      <p:ext uri="{BB962C8B-B14F-4D97-AF65-F5344CB8AC3E}">
        <p14:creationId xmlns:p14="http://schemas.microsoft.com/office/powerpoint/2010/main" val="883556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ctr" rtl="1">
              <a:lnSpc>
                <a:spcPct val="160000"/>
              </a:lnSpc>
            </a:pPr>
            <a:r>
              <a:rPr lang="ar-IQ" sz="2200" b="1" dirty="0">
                <a:solidFill>
                  <a:prstClr val="black"/>
                </a:solidFill>
                <a:latin typeface="Calibri" panose="020F0502020204030204"/>
                <a:cs typeface="Arial" panose="020B0604020202020204" pitchFamily="34" charset="0"/>
              </a:rPr>
              <a:t>ثنائية</a:t>
            </a:r>
            <a:r>
              <a:rPr kumimoji="0" lang="ar-IQ" sz="2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السلطة التنفيذية</a:t>
            </a:r>
            <a:endParaRPr lang="ar-IQ" b="1" dirty="0"/>
          </a:p>
          <a:p>
            <a:pPr algn="just" rtl="1">
              <a:lnSpc>
                <a:spcPct val="100000"/>
              </a:lnSpc>
            </a:pPr>
            <a:r>
              <a:rPr lang="ar-IQ" sz="2200" b="1" dirty="0"/>
              <a:t>وتمتاز الوزارة بعدة خصائص وكما يلي:</a:t>
            </a:r>
          </a:p>
          <a:p>
            <a:pPr algn="just" rtl="1">
              <a:lnSpc>
                <a:spcPct val="100000"/>
              </a:lnSpc>
            </a:pPr>
            <a:r>
              <a:rPr lang="ar-IQ" sz="2200" b="1" dirty="0"/>
              <a:t>1. الوحدة والتضامن: </a:t>
            </a:r>
            <a:r>
              <a:rPr lang="ar-IQ" sz="2200" dirty="0"/>
              <a:t>ويقصد بها أن جميع الوزراء يعملون كشخص واحد أو كجهة واحدة لأن طبيعة النظام البرلماني يتطلب ذلك، كون عمل كل وزاره يكمل عمل الوزارات الأخرى. </a:t>
            </a:r>
          </a:p>
          <a:p>
            <a:pPr algn="just" rtl="1">
              <a:lnSpc>
                <a:spcPct val="100000"/>
              </a:lnSpc>
            </a:pPr>
            <a:r>
              <a:rPr lang="ar-IQ" sz="2200" b="1" dirty="0"/>
              <a:t>2. التجانس والانسجام: </a:t>
            </a:r>
            <a:r>
              <a:rPr lang="ar-IQ" sz="2200" dirty="0"/>
              <a:t>وهذا ما يتعلق ببرنامج الوزارة والحكومة، حيث ان الوزراء قد يكونون من أحزاب مختلفة ولهم برنامجهم الخاص، لذلك يتطلب أن تكون برامجهم منسجمة ومتوافقة مع برنامج الحكومة، وهذا ما يصعب تحقيقه في النظم البرلمانية المتعددة الأحزاب (الوزارة الائتلافية)، على عكس النظم البرلمانية القائمة على أساس ثنائية الاحزاب، حيث يتم تشكيل الحكومة من قبل الحزب الفائز في الانتخابات أو الحاصل على أعلى الاصوات في الانتخابات. </a:t>
            </a:r>
          </a:p>
          <a:p>
            <a:pPr algn="just" rtl="1">
              <a:lnSpc>
                <a:spcPct val="100000"/>
              </a:lnSpc>
            </a:pPr>
            <a:r>
              <a:rPr lang="ar-IQ" sz="2200" b="1" dirty="0"/>
              <a:t>وبناء على هذه الخاصية يمكن تقسيم الوزارة إلى أربعة أنواع، وكما يلي:</a:t>
            </a:r>
          </a:p>
          <a:p>
            <a:pPr algn="just" rtl="1">
              <a:lnSpc>
                <a:spcPct val="100000"/>
              </a:lnSpc>
            </a:pPr>
            <a:r>
              <a:rPr lang="ar-IQ" sz="2200" b="1" dirty="0"/>
              <a:t>1. الوزارة الإدارية أو وزارة رجال الأعمال</a:t>
            </a:r>
          </a:p>
          <a:p>
            <a:pPr algn="just" rtl="1">
              <a:lnSpc>
                <a:spcPct val="100000"/>
              </a:lnSpc>
            </a:pPr>
            <a:r>
              <a:rPr lang="ar-IQ" sz="2200" b="1" dirty="0"/>
              <a:t>2. الوزارة الائتلافية</a:t>
            </a:r>
          </a:p>
          <a:p>
            <a:pPr algn="just" rtl="1">
              <a:lnSpc>
                <a:spcPct val="100000"/>
              </a:lnSpc>
            </a:pPr>
            <a:r>
              <a:rPr lang="ar-IQ" sz="2200" b="1" dirty="0"/>
              <a:t>3. الوزارة الأغلبية</a:t>
            </a:r>
          </a:p>
          <a:p>
            <a:pPr algn="just" rtl="1">
              <a:lnSpc>
                <a:spcPct val="100000"/>
              </a:lnSpc>
            </a:pPr>
            <a:r>
              <a:rPr lang="ar-IQ" sz="2200" b="1" dirty="0"/>
              <a:t>4. الوزارة الاتحاد الوطني</a:t>
            </a:r>
          </a:p>
        </p:txBody>
      </p:sp>
    </p:spTree>
    <p:extLst>
      <p:ext uri="{BB962C8B-B14F-4D97-AF65-F5344CB8AC3E}">
        <p14:creationId xmlns:p14="http://schemas.microsoft.com/office/powerpoint/2010/main" val="281256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algn="ctr"/>
            <a:r>
              <a:rPr lang="ar-IQ" sz="6000" b="1" cap="none" dirty="0" err="1">
                <a:ln w="0"/>
                <a:solidFill>
                  <a:schemeClr val="tx1"/>
                </a:solidFill>
                <a:effectLst>
                  <a:outerShdw blurRad="38100" dist="19050" dir="2700000" algn="tl" rotWithShape="0">
                    <a:schemeClr val="dk1">
                      <a:alpha val="40000"/>
                    </a:schemeClr>
                  </a:outerShdw>
                </a:effectLst>
                <a:cs typeface="Ali_K_Sahifa" pitchFamily="2" charset="-78"/>
              </a:rPr>
              <a:t>تيؤري</a:t>
            </a:r>
            <a:r>
              <a:rPr lang="ar-IQ" sz="6000" b="1" cap="none" dirty="0">
                <a:ln w="0"/>
                <a:solidFill>
                  <a:schemeClr val="tx1"/>
                </a:solidFill>
                <a:effectLst>
                  <a:outerShdw blurRad="38100" dist="19050" dir="2700000" algn="tl" rotWithShape="0">
                    <a:schemeClr val="dk1">
                      <a:alpha val="40000"/>
                    </a:schemeClr>
                  </a:outerShdw>
                </a:effectLst>
                <a:cs typeface="Ali_K_Sahifa" pitchFamily="2" charset="-78"/>
              </a:rPr>
              <a:t> طريَبةست</a:t>
            </a:r>
          </a:p>
        </p:txBody>
      </p:sp>
      <p:sp>
        <p:nvSpPr>
          <p:cNvPr id="3" name="Content Placeholder 2"/>
          <p:cNvSpPr>
            <a:spLocks noGrp="1"/>
          </p:cNvSpPr>
          <p:nvPr>
            <p:ph idx="1"/>
          </p:nvPr>
        </p:nvSpPr>
        <p:spPr>
          <a:xfrm>
            <a:off x="628650" y="1858962"/>
            <a:ext cx="7886700" cy="4846638"/>
          </a:xfrm>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algn="just" rtl="1">
              <a:buClrTx/>
              <a:buNone/>
            </a:pPr>
            <a:r>
              <a:rPr lang="ar-IQ" sz="3600" dirty="0" err="1">
                <a:ln w="0"/>
                <a:solidFill>
                  <a:schemeClr val="tx1"/>
                </a:solidFill>
                <a:effectLst>
                  <a:outerShdw blurRad="38100" dist="19050" dir="2700000" algn="tl" rotWithShape="0">
                    <a:schemeClr val="dk1">
                      <a:alpha val="40000"/>
                    </a:schemeClr>
                  </a:outerShdw>
                </a:effectLst>
                <a:cs typeface="Ali_K_Sahifa" pitchFamily="2" charset="-78"/>
              </a:rPr>
              <a:t>كورتةى</a:t>
            </a:r>
            <a:r>
              <a:rPr lang="ar-IQ" sz="3600"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Sahifa" pitchFamily="2" charset="-78"/>
              </a:rPr>
              <a:t>ئةم</a:t>
            </a:r>
            <a:r>
              <a:rPr lang="ar-IQ" sz="3600"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Sahifa" pitchFamily="2" charset="-78"/>
              </a:rPr>
              <a:t>تيؤرة</a:t>
            </a:r>
            <a:r>
              <a:rPr lang="ar-IQ" sz="3600" dirty="0">
                <a:ln w="0"/>
                <a:solidFill>
                  <a:schemeClr val="tx1"/>
                </a:solidFill>
                <a:effectLst>
                  <a:outerShdw blurRad="38100" dist="19050" dir="2700000" algn="tl" rotWithShape="0">
                    <a:schemeClr val="dk1">
                      <a:alpha val="40000"/>
                    </a:schemeClr>
                  </a:outerShdw>
                </a:effectLst>
                <a:cs typeface="Ali_K_Sahifa" pitchFamily="2" charset="-78"/>
              </a:rPr>
              <a:t>:</a:t>
            </a:r>
          </a:p>
          <a:p>
            <a:pPr algn="just" rtl="1">
              <a:buClrTx/>
              <a:buFont typeface="Wingdings" pitchFamily="2" charset="2"/>
              <a:buChar char="v"/>
            </a:pPr>
            <a:r>
              <a:rPr lang="ar-IQ" sz="3600"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Sahifa" pitchFamily="2" charset="-78"/>
              </a:rPr>
              <a:t>بنةرت</a:t>
            </a:r>
            <a:r>
              <a:rPr lang="ar-IQ" sz="3600" dirty="0">
                <a:ln w="0"/>
                <a:solidFill>
                  <a:schemeClr val="tx1"/>
                </a:solidFill>
                <a:effectLst>
                  <a:outerShdw blurRad="38100" dist="19050" dir="2700000" algn="tl" rotWithShape="0">
                    <a:schemeClr val="dk1">
                      <a:alpha val="40000"/>
                    </a:schemeClr>
                  </a:outerShdw>
                </a:effectLst>
                <a:cs typeface="Ali_K_Sahifa" pitchFamily="2" charset="-78"/>
              </a:rPr>
              <a:t> و ريشةى سةرهةلَدانى دةولَةت دةطةريَتةوة بؤ ويستي </a:t>
            </a:r>
            <a:r>
              <a:rPr lang="ar-IQ" sz="3600" dirty="0" err="1">
                <a:ln w="0"/>
                <a:solidFill>
                  <a:schemeClr val="tx1"/>
                </a:solidFill>
                <a:effectLst>
                  <a:outerShdw blurRad="38100" dist="19050" dir="2700000" algn="tl" rotWithShape="0">
                    <a:schemeClr val="dk1">
                      <a:alpha val="40000"/>
                    </a:schemeClr>
                  </a:outerShdw>
                </a:effectLst>
                <a:cs typeface="Ali_K_Sahifa" pitchFamily="2" charset="-78"/>
              </a:rPr>
              <a:t>تاكةكان</a:t>
            </a:r>
            <a:r>
              <a:rPr lang="ar-IQ" sz="3600" dirty="0">
                <a:ln w="0"/>
                <a:solidFill>
                  <a:schemeClr val="tx1"/>
                </a:solidFill>
                <a:effectLst>
                  <a:outerShdw blurRad="38100" dist="19050" dir="2700000" algn="tl" rotWithShape="0">
                    <a:schemeClr val="dk1">
                      <a:alpha val="40000"/>
                    </a:schemeClr>
                  </a:outerShdw>
                </a:effectLst>
                <a:cs typeface="Ali_K_Sahifa" pitchFamily="2" charset="-78"/>
              </a:rPr>
              <a:t> .</a:t>
            </a:r>
          </a:p>
          <a:p>
            <a:pPr marL="171450" marR="0" lvl="0" indent="-171450" algn="just" defTabSz="685800" rtl="1" eaLnBrk="1" fontAlgn="auto" latinLnBrk="0" hangingPunct="1">
              <a:lnSpc>
                <a:spcPct val="90000"/>
              </a:lnSpc>
              <a:spcBef>
                <a:spcPts val="750"/>
              </a:spcBef>
              <a:spcAft>
                <a:spcPts val="0"/>
              </a:spcAft>
              <a:buClrTx/>
              <a:buSzTx/>
              <a:buFont typeface="Wingdings" pitchFamily="2" charset="2"/>
              <a:buChar char="v"/>
              <a:tabLst/>
              <a:defRPr/>
            </a:pP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تاكةكان</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فةرمانرةوا</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و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حوكمكراوةكان</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كؤدةبنةوةو</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ريَكدةكةون</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لةسةر</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ثيَكهيَناني</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دةولَةت</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p>
          <a:p>
            <a:pPr marL="171450" marR="0" lvl="0" indent="-171450" algn="just" defTabSz="685800" rtl="1" eaLnBrk="1" fontAlgn="auto" latinLnBrk="0" hangingPunct="1">
              <a:lnSpc>
                <a:spcPct val="90000"/>
              </a:lnSpc>
              <a:spcBef>
                <a:spcPts val="750"/>
              </a:spcBef>
              <a:spcAft>
                <a:spcPts val="0"/>
              </a:spcAft>
              <a:buClrTx/>
              <a:buSzTx/>
              <a:buFont typeface="Wingdings" pitchFamily="2" charset="2"/>
              <a:buChar char="v"/>
              <a:tabLst/>
              <a:defRPr/>
            </a:pP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سةرهةلَداني</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دةولَةت</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لة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دةرئةنجامى</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طريَبةستيَكي</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r>
              <a:rPr kumimoji="0" lang="ar-IQ" sz="360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كؤمةلاَيةتيية</a:t>
            </a:r>
            <a:r>
              <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Alwand" pitchFamily="2" charset="-78"/>
              </a:rPr>
              <a:t> .</a:t>
            </a:r>
          </a:p>
          <a:p>
            <a:pPr marL="171450" marR="0" lvl="0" indent="-171450" algn="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ar-IQ"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algn="just" rtl="1">
              <a:buClrTx/>
              <a:buFont typeface="Wingdings" pitchFamily="2" charset="2"/>
              <a:buChar char="v"/>
            </a:pPr>
            <a:endParaRPr lang="ar-IQ" sz="3600" dirty="0">
              <a:ln w="0"/>
              <a:solidFill>
                <a:schemeClr val="tx1"/>
              </a:solidFill>
              <a:effectLst>
                <a:outerShdw blurRad="38100" dist="19050" dir="2700000" algn="tl" rotWithShape="0">
                  <a:schemeClr val="dk1">
                    <a:alpha val="40000"/>
                  </a:schemeClr>
                </a:outerShdw>
              </a:effectLst>
              <a:cs typeface="Ali_K_Sahifa" pitchFamily="2" charset="-7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ctr" rtl="1">
              <a:lnSpc>
                <a:spcPct val="160000"/>
              </a:lnSpc>
            </a:pPr>
            <a:r>
              <a:rPr lang="ar-IQ" sz="2200" b="1" dirty="0">
                <a:solidFill>
                  <a:prstClr val="black"/>
                </a:solidFill>
                <a:latin typeface="Calibri" panose="020F0502020204030204"/>
                <a:cs typeface="Arial" panose="020B0604020202020204" pitchFamily="34" charset="0"/>
              </a:rPr>
              <a:t>ثنائية</a:t>
            </a:r>
            <a:r>
              <a:rPr kumimoji="0" lang="ar-IQ" sz="2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السلطة التنفيذية</a:t>
            </a:r>
            <a:endParaRPr lang="ar-IQ" b="1" dirty="0"/>
          </a:p>
          <a:p>
            <a:pPr algn="just" rtl="1">
              <a:lnSpc>
                <a:spcPct val="100000"/>
              </a:lnSpc>
            </a:pPr>
            <a:r>
              <a:rPr lang="ar-IQ" sz="2200" b="1" dirty="0"/>
              <a:t>1. الوزارة الإدارية أو وزارة رجال الأعمال: </a:t>
            </a:r>
            <a:r>
              <a:rPr lang="ar-IQ" sz="2200" dirty="0"/>
              <a:t>وهي تلك الوزارة التي تشكل في ظروف استثنائية طارئة غير عادية من رجال أعمال أو مستقلين أو حياديين أو من أشخاص لهم شأنهم في المجتمع، وذلك لتصريف شؤون الدولة في هذه الظروف.</a:t>
            </a:r>
          </a:p>
          <a:p>
            <a:pPr algn="just" rtl="1">
              <a:lnSpc>
                <a:spcPct val="100000"/>
              </a:lnSpc>
            </a:pPr>
            <a:r>
              <a:rPr lang="ar-IQ" sz="2200" b="1" dirty="0"/>
              <a:t>2. الوزارة الائتلافية: </a:t>
            </a:r>
            <a:r>
              <a:rPr lang="ar-IQ" sz="2200" dirty="0"/>
              <a:t>وهي الوزارة التي تضم مختلف الاحزاب، ففي حالة عدم حصول أحد الاحزاب على أكثرية أو أعلى الاصوات تمكنها من تشكيل الحكومة، يتم تشكيل ائتلاف من قبل الاحزاب لتشكيل الحكومة ونيل الثقة من قبل البرلمان فيتم توزيع الوزارات على الاحزاب التي شكلت هذا الائتلاف، وذلك بحسب الاستحقاق الانتخابي أو التوافق السياسي.</a:t>
            </a:r>
          </a:p>
          <a:p>
            <a:pPr algn="just" rtl="1">
              <a:lnSpc>
                <a:spcPct val="100000"/>
              </a:lnSpc>
            </a:pPr>
            <a:r>
              <a:rPr lang="ar-IQ" sz="2200" b="1" dirty="0"/>
              <a:t>3. وزارة الاغلبية: </a:t>
            </a:r>
            <a:r>
              <a:rPr lang="ar-IQ" sz="2200" dirty="0"/>
              <a:t>وهي تلك الوزارة التي تشكل من قبل حزب الاغلبية، فيتم اختيار رئيس الوزراء من الحزب الذي حصل على أعلى الاصوات في الانتخابات، كما أن أغلبية الوزراء يكونون من حزب الاغلبية، إلا أنه قد ينظم إليهم وزراء مستقلون أيضاً.</a:t>
            </a:r>
          </a:p>
          <a:p>
            <a:pPr algn="just" rtl="1">
              <a:lnSpc>
                <a:spcPct val="100000"/>
              </a:lnSpc>
            </a:pPr>
            <a:r>
              <a:rPr lang="ar-IQ" sz="2200" b="1" dirty="0"/>
              <a:t>4. وزارة الاتحاد الوطني: </a:t>
            </a:r>
            <a:r>
              <a:rPr lang="ar-IQ" sz="2200" dirty="0"/>
              <a:t>وهي تلك الوزارة التي تضم أعضاءها من مختلف الأحزاب السياسية في البرلمان، التي تتألف عند حدوث أزمات في الدولة.</a:t>
            </a:r>
          </a:p>
        </p:txBody>
      </p:sp>
    </p:spTree>
    <p:extLst>
      <p:ext uri="{BB962C8B-B14F-4D97-AF65-F5344CB8AC3E}">
        <p14:creationId xmlns:p14="http://schemas.microsoft.com/office/powerpoint/2010/main" val="5560599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ctr" rtl="1">
              <a:lnSpc>
                <a:spcPct val="160000"/>
              </a:lnSpc>
            </a:pPr>
            <a:r>
              <a:rPr lang="ar-IQ" sz="2200" b="1" dirty="0">
                <a:solidFill>
                  <a:prstClr val="black"/>
                </a:solidFill>
                <a:latin typeface="Calibri" panose="020F0502020204030204"/>
                <a:cs typeface="Arial" panose="020B0604020202020204" pitchFamily="34" charset="0"/>
              </a:rPr>
              <a:t>التعاون والرقابة والتوزان بين السلطتين التشريعية والتنفيذية</a:t>
            </a:r>
          </a:p>
          <a:p>
            <a:pPr algn="just" rtl="1">
              <a:lnSpc>
                <a:spcPct val="100000"/>
              </a:lnSpc>
            </a:pPr>
            <a:r>
              <a:rPr lang="ar-IQ" sz="2200" dirty="0"/>
              <a:t>بعد توزيع وظائف الدولة على السلطات الثلاث، يجرى تنظيم العلاقة بين السلطة التشريعية والتنفيذية على أساس التعاون والرقابة ما بين السلطتين، وهذا هو الركن الثاني من أركان النظام البرلماني، وسنقوم ببيان مظاهر التعاون والرقابة المتبادلة وكما يلي:</a:t>
            </a:r>
          </a:p>
          <a:p>
            <a:pPr algn="just" rtl="1">
              <a:lnSpc>
                <a:spcPct val="100000"/>
              </a:lnSpc>
            </a:pPr>
            <a:r>
              <a:rPr lang="ar-IQ" sz="2200" b="1" dirty="0"/>
              <a:t>1. مظاهر التعاون: </a:t>
            </a:r>
            <a:r>
              <a:rPr lang="ar-IQ" sz="2200" dirty="0"/>
              <a:t>يقوم النظام البرلماني على أساس التعاون بين السلطتين التشريعية والتنفيذية، وتتمثل أهم مظاهر التعاون بما يلي:</a:t>
            </a:r>
          </a:p>
          <a:p>
            <a:pPr algn="just" rtl="1">
              <a:lnSpc>
                <a:spcPct val="100000"/>
              </a:lnSpc>
            </a:pPr>
            <a:r>
              <a:rPr lang="ar-IQ" sz="2200" b="1" dirty="0"/>
              <a:t>أ . اشتراك البرلمان مع الحكومة في بعض الاختصاصات وكما يلي:</a:t>
            </a:r>
          </a:p>
          <a:p>
            <a:pPr algn="just" rtl="1">
              <a:lnSpc>
                <a:spcPct val="100000"/>
              </a:lnSpc>
            </a:pPr>
            <a:r>
              <a:rPr lang="ar-IQ" sz="2200" b="1" dirty="0"/>
              <a:t>1. اختيار رئيس الدولة: </a:t>
            </a:r>
            <a:r>
              <a:rPr lang="ar-IQ" sz="2200" dirty="0"/>
              <a:t>يتم اختيار رئيس الدولة من قبل البرلمان وذلك بالأغلبية التي ينص عليها الدستور.</a:t>
            </a:r>
          </a:p>
          <a:p>
            <a:pPr algn="just" rtl="1">
              <a:lnSpc>
                <a:spcPct val="100000"/>
              </a:lnSpc>
            </a:pPr>
            <a:r>
              <a:rPr lang="ar-IQ" sz="2200" b="1" dirty="0"/>
              <a:t>2.اختيار رئيس الوزراء: </a:t>
            </a:r>
            <a:r>
              <a:rPr lang="ar-IQ" sz="2200" dirty="0"/>
              <a:t>حيث تتم تسمية رئيس الوزراء من قبل رئيس الدولة من الحزب الفائز بالأغلبية على أن يمنح الثقة له ووزرائه من قبل البرلمان.</a:t>
            </a:r>
          </a:p>
          <a:p>
            <a:pPr algn="just" rtl="1">
              <a:lnSpc>
                <a:spcPct val="100000"/>
              </a:lnSpc>
            </a:pPr>
            <a:r>
              <a:rPr lang="ar-IQ" sz="2200" b="1" dirty="0"/>
              <a:t>3. جواز الجمع بين عضوية البرلمان والمنصب الوزاري: </a:t>
            </a:r>
            <a:r>
              <a:rPr lang="ar-IQ" sz="2200" dirty="0"/>
              <a:t>حيث يجوز للفائز بعضوية البرلمان أن يشغل منصباً وزارياً أيضاً، وهذا يؤدي إلى التعاون بين الحكومة والبرلمان.</a:t>
            </a:r>
          </a:p>
          <a:p>
            <a:pPr algn="just" rtl="1">
              <a:lnSpc>
                <a:spcPct val="100000"/>
              </a:lnSpc>
            </a:pPr>
            <a:r>
              <a:rPr lang="ar-IQ" sz="2200" b="1" dirty="0"/>
              <a:t>4. ممارسة مهام رئيس الدولة بصفة مؤقتة: </a:t>
            </a:r>
            <a:r>
              <a:rPr lang="ar-IQ" sz="2200" dirty="0"/>
              <a:t>حيث يجوز لرئيس البرلمان شغل منصب رئيس الدولة في حالة غيابه لفترة مؤقتة.</a:t>
            </a:r>
          </a:p>
        </p:txBody>
      </p:sp>
    </p:spTree>
    <p:extLst>
      <p:ext uri="{BB962C8B-B14F-4D97-AF65-F5344CB8AC3E}">
        <p14:creationId xmlns:p14="http://schemas.microsoft.com/office/powerpoint/2010/main" val="19949715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00000"/>
              </a:lnSpc>
              <a:spcBef>
                <a:spcPts val="0"/>
              </a:spcBef>
            </a:pPr>
            <a:r>
              <a:rPr lang="ar-IQ" sz="2000" b="1" dirty="0">
                <a:solidFill>
                  <a:prstClr val="black"/>
                </a:solidFill>
                <a:latin typeface="Calibri" panose="020F0502020204030204"/>
                <a:cs typeface="Arial" panose="020B0604020202020204" pitchFamily="34" charset="0"/>
              </a:rPr>
              <a:t>التعاون والرقابة والتوزان بين السلطتين التشريعية والتنفيذية</a:t>
            </a:r>
          </a:p>
          <a:p>
            <a:pPr algn="just" rtl="1">
              <a:lnSpc>
                <a:spcPct val="100000"/>
              </a:lnSpc>
              <a:spcBef>
                <a:spcPts val="0"/>
              </a:spcBef>
            </a:pPr>
            <a:r>
              <a:rPr lang="ar-IQ" sz="1600" dirty="0"/>
              <a:t>بعد توزيع وظائف الدولة على السلطات الثلاث، يجرى تنظيم العلاقة بين السلطة التشريعية والتنفيذية على أساس التعاون والرقابة ما بين السلطتين، وهذا هو الركن الثاني من أركان النظام البرلماني، وسنقوم ببيان مظاهر التعاون والرقابة المتبادلة وكما يلي:</a:t>
            </a:r>
          </a:p>
          <a:p>
            <a:pPr algn="just" rtl="1">
              <a:lnSpc>
                <a:spcPct val="100000"/>
              </a:lnSpc>
              <a:spcBef>
                <a:spcPts val="0"/>
              </a:spcBef>
            </a:pPr>
            <a:r>
              <a:rPr lang="ar-IQ" sz="1600" b="1" dirty="0"/>
              <a:t>1. مظاهر التعاون: </a:t>
            </a:r>
            <a:r>
              <a:rPr lang="ar-IQ" sz="1600" dirty="0"/>
              <a:t>يقوم النظام البرلماني على أساس التعاون بين السلطتين التشريعية والتنفيذية، وتتمثل أهم مظاهر التعاون بما يلي:</a:t>
            </a:r>
          </a:p>
          <a:p>
            <a:pPr algn="just" rtl="1">
              <a:lnSpc>
                <a:spcPct val="100000"/>
              </a:lnSpc>
              <a:spcBef>
                <a:spcPts val="0"/>
              </a:spcBef>
            </a:pPr>
            <a:r>
              <a:rPr lang="ar-IQ" sz="1600" b="1" dirty="0"/>
              <a:t>أ . اشتراك البرلمان مع الحكومة في بعض الاختصاصات وكما يلي:</a:t>
            </a:r>
          </a:p>
          <a:p>
            <a:pPr algn="just" rtl="1">
              <a:lnSpc>
                <a:spcPct val="100000"/>
              </a:lnSpc>
              <a:spcBef>
                <a:spcPts val="0"/>
              </a:spcBef>
            </a:pPr>
            <a:r>
              <a:rPr lang="ar-IQ" sz="1600" b="1" dirty="0"/>
              <a:t>5. المصادقة على المعاهدات التي يعقدها الرئيس: </a:t>
            </a:r>
            <a:r>
              <a:rPr lang="ar-IQ" sz="1600" dirty="0"/>
              <a:t>حيث تتم المصادقة على المعاهدات التي يعقدها الرئيس مع الدول الأخرى من قبل البرلمان، ولا تعتبر المعاهدة نافذة إلا بعد مصادقة البرلمان عليها بالأغلبية المنصوص عليها في الدستور.</a:t>
            </a:r>
          </a:p>
          <a:p>
            <a:pPr algn="just" rtl="1">
              <a:lnSpc>
                <a:spcPct val="100000"/>
              </a:lnSpc>
              <a:spcBef>
                <a:spcPts val="0"/>
              </a:spcBef>
            </a:pPr>
            <a:r>
              <a:rPr lang="ar-IQ" sz="1600" b="1" dirty="0"/>
              <a:t>٦. أداء اليمين: </a:t>
            </a:r>
            <a:r>
              <a:rPr lang="ar-IQ" sz="1600" dirty="0"/>
              <a:t>رئيس الدولة ورئيس الوزراء والوزراء يقومون بأداء اليمين الدستورية أمام البرلمان لنيل الثقة بهم.</a:t>
            </a:r>
          </a:p>
          <a:p>
            <a:pPr algn="just" rtl="1">
              <a:lnSpc>
                <a:spcPct val="100000"/>
              </a:lnSpc>
              <a:spcBef>
                <a:spcPts val="0"/>
              </a:spcBef>
            </a:pPr>
            <a:r>
              <a:rPr lang="ar-IQ" sz="1600" b="1" dirty="0"/>
              <a:t>7. اقرار الموازنة العامة والحسابات الختامية: </a:t>
            </a:r>
            <a:r>
              <a:rPr lang="ar-IQ" sz="1600" dirty="0"/>
              <a:t>حيث ان الموازنة العامة والحسابات الختامية تعد عملاً مشتركاً بين الحكومة والبرلمان وهي ثمرة التعاون بينهما، إذ يتم اعداد مشروع الموازنة من قبل الحكومة وزارة المالية ومجلس الوزراء ويتم اقرارها من قبل البرلمان بعد مناقشته أو إجراء التعديلات عليه، ولا تصبح نافذة إلا بعد مصادقة البرلمان عليه.</a:t>
            </a:r>
          </a:p>
          <a:p>
            <a:pPr algn="just" rtl="1">
              <a:lnSpc>
                <a:spcPct val="100000"/>
              </a:lnSpc>
              <a:spcBef>
                <a:spcPts val="0"/>
              </a:spcBef>
            </a:pPr>
            <a:r>
              <a:rPr lang="ar-IQ" sz="1600" b="1" dirty="0"/>
              <a:t>8. الاقتراح برغبة (أبداء رغبة): </a:t>
            </a:r>
            <a:r>
              <a:rPr lang="ar-IQ" sz="1600" dirty="0"/>
              <a:t>وهي وسيلة لتبادل وجهات النظر حول موضوع معين عام عن طريق طرحه من قبل أعضاء البرلمان على الحكومة للوصول إلى حل معين بشأنها.</a:t>
            </a:r>
          </a:p>
        </p:txBody>
      </p:sp>
    </p:spTree>
    <p:extLst>
      <p:ext uri="{BB962C8B-B14F-4D97-AF65-F5344CB8AC3E}">
        <p14:creationId xmlns:p14="http://schemas.microsoft.com/office/powerpoint/2010/main" val="3998309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a:xfrm>
            <a:off x="628650" y="1825624"/>
            <a:ext cx="7886700" cy="4727575"/>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000" b="1" dirty="0">
                <a:solidFill>
                  <a:prstClr val="black"/>
                </a:solidFill>
                <a:latin typeface="Calibri" panose="020F0502020204030204"/>
                <a:cs typeface="Arial" panose="020B0604020202020204" pitchFamily="34" charset="0"/>
              </a:rPr>
              <a:t>التعاون والرقابة والتوزان بين السلطتين التشريعية والتنفيذية</a:t>
            </a:r>
          </a:p>
          <a:p>
            <a:pPr algn="just" rtl="1">
              <a:lnSpc>
                <a:spcPct val="100000"/>
              </a:lnSpc>
              <a:spcBef>
                <a:spcPts val="0"/>
              </a:spcBef>
            </a:pPr>
            <a:r>
              <a:rPr lang="ar-IQ" sz="1600" dirty="0"/>
              <a:t>بعد توزيع وظائف الدولة على السلطات الثلاث، يجرى تنظيم العلاقة بين السلطة التشريعية والتنفيذية على أساس التعاون والرقابة ما بين السلطتين، وهذا هو الركن الثاني من أركان النظام البرلماني، وسنقوم ببيان مظاهر التعاون والرقابة المتبادلة وكما يلي:</a:t>
            </a:r>
          </a:p>
          <a:p>
            <a:pPr algn="just" rtl="1">
              <a:lnSpc>
                <a:spcPct val="100000"/>
              </a:lnSpc>
              <a:spcBef>
                <a:spcPts val="0"/>
              </a:spcBef>
            </a:pPr>
            <a:r>
              <a:rPr lang="ar-IQ" sz="1600" b="1" dirty="0"/>
              <a:t>1. مظاهر التعاون: </a:t>
            </a:r>
            <a:r>
              <a:rPr lang="ar-IQ" sz="1600" dirty="0"/>
              <a:t>يقوم النظام البرلماني على أساس التعاون بين السلطتين التشريعية والتنفيذية، وتتمثل أهم مظاهر التعاون بما يلي:</a:t>
            </a:r>
          </a:p>
          <a:p>
            <a:pPr algn="just" rtl="1">
              <a:lnSpc>
                <a:spcPct val="100000"/>
              </a:lnSpc>
              <a:spcBef>
                <a:spcPts val="0"/>
              </a:spcBef>
            </a:pPr>
            <a:r>
              <a:rPr lang="ar-IQ" sz="1600" b="1" dirty="0"/>
              <a:t>ب . اشتراك الحكومة مع البرلمان في بعض الاختصاصات وكما يلي:</a:t>
            </a:r>
          </a:p>
          <a:p>
            <a:pPr algn="just" rtl="1">
              <a:lnSpc>
                <a:spcPct val="100000"/>
              </a:lnSpc>
              <a:spcBef>
                <a:spcPts val="0"/>
              </a:spcBef>
            </a:pPr>
            <a:r>
              <a:rPr lang="ar-IQ" sz="1600" b="1" dirty="0"/>
              <a:t>1. اقتراح القوانين: </a:t>
            </a:r>
            <a:r>
              <a:rPr lang="ar-IQ" sz="1600" dirty="0"/>
              <a:t>يتم اقتراح مشروعات القوانين من قبل مجلس الوزراء أو من جانب أعضاء البرلمان، ولكن في الغالب يتم تقديم مشروعات القوانين من قبل الحكومة، حيث ان الوزارة تقوم بأعداد مشروع القانون وإحالته إلى البرلمان </a:t>
            </a:r>
            <a:r>
              <a:rPr lang="ar-IQ" sz="1600" dirty="0" err="1"/>
              <a:t>سواءاً</a:t>
            </a:r>
            <a:r>
              <a:rPr lang="ar-IQ" sz="1600" dirty="0"/>
              <a:t> من قبل مجلس الوزراء أو رئيس الوزراء، ومن ثم يقوم البرلمان بعرضه على الأعضاء لمناقشته </a:t>
            </a:r>
            <a:r>
              <a:rPr lang="ar-IQ" sz="1600" dirty="0" err="1"/>
              <a:t>وأقراره</a:t>
            </a:r>
            <a:r>
              <a:rPr lang="ar-IQ" sz="1600" dirty="0"/>
              <a:t> أو رفضه.</a:t>
            </a:r>
          </a:p>
          <a:p>
            <a:pPr algn="just" rtl="1">
              <a:lnSpc>
                <a:spcPct val="100000"/>
              </a:lnSpc>
              <a:spcBef>
                <a:spcPts val="0"/>
              </a:spcBef>
            </a:pPr>
            <a:r>
              <a:rPr lang="ar-IQ" sz="1600" b="1" dirty="0"/>
              <a:t>2. حق الوزراء من الدخول إلى البرلمان: </a:t>
            </a:r>
            <a:r>
              <a:rPr lang="ar-IQ" sz="1600" dirty="0"/>
              <a:t>والاشتراك في الجلسات والمناقشة والدفاع عن سياسة الحكومة بدون أن تتم دعوته من قبل البرلمان، إلا أنه ليس له حق التصويت.</a:t>
            </a:r>
          </a:p>
          <a:p>
            <a:pPr algn="just" rtl="1">
              <a:lnSpc>
                <a:spcPct val="100000"/>
              </a:lnSpc>
              <a:spcBef>
                <a:spcPts val="0"/>
              </a:spcBef>
            </a:pPr>
            <a:r>
              <a:rPr lang="ar-IQ" sz="1600" b="1" dirty="0"/>
              <a:t>3. افتتاح جلسات البرلمان: </a:t>
            </a:r>
            <a:r>
              <a:rPr lang="ar-IQ" sz="1600" dirty="0"/>
              <a:t>تقوم الحكومة بافتتاح جلسة البرلمان الأولى أثناء انعقادها لأول مرة وقبل اختيار رئيس لها.</a:t>
            </a:r>
          </a:p>
          <a:p>
            <a:pPr algn="just" rtl="1">
              <a:lnSpc>
                <a:spcPct val="100000"/>
              </a:lnSpc>
              <a:spcBef>
                <a:spcPts val="0"/>
              </a:spcBef>
            </a:pPr>
            <a:r>
              <a:rPr lang="ar-IQ" sz="1600" b="1" dirty="0"/>
              <a:t>4. قيام الحكومة بإعداد وتهيئة انتخابات أعضاء البرلمان: </a:t>
            </a:r>
            <a:r>
              <a:rPr lang="ar-IQ" sz="1600" dirty="0"/>
              <a:t>وذلك بالتعاون مع الهيئة الخاصة بإجراء الانتخابات من خلال توفير مستلزمات الانتخابات والأموال اللازمة، وكذلك توفير الأجواء الأمنية اللازمة من خلال الوزارات المعنية مثل وزارة الداخلية والدفاع على سبيل المثال.</a:t>
            </a:r>
          </a:p>
        </p:txBody>
      </p:sp>
    </p:spTree>
    <p:extLst>
      <p:ext uri="{BB962C8B-B14F-4D97-AF65-F5344CB8AC3E}">
        <p14:creationId xmlns:p14="http://schemas.microsoft.com/office/powerpoint/2010/main" val="11908981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ctr" rtl="1">
              <a:lnSpc>
                <a:spcPct val="160000"/>
              </a:lnSpc>
            </a:pPr>
            <a:r>
              <a:rPr lang="ar-IQ" sz="2200" b="1" dirty="0">
                <a:solidFill>
                  <a:prstClr val="black"/>
                </a:solidFill>
                <a:latin typeface="Calibri" panose="020F0502020204030204"/>
                <a:cs typeface="Arial" panose="020B0604020202020204" pitchFamily="34" charset="0"/>
              </a:rPr>
              <a:t>التعاون والرقابة والتوزان بين السلطتين التشريعية والتنفيذية</a:t>
            </a:r>
          </a:p>
          <a:p>
            <a:pPr algn="just" rtl="1">
              <a:lnSpc>
                <a:spcPct val="100000"/>
              </a:lnSpc>
            </a:pPr>
            <a:r>
              <a:rPr lang="ar-IQ" sz="2200" dirty="0"/>
              <a:t>بعد توزيع وظائف الدولة على السلطات الثلاث، يجرى تنظيم العلاقة بين السلطة التشريعية والتنفيذية على أساس التعاون والرقابة ما بين السلطتين، وهذا هو الركن الثاني من أركان النظام البرلماني، وسنقوم ببيان مظاهر التعاون والرقابة المتبادلة وكما يلي:</a:t>
            </a:r>
          </a:p>
          <a:p>
            <a:pPr algn="just" rtl="1">
              <a:lnSpc>
                <a:spcPct val="100000"/>
              </a:lnSpc>
            </a:pPr>
            <a:r>
              <a:rPr lang="ar-IQ" sz="2200" b="1" dirty="0"/>
              <a:t>2. مظاهر الرقابة المتبادلة: </a:t>
            </a:r>
            <a:r>
              <a:rPr lang="ar-IQ" sz="2200" dirty="0"/>
              <a:t>بعد أن بينا مظاهر التعاون بين السلطة التشريعية والسلطة التنفيذية نبين الآن اليات الرقابة المتبادلة بين هاتين السلطتين، وكما يلي:</a:t>
            </a:r>
          </a:p>
          <a:p>
            <a:pPr algn="just" rtl="1">
              <a:lnSpc>
                <a:spcPct val="100000"/>
              </a:lnSpc>
            </a:pPr>
            <a:r>
              <a:rPr lang="ar-IQ" sz="2200" b="1" dirty="0"/>
              <a:t>أ . رقابة السلطة التشريعية على السلطة التنفيذية: </a:t>
            </a:r>
            <a:endParaRPr lang="ar-IQ" sz="2200" dirty="0"/>
          </a:p>
          <a:p>
            <a:pPr algn="just" rtl="1">
              <a:lnSpc>
                <a:spcPct val="100000"/>
              </a:lnSpc>
            </a:pPr>
            <a:r>
              <a:rPr lang="ar-IQ" sz="2200" dirty="0"/>
              <a:t>وتسمى بالرقابة البرلمانية، ويقصد بها قيام البرلمان بالتدقيق على عمل الحكومة وبيان نقاط القوة والضعف فيها من أجل مساءلة الجهة المقصرة واتخاذ التدابير اللازمة ضدها بهدف تطبيق برنامج الحكومة بشكل صحيح. وتتمثل أهم وسائل الرقابة البرلمانية بما يلي:</a:t>
            </a:r>
          </a:p>
          <a:p>
            <a:pPr algn="just" rtl="1">
              <a:lnSpc>
                <a:spcPct val="100000"/>
              </a:lnSpc>
            </a:pPr>
            <a:r>
              <a:rPr lang="ar-IQ" sz="2200" b="1" dirty="0"/>
              <a:t>1. حق السؤال</a:t>
            </a:r>
          </a:p>
          <a:p>
            <a:pPr algn="just" rtl="1">
              <a:lnSpc>
                <a:spcPct val="100000"/>
              </a:lnSpc>
            </a:pPr>
            <a:r>
              <a:rPr lang="ar-IQ" sz="2200" b="1" dirty="0"/>
              <a:t>2. الاستجواب</a:t>
            </a:r>
          </a:p>
          <a:p>
            <a:pPr algn="just" rtl="1">
              <a:lnSpc>
                <a:spcPct val="100000"/>
              </a:lnSpc>
            </a:pPr>
            <a:r>
              <a:rPr lang="ar-IQ" sz="2200" b="1" dirty="0"/>
              <a:t>3. التحقيق</a:t>
            </a:r>
          </a:p>
          <a:p>
            <a:pPr algn="just" rtl="1">
              <a:lnSpc>
                <a:spcPct val="100000"/>
              </a:lnSpc>
            </a:pPr>
            <a:r>
              <a:rPr lang="ar-IQ" sz="2200" b="1" dirty="0"/>
              <a:t>4. المسؤولية الوزارية (السياسية)</a:t>
            </a:r>
          </a:p>
          <a:p>
            <a:pPr algn="just" rtl="1">
              <a:lnSpc>
                <a:spcPct val="100000"/>
              </a:lnSpc>
            </a:pPr>
            <a:r>
              <a:rPr lang="ar-IQ" sz="2200" b="1" dirty="0"/>
              <a:t>5. طرح موضوع عام للمناقشة</a:t>
            </a:r>
            <a:endParaRPr lang="ar-IQ" sz="2200" dirty="0"/>
          </a:p>
        </p:txBody>
      </p:sp>
    </p:spTree>
    <p:extLst>
      <p:ext uri="{BB962C8B-B14F-4D97-AF65-F5344CB8AC3E}">
        <p14:creationId xmlns:p14="http://schemas.microsoft.com/office/powerpoint/2010/main" val="3410982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a:xfrm>
            <a:off x="628650" y="1825624"/>
            <a:ext cx="7886700" cy="4803775"/>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000" b="1" dirty="0">
                <a:solidFill>
                  <a:prstClr val="black"/>
                </a:solidFill>
                <a:latin typeface="Calibri" panose="020F0502020204030204"/>
                <a:cs typeface="Arial" panose="020B0604020202020204" pitchFamily="34" charset="0"/>
              </a:rPr>
              <a:t>التعاون والرقابة والتوزان بين السلطتين التشريعية والتنفيذية</a:t>
            </a:r>
          </a:p>
          <a:p>
            <a:pPr algn="just" rtl="1">
              <a:lnSpc>
                <a:spcPct val="100000"/>
              </a:lnSpc>
              <a:spcBef>
                <a:spcPts val="0"/>
              </a:spcBef>
            </a:pPr>
            <a:r>
              <a:rPr lang="ar-IQ" sz="1700" dirty="0"/>
              <a:t>وتتمثل أهم وسائل الرقابة البرلمانية بما يلي:</a:t>
            </a:r>
          </a:p>
          <a:p>
            <a:pPr algn="just" rtl="1">
              <a:lnSpc>
                <a:spcPct val="100000"/>
              </a:lnSpc>
              <a:spcBef>
                <a:spcPts val="0"/>
              </a:spcBef>
            </a:pPr>
            <a:r>
              <a:rPr lang="ar-IQ" sz="1700" b="1" dirty="0"/>
              <a:t>1. حق السؤال: </a:t>
            </a:r>
            <a:r>
              <a:rPr lang="ar-IQ" sz="1700" dirty="0"/>
              <a:t>وهو حق أي عضو في البرلمان من توجيه سؤال أو أسئلة معينة إلى الوزير أو رئيس الوزراء من أجل الاستفسار أو الاستيضاح حول موضوع معين، ويتم توجيه السؤال إما بشكل شفوي أو مكتوب على ألا يتضمن السؤال أي معنى لتوجيه الاتهام.</a:t>
            </a:r>
          </a:p>
          <a:p>
            <a:pPr algn="just" rtl="1">
              <a:lnSpc>
                <a:spcPct val="100000"/>
              </a:lnSpc>
              <a:spcBef>
                <a:spcPts val="0"/>
              </a:spcBef>
            </a:pPr>
            <a:r>
              <a:rPr lang="ar-IQ" sz="1700" dirty="0"/>
              <a:t>وتنحصر العلاقة بين عضو البرلمان (السائل) والوزير (المسائل) فقط دون تدخل بقية أعضاء البرلمان فيها، كما يمكن للسائل (عضو البرلمان) أن يسحب سؤاله في أي وقت يشاء.</a:t>
            </a:r>
          </a:p>
          <a:p>
            <a:pPr algn="just" rtl="1">
              <a:lnSpc>
                <a:spcPct val="100000"/>
              </a:lnSpc>
              <a:spcBef>
                <a:spcPts val="0"/>
              </a:spcBef>
            </a:pPr>
            <a:r>
              <a:rPr lang="ar-IQ" sz="1700" b="1" dirty="0"/>
              <a:t>2. الاستجواب: </a:t>
            </a:r>
            <a:r>
              <a:rPr lang="ar-IQ" sz="1700" dirty="0"/>
              <a:t>وهو حق البرلمان من أن يطلب من أحد أعضاء الحكومة كالوزير أو رئيس الوزراء معلومات تتعلق بسياسة الحكومة في موضوع معين أو تقصيرها في أمر معين يتعلق بعملها.</a:t>
            </a:r>
          </a:p>
          <a:p>
            <a:pPr algn="just" rtl="1">
              <a:lnSpc>
                <a:spcPct val="100000"/>
              </a:lnSpc>
              <a:spcBef>
                <a:spcPts val="0"/>
              </a:spcBef>
            </a:pPr>
            <a:r>
              <a:rPr lang="ar-IQ" sz="1700" dirty="0"/>
              <a:t>فهي وسيلة رقابية خطيرة ومهمة لأنها تتضمن معنى الاتهام والنقد والمحاسبة، مما ينتج عنه أما تثبيت الثقة بالوزير أو رئيس الوزراء أو سحب الثقة عنهم، وبالتالي ونظراً لخطورة هذه الوسيلة </a:t>
            </a:r>
            <a:r>
              <a:rPr lang="ar-IQ" sz="1700" dirty="0" err="1"/>
              <a:t>فانها</a:t>
            </a:r>
            <a:r>
              <a:rPr lang="ar-IQ" sz="1700" dirty="0"/>
              <a:t> تكون محاطة بضمانات عديدة منها:</a:t>
            </a:r>
          </a:p>
          <a:p>
            <a:pPr algn="just" rtl="1">
              <a:lnSpc>
                <a:spcPct val="100000"/>
              </a:lnSpc>
              <a:spcBef>
                <a:spcPts val="0"/>
              </a:spcBef>
            </a:pPr>
            <a:r>
              <a:rPr lang="ar-IQ" sz="1700" b="1" dirty="0"/>
              <a:t>أ . يكون </a:t>
            </a:r>
            <a:r>
              <a:rPr lang="ar-IQ" sz="1700" b="1" dirty="0" err="1"/>
              <a:t>الاستحواب</a:t>
            </a:r>
            <a:r>
              <a:rPr lang="ar-IQ" sz="1700" b="1" dirty="0"/>
              <a:t> مكتوباً.</a:t>
            </a:r>
          </a:p>
          <a:p>
            <a:pPr algn="just" rtl="1">
              <a:lnSpc>
                <a:spcPct val="100000"/>
              </a:lnSpc>
              <a:spcBef>
                <a:spcPts val="0"/>
              </a:spcBef>
            </a:pPr>
            <a:r>
              <a:rPr lang="ar-IQ" sz="1700" b="1" dirty="0"/>
              <a:t>ب . يقدم طلب الاستجواب من عدد معين من أعضاء البرلمان.</a:t>
            </a:r>
          </a:p>
          <a:p>
            <a:pPr algn="just" rtl="1">
              <a:lnSpc>
                <a:spcPct val="100000"/>
              </a:lnSpc>
              <a:spcBef>
                <a:spcPts val="0"/>
              </a:spcBef>
            </a:pPr>
            <a:r>
              <a:rPr lang="ar-IQ" sz="1700" b="1" dirty="0"/>
              <a:t>ج يجب أن يكون الاستجواب متعلقاً بالمصلحة العامة.</a:t>
            </a:r>
          </a:p>
          <a:p>
            <a:pPr algn="just" rtl="1">
              <a:lnSpc>
                <a:spcPct val="100000"/>
              </a:lnSpc>
              <a:spcBef>
                <a:spcPts val="0"/>
              </a:spcBef>
            </a:pPr>
            <a:r>
              <a:rPr lang="ar-IQ" sz="1700" b="1" dirty="0"/>
              <a:t>د . يعطى للمستجوب مهلة للإجابة على الاستفسارات وأسئلة أعضاء البرلمان، وذلك لتحضير رده والدفاع عن الحكومة بالمستندات.</a:t>
            </a:r>
          </a:p>
        </p:txBody>
      </p:sp>
    </p:spTree>
    <p:extLst>
      <p:ext uri="{BB962C8B-B14F-4D97-AF65-F5344CB8AC3E}">
        <p14:creationId xmlns:p14="http://schemas.microsoft.com/office/powerpoint/2010/main" val="1327128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a:xfrm>
            <a:off x="152400" y="365126"/>
            <a:ext cx="8686800" cy="1325563"/>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a:xfrm>
            <a:off x="152400" y="1825624"/>
            <a:ext cx="8686800" cy="4667249"/>
          </a:xfrm>
        </p:spPr>
        <p:style>
          <a:lnRef idx="2">
            <a:schemeClr val="accent2"/>
          </a:lnRef>
          <a:fillRef idx="1">
            <a:schemeClr val="lt1"/>
          </a:fillRef>
          <a:effectRef idx="0">
            <a:schemeClr val="accent2"/>
          </a:effectRef>
          <a:fontRef idx="minor">
            <a:schemeClr val="dk1"/>
          </a:fontRef>
        </p:style>
        <p:txBody>
          <a:bodyPr>
            <a:noAutofit/>
          </a:bodyPr>
          <a:lstStyle/>
          <a:p>
            <a:pPr marL="91440" algn="ctr" rtl="1">
              <a:lnSpc>
                <a:spcPct val="160000"/>
              </a:lnSpc>
              <a:spcBef>
                <a:spcPts val="0"/>
              </a:spcBef>
            </a:pPr>
            <a:r>
              <a:rPr lang="ar-IQ" sz="1550" b="1" dirty="0">
                <a:solidFill>
                  <a:prstClr val="black"/>
                </a:solidFill>
                <a:latin typeface="Calibri" panose="020F0502020204030204"/>
                <a:cs typeface="Arial" panose="020B0604020202020204" pitchFamily="34" charset="0"/>
              </a:rPr>
              <a:t>التعاون والرقابة والتوزان بين السلطتين التشريعية والتنفيذية</a:t>
            </a:r>
          </a:p>
          <a:p>
            <a:pPr marL="91440" algn="just" rtl="1">
              <a:lnSpc>
                <a:spcPct val="100000"/>
              </a:lnSpc>
              <a:spcBef>
                <a:spcPts val="0"/>
              </a:spcBef>
            </a:pPr>
            <a:r>
              <a:rPr lang="ar-IQ" sz="1550" dirty="0"/>
              <a:t>وتتمثل أهم وسائل الرقابة البرلمانية بما يلي:</a:t>
            </a:r>
          </a:p>
          <a:p>
            <a:pPr marL="91440" algn="just" rtl="1">
              <a:lnSpc>
                <a:spcPct val="100000"/>
              </a:lnSpc>
              <a:spcBef>
                <a:spcPts val="0"/>
              </a:spcBef>
            </a:pPr>
            <a:r>
              <a:rPr lang="ar-IQ" sz="1550" b="1" dirty="0"/>
              <a:t>3. التحقيق: </a:t>
            </a:r>
            <a:r>
              <a:rPr lang="ar-IQ" sz="1550" dirty="0"/>
              <a:t>وهو إجراء يقوم به البرلمان بجميع أعضائه أو يعهد إلى لجنة مشكلة من عدد من أعضائه للبحث والتقصي في موضوع معين ومحدد يقع ضمن اختصاص السلطة التنفيذية، وذلك بهدف الكشف عن المخالفات السياسية واعداد التقارير لعرضها على البرلمان.</a:t>
            </a:r>
          </a:p>
          <a:p>
            <a:pPr marL="91440" algn="just" rtl="1">
              <a:lnSpc>
                <a:spcPct val="100000"/>
              </a:lnSpc>
              <a:spcBef>
                <a:spcPts val="0"/>
              </a:spcBef>
            </a:pPr>
            <a:r>
              <a:rPr lang="ar-IQ" sz="1550" dirty="0"/>
              <a:t>وهذه اللجنة التحقيقية قد تكون مؤقتة أو دائمة، وبعد انتهاء اللجنة من عملها تعرض اللجنة تقريرها على البرلمان، الذي بدوره يقرر إما عدم تقصير الحكومة (الوزير أو رئيس الوزراء) أو يقرر تحريك المسؤولية الفردية أو المسؤولية الجماعية (التضامنية).</a:t>
            </a:r>
          </a:p>
          <a:p>
            <a:pPr marL="91440" algn="just" rtl="1">
              <a:lnSpc>
                <a:spcPct val="100000"/>
              </a:lnSpc>
              <a:spcBef>
                <a:spcPts val="0"/>
              </a:spcBef>
            </a:pPr>
            <a:r>
              <a:rPr lang="ar-IQ" sz="1550" b="1" dirty="0"/>
              <a:t>٤. المسؤولية الوزارية (السياسية): </a:t>
            </a:r>
            <a:r>
              <a:rPr lang="ar-IQ" sz="1550" dirty="0"/>
              <a:t>تتمثل في حق البرلمان يسحب الثقة من أحد الوزراء أو الوزارة بأكملها في حالة ما إذا كان التصرف الصادر عنها يستوجب المساءلة وسحب الثقة، فهي ركيزة أساسية في النظام البرلماني، حيث تكون الوزارة مسؤولة أمام البرلمان وليس أمام رئيس الدولة.</a:t>
            </a:r>
          </a:p>
          <a:p>
            <a:pPr marL="91440" algn="just" rtl="1">
              <a:lnSpc>
                <a:spcPct val="100000"/>
              </a:lnSpc>
              <a:spcBef>
                <a:spcPts val="0"/>
              </a:spcBef>
            </a:pPr>
            <a:r>
              <a:rPr lang="ar-IQ" sz="1550" dirty="0"/>
              <a:t>وتعود جذور هذه المسؤولية إلى الفقيه (مونتسكيو الذي يذهب إلى القول ان الرقابة تمارس على الأعمال وليس على الأشخاص الملوك المقدسين) فهم غير مسؤولين، وانما تقع المسؤولية على وزرائهم الذين يكونون مسؤولين عن أعمالهم في ابداء استشاراتهم للملك.</a:t>
            </a:r>
          </a:p>
          <a:p>
            <a:pPr marL="91440" algn="just" rtl="1">
              <a:lnSpc>
                <a:spcPct val="100000"/>
              </a:lnSpc>
              <a:spcBef>
                <a:spcPts val="0"/>
              </a:spcBef>
            </a:pPr>
            <a:r>
              <a:rPr lang="ar-IQ" sz="1550" dirty="0"/>
              <a:t>والمسؤولية تكون نوعين المسؤولية الفردية، والمسؤولية التضامنية، ونظراً لخطورة هذه المسؤولية </a:t>
            </a:r>
            <a:r>
              <a:rPr lang="ar-IQ" sz="1550" dirty="0" err="1"/>
              <a:t>فانها</a:t>
            </a:r>
            <a:r>
              <a:rPr lang="ar-IQ" sz="1550" dirty="0"/>
              <a:t> محاطة بضمانات إلا وهي:</a:t>
            </a:r>
          </a:p>
          <a:p>
            <a:pPr marL="91440" algn="just" rtl="1">
              <a:lnSpc>
                <a:spcPct val="100000"/>
              </a:lnSpc>
              <a:spcBef>
                <a:spcPts val="0"/>
              </a:spcBef>
            </a:pPr>
            <a:r>
              <a:rPr lang="ar-IQ" sz="1550" b="1" dirty="0"/>
              <a:t>أ. يجب أن يسبق تحريك المسؤولية الفردية للوزير أن يتم استجوابه ومناقشته. </a:t>
            </a:r>
          </a:p>
          <a:p>
            <a:pPr marL="91440" algn="just" rtl="1">
              <a:lnSpc>
                <a:spcPct val="100000"/>
              </a:lnSpc>
              <a:spcBef>
                <a:spcPts val="0"/>
              </a:spcBef>
            </a:pPr>
            <a:r>
              <a:rPr lang="ar-IQ" sz="1550" b="1" dirty="0"/>
              <a:t>ب - </a:t>
            </a:r>
            <a:r>
              <a:rPr lang="ar-IQ" sz="1550" b="1" dirty="0" err="1"/>
              <a:t>أعطاء</a:t>
            </a:r>
            <a:r>
              <a:rPr lang="ar-IQ" sz="1550" b="1" dirty="0"/>
              <a:t> مهلة للوزير أو الوزارة عدة أيام للدفاع عن نفسه، حيث لا يجوز سحب الثقة من الوزير إلا بعد </a:t>
            </a:r>
            <a:r>
              <a:rPr lang="ar-IQ" sz="1550" b="1" dirty="0" err="1"/>
              <a:t>أعطائه</a:t>
            </a:r>
            <a:r>
              <a:rPr lang="ar-IQ" sz="1550" b="1" dirty="0"/>
              <a:t> مهلة معينة.</a:t>
            </a:r>
          </a:p>
          <a:p>
            <a:pPr marL="91440" algn="just" rtl="1">
              <a:lnSpc>
                <a:spcPct val="100000"/>
              </a:lnSpc>
              <a:spcBef>
                <a:spcPts val="0"/>
              </a:spcBef>
            </a:pPr>
            <a:r>
              <a:rPr lang="ar-IQ" sz="1550" b="1" dirty="0"/>
              <a:t>ج - اشتراط أغلبية خاصة في اللجوء إلى هذه الوسيلة، فضلاً عن اشتراط أغلبية خاصة في قرارها بسحب الثقة من الوزير أو الوزارة.</a:t>
            </a:r>
          </a:p>
          <a:p>
            <a:pPr marL="91440" algn="just" rtl="1">
              <a:lnSpc>
                <a:spcPct val="100000"/>
              </a:lnSpc>
              <a:spcBef>
                <a:spcPts val="0"/>
              </a:spcBef>
            </a:pPr>
            <a:r>
              <a:rPr lang="ar-IQ" sz="1550" b="1" dirty="0"/>
              <a:t>5. طرح موضوع عام للمناقشة: </a:t>
            </a:r>
            <a:r>
              <a:rPr lang="ar-IQ" sz="1550" dirty="0"/>
              <a:t>تهدف هذه الوسيلة إلى إجراء حوار بين البرلمان والحكومة حول موضوع عام له أهمية معينة بقصد الاستيضاح عن سياسة الحكومة في أمر معين وتبادل وجهات النظر معها للوصول إلى حل معين.</a:t>
            </a:r>
          </a:p>
        </p:txBody>
      </p:sp>
    </p:spTree>
    <p:extLst>
      <p:ext uri="{BB962C8B-B14F-4D97-AF65-F5344CB8AC3E}">
        <p14:creationId xmlns:p14="http://schemas.microsoft.com/office/powerpoint/2010/main" val="275182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F6EB-ED62-C640-8680-F8106D641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0C79-237B-DE0B-160D-D6D79095D010}"/>
              </a:ext>
            </a:extLst>
          </p:cNvPr>
          <p:cNvSpPr>
            <a:spLocks noGrp="1"/>
          </p:cNvSpPr>
          <p:nvPr>
            <p:ph type="title"/>
          </p:nvPr>
        </p:nvSpPr>
        <p:spPr>
          <a:xfrm>
            <a:off x="76200" y="365127"/>
            <a:ext cx="89154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481ED4A-4922-2785-00A7-C55E9E75A6AA}"/>
              </a:ext>
            </a:extLst>
          </p:cNvPr>
          <p:cNvSpPr>
            <a:spLocks noGrp="1"/>
          </p:cNvSpPr>
          <p:nvPr>
            <p:ph idx="1"/>
          </p:nvPr>
        </p:nvSpPr>
        <p:spPr>
          <a:xfrm>
            <a:off x="76200" y="1524000"/>
            <a:ext cx="8915400" cy="5105400"/>
          </a:xfrm>
        </p:spPr>
        <p:style>
          <a:lnRef idx="2">
            <a:schemeClr val="accent2"/>
          </a:lnRef>
          <a:fillRef idx="1">
            <a:schemeClr val="lt1"/>
          </a:fillRef>
          <a:effectRef idx="0">
            <a:schemeClr val="accent2"/>
          </a:effectRef>
          <a:fontRef idx="minor">
            <a:schemeClr val="dk1"/>
          </a:fontRef>
        </p:style>
        <p:txBody>
          <a:bodyPr>
            <a:noAutofit/>
          </a:bodyPr>
          <a:lstStyle/>
          <a:p>
            <a:pPr marL="91440" algn="ctr" rtl="1">
              <a:lnSpc>
                <a:spcPct val="160000"/>
              </a:lnSpc>
              <a:spcBef>
                <a:spcPts val="0"/>
              </a:spcBef>
            </a:pPr>
            <a:r>
              <a:rPr lang="ar-IQ" sz="1550" b="1" dirty="0">
                <a:solidFill>
                  <a:prstClr val="black"/>
                </a:solidFill>
                <a:latin typeface="Calibri" panose="020F0502020204030204"/>
                <a:cs typeface="Arial" panose="020B0604020202020204" pitchFamily="34" charset="0"/>
              </a:rPr>
              <a:t>التعاون والرقابة والتوزان بين السلطتين التشريعية والتنفيذية</a:t>
            </a:r>
          </a:p>
          <a:p>
            <a:pPr marL="91440" algn="just" rtl="1">
              <a:lnSpc>
                <a:spcPct val="100000"/>
              </a:lnSpc>
              <a:spcBef>
                <a:spcPts val="0"/>
              </a:spcBef>
            </a:pPr>
            <a:r>
              <a:rPr lang="ar-IQ" sz="1550" dirty="0"/>
              <a:t>بعد توزيع وظائف الدولة على السلطات الثلاث، يجرى تنظيم العلاقة بين السلطة التشريعية والتنفيذية على أساس التعاون والرقابة ما بين السلطتين، وهذا هو الركن الثاني من أركان النظام البرلماني، وسنقوم ببيان مظاهر التعاون والرقابة المتبادلة وكما يلي:</a:t>
            </a:r>
          </a:p>
          <a:p>
            <a:pPr marL="91440" algn="just" rtl="1">
              <a:lnSpc>
                <a:spcPct val="100000"/>
              </a:lnSpc>
              <a:spcBef>
                <a:spcPts val="0"/>
              </a:spcBef>
            </a:pPr>
            <a:r>
              <a:rPr lang="ar-IQ" sz="1550" b="1" dirty="0"/>
              <a:t>2. مظاهر الرقابة المتبادلة: </a:t>
            </a:r>
            <a:r>
              <a:rPr lang="ar-IQ" sz="1550" dirty="0"/>
              <a:t>بعد أن بينا مظاهر التعاون بين السلطة التشريعية والسلطة التنفيذية نبين الآن اليات الرقابة المتبادلة بين هاتين السلطتين، وكما يلي:</a:t>
            </a:r>
          </a:p>
          <a:p>
            <a:pPr marL="91440" algn="just" rtl="1">
              <a:lnSpc>
                <a:spcPct val="100000"/>
              </a:lnSpc>
              <a:spcBef>
                <a:spcPts val="0"/>
              </a:spcBef>
            </a:pPr>
            <a:r>
              <a:rPr lang="ar-IQ" sz="1550" b="1" dirty="0"/>
              <a:t>ب - رقابة السلطة التنفيذية على السلطة التشريعية:</a:t>
            </a:r>
            <a:endParaRPr lang="ar-IQ" sz="1550" dirty="0"/>
          </a:p>
          <a:p>
            <a:pPr marL="91440" algn="just" rtl="1">
              <a:lnSpc>
                <a:spcPct val="100000"/>
              </a:lnSpc>
              <a:spcBef>
                <a:spcPts val="0"/>
              </a:spcBef>
            </a:pPr>
            <a:r>
              <a:rPr lang="ar-IQ" sz="1550" dirty="0"/>
              <a:t>في مقابل الرقابة السياسية التي يباشرها البرلمان على الحكومة، يعطى النظام البرلماني الحكومة بعض الوسائل الموزاية للرقابة على البرلمان وكما يلي:</a:t>
            </a:r>
          </a:p>
          <a:p>
            <a:pPr marL="91440" algn="just" rtl="1">
              <a:lnSpc>
                <a:spcPct val="100000"/>
              </a:lnSpc>
              <a:spcBef>
                <a:spcPts val="0"/>
              </a:spcBef>
            </a:pPr>
            <a:r>
              <a:rPr lang="ar-IQ" sz="1550" b="1" dirty="0"/>
              <a:t>1. حق السلطة التنفيذية في دعوة البرلمان للانعقاد أو تأجيله أو فضه: </a:t>
            </a:r>
            <a:r>
              <a:rPr lang="ar-IQ" sz="1550" dirty="0"/>
              <a:t>حيث يحق للسلطة التنفيذية دعوة البرلمان إلى الانعقاد في دوراته </a:t>
            </a:r>
            <a:r>
              <a:rPr lang="ar-IQ" sz="1550" dirty="0" err="1"/>
              <a:t>سواءاً</a:t>
            </a:r>
            <a:r>
              <a:rPr lang="ar-IQ" sz="1550" dirty="0"/>
              <a:t> كان ذلك في دورته العادية أو غير العادية، ففي الدورة العادية فان دعوة الحكومة لانعقاد البرلمان تكون حكماً في الميعاد الذي حدده الدستور، أما في دورته غير العادية فيتم الانعقاد </a:t>
            </a:r>
            <a:r>
              <a:rPr lang="ar-IQ" sz="1550" dirty="0" err="1"/>
              <a:t>بناءاً</a:t>
            </a:r>
            <a:r>
              <a:rPr lang="ar-IQ" sz="1550" dirty="0"/>
              <a:t> على مبادرة الحكومة، كما يحق للسلطة التنفيذية فض دورة البرلمان العادية ولكن بشرط أن لا يتم فض دورة البرلمان العادية إلا بعد اقرار الموازنة العامة فضلاً عن أنه يحق للسلطة التنفيذية تأجيل دورة البرلمان العادية بشرط أن يكون التأجيل لفترة قصيرة وأن لا يتكرر التأجيل في الدورة نفسها.</a:t>
            </a:r>
          </a:p>
          <a:p>
            <a:pPr marL="91440" algn="just" rtl="1">
              <a:lnSpc>
                <a:spcPct val="100000"/>
              </a:lnSpc>
              <a:spcBef>
                <a:spcPts val="0"/>
              </a:spcBef>
            </a:pPr>
            <a:r>
              <a:rPr lang="ar-IQ" sz="1550" b="1" dirty="0"/>
              <a:t>٢. حق السلطة التنفيذية في تصديق القوانين ونشرها: </a:t>
            </a:r>
            <a:r>
              <a:rPr lang="ar-IQ" sz="1550" dirty="0"/>
              <a:t>إن الانظمة السياسية المختلفة ومنها النظام البرلماني قد أعطى لرئيس الدولة حق تصديق القوانين ونشرها، وذلك على اعتبارها مظهراً من مظاهر الرقابة، إلا أن رفض الرئيس للتصديق لا يعني انعداما للقانون، وانما استرجاعه إلى البرلمان ثانية، فاذا وافق عليه البرلمان بالأغلبية الموصوفة أصبح قانوناً ووجب نشره. </a:t>
            </a:r>
          </a:p>
          <a:p>
            <a:pPr marL="91440" algn="just" rtl="1">
              <a:lnSpc>
                <a:spcPct val="100000"/>
              </a:lnSpc>
              <a:spcBef>
                <a:spcPts val="0"/>
              </a:spcBef>
            </a:pPr>
            <a:r>
              <a:rPr lang="ar-IQ" sz="1550" b="1" dirty="0"/>
              <a:t>3. حق السلطة التنفيذية في حل البرلمان: </a:t>
            </a:r>
            <a:r>
              <a:rPr lang="ar-IQ" sz="1550" dirty="0"/>
              <a:t>وتعني حق الحكومة في انهاء نيابة البرلمان قبل انتهاء مدته الطبيعية، وتلجأ إليه الحكومة عندما ترى أن العمل مع البرلمان يكون أمر صعباً نتيجة لوجود خلافات بينهما </a:t>
            </a:r>
            <a:r>
              <a:rPr lang="ar-IQ" sz="1550" dirty="0" err="1"/>
              <a:t>تعيقها</a:t>
            </a:r>
            <a:r>
              <a:rPr lang="ar-IQ" sz="1550" dirty="0"/>
              <a:t> في أداء واجباتها أو أن البرلمان متجه بمساءلة الحكومة وسحب الثقة عنها، أو عندما ترى الحكومة أنّ لها قاعدة شعبية كبيرةً وأن حل البرلمان يؤدي إلى تكوين أغلبية تدعمها في البرلمان المقبل.</a:t>
            </a:r>
          </a:p>
          <a:p>
            <a:pPr marL="91440" algn="just" rtl="1">
              <a:lnSpc>
                <a:spcPct val="100000"/>
              </a:lnSpc>
              <a:spcBef>
                <a:spcPts val="0"/>
              </a:spcBef>
            </a:pPr>
            <a:r>
              <a:rPr lang="ar-IQ" sz="1550" dirty="0"/>
              <a:t>وفي الحقيقة أن حق حل البرلمان من قبل الحكومة هو أهم سلاح رقابي للحكومة في مواجهة البرلمان، ومن أهم خصائص ومميزات النظام البرلماني.</a:t>
            </a:r>
          </a:p>
        </p:txBody>
      </p:sp>
    </p:spTree>
    <p:extLst>
      <p:ext uri="{BB962C8B-B14F-4D97-AF65-F5344CB8AC3E}">
        <p14:creationId xmlns:p14="http://schemas.microsoft.com/office/powerpoint/2010/main" val="1119330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70747-E80D-40CB-2833-0D306F02C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A5E65-1C09-A094-D993-A9537AEF78B5}"/>
              </a:ext>
            </a:extLst>
          </p:cNvPr>
          <p:cNvSpPr>
            <a:spLocks noGrp="1"/>
          </p:cNvSpPr>
          <p:nvPr>
            <p:ph type="title"/>
          </p:nvPr>
        </p:nvSpPr>
        <p:spPr>
          <a:xfrm>
            <a:off x="457200" y="365127"/>
            <a:ext cx="83820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CBDEEEE6-0866-3A95-81B2-D3FB3854B418}"/>
              </a:ext>
            </a:extLst>
          </p:cNvPr>
          <p:cNvSpPr>
            <a:spLocks noGrp="1"/>
          </p:cNvSpPr>
          <p:nvPr>
            <p:ph idx="1"/>
          </p:nvPr>
        </p:nvSpPr>
        <p:spPr>
          <a:xfrm>
            <a:off x="457200" y="1524000"/>
            <a:ext cx="83820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000" b="1" dirty="0">
                <a:solidFill>
                  <a:prstClr val="black"/>
                </a:solidFill>
                <a:latin typeface="Calibri" panose="020F0502020204030204"/>
                <a:cs typeface="Arial" panose="020B0604020202020204" pitchFamily="34" charset="0"/>
              </a:rPr>
              <a:t>تطبيق النظام البرلماني في العراق</a:t>
            </a:r>
            <a:endParaRPr lang="ar-IQ" sz="1700" dirty="0"/>
          </a:p>
          <a:p>
            <a:pPr marL="0" indent="0" algn="just" rtl="1">
              <a:lnSpc>
                <a:spcPct val="100000"/>
              </a:lnSpc>
              <a:spcBef>
                <a:spcPts val="0"/>
              </a:spcBef>
              <a:buNone/>
            </a:pPr>
            <a:r>
              <a:rPr lang="ar-IQ" sz="1700" dirty="0"/>
              <a:t>	</a:t>
            </a:r>
            <a:r>
              <a:rPr lang="ar-IQ" sz="1800" dirty="0"/>
              <a:t>أخذ </a:t>
            </a:r>
            <a:r>
              <a:rPr lang="ar-IQ" sz="1800" b="1" dirty="0">
                <a:solidFill>
                  <a:srgbClr val="FF0000"/>
                </a:solidFill>
              </a:rPr>
              <a:t>العراق</a:t>
            </a:r>
            <a:r>
              <a:rPr lang="ar-IQ" sz="1800" dirty="0">
                <a:solidFill>
                  <a:srgbClr val="FF0000"/>
                </a:solidFill>
              </a:rPr>
              <a:t> </a:t>
            </a:r>
            <a:r>
              <a:rPr lang="ar-IQ" sz="1800" dirty="0"/>
              <a:t>بالنظام البرلماني في دستوره الاول لسنة ١٩٢٥ المسمى ب(القانون الاساسي)، وبعد هذا الدستور طبق العراق النظام الرئاسي في </a:t>
            </a:r>
            <a:r>
              <a:rPr lang="ar-IQ" sz="1800"/>
              <a:t>دساتير عدة، </a:t>
            </a:r>
            <a:r>
              <a:rPr lang="ar-IQ" sz="1800" dirty="0"/>
              <a:t>حتى عام ۲۰۰۳ وأحتلال العراق من قبل الولايات المتحدة الامريكية وسقوط النظام السياسي الديكتاتوري بتاريخ 9 من نيسان ۲۰۰۳، دخل العراق في مرحلة تاريخية جديدة حصلت على أثره تغييرات جذرية في شكل الدولة وفي النظام السياسي فتبنى دستور العراق المسمى بقانون الدولة العراقية للمرحلة الانتقالية لسنة ٢٠٠٤ الشكل الفدرالي كشكل لدولة العراق الجديد واختار النظام البرلماني كنظام سياسي بديل عن النظام الرئاسي الذي كان سائدا </a:t>
            </a:r>
            <a:r>
              <a:rPr lang="ar-IQ" sz="1800"/>
              <a:t>لعقود عدة، </a:t>
            </a:r>
            <a:r>
              <a:rPr lang="ar-IQ" sz="1800" dirty="0"/>
              <a:t>وجاء دستور العراق الدائم لسنة ٢٠٠٥ متبنيا هذه المبادئ نفسها مؤكدا أن العراق دولة اتحادية ديمقراطية ذات نظام حكم جمهوري نيابي برلماني.</a:t>
            </a:r>
          </a:p>
          <a:p>
            <a:pPr marL="0" indent="0" algn="just" rtl="1">
              <a:lnSpc>
                <a:spcPct val="100000"/>
              </a:lnSpc>
              <a:spcBef>
                <a:spcPts val="0"/>
              </a:spcBef>
              <a:buNone/>
            </a:pPr>
            <a:r>
              <a:rPr lang="ar-IQ" sz="1800" dirty="0"/>
              <a:t>	وكذلك الحال في </a:t>
            </a:r>
            <a:r>
              <a:rPr lang="ar-IQ" sz="1800" b="1" dirty="0">
                <a:solidFill>
                  <a:srgbClr val="FF0000"/>
                </a:solidFill>
              </a:rPr>
              <a:t>اقليم كوردستان</a:t>
            </a:r>
            <a:r>
              <a:rPr lang="ar-IQ" sz="1800" dirty="0"/>
              <a:t>، فبعد النضال الذي قام به الشعب الكوردي والبيشمركه على مر سنين طوال نال كوردستان العراق استقلاله الجزئي بعد عام ۱۹۹۱، عندما أعلن برلمان كوردستان الفدرالية من جانب واحد ، وما ترتب عليه من انشاء المؤسسات الرسمية لإدارة الاقليم من جميع جوانبه ، وتبنى الاقليم أيضاً النظام البرلماني كنظام سياسي لممارسة السلطة ، وذلك بموجب قانون رئاسة الاقليم لسنة ٢٠٠٥ المعدل.</a:t>
            </a:r>
          </a:p>
          <a:p>
            <a:pPr marL="0" indent="0" algn="just" rtl="1">
              <a:lnSpc>
                <a:spcPct val="100000"/>
              </a:lnSpc>
              <a:spcBef>
                <a:spcPts val="0"/>
              </a:spcBef>
              <a:buNone/>
            </a:pPr>
            <a:r>
              <a:rPr lang="ar-IQ" sz="1800" dirty="0"/>
              <a:t>	عليه سنتناول في هذه الفقرة تطبيق النظام البرلماني في العراق استنادا لدستوره لسنة ٢٠٠٥ من خلال الشرح الآتي:</a:t>
            </a:r>
          </a:p>
          <a:p>
            <a:pPr marL="0" indent="0" algn="just" rtl="1">
              <a:lnSpc>
                <a:spcPct val="100000"/>
              </a:lnSpc>
              <a:spcBef>
                <a:spcPts val="0"/>
              </a:spcBef>
              <a:buNone/>
            </a:pPr>
            <a:r>
              <a:rPr lang="ar-IQ" sz="1800" dirty="0"/>
              <a:t>نصت المادة الأولى من الدستور العراقي لعام ۲۰۰۵ على أن : " جمهورية العراق دولة اتحادية واحدة مستقلة ذات سيادة كاملة، نظام الحكم فيه جمهوري نيابي برلماني ديمقراطي، وهذا الدستور ضامن لوحدة العراق ".</a:t>
            </a:r>
          </a:p>
        </p:txBody>
      </p:sp>
    </p:spTree>
    <p:extLst>
      <p:ext uri="{BB962C8B-B14F-4D97-AF65-F5344CB8AC3E}">
        <p14:creationId xmlns:p14="http://schemas.microsoft.com/office/powerpoint/2010/main" val="2297968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B0379-4415-AE33-096D-3005F0DEF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42D70-CF52-98FB-EA83-6F7B17F47BB0}"/>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B9A7288C-D8B1-3ED5-62ED-432DD3C66F3B}"/>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800" b="1" dirty="0">
                <a:solidFill>
                  <a:prstClr val="black"/>
                </a:solidFill>
                <a:latin typeface="Calibri" panose="020F0502020204030204"/>
                <a:cs typeface="Arial" panose="020B0604020202020204" pitchFamily="34" charset="0"/>
              </a:rPr>
              <a:t>تطبيق النظام البرلماني في العراق</a:t>
            </a:r>
            <a:endParaRPr lang="ar-IQ" sz="2800" b="1" dirty="0"/>
          </a:p>
          <a:p>
            <a:pPr marL="0" indent="0" algn="just" rtl="1">
              <a:lnSpc>
                <a:spcPct val="100000"/>
              </a:lnSpc>
              <a:spcBef>
                <a:spcPts val="0"/>
              </a:spcBef>
              <a:buNone/>
            </a:pPr>
            <a:r>
              <a:rPr lang="ar-IQ" sz="1700" dirty="0"/>
              <a:t>	</a:t>
            </a:r>
            <a:r>
              <a:rPr lang="ar-IQ" sz="2000" dirty="0"/>
              <a:t>وعلى أساس مضامين هذه المادة، يتبين طبيعة النظام السياسي في العراق من الناحية الدستورية وكما يلي:</a:t>
            </a:r>
          </a:p>
          <a:p>
            <a:pPr marL="0" indent="0" algn="just" rtl="1">
              <a:lnSpc>
                <a:spcPct val="100000"/>
              </a:lnSpc>
              <a:spcBef>
                <a:spcPts val="0"/>
              </a:spcBef>
              <a:buNone/>
            </a:pPr>
            <a:endParaRPr lang="ar-IQ" sz="2000" dirty="0"/>
          </a:p>
          <a:p>
            <a:pPr marL="342900" indent="-342900" algn="just" rtl="1">
              <a:lnSpc>
                <a:spcPct val="100000"/>
              </a:lnSpc>
              <a:spcBef>
                <a:spcPts val="0"/>
              </a:spcBef>
              <a:buAutoNum type="arabicPeriod"/>
            </a:pPr>
            <a:r>
              <a:rPr lang="ar-IQ" sz="2000" dirty="0"/>
              <a:t>شكل الحكومة جمهوري</a:t>
            </a:r>
          </a:p>
          <a:p>
            <a:pPr marL="342900" indent="-342900" algn="just" rtl="1">
              <a:lnSpc>
                <a:spcPct val="100000"/>
              </a:lnSpc>
              <a:spcBef>
                <a:spcPts val="0"/>
              </a:spcBef>
              <a:buAutoNum type="arabicPeriod"/>
            </a:pPr>
            <a:r>
              <a:rPr lang="ar-IQ" sz="2000" dirty="0"/>
              <a:t>شكل الدولة اتحادي</a:t>
            </a:r>
          </a:p>
          <a:p>
            <a:pPr marL="342900" indent="-342900" algn="just" rtl="1">
              <a:lnSpc>
                <a:spcPct val="100000"/>
              </a:lnSpc>
              <a:spcBef>
                <a:spcPts val="0"/>
              </a:spcBef>
              <a:buAutoNum type="arabicPeriod"/>
            </a:pPr>
            <a:r>
              <a:rPr lang="ar-IQ" sz="2000" dirty="0"/>
              <a:t>أسلوب الحكم ديمقراطي، نوعه نيابي، أي يقوم على أساس انتخاب الشعب العراقي بصفته مصدراً للسلطات لنواب يمثلونهم.</a:t>
            </a:r>
          </a:p>
          <a:p>
            <a:pPr marL="342900" indent="-342900" algn="just" rtl="1">
              <a:lnSpc>
                <a:spcPct val="100000"/>
              </a:lnSpc>
              <a:spcBef>
                <a:spcPts val="0"/>
              </a:spcBef>
              <a:buAutoNum type="arabicPeriod"/>
            </a:pPr>
            <a:r>
              <a:rPr lang="ar-IQ" sz="2000" dirty="0"/>
              <a:t>النظام السياسي نظام برلماني.</a:t>
            </a:r>
          </a:p>
          <a:p>
            <a:pPr marL="0" indent="0" algn="just" rtl="1">
              <a:lnSpc>
                <a:spcPct val="100000"/>
              </a:lnSpc>
              <a:spcBef>
                <a:spcPts val="0"/>
              </a:spcBef>
              <a:buNone/>
            </a:pPr>
            <a:endParaRPr lang="ar-IQ" sz="2000" dirty="0"/>
          </a:p>
          <a:p>
            <a:pPr marL="0" indent="0" algn="just" rtl="1">
              <a:lnSpc>
                <a:spcPct val="100000"/>
              </a:lnSpc>
              <a:spcBef>
                <a:spcPts val="0"/>
              </a:spcBef>
              <a:buNone/>
            </a:pPr>
            <a:r>
              <a:rPr lang="ar-IQ" sz="2000" dirty="0"/>
              <a:t>أما فيما يتعلق بالمؤسسات الدستورية في العراق، فانها تتكون من المؤسسات الآتية:</a:t>
            </a:r>
          </a:p>
          <a:p>
            <a:pPr marL="0" indent="0" algn="just" rtl="1">
              <a:lnSpc>
                <a:spcPct val="100000"/>
              </a:lnSpc>
              <a:spcBef>
                <a:spcPts val="0"/>
              </a:spcBef>
              <a:buNone/>
            </a:pPr>
            <a:r>
              <a:rPr lang="ar-IQ" sz="2400" b="1" dirty="0"/>
              <a:t>أولاً : السلطة التشريعية الاتحادية</a:t>
            </a:r>
          </a:p>
          <a:p>
            <a:pPr marL="0" indent="0" algn="just" rtl="1">
              <a:lnSpc>
                <a:spcPct val="100000"/>
              </a:lnSpc>
              <a:spcBef>
                <a:spcPts val="0"/>
              </a:spcBef>
              <a:buNone/>
            </a:pPr>
            <a:r>
              <a:rPr lang="ar-IQ" sz="2400" b="1" dirty="0"/>
              <a:t>ثانياً: السلطة التنفيذية الاتحادية</a:t>
            </a:r>
          </a:p>
          <a:p>
            <a:pPr marL="0" indent="0" algn="just" rtl="1">
              <a:lnSpc>
                <a:spcPct val="100000"/>
              </a:lnSpc>
              <a:spcBef>
                <a:spcPts val="0"/>
              </a:spcBef>
              <a:buNone/>
            </a:pPr>
            <a:r>
              <a:rPr lang="ar-IQ" sz="2400" b="1" dirty="0"/>
              <a:t>ثالثاً: السلطة القضائية الاتحادية</a:t>
            </a:r>
          </a:p>
          <a:p>
            <a:pPr marL="0" indent="0" algn="just" rtl="1">
              <a:lnSpc>
                <a:spcPct val="100000"/>
              </a:lnSpc>
              <a:spcBef>
                <a:spcPts val="0"/>
              </a:spcBef>
              <a:buNone/>
            </a:pPr>
            <a:endParaRPr lang="ar-IQ" sz="1700" dirty="0"/>
          </a:p>
        </p:txBody>
      </p:sp>
    </p:spTree>
    <p:extLst>
      <p:ext uri="{BB962C8B-B14F-4D97-AF65-F5344CB8AC3E}">
        <p14:creationId xmlns:p14="http://schemas.microsoft.com/office/powerpoint/2010/main" val="172553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algn="ctr"/>
            <a:r>
              <a:rPr lang="ar-IQ" sz="5400" b="1" cap="none" dirty="0" err="1">
                <a:ln w="0"/>
                <a:solidFill>
                  <a:schemeClr val="tx1"/>
                </a:solidFill>
                <a:effectLst>
                  <a:outerShdw blurRad="38100" dist="19050" dir="2700000" algn="tl" rotWithShape="0">
                    <a:schemeClr val="dk1">
                      <a:alpha val="40000"/>
                    </a:schemeClr>
                  </a:outerShdw>
                </a:effectLst>
                <a:cs typeface="Ali_K_Sahifa" pitchFamily="2" charset="-78"/>
              </a:rPr>
              <a:t>تيؤري</a:t>
            </a:r>
            <a:r>
              <a:rPr lang="ar-IQ" sz="5400" b="1" cap="none" dirty="0">
                <a:ln w="0"/>
                <a:solidFill>
                  <a:schemeClr val="tx1"/>
                </a:solidFill>
                <a:effectLst>
                  <a:outerShdw blurRad="38100" dist="19050" dir="2700000" algn="tl" rotWithShape="0">
                    <a:schemeClr val="dk1">
                      <a:alpha val="40000"/>
                    </a:schemeClr>
                  </a:outerShdw>
                </a:effectLst>
                <a:cs typeface="Ali_K_Sahifa" pitchFamily="2" charset="-78"/>
              </a:rPr>
              <a:t> </a:t>
            </a:r>
            <a:r>
              <a:rPr lang="ar-IQ" sz="5400" b="1" cap="none" dirty="0" err="1">
                <a:ln w="0"/>
                <a:solidFill>
                  <a:schemeClr val="tx1"/>
                </a:solidFill>
                <a:effectLst>
                  <a:outerShdw blurRad="38100" dist="19050" dir="2700000" algn="tl" rotWithShape="0">
                    <a:schemeClr val="dk1">
                      <a:alpha val="40000"/>
                    </a:schemeClr>
                  </a:outerShdw>
                </a:effectLst>
                <a:cs typeface="Ali_K_Sahifa" pitchFamily="2" charset="-78"/>
              </a:rPr>
              <a:t>طريَبةست</a:t>
            </a:r>
            <a:endParaRPr lang="ar-IQ" sz="5400" cap="none" dirty="0">
              <a:ln w="0"/>
              <a:solidFill>
                <a:schemeClr val="tx1"/>
              </a:solidFill>
              <a:effectLst>
                <a:outerShdw blurRad="38100" dist="19050" dir="2700000" algn="tl" rotWithShape="0">
                  <a:schemeClr val="dk1">
                    <a:alpha val="40000"/>
                  </a:schemeClr>
                </a:outerShdw>
              </a:effectLst>
              <a:cs typeface="Ali_K_Alwand" pitchFamily="2" charset="-78"/>
            </a:endParaRPr>
          </a:p>
        </p:txBody>
      </p:sp>
      <p:sp>
        <p:nvSpPr>
          <p:cNvPr id="3" name="Content Placeholder 2"/>
          <p:cNvSpPr>
            <a:spLocks noGrp="1"/>
          </p:cNvSpPr>
          <p:nvPr>
            <p:ph idx="1"/>
          </p:nvPr>
        </p:nvSpPr>
        <p:spPr>
          <a:solidFill>
            <a:schemeClr val="bg1"/>
          </a:solidFill>
        </p:spPr>
        <p:style>
          <a:lnRef idx="2">
            <a:schemeClr val="accent2"/>
          </a:lnRef>
          <a:fillRef idx="1">
            <a:schemeClr val="lt1"/>
          </a:fillRef>
          <a:effectRef idx="0">
            <a:schemeClr val="accent2"/>
          </a:effectRef>
          <a:fontRef idx="minor">
            <a:schemeClr val="dk1"/>
          </a:fontRef>
        </p:style>
        <p:txBody>
          <a:bodyPr>
            <a:normAutofit/>
          </a:bodyPr>
          <a:lstStyle/>
          <a:p>
            <a:pPr algn="r" rtl="1">
              <a:buClrTx/>
              <a:buNone/>
            </a:pPr>
            <a:r>
              <a:rPr lang="ar-IQ" sz="3600" dirty="0">
                <a:ln w="0"/>
                <a:solidFill>
                  <a:schemeClr val="tx1"/>
                </a:solidFill>
                <a:effectLst>
                  <a:outerShdw blurRad="38100" dist="19050" dir="2700000" algn="tl" rotWithShape="0">
                    <a:schemeClr val="dk1">
                      <a:alpha val="40000"/>
                    </a:schemeClr>
                  </a:outerShdw>
                </a:effectLst>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زاناكانى</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تيؤرةكة</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كؤكن</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لةسةر</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a:t>
            </a:r>
          </a:p>
          <a:p>
            <a:pPr algn="just" rtl="1">
              <a:buClrTx/>
              <a:buFont typeface="Wingdings" pitchFamily="2" charset="2"/>
              <a:buChar char="v"/>
            </a:pP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طيَراندنةوةى</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سةرهةلَدانى دةولَةت بؤ بيرؤكةى طريَبةستى كؤمةلاَيةتى .</a:t>
            </a:r>
          </a:p>
          <a:p>
            <a:pPr algn="just" rtl="1">
              <a:buClrTx/>
              <a:buFont typeface="Wingdings" pitchFamily="2" charset="2"/>
              <a:buChar char="v"/>
            </a:pP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تاكةكان</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ذياني كؤنى خؤيان طواستةوة بؤ ذيانى نيَو كؤمةلَى سياسى ريَكخراو بة ثيَى طريَبةست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20592-F979-E150-040F-338818472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294CD-ADDD-E6A8-8814-4FC2434882C7}"/>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1E284F97-6C32-2C5F-9F10-9ABF993B2013}"/>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just" rtl="1">
              <a:lnSpc>
                <a:spcPct val="100000"/>
              </a:lnSpc>
              <a:spcBef>
                <a:spcPts val="0"/>
              </a:spcBef>
              <a:buNone/>
            </a:pPr>
            <a:r>
              <a:rPr lang="ar-IQ" sz="1700" dirty="0"/>
              <a:t>	</a:t>
            </a:r>
            <a:r>
              <a:rPr lang="ar-IQ" sz="1800" dirty="0"/>
              <a:t>بموجب نص المادة (٤٨) من دستور جمهورية العراق لعام (٢٠٠٥) تتكون السلطة التشريعية الاتحادية من مجلسين (مجلس النواب ومجلس الاتحاد)، ووفقاً للمادة (٤٩) من الدستور يتكون مجلس النواب من عدد من الأعضاء بنسبة مقعد واحد لكل مائة ألف نسمة، يتم انتخابهم عن طريق الاقتراع العام السري المباشر، ويراعي فيه تمثيل سائر مكونات الشعب، وطبقاً لنص المادة (٥٥) من الدستور ينتخب مجلس النواب في أول جلسة له رئيساً ثم النائبين الأول والثاني للرئيس، وبالأغلبية المطلقة لعدد أعضاء المجلس وبالانتخاب السري المباشر.</a:t>
            </a:r>
          </a:p>
          <a:p>
            <a:pPr marL="0" indent="0" algn="just" rtl="1">
              <a:lnSpc>
                <a:spcPct val="100000"/>
              </a:lnSpc>
              <a:spcBef>
                <a:spcPts val="0"/>
              </a:spcBef>
              <a:buNone/>
            </a:pPr>
            <a:r>
              <a:rPr lang="ar-IQ" sz="1800" dirty="0"/>
              <a:t>	وتكون مدة العضوية في مجلس النواب (٤) سنوات، وتجرى انتخابات مجلس النواب الجديد قبل (٤٥) يوماً من انتهاء الدورة الانتخابية السابقة.</a:t>
            </a:r>
          </a:p>
          <a:p>
            <a:pPr marL="0" indent="0" algn="just" rtl="1">
              <a:lnSpc>
                <a:spcPct val="100000"/>
              </a:lnSpc>
              <a:spcBef>
                <a:spcPts val="0"/>
              </a:spcBef>
              <a:buNone/>
            </a:pPr>
            <a:r>
              <a:rPr lang="ar-IQ" sz="1800" dirty="0"/>
              <a:t>	وتكون المجلس النواب دورة انعقاد سنوية بفصلين تشريعين أمدها (۸) أشهر، وطبقاً للمادة (٥٩) من دستور تتخذ القرارات في جلسات مجلس النواب بالاغلبية البسيطة، بعد تحقق النصاب ما لم ينص الدستور على خلاف ذلك، ويتحقق نصاب انعقاد جلسات مجلس النواب بحضور الاغلبية المطلقة لعدد أعضائه.</a:t>
            </a:r>
          </a:p>
          <a:p>
            <a:pPr marL="0" indent="0" algn="just" rtl="1">
              <a:lnSpc>
                <a:spcPct val="100000"/>
              </a:lnSpc>
              <a:spcBef>
                <a:spcPts val="0"/>
              </a:spcBef>
              <a:buNone/>
            </a:pPr>
            <a:r>
              <a:rPr lang="ar-IQ" sz="1800" dirty="0"/>
              <a:t>	وبالنسبة لبرلمان كوردستان العراق فانه يتكون من مجلس واحد ويعد أعلى سلطة تشريعية ورقابية، ويضم (۱۱۱) عضوا، ومدة العضوية فيه (٤) سنوات تقويمية. </a:t>
            </a:r>
          </a:p>
        </p:txBody>
      </p:sp>
    </p:spTree>
    <p:extLst>
      <p:ext uri="{BB962C8B-B14F-4D97-AF65-F5344CB8AC3E}">
        <p14:creationId xmlns:p14="http://schemas.microsoft.com/office/powerpoint/2010/main" val="5927211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FD260-8465-90E9-DA04-41A875AF1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6F8DA-E619-4FAB-D4D3-945D298CD1D8}"/>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0BF43C30-AD93-BB38-8BB3-4F8A6CC59D08}"/>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just" rtl="1">
              <a:lnSpc>
                <a:spcPct val="100000"/>
              </a:lnSpc>
              <a:spcBef>
                <a:spcPts val="0"/>
              </a:spcBef>
              <a:buNone/>
            </a:pPr>
            <a:r>
              <a:rPr lang="ar-IQ" sz="1800" dirty="0"/>
              <a:t>أما فيما يتعلق بأختصاصات مجلس النواب، فانه بموجب الدستور يختص مجلس النواب العراقي بما يلي:</a:t>
            </a:r>
          </a:p>
          <a:p>
            <a:pPr marL="0" indent="0" algn="ctr" rtl="1">
              <a:lnSpc>
                <a:spcPct val="100000"/>
              </a:lnSpc>
              <a:spcBef>
                <a:spcPts val="0"/>
              </a:spcBef>
              <a:buNone/>
            </a:pPr>
            <a:r>
              <a:rPr lang="ar-IQ" sz="2000" b="1" dirty="0"/>
              <a:t>أولاً: الاختصاص التشريعي</a:t>
            </a:r>
          </a:p>
          <a:p>
            <a:pPr marL="0" indent="0" algn="just" rtl="1">
              <a:lnSpc>
                <a:spcPct val="100000"/>
              </a:lnSpc>
              <a:spcBef>
                <a:spcPts val="0"/>
              </a:spcBef>
              <a:buNone/>
            </a:pPr>
            <a:r>
              <a:rPr lang="ar-IQ" sz="1800" dirty="0"/>
              <a:t>تقديم مقترحات القوانين من عشرة من أعضائه أو من أحدى لجانه المختصة.</a:t>
            </a:r>
          </a:p>
          <a:p>
            <a:pPr marL="0" indent="0" algn="ctr" rtl="1">
              <a:lnSpc>
                <a:spcPct val="100000"/>
              </a:lnSpc>
              <a:spcBef>
                <a:spcPts val="0"/>
              </a:spcBef>
              <a:buNone/>
            </a:pPr>
            <a:r>
              <a:rPr lang="ar-IQ" sz="2000" b="1" dirty="0"/>
              <a:t>ثانياً: الاختصاص الرقابي</a:t>
            </a:r>
          </a:p>
          <a:p>
            <a:pPr marL="0" indent="0" algn="just" rtl="1">
              <a:lnSpc>
                <a:spcPct val="100000"/>
              </a:lnSpc>
              <a:spcBef>
                <a:spcPts val="0"/>
              </a:spcBef>
              <a:buNone/>
            </a:pPr>
            <a:r>
              <a:rPr lang="ar-IQ" sz="1800" dirty="0"/>
              <a:t>	لقد منح الدستور العراقي لعام (۲۰۰۵) مجلس النواب بعض الوسائل أو الضمانات التي تمكنه من بسط رقابته على أعمال السلطة التنفيذية، وتتمثل هذه الوسائل بما يلي:</a:t>
            </a:r>
          </a:p>
          <a:p>
            <a:pPr marL="0" indent="0" algn="ctr" rtl="1">
              <a:lnSpc>
                <a:spcPct val="100000"/>
              </a:lnSpc>
              <a:spcBef>
                <a:spcPts val="0"/>
              </a:spcBef>
              <a:buNone/>
            </a:pPr>
            <a:r>
              <a:rPr lang="ar-IQ" sz="2000" b="1" dirty="0"/>
              <a:t>۱. حق توجيه السؤال</a:t>
            </a:r>
          </a:p>
          <a:p>
            <a:pPr marL="0" indent="0" algn="just" rtl="1">
              <a:lnSpc>
                <a:spcPct val="100000"/>
              </a:lnSpc>
              <a:spcBef>
                <a:spcPts val="0"/>
              </a:spcBef>
              <a:buNone/>
            </a:pPr>
            <a:r>
              <a:rPr lang="ar-IQ" sz="1800" dirty="0"/>
              <a:t>	تتمثل الآلية المنظمة لممارسة صلاحية توجيه السؤال من عضو مجلس النواب إلى أعضاء السلطة التنفيذية بما يلي:</a:t>
            </a:r>
          </a:p>
          <a:p>
            <a:pPr marL="0" indent="0" algn="just" rtl="1">
              <a:lnSpc>
                <a:spcPct val="100000"/>
              </a:lnSpc>
              <a:spcBef>
                <a:spcPts val="0"/>
              </a:spcBef>
              <a:buNone/>
            </a:pPr>
            <a:r>
              <a:rPr lang="ar-IQ" sz="2000" b="1" dirty="0"/>
              <a:t>أ. </a:t>
            </a:r>
            <a:r>
              <a:rPr lang="ar-IQ" sz="1800" dirty="0"/>
              <a:t>اعطاء صلاحية توجيه السؤال لعضو مجلس النواب بشكل مستقل و منفرد.</a:t>
            </a:r>
          </a:p>
          <a:p>
            <a:pPr marL="0" indent="0" algn="just" rtl="1">
              <a:lnSpc>
                <a:spcPct val="100000"/>
              </a:lnSpc>
              <a:spcBef>
                <a:spcPts val="0"/>
              </a:spcBef>
              <a:buNone/>
            </a:pPr>
            <a:r>
              <a:rPr lang="ar-IQ" sz="2000" b="1" dirty="0"/>
              <a:t>ب. </a:t>
            </a:r>
            <a:r>
              <a:rPr lang="ar-IQ" sz="1800" dirty="0"/>
              <a:t>يحق لعضو مجلس النواب توجيه سؤال إلى أي عضو من أعضاء الحكومة سواءً كان رئيس الوزراء أو نائبه أو وزيراً ما في أي موضوع يدخل في اختصاصهم.</a:t>
            </a:r>
          </a:p>
          <a:p>
            <a:pPr marL="0" indent="0" algn="just" rtl="1">
              <a:lnSpc>
                <a:spcPct val="100000"/>
              </a:lnSpc>
              <a:spcBef>
                <a:spcPts val="0"/>
              </a:spcBef>
              <a:buNone/>
            </a:pPr>
            <a:r>
              <a:rPr lang="ar-IQ" sz="2000" b="1" dirty="0"/>
              <a:t>ج. </a:t>
            </a:r>
            <a:r>
              <a:rPr lang="ar-IQ" sz="1800" dirty="0"/>
              <a:t>يجب أن يقدم السؤال بشكل مكتوب أي خطي ويوجه ابتداء إلى هيئة رئاسة مجلس النواب وتكون الاجابة شفهياً أو كتابة.</a:t>
            </a:r>
          </a:p>
        </p:txBody>
      </p:sp>
    </p:spTree>
    <p:extLst>
      <p:ext uri="{BB962C8B-B14F-4D97-AF65-F5344CB8AC3E}">
        <p14:creationId xmlns:p14="http://schemas.microsoft.com/office/powerpoint/2010/main" val="603194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DEA2C-2EAF-8795-5BCB-5954F0FB5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4F87B-9AF7-5F28-4B37-99569881FA00}"/>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0DCA8E27-7B21-8820-136D-47C3BAEF9153}"/>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ctr" rtl="1">
              <a:lnSpc>
                <a:spcPct val="100000"/>
              </a:lnSpc>
              <a:spcBef>
                <a:spcPts val="0"/>
              </a:spcBef>
              <a:buNone/>
            </a:pPr>
            <a:r>
              <a:rPr lang="ar-IQ" sz="2200" b="1" dirty="0"/>
              <a:t>ثانياً: الاختصاص الرقابي</a:t>
            </a:r>
          </a:p>
          <a:p>
            <a:pPr marL="0" indent="0" algn="ctr" rtl="1">
              <a:lnSpc>
                <a:spcPct val="100000"/>
              </a:lnSpc>
              <a:spcBef>
                <a:spcPts val="0"/>
              </a:spcBef>
              <a:buNone/>
            </a:pPr>
            <a:r>
              <a:rPr lang="ar-IQ" sz="2000" b="1" dirty="0"/>
              <a:t>۱. حق توجيه السؤال</a:t>
            </a:r>
          </a:p>
          <a:p>
            <a:pPr marL="0" indent="0" algn="just" rtl="1">
              <a:lnSpc>
                <a:spcPct val="100000"/>
              </a:lnSpc>
              <a:spcBef>
                <a:spcPts val="0"/>
              </a:spcBef>
              <a:buNone/>
            </a:pPr>
            <a:r>
              <a:rPr lang="ar-IQ" sz="2000" b="1" dirty="0"/>
              <a:t>د. </a:t>
            </a:r>
            <a:r>
              <a:rPr lang="ar-IQ" sz="1800" dirty="0"/>
              <a:t>يشترط لممارسة صلاحية توجيه السؤال بعدم جواز أن يكون الموضوع المحال إلى اللجان البرلمانية موضوعاً للسؤال إلا بعد أن يتم تقديم تقرير من قبل اللجنة إلى المجلس، عندئذ يمكن أن يكون موضوعاً للسؤال، بالإضافة إلى قيد آخر يتعلق بعدد الأسئلة التي يحق للعضو طرحها في جلسة واحدة، حيث حددت بسؤال واحد في جلسة واحدة، فاذا أراد العضو أن يسأل سؤالاً آخر فعليه أن ينتظر جلسة أخرى.</a:t>
            </a:r>
          </a:p>
          <a:p>
            <a:pPr marL="0" indent="0" algn="just" rtl="1">
              <a:lnSpc>
                <a:spcPct val="100000"/>
              </a:lnSpc>
              <a:spcBef>
                <a:spcPts val="0"/>
              </a:spcBef>
              <a:buNone/>
            </a:pPr>
            <a:r>
              <a:rPr lang="ar-IQ" sz="1800" b="1" dirty="0">
                <a:solidFill>
                  <a:srgbClr val="FF0000"/>
                </a:solidFill>
              </a:rPr>
              <a:t>ويسقط حق العضو في ممارسة صلاحيته في طرح السؤال في حالات معينة منها:</a:t>
            </a:r>
          </a:p>
          <a:p>
            <a:pPr marL="0" indent="0" algn="just" rtl="1">
              <a:lnSpc>
                <a:spcPct val="100000"/>
              </a:lnSpc>
              <a:spcBef>
                <a:spcPts val="0"/>
              </a:spcBef>
              <a:buNone/>
            </a:pPr>
            <a:r>
              <a:rPr lang="ar-IQ" sz="2000" b="1" dirty="0"/>
              <a:t>أ. </a:t>
            </a:r>
            <a:r>
              <a:rPr lang="ar-IQ" sz="1800" dirty="0"/>
              <a:t>سحب السؤال من العضو السائل في أي وقت.</a:t>
            </a:r>
          </a:p>
          <a:p>
            <a:pPr marL="0" indent="0" algn="just" rtl="1">
              <a:lnSpc>
                <a:spcPct val="100000"/>
              </a:lnSpc>
              <a:spcBef>
                <a:spcPts val="0"/>
              </a:spcBef>
              <a:buNone/>
            </a:pPr>
            <a:r>
              <a:rPr lang="ar-IQ" sz="2000" b="1" dirty="0"/>
              <a:t>ب. </a:t>
            </a:r>
            <a:r>
              <a:rPr lang="ar-IQ" sz="1800" dirty="0"/>
              <a:t>زوال صفة العضوية عن العضو في مجلس النواب.</a:t>
            </a:r>
          </a:p>
          <a:p>
            <a:pPr marL="0" indent="0" algn="just" rtl="1">
              <a:lnSpc>
                <a:spcPct val="100000"/>
              </a:lnSpc>
              <a:spcBef>
                <a:spcPts val="0"/>
              </a:spcBef>
              <a:buNone/>
            </a:pPr>
            <a:r>
              <a:rPr lang="ar-IQ" sz="2000" b="1" dirty="0"/>
              <a:t>ج. </a:t>
            </a:r>
            <a:r>
              <a:rPr lang="ar-IQ" sz="1800" dirty="0"/>
              <a:t>زوال الصفة الرسمية عن الشخص الذي وجه إليه السؤال.</a:t>
            </a:r>
          </a:p>
          <a:p>
            <a:pPr marL="0" indent="0" algn="just" rtl="1">
              <a:lnSpc>
                <a:spcPct val="100000"/>
              </a:lnSpc>
              <a:spcBef>
                <a:spcPts val="0"/>
              </a:spcBef>
              <a:buNone/>
            </a:pPr>
            <a:r>
              <a:rPr lang="ar-IQ" sz="1800" dirty="0"/>
              <a:t>	أخذ النظام الداخلي البرلمان كوردستان بهذه الوسيلة الرقابية ايضا واعطى الصلاحية لعضو البرلمان في توجيه اسئلة تحريرية او شفهية الى رئيس الوزراء أو اعضاء مجلس الوزراء.</a:t>
            </a:r>
          </a:p>
        </p:txBody>
      </p:sp>
    </p:spTree>
    <p:extLst>
      <p:ext uri="{BB962C8B-B14F-4D97-AF65-F5344CB8AC3E}">
        <p14:creationId xmlns:p14="http://schemas.microsoft.com/office/powerpoint/2010/main" val="23457582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C2B36-AADD-3D9F-83EA-3478B9A4D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59FC6-3699-BE0D-4DE7-96D28FC435DA}"/>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FFA65AE7-C8FE-9742-CCF4-880F4CE03F2E}"/>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ctr" rtl="1">
              <a:lnSpc>
                <a:spcPct val="100000"/>
              </a:lnSpc>
              <a:spcBef>
                <a:spcPts val="0"/>
              </a:spcBef>
              <a:buNone/>
            </a:pPr>
            <a:r>
              <a:rPr lang="ar-IQ" sz="2200" b="1" dirty="0"/>
              <a:t>ثانياً: الاختصاص الرقابي</a:t>
            </a:r>
          </a:p>
          <a:p>
            <a:pPr marL="0" indent="0" algn="just" rtl="1">
              <a:lnSpc>
                <a:spcPct val="100000"/>
              </a:lnSpc>
              <a:spcBef>
                <a:spcPts val="0"/>
              </a:spcBef>
              <a:buNone/>
            </a:pPr>
            <a:r>
              <a:rPr lang="ar-IQ" sz="1800" dirty="0"/>
              <a:t>	لقد منح الدستور العراقي لعام (۲۰۰۵) مجلس النواب بعض الوسائل أو الضمانات التي تمكنه من بسط رقابته على أعمال السلطة التنفيذية، وتتمثل هذه الوسائل بما يلي:</a:t>
            </a:r>
          </a:p>
          <a:p>
            <a:pPr marL="0" indent="0" algn="ctr" rtl="1">
              <a:lnSpc>
                <a:spcPct val="100000"/>
              </a:lnSpc>
              <a:spcBef>
                <a:spcPts val="0"/>
              </a:spcBef>
              <a:buNone/>
            </a:pPr>
            <a:r>
              <a:rPr lang="ar-IQ" sz="2000" b="1" dirty="0"/>
              <a:t>٢. التحقيق البرلماني</a:t>
            </a:r>
            <a:endParaRPr lang="ar-IQ" sz="2000" dirty="0"/>
          </a:p>
          <a:p>
            <a:pPr marL="0" indent="0" algn="just" rtl="1">
              <a:lnSpc>
                <a:spcPct val="100000"/>
              </a:lnSpc>
              <a:spcBef>
                <a:spcPts val="0"/>
              </a:spcBef>
              <a:buNone/>
            </a:pPr>
            <a:r>
              <a:rPr lang="ar-IQ" sz="1800" dirty="0"/>
              <a:t>	بالرجوع إلى الدستور العراقي لعام (۲۰۰۵)، نجد أنه لم ينص أو يتناول هذه الوسيلة، وإنما نظمها النظام الداخلي لمجلس النواب العراقي لعام (٢٠٠٦) المعدل، إذ جاء هذا النظام بأكثر من نص منظم لصلاحية عضو البرلمان في ممارسة وسيلة التحقيق البرلماني وفق الآلية الآتية:</a:t>
            </a:r>
          </a:p>
          <a:p>
            <a:pPr marL="0" indent="0" algn="just" rtl="1">
              <a:lnSpc>
                <a:spcPct val="100000"/>
              </a:lnSpc>
              <a:spcBef>
                <a:spcPts val="0"/>
              </a:spcBef>
              <a:buNone/>
            </a:pPr>
            <a:r>
              <a:rPr lang="ar-IQ" sz="2000" b="1" dirty="0"/>
              <a:t>أ. </a:t>
            </a:r>
            <a:r>
              <a:rPr lang="ar-IQ" sz="1800" dirty="0"/>
              <a:t>المجلس النواب من خلال أعضائه صلاحية إجراء التحقيق مع أي من المسؤولين من أعضاء مجلس الوزراء بمن فيهم رئيس الوزراء وأي مسؤول آخر في السلطة التنفيذية، بشأن أية واقعة يرى مجلس النواب أنَّ لها علاقة بالمصلحة العامة أو بحقوق المواطنين.</a:t>
            </a:r>
          </a:p>
          <a:p>
            <a:pPr marL="0" indent="0" algn="just" rtl="1">
              <a:lnSpc>
                <a:spcPct val="100000"/>
              </a:lnSpc>
              <a:spcBef>
                <a:spcPts val="0"/>
              </a:spcBef>
              <a:buNone/>
            </a:pPr>
            <a:r>
              <a:rPr lang="ar-IQ" sz="2000" b="1" dirty="0"/>
              <a:t>ب. </a:t>
            </a:r>
            <a:r>
              <a:rPr lang="ar-IQ" sz="1800" dirty="0"/>
              <a:t>يتم تشكيل لجان التحقيق بحسب مقتضيات العمل والموضوعات المعروضة على مجلس النواب، وتشكل هذه اللجان بموافقة أغلبية عدد أعضاء الحاضرين في المجلس بناء على اقتراح من هيئة رئاسة المجلس أو خمسين عضواً من الأعضاء.</a:t>
            </a:r>
          </a:p>
        </p:txBody>
      </p:sp>
    </p:spTree>
    <p:extLst>
      <p:ext uri="{BB962C8B-B14F-4D97-AF65-F5344CB8AC3E}">
        <p14:creationId xmlns:p14="http://schemas.microsoft.com/office/powerpoint/2010/main" val="19118993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CE77D-22D8-4E4C-16F6-328320349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8E55A-B8BB-7EF8-BB38-5838F6077F9A}"/>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EDAD2353-EDAF-2994-7978-B192344CB394}"/>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ctr" rtl="1">
              <a:lnSpc>
                <a:spcPct val="100000"/>
              </a:lnSpc>
              <a:spcBef>
                <a:spcPts val="0"/>
              </a:spcBef>
              <a:buNone/>
            </a:pPr>
            <a:r>
              <a:rPr lang="ar-IQ" sz="2200" b="1" dirty="0"/>
              <a:t>ثانياً: الاختصاص الرقابي</a:t>
            </a:r>
          </a:p>
          <a:p>
            <a:pPr marL="0" indent="0" algn="just" rtl="1">
              <a:lnSpc>
                <a:spcPct val="100000"/>
              </a:lnSpc>
              <a:spcBef>
                <a:spcPts val="0"/>
              </a:spcBef>
              <a:buNone/>
            </a:pPr>
            <a:r>
              <a:rPr lang="ar-IQ" sz="1800" dirty="0"/>
              <a:t>	لقد منح الدستور العراقي لعام (۲۰۰۵) مجلس النواب بعض الوسائل أو الضمانات التي تمكنه من بسط رقابته على أعمال السلطة التنفيذية، وتتمثل هذه الوسائل بما يلي:</a:t>
            </a:r>
          </a:p>
          <a:p>
            <a:pPr marL="0" indent="0" algn="ctr" rtl="1">
              <a:lnSpc>
                <a:spcPct val="100000"/>
              </a:lnSpc>
              <a:spcBef>
                <a:spcPts val="0"/>
              </a:spcBef>
              <a:buNone/>
            </a:pPr>
            <a:r>
              <a:rPr lang="ar-IQ" sz="2000" b="1" dirty="0"/>
              <a:t>٢. التحقيق البرلماني</a:t>
            </a:r>
          </a:p>
          <a:p>
            <a:pPr marL="0" indent="0" algn="just" rtl="1">
              <a:lnSpc>
                <a:spcPct val="100000"/>
              </a:lnSpc>
              <a:spcBef>
                <a:spcPts val="0"/>
              </a:spcBef>
              <a:buNone/>
            </a:pPr>
            <a:r>
              <a:rPr lang="ar-IQ" sz="2000" b="1" dirty="0"/>
              <a:t>ج. </a:t>
            </a:r>
            <a:r>
              <a:rPr lang="ar-IQ" sz="1800" dirty="0"/>
              <a:t>تتمتع لجنة التحقيق بصلاحية تقصي الحقائق فيما هو معروض عليها من قضايا، ويحق للجنة دعوة أي شخص لسماع أقواله وفق الطرق الاصولية ولها حق الاطلاع على كل ما له علاقة بالقضية المعروضة عليها من دون المساس بالقضايا المعروضة على القضاء ولها الاستعانة بالخبراء، ويتم تحديد أجورهم بالاتفاق مع هيئة رئاسة البرلمان.</a:t>
            </a:r>
          </a:p>
          <a:p>
            <a:pPr marL="0" indent="0" algn="just" rtl="1">
              <a:lnSpc>
                <a:spcPct val="100000"/>
              </a:lnSpc>
              <a:spcBef>
                <a:spcPts val="0"/>
              </a:spcBef>
              <a:buNone/>
            </a:pPr>
            <a:r>
              <a:rPr lang="ar-IQ" sz="1800" dirty="0"/>
              <a:t>	ترفع لجنة التحقيق بعد انتهاء التحقيق تقريرا وتوصيات إلى هيئة رئاسة مجلس النواب من أجل عرضها على المجلس لاتخاذ ما يراه مناسباً.</a:t>
            </a:r>
          </a:p>
        </p:txBody>
      </p:sp>
    </p:spTree>
    <p:extLst>
      <p:ext uri="{BB962C8B-B14F-4D97-AF65-F5344CB8AC3E}">
        <p14:creationId xmlns:p14="http://schemas.microsoft.com/office/powerpoint/2010/main" val="1942111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E1DDE-CF3A-95CA-ABC5-7307C0E1E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64FD1-5852-8B98-7E10-7406164226A6}"/>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BAA61D33-03D2-BED3-71F3-6370AA3E2FCB}"/>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ctr" rtl="1">
              <a:lnSpc>
                <a:spcPct val="100000"/>
              </a:lnSpc>
              <a:spcBef>
                <a:spcPts val="0"/>
              </a:spcBef>
              <a:buNone/>
            </a:pPr>
            <a:r>
              <a:rPr lang="ar-IQ" sz="2200" b="1" dirty="0"/>
              <a:t>ثانياً: الاختصاص الرقابي</a:t>
            </a:r>
          </a:p>
          <a:p>
            <a:pPr marL="0" indent="0" algn="just" rtl="1">
              <a:lnSpc>
                <a:spcPct val="100000"/>
              </a:lnSpc>
              <a:spcBef>
                <a:spcPts val="0"/>
              </a:spcBef>
              <a:buNone/>
            </a:pPr>
            <a:r>
              <a:rPr lang="ar-IQ" sz="1800" dirty="0"/>
              <a:t>	لقد منح الدستور العراقي لعام (۲۰۰۵) مجلس النواب بعض الوسائل أو الضمانات التي تمكنه من بسط رقابته على أعمال السلطة التنفيذية، وتتمثل هذه الوسائل بما يلي:</a:t>
            </a:r>
          </a:p>
          <a:p>
            <a:pPr marL="0" indent="0" algn="ctr" rtl="1">
              <a:lnSpc>
                <a:spcPct val="100000"/>
              </a:lnSpc>
              <a:spcBef>
                <a:spcPts val="0"/>
              </a:spcBef>
              <a:buNone/>
            </a:pPr>
            <a:r>
              <a:rPr lang="ar-IQ" sz="2000" b="1" dirty="0"/>
              <a:t>3. طرح موضوع عام للمناقشة</a:t>
            </a:r>
          </a:p>
          <a:p>
            <a:pPr marL="0" indent="0" algn="just" rtl="1">
              <a:lnSpc>
                <a:spcPct val="100000"/>
              </a:lnSpc>
              <a:spcBef>
                <a:spcPts val="0"/>
              </a:spcBef>
              <a:buNone/>
            </a:pPr>
            <a:r>
              <a:rPr lang="ar-IQ" sz="1800" dirty="0"/>
              <a:t>	منح الدستور العراقي والنظام الداخلي لمجلس النواب عضو البرلمان صلاحية طرح موضوع عام للمناقشة وفق الآلية الآتية:</a:t>
            </a:r>
          </a:p>
          <a:p>
            <a:pPr marL="0" indent="0" algn="just" rtl="1">
              <a:lnSpc>
                <a:spcPct val="100000"/>
              </a:lnSpc>
              <a:spcBef>
                <a:spcPts val="0"/>
              </a:spcBef>
              <a:buNone/>
            </a:pPr>
            <a:r>
              <a:rPr lang="ar-IQ" sz="2000" b="1" dirty="0"/>
              <a:t>أ. </a:t>
            </a:r>
            <a:r>
              <a:rPr lang="ar-IQ" sz="1800" dirty="0"/>
              <a:t>يقدم طلب طرح موضوع عام للمناقشة وفق الدستور من قبل (٢٥) عضواً على الأقل من أعضاء مجلس النواب لاستيضاح سياسة واداء مجلس الوزراء أو أحدى الوزارات ويقدم الطلب إلى رئيس مجلس النواب، ويحدد رئيس مجلس الوزراء أو الوزراء موعداً للحضور أمام مجلس النواب لمناقشته.</a:t>
            </a:r>
          </a:p>
          <a:p>
            <a:pPr marL="0" indent="0" algn="just" rtl="1">
              <a:lnSpc>
                <a:spcPct val="100000"/>
              </a:lnSpc>
              <a:spcBef>
                <a:spcPts val="0"/>
              </a:spcBef>
              <a:buNone/>
            </a:pPr>
            <a:r>
              <a:rPr lang="ar-IQ" sz="2000" b="1" dirty="0"/>
              <a:t>ب. </a:t>
            </a:r>
            <a:r>
              <a:rPr lang="ar-IQ" sz="1800" dirty="0"/>
              <a:t>وقد أشار النظام الداخلي على ضرورة أن يتم تحديد سقف زمني للمناقشة امام مجلس النواب من قبل رئيس مجلس الوزراء.</a:t>
            </a:r>
          </a:p>
          <a:p>
            <a:pPr marL="0" indent="0" algn="just" rtl="1">
              <a:lnSpc>
                <a:spcPct val="100000"/>
              </a:lnSpc>
              <a:spcBef>
                <a:spcPts val="0"/>
              </a:spcBef>
              <a:buNone/>
            </a:pPr>
            <a:r>
              <a:rPr lang="ar-IQ" sz="1800" dirty="0"/>
              <a:t>	وأخذ برلمان كوردستان العراق بهذه الوسيلة الرقابية ايضا ومنح كلاً من (۱۰) اعضاء من البرلمان أو رئيس الوزراء صلاحية تقديم طلب موضوع عام للمناقشة الى البرلمان.</a:t>
            </a:r>
          </a:p>
        </p:txBody>
      </p:sp>
    </p:spTree>
    <p:extLst>
      <p:ext uri="{BB962C8B-B14F-4D97-AF65-F5344CB8AC3E}">
        <p14:creationId xmlns:p14="http://schemas.microsoft.com/office/powerpoint/2010/main" val="20851523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E04F8-B7D7-E5F0-DECC-5ACBD9477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1DD37-7EDE-7BD7-2DE8-20E04952CA41}"/>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B8864714-C251-CA41-0DE3-98DCF6D0FC15}"/>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ctr" rtl="1">
              <a:lnSpc>
                <a:spcPct val="100000"/>
              </a:lnSpc>
              <a:spcBef>
                <a:spcPts val="0"/>
              </a:spcBef>
              <a:buNone/>
            </a:pPr>
            <a:r>
              <a:rPr lang="ar-IQ" sz="2200" b="1" dirty="0"/>
              <a:t>ثانياً: الاختصاص الرقابي</a:t>
            </a:r>
          </a:p>
          <a:p>
            <a:pPr marL="0" indent="0" algn="just" rtl="1">
              <a:lnSpc>
                <a:spcPct val="100000"/>
              </a:lnSpc>
              <a:spcBef>
                <a:spcPts val="0"/>
              </a:spcBef>
              <a:buNone/>
            </a:pPr>
            <a:r>
              <a:rPr lang="ar-IQ" sz="1800" dirty="0"/>
              <a:t>	لقد منح الدستور العراقي لعام (۲۰۰۵) مجلس النواب بعض الوسائل أو الضمانات التي تمكنه من بسط رقابته على أعمال السلطة التنفيذية، وتتمثل هذه الوسائل بما يلي:</a:t>
            </a:r>
          </a:p>
          <a:p>
            <a:pPr marL="0" indent="0" algn="ctr" rtl="1">
              <a:lnSpc>
                <a:spcPct val="100000"/>
              </a:lnSpc>
              <a:spcBef>
                <a:spcPts val="0"/>
              </a:spcBef>
              <a:buNone/>
            </a:pPr>
            <a:r>
              <a:rPr lang="ar-IQ" sz="2000" b="1" dirty="0"/>
              <a:t>٤. الاستجواب</a:t>
            </a:r>
          </a:p>
          <a:p>
            <a:pPr marL="0" indent="0" algn="just" rtl="1">
              <a:lnSpc>
                <a:spcPct val="100000"/>
              </a:lnSpc>
              <a:spcBef>
                <a:spcPts val="0"/>
              </a:spcBef>
              <a:buNone/>
            </a:pPr>
            <a:r>
              <a:rPr lang="ar-IQ" sz="1800" dirty="0"/>
              <a:t>	نظمت صلاحية ممارسة الاستجواب لعضو البرلمان في الدستور والنظام الداخلي المجلس النواب وفق الشروط التالية:</a:t>
            </a:r>
          </a:p>
          <a:p>
            <a:pPr marL="0" indent="0" algn="just" rtl="1">
              <a:lnSpc>
                <a:spcPct val="100000"/>
              </a:lnSpc>
              <a:spcBef>
                <a:spcPts val="0"/>
              </a:spcBef>
              <a:buNone/>
            </a:pPr>
            <a:r>
              <a:rPr lang="ar-IQ" sz="2000" b="1" dirty="0"/>
              <a:t>أ. </a:t>
            </a:r>
            <a:r>
              <a:rPr lang="ar-IQ" sz="1800" dirty="0"/>
              <a:t>ان يقترن الطلب بموافقة (۲٥) عضواً عن الأقل من أعضاء مجلس النواب، على ان يقدم الطلب كتابة إلى رئيس المجلس موقعاً عليه من العضو طالب الاستجواب.</a:t>
            </a:r>
          </a:p>
          <a:p>
            <a:pPr marL="0" indent="0" algn="just" rtl="1">
              <a:lnSpc>
                <a:spcPct val="100000"/>
              </a:lnSpc>
              <a:spcBef>
                <a:spcPts val="0"/>
              </a:spcBef>
              <a:buNone/>
            </a:pPr>
            <a:r>
              <a:rPr lang="ar-IQ" sz="1800" b="1" dirty="0"/>
              <a:t>ب. </a:t>
            </a:r>
            <a:r>
              <a:rPr lang="ar-IQ" sz="1800" dirty="0"/>
              <a:t>ان يكون الغرض من الاستجواب محاسبة وتقييم إداء العضو في مجلس النواب في الشؤون الداخلة في اختصاصه، ويجب أن يتضمن الطلب موضوع الأمور المستجوب عنها، والأسباب التي يستند إليها مقدم الاستجواب، ووجه المخالفة التي ينسبها إلى من وجه إليه الاستجواب وما لدى المستجوب من أسانيد وأدلة تؤيد ما ذهب إليه.</a:t>
            </a:r>
          </a:p>
        </p:txBody>
      </p:sp>
    </p:spTree>
    <p:extLst>
      <p:ext uri="{BB962C8B-B14F-4D97-AF65-F5344CB8AC3E}">
        <p14:creationId xmlns:p14="http://schemas.microsoft.com/office/powerpoint/2010/main" val="22965834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6E28F-2391-A55B-B977-A422F9967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80A42-29F7-35B8-DCDF-924D1B61C60A}"/>
              </a:ext>
            </a:extLst>
          </p:cNvPr>
          <p:cNvSpPr>
            <a:spLocks noGrp="1"/>
          </p:cNvSpPr>
          <p:nvPr>
            <p:ph type="title"/>
          </p:nvPr>
        </p:nvSpPr>
        <p:spPr>
          <a:xfrm>
            <a:off x="228600" y="152400"/>
            <a:ext cx="86868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28E9AF29-81D9-AC30-05D7-4DAD3C831A4B}"/>
              </a:ext>
            </a:extLst>
          </p:cNvPr>
          <p:cNvSpPr>
            <a:spLocks noGrp="1"/>
          </p:cNvSpPr>
          <p:nvPr>
            <p:ph idx="1"/>
          </p:nvPr>
        </p:nvSpPr>
        <p:spPr>
          <a:xfrm>
            <a:off x="228600" y="1371600"/>
            <a:ext cx="8686800" cy="5334000"/>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ctr" rtl="1">
              <a:lnSpc>
                <a:spcPct val="100000"/>
              </a:lnSpc>
              <a:spcBef>
                <a:spcPts val="0"/>
              </a:spcBef>
              <a:buNone/>
            </a:pPr>
            <a:r>
              <a:rPr lang="ar-IQ" sz="2200" b="1" dirty="0"/>
              <a:t>ثانياً: الاختصاص الرقابي</a:t>
            </a:r>
          </a:p>
          <a:p>
            <a:pPr marL="0" indent="0" algn="just" rtl="1">
              <a:lnSpc>
                <a:spcPct val="100000"/>
              </a:lnSpc>
              <a:spcBef>
                <a:spcPts val="0"/>
              </a:spcBef>
              <a:buNone/>
            </a:pPr>
            <a:r>
              <a:rPr lang="ar-IQ" sz="1800" dirty="0"/>
              <a:t>لقد منح الدستور العراقي لعام (۲۰۰۵) مجلس النواب بعض الوسائل أو الضمانات التي تمكنه من بسط رقابته على أعمال السلطة التنفيذية، وتتمثل هذه الوسائل بما يلي:</a:t>
            </a:r>
          </a:p>
          <a:p>
            <a:pPr marL="0" indent="0" algn="ctr" rtl="1">
              <a:lnSpc>
                <a:spcPct val="100000"/>
              </a:lnSpc>
              <a:spcBef>
                <a:spcPts val="0"/>
              </a:spcBef>
              <a:buNone/>
            </a:pPr>
            <a:r>
              <a:rPr lang="ar-IQ" sz="2000" b="1" dirty="0"/>
              <a:t>٤. الاستجواب</a:t>
            </a:r>
          </a:p>
          <a:p>
            <a:pPr marL="0" indent="0" algn="just" rtl="1">
              <a:lnSpc>
                <a:spcPct val="100000"/>
              </a:lnSpc>
              <a:spcBef>
                <a:spcPts val="0"/>
              </a:spcBef>
              <a:buNone/>
            </a:pPr>
            <a:r>
              <a:rPr lang="ar-IQ" sz="2000" b="1" dirty="0"/>
              <a:t>ج. </a:t>
            </a:r>
            <a:r>
              <a:rPr lang="ar-IQ" sz="1800" dirty="0"/>
              <a:t>لا يجوز أن يتضمن طلب الاستجواب أموراً مخالفة للدستور وللقانون أو عبارات غير لائقة، أو أن يكون معلقاً بأمور لا تدخل في اختصاص الحكومة أو أن تكون في تقديمه مصلحة خاصة أو شخصية للمستجوب أو يتعلق الاستجواب بموضوع سبق للمجلس أن فصل فيه ما لم تطرأ وقائع جديدة تسوغ الاستجواب مرة أخرى.</a:t>
            </a:r>
          </a:p>
          <a:p>
            <a:pPr marL="0" indent="0" algn="just" rtl="1">
              <a:lnSpc>
                <a:spcPct val="100000"/>
              </a:lnSpc>
              <a:spcBef>
                <a:spcPts val="0"/>
              </a:spcBef>
              <a:buNone/>
            </a:pPr>
            <a:r>
              <a:rPr lang="ar-IQ" sz="2000" b="1" dirty="0"/>
              <a:t>د. </a:t>
            </a:r>
            <a:r>
              <a:rPr lang="ar-IQ" sz="1800" dirty="0"/>
              <a:t>يحق للعضو المستجوب أن يسحب طلبه في أي وقت، حيث يسقط الاستجواب في حالات حددها القانون بحالة (سحب طلب من قبل المستجوب في أي وقت زوال صفة كل من العضو المستجوب أو العضو الذي وجه إليه الاستجواب).</a:t>
            </a:r>
          </a:p>
          <a:p>
            <a:pPr marL="0" indent="0" algn="just" rtl="1">
              <a:lnSpc>
                <a:spcPct val="100000"/>
              </a:lnSpc>
              <a:spcBef>
                <a:spcPts val="0"/>
              </a:spcBef>
              <a:buNone/>
            </a:pPr>
            <a:r>
              <a:rPr lang="ar-IQ" sz="1800" dirty="0"/>
              <a:t>	بعد تقديم الطلب وفق الأصول يتم مناقشة المستجوب وتكون النتيجة إما اقتناع المجلس بوجهة نظر المستجوب عندئذ تعد المسألة منتهية، أو عدم اقتناع المجلس بوجهة نظر المستجوب وهذا ما يؤدي إلى سحب الثقة بالمستجوب وفق الإجراءات الواردة في النظام الداخلي.</a:t>
            </a:r>
          </a:p>
          <a:p>
            <a:pPr marL="0" indent="0" algn="just" rtl="1">
              <a:lnSpc>
                <a:spcPct val="100000"/>
              </a:lnSpc>
              <a:spcBef>
                <a:spcPts val="0"/>
              </a:spcBef>
              <a:buNone/>
            </a:pPr>
            <a:r>
              <a:rPr lang="ar-IQ" sz="1800" dirty="0"/>
              <a:t>	وهذه الوسيلة الرقابية المهمة اشار اليها النظام الداخلي البرلمان كوردستان حيث نص على ان لعضو البرلمان بتوقيع (٥/١) خمس عدد الاعضاء طلب استجواب رئيس الوزراء وبتوقيع (٦/١) سدس الاعضاء طلب استجواب اعضاء مجلس الوزراء.</a:t>
            </a:r>
          </a:p>
        </p:txBody>
      </p:sp>
    </p:spTree>
    <p:extLst>
      <p:ext uri="{BB962C8B-B14F-4D97-AF65-F5344CB8AC3E}">
        <p14:creationId xmlns:p14="http://schemas.microsoft.com/office/powerpoint/2010/main" val="33770131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E7129-D572-BD54-5538-83A86C1FE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F4A98-8B27-DB77-C816-25734F61BED6}"/>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D9079FAB-1878-715A-7B23-EAEB154175F6}"/>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ctr" rtl="1">
              <a:lnSpc>
                <a:spcPct val="100000"/>
              </a:lnSpc>
              <a:spcBef>
                <a:spcPts val="0"/>
              </a:spcBef>
              <a:buNone/>
            </a:pPr>
            <a:r>
              <a:rPr lang="ar-IQ" sz="2200" b="1" dirty="0"/>
              <a:t>ثالثاً: الاختصاص المالي</a:t>
            </a:r>
            <a:endParaRPr lang="ar-IQ" sz="1800" dirty="0"/>
          </a:p>
          <a:p>
            <a:pPr marL="0" indent="0" algn="just" rtl="1">
              <a:lnSpc>
                <a:spcPct val="100000"/>
              </a:lnSpc>
              <a:spcBef>
                <a:spcPts val="0"/>
              </a:spcBef>
              <a:buNone/>
            </a:pPr>
            <a:r>
              <a:rPr lang="ar-IQ" sz="1800" dirty="0"/>
              <a:t>	يتمثل الاختصاص المالي لمجلس النواب بفرض الضرائب وإصدار الموازنة العامة والحساب الختامي والقرض العام، وسوف نوضح هذا الاختصاص وفق الآتي:</a:t>
            </a:r>
          </a:p>
          <a:p>
            <a:pPr marL="0" indent="0" algn="just" rtl="1">
              <a:lnSpc>
                <a:spcPct val="100000"/>
              </a:lnSpc>
              <a:spcBef>
                <a:spcPts val="0"/>
              </a:spcBef>
              <a:buNone/>
            </a:pPr>
            <a:r>
              <a:rPr lang="ar-IQ" sz="2000" b="1" dirty="0"/>
              <a:t>أ. فرض الضرائب</a:t>
            </a:r>
            <a:r>
              <a:rPr lang="ar-IQ" sz="1800" dirty="0"/>
              <a:t>: أشار الدستور العراقي لعام ٢٠٠٥ بشكل واضح وصريح على ألا تفرض الضرائب والرسوم، ولا تعدل ولا تجبى ولا يعفى منها إلا بقانون.</a:t>
            </a:r>
          </a:p>
          <a:p>
            <a:pPr marL="0" indent="0" algn="just" rtl="1">
              <a:lnSpc>
                <a:spcPct val="100000"/>
              </a:lnSpc>
              <a:spcBef>
                <a:spcPts val="0"/>
              </a:spcBef>
              <a:buNone/>
            </a:pPr>
            <a:r>
              <a:rPr lang="ar-IQ" sz="2000" b="1" dirty="0"/>
              <a:t>ب. الموازنة العامة</a:t>
            </a:r>
            <a:r>
              <a:rPr lang="ar-IQ" sz="1800" dirty="0"/>
              <a:t>: ان إعداد الموازنة العامة في العراق يتم من قبل السلطة التنفيذية، حيث تقوم وزارة المالية بأعداد مشروع الموازنة الفيدرالية وتقديمه إلى مجلس الوزراء في شهر أيلول (۹) من كل عام لغرض الموافقة عليه، ومن ثم إحالته إلى مجلس النواب في (۱۰) تشرين الأول لغرض أقراره.</a:t>
            </a:r>
          </a:p>
          <a:p>
            <a:pPr marL="0" indent="0" algn="just" rtl="1">
              <a:lnSpc>
                <a:spcPct val="100000"/>
              </a:lnSpc>
              <a:spcBef>
                <a:spcPts val="0"/>
              </a:spcBef>
              <a:buNone/>
            </a:pPr>
            <a:r>
              <a:rPr lang="ar-IQ" sz="1800" dirty="0"/>
              <a:t>	ويتم اقرار الموزانة العامة من خلال التصديق على مشروع الموزانة من قبل أعضاء مجلس النواب بعد قراءتها ومناقشتها داخل المجلس ثم التصويت عليها، ويكون للمجلس صلاحية إجراء المناقلة بين أبواب وفصول الموزانة العامة وتخفيض مجمل مبالغها، وله عند الضرورة ان يقترح على مجلس الوزراء زيادة أجمالي مبالغ النفقات.</a:t>
            </a:r>
          </a:p>
          <a:p>
            <a:pPr marL="0" indent="0" algn="just" rtl="1">
              <a:lnSpc>
                <a:spcPct val="100000"/>
              </a:lnSpc>
              <a:spcBef>
                <a:spcPts val="0"/>
              </a:spcBef>
              <a:buNone/>
            </a:pPr>
            <a:r>
              <a:rPr lang="ar-IQ" sz="1800" dirty="0"/>
              <a:t>	إن التصويت يكون على مادة مادة وبموافقة الاغلبية البسيطة لعدد أعضاء مجلس النواب، وبعد أقرار الموازنة داخل المجلس يحال المشروع إلى رئيس الجمهورية للتصديق عليه.</a:t>
            </a:r>
          </a:p>
        </p:txBody>
      </p:sp>
    </p:spTree>
    <p:extLst>
      <p:ext uri="{BB962C8B-B14F-4D97-AF65-F5344CB8AC3E}">
        <p14:creationId xmlns:p14="http://schemas.microsoft.com/office/powerpoint/2010/main" val="42158541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DAE4-84BC-3B98-9AEB-A03FA3BB2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B9CA8-EEAB-1175-44C4-DE87554F3BF3}"/>
              </a:ext>
            </a:extLst>
          </p:cNvPr>
          <p:cNvSpPr>
            <a:spLocks noGrp="1"/>
          </p:cNvSpPr>
          <p:nvPr>
            <p:ph type="title"/>
          </p:nvPr>
        </p:nvSpPr>
        <p:spPr>
          <a:xfrm>
            <a:off x="381000" y="365127"/>
            <a:ext cx="83058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2B4C801D-6CEA-9545-529F-6E3762CBE592}"/>
              </a:ext>
            </a:extLst>
          </p:cNvPr>
          <p:cNvSpPr>
            <a:spLocks noGrp="1"/>
          </p:cNvSpPr>
          <p:nvPr>
            <p:ph idx="1"/>
          </p:nvPr>
        </p:nvSpPr>
        <p:spPr>
          <a:xfrm>
            <a:off x="381000" y="1524000"/>
            <a:ext cx="83058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ctr" rtl="1">
              <a:lnSpc>
                <a:spcPct val="100000"/>
              </a:lnSpc>
              <a:spcBef>
                <a:spcPts val="0"/>
              </a:spcBef>
              <a:buNone/>
            </a:pPr>
            <a:r>
              <a:rPr lang="ar-IQ" sz="2200" b="1" dirty="0"/>
              <a:t>ثالثاً: الاختصاص المالي</a:t>
            </a:r>
            <a:endParaRPr lang="ar-IQ" sz="1800" dirty="0"/>
          </a:p>
          <a:p>
            <a:pPr marL="0" indent="0" algn="just" rtl="1">
              <a:lnSpc>
                <a:spcPct val="100000"/>
              </a:lnSpc>
              <a:spcBef>
                <a:spcPts val="0"/>
              </a:spcBef>
              <a:buNone/>
            </a:pPr>
            <a:r>
              <a:rPr lang="ar-IQ" sz="1800" dirty="0"/>
              <a:t>	يتمثل الاختصاص المالي لمجلس النواب، وسوف نوضح هذا الاختصاص وفق الآتي:</a:t>
            </a:r>
          </a:p>
          <a:p>
            <a:pPr marL="0" indent="0" algn="just" rtl="1">
              <a:lnSpc>
                <a:spcPct val="100000"/>
              </a:lnSpc>
              <a:spcBef>
                <a:spcPts val="0"/>
              </a:spcBef>
              <a:buNone/>
            </a:pPr>
            <a:r>
              <a:rPr lang="ar-IQ" sz="2000" b="1" dirty="0"/>
              <a:t>ج. الحساب الختامي: </a:t>
            </a:r>
            <a:r>
              <a:rPr lang="ar-IQ" sz="1800" dirty="0"/>
              <a:t>أن الحسابات الختامية في العراق تمر بمرحلتين، تتمثل المرحلة الأولى بوضع مشروع الحساب الختامي الذي يكون من اختصاصات السلطة التنفيذية من خلال مجلس الوزراء، أما المرحلة الثانية فتتمثل بعرض الحساب الختامي على مجلس النواب ليتم أقراره ومن ثم إصداره للعمل به.</a:t>
            </a:r>
          </a:p>
          <a:p>
            <a:pPr marL="0" indent="0" algn="just" rtl="1">
              <a:lnSpc>
                <a:spcPct val="100000"/>
              </a:lnSpc>
              <a:spcBef>
                <a:spcPts val="0"/>
              </a:spcBef>
              <a:buNone/>
            </a:pPr>
            <a:r>
              <a:rPr lang="ar-IQ" sz="2000" b="1" dirty="0"/>
              <a:t>د. القرض العام: </a:t>
            </a:r>
            <a:r>
              <a:rPr lang="ar-IQ" sz="1800" dirty="0"/>
              <a:t>يقصد بالقرض العام إتفاق يبرم بين الإدارة وشركات مالية متخصصة أو بنوك، يتم بموجبه إقراض الدولة مبلغاً من المال مقابل سداده مع أقساط فوائده تدفع ضمن المدة المحددة في العقد، ونظراً لخطورة القروض العامة كونها تترتب التزامات مالية على عاتق الدولة، فضلاً عن أنها تؤدي إلى فرض الضرائب على الأفراد أو زيادتها، فان معظم الدول تعطي للسلطة التشريعية من خلال أعضائه مراقبة هذه القروض.</a:t>
            </a:r>
          </a:p>
          <a:p>
            <a:pPr marL="0" indent="0" algn="just" rtl="1">
              <a:lnSpc>
                <a:spcPct val="100000"/>
              </a:lnSpc>
              <a:spcBef>
                <a:spcPts val="0"/>
              </a:spcBef>
              <a:buNone/>
            </a:pPr>
            <a:r>
              <a:rPr lang="ar-IQ" sz="1800" dirty="0"/>
              <a:t>	ويعد إبرام عقد القرض العام من صلاحيات السلطات الاتحادية، حيث أكد الدستور أنَّ رسم سياسات الاقتراض والتوقيع عليها وإبرامها يعد من الاختصاصات الحصرية للسلطات الاتحادية، إلا أنّ الدستور لم يحدد أياً من السلطات الاتحادية لها صلاحية عقد القرض العام ومن لها صلاحية التصديق على القرض، ولكن جرت العادة في معظم الدول ومنها العراق على أن السلطة التنفيذية الاتحادية من خلال مجلس الوزراء هي التي تبرم عقد القرض العام، وأن مجلس النواب هو الذي يقوم بتصديق هذا العقد من أجل أقراره ونفاذه</a:t>
            </a:r>
          </a:p>
        </p:txBody>
      </p:sp>
    </p:spTree>
    <p:extLst>
      <p:ext uri="{BB962C8B-B14F-4D97-AF65-F5344CB8AC3E}">
        <p14:creationId xmlns:p14="http://schemas.microsoft.com/office/powerpoint/2010/main" val="271306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2">
            <a:schemeClr val="accent2"/>
          </a:lnRef>
          <a:fillRef idx="1">
            <a:schemeClr val="lt1"/>
          </a:fillRef>
          <a:effectRef idx="0">
            <a:schemeClr val="accent2"/>
          </a:effectRef>
          <a:fontRef idx="minor">
            <a:schemeClr val="dk1"/>
          </a:fontRef>
        </p:style>
        <p:txBody>
          <a:bodyPr/>
          <a:lstStyle/>
          <a:p>
            <a:pPr algn="ctr"/>
            <a:r>
              <a:rPr kumimoji="0" lang="ar-IQ" sz="6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تيؤري</a:t>
            </a:r>
            <a:r>
              <a:rPr kumimoji="0" lang="ar-IQ"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 </a:t>
            </a:r>
            <a:r>
              <a:rPr kumimoji="0" lang="ar-IQ" sz="6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li_K_Sahifa" pitchFamily="2" charset="-78"/>
              </a:rPr>
              <a:t>طريَبةست</a:t>
            </a:r>
            <a:endParaRPr lang="ar-IQ" sz="4000" cap="none" dirty="0">
              <a:ln w="0"/>
              <a:solidFill>
                <a:schemeClr val="tx1"/>
              </a:solidFill>
              <a:effectLst>
                <a:outerShdw blurRad="38100" dist="19050" dir="2700000" algn="tl" rotWithShape="0">
                  <a:schemeClr val="dk1">
                    <a:alpha val="40000"/>
                  </a:schemeClr>
                </a:outerShdw>
              </a:effectLst>
              <a:cs typeface="Ali_K_Alwand" pitchFamily="2" charset="-78"/>
            </a:endParaRPr>
          </a:p>
        </p:txBody>
      </p:sp>
      <p:sp>
        <p:nvSpPr>
          <p:cNvPr id="3" name="Content Placeholder 2"/>
          <p:cNvSpPr>
            <a:spLocks noGrp="1"/>
          </p:cNvSpPr>
          <p:nvPr>
            <p:ph idx="1"/>
          </p:nvPr>
        </p:nvSpPr>
        <p:spPr>
          <a:solidFill>
            <a:schemeClr val="bg1"/>
          </a:solidFill>
        </p:spPr>
        <p:style>
          <a:lnRef idx="2">
            <a:schemeClr val="accent1"/>
          </a:lnRef>
          <a:fillRef idx="1">
            <a:schemeClr val="lt1"/>
          </a:fillRef>
          <a:effectRef idx="0">
            <a:schemeClr val="accent1"/>
          </a:effectRef>
          <a:fontRef idx="minor">
            <a:schemeClr val="dk1"/>
          </a:fontRef>
        </p:style>
        <p:txBody>
          <a:bodyPr>
            <a:normAutofit/>
          </a:bodyPr>
          <a:lstStyle/>
          <a:p>
            <a:pPr algn="r" rtl="1">
              <a:buClrTx/>
              <a:buNone/>
            </a:pPr>
            <a:r>
              <a:rPr lang="ar-IQ" sz="3600" dirty="0">
                <a:ln w="0"/>
                <a:solidFill>
                  <a:schemeClr val="tx1"/>
                </a:solidFill>
                <a:effectLst>
                  <a:outerShdw blurRad="38100" dist="19050" dir="2700000" algn="tl" rotWithShape="0">
                    <a:schemeClr val="dk1">
                      <a:alpha val="40000"/>
                    </a:schemeClr>
                  </a:outerShdw>
                </a:effectLst>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جياوازن</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لةسةر</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a:t>
            </a:r>
          </a:p>
          <a:p>
            <a:pPr algn="just" rtl="1">
              <a:buClrTx/>
              <a:buFont typeface="Wingdings" pitchFamily="2" charset="2"/>
              <a:buChar char="v"/>
            </a:pP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بارودؤخى</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ثيَش</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طريَبةست</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a:t>
            </a:r>
          </a:p>
          <a:p>
            <a:pPr algn="just" rtl="1">
              <a:buClrTx/>
              <a:buFont typeface="Wingdings" pitchFamily="2" charset="2"/>
              <a:buChar char="v"/>
            </a:pP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لايةنةكانى</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طريَبةست .</a:t>
            </a:r>
          </a:p>
          <a:p>
            <a:pPr algn="just" rtl="1">
              <a:buClrTx/>
              <a:buFont typeface="Wingdings" pitchFamily="2" charset="2"/>
              <a:buChar char="v"/>
            </a:pP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a:t>
            </a:r>
            <a:r>
              <a:rPr lang="ar-IQ" sz="3600" dirty="0" err="1">
                <a:ln w="0"/>
                <a:solidFill>
                  <a:schemeClr val="tx1"/>
                </a:solidFill>
                <a:effectLst>
                  <a:outerShdw blurRad="38100" dist="19050" dir="2700000" algn="tl" rotWithShape="0">
                    <a:schemeClr val="dk1">
                      <a:alpha val="40000"/>
                    </a:schemeClr>
                  </a:outerShdw>
                </a:effectLst>
                <a:cs typeface="Ali_K_Alwand" pitchFamily="2" charset="-78"/>
              </a:rPr>
              <a:t>دةرئةنجامى</a:t>
            </a:r>
            <a:r>
              <a:rPr lang="ar-IQ" sz="3600" dirty="0">
                <a:ln w="0"/>
                <a:solidFill>
                  <a:schemeClr val="tx1"/>
                </a:solidFill>
                <a:effectLst>
                  <a:outerShdw blurRad="38100" dist="19050" dir="2700000" algn="tl" rotWithShape="0">
                    <a:schemeClr val="dk1">
                      <a:alpha val="40000"/>
                    </a:schemeClr>
                  </a:outerShdw>
                </a:effectLst>
                <a:cs typeface="Ali_K_Alwand" pitchFamily="2" charset="-78"/>
              </a:rPr>
              <a:t> طريَبةست</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EB6C3-7EFB-5A68-A9B7-8F92EB98B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32ED1-E178-9917-C3D9-964778E40DA6}"/>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6123B8EB-8CE1-2AC4-B6FF-070FFC0C5B37}"/>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ctr" rtl="1">
              <a:lnSpc>
                <a:spcPct val="100000"/>
              </a:lnSpc>
              <a:spcBef>
                <a:spcPts val="0"/>
              </a:spcBef>
              <a:buNone/>
            </a:pPr>
            <a:r>
              <a:rPr lang="ar-IQ" sz="2200" b="1" dirty="0"/>
              <a:t>رابعاً: الاختصاص الانتخابي</a:t>
            </a:r>
            <a:endParaRPr lang="ar-IQ" sz="1800" dirty="0"/>
          </a:p>
          <a:p>
            <a:pPr marL="0" indent="0" algn="just" rtl="1">
              <a:lnSpc>
                <a:spcPct val="100000"/>
              </a:lnSpc>
              <a:spcBef>
                <a:spcPts val="0"/>
              </a:spcBef>
              <a:buNone/>
            </a:pPr>
            <a:r>
              <a:rPr lang="ar-IQ" sz="1800" dirty="0"/>
              <a:t>	</a:t>
            </a:r>
            <a:r>
              <a:rPr lang="ar-IQ" sz="2000" dirty="0"/>
              <a:t>يختص مجلس النواب بانتخاب رئيس الجمهورية من بين المرشحين لرئاسة الجمهورية بأغلبية ثلثي أعضائه، واذا لم يحصل أي من المرشحين على الأغلبية المطلوبة يتم التنافس بين المرشحين الحاصلين على أعلى الأصوات، ويعلن رئيسا من يحصل على أكثرية الأصوات في الاقتراع الثاني.</a:t>
            </a:r>
          </a:p>
          <a:p>
            <a:pPr marL="0" indent="0" algn="ctr" rtl="1">
              <a:lnSpc>
                <a:spcPct val="100000"/>
              </a:lnSpc>
              <a:spcBef>
                <a:spcPts val="0"/>
              </a:spcBef>
              <a:buNone/>
            </a:pPr>
            <a:r>
              <a:rPr lang="ar-IQ" sz="2200" b="1" dirty="0"/>
              <a:t>خامساً: الاختصاص التنفيذي</a:t>
            </a:r>
            <a:endParaRPr lang="ar-IQ" sz="1800" dirty="0"/>
          </a:p>
          <a:p>
            <a:pPr marL="0" indent="0" algn="just" rtl="1">
              <a:lnSpc>
                <a:spcPct val="100000"/>
              </a:lnSpc>
              <a:spcBef>
                <a:spcPts val="0"/>
              </a:spcBef>
              <a:buNone/>
            </a:pPr>
            <a:r>
              <a:rPr lang="ar-IQ" sz="1800" dirty="0"/>
              <a:t>	</a:t>
            </a:r>
            <a:r>
              <a:rPr lang="ar-IQ" sz="2000" dirty="0"/>
              <a:t>يختص مجلس النواب بالموافقة على تعيين كل من رئيس وأعضاء محكمة التمييز الاتحادية، ورئيس الادعاء العام، ورئيس هيئة الاشراف القضائي بالأغلبية المطلقة لأعضائه، بناء على اقتراح من مجلس القضاء الأعلى، فضلاً عن الموافقة على تعيين كل من السفراء وأصحاب الدرجات الخاصة باقتراح من مجلس الوزراء ورئيس أركان الجيش ومعاونيه، ومن هم بمنصب قائد فرقة فما فوق ورئيس جهاز المخابرات بناء على اقتراح من مجلس الوزراء.</a:t>
            </a:r>
          </a:p>
        </p:txBody>
      </p:sp>
    </p:spTree>
    <p:extLst>
      <p:ext uri="{BB962C8B-B14F-4D97-AF65-F5344CB8AC3E}">
        <p14:creationId xmlns:p14="http://schemas.microsoft.com/office/powerpoint/2010/main" val="19339770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9058E-F558-7B2B-4128-516A9A3DD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655F3-2ED3-4BDF-F84A-6FFAB8637106}"/>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F1233099-5B89-4C61-EF01-D3A8B1AD978D}"/>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أولاً: السلطة التشريعية الاتحادية</a:t>
            </a:r>
          </a:p>
          <a:p>
            <a:pPr marL="0" indent="0" algn="ctr" rtl="1">
              <a:lnSpc>
                <a:spcPct val="100000"/>
              </a:lnSpc>
              <a:spcBef>
                <a:spcPts val="0"/>
              </a:spcBef>
              <a:buNone/>
            </a:pPr>
            <a:r>
              <a:rPr lang="ar-IQ" sz="2200" b="1" dirty="0"/>
              <a:t>سادسا: الاختصاص القضائي</a:t>
            </a:r>
            <a:endParaRPr lang="ar-IQ" sz="1800" dirty="0"/>
          </a:p>
          <a:p>
            <a:pPr marL="0" indent="0" algn="just" rtl="1">
              <a:lnSpc>
                <a:spcPct val="100000"/>
              </a:lnSpc>
              <a:spcBef>
                <a:spcPts val="0"/>
              </a:spcBef>
              <a:buNone/>
            </a:pPr>
            <a:r>
              <a:rPr lang="ar-IQ" sz="1800" dirty="0"/>
              <a:t>	</a:t>
            </a:r>
            <a:r>
              <a:rPr lang="ar-IQ" sz="2000" dirty="0"/>
              <a:t>يختص مجلس النواب بمساءلة رئيس الجمهورية بناء على طلب مسبب بالأغلبية المطلقة لعدد أعضاء مجلس النواب وإعفاء رئيس الجمهورية بالأغلبية المطلقة لعدد أعضائه بعد إدانته من المحكمة الاتحادية العليا في أحدى الحالات التالية:</a:t>
            </a:r>
          </a:p>
          <a:p>
            <a:pPr marL="342900" indent="-342900" algn="just" rtl="1">
              <a:lnSpc>
                <a:spcPct val="100000"/>
              </a:lnSpc>
              <a:spcBef>
                <a:spcPts val="0"/>
              </a:spcBef>
              <a:buAutoNum type="arabicPeriod"/>
            </a:pPr>
            <a:r>
              <a:rPr lang="ar-IQ" sz="2000" b="1" dirty="0"/>
              <a:t>الحنث في اليمين الدستوري.</a:t>
            </a:r>
          </a:p>
          <a:p>
            <a:pPr marL="342900" indent="-342900" algn="just" rtl="1">
              <a:lnSpc>
                <a:spcPct val="100000"/>
              </a:lnSpc>
              <a:spcBef>
                <a:spcPts val="0"/>
              </a:spcBef>
              <a:buAutoNum type="arabicPeriod"/>
            </a:pPr>
            <a:r>
              <a:rPr lang="ar-IQ" sz="2000" b="1" dirty="0"/>
              <a:t>انتهاك الدستور.</a:t>
            </a:r>
          </a:p>
          <a:p>
            <a:pPr marL="342900" indent="-342900" algn="just" rtl="1">
              <a:lnSpc>
                <a:spcPct val="100000"/>
              </a:lnSpc>
              <a:spcBef>
                <a:spcPts val="0"/>
              </a:spcBef>
              <a:buAutoNum type="arabicPeriod"/>
            </a:pPr>
            <a:r>
              <a:rPr lang="ar-IQ" sz="2000" b="1" dirty="0"/>
              <a:t>الخيانة العظمى.</a:t>
            </a:r>
          </a:p>
          <a:p>
            <a:pPr marL="0" indent="0" algn="ctr" rtl="1">
              <a:lnSpc>
                <a:spcPct val="100000"/>
              </a:lnSpc>
              <a:spcBef>
                <a:spcPts val="0"/>
              </a:spcBef>
              <a:buNone/>
            </a:pPr>
            <a:r>
              <a:rPr lang="ar-IQ" sz="2200" b="1" dirty="0"/>
              <a:t>سابعاً: اختصاص مجلس النواب في الشؤون الدولية</a:t>
            </a:r>
          </a:p>
          <a:p>
            <a:pPr marL="0" indent="0" algn="just" rtl="1">
              <a:lnSpc>
                <a:spcPct val="100000"/>
              </a:lnSpc>
              <a:spcBef>
                <a:spcPts val="0"/>
              </a:spcBef>
              <a:buNone/>
            </a:pPr>
            <a:r>
              <a:rPr lang="ar-IQ" sz="1800" dirty="0"/>
              <a:t>	</a:t>
            </a:r>
            <a:r>
              <a:rPr lang="ar-IQ" sz="2000" dirty="0"/>
              <a:t>يختص مجلس النواب بالمصادقة على المعاهدات والاتفاقيات الدولية التي يبرمها رئيس الجمهورية أو رئيس الوزراء، فضلاً عن أن عملية المصادقة على المعاهدات والاتفاقيات الدولية تكون من خلال قانون يسن من مجلس النواب بموافقة أغلبية ثلثي أعضائه.</a:t>
            </a:r>
          </a:p>
        </p:txBody>
      </p:sp>
    </p:spTree>
    <p:extLst>
      <p:ext uri="{BB962C8B-B14F-4D97-AF65-F5344CB8AC3E}">
        <p14:creationId xmlns:p14="http://schemas.microsoft.com/office/powerpoint/2010/main" val="33333206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34E78-18DF-7B03-0BC0-C8DBF2193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BE65D-1CA6-20AB-61CF-3860FABE0602}"/>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518A3C7D-0E64-DFDB-4BB9-F701A4D2C856}"/>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ثانياً: السلطة التنفيذية الاتحادية</a:t>
            </a:r>
          </a:p>
          <a:p>
            <a:pPr marL="0" indent="0" algn="just" rtl="1">
              <a:lnSpc>
                <a:spcPct val="100000"/>
              </a:lnSpc>
              <a:spcBef>
                <a:spcPts val="0"/>
              </a:spcBef>
              <a:buNone/>
            </a:pPr>
            <a:r>
              <a:rPr lang="ar-IQ" sz="1800" dirty="0"/>
              <a:t>تتكون السلطة التنفيذية الاتحادية من رئيس الجمهورية ومجلس الوزراء وكما يلي:</a:t>
            </a:r>
          </a:p>
          <a:p>
            <a:pPr marL="0" indent="0" algn="ctr" rtl="1">
              <a:lnSpc>
                <a:spcPct val="100000"/>
              </a:lnSpc>
              <a:spcBef>
                <a:spcPts val="0"/>
              </a:spcBef>
              <a:buNone/>
            </a:pPr>
            <a:r>
              <a:rPr lang="ar-IQ" sz="2200" b="1" dirty="0"/>
              <a:t>۱. رئيس الجمهورية</a:t>
            </a:r>
            <a:endParaRPr lang="ar-IQ" sz="1800" dirty="0"/>
          </a:p>
          <a:p>
            <a:pPr marL="0" indent="0" algn="just" rtl="1">
              <a:lnSpc>
                <a:spcPct val="100000"/>
              </a:lnSpc>
              <a:spcBef>
                <a:spcPts val="0"/>
              </a:spcBef>
              <a:buNone/>
            </a:pPr>
            <a:r>
              <a:rPr lang="ar-IQ" sz="1800" dirty="0"/>
              <a:t>	يعد رئيس الجمهورية رئيس الدول ورمز وحدة الوطن ويمثل سيادة الدولة، ويتم انتخابه من قبل مجلس النواب بأغلبية ثلثي الاعضاء، لمدة أربع سنوات ويجوز أعادته مرة واحدة فقط، ويكلف مرشح الكتلة النيابية الأكثر عدداً بتشكيل مجلس الوزراء.</a:t>
            </a:r>
          </a:p>
          <a:p>
            <a:pPr marL="0" indent="0" algn="just" rtl="1">
              <a:lnSpc>
                <a:spcPct val="100000"/>
              </a:lnSpc>
              <a:spcBef>
                <a:spcPts val="0"/>
              </a:spcBef>
              <a:buNone/>
            </a:pPr>
            <a:r>
              <a:rPr lang="ar-IQ" sz="1800" dirty="0"/>
              <a:t>	ووفقا للمادة (٦١) من الدستور العراقي تتم مساءلة رئيس الجمهورية بناء على طلب مسبب، وبالأغلبية المطلقة لعدد أعضاء مجلس النواب، ووفقا للمادة (٦١) من الدستور العراقي تتم مساءلة رئيس الجمهورية بناء على طلب مسبب، وبالأغلبية المطلقة لعدد أعضاء مجلس النواب.</a:t>
            </a:r>
          </a:p>
          <a:p>
            <a:pPr marL="0" indent="0" algn="just" rtl="1">
              <a:lnSpc>
                <a:spcPct val="100000"/>
              </a:lnSpc>
              <a:spcBef>
                <a:spcPts val="0"/>
              </a:spcBef>
              <a:buNone/>
            </a:pPr>
            <a:r>
              <a:rPr lang="ar-IQ" sz="1800" dirty="0"/>
              <a:t>	ويتمتع رئيس الجمهورية باختصاصات رمزية وفقاً للمادة (۷۳) من الدستور العراقي لعام (٢٠٠٥) التي نصت على ان، يتولى رئيس الجمهورية الصلاحيات التالية:</a:t>
            </a:r>
          </a:p>
          <a:p>
            <a:pPr marL="0" indent="0" algn="just" rtl="1">
              <a:lnSpc>
                <a:spcPct val="100000"/>
              </a:lnSpc>
              <a:spcBef>
                <a:spcPts val="0"/>
              </a:spcBef>
              <a:buNone/>
            </a:pPr>
            <a:r>
              <a:rPr lang="ar-IQ" sz="1800" b="1" dirty="0"/>
              <a:t>أولا: </a:t>
            </a:r>
            <a:r>
              <a:rPr lang="ar-IQ" sz="1800" dirty="0"/>
              <a:t>إصدار العفو الخاص بتوصية من رئيس مجلس الوزراء باستثناء ما يتعلق بالحق الخاص، والمحكومين بارتكاب الجرائم الدولية والإرهاب والفساد المالي والإداري.</a:t>
            </a:r>
          </a:p>
          <a:p>
            <a:pPr marL="0" indent="0" algn="just" rtl="1">
              <a:lnSpc>
                <a:spcPct val="100000"/>
              </a:lnSpc>
              <a:spcBef>
                <a:spcPts val="0"/>
              </a:spcBef>
              <a:buNone/>
            </a:pPr>
            <a:r>
              <a:rPr lang="ar-IQ" sz="1800" b="1" dirty="0"/>
              <a:t>ثانياً: </a:t>
            </a:r>
            <a:r>
              <a:rPr lang="ar-IQ" sz="1800" dirty="0"/>
              <a:t>المصادقة على المعاهدات والاتفاقيات الدولية، بعد موافقة مجلس النواب، وتعد مصادقاً عليها بعد مضي خمسة عشر يوماً من تاريخ تسلمها.</a:t>
            </a:r>
          </a:p>
        </p:txBody>
      </p:sp>
    </p:spTree>
    <p:extLst>
      <p:ext uri="{BB962C8B-B14F-4D97-AF65-F5344CB8AC3E}">
        <p14:creationId xmlns:p14="http://schemas.microsoft.com/office/powerpoint/2010/main" val="29466183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233FA-63E6-5737-B828-D5FC5B7C8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97400-ACE9-37B6-211B-BD1B4CCEF7F9}"/>
              </a:ext>
            </a:extLst>
          </p:cNvPr>
          <p:cNvSpPr>
            <a:spLocks noGrp="1"/>
          </p:cNvSpPr>
          <p:nvPr>
            <p:ph type="title"/>
          </p:nvPr>
        </p:nvSpPr>
        <p:spPr>
          <a:xfrm>
            <a:off x="628650" y="365127"/>
            <a:ext cx="78867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FF305F10-8315-30B0-D24E-BAAC73391E57}"/>
              </a:ext>
            </a:extLst>
          </p:cNvPr>
          <p:cNvSpPr>
            <a:spLocks noGrp="1"/>
          </p:cNvSpPr>
          <p:nvPr>
            <p:ph idx="1"/>
          </p:nvPr>
        </p:nvSpPr>
        <p:spPr>
          <a:xfrm>
            <a:off x="628650" y="1524000"/>
            <a:ext cx="78867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ثانياً: السلطة التنفيذية الاتحادية</a:t>
            </a:r>
          </a:p>
          <a:p>
            <a:pPr marL="0" indent="0" algn="ctr" rtl="1">
              <a:lnSpc>
                <a:spcPct val="100000"/>
              </a:lnSpc>
              <a:spcBef>
                <a:spcPts val="0"/>
              </a:spcBef>
              <a:buNone/>
            </a:pPr>
            <a:r>
              <a:rPr lang="ar-IQ" sz="2200" b="1" dirty="0"/>
              <a:t>۱. رئيس الجمهورية</a:t>
            </a:r>
            <a:endParaRPr lang="ar-IQ" sz="1800" dirty="0"/>
          </a:p>
          <a:p>
            <a:pPr marL="0" indent="0" algn="just" rtl="1">
              <a:lnSpc>
                <a:spcPct val="100000"/>
              </a:lnSpc>
              <a:spcBef>
                <a:spcPts val="0"/>
              </a:spcBef>
              <a:buNone/>
            </a:pPr>
            <a:r>
              <a:rPr lang="ar-IQ" sz="2000" b="1" dirty="0"/>
              <a:t>ثالثاً: </a:t>
            </a:r>
            <a:r>
              <a:rPr lang="ar-IQ" sz="2000" dirty="0"/>
              <a:t>يصادق ويصدر القوانين التي يسنها مجلس النواب، وتعد مصادقاً عليها بعد مضي خمسة عشر يوماً من تاريخ تسلمها.</a:t>
            </a:r>
          </a:p>
          <a:p>
            <a:pPr marL="0" indent="0" algn="just" rtl="1">
              <a:lnSpc>
                <a:spcPct val="100000"/>
              </a:lnSpc>
              <a:spcBef>
                <a:spcPts val="0"/>
              </a:spcBef>
              <a:buNone/>
            </a:pPr>
            <a:r>
              <a:rPr lang="ar-IQ" sz="2000" dirty="0"/>
              <a:t>رابعاً: دعوة مجلس النواب المنتخب للانعقاد خلال مدة لا تتجاوز خمسة عشر يوماً من تاريخ المصادقة على نتائج الانتخابات، وفي الحالات الأخرى المنصوص عليها في الدستور.</a:t>
            </a:r>
          </a:p>
          <a:p>
            <a:pPr marL="0" indent="0" algn="just" rtl="1">
              <a:lnSpc>
                <a:spcPct val="100000"/>
              </a:lnSpc>
              <a:spcBef>
                <a:spcPts val="0"/>
              </a:spcBef>
              <a:buNone/>
            </a:pPr>
            <a:r>
              <a:rPr lang="ar-IQ" sz="2000" b="1" dirty="0"/>
              <a:t>خامساً: </a:t>
            </a:r>
            <a:r>
              <a:rPr lang="ar-IQ" sz="2000" dirty="0"/>
              <a:t>منح الأوسمة والنياشين بتوصية من رئيس مجلس الوزراء وفقاً للقانون.</a:t>
            </a:r>
          </a:p>
          <a:p>
            <a:pPr marL="0" indent="0" algn="just" rtl="1">
              <a:lnSpc>
                <a:spcPct val="100000"/>
              </a:lnSpc>
              <a:spcBef>
                <a:spcPts val="0"/>
              </a:spcBef>
              <a:buNone/>
            </a:pPr>
            <a:r>
              <a:rPr lang="ar-IQ" sz="2000" dirty="0"/>
              <a:t>سادساً: قبول السفراء.</a:t>
            </a:r>
          </a:p>
          <a:p>
            <a:pPr marL="0" indent="0" algn="just" rtl="1">
              <a:lnSpc>
                <a:spcPct val="100000"/>
              </a:lnSpc>
              <a:spcBef>
                <a:spcPts val="0"/>
              </a:spcBef>
              <a:buNone/>
            </a:pPr>
            <a:r>
              <a:rPr lang="ar-IQ" sz="2000" b="1" dirty="0"/>
              <a:t>سابعاً: </a:t>
            </a:r>
            <a:r>
              <a:rPr lang="ar-IQ" sz="2000" dirty="0"/>
              <a:t>إصدار المراسيم الجمهورية.</a:t>
            </a:r>
          </a:p>
          <a:p>
            <a:pPr marL="0" indent="0" algn="just" rtl="1">
              <a:lnSpc>
                <a:spcPct val="100000"/>
              </a:lnSpc>
              <a:spcBef>
                <a:spcPts val="0"/>
              </a:spcBef>
              <a:buNone/>
            </a:pPr>
            <a:r>
              <a:rPr lang="ar-IQ" sz="2000" dirty="0"/>
              <a:t>ثامناً: المصادقة على أحكام الأعدام التي تصدرها المحاكم المختصة.</a:t>
            </a:r>
          </a:p>
          <a:p>
            <a:pPr marL="0" indent="0" algn="just" rtl="1">
              <a:lnSpc>
                <a:spcPct val="100000"/>
              </a:lnSpc>
              <a:spcBef>
                <a:spcPts val="0"/>
              </a:spcBef>
              <a:buNone/>
            </a:pPr>
            <a:r>
              <a:rPr lang="ar-IQ" sz="2000" b="1" dirty="0"/>
              <a:t>تاسعاً: </a:t>
            </a:r>
            <a:r>
              <a:rPr lang="ar-IQ" sz="2000" dirty="0"/>
              <a:t>يقوم بمهمة القيادة العليا للقوات المسلحة للأغراض التشريفية والاحتفالية.</a:t>
            </a:r>
          </a:p>
          <a:p>
            <a:pPr marL="0" indent="0" algn="just" rtl="1">
              <a:lnSpc>
                <a:spcPct val="100000"/>
              </a:lnSpc>
              <a:spcBef>
                <a:spcPts val="0"/>
              </a:spcBef>
              <a:buNone/>
            </a:pPr>
            <a:r>
              <a:rPr lang="ar-IQ" sz="2000" b="1" dirty="0"/>
              <a:t>عاشراً: </a:t>
            </a:r>
            <a:r>
              <a:rPr lang="ar-IQ" sz="2000" dirty="0"/>
              <a:t>ممارسة أية صلاحيات رئاسية أخرى واردة في هذا الدستور.</a:t>
            </a:r>
          </a:p>
        </p:txBody>
      </p:sp>
    </p:spTree>
    <p:extLst>
      <p:ext uri="{BB962C8B-B14F-4D97-AF65-F5344CB8AC3E}">
        <p14:creationId xmlns:p14="http://schemas.microsoft.com/office/powerpoint/2010/main" val="11238181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D844D-F599-BE97-42D3-A106F41183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FCC21-27E0-ED38-F88C-9E420AA6144A}"/>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32E70530-D574-B422-7BB5-5D55C0A65D57}"/>
              </a:ext>
            </a:extLst>
          </p:cNvPr>
          <p:cNvSpPr>
            <a:spLocks noGrp="1"/>
          </p:cNvSpPr>
          <p:nvPr>
            <p:ph idx="1"/>
          </p:nvPr>
        </p:nvSpPr>
        <p:spPr>
          <a:xfrm>
            <a:off x="304800" y="1524000"/>
            <a:ext cx="8458200" cy="5181600"/>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ثانياً: السلطة التنفيذية الاتحادية</a:t>
            </a:r>
          </a:p>
          <a:p>
            <a:pPr marL="0" indent="0" algn="ctr" rtl="1">
              <a:lnSpc>
                <a:spcPct val="100000"/>
              </a:lnSpc>
              <a:spcBef>
                <a:spcPts val="0"/>
              </a:spcBef>
              <a:buNone/>
            </a:pPr>
            <a:r>
              <a:rPr lang="ar-IQ" sz="2200" b="1" dirty="0"/>
              <a:t>٢. مجلس الوزراء</a:t>
            </a:r>
            <a:endParaRPr lang="ar-IQ" sz="1800" dirty="0"/>
          </a:p>
          <a:p>
            <a:pPr marL="0" indent="0" algn="just" rtl="1">
              <a:lnSpc>
                <a:spcPct val="100000"/>
              </a:lnSpc>
              <a:spcBef>
                <a:spcPts val="0"/>
              </a:spcBef>
              <a:buNone/>
            </a:pPr>
            <a:r>
              <a:rPr lang="ar-IQ" sz="1800" dirty="0"/>
              <a:t>	</a:t>
            </a:r>
            <a:r>
              <a:rPr lang="ar-IQ" sz="1900" dirty="0"/>
              <a:t>يتكون مجلس الوزراء من رئيس الوزراء ومجموعة من الوزراء، وقد نظم الدستور طريقة تكوين مجلس الوزراء واختيار الوزراء والاختصاصات التي يتمتع بها مجلس الوزراء. </a:t>
            </a:r>
          </a:p>
          <a:p>
            <a:pPr marL="0" indent="0" algn="just" rtl="1">
              <a:lnSpc>
                <a:spcPct val="100000"/>
              </a:lnSpc>
              <a:spcBef>
                <a:spcPts val="0"/>
              </a:spcBef>
              <a:buNone/>
            </a:pPr>
            <a:r>
              <a:rPr lang="ar-IQ" sz="1900" dirty="0"/>
              <a:t>حيث يتم تشكيل مجلس الوزراء وفقاً للمادة (٧٦) من دستور جمهورية العراق، وفق الآلية التالية:</a:t>
            </a:r>
          </a:p>
          <a:p>
            <a:pPr marL="0" indent="0" algn="just" rtl="1">
              <a:lnSpc>
                <a:spcPct val="100000"/>
              </a:lnSpc>
              <a:spcBef>
                <a:spcPts val="0"/>
              </a:spcBef>
              <a:buNone/>
            </a:pPr>
            <a:r>
              <a:rPr lang="ar-IQ" sz="1900" dirty="0"/>
              <a:t>أولاً: يكلف رئيس الجمهورية مرشح الكتلة النيابية الأكثر عدداً بتشكيل مجلس الوزراء خلال خمسة عشر يوماً من تاريخ انتخاب رئيس الجمهورية.</a:t>
            </a:r>
          </a:p>
          <a:p>
            <a:pPr marL="0" indent="0" algn="just" rtl="1">
              <a:lnSpc>
                <a:spcPct val="100000"/>
              </a:lnSpc>
              <a:spcBef>
                <a:spcPts val="0"/>
              </a:spcBef>
              <a:buNone/>
            </a:pPr>
            <a:r>
              <a:rPr lang="ar-IQ" sz="1900" dirty="0"/>
              <a:t>ثانياً: يتولى رئيس مجلس الوزراء المكلف تسمية أعضاء وزارته، خلال مدة أقصاها ثلاثون يوماً من تاريخ التكليف.</a:t>
            </a:r>
          </a:p>
          <a:p>
            <a:pPr marL="0" indent="0" algn="just" rtl="1">
              <a:lnSpc>
                <a:spcPct val="100000"/>
              </a:lnSpc>
              <a:spcBef>
                <a:spcPts val="0"/>
              </a:spcBef>
              <a:buNone/>
            </a:pPr>
            <a:r>
              <a:rPr lang="ar-IQ" sz="1900" dirty="0"/>
              <a:t>ثالثاً: يكلف رئيس الجمهورية مرشحاً جديداً لرئاسة مجلس الوزراء خلال خمسة عشر يوماً، عند اخفاق رئيس مجلس الوزراء المكلف في تشكيل الوزارة، خلال المدة المنصوص عليها في البند ثانيا من هذه المادة.</a:t>
            </a:r>
          </a:p>
          <a:p>
            <a:pPr marL="0" indent="0" algn="just" rtl="1">
              <a:lnSpc>
                <a:spcPct val="100000"/>
              </a:lnSpc>
              <a:spcBef>
                <a:spcPts val="0"/>
              </a:spcBef>
              <a:buNone/>
            </a:pPr>
            <a:r>
              <a:rPr lang="ar-IQ" sz="1900" dirty="0"/>
              <a:t>رابعاً: يعرض رئيس مجلس الوزراء المكلف، أسماء أعضاء وزارته، والمنهاج الوزاري على مجلس النواب، ويعد حائزاً ثقتها عند الموافقة على الوزراء منفردين، والمنهاج الوزاري، بالأغلبية المطلقة.</a:t>
            </a:r>
          </a:p>
          <a:p>
            <a:pPr marL="0" indent="0" algn="just" rtl="1">
              <a:lnSpc>
                <a:spcPct val="100000"/>
              </a:lnSpc>
              <a:spcBef>
                <a:spcPts val="0"/>
              </a:spcBef>
              <a:buNone/>
            </a:pPr>
            <a:r>
              <a:rPr lang="ar-IQ" sz="1900" dirty="0"/>
              <a:t>خامساً: يتولى رئيس الجمهورية تكليف مرشح آخر بتشكيل الوزارة خلال خمسة</a:t>
            </a:r>
            <a:r>
              <a:rPr lang="en-US" sz="1900" dirty="0"/>
              <a:t> </a:t>
            </a:r>
            <a:r>
              <a:rPr lang="ar-IQ" sz="1900" dirty="0"/>
              <a:t>عشر يوماً في حالة عدم نيل الوزارة الثقة.</a:t>
            </a:r>
          </a:p>
        </p:txBody>
      </p:sp>
    </p:spTree>
    <p:extLst>
      <p:ext uri="{BB962C8B-B14F-4D97-AF65-F5344CB8AC3E}">
        <p14:creationId xmlns:p14="http://schemas.microsoft.com/office/powerpoint/2010/main" val="14014049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44313-0502-652B-8157-CAA9E68F8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3BBD9-6CD9-4464-91BB-5FAE35E9A307}"/>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1D1AF40C-7504-081B-9CD7-419F5FE17C09}"/>
              </a:ext>
            </a:extLst>
          </p:cNvPr>
          <p:cNvSpPr>
            <a:spLocks noGrp="1"/>
          </p:cNvSpPr>
          <p:nvPr>
            <p:ph idx="1"/>
          </p:nvPr>
        </p:nvSpPr>
        <p:spPr>
          <a:xfrm>
            <a:off x="304800" y="1524001"/>
            <a:ext cx="8458200" cy="4800600"/>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ثانياً: السلطة التنفيذية الاتحادية</a:t>
            </a:r>
          </a:p>
          <a:p>
            <a:pPr marL="0" indent="0" algn="ctr" rtl="1">
              <a:lnSpc>
                <a:spcPct val="100000"/>
              </a:lnSpc>
              <a:spcBef>
                <a:spcPts val="0"/>
              </a:spcBef>
              <a:buNone/>
            </a:pPr>
            <a:r>
              <a:rPr lang="ar-IQ" sz="2200" b="1" dirty="0"/>
              <a:t>٢. مجلس الوزراء</a:t>
            </a:r>
            <a:endParaRPr lang="ar-IQ" sz="1800" dirty="0"/>
          </a:p>
          <a:p>
            <a:pPr marL="0" indent="0" algn="just" rtl="1">
              <a:lnSpc>
                <a:spcPct val="100000"/>
              </a:lnSpc>
              <a:spcBef>
                <a:spcPts val="0"/>
              </a:spcBef>
              <a:buNone/>
            </a:pPr>
            <a:r>
              <a:rPr lang="ar-IQ" sz="1800" dirty="0"/>
              <a:t>	ويتمتع رئيس الوزراء باختصاصات مهمة وفعلية، فهو المسؤول المباشر عن تنفيذ السياسة العامة للدولة، والقائد العام للقوات المسلحة، إذ تنص المادة (۸۰) من الدستور العراقي على أنه : يمارس مجلس الوزراء الصلاحيات الآتية:</a:t>
            </a:r>
          </a:p>
          <a:p>
            <a:pPr marL="0" indent="0" algn="just" rtl="1">
              <a:lnSpc>
                <a:spcPct val="100000"/>
              </a:lnSpc>
              <a:spcBef>
                <a:spcPts val="0"/>
              </a:spcBef>
              <a:buNone/>
            </a:pPr>
            <a:r>
              <a:rPr lang="ar-IQ" sz="1800" dirty="0"/>
              <a:t>أولاً: تخطيط وتنفيذ السياسة العامة للدولة، والخطط العامة، والأشراف على عمل الوزارات والجهات غير المرتبطة بوزارة.</a:t>
            </a:r>
          </a:p>
          <a:p>
            <a:pPr marL="0" indent="0" algn="just" rtl="1">
              <a:lnSpc>
                <a:spcPct val="100000"/>
              </a:lnSpc>
              <a:spcBef>
                <a:spcPts val="0"/>
              </a:spcBef>
              <a:buNone/>
            </a:pPr>
            <a:r>
              <a:rPr lang="ar-IQ" sz="1800" dirty="0"/>
              <a:t>ثانياً: اقتراح مشروعات القوانين.</a:t>
            </a:r>
          </a:p>
          <a:p>
            <a:pPr marL="0" indent="0" algn="just" rtl="1">
              <a:lnSpc>
                <a:spcPct val="100000"/>
              </a:lnSpc>
              <a:spcBef>
                <a:spcPts val="0"/>
              </a:spcBef>
              <a:buNone/>
            </a:pPr>
            <a:r>
              <a:rPr lang="ar-IQ" sz="1800" dirty="0"/>
              <a:t>ثالثاً: أصدار الأنظمة والتعليمات والقرارات، بهدف تنفيذ القوانين.</a:t>
            </a:r>
          </a:p>
          <a:p>
            <a:pPr marL="0" indent="0" algn="just" rtl="1">
              <a:lnSpc>
                <a:spcPct val="100000"/>
              </a:lnSpc>
              <a:spcBef>
                <a:spcPts val="0"/>
              </a:spcBef>
              <a:buNone/>
            </a:pPr>
            <a:r>
              <a:rPr lang="ar-IQ" sz="1800" dirty="0"/>
              <a:t>رابعاً: أعداد مشروع الموازنة العامة والحساب الختامي وخطط التنمية.</a:t>
            </a:r>
          </a:p>
          <a:p>
            <a:pPr marL="0" indent="0" algn="just" rtl="1">
              <a:lnSpc>
                <a:spcPct val="100000"/>
              </a:lnSpc>
              <a:spcBef>
                <a:spcPts val="0"/>
              </a:spcBef>
              <a:buNone/>
            </a:pPr>
            <a:r>
              <a:rPr lang="ar-IQ" sz="1800" dirty="0"/>
              <a:t>خامساً: التوصية إلى مجلس النواب بالموافقة على تعيين وكلاء الوزارات والسفراء وأصحاب الدرجات الخاصة، ورئيس أركان الجيش ومعاونيه ومن هم بمنصب قائد فرقة فما فوق ورئيس جهاز المخابرات الوطني، ورؤوساء الأجهزة الأمنية.</a:t>
            </a:r>
          </a:p>
          <a:p>
            <a:pPr marL="0" indent="0" algn="just" rtl="1">
              <a:lnSpc>
                <a:spcPct val="100000"/>
              </a:lnSpc>
              <a:spcBef>
                <a:spcPts val="0"/>
              </a:spcBef>
              <a:buNone/>
            </a:pPr>
            <a:r>
              <a:rPr lang="ar-IQ" sz="1800" dirty="0"/>
              <a:t>سادساً: التفاوض بشأن المعاهدات والاتفاقيات الدولية، والتوقيع عليها أو من يخوله.</a:t>
            </a:r>
          </a:p>
        </p:txBody>
      </p:sp>
    </p:spTree>
    <p:extLst>
      <p:ext uri="{BB962C8B-B14F-4D97-AF65-F5344CB8AC3E}">
        <p14:creationId xmlns:p14="http://schemas.microsoft.com/office/powerpoint/2010/main" val="2615528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4413B-DDFA-547B-2563-8BFB7EF93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0F911-9C61-2495-BB3E-8A25685C8D06}"/>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6158D873-6280-EC7E-DE25-5DAFB753E873}"/>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ثانياً: السلطة التنفيذية الاتحادية</a:t>
            </a:r>
          </a:p>
          <a:p>
            <a:pPr marL="0" indent="0" algn="ctr" rtl="1">
              <a:lnSpc>
                <a:spcPct val="100000"/>
              </a:lnSpc>
              <a:spcBef>
                <a:spcPts val="0"/>
              </a:spcBef>
              <a:buNone/>
            </a:pPr>
            <a:r>
              <a:rPr lang="ar-IQ" sz="2200" b="1" dirty="0"/>
              <a:t>٢. مجلس الوزراء</a:t>
            </a:r>
            <a:endParaRPr lang="ar-IQ" sz="1800" dirty="0"/>
          </a:p>
          <a:p>
            <a:pPr marL="0" indent="0" algn="just" rtl="1">
              <a:lnSpc>
                <a:spcPct val="100000"/>
              </a:lnSpc>
              <a:spcBef>
                <a:spcPts val="0"/>
              </a:spcBef>
              <a:buNone/>
            </a:pPr>
            <a:r>
              <a:rPr lang="ar-IQ" sz="1800" dirty="0"/>
              <a:t>	وتكون الوزارة مسؤولة أمام مجلس النواب مسؤولية تضامنية وفردية، وتنظر المحكمة الاتحادية العليا في الاتهامات الموجهة إلى رئيس الوزراء والوزراء.</a:t>
            </a:r>
          </a:p>
          <a:p>
            <a:pPr marL="0" indent="0" algn="just" rtl="1">
              <a:lnSpc>
                <a:spcPct val="100000"/>
              </a:lnSpc>
              <a:spcBef>
                <a:spcPts val="0"/>
              </a:spcBef>
              <a:buNone/>
            </a:pPr>
            <a:r>
              <a:rPr lang="ar-IQ" sz="1800" dirty="0"/>
              <a:t>	وبما أن النظام الذي نص عليه الدستور هو نظام برلماني، الا أنه توجد إشكالية تتعلق بمبدأ التوازن ما بين السلطتين التشريعية والتنفيذية، وهذا ما سوف يتضح لنا من خلال بيان كل من حل مجلس النواب وسحب الثقة عن الحكومة وفقا للدستور، وكما يلي:</a:t>
            </a:r>
          </a:p>
          <a:p>
            <a:pPr marL="0" indent="0" algn="ctr" rtl="1">
              <a:lnSpc>
                <a:spcPct val="100000"/>
              </a:lnSpc>
              <a:spcBef>
                <a:spcPts val="0"/>
              </a:spcBef>
              <a:buNone/>
            </a:pPr>
            <a:r>
              <a:rPr lang="ar-IQ" sz="1800" b="1" dirty="0">
                <a:solidFill>
                  <a:srgbClr val="FF0000"/>
                </a:solidFill>
              </a:rPr>
              <a:t>1. حل مجلس النواب</a:t>
            </a:r>
          </a:p>
          <a:p>
            <a:pPr marL="0" indent="0" algn="just" rtl="1">
              <a:lnSpc>
                <a:spcPct val="100000"/>
              </a:lnSpc>
              <a:spcBef>
                <a:spcPts val="0"/>
              </a:spcBef>
              <a:buNone/>
            </a:pPr>
            <a:r>
              <a:rPr lang="ar-IQ" sz="1800" dirty="0"/>
              <a:t>يتم حل مجلس النواب في العراق وفقاً للآلية الدستورية الآتية: </a:t>
            </a:r>
          </a:p>
          <a:p>
            <a:pPr marL="0" indent="0" algn="just" rtl="1">
              <a:lnSpc>
                <a:spcPct val="100000"/>
              </a:lnSpc>
              <a:spcBef>
                <a:spcPts val="0"/>
              </a:spcBef>
              <a:buNone/>
            </a:pPr>
            <a:r>
              <a:rPr lang="ar-IQ" sz="1800" dirty="0"/>
              <a:t>أ. من له الحق في اثارة موضوع حل مجلس النواب يقدم طلب حل مجلس النواب اما من رئيس مجلس الوزراء بموافقة رئيس الجمهورية، أو من قبل أعضاء مجلس النواب من خلال طلب يقدم من قبل ثلثي أعضائه (الحل الذاتي).</a:t>
            </a:r>
          </a:p>
          <a:p>
            <a:pPr marL="0" indent="0" algn="just" rtl="1">
              <a:lnSpc>
                <a:spcPct val="100000"/>
              </a:lnSpc>
              <a:spcBef>
                <a:spcPts val="0"/>
              </a:spcBef>
              <a:buNone/>
            </a:pPr>
            <a:r>
              <a:rPr lang="ar-IQ" sz="1800" dirty="0"/>
              <a:t>ب. آلية التصويت على حل مجلس النواب: إن التصويت على حل هذا المجلس يكون من خلال مجلس النواب نفسه وذلك بموافقة الاغلبية المطلقة لعدد أعضائه، وهذا ما يعد مأخذاً كبيراً ويتعارض مع أسس ومبادئ النظام البرلماني، إذ لا يجوز أن يكون حل مجلس النواب بيد المجلس نفسه، وأنما يجب أن يكون بيد السلطة التنفيذية.</a:t>
            </a:r>
          </a:p>
        </p:txBody>
      </p:sp>
    </p:spTree>
    <p:extLst>
      <p:ext uri="{BB962C8B-B14F-4D97-AF65-F5344CB8AC3E}">
        <p14:creationId xmlns:p14="http://schemas.microsoft.com/office/powerpoint/2010/main" val="32514749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C87F7-4EEE-813A-1C91-571C92759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83932-687D-456F-CE14-DFFD9548AF46}"/>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6A7DBE68-2A57-560D-CB8E-E8BEFB4B7CFD}"/>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ثانياً: السلطة التنفيذية الاتحادية</a:t>
            </a:r>
          </a:p>
          <a:p>
            <a:pPr marL="0" indent="0" algn="ctr" rtl="1">
              <a:lnSpc>
                <a:spcPct val="100000"/>
              </a:lnSpc>
              <a:spcBef>
                <a:spcPts val="0"/>
              </a:spcBef>
              <a:buNone/>
            </a:pPr>
            <a:r>
              <a:rPr lang="ar-IQ" sz="2200" b="1" dirty="0"/>
              <a:t>٢. مجلس الوزراء</a:t>
            </a:r>
            <a:endParaRPr lang="ar-IQ" sz="1800" dirty="0"/>
          </a:p>
          <a:p>
            <a:pPr marL="0" indent="0" algn="just" rtl="1">
              <a:lnSpc>
                <a:spcPct val="100000"/>
              </a:lnSpc>
              <a:spcBef>
                <a:spcPts val="0"/>
              </a:spcBef>
              <a:buNone/>
            </a:pPr>
            <a:r>
              <a:rPr lang="ar-IQ" sz="1800" dirty="0"/>
              <a:t>ج - النتائج التي تترتب على حل مجلس النواب:</a:t>
            </a:r>
          </a:p>
          <a:p>
            <a:pPr marL="0" indent="0" algn="just" rtl="1">
              <a:lnSpc>
                <a:spcPct val="100000"/>
              </a:lnSpc>
              <a:spcBef>
                <a:spcPts val="0"/>
              </a:spcBef>
              <a:buNone/>
            </a:pPr>
            <a:r>
              <a:rPr lang="ar-IQ" sz="1800" dirty="0"/>
              <a:t>	اذا صادق مجلس النواب بالأغلبية المطلقة لعدد أعضائه على حل هذا المجلس، فان ذلك يؤدي إلى انتهاء العضوية الجماعية لأعضاء مجلس النواب، ومن ثم يدعو رئيس الجمهورية إلى انتخابات عامة في الدولة خلال مدة أقصاها ستون يوماً من تاريخ الحل.</a:t>
            </a:r>
          </a:p>
          <a:p>
            <a:pPr marL="0" indent="0" algn="ctr" rtl="1">
              <a:lnSpc>
                <a:spcPct val="100000"/>
              </a:lnSpc>
              <a:spcBef>
                <a:spcPts val="0"/>
              </a:spcBef>
              <a:buNone/>
            </a:pPr>
            <a:r>
              <a:rPr lang="ar-IQ" sz="1800" b="1" dirty="0">
                <a:solidFill>
                  <a:srgbClr val="FF0000"/>
                </a:solidFill>
              </a:rPr>
              <a:t>٢. سحب الثقة من رئيس الوزراء أو احد الوزراء</a:t>
            </a:r>
            <a:endParaRPr lang="ar-IQ" sz="1800" dirty="0"/>
          </a:p>
          <a:p>
            <a:pPr marL="0" indent="0" algn="just" rtl="1">
              <a:lnSpc>
                <a:spcPct val="100000"/>
              </a:lnSpc>
              <a:spcBef>
                <a:spcPts val="0"/>
              </a:spcBef>
              <a:buNone/>
            </a:pPr>
            <a:r>
              <a:rPr lang="ar-IQ" sz="1800" dirty="0"/>
              <a:t>	فيما يتعلق بسحب الثقة من أحد الوزراء، فانه يتم طرح موضوع الثقة بالوزير في حالتين اما بناء على رغبته (رغبة الوزير)، أو بناء على طلب موقع من خمسين عضواً من أعضاء مجلس النواب على اثر مناقشة استجواب موجه إليه ولا يصدر المجلس قراره إلا بعد سبعة أيام في الاقل من تاريخ تقديمه.</a:t>
            </a:r>
          </a:p>
          <a:p>
            <a:pPr marL="0" indent="0" algn="just" rtl="1">
              <a:lnSpc>
                <a:spcPct val="100000"/>
              </a:lnSpc>
              <a:spcBef>
                <a:spcPts val="0"/>
              </a:spcBef>
              <a:buNone/>
            </a:pPr>
            <a:r>
              <a:rPr lang="ar-IQ" sz="1800" dirty="0"/>
              <a:t>	أما سحب الثقة من رئيس الوزراء، فبالاستناد إلى الفقرة (ثامنا) من المادة (٦١) من الدستور يتم سحب الثقة من رئيس مجلس الوزراء وفق الآلية الدستورية التالية:</a:t>
            </a:r>
          </a:p>
          <a:p>
            <a:pPr marL="0" indent="0" algn="just" rtl="1">
              <a:lnSpc>
                <a:spcPct val="100000"/>
              </a:lnSpc>
              <a:spcBef>
                <a:spcPts val="0"/>
              </a:spcBef>
              <a:buNone/>
            </a:pPr>
            <a:r>
              <a:rPr lang="ar-IQ" sz="1800" dirty="0"/>
              <a:t>أ. لرئيس الجمهورية تقديم طلب إلى مجلس النواب بسحب الثقة من رئيس مجلس الوزراء.</a:t>
            </a:r>
          </a:p>
          <a:p>
            <a:pPr marL="0" indent="0" algn="just" rtl="1">
              <a:lnSpc>
                <a:spcPct val="100000"/>
              </a:lnSpc>
              <a:spcBef>
                <a:spcPts val="0"/>
              </a:spcBef>
              <a:buNone/>
            </a:pPr>
            <a:r>
              <a:rPr lang="ar-IQ" sz="1800" dirty="0"/>
              <a:t>ب. لمجلس النواب بناء على طلب خمس أعضائه سحب الثقة من رئيس مجلس الوزراء ولا يجوز أن يقدم الطلب إلا بعد استجواب موجه إلى رئيس مجلس الوزراء، وبعد سبعة أيام في الاقل من تقديم الطلب.</a:t>
            </a:r>
          </a:p>
        </p:txBody>
      </p:sp>
    </p:spTree>
    <p:extLst>
      <p:ext uri="{BB962C8B-B14F-4D97-AF65-F5344CB8AC3E}">
        <p14:creationId xmlns:p14="http://schemas.microsoft.com/office/powerpoint/2010/main" val="21080624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E07BB-0A3D-BDE9-B972-556A7A2DB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A7467-D1AB-1C98-2E0D-B3708E7C75B5}"/>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C2F55A80-7606-0EC1-DFBC-E6DF3C666868}"/>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ثانياً: السلطة التنفيذية الاتحادية</a:t>
            </a:r>
          </a:p>
          <a:p>
            <a:pPr marL="0" indent="0" algn="ctr" rtl="1">
              <a:lnSpc>
                <a:spcPct val="100000"/>
              </a:lnSpc>
              <a:spcBef>
                <a:spcPts val="0"/>
              </a:spcBef>
              <a:buNone/>
            </a:pPr>
            <a:r>
              <a:rPr lang="ar-IQ" sz="2200" b="1" dirty="0"/>
              <a:t>٢. مجلس الوزراء</a:t>
            </a:r>
            <a:endParaRPr lang="ar-IQ" sz="1800" dirty="0"/>
          </a:p>
          <a:p>
            <a:pPr marL="0" indent="0" algn="just" rtl="1">
              <a:lnSpc>
                <a:spcPct val="100000"/>
              </a:lnSpc>
              <a:spcBef>
                <a:spcPts val="0"/>
              </a:spcBef>
              <a:buNone/>
            </a:pPr>
            <a:r>
              <a:rPr lang="ar-IQ" sz="1800" dirty="0"/>
              <a:t>ج. يقرر مجلس النواب سحب الثقة من رئيس مجلس الوزراء بالأغلبية المطلقة لعدد أعضائه سواء كان طلب سحب الثقة مقدماً من قبل رئيس الجمهورية أو من قبل أعضاء مجلس النواب.</a:t>
            </a:r>
          </a:p>
          <a:p>
            <a:pPr marL="0" indent="0" algn="just" rtl="1">
              <a:lnSpc>
                <a:spcPct val="100000"/>
              </a:lnSpc>
              <a:spcBef>
                <a:spcPts val="0"/>
              </a:spcBef>
              <a:buNone/>
            </a:pPr>
            <a:r>
              <a:rPr lang="ar-IQ" sz="1800" dirty="0"/>
              <a:t>د. تعد الوزارة مستقيلة في حالة سحب الثقة من رئيس مجلس الوزراء.</a:t>
            </a:r>
          </a:p>
          <a:p>
            <a:pPr marL="0" indent="0" algn="just" rtl="1">
              <a:lnSpc>
                <a:spcPct val="100000"/>
              </a:lnSpc>
              <a:spcBef>
                <a:spcPts val="0"/>
              </a:spcBef>
              <a:buNone/>
            </a:pPr>
            <a:r>
              <a:rPr lang="ar-IQ" sz="1800" dirty="0"/>
              <a:t>هـ. في حالة التصويت بسحب الثقة من مجلس الوزراء بأكمله، يستمر رئيس المجلس والوزراء في مناصبهم لتصريف الأمور اليومية لمدة لا تزيد على ثلاثين يوماً لحين تشكيل مجلس وزراء جديد وفق المادة (٧٦) من الدستور.</a:t>
            </a:r>
          </a:p>
          <a:p>
            <a:pPr marL="0" indent="0" algn="just" rtl="1">
              <a:lnSpc>
                <a:spcPct val="100000"/>
              </a:lnSpc>
              <a:spcBef>
                <a:spcPts val="0"/>
              </a:spcBef>
              <a:buNone/>
            </a:pPr>
            <a:r>
              <a:rPr lang="ar-IQ" sz="1800" dirty="0"/>
              <a:t>	وبالنسبة للنظام الداخلي البرلمان كوردستان فقد اشار النظام في المادة (٧٤) على سحب الثقة وأكد على ان سحب الثقة يجب ان يسبقه استجواب سواء كان موجها لرئيس الوزراء أو لاحد اعضاء الوزارة وحدد نصاب التصويت على سحب الثقة من رئيس الوزراء بموافقة (۳/۲) عدد اعضاء البرلمان ومن احد الوزراء بموافقة الاغلبية المطلقة لعدد الاعضاء.</a:t>
            </a:r>
          </a:p>
        </p:txBody>
      </p:sp>
    </p:spTree>
    <p:extLst>
      <p:ext uri="{BB962C8B-B14F-4D97-AF65-F5344CB8AC3E}">
        <p14:creationId xmlns:p14="http://schemas.microsoft.com/office/powerpoint/2010/main" val="17713320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112-80B7-6F46-6A8A-7DD2D726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E82AE-806A-56CE-7614-2F184CC76D72}"/>
              </a:ext>
            </a:extLst>
          </p:cNvPr>
          <p:cNvSpPr>
            <a:spLocks noGrp="1"/>
          </p:cNvSpPr>
          <p:nvPr>
            <p:ph type="title"/>
          </p:nvPr>
        </p:nvSpPr>
        <p:spPr>
          <a:xfrm>
            <a:off x="304800" y="365127"/>
            <a:ext cx="8458200" cy="1082674"/>
          </a:xfrm>
        </p:spPr>
        <p:style>
          <a:lnRef idx="2">
            <a:schemeClr val="accent2"/>
          </a:lnRef>
          <a:fillRef idx="1">
            <a:schemeClr val="lt1"/>
          </a:fillRef>
          <a:effectRef idx="0">
            <a:schemeClr val="accent2"/>
          </a:effectRef>
          <a:fontRef idx="minor">
            <a:schemeClr val="dk1"/>
          </a:fontRef>
        </p:style>
        <p:txBody>
          <a:bodyPr/>
          <a:lstStyle/>
          <a:p>
            <a:pPr marL="171450" marR="0" lvl="0" indent="-171450" algn="ct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ar-IQ" sz="2800" b="1" dirty="0">
                <a:solidFill>
                  <a:prstClr val="black"/>
                </a:solidFill>
                <a:latin typeface="Calibri" panose="020F0502020204030204"/>
                <a:cs typeface="Arial" panose="020B0604020202020204" pitchFamily="34" charset="0"/>
              </a:rPr>
              <a:t>النظام البرلماني</a:t>
            </a:r>
          </a:p>
        </p:txBody>
      </p:sp>
      <p:sp>
        <p:nvSpPr>
          <p:cNvPr id="3" name="Content Placeholder 2">
            <a:extLst>
              <a:ext uri="{FF2B5EF4-FFF2-40B4-BE49-F238E27FC236}">
                <a16:creationId xmlns:a16="http://schemas.microsoft.com/office/drawing/2014/main" id="{1BEA8C85-39A4-026D-A3A7-E34D7F51F35B}"/>
              </a:ext>
            </a:extLst>
          </p:cNvPr>
          <p:cNvSpPr>
            <a:spLocks noGrp="1"/>
          </p:cNvSpPr>
          <p:nvPr>
            <p:ph idx="1"/>
          </p:nvPr>
        </p:nvSpPr>
        <p:spPr>
          <a:xfrm>
            <a:off x="304800" y="1524000"/>
            <a:ext cx="8458200" cy="4968873"/>
          </a:xfrm>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60000"/>
              </a:lnSpc>
              <a:spcBef>
                <a:spcPts val="0"/>
              </a:spcBef>
            </a:pPr>
            <a:r>
              <a:rPr lang="ar-IQ" sz="2400" b="1" dirty="0">
                <a:solidFill>
                  <a:prstClr val="black"/>
                </a:solidFill>
                <a:latin typeface="Calibri" panose="020F0502020204030204"/>
                <a:cs typeface="Arial" panose="020B0604020202020204" pitchFamily="34" charset="0"/>
              </a:rPr>
              <a:t>تطبيق النظام البرلماني في العراق</a:t>
            </a:r>
            <a:endParaRPr lang="ar-IQ" sz="2400" dirty="0"/>
          </a:p>
          <a:p>
            <a:pPr marL="0" indent="0" algn="ctr" rtl="1">
              <a:lnSpc>
                <a:spcPct val="100000"/>
              </a:lnSpc>
              <a:spcBef>
                <a:spcPts val="0"/>
              </a:spcBef>
              <a:buNone/>
            </a:pPr>
            <a:r>
              <a:rPr lang="ar-IQ" sz="2200" b="1" dirty="0"/>
              <a:t>ثالثاً السلطة القضائية الاتحادية</a:t>
            </a:r>
            <a:endParaRPr lang="ar-IQ" sz="1800" dirty="0"/>
          </a:p>
          <a:p>
            <a:pPr marL="0" indent="0" algn="just" rtl="1">
              <a:lnSpc>
                <a:spcPct val="100000"/>
              </a:lnSpc>
              <a:spcBef>
                <a:spcPts val="0"/>
              </a:spcBef>
              <a:buNone/>
            </a:pPr>
            <a:r>
              <a:rPr lang="ar-IQ" sz="1800" dirty="0"/>
              <a:t>	تتكون السلطة القضائية الاتحادية من مجلس القضاء الاعلى والمحكمة الاتحادية العليا، ومحكمة التمييز الاتحادية وجهاز الادعاء العام، وهيئة الاشراف القضائي والمحاكم الاتحادية الأخرى التي تنظم وفقاً للقانون.</a:t>
            </a:r>
          </a:p>
          <a:p>
            <a:pPr marL="0" indent="0" algn="just" rtl="1">
              <a:lnSpc>
                <a:spcPct val="100000"/>
              </a:lnSpc>
              <a:spcBef>
                <a:spcPts val="0"/>
              </a:spcBef>
              <a:buNone/>
            </a:pPr>
            <a:r>
              <a:rPr lang="ar-IQ" sz="1800" dirty="0"/>
              <a:t>	وتعتبر المحكمة الاتحادية العليا أعلى سلطة قضائية في الدولة، فهي هيئة قضائية مستقلة مالياً وإدارياً، وقد أشارت المادة (۹۳) من الدستور العراقي لعام (٢٠٠٥) على أختصاصات المحكمة الاتحادية العليا، التي نصت على أنه : " تختص المحكمة الاتحادية العليا بما يأتي:</a:t>
            </a:r>
          </a:p>
          <a:p>
            <a:pPr marL="0" indent="0" algn="just" rtl="1">
              <a:lnSpc>
                <a:spcPct val="100000"/>
              </a:lnSpc>
              <a:spcBef>
                <a:spcPts val="0"/>
              </a:spcBef>
              <a:buNone/>
            </a:pPr>
            <a:r>
              <a:rPr lang="ar-IQ" sz="1800" dirty="0"/>
              <a:t>أولاً: الرقابة على دستورية القوانين والأنظمة النافذة.</a:t>
            </a:r>
          </a:p>
          <a:p>
            <a:pPr marL="0" indent="0" algn="just" rtl="1">
              <a:lnSpc>
                <a:spcPct val="100000"/>
              </a:lnSpc>
              <a:spcBef>
                <a:spcPts val="0"/>
              </a:spcBef>
              <a:buNone/>
            </a:pPr>
            <a:r>
              <a:rPr lang="ar-IQ" sz="1800" dirty="0"/>
              <a:t>ثانياً: تفسير نصوص الدستور.</a:t>
            </a:r>
          </a:p>
          <a:p>
            <a:pPr marL="0" indent="0" algn="just" rtl="1">
              <a:lnSpc>
                <a:spcPct val="100000"/>
              </a:lnSpc>
              <a:spcBef>
                <a:spcPts val="0"/>
              </a:spcBef>
              <a:buNone/>
            </a:pPr>
            <a:r>
              <a:rPr lang="ar-IQ" sz="1800" dirty="0"/>
              <a:t>ثالثا: الفصل في القضايا التي تنشأ عن تطبيق القوانين الاتحادية، والقرارات والأنظمة والتعليمات والإجراءات الصادرة عن السلطة الاتحادية، ويكفل القانون حق كل من مجلس الوزراء وذوي الشأن من الأفراد وغيرهم حق الطعن المباشر لدى المحكمة.</a:t>
            </a:r>
          </a:p>
          <a:p>
            <a:pPr marL="0" indent="0" algn="just" rtl="1">
              <a:lnSpc>
                <a:spcPct val="100000"/>
              </a:lnSpc>
              <a:spcBef>
                <a:spcPts val="0"/>
              </a:spcBef>
              <a:buNone/>
            </a:pPr>
            <a:r>
              <a:rPr lang="ar-IQ" sz="1800" dirty="0"/>
              <a:t>رابعاً: الفصل في المنازعات التي تحصل بين الحكومة الاتحادية، وحكومات الأقاليم والمحافظات والبلديات والإدارات المحلية.</a:t>
            </a:r>
          </a:p>
          <a:p>
            <a:pPr marL="0" indent="0" algn="just" rtl="1">
              <a:lnSpc>
                <a:spcPct val="100000"/>
              </a:lnSpc>
              <a:spcBef>
                <a:spcPts val="0"/>
              </a:spcBef>
              <a:buNone/>
            </a:pPr>
            <a:r>
              <a:rPr lang="ar-IQ" sz="1800" dirty="0"/>
              <a:t>خامساً: الفصل في المنازعات التي تحصل فيما بين حكومات الاقاليم أو المحافظات.</a:t>
            </a:r>
          </a:p>
        </p:txBody>
      </p:sp>
    </p:spTree>
    <p:extLst>
      <p:ext uri="{BB962C8B-B14F-4D97-AF65-F5344CB8AC3E}">
        <p14:creationId xmlns:p14="http://schemas.microsoft.com/office/powerpoint/2010/main" val="3300063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4673</TotalTime>
  <Words>19801</Words>
  <Application>Microsoft Office PowerPoint</Application>
  <PresentationFormat>On-screen Show (4:3)</PresentationFormat>
  <Paragraphs>1006</Paragraphs>
  <Slides>148</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148</vt:i4>
      </vt:variant>
    </vt:vector>
  </HeadingPairs>
  <TitlesOfParts>
    <vt:vector size="160" baseType="lpstr">
      <vt:lpstr>Ali_K_Alwand</vt:lpstr>
      <vt:lpstr>Ali_K_Sahifa</vt:lpstr>
      <vt:lpstr>Ali_K_Samik</vt:lpstr>
      <vt:lpstr>Ali-A-Sahifa Bold</vt:lpstr>
      <vt:lpstr>Arial</vt:lpstr>
      <vt:lpstr>Calibri</vt:lpstr>
      <vt:lpstr>Calibri Light</vt:lpstr>
      <vt:lpstr>Franklin Gothic Book</vt:lpstr>
      <vt:lpstr>Tw Cen MT</vt:lpstr>
      <vt:lpstr>Wingdings</vt:lpstr>
      <vt:lpstr>Zanest _ Dyar Bakr</vt:lpstr>
      <vt:lpstr>Office Theme</vt:lpstr>
      <vt:lpstr>PowerPoint Presentation</vt:lpstr>
      <vt:lpstr>ثيَناسةى دةولَةت </vt:lpstr>
      <vt:lpstr>بنةرةتي دةولَةت و تيؤرة شيكارييةكاني سةرهةلَدانى</vt:lpstr>
      <vt:lpstr>تيؤرى سيؤكراتى - ئاينى</vt:lpstr>
      <vt:lpstr>تيؤرى سيؤكراتى - ئاينى</vt:lpstr>
      <vt:lpstr>تيؤرى سيؤكراتى - ئاينى</vt:lpstr>
      <vt:lpstr>تيؤري طريَبةست</vt:lpstr>
      <vt:lpstr>تيؤري طريَبةست</vt:lpstr>
      <vt:lpstr>تيؤري طريَبةست</vt:lpstr>
      <vt:lpstr>تيؤري طريَبةست</vt:lpstr>
      <vt:lpstr>تيؤري طريَبةست</vt:lpstr>
      <vt:lpstr>تيؤري طريَبةست</vt:lpstr>
      <vt:lpstr>تيؤرى طريَبةست</vt:lpstr>
      <vt:lpstr>تيؤرى هيَز </vt:lpstr>
      <vt:lpstr>تيؤرى هيَز </vt:lpstr>
      <vt:lpstr>تيؤرى خيَزان</vt:lpstr>
      <vt:lpstr>تيؤرى خيَزان</vt:lpstr>
      <vt:lpstr>تيؤرى ثةرةسةندني ميَذويي </vt:lpstr>
      <vt:lpstr>هةلَسةنطاندنى تيؤرةكان:</vt:lpstr>
      <vt:lpstr>ثايةكاني دةولَةت </vt:lpstr>
      <vt:lpstr>طةل </vt:lpstr>
      <vt:lpstr>طةل</vt:lpstr>
      <vt:lpstr>هةريَم</vt:lpstr>
      <vt:lpstr>هةريَم</vt:lpstr>
      <vt:lpstr>هةريَم</vt:lpstr>
      <vt:lpstr>هةريَم</vt:lpstr>
      <vt:lpstr>هةريَم</vt:lpstr>
      <vt:lpstr>دةسةلاَتي سياسي   </vt:lpstr>
      <vt:lpstr>دانثيَدانان بة دةولَةت </vt:lpstr>
      <vt:lpstr>سةروةرى </vt:lpstr>
      <vt:lpstr>تايبةتمةندييةكاني سةروةرى </vt:lpstr>
      <vt:lpstr>دةسةلاَتةكان لة دةولَةت </vt:lpstr>
      <vt:lpstr>دةسةلاَتةكان لة دةولَةت </vt:lpstr>
      <vt:lpstr>دةسةلاَتةكان لة دةولَةت </vt:lpstr>
      <vt:lpstr>قؤناغةكاني ياسادانان</vt:lpstr>
      <vt:lpstr>دةسةلاَتةكان لة دةولَةت </vt:lpstr>
      <vt:lpstr>دةسةلاَتةكان لة دةولَةت </vt:lpstr>
      <vt:lpstr>جؤرةكاني دةولَةت</vt:lpstr>
      <vt:lpstr>جؤرةكاني دةولَةت </vt:lpstr>
      <vt:lpstr>جؤرةكاني دةولَةت</vt:lpstr>
      <vt:lpstr>جؤرةكاني دةولَةت</vt:lpstr>
      <vt:lpstr>جؤرةكاني دةولَةت</vt:lpstr>
      <vt:lpstr>جؤرةكاني دةولَةت</vt:lpstr>
      <vt:lpstr>مةرجةكانى سةركةوتنى فيدراليةت </vt:lpstr>
      <vt:lpstr> بنةما سةرةكيةكانى سةرهةلَدانى دةولَةتى فيدرالى</vt:lpstr>
      <vt:lpstr>أنواع الدول – جؤرةكاني دةولَةت  دةولَةتي ئاويَتة - يةكطرتوو </vt:lpstr>
      <vt:lpstr>جياوازى نيَوان فيدرالى و كؤنفيدرالى</vt:lpstr>
      <vt:lpstr>انواع الحكومات وانظمة الحكم وطرق اختيار الحكام</vt:lpstr>
      <vt:lpstr>انواع الحكومات</vt:lpstr>
      <vt:lpstr>انواع الحكومات</vt:lpstr>
      <vt:lpstr>انواع الحكومات</vt:lpstr>
      <vt:lpstr>انواع الحكومات</vt:lpstr>
      <vt:lpstr>انواع الحكومات</vt:lpstr>
      <vt:lpstr>انواع الحكومات</vt:lpstr>
      <vt:lpstr>انواع الحكومات</vt:lpstr>
      <vt:lpstr>انواع الحكومات</vt:lpstr>
      <vt:lpstr>أنواع أنظمة الحكم استناداً لمبدأ الفصل بين السلطات</vt:lpstr>
      <vt:lpstr>نظام حكومة الجمعية (نظام المجلسين)</vt:lpstr>
      <vt:lpstr>نظام حكومة الجمعية (نظام المجلسين)</vt:lpstr>
      <vt:lpstr>أنواع أنظمة الحكم استناداً لمبدأ الفصل بين السلطات</vt:lpstr>
      <vt:lpstr>ثانياً: النظام الرئاسي</vt:lpstr>
      <vt:lpstr>ثانياً: النظام الرئاسي</vt:lpstr>
      <vt:lpstr>أنواع أنظمة الحكم استناداً لمبدأ الفصل بين السلطات</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النظام البرلماني</vt:lpstr>
      <vt:lpstr>طرق اختيار الحكام</vt:lpstr>
      <vt:lpstr> طرق اختيار الحكام</vt:lpstr>
      <vt:lpstr> طرق اختيار الحكام</vt:lpstr>
      <vt:lpstr> طرق اختيار الحكام</vt:lpstr>
      <vt:lpstr> طرق اختيار الحكام</vt:lpstr>
      <vt:lpstr> طرق اختيار الحكام</vt:lpstr>
      <vt:lpstr> طرق اختيار الحكام</vt:lpstr>
      <vt:lpstr> طرق اختيار الحكام</vt:lpstr>
      <vt:lpstr> طرق اختيار الحكام</vt:lpstr>
      <vt:lpstr> طرق اختيار الحكام</vt:lpstr>
      <vt:lpstr> طرق اختيار الحكام</vt:lpstr>
      <vt:lpstr> طرق اختيار الحكام</vt:lpstr>
      <vt:lpstr> معايير نزاهة الانتخابات</vt:lpstr>
      <vt:lpstr> الاجراءات التمهيدية لعملية الانتخابات</vt:lpstr>
      <vt:lpstr> الاجراءات التمهيدية لعملية الانتخابات</vt:lpstr>
      <vt:lpstr> الاجراءات التمهيدية لعملية الانتخابات</vt:lpstr>
      <vt:lpstr> الأنظمة الانتخابية </vt:lpstr>
      <vt:lpstr> الأنظمة الانتخابية</vt:lpstr>
      <vt:lpstr> الأنظمة الانتخابية</vt:lpstr>
      <vt:lpstr> الأنظمة الانتخابية</vt:lpstr>
      <vt:lpstr> الأنظمة الانتخابية</vt:lpstr>
      <vt:lpstr> الأنظمة الانتخابية</vt:lpstr>
      <vt:lpstr> الدولة القانونية والأحزاب السياسية</vt:lpstr>
      <vt:lpstr> مقومات الدولة القانونية وآليات تطبيقها</vt:lpstr>
      <vt:lpstr> مقومات الدولة القانونية</vt:lpstr>
      <vt:lpstr> مقومات الدولة القانونية</vt:lpstr>
      <vt:lpstr> مقومات الدولة القانونية</vt:lpstr>
      <vt:lpstr> مقومات الدولة القانونية</vt:lpstr>
      <vt:lpstr> مقومات الدولة القانونية</vt:lpstr>
      <vt:lpstr> آليات تطبيق الدولة القانونية</vt:lpstr>
      <vt:lpstr> آليات تطبيق الدولة القانونية</vt:lpstr>
      <vt:lpstr> آليات تطبيق الدولة القانونية</vt:lpstr>
      <vt:lpstr> آليات تطبيق الدولة القانونية</vt:lpstr>
      <vt:lpstr>الأحزاب السياسية</vt:lpstr>
      <vt:lpstr>الأحزاب السياسية</vt:lpstr>
      <vt:lpstr>الأحزاب السياسية</vt:lpstr>
      <vt:lpstr>الأحزاب السياسية</vt:lpstr>
      <vt:lpstr>الأحزاب السياسية</vt:lpstr>
      <vt:lpstr>الأحزاب السياسية</vt:lpstr>
      <vt:lpstr>نشأة الاحزاب السياسية ووظائفها</vt:lpstr>
      <vt:lpstr>نشأة الاحزاب السياسية ووظائفها</vt:lpstr>
      <vt:lpstr>نشأة الاحزاب السياسية ووظائفها</vt:lpstr>
      <vt:lpstr>نشأة الاحزاب السياسية ووظائفها</vt:lpstr>
      <vt:lpstr>نشأة الاحزاب السياسية ووظائفها</vt:lpstr>
      <vt:lpstr>نشأة الاحزاب السياسية ووظائفها</vt:lpstr>
      <vt:lpstr>نشأة الاحزاب السياسية ووظائفها</vt:lpstr>
      <vt:lpstr>نشأة الاحزاب السياسية ووظائفها</vt:lpstr>
      <vt:lpstr>نشأة الاحزاب السياسية ووظائفها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الأسبوع الثالث</dc:title>
  <dc:creator>SFC</dc:creator>
  <cp:lastModifiedBy>student</cp:lastModifiedBy>
  <cp:revision>177</cp:revision>
  <dcterms:created xsi:type="dcterms:W3CDTF">2006-08-16T00:00:00Z</dcterms:created>
  <dcterms:modified xsi:type="dcterms:W3CDTF">2024-05-02T06:50:30Z</dcterms:modified>
</cp:coreProperties>
</file>