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3"/>
  </p:sldMasterIdLst>
  <p:notesMasterIdLst>
    <p:notesMasterId r:id="rId35"/>
  </p:notesMasterIdLst>
  <p:sldIdLst>
    <p:sldId id="256" r:id="rId4"/>
    <p:sldId id="257" r:id="rId5"/>
    <p:sldId id="258" r:id="rId6"/>
    <p:sldId id="259" r:id="rId7"/>
    <p:sldId id="265" r:id="rId8"/>
    <p:sldId id="268" r:id="rId9"/>
    <p:sldId id="269" r:id="rId10"/>
    <p:sldId id="270" r:id="rId11"/>
    <p:sldId id="271" r:id="rId12"/>
    <p:sldId id="272" r:id="rId13"/>
    <p:sldId id="273" r:id="rId14"/>
    <p:sldId id="274" r:id="rId15"/>
    <p:sldId id="275" r:id="rId16"/>
    <p:sldId id="276" r:id="rId17"/>
    <p:sldId id="277" r:id="rId18"/>
    <p:sldId id="267" r:id="rId19"/>
    <p:sldId id="279" r:id="rId20"/>
    <p:sldId id="280" r:id="rId21"/>
    <p:sldId id="278" r:id="rId22"/>
    <p:sldId id="281" r:id="rId23"/>
    <p:sldId id="263" r:id="rId24"/>
    <p:sldId id="264" r:id="rId25"/>
    <p:sldId id="26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0"/>
    <p:restoredTop sz="94694"/>
  </p:normalViewPr>
  <p:slideViewPr>
    <p:cSldViewPr snapToGrid="0">
      <p:cViewPr varScale="1">
        <p:scale>
          <a:sx n="121" d="100"/>
          <a:sy n="121" d="100"/>
        </p:scale>
        <p:origin x="9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55B1E-3793-4BC7-B02F-F0958BDBD14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5FAD1F8-0BA0-46A0-8888-031684ED0E7A}">
      <dgm:prSet/>
      <dgm:spPr/>
      <dgm:t>
        <a:bodyPr/>
        <a:lstStyle/>
        <a:p>
          <a:pPr>
            <a:lnSpc>
              <a:spcPct val="100000"/>
            </a:lnSpc>
          </a:pPr>
          <a:r>
            <a:rPr lang="en-US" b="1" i="0"/>
            <a:t>Verbal Communication:</a:t>
          </a:r>
          <a:r>
            <a:rPr lang="en-US" b="0" i="0"/>
            <a:t> The use of words to convey messages (e.g., face-to-face, telephone, presentations).</a:t>
          </a:r>
          <a:endParaRPr lang="en-US"/>
        </a:p>
      </dgm:t>
    </dgm:pt>
    <dgm:pt modelId="{DA981FC8-6AEF-4201-8869-6816D503F3C7}" type="parTrans" cxnId="{FFE1B723-8BBE-4D40-890F-AFB50C772FAC}">
      <dgm:prSet/>
      <dgm:spPr/>
      <dgm:t>
        <a:bodyPr/>
        <a:lstStyle/>
        <a:p>
          <a:endParaRPr lang="en-US"/>
        </a:p>
      </dgm:t>
    </dgm:pt>
    <dgm:pt modelId="{6E4F1BDE-EB06-4B82-AC82-EE76995114F2}" type="sibTrans" cxnId="{FFE1B723-8BBE-4D40-890F-AFB50C772FAC}">
      <dgm:prSet/>
      <dgm:spPr/>
      <dgm:t>
        <a:bodyPr/>
        <a:lstStyle/>
        <a:p>
          <a:pPr>
            <a:lnSpc>
              <a:spcPct val="100000"/>
            </a:lnSpc>
          </a:pPr>
          <a:endParaRPr lang="en-US"/>
        </a:p>
      </dgm:t>
    </dgm:pt>
    <dgm:pt modelId="{EE5119AB-C44D-4CFF-8A91-6B1928D5D3DB}">
      <dgm:prSet/>
      <dgm:spPr/>
      <dgm:t>
        <a:bodyPr/>
        <a:lstStyle/>
        <a:p>
          <a:pPr>
            <a:lnSpc>
              <a:spcPct val="100000"/>
            </a:lnSpc>
          </a:pPr>
          <a:r>
            <a:rPr lang="en-US" b="1" i="0"/>
            <a:t>Non-verbal Communication:</a:t>
          </a:r>
          <a:r>
            <a:rPr lang="en-US" b="0" i="0"/>
            <a:t> Conveying messages without words (e.g., body language, facial expressions, tone of voice).</a:t>
          </a:r>
          <a:endParaRPr lang="en-US"/>
        </a:p>
      </dgm:t>
    </dgm:pt>
    <dgm:pt modelId="{1D39AAEF-D4BA-4CC1-903F-D43882AA2C69}" type="parTrans" cxnId="{ACF8A89F-8364-479A-825C-48EFE30DD094}">
      <dgm:prSet/>
      <dgm:spPr/>
      <dgm:t>
        <a:bodyPr/>
        <a:lstStyle/>
        <a:p>
          <a:endParaRPr lang="en-US"/>
        </a:p>
      </dgm:t>
    </dgm:pt>
    <dgm:pt modelId="{B794CEA8-198E-471D-8BC7-52D8A4ACFA32}" type="sibTrans" cxnId="{ACF8A89F-8364-479A-825C-48EFE30DD094}">
      <dgm:prSet/>
      <dgm:spPr/>
      <dgm:t>
        <a:bodyPr/>
        <a:lstStyle/>
        <a:p>
          <a:pPr>
            <a:lnSpc>
              <a:spcPct val="100000"/>
            </a:lnSpc>
          </a:pPr>
          <a:endParaRPr lang="en-US"/>
        </a:p>
      </dgm:t>
    </dgm:pt>
    <dgm:pt modelId="{6C566967-FE4F-4CFD-A64B-63D76A35E086}">
      <dgm:prSet/>
      <dgm:spPr/>
      <dgm:t>
        <a:bodyPr/>
        <a:lstStyle/>
        <a:p>
          <a:pPr>
            <a:lnSpc>
              <a:spcPct val="100000"/>
            </a:lnSpc>
          </a:pPr>
          <a:r>
            <a:rPr lang="en-US" b="1" i="0"/>
            <a:t>Written Communication:</a:t>
          </a:r>
          <a:r>
            <a:rPr lang="en-US" b="0" i="0"/>
            <a:t> Any communication that involves writing or typing (e.g., emails, letters, reports).</a:t>
          </a:r>
          <a:endParaRPr lang="en-US"/>
        </a:p>
      </dgm:t>
    </dgm:pt>
    <dgm:pt modelId="{9DE4C582-6009-4AD5-8080-B28BE00D934A}" type="parTrans" cxnId="{1E4D1210-E054-4C5B-A92C-D4288C3692E2}">
      <dgm:prSet/>
      <dgm:spPr/>
      <dgm:t>
        <a:bodyPr/>
        <a:lstStyle/>
        <a:p>
          <a:endParaRPr lang="en-US"/>
        </a:p>
      </dgm:t>
    </dgm:pt>
    <dgm:pt modelId="{67060B68-A35B-472F-9A03-859062900DD2}" type="sibTrans" cxnId="{1E4D1210-E054-4C5B-A92C-D4288C3692E2}">
      <dgm:prSet/>
      <dgm:spPr/>
      <dgm:t>
        <a:bodyPr/>
        <a:lstStyle/>
        <a:p>
          <a:pPr>
            <a:lnSpc>
              <a:spcPct val="100000"/>
            </a:lnSpc>
          </a:pPr>
          <a:endParaRPr lang="en-US"/>
        </a:p>
      </dgm:t>
    </dgm:pt>
    <dgm:pt modelId="{14AC30FE-6CDD-4F9E-A26C-A47DAF526F67}">
      <dgm:prSet/>
      <dgm:spPr/>
      <dgm:t>
        <a:bodyPr/>
        <a:lstStyle/>
        <a:p>
          <a:pPr>
            <a:lnSpc>
              <a:spcPct val="100000"/>
            </a:lnSpc>
          </a:pPr>
          <a:r>
            <a:rPr lang="en-US" b="1" i="0"/>
            <a:t>Visual Communication:</a:t>
          </a:r>
          <a:r>
            <a:rPr lang="en-US" b="0" i="0"/>
            <a:t> Delivering information visually (e.g., graphs, charts, logos).</a:t>
          </a:r>
          <a:endParaRPr lang="en-US"/>
        </a:p>
      </dgm:t>
    </dgm:pt>
    <dgm:pt modelId="{141F919A-C583-4DB8-A48B-0EA4D3329C48}" type="parTrans" cxnId="{CAD670AA-B469-41E1-8E65-BFAE0C53D66F}">
      <dgm:prSet/>
      <dgm:spPr/>
      <dgm:t>
        <a:bodyPr/>
        <a:lstStyle/>
        <a:p>
          <a:endParaRPr lang="en-US"/>
        </a:p>
      </dgm:t>
    </dgm:pt>
    <dgm:pt modelId="{FA958580-ABD0-496D-A881-DDDD84FF28F1}" type="sibTrans" cxnId="{CAD670AA-B469-41E1-8E65-BFAE0C53D66F}">
      <dgm:prSet/>
      <dgm:spPr/>
      <dgm:t>
        <a:bodyPr/>
        <a:lstStyle/>
        <a:p>
          <a:endParaRPr lang="en-US"/>
        </a:p>
      </dgm:t>
    </dgm:pt>
    <dgm:pt modelId="{05732DAC-DB97-487A-95AA-26953F07F24D}" type="pres">
      <dgm:prSet presAssocID="{F4D55B1E-3793-4BC7-B02F-F0958BDBD149}" presName="root" presStyleCnt="0">
        <dgm:presLayoutVars>
          <dgm:dir/>
          <dgm:resizeHandles val="exact"/>
        </dgm:presLayoutVars>
      </dgm:prSet>
      <dgm:spPr/>
    </dgm:pt>
    <dgm:pt modelId="{C0935F55-460C-4E23-893F-DC69E961B84D}" type="pres">
      <dgm:prSet presAssocID="{F4D55B1E-3793-4BC7-B02F-F0958BDBD149}" presName="container" presStyleCnt="0">
        <dgm:presLayoutVars>
          <dgm:dir/>
          <dgm:resizeHandles val="exact"/>
        </dgm:presLayoutVars>
      </dgm:prSet>
      <dgm:spPr/>
    </dgm:pt>
    <dgm:pt modelId="{9C65BDB4-F795-4B14-B252-8EB8F2CEC4FF}" type="pres">
      <dgm:prSet presAssocID="{D5FAD1F8-0BA0-46A0-8888-031684ED0E7A}" presName="compNode" presStyleCnt="0"/>
      <dgm:spPr/>
    </dgm:pt>
    <dgm:pt modelId="{BCEA9798-8F2F-4A55-A150-22B33416321E}" type="pres">
      <dgm:prSet presAssocID="{D5FAD1F8-0BA0-46A0-8888-031684ED0E7A}" presName="iconBgRect" presStyleLbl="bgShp" presStyleIdx="0" presStyleCnt="4"/>
      <dgm:spPr/>
    </dgm:pt>
    <dgm:pt modelId="{A2097BAD-1DBF-4C01-A281-94787F1A67CF}" type="pres">
      <dgm:prSet presAssocID="{D5FAD1F8-0BA0-46A0-8888-031684ED0E7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aker Phone"/>
        </a:ext>
      </dgm:extLst>
    </dgm:pt>
    <dgm:pt modelId="{B7DAE7F5-4706-4ECA-9CA8-11EF903B711A}" type="pres">
      <dgm:prSet presAssocID="{D5FAD1F8-0BA0-46A0-8888-031684ED0E7A}" presName="spaceRect" presStyleCnt="0"/>
      <dgm:spPr/>
    </dgm:pt>
    <dgm:pt modelId="{058FD441-059A-4102-9184-B96DC0070528}" type="pres">
      <dgm:prSet presAssocID="{D5FAD1F8-0BA0-46A0-8888-031684ED0E7A}" presName="textRect" presStyleLbl="revTx" presStyleIdx="0" presStyleCnt="4">
        <dgm:presLayoutVars>
          <dgm:chMax val="1"/>
          <dgm:chPref val="1"/>
        </dgm:presLayoutVars>
      </dgm:prSet>
      <dgm:spPr/>
    </dgm:pt>
    <dgm:pt modelId="{D61A552A-E298-4D18-A49D-DC20B8E69189}" type="pres">
      <dgm:prSet presAssocID="{6E4F1BDE-EB06-4B82-AC82-EE76995114F2}" presName="sibTrans" presStyleLbl="sibTrans2D1" presStyleIdx="0" presStyleCnt="0"/>
      <dgm:spPr/>
    </dgm:pt>
    <dgm:pt modelId="{7137EDDF-A694-4BD4-9E3E-A85166B6085F}" type="pres">
      <dgm:prSet presAssocID="{EE5119AB-C44D-4CFF-8A91-6B1928D5D3DB}" presName="compNode" presStyleCnt="0"/>
      <dgm:spPr/>
    </dgm:pt>
    <dgm:pt modelId="{2DA700C3-6F8A-47AF-B8A6-C1729C4B2146}" type="pres">
      <dgm:prSet presAssocID="{EE5119AB-C44D-4CFF-8A91-6B1928D5D3DB}" presName="iconBgRect" presStyleLbl="bgShp" presStyleIdx="1" presStyleCnt="4"/>
      <dgm:spPr/>
    </dgm:pt>
    <dgm:pt modelId="{DD878228-8F29-41AA-BC9F-144EAE8788D2}" type="pres">
      <dgm:prSet presAssocID="{EE5119AB-C44D-4CFF-8A91-6B1928D5D3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ngue"/>
        </a:ext>
      </dgm:extLst>
    </dgm:pt>
    <dgm:pt modelId="{0B186F8B-627A-4A40-A0E2-3F1ED082A96C}" type="pres">
      <dgm:prSet presAssocID="{EE5119AB-C44D-4CFF-8A91-6B1928D5D3DB}" presName="spaceRect" presStyleCnt="0"/>
      <dgm:spPr/>
    </dgm:pt>
    <dgm:pt modelId="{6F9EF8F1-2815-47F1-9484-34FA0C81FE2B}" type="pres">
      <dgm:prSet presAssocID="{EE5119AB-C44D-4CFF-8A91-6B1928D5D3DB}" presName="textRect" presStyleLbl="revTx" presStyleIdx="1" presStyleCnt="4">
        <dgm:presLayoutVars>
          <dgm:chMax val="1"/>
          <dgm:chPref val="1"/>
        </dgm:presLayoutVars>
      </dgm:prSet>
      <dgm:spPr/>
    </dgm:pt>
    <dgm:pt modelId="{260B3088-8D52-4771-9078-C6893EA98F90}" type="pres">
      <dgm:prSet presAssocID="{B794CEA8-198E-471D-8BC7-52D8A4ACFA32}" presName="sibTrans" presStyleLbl="sibTrans2D1" presStyleIdx="0" presStyleCnt="0"/>
      <dgm:spPr/>
    </dgm:pt>
    <dgm:pt modelId="{DEE68FF4-2D23-4DDB-AB82-E44D703E538F}" type="pres">
      <dgm:prSet presAssocID="{6C566967-FE4F-4CFD-A64B-63D76A35E086}" presName="compNode" presStyleCnt="0"/>
      <dgm:spPr/>
    </dgm:pt>
    <dgm:pt modelId="{40CA2205-CB4D-464A-96F1-94B9848F5201}" type="pres">
      <dgm:prSet presAssocID="{6C566967-FE4F-4CFD-A64B-63D76A35E086}" presName="iconBgRect" presStyleLbl="bgShp" presStyleIdx="2" presStyleCnt="4"/>
      <dgm:spPr/>
    </dgm:pt>
    <dgm:pt modelId="{E3DD33AE-3AFC-4AB6-88B9-F1E347435C11}" type="pres">
      <dgm:prSet presAssocID="{6C566967-FE4F-4CFD-A64B-63D76A35E0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nvelope"/>
        </a:ext>
      </dgm:extLst>
    </dgm:pt>
    <dgm:pt modelId="{B491B95A-86A6-45DB-80E9-EF608E91D048}" type="pres">
      <dgm:prSet presAssocID="{6C566967-FE4F-4CFD-A64B-63D76A35E086}" presName="spaceRect" presStyleCnt="0"/>
      <dgm:spPr/>
    </dgm:pt>
    <dgm:pt modelId="{D3BCA0D8-0DDE-4E8B-8413-43A6A25B8E57}" type="pres">
      <dgm:prSet presAssocID="{6C566967-FE4F-4CFD-A64B-63D76A35E086}" presName="textRect" presStyleLbl="revTx" presStyleIdx="2" presStyleCnt="4">
        <dgm:presLayoutVars>
          <dgm:chMax val="1"/>
          <dgm:chPref val="1"/>
        </dgm:presLayoutVars>
      </dgm:prSet>
      <dgm:spPr/>
    </dgm:pt>
    <dgm:pt modelId="{CE6DD448-A3B8-4F4D-93A0-C08BDD969F79}" type="pres">
      <dgm:prSet presAssocID="{67060B68-A35B-472F-9A03-859062900DD2}" presName="sibTrans" presStyleLbl="sibTrans2D1" presStyleIdx="0" presStyleCnt="0"/>
      <dgm:spPr/>
    </dgm:pt>
    <dgm:pt modelId="{E0CB26AA-F135-4FF8-9A75-D3EBB97514DB}" type="pres">
      <dgm:prSet presAssocID="{14AC30FE-6CDD-4F9E-A26C-A47DAF526F67}" presName="compNode" presStyleCnt="0"/>
      <dgm:spPr/>
    </dgm:pt>
    <dgm:pt modelId="{AC6EEF12-EE46-4D04-85CA-AC8EF9FED844}" type="pres">
      <dgm:prSet presAssocID="{14AC30FE-6CDD-4F9E-A26C-A47DAF526F67}" presName="iconBgRect" presStyleLbl="bgShp" presStyleIdx="3" presStyleCnt="4"/>
      <dgm:spPr/>
    </dgm:pt>
    <dgm:pt modelId="{7B8C3586-9B33-4729-AF20-9F255981C686}" type="pres">
      <dgm:prSet presAssocID="{14AC30FE-6CDD-4F9E-A26C-A47DAF526F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ye"/>
        </a:ext>
      </dgm:extLst>
    </dgm:pt>
    <dgm:pt modelId="{E9E9165A-CC0C-4F11-80C7-25FA14C3715E}" type="pres">
      <dgm:prSet presAssocID="{14AC30FE-6CDD-4F9E-A26C-A47DAF526F67}" presName="spaceRect" presStyleCnt="0"/>
      <dgm:spPr/>
    </dgm:pt>
    <dgm:pt modelId="{EFAEB0BB-62B3-45BF-974C-1FBD45CEF29B}" type="pres">
      <dgm:prSet presAssocID="{14AC30FE-6CDD-4F9E-A26C-A47DAF526F67}" presName="textRect" presStyleLbl="revTx" presStyleIdx="3" presStyleCnt="4">
        <dgm:presLayoutVars>
          <dgm:chMax val="1"/>
          <dgm:chPref val="1"/>
        </dgm:presLayoutVars>
      </dgm:prSet>
      <dgm:spPr/>
    </dgm:pt>
  </dgm:ptLst>
  <dgm:cxnLst>
    <dgm:cxn modelId="{1E4D1210-E054-4C5B-A92C-D4288C3692E2}" srcId="{F4D55B1E-3793-4BC7-B02F-F0958BDBD149}" destId="{6C566967-FE4F-4CFD-A64B-63D76A35E086}" srcOrd="2" destOrd="0" parTransId="{9DE4C582-6009-4AD5-8080-B28BE00D934A}" sibTransId="{67060B68-A35B-472F-9A03-859062900DD2}"/>
    <dgm:cxn modelId="{83F82123-750A-4623-B414-FABA6825AADC}" type="presOf" srcId="{D5FAD1F8-0BA0-46A0-8888-031684ED0E7A}" destId="{058FD441-059A-4102-9184-B96DC0070528}" srcOrd="0" destOrd="0" presId="urn:microsoft.com/office/officeart/2018/2/layout/IconCircleList"/>
    <dgm:cxn modelId="{FFE1B723-8BBE-4D40-890F-AFB50C772FAC}" srcId="{F4D55B1E-3793-4BC7-B02F-F0958BDBD149}" destId="{D5FAD1F8-0BA0-46A0-8888-031684ED0E7A}" srcOrd="0" destOrd="0" parTransId="{DA981FC8-6AEF-4201-8869-6816D503F3C7}" sibTransId="{6E4F1BDE-EB06-4B82-AC82-EE76995114F2}"/>
    <dgm:cxn modelId="{B982823F-6CDF-4992-998F-0DBFAA31D8B5}" type="presOf" srcId="{14AC30FE-6CDD-4F9E-A26C-A47DAF526F67}" destId="{EFAEB0BB-62B3-45BF-974C-1FBD45CEF29B}" srcOrd="0" destOrd="0" presId="urn:microsoft.com/office/officeart/2018/2/layout/IconCircleList"/>
    <dgm:cxn modelId="{84D2F76B-B118-4B8A-AE23-DA2E2A38FCAB}" type="presOf" srcId="{6C566967-FE4F-4CFD-A64B-63D76A35E086}" destId="{D3BCA0D8-0DDE-4E8B-8413-43A6A25B8E57}" srcOrd="0" destOrd="0" presId="urn:microsoft.com/office/officeart/2018/2/layout/IconCircleList"/>
    <dgm:cxn modelId="{1AB42082-82E7-42D2-AA47-9AF2B14D7772}" type="presOf" srcId="{B794CEA8-198E-471D-8BC7-52D8A4ACFA32}" destId="{260B3088-8D52-4771-9078-C6893EA98F90}" srcOrd="0" destOrd="0" presId="urn:microsoft.com/office/officeart/2018/2/layout/IconCircleList"/>
    <dgm:cxn modelId="{ACF8A89F-8364-479A-825C-48EFE30DD094}" srcId="{F4D55B1E-3793-4BC7-B02F-F0958BDBD149}" destId="{EE5119AB-C44D-4CFF-8A91-6B1928D5D3DB}" srcOrd="1" destOrd="0" parTransId="{1D39AAEF-D4BA-4CC1-903F-D43882AA2C69}" sibTransId="{B794CEA8-198E-471D-8BC7-52D8A4ACFA32}"/>
    <dgm:cxn modelId="{CAD670AA-B469-41E1-8E65-BFAE0C53D66F}" srcId="{F4D55B1E-3793-4BC7-B02F-F0958BDBD149}" destId="{14AC30FE-6CDD-4F9E-A26C-A47DAF526F67}" srcOrd="3" destOrd="0" parTransId="{141F919A-C583-4DB8-A48B-0EA4D3329C48}" sibTransId="{FA958580-ABD0-496D-A881-DDDD84FF28F1}"/>
    <dgm:cxn modelId="{53FDEEAC-7489-42A6-A4F9-CBB2EADF3E1C}" type="presOf" srcId="{F4D55B1E-3793-4BC7-B02F-F0958BDBD149}" destId="{05732DAC-DB97-487A-95AA-26953F07F24D}" srcOrd="0" destOrd="0" presId="urn:microsoft.com/office/officeart/2018/2/layout/IconCircleList"/>
    <dgm:cxn modelId="{4400F8AC-3133-4DE2-9748-18CAA4B18A46}" type="presOf" srcId="{67060B68-A35B-472F-9A03-859062900DD2}" destId="{CE6DD448-A3B8-4F4D-93A0-C08BDD969F79}" srcOrd="0" destOrd="0" presId="urn:microsoft.com/office/officeart/2018/2/layout/IconCircleList"/>
    <dgm:cxn modelId="{5C4B89B6-14FB-4DF8-BFD9-EA7899A53784}" type="presOf" srcId="{6E4F1BDE-EB06-4B82-AC82-EE76995114F2}" destId="{D61A552A-E298-4D18-A49D-DC20B8E69189}" srcOrd="0" destOrd="0" presId="urn:microsoft.com/office/officeart/2018/2/layout/IconCircleList"/>
    <dgm:cxn modelId="{70A10CEB-25E8-499C-8E2D-6E2C01CA70B8}" type="presOf" srcId="{EE5119AB-C44D-4CFF-8A91-6B1928D5D3DB}" destId="{6F9EF8F1-2815-47F1-9484-34FA0C81FE2B}" srcOrd="0" destOrd="0" presId="urn:microsoft.com/office/officeart/2018/2/layout/IconCircleList"/>
    <dgm:cxn modelId="{44E93AE4-7A4C-4FA7-A91F-FC2BD968E069}" type="presParOf" srcId="{05732DAC-DB97-487A-95AA-26953F07F24D}" destId="{C0935F55-460C-4E23-893F-DC69E961B84D}" srcOrd="0" destOrd="0" presId="urn:microsoft.com/office/officeart/2018/2/layout/IconCircleList"/>
    <dgm:cxn modelId="{564FDC15-B443-4335-975C-D46596265D72}" type="presParOf" srcId="{C0935F55-460C-4E23-893F-DC69E961B84D}" destId="{9C65BDB4-F795-4B14-B252-8EB8F2CEC4FF}" srcOrd="0" destOrd="0" presId="urn:microsoft.com/office/officeart/2018/2/layout/IconCircleList"/>
    <dgm:cxn modelId="{3298D3DC-CF08-42AA-B7C2-6CFE734E8BE6}" type="presParOf" srcId="{9C65BDB4-F795-4B14-B252-8EB8F2CEC4FF}" destId="{BCEA9798-8F2F-4A55-A150-22B33416321E}" srcOrd="0" destOrd="0" presId="urn:microsoft.com/office/officeart/2018/2/layout/IconCircleList"/>
    <dgm:cxn modelId="{2A4F84BF-2FD6-4849-BCD4-BD59E2D8EDF9}" type="presParOf" srcId="{9C65BDB4-F795-4B14-B252-8EB8F2CEC4FF}" destId="{A2097BAD-1DBF-4C01-A281-94787F1A67CF}" srcOrd="1" destOrd="0" presId="urn:microsoft.com/office/officeart/2018/2/layout/IconCircleList"/>
    <dgm:cxn modelId="{DD835B0E-EF09-4C90-89BE-B314EC96DF25}" type="presParOf" srcId="{9C65BDB4-F795-4B14-B252-8EB8F2CEC4FF}" destId="{B7DAE7F5-4706-4ECA-9CA8-11EF903B711A}" srcOrd="2" destOrd="0" presId="urn:microsoft.com/office/officeart/2018/2/layout/IconCircleList"/>
    <dgm:cxn modelId="{E44C1CA3-E5C3-4EC0-ACF6-25ED294A51F9}" type="presParOf" srcId="{9C65BDB4-F795-4B14-B252-8EB8F2CEC4FF}" destId="{058FD441-059A-4102-9184-B96DC0070528}" srcOrd="3" destOrd="0" presId="urn:microsoft.com/office/officeart/2018/2/layout/IconCircleList"/>
    <dgm:cxn modelId="{BCF976F6-6F0C-4157-B896-CE6760E2DC69}" type="presParOf" srcId="{C0935F55-460C-4E23-893F-DC69E961B84D}" destId="{D61A552A-E298-4D18-A49D-DC20B8E69189}" srcOrd="1" destOrd="0" presId="urn:microsoft.com/office/officeart/2018/2/layout/IconCircleList"/>
    <dgm:cxn modelId="{1BA9087B-BB4A-4121-B33A-CF878A77CAD1}" type="presParOf" srcId="{C0935F55-460C-4E23-893F-DC69E961B84D}" destId="{7137EDDF-A694-4BD4-9E3E-A85166B6085F}" srcOrd="2" destOrd="0" presId="urn:microsoft.com/office/officeart/2018/2/layout/IconCircleList"/>
    <dgm:cxn modelId="{5E08D270-2625-4F4C-9FC0-F08A1C17C062}" type="presParOf" srcId="{7137EDDF-A694-4BD4-9E3E-A85166B6085F}" destId="{2DA700C3-6F8A-47AF-B8A6-C1729C4B2146}" srcOrd="0" destOrd="0" presId="urn:microsoft.com/office/officeart/2018/2/layout/IconCircleList"/>
    <dgm:cxn modelId="{D61C818E-B2E3-455B-A927-CB073FA5095F}" type="presParOf" srcId="{7137EDDF-A694-4BD4-9E3E-A85166B6085F}" destId="{DD878228-8F29-41AA-BC9F-144EAE8788D2}" srcOrd="1" destOrd="0" presId="urn:microsoft.com/office/officeart/2018/2/layout/IconCircleList"/>
    <dgm:cxn modelId="{EEA133EF-5024-4B0A-A085-67EEBF5108A7}" type="presParOf" srcId="{7137EDDF-A694-4BD4-9E3E-A85166B6085F}" destId="{0B186F8B-627A-4A40-A0E2-3F1ED082A96C}" srcOrd="2" destOrd="0" presId="urn:microsoft.com/office/officeart/2018/2/layout/IconCircleList"/>
    <dgm:cxn modelId="{CF41D622-7B39-4757-A073-D4ECFAE84E67}" type="presParOf" srcId="{7137EDDF-A694-4BD4-9E3E-A85166B6085F}" destId="{6F9EF8F1-2815-47F1-9484-34FA0C81FE2B}" srcOrd="3" destOrd="0" presId="urn:microsoft.com/office/officeart/2018/2/layout/IconCircleList"/>
    <dgm:cxn modelId="{26318340-BF80-4CB7-8297-E6F8E58F7AA5}" type="presParOf" srcId="{C0935F55-460C-4E23-893F-DC69E961B84D}" destId="{260B3088-8D52-4771-9078-C6893EA98F90}" srcOrd="3" destOrd="0" presId="urn:microsoft.com/office/officeart/2018/2/layout/IconCircleList"/>
    <dgm:cxn modelId="{F4E8120C-E4D8-46A0-86DB-D23265BB28EE}" type="presParOf" srcId="{C0935F55-460C-4E23-893F-DC69E961B84D}" destId="{DEE68FF4-2D23-4DDB-AB82-E44D703E538F}" srcOrd="4" destOrd="0" presId="urn:microsoft.com/office/officeart/2018/2/layout/IconCircleList"/>
    <dgm:cxn modelId="{5A5B83D6-0C8B-4F4F-A505-1E5FC3B75B0C}" type="presParOf" srcId="{DEE68FF4-2D23-4DDB-AB82-E44D703E538F}" destId="{40CA2205-CB4D-464A-96F1-94B9848F5201}" srcOrd="0" destOrd="0" presId="urn:microsoft.com/office/officeart/2018/2/layout/IconCircleList"/>
    <dgm:cxn modelId="{F10A69AD-B59A-4A16-A235-F7D4FAD82C75}" type="presParOf" srcId="{DEE68FF4-2D23-4DDB-AB82-E44D703E538F}" destId="{E3DD33AE-3AFC-4AB6-88B9-F1E347435C11}" srcOrd="1" destOrd="0" presId="urn:microsoft.com/office/officeart/2018/2/layout/IconCircleList"/>
    <dgm:cxn modelId="{716F526D-EE34-4678-A7CF-FC1539BBF821}" type="presParOf" srcId="{DEE68FF4-2D23-4DDB-AB82-E44D703E538F}" destId="{B491B95A-86A6-45DB-80E9-EF608E91D048}" srcOrd="2" destOrd="0" presId="urn:microsoft.com/office/officeart/2018/2/layout/IconCircleList"/>
    <dgm:cxn modelId="{76B1B903-11C1-49D9-A345-1B6E7859FBC0}" type="presParOf" srcId="{DEE68FF4-2D23-4DDB-AB82-E44D703E538F}" destId="{D3BCA0D8-0DDE-4E8B-8413-43A6A25B8E57}" srcOrd="3" destOrd="0" presId="urn:microsoft.com/office/officeart/2018/2/layout/IconCircleList"/>
    <dgm:cxn modelId="{B29BA381-CFB2-4C94-AF83-5EEF5B22B79C}" type="presParOf" srcId="{C0935F55-460C-4E23-893F-DC69E961B84D}" destId="{CE6DD448-A3B8-4F4D-93A0-C08BDD969F79}" srcOrd="5" destOrd="0" presId="urn:microsoft.com/office/officeart/2018/2/layout/IconCircleList"/>
    <dgm:cxn modelId="{4586C7C4-7967-4591-927A-574B8F472823}" type="presParOf" srcId="{C0935F55-460C-4E23-893F-DC69E961B84D}" destId="{E0CB26AA-F135-4FF8-9A75-D3EBB97514DB}" srcOrd="6" destOrd="0" presId="urn:microsoft.com/office/officeart/2018/2/layout/IconCircleList"/>
    <dgm:cxn modelId="{FE8E4B29-B243-45C3-9F4C-1C146B4F31C7}" type="presParOf" srcId="{E0CB26AA-F135-4FF8-9A75-D3EBB97514DB}" destId="{AC6EEF12-EE46-4D04-85CA-AC8EF9FED844}" srcOrd="0" destOrd="0" presId="urn:microsoft.com/office/officeart/2018/2/layout/IconCircleList"/>
    <dgm:cxn modelId="{6728E1D7-9EF0-4D5C-9625-C9A8BA03DD2B}" type="presParOf" srcId="{E0CB26AA-F135-4FF8-9A75-D3EBB97514DB}" destId="{7B8C3586-9B33-4729-AF20-9F255981C686}" srcOrd="1" destOrd="0" presId="urn:microsoft.com/office/officeart/2018/2/layout/IconCircleList"/>
    <dgm:cxn modelId="{C114436F-3DEA-47EA-925D-9EFEB34DBFB2}" type="presParOf" srcId="{E0CB26AA-F135-4FF8-9A75-D3EBB97514DB}" destId="{E9E9165A-CC0C-4F11-80C7-25FA14C3715E}" srcOrd="2" destOrd="0" presId="urn:microsoft.com/office/officeart/2018/2/layout/IconCircleList"/>
    <dgm:cxn modelId="{728F3C9F-8981-4843-BAAB-0098E6DB75E7}" type="presParOf" srcId="{E0CB26AA-F135-4FF8-9A75-D3EBB97514DB}" destId="{EFAEB0BB-62B3-45BF-974C-1FBD45CEF29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41FA00-60E0-42E8-B3C6-DD61A5472D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A66181B-5626-4DF6-8F56-F032021F893C}">
      <dgm:prSet/>
      <dgm:spPr/>
      <dgm:t>
        <a:bodyPr/>
        <a:lstStyle/>
        <a:p>
          <a:pPr>
            <a:lnSpc>
              <a:spcPct val="100000"/>
            </a:lnSpc>
          </a:pPr>
          <a:r>
            <a:rPr lang="en-US"/>
            <a:t>• Clarity implies emphasizing on a specific goal or objective at a time, rather than trying to move away from track.</a:t>
          </a:r>
        </a:p>
      </dgm:t>
    </dgm:pt>
    <dgm:pt modelId="{5B2BFF1A-9925-41F0-84D5-E9C3C5185E74}" type="parTrans" cxnId="{CE1D0447-2F00-4AA8-8D76-2CC14B32F962}">
      <dgm:prSet/>
      <dgm:spPr/>
      <dgm:t>
        <a:bodyPr/>
        <a:lstStyle/>
        <a:p>
          <a:endParaRPr lang="en-US"/>
        </a:p>
      </dgm:t>
    </dgm:pt>
    <dgm:pt modelId="{226AED81-CFC6-4103-9665-D3D3EC60A523}" type="sibTrans" cxnId="{CE1D0447-2F00-4AA8-8D76-2CC14B32F962}">
      <dgm:prSet/>
      <dgm:spPr/>
      <dgm:t>
        <a:bodyPr/>
        <a:lstStyle/>
        <a:p>
          <a:endParaRPr lang="en-US"/>
        </a:p>
      </dgm:t>
    </dgm:pt>
    <dgm:pt modelId="{4FA2E49D-C497-457A-820C-27859BA1FBC1}">
      <dgm:prSet/>
      <dgm:spPr/>
      <dgm:t>
        <a:bodyPr/>
        <a:lstStyle/>
        <a:p>
          <a:pPr>
            <a:lnSpc>
              <a:spcPct val="100000"/>
            </a:lnSpc>
          </a:pPr>
          <a:r>
            <a:rPr lang="en-US"/>
            <a:t>•Clarity helps to understand the message easily.</a:t>
          </a:r>
        </a:p>
      </dgm:t>
    </dgm:pt>
    <dgm:pt modelId="{6F677002-B60F-4B45-991B-68A42FDC6451}" type="parTrans" cxnId="{A492DACC-48A7-4FE0-B51E-D29F25B1074B}">
      <dgm:prSet/>
      <dgm:spPr/>
      <dgm:t>
        <a:bodyPr/>
        <a:lstStyle/>
        <a:p>
          <a:endParaRPr lang="en-US"/>
        </a:p>
      </dgm:t>
    </dgm:pt>
    <dgm:pt modelId="{13B5AC55-8043-422C-A334-69B39E839386}" type="sibTrans" cxnId="{A492DACC-48A7-4FE0-B51E-D29F25B1074B}">
      <dgm:prSet/>
      <dgm:spPr/>
      <dgm:t>
        <a:bodyPr/>
        <a:lstStyle/>
        <a:p>
          <a:endParaRPr lang="en-US"/>
        </a:p>
      </dgm:t>
    </dgm:pt>
    <dgm:pt modelId="{F37BC28B-AE89-4FDA-B5EC-A4E1EE472B35}">
      <dgm:prSet/>
      <dgm:spPr/>
      <dgm:t>
        <a:bodyPr/>
        <a:lstStyle/>
        <a:p>
          <a:pPr>
            <a:lnSpc>
              <a:spcPct val="100000"/>
            </a:lnSpc>
          </a:pPr>
          <a:r>
            <a:rPr lang="en-US"/>
            <a:t>•Complete clarity of thoughts and ideas enhances the meaning of message.</a:t>
          </a:r>
        </a:p>
      </dgm:t>
    </dgm:pt>
    <dgm:pt modelId="{2CA7FA70-13D2-4AFE-956F-B0C371FB6FDD}" type="parTrans" cxnId="{C6BE73AF-59B2-41EF-8581-D01D2043831E}">
      <dgm:prSet/>
      <dgm:spPr/>
      <dgm:t>
        <a:bodyPr/>
        <a:lstStyle/>
        <a:p>
          <a:endParaRPr lang="en-US"/>
        </a:p>
      </dgm:t>
    </dgm:pt>
    <dgm:pt modelId="{2FCB1BF2-7630-4C2E-A70B-7A1FD06B71A3}" type="sibTrans" cxnId="{C6BE73AF-59B2-41EF-8581-D01D2043831E}">
      <dgm:prSet/>
      <dgm:spPr/>
      <dgm:t>
        <a:bodyPr/>
        <a:lstStyle/>
        <a:p>
          <a:endParaRPr lang="en-US"/>
        </a:p>
      </dgm:t>
    </dgm:pt>
    <dgm:pt modelId="{A47AC8E9-4914-42AC-A79C-55B247551C95}">
      <dgm:prSet/>
      <dgm:spPr/>
      <dgm:t>
        <a:bodyPr/>
        <a:lstStyle/>
        <a:p>
          <a:pPr>
            <a:lnSpc>
              <a:spcPct val="100000"/>
            </a:lnSpc>
          </a:pPr>
          <a:r>
            <a:rPr lang="en-US"/>
            <a:t>•Clarity comes with the use of exact, appropriate and concrete words.</a:t>
          </a:r>
        </a:p>
      </dgm:t>
    </dgm:pt>
    <dgm:pt modelId="{C396BC37-8A0A-4BE0-854C-B3687C8166C7}" type="parTrans" cxnId="{B2898A82-9184-4BD4-93E1-3A1BFD026FF6}">
      <dgm:prSet/>
      <dgm:spPr/>
      <dgm:t>
        <a:bodyPr/>
        <a:lstStyle/>
        <a:p>
          <a:endParaRPr lang="en-US"/>
        </a:p>
      </dgm:t>
    </dgm:pt>
    <dgm:pt modelId="{0C7B4705-617A-4BB8-A247-39F79C2DB484}" type="sibTrans" cxnId="{B2898A82-9184-4BD4-93E1-3A1BFD026FF6}">
      <dgm:prSet/>
      <dgm:spPr/>
      <dgm:t>
        <a:bodyPr/>
        <a:lstStyle/>
        <a:p>
          <a:endParaRPr lang="en-US"/>
        </a:p>
      </dgm:t>
    </dgm:pt>
    <dgm:pt modelId="{595C7C83-4B54-4ACB-869D-24378F0E8CD0}" type="pres">
      <dgm:prSet presAssocID="{6141FA00-60E0-42E8-B3C6-DD61A5472DA5}" presName="root" presStyleCnt="0">
        <dgm:presLayoutVars>
          <dgm:dir/>
          <dgm:resizeHandles val="exact"/>
        </dgm:presLayoutVars>
      </dgm:prSet>
      <dgm:spPr/>
    </dgm:pt>
    <dgm:pt modelId="{82A3A20B-C8C6-441B-80B5-0AF9C2E07B7F}" type="pres">
      <dgm:prSet presAssocID="{AA66181B-5626-4DF6-8F56-F032021F893C}" presName="compNode" presStyleCnt="0"/>
      <dgm:spPr/>
    </dgm:pt>
    <dgm:pt modelId="{9481C4F0-F0DD-4924-85D2-2A85A7445408}" type="pres">
      <dgm:prSet presAssocID="{AA66181B-5626-4DF6-8F56-F032021F893C}" presName="bgRect" presStyleLbl="bgShp" presStyleIdx="0" presStyleCnt="4"/>
      <dgm:spPr/>
    </dgm:pt>
    <dgm:pt modelId="{5B95E6BB-5044-4D35-8146-4F46A53B1BDE}" type="pres">
      <dgm:prSet presAssocID="{AA66181B-5626-4DF6-8F56-F032021F893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ext>
      </dgm:extLst>
    </dgm:pt>
    <dgm:pt modelId="{B19054F3-81D6-4DA8-B6D5-0889FB28DD4F}" type="pres">
      <dgm:prSet presAssocID="{AA66181B-5626-4DF6-8F56-F032021F893C}" presName="spaceRect" presStyleCnt="0"/>
      <dgm:spPr/>
    </dgm:pt>
    <dgm:pt modelId="{4D1489F1-D963-4D53-B57B-8F5446144F55}" type="pres">
      <dgm:prSet presAssocID="{AA66181B-5626-4DF6-8F56-F032021F893C}" presName="parTx" presStyleLbl="revTx" presStyleIdx="0" presStyleCnt="4">
        <dgm:presLayoutVars>
          <dgm:chMax val="0"/>
          <dgm:chPref val="0"/>
        </dgm:presLayoutVars>
      </dgm:prSet>
      <dgm:spPr/>
    </dgm:pt>
    <dgm:pt modelId="{62D05987-ED04-43EF-B495-C6A6D2CFC262}" type="pres">
      <dgm:prSet presAssocID="{226AED81-CFC6-4103-9665-D3D3EC60A523}" presName="sibTrans" presStyleCnt="0"/>
      <dgm:spPr/>
    </dgm:pt>
    <dgm:pt modelId="{C0FAB08B-B778-4587-B2F7-92E9E81E1752}" type="pres">
      <dgm:prSet presAssocID="{4FA2E49D-C497-457A-820C-27859BA1FBC1}" presName="compNode" presStyleCnt="0"/>
      <dgm:spPr/>
    </dgm:pt>
    <dgm:pt modelId="{BD223636-1838-4F3A-80B8-F0ACE3AC253E}" type="pres">
      <dgm:prSet presAssocID="{4FA2E49D-C497-457A-820C-27859BA1FBC1}" presName="bgRect" presStyleLbl="bgShp" presStyleIdx="1" presStyleCnt="4"/>
      <dgm:spPr/>
    </dgm:pt>
    <dgm:pt modelId="{52806594-D118-4048-A161-AB498FAC3C9A}" type="pres">
      <dgm:prSet presAssocID="{4FA2E49D-C497-457A-820C-27859BA1FB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A0164FE8-8BC3-4C26-B481-8D5461354CBA}" type="pres">
      <dgm:prSet presAssocID="{4FA2E49D-C497-457A-820C-27859BA1FBC1}" presName="spaceRect" presStyleCnt="0"/>
      <dgm:spPr/>
    </dgm:pt>
    <dgm:pt modelId="{172D83AD-6D3E-4EF3-AC05-9FF1E0A82EAA}" type="pres">
      <dgm:prSet presAssocID="{4FA2E49D-C497-457A-820C-27859BA1FBC1}" presName="parTx" presStyleLbl="revTx" presStyleIdx="1" presStyleCnt="4">
        <dgm:presLayoutVars>
          <dgm:chMax val="0"/>
          <dgm:chPref val="0"/>
        </dgm:presLayoutVars>
      </dgm:prSet>
      <dgm:spPr/>
    </dgm:pt>
    <dgm:pt modelId="{A8B6362B-4244-4D68-A5B8-CFABF35B1461}" type="pres">
      <dgm:prSet presAssocID="{13B5AC55-8043-422C-A334-69B39E839386}" presName="sibTrans" presStyleCnt="0"/>
      <dgm:spPr/>
    </dgm:pt>
    <dgm:pt modelId="{FD072326-5EB5-495F-BBD8-03454DC0CB19}" type="pres">
      <dgm:prSet presAssocID="{F37BC28B-AE89-4FDA-B5EC-A4E1EE472B35}" presName="compNode" presStyleCnt="0"/>
      <dgm:spPr/>
    </dgm:pt>
    <dgm:pt modelId="{FCE527ED-2B7A-4E8C-B30A-E2CE83889B0B}" type="pres">
      <dgm:prSet presAssocID="{F37BC28B-AE89-4FDA-B5EC-A4E1EE472B35}" presName="bgRect" presStyleLbl="bgShp" presStyleIdx="2" presStyleCnt="4"/>
      <dgm:spPr/>
    </dgm:pt>
    <dgm:pt modelId="{B6FD4AAE-5A63-430E-AC85-C761771896C8}" type="pres">
      <dgm:prSet presAssocID="{F37BC28B-AE89-4FDA-B5EC-A4E1EE472B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Bubble"/>
        </a:ext>
      </dgm:extLst>
    </dgm:pt>
    <dgm:pt modelId="{1AAB10B3-9758-4044-9609-A33F055A2088}" type="pres">
      <dgm:prSet presAssocID="{F37BC28B-AE89-4FDA-B5EC-A4E1EE472B35}" presName="spaceRect" presStyleCnt="0"/>
      <dgm:spPr/>
    </dgm:pt>
    <dgm:pt modelId="{82EA0558-B5C5-4531-8AC5-83DB3136931D}" type="pres">
      <dgm:prSet presAssocID="{F37BC28B-AE89-4FDA-B5EC-A4E1EE472B35}" presName="parTx" presStyleLbl="revTx" presStyleIdx="2" presStyleCnt="4">
        <dgm:presLayoutVars>
          <dgm:chMax val="0"/>
          <dgm:chPref val="0"/>
        </dgm:presLayoutVars>
      </dgm:prSet>
      <dgm:spPr/>
    </dgm:pt>
    <dgm:pt modelId="{B2E772B6-CA45-4F62-8210-F51CDD78FD58}" type="pres">
      <dgm:prSet presAssocID="{2FCB1BF2-7630-4C2E-A70B-7A1FD06B71A3}" presName="sibTrans" presStyleCnt="0"/>
      <dgm:spPr/>
    </dgm:pt>
    <dgm:pt modelId="{05E27E1A-1AD3-4463-8EE2-5B0A3B01BEFC}" type="pres">
      <dgm:prSet presAssocID="{A47AC8E9-4914-42AC-A79C-55B247551C95}" presName="compNode" presStyleCnt="0"/>
      <dgm:spPr/>
    </dgm:pt>
    <dgm:pt modelId="{75A4B8D6-9096-41AE-9B87-81BDE4566B9E}" type="pres">
      <dgm:prSet presAssocID="{A47AC8E9-4914-42AC-A79C-55B247551C95}" presName="bgRect" presStyleLbl="bgShp" presStyleIdx="3" presStyleCnt="4"/>
      <dgm:spPr/>
    </dgm:pt>
    <dgm:pt modelId="{06B9334E-A77A-4C2F-A5F5-3C7D85E752B8}" type="pres">
      <dgm:prSet presAssocID="{A47AC8E9-4914-42AC-A79C-55B247551C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ement truck"/>
        </a:ext>
      </dgm:extLst>
    </dgm:pt>
    <dgm:pt modelId="{77BFED86-A80C-419D-852A-F7A8EDE26AD5}" type="pres">
      <dgm:prSet presAssocID="{A47AC8E9-4914-42AC-A79C-55B247551C95}" presName="spaceRect" presStyleCnt="0"/>
      <dgm:spPr/>
    </dgm:pt>
    <dgm:pt modelId="{63B63913-D3B5-483B-A21D-D07D1BBCFD33}" type="pres">
      <dgm:prSet presAssocID="{A47AC8E9-4914-42AC-A79C-55B247551C95}" presName="parTx" presStyleLbl="revTx" presStyleIdx="3" presStyleCnt="4">
        <dgm:presLayoutVars>
          <dgm:chMax val="0"/>
          <dgm:chPref val="0"/>
        </dgm:presLayoutVars>
      </dgm:prSet>
      <dgm:spPr/>
    </dgm:pt>
  </dgm:ptLst>
  <dgm:cxnLst>
    <dgm:cxn modelId="{6CBE6B1E-EB4E-4D3C-A866-E071C5405DF9}" type="presOf" srcId="{F37BC28B-AE89-4FDA-B5EC-A4E1EE472B35}" destId="{82EA0558-B5C5-4531-8AC5-83DB3136931D}" srcOrd="0" destOrd="0" presId="urn:microsoft.com/office/officeart/2018/2/layout/IconVerticalSolidList"/>
    <dgm:cxn modelId="{CE1D0447-2F00-4AA8-8D76-2CC14B32F962}" srcId="{6141FA00-60E0-42E8-B3C6-DD61A5472DA5}" destId="{AA66181B-5626-4DF6-8F56-F032021F893C}" srcOrd="0" destOrd="0" parTransId="{5B2BFF1A-9925-41F0-84D5-E9C3C5185E74}" sibTransId="{226AED81-CFC6-4103-9665-D3D3EC60A523}"/>
    <dgm:cxn modelId="{E2644458-0128-4453-872D-CB05842B4741}" type="presOf" srcId="{4FA2E49D-C497-457A-820C-27859BA1FBC1}" destId="{172D83AD-6D3E-4EF3-AC05-9FF1E0A82EAA}" srcOrd="0" destOrd="0" presId="urn:microsoft.com/office/officeart/2018/2/layout/IconVerticalSolidList"/>
    <dgm:cxn modelId="{B2898A82-9184-4BD4-93E1-3A1BFD026FF6}" srcId="{6141FA00-60E0-42E8-B3C6-DD61A5472DA5}" destId="{A47AC8E9-4914-42AC-A79C-55B247551C95}" srcOrd="3" destOrd="0" parTransId="{C396BC37-8A0A-4BE0-854C-B3687C8166C7}" sibTransId="{0C7B4705-617A-4BB8-A247-39F79C2DB484}"/>
    <dgm:cxn modelId="{FC25F48A-F2AE-4249-8618-416E53C02F00}" type="presOf" srcId="{A47AC8E9-4914-42AC-A79C-55B247551C95}" destId="{63B63913-D3B5-483B-A21D-D07D1BBCFD33}" srcOrd="0" destOrd="0" presId="urn:microsoft.com/office/officeart/2018/2/layout/IconVerticalSolidList"/>
    <dgm:cxn modelId="{C6BE73AF-59B2-41EF-8581-D01D2043831E}" srcId="{6141FA00-60E0-42E8-B3C6-DD61A5472DA5}" destId="{F37BC28B-AE89-4FDA-B5EC-A4E1EE472B35}" srcOrd="2" destOrd="0" parTransId="{2CA7FA70-13D2-4AFE-956F-B0C371FB6FDD}" sibTransId="{2FCB1BF2-7630-4C2E-A70B-7A1FD06B71A3}"/>
    <dgm:cxn modelId="{A492DACC-48A7-4FE0-B51E-D29F25B1074B}" srcId="{6141FA00-60E0-42E8-B3C6-DD61A5472DA5}" destId="{4FA2E49D-C497-457A-820C-27859BA1FBC1}" srcOrd="1" destOrd="0" parTransId="{6F677002-B60F-4B45-991B-68A42FDC6451}" sibTransId="{13B5AC55-8043-422C-A334-69B39E839386}"/>
    <dgm:cxn modelId="{D0496EDF-4F86-4B47-82EA-940A5C0FE5EE}" type="presOf" srcId="{AA66181B-5626-4DF6-8F56-F032021F893C}" destId="{4D1489F1-D963-4D53-B57B-8F5446144F55}" srcOrd="0" destOrd="0" presId="urn:microsoft.com/office/officeart/2018/2/layout/IconVerticalSolidList"/>
    <dgm:cxn modelId="{C5CC1CF8-8FB8-4D10-B3B8-40528F9150D0}" type="presOf" srcId="{6141FA00-60E0-42E8-B3C6-DD61A5472DA5}" destId="{595C7C83-4B54-4ACB-869D-24378F0E8CD0}" srcOrd="0" destOrd="0" presId="urn:microsoft.com/office/officeart/2018/2/layout/IconVerticalSolidList"/>
    <dgm:cxn modelId="{45B946C7-1359-44D5-9B14-7E827D5E59B3}" type="presParOf" srcId="{595C7C83-4B54-4ACB-869D-24378F0E8CD0}" destId="{82A3A20B-C8C6-441B-80B5-0AF9C2E07B7F}" srcOrd="0" destOrd="0" presId="urn:microsoft.com/office/officeart/2018/2/layout/IconVerticalSolidList"/>
    <dgm:cxn modelId="{6B8D3555-09F6-41A0-95C7-4E32A72DA434}" type="presParOf" srcId="{82A3A20B-C8C6-441B-80B5-0AF9C2E07B7F}" destId="{9481C4F0-F0DD-4924-85D2-2A85A7445408}" srcOrd="0" destOrd="0" presId="urn:microsoft.com/office/officeart/2018/2/layout/IconVerticalSolidList"/>
    <dgm:cxn modelId="{12772F6E-02BE-40E9-9570-3DDF35A45BA5}" type="presParOf" srcId="{82A3A20B-C8C6-441B-80B5-0AF9C2E07B7F}" destId="{5B95E6BB-5044-4D35-8146-4F46A53B1BDE}" srcOrd="1" destOrd="0" presId="urn:microsoft.com/office/officeart/2018/2/layout/IconVerticalSolidList"/>
    <dgm:cxn modelId="{27206496-EFB8-419A-9F06-4A4AAEA1697F}" type="presParOf" srcId="{82A3A20B-C8C6-441B-80B5-0AF9C2E07B7F}" destId="{B19054F3-81D6-4DA8-B6D5-0889FB28DD4F}" srcOrd="2" destOrd="0" presId="urn:microsoft.com/office/officeart/2018/2/layout/IconVerticalSolidList"/>
    <dgm:cxn modelId="{6849C3EC-4CE5-4A55-BA07-364253E85E18}" type="presParOf" srcId="{82A3A20B-C8C6-441B-80B5-0AF9C2E07B7F}" destId="{4D1489F1-D963-4D53-B57B-8F5446144F55}" srcOrd="3" destOrd="0" presId="urn:microsoft.com/office/officeart/2018/2/layout/IconVerticalSolidList"/>
    <dgm:cxn modelId="{9856972B-12BA-403D-9E3B-75186FB66EBD}" type="presParOf" srcId="{595C7C83-4B54-4ACB-869D-24378F0E8CD0}" destId="{62D05987-ED04-43EF-B495-C6A6D2CFC262}" srcOrd="1" destOrd="0" presId="urn:microsoft.com/office/officeart/2018/2/layout/IconVerticalSolidList"/>
    <dgm:cxn modelId="{63650C1A-EB21-49D3-90BE-AD66AFA7526A}" type="presParOf" srcId="{595C7C83-4B54-4ACB-869D-24378F0E8CD0}" destId="{C0FAB08B-B778-4587-B2F7-92E9E81E1752}" srcOrd="2" destOrd="0" presId="urn:microsoft.com/office/officeart/2018/2/layout/IconVerticalSolidList"/>
    <dgm:cxn modelId="{BD22D9A0-B3AF-4F4C-8706-DDEAA4AEFC94}" type="presParOf" srcId="{C0FAB08B-B778-4587-B2F7-92E9E81E1752}" destId="{BD223636-1838-4F3A-80B8-F0ACE3AC253E}" srcOrd="0" destOrd="0" presId="urn:microsoft.com/office/officeart/2018/2/layout/IconVerticalSolidList"/>
    <dgm:cxn modelId="{C4090CA9-D3EF-4DA4-B865-BA4017A47BA8}" type="presParOf" srcId="{C0FAB08B-B778-4587-B2F7-92E9E81E1752}" destId="{52806594-D118-4048-A161-AB498FAC3C9A}" srcOrd="1" destOrd="0" presId="urn:microsoft.com/office/officeart/2018/2/layout/IconVerticalSolidList"/>
    <dgm:cxn modelId="{0BDC270D-1466-4675-B835-99BACBC11528}" type="presParOf" srcId="{C0FAB08B-B778-4587-B2F7-92E9E81E1752}" destId="{A0164FE8-8BC3-4C26-B481-8D5461354CBA}" srcOrd="2" destOrd="0" presId="urn:microsoft.com/office/officeart/2018/2/layout/IconVerticalSolidList"/>
    <dgm:cxn modelId="{8F1D8529-311A-4236-A162-AB171E1A46AD}" type="presParOf" srcId="{C0FAB08B-B778-4587-B2F7-92E9E81E1752}" destId="{172D83AD-6D3E-4EF3-AC05-9FF1E0A82EAA}" srcOrd="3" destOrd="0" presId="urn:microsoft.com/office/officeart/2018/2/layout/IconVerticalSolidList"/>
    <dgm:cxn modelId="{6F76B177-4C90-484A-B1EE-B64366034D54}" type="presParOf" srcId="{595C7C83-4B54-4ACB-869D-24378F0E8CD0}" destId="{A8B6362B-4244-4D68-A5B8-CFABF35B1461}" srcOrd="3" destOrd="0" presId="urn:microsoft.com/office/officeart/2018/2/layout/IconVerticalSolidList"/>
    <dgm:cxn modelId="{ED1910FF-8331-4359-A51D-86F2B86A00BC}" type="presParOf" srcId="{595C7C83-4B54-4ACB-869D-24378F0E8CD0}" destId="{FD072326-5EB5-495F-BBD8-03454DC0CB19}" srcOrd="4" destOrd="0" presId="urn:microsoft.com/office/officeart/2018/2/layout/IconVerticalSolidList"/>
    <dgm:cxn modelId="{2EC2A9C0-9F63-42D0-9DAF-59A610E56AC3}" type="presParOf" srcId="{FD072326-5EB5-495F-BBD8-03454DC0CB19}" destId="{FCE527ED-2B7A-4E8C-B30A-E2CE83889B0B}" srcOrd="0" destOrd="0" presId="urn:microsoft.com/office/officeart/2018/2/layout/IconVerticalSolidList"/>
    <dgm:cxn modelId="{AA8D2496-1153-4BD8-BBE6-761E57E8A60E}" type="presParOf" srcId="{FD072326-5EB5-495F-BBD8-03454DC0CB19}" destId="{B6FD4AAE-5A63-430E-AC85-C761771896C8}" srcOrd="1" destOrd="0" presId="urn:microsoft.com/office/officeart/2018/2/layout/IconVerticalSolidList"/>
    <dgm:cxn modelId="{CDDF1FFC-5F43-4427-BC6D-CE2A13BA0255}" type="presParOf" srcId="{FD072326-5EB5-495F-BBD8-03454DC0CB19}" destId="{1AAB10B3-9758-4044-9609-A33F055A2088}" srcOrd="2" destOrd="0" presId="urn:microsoft.com/office/officeart/2018/2/layout/IconVerticalSolidList"/>
    <dgm:cxn modelId="{80E424F5-5FF4-4F41-A9A4-CCE29DF4DFC5}" type="presParOf" srcId="{FD072326-5EB5-495F-BBD8-03454DC0CB19}" destId="{82EA0558-B5C5-4531-8AC5-83DB3136931D}" srcOrd="3" destOrd="0" presId="urn:microsoft.com/office/officeart/2018/2/layout/IconVerticalSolidList"/>
    <dgm:cxn modelId="{CD513CCE-F95B-4DD2-AEC6-876C9FAB192D}" type="presParOf" srcId="{595C7C83-4B54-4ACB-869D-24378F0E8CD0}" destId="{B2E772B6-CA45-4F62-8210-F51CDD78FD58}" srcOrd="5" destOrd="0" presId="urn:microsoft.com/office/officeart/2018/2/layout/IconVerticalSolidList"/>
    <dgm:cxn modelId="{2E22DED4-F7BD-4FEB-8D41-3E2A968DBABD}" type="presParOf" srcId="{595C7C83-4B54-4ACB-869D-24378F0E8CD0}" destId="{05E27E1A-1AD3-4463-8EE2-5B0A3B01BEFC}" srcOrd="6" destOrd="0" presId="urn:microsoft.com/office/officeart/2018/2/layout/IconVerticalSolidList"/>
    <dgm:cxn modelId="{F989A2C3-176B-4FCD-AAFF-1A15EC4CA5A9}" type="presParOf" srcId="{05E27E1A-1AD3-4463-8EE2-5B0A3B01BEFC}" destId="{75A4B8D6-9096-41AE-9B87-81BDE4566B9E}" srcOrd="0" destOrd="0" presId="urn:microsoft.com/office/officeart/2018/2/layout/IconVerticalSolidList"/>
    <dgm:cxn modelId="{EDD309EB-FEC7-4768-8154-562421D68497}" type="presParOf" srcId="{05E27E1A-1AD3-4463-8EE2-5B0A3B01BEFC}" destId="{06B9334E-A77A-4C2F-A5F5-3C7D85E752B8}" srcOrd="1" destOrd="0" presId="urn:microsoft.com/office/officeart/2018/2/layout/IconVerticalSolidList"/>
    <dgm:cxn modelId="{C0648CB2-54C6-45F4-83E8-A495F7F45767}" type="presParOf" srcId="{05E27E1A-1AD3-4463-8EE2-5B0A3B01BEFC}" destId="{77BFED86-A80C-419D-852A-F7A8EDE26AD5}" srcOrd="2" destOrd="0" presId="urn:microsoft.com/office/officeart/2018/2/layout/IconVerticalSolidList"/>
    <dgm:cxn modelId="{CA1B51E7-6D04-4CE6-85FC-CD4568B5E1E1}" type="presParOf" srcId="{05E27E1A-1AD3-4463-8EE2-5B0A3B01BEFC}" destId="{63B63913-D3B5-483B-A21D-D07D1BBCFD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85591-D1FB-42D1-9959-CE262349166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5FC861F-018B-4E90-8473-BE46E9FA37A8}">
      <dgm:prSet/>
      <dgm:spPr/>
      <dgm:t>
        <a:bodyPr/>
        <a:lstStyle/>
        <a:p>
          <a:r>
            <a:rPr lang="en-US"/>
            <a:t>•Concrete communication implies being particular and clear rather being fuzzy and general.</a:t>
          </a:r>
        </a:p>
      </dgm:t>
    </dgm:pt>
    <dgm:pt modelId="{C28DF8AD-EF77-47BF-9502-F700E3D490A5}" type="parTrans" cxnId="{FABDB2A4-088B-4D19-8AEE-6D500225B385}">
      <dgm:prSet/>
      <dgm:spPr/>
      <dgm:t>
        <a:bodyPr/>
        <a:lstStyle/>
        <a:p>
          <a:endParaRPr lang="en-US"/>
        </a:p>
      </dgm:t>
    </dgm:pt>
    <dgm:pt modelId="{4DFA5581-509C-4BCD-B7B1-BDCDBBF6301C}" type="sibTrans" cxnId="{FABDB2A4-088B-4D19-8AEE-6D500225B385}">
      <dgm:prSet/>
      <dgm:spPr/>
      <dgm:t>
        <a:bodyPr/>
        <a:lstStyle/>
        <a:p>
          <a:endParaRPr lang="en-US"/>
        </a:p>
      </dgm:t>
    </dgm:pt>
    <dgm:pt modelId="{44034F37-8A02-4C28-AD18-83E6FF8F0111}">
      <dgm:prSet/>
      <dgm:spPr/>
      <dgm:t>
        <a:bodyPr/>
        <a:lstStyle/>
        <a:p>
          <a:r>
            <a:rPr lang="en-US"/>
            <a:t>•Concrete communication shows good level of confidence.</a:t>
          </a:r>
        </a:p>
      </dgm:t>
    </dgm:pt>
    <dgm:pt modelId="{5EF2AF58-6C03-43AF-9620-66792A890293}" type="parTrans" cxnId="{0DE077D5-3452-4B24-AAD9-6DDE9E0D134B}">
      <dgm:prSet/>
      <dgm:spPr/>
      <dgm:t>
        <a:bodyPr/>
        <a:lstStyle/>
        <a:p>
          <a:endParaRPr lang="en-US"/>
        </a:p>
      </dgm:t>
    </dgm:pt>
    <dgm:pt modelId="{F89A0817-54BC-410A-8587-BA6D6F4E0AFB}" type="sibTrans" cxnId="{0DE077D5-3452-4B24-AAD9-6DDE9E0D134B}">
      <dgm:prSet/>
      <dgm:spPr/>
      <dgm:t>
        <a:bodyPr/>
        <a:lstStyle/>
        <a:p>
          <a:endParaRPr lang="en-US"/>
        </a:p>
      </dgm:t>
    </dgm:pt>
    <dgm:pt modelId="{71171E09-3F75-48ED-8B10-F0B80410AC61}">
      <dgm:prSet/>
      <dgm:spPr/>
      <dgm:t>
        <a:bodyPr/>
        <a:lstStyle/>
        <a:p>
          <a:r>
            <a:rPr lang="en-US"/>
            <a:t>•Concrete information helps to strengthen the reputation of the organization.</a:t>
          </a:r>
        </a:p>
      </dgm:t>
    </dgm:pt>
    <dgm:pt modelId="{0BB9B941-123E-47D6-93CA-646F81954473}" type="parTrans" cxnId="{F4A5C482-6737-47B2-969A-DBF71F3D2EAC}">
      <dgm:prSet/>
      <dgm:spPr/>
      <dgm:t>
        <a:bodyPr/>
        <a:lstStyle/>
        <a:p>
          <a:endParaRPr lang="en-US"/>
        </a:p>
      </dgm:t>
    </dgm:pt>
    <dgm:pt modelId="{22E1AE45-EF3B-4297-BF67-E8FCBF881F37}" type="sibTrans" cxnId="{F4A5C482-6737-47B2-969A-DBF71F3D2EAC}">
      <dgm:prSet/>
      <dgm:spPr/>
      <dgm:t>
        <a:bodyPr/>
        <a:lstStyle/>
        <a:p>
          <a:endParaRPr lang="en-US"/>
        </a:p>
      </dgm:t>
    </dgm:pt>
    <dgm:pt modelId="{663B2431-FD12-4005-83FD-E736B230A174}">
      <dgm:prSet/>
      <dgm:spPr/>
      <dgm:t>
        <a:bodyPr/>
        <a:lstStyle/>
        <a:p>
          <a:r>
            <a:rPr lang="en-US"/>
            <a:t>•Concrete information cannot be misinterpreted.</a:t>
          </a:r>
        </a:p>
      </dgm:t>
    </dgm:pt>
    <dgm:pt modelId="{598C5B77-0243-4F5C-97C3-FCFBBD35FAB9}" type="parTrans" cxnId="{FCA47635-30E7-4007-8029-CF17C3567AB9}">
      <dgm:prSet/>
      <dgm:spPr/>
      <dgm:t>
        <a:bodyPr/>
        <a:lstStyle/>
        <a:p>
          <a:endParaRPr lang="en-US"/>
        </a:p>
      </dgm:t>
    </dgm:pt>
    <dgm:pt modelId="{2B721715-BCB1-472E-BF74-B75341B3180F}" type="sibTrans" cxnId="{FCA47635-30E7-4007-8029-CF17C3567AB9}">
      <dgm:prSet/>
      <dgm:spPr/>
      <dgm:t>
        <a:bodyPr/>
        <a:lstStyle/>
        <a:p>
          <a:endParaRPr lang="en-US"/>
        </a:p>
      </dgm:t>
    </dgm:pt>
    <dgm:pt modelId="{9892A607-37EB-E04D-AF08-49C809100134}" type="pres">
      <dgm:prSet presAssocID="{4BE85591-D1FB-42D1-9959-CE2623491667}" presName="vert0" presStyleCnt="0">
        <dgm:presLayoutVars>
          <dgm:dir/>
          <dgm:animOne val="branch"/>
          <dgm:animLvl val="lvl"/>
        </dgm:presLayoutVars>
      </dgm:prSet>
      <dgm:spPr/>
    </dgm:pt>
    <dgm:pt modelId="{7D02D400-D10D-D644-9231-32C6A224A2E9}" type="pres">
      <dgm:prSet presAssocID="{85FC861F-018B-4E90-8473-BE46E9FA37A8}" presName="thickLine" presStyleLbl="alignNode1" presStyleIdx="0" presStyleCnt="4"/>
      <dgm:spPr/>
    </dgm:pt>
    <dgm:pt modelId="{FD8CCDB2-9053-B642-B3E9-AF49CA0CA475}" type="pres">
      <dgm:prSet presAssocID="{85FC861F-018B-4E90-8473-BE46E9FA37A8}" presName="horz1" presStyleCnt="0"/>
      <dgm:spPr/>
    </dgm:pt>
    <dgm:pt modelId="{FB8837D6-8E79-C043-B01B-AD0B2679B10A}" type="pres">
      <dgm:prSet presAssocID="{85FC861F-018B-4E90-8473-BE46E9FA37A8}" presName="tx1" presStyleLbl="revTx" presStyleIdx="0" presStyleCnt="4"/>
      <dgm:spPr/>
    </dgm:pt>
    <dgm:pt modelId="{078DE93F-DF0E-BC40-B9AF-CE3EC4561572}" type="pres">
      <dgm:prSet presAssocID="{85FC861F-018B-4E90-8473-BE46E9FA37A8}" presName="vert1" presStyleCnt="0"/>
      <dgm:spPr/>
    </dgm:pt>
    <dgm:pt modelId="{136D1873-52FC-F648-90CA-EBE6AEE86300}" type="pres">
      <dgm:prSet presAssocID="{44034F37-8A02-4C28-AD18-83E6FF8F0111}" presName="thickLine" presStyleLbl="alignNode1" presStyleIdx="1" presStyleCnt="4"/>
      <dgm:spPr/>
    </dgm:pt>
    <dgm:pt modelId="{953F4F31-5C04-3049-9D56-958692490947}" type="pres">
      <dgm:prSet presAssocID="{44034F37-8A02-4C28-AD18-83E6FF8F0111}" presName="horz1" presStyleCnt="0"/>
      <dgm:spPr/>
    </dgm:pt>
    <dgm:pt modelId="{2C2C6D24-ECEA-F142-92C8-FBA7005811FD}" type="pres">
      <dgm:prSet presAssocID="{44034F37-8A02-4C28-AD18-83E6FF8F0111}" presName="tx1" presStyleLbl="revTx" presStyleIdx="1" presStyleCnt="4"/>
      <dgm:spPr/>
    </dgm:pt>
    <dgm:pt modelId="{7B79915A-C654-E04D-A5A1-A742DA54541A}" type="pres">
      <dgm:prSet presAssocID="{44034F37-8A02-4C28-AD18-83E6FF8F0111}" presName="vert1" presStyleCnt="0"/>
      <dgm:spPr/>
    </dgm:pt>
    <dgm:pt modelId="{54FA77B1-F191-614C-B4AC-8649AA76B7BD}" type="pres">
      <dgm:prSet presAssocID="{71171E09-3F75-48ED-8B10-F0B80410AC61}" presName="thickLine" presStyleLbl="alignNode1" presStyleIdx="2" presStyleCnt="4"/>
      <dgm:spPr/>
    </dgm:pt>
    <dgm:pt modelId="{70D7D3F6-562C-A847-8F3E-6B470405C945}" type="pres">
      <dgm:prSet presAssocID="{71171E09-3F75-48ED-8B10-F0B80410AC61}" presName="horz1" presStyleCnt="0"/>
      <dgm:spPr/>
    </dgm:pt>
    <dgm:pt modelId="{52FE08BD-C5F3-3E4C-9F3E-C762701540B6}" type="pres">
      <dgm:prSet presAssocID="{71171E09-3F75-48ED-8B10-F0B80410AC61}" presName="tx1" presStyleLbl="revTx" presStyleIdx="2" presStyleCnt="4"/>
      <dgm:spPr/>
    </dgm:pt>
    <dgm:pt modelId="{EDADF821-C665-0642-8C86-AAF17750F3DE}" type="pres">
      <dgm:prSet presAssocID="{71171E09-3F75-48ED-8B10-F0B80410AC61}" presName="vert1" presStyleCnt="0"/>
      <dgm:spPr/>
    </dgm:pt>
    <dgm:pt modelId="{E30B6D31-22A8-704F-BF7E-076A401E4F3D}" type="pres">
      <dgm:prSet presAssocID="{663B2431-FD12-4005-83FD-E736B230A174}" presName="thickLine" presStyleLbl="alignNode1" presStyleIdx="3" presStyleCnt="4"/>
      <dgm:spPr/>
    </dgm:pt>
    <dgm:pt modelId="{EFA6C041-F6F8-9742-A8CD-ECDF214D3703}" type="pres">
      <dgm:prSet presAssocID="{663B2431-FD12-4005-83FD-E736B230A174}" presName="horz1" presStyleCnt="0"/>
      <dgm:spPr/>
    </dgm:pt>
    <dgm:pt modelId="{9EB1DACC-B26A-B844-A8A9-CA4C670360E9}" type="pres">
      <dgm:prSet presAssocID="{663B2431-FD12-4005-83FD-E736B230A174}" presName="tx1" presStyleLbl="revTx" presStyleIdx="3" presStyleCnt="4"/>
      <dgm:spPr/>
    </dgm:pt>
    <dgm:pt modelId="{41840E58-3A8D-CB47-B81A-641A5115E252}" type="pres">
      <dgm:prSet presAssocID="{663B2431-FD12-4005-83FD-E736B230A174}" presName="vert1" presStyleCnt="0"/>
      <dgm:spPr/>
    </dgm:pt>
  </dgm:ptLst>
  <dgm:cxnLst>
    <dgm:cxn modelId="{BF5E980E-FA58-B441-81A7-0018498AC882}" type="presOf" srcId="{71171E09-3F75-48ED-8B10-F0B80410AC61}" destId="{52FE08BD-C5F3-3E4C-9F3E-C762701540B6}" srcOrd="0" destOrd="0" presId="urn:microsoft.com/office/officeart/2008/layout/LinedList"/>
    <dgm:cxn modelId="{FCA47635-30E7-4007-8029-CF17C3567AB9}" srcId="{4BE85591-D1FB-42D1-9959-CE2623491667}" destId="{663B2431-FD12-4005-83FD-E736B230A174}" srcOrd="3" destOrd="0" parTransId="{598C5B77-0243-4F5C-97C3-FCFBBD35FAB9}" sibTransId="{2B721715-BCB1-472E-BF74-B75341B3180F}"/>
    <dgm:cxn modelId="{5F86825F-A9E2-1544-8504-DCB2C6CAB7E5}" type="presOf" srcId="{44034F37-8A02-4C28-AD18-83E6FF8F0111}" destId="{2C2C6D24-ECEA-F142-92C8-FBA7005811FD}" srcOrd="0" destOrd="0" presId="urn:microsoft.com/office/officeart/2008/layout/LinedList"/>
    <dgm:cxn modelId="{E230AC54-6E60-7A4B-AEDA-74550ACE5EE9}" type="presOf" srcId="{4BE85591-D1FB-42D1-9959-CE2623491667}" destId="{9892A607-37EB-E04D-AF08-49C809100134}" srcOrd="0" destOrd="0" presId="urn:microsoft.com/office/officeart/2008/layout/LinedList"/>
    <dgm:cxn modelId="{F4A5C482-6737-47B2-969A-DBF71F3D2EAC}" srcId="{4BE85591-D1FB-42D1-9959-CE2623491667}" destId="{71171E09-3F75-48ED-8B10-F0B80410AC61}" srcOrd="2" destOrd="0" parTransId="{0BB9B941-123E-47D6-93CA-646F81954473}" sibTransId="{22E1AE45-EF3B-4297-BF67-E8FCBF881F37}"/>
    <dgm:cxn modelId="{4EE35C90-3120-9443-B010-11379FF2DFFE}" type="presOf" srcId="{85FC861F-018B-4E90-8473-BE46E9FA37A8}" destId="{FB8837D6-8E79-C043-B01B-AD0B2679B10A}" srcOrd="0" destOrd="0" presId="urn:microsoft.com/office/officeart/2008/layout/LinedList"/>
    <dgm:cxn modelId="{FABDB2A4-088B-4D19-8AEE-6D500225B385}" srcId="{4BE85591-D1FB-42D1-9959-CE2623491667}" destId="{85FC861F-018B-4E90-8473-BE46E9FA37A8}" srcOrd="0" destOrd="0" parTransId="{C28DF8AD-EF77-47BF-9502-F700E3D490A5}" sibTransId="{4DFA5581-509C-4BCD-B7B1-BDCDBBF6301C}"/>
    <dgm:cxn modelId="{A35836AF-F239-EE46-B2F2-CAE32813C12C}" type="presOf" srcId="{663B2431-FD12-4005-83FD-E736B230A174}" destId="{9EB1DACC-B26A-B844-A8A9-CA4C670360E9}" srcOrd="0" destOrd="0" presId="urn:microsoft.com/office/officeart/2008/layout/LinedList"/>
    <dgm:cxn modelId="{0DE077D5-3452-4B24-AAD9-6DDE9E0D134B}" srcId="{4BE85591-D1FB-42D1-9959-CE2623491667}" destId="{44034F37-8A02-4C28-AD18-83E6FF8F0111}" srcOrd="1" destOrd="0" parTransId="{5EF2AF58-6C03-43AF-9620-66792A890293}" sibTransId="{F89A0817-54BC-410A-8587-BA6D6F4E0AFB}"/>
    <dgm:cxn modelId="{DB20761E-C045-C043-B272-56FD906FEE7E}" type="presParOf" srcId="{9892A607-37EB-E04D-AF08-49C809100134}" destId="{7D02D400-D10D-D644-9231-32C6A224A2E9}" srcOrd="0" destOrd="0" presId="urn:microsoft.com/office/officeart/2008/layout/LinedList"/>
    <dgm:cxn modelId="{8597DBAC-C98B-DD4A-BE65-0D94EB31C139}" type="presParOf" srcId="{9892A607-37EB-E04D-AF08-49C809100134}" destId="{FD8CCDB2-9053-B642-B3E9-AF49CA0CA475}" srcOrd="1" destOrd="0" presId="urn:microsoft.com/office/officeart/2008/layout/LinedList"/>
    <dgm:cxn modelId="{C7365115-CB06-D84A-84A6-326DAA0806FF}" type="presParOf" srcId="{FD8CCDB2-9053-B642-B3E9-AF49CA0CA475}" destId="{FB8837D6-8E79-C043-B01B-AD0B2679B10A}" srcOrd="0" destOrd="0" presId="urn:microsoft.com/office/officeart/2008/layout/LinedList"/>
    <dgm:cxn modelId="{78812F88-9226-3F43-B69F-308C17D7A526}" type="presParOf" srcId="{FD8CCDB2-9053-B642-B3E9-AF49CA0CA475}" destId="{078DE93F-DF0E-BC40-B9AF-CE3EC4561572}" srcOrd="1" destOrd="0" presId="urn:microsoft.com/office/officeart/2008/layout/LinedList"/>
    <dgm:cxn modelId="{B82EEE53-D41D-264B-A89F-DA612EDE09CB}" type="presParOf" srcId="{9892A607-37EB-E04D-AF08-49C809100134}" destId="{136D1873-52FC-F648-90CA-EBE6AEE86300}" srcOrd="2" destOrd="0" presId="urn:microsoft.com/office/officeart/2008/layout/LinedList"/>
    <dgm:cxn modelId="{335D7893-C8D8-F24F-9400-49A5FBDA6ABE}" type="presParOf" srcId="{9892A607-37EB-E04D-AF08-49C809100134}" destId="{953F4F31-5C04-3049-9D56-958692490947}" srcOrd="3" destOrd="0" presId="urn:microsoft.com/office/officeart/2008/layout/LinedList"/>
    <dgm:cxn modelId="{4CBD8D64-6AC1-1140-B23E-6B45BE193819}" type="presParOf" srcId="{953F4F31-5C04-3049-9D56-958692490947}" destId="{2C2C6D24-ECEA-F142-92C8-FBA7005811FD}" srcOrd="0" destOrd="0" presId="urn:microsoft.com/office/officeart/2008/layout/LinedList"/>
    <dgm:cxn modelId="{192AD668-5C60-4744-BA8D-4871A678FEC6}" type="presParOf" srcId="{953F4F31-5C04-3049-9D56-958692490947}" destId="{7B79915A-C654-E04D-A5A1-A742DA54541A}" srcOrd="1" destOrd="0" presId="urn:microsoft.com/office/officeart/2008/layout/LinedList"/>
    <dgm:cxn modelId="{3A644651-1C86-EA43-A624-F995F5A9C87C}" type="presParOf" srcId="{9892A607-37EB-E04D-AF08-49C809100134}" destId="{54FA77B1-F191-614C-B4AC-8649AA76B7BD}" srcOrd="4" destOrd="0" presId="urn:microsoft.com/office/officeart/2008/layout/LinedList"/>
    <dgm:cxn modelId="{005BA253-0D97-6345-9650-605AA06B3BE4}" type="presParOf" srcId="{9892A607-37EB-E04D-AF08-49C809100134}" destId="{70D7D3F6-562C-A847-8F3E-6B470405C945}" srcOrd="5" destOrd="0" presId="urn:microsoft.com/office/officeart/2008/layout/LinedList"/>
    <dgm:cxn modelId="{47384D19-BB94-1C43-A291-424282A3D81B}" type="presParOf" srcId="{70D7D3F6-562C-A847-8F3E-6B470405C945}" destId="{52FE08BD-C5F3-3E4C-9F3E-C762701540B6}" srcOrd="0" destOrd="0" presId="urn:microsoft.com/office/officeart/2008/layout/LinedList"/>
    <dgm:cxn modelId="{4E0CBA76-67AA-0049-A3E2-233AE61135CE}" type="presParOf" srcId="{70D7D3F6-562C-A847-8F3E-6B470405C945}" destId="{EDADF821-C665-0642-8C86-AAF17750F3DE}" srcOrd="1" destOrd="0" presId="urn:microsoft.com/office/officeart/2008/layout/LinedList"/>
    <dgm:cxn modelId="{227B0EB0-8CA6-A049-A760-42816ACF92F9}" type="presParOf" srcId="{9892A607-37EB-E04D-AF08-49C809100134}" destId="{E30B6D31-22A8-704F-BF7E-076A401E4F3D}" srcOrd="6" destOrd="0" presId="urn:microsoft.com/office/officeart/2008/layout/LinedList"/>
    <dgm:cxn modelId="{65D62D9D-449D-064D-9E4F-7E83AB837297}" type="presParOf" srcId="{9892A607-37EB-E04D-AF08-49C809100134}" destId="{EFA6C041-F6F8-9742-A8CD-ECDF214D3703}" srcOrd="7" destOrd="0" presId="urn:microsoft.com/office/officeart/2008/layout/LinedList"/>
    <dgm:cxn modelId="{7CA93C5C-C838-0041-BE59-C6FB09D964D9}" type="presParOf" srcId="{EFA6C041-F6F8-9742-A8CD-ECDF214D3703}" destId="{9EB1DACC-B26A-B844-A8A9-CA4C670360E9}" srcOrd="0" destOrd="0" presId="urn:microsoft.com/office/officeart/2008/layout/LinedList"/>
    <dgm:cxn modelId="{A5DDE6E5-5D72-704C-B345-3F69513AACCD}" type="presParOf" srcId="{EFA6C041-F6F8-9742-A8CD-ECDF214D3703}" destId="{41840E58-3A8D-CB47-B81A-641A5115E25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08157B-DCCB-4719-876C-4E17B3D3961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D0BE669-3F87-4372-998C-501DEF807E05}">
      <dgm:prSet/>
      <dgm:spPr/>
      <dgm:t>
        <a:bodyPr/>
        <a:lstStyle/>
        <a:p>
          <a:pPr>
            <a:lnSpc>
              <a:spcPct val="100000"/>
            </a:lnSpc>
          </a:pPr>
          <a:r>
            <a:rPr lang="en-US"/>
            <a:t>•Correctness in the communication implies that the correct information is conveyed through message.</a:t>
          </a:r>
        </a:p>
      </dgm:t>
    </dgm:pt>
    <dgm:pt modelId="{F9309E65-CB90-4658-8B13-694D1BD69E6D}" type="parTrans" cxnId="{5FF89C61-4280-473E-A353-EF66E3C08AA2}">
      <dgm:prSet/>
      <dgm:spPr/>
      <dgm:t>
        <a:bodyPr/>
        <a:lstStyle/>
        <a:p>
          <a:endParaRPr lang="en-US"/>
        </a:p>
      </dgm:t>
    </dgm:pt>
    <dgm:pt modelId="{EA87DE65-699D-48F6-B8C2-E1EFDD6DF54D}" type="sibTrans" cxnId="{5FF89C61-4280-473E-A353-EF66E3C08AA2}">
      <dgm:prSet/>
      <dgm:spPr/>
      <dgm:t>
        <a:bodyPr/>
        <a:lstStyle/>
        <a:p>
          <a:endParaRPr lang="en-US"/>
        </a:p>
      </dgm:t>
    </dgm:pt>
    <dgm:pt modelId="{AC7933B1-5A26-49D3-A4D1-F6D54FD065FF}">
      <dgm:prSet/>
      <dgm:spPr/>
      <dgm:t>
        <a:bodyPr/>
        <a:lstStyle/>
        <a:p>
          <a:pPr>
            <a:lnSpc>
              <a:spcPct val="100000"/>
            </a:lnSpc>
          </a:pPr>
          <a:r>
            <a:rPr lang="en-US"/>
            <a:t>•Correct communication boosts up the confidence level of the sender.</a:t>
          </a:r>
        </a:p>
      </dgm:t>
    </dgm:pt>
    <dgm:pt modelId="{5774F8EF-6A55-48B4-88EC-82F8918DB52A}" type="parTrans" cxnId="{E3F8DD0F-62B1-4F34-BE2E-D6E1C753E432}">
      <dgm:prSet/>
      <dgm:spPr/>
      <dgm:t>
        <a:bodyPr/>
        <a:lstStyle/>
        <a:p>
          <a:endParaRPr lang="en-US"/>
        </a:p>
      </dgm:t>
    </dgm:pt>
    <dgm:pt modelId="{F64C2E9D-0D26-4A96-95D4-4C6D224C3383}" type="sibTrans" cxnId="{E3F8DD0F-62B1-4F34-BE2E-D6E1C753E432}">
      <dgm:prSet/>
      <dgm:spPr/>
      <dgm:t>
        <a:bodyPr/>
        <a:lstStyle/>
        <a:p>
          <a:endParaRPr lang="en-US"/>
        </a:p>
      </dgm:t>
    </dgm:pt>
    <dgm:pt modelId="{5752D238-4BFD-4396-BEBF-CB0E3596C34A}">
      <dgm:prSet/>
      <dgm:spPr/>
      <dgm:t>
        <a:bodyPr/>
        <a:lstStyle/>
        <a:p>
          <a:pPr>
            <a:lnSpc>
              <a:spcPct val="100000"/>
            </a:lnSpc>
          </a:pPr>
          <a:r>
            <a:rPr lang="en-US"/>
            <a:t>•Correct information has greater impact on the audience.</a:t>
          </a:r>
        </a:p>
      </dgm:t>
    </dgm:pt>
    <dgm:pt modelId="{1EC329ED-9724-4EAB-83B3-D9C86E928193}" type="parTrans" cxnId="{68E4A95E-B975-43AE-8BF6-F7D7C61D2366}">
      <dgm:prSet/>
      <dgm:spPr/>
      <dgm:t>
        <a:bodyPr/>
        <a:lstStyle/>
        <a:p>
          <a:endParaRPr lang="en-US"/>
        </a:p>
      </dgm:t>
    </dgm:pt>
    <dgm:pt modelId="{51851DC7-5AA3-4736-B526-C50B68206203}" type="sibTrans" cxnId="{68E4A95E-B975-43AE-8BF6-F7D7C61D2366}">
      <dgm:prSet/>
      <dgm:spPr/>
      <dgm:t>
        <a:bodyPr/>
        <a:lstStyle/>
        <a:p>
          <a:endParaRPr lang="en-US"/>
        </a:p>
      </dgm:t>
    </dgm:pt>
    <dgm:pt modelId="{69013006-38EB-42D9-A486-D68C460E7739}" type="pres">
      <dgm:prSet presAssocID="{6D08157B-DCCB-4719-876C-4E17B3D3961A}" presName="root" presStyleCnt="0">
        <dgm:presLayoutVars>
          <dgm:dir/>
          <dgm:resizeHandles val="exact"/>
        </dgm:presLayoutVars>
      </dgm:prSet>
      <dgm:spPr/>
    </dgm:pt>
    <dgm:pt modelId="{5F2C2F1A-DB2B-412B-A077-8BFF2F2A6897}" type="pres">
      <dgm:prSet presAssocID="{1D0BE669-3F87-4372-998C-501DEF807E05}" presName="compNode" presStyleCnt="0"/>
      <dgm:spPr/>
    </dgm:pt>
    <dgm:pt modelId="{6FFC8F98-085E-4658-92BE-F9509B20FFF8}" type="pres">
      <dgm:prSet presAssocID="{1D0BE669-3F87-4372-998C-501DEF807E05}" presName="bgRect" presStyleLbl="bgShp" presStyleIdx="0" presStyleCnt="3"/>
      <dgm:spPr/>
    </dgm:pt>
    <dgm:pt modelId="{EF83F4A0-1D8B-4C9F-AE6F-A63CC0B97AB7}" type="pres">
      <dgm:prSet presAssocID="{1D0BE669-3F87-4372-998C-501DEF807E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titles"/>
        </a:ext>
      </dgm:extLst>
    </dgm:pt>
    <dgm:pt modelId="{B1A080D3-18B2-457E-84EF-CCC0EAABED0F}" type="pres">
      <dgm:prSet presAssocID="{1D0BE669-3F87-4372-998C-501DEF807E05}" presName="spaceRect" presStyleCnt="0"/>
      <dgm:spPr/>
    </dgm:pt>
    <dgm:pt modelId="{F9E1BFB9-2F54-43EC-9FFC-0B41F744325C}" type="pres">
      <dgm:prSet presAssocID="{1D0BE669-3F87-4372-998C-501DEF807E05}" presName="parTx" presStyleLbl="revTx" presStyleIdx="0" presStyleCnt="3">
        <dgm:presLayoutVars>
          <dgm:chMax val="0"/>
          <dgm:chPref val="0"/>
        </dgm:presLayoutVars>
      </dgm:prSet>
      <dgm:spPr/>
    </dgm:pt>
    <dgm:pt modelId="{57D3A23A-D8B0-4477-96C3-5656F09D72A5}" type="pres">
      <dgm:prSet presAssocID="{EA87DE65-699D-48F6-B8C2-E1EFDD6DF54D}" presName="sibTrans" presStyleCnt="0"/>
      <dgm:spPr/>
    </dgm:pt>
    <dgm:pt modelId="{124D221B-B576-48B8-874D-BD8EEBA680F8}" type="pres">
      <dgm:prSet presAssocID="{AC7933B1-5A26-49D3-A4D1-F6D54FD065FF}" presName="compNode" presStyleCnt="0"/>
      <dgm:spPr/>
    </dgm:pt>
    <dgm:pt modelId="{FBE8F889-B6A1-4D6D-B6D6-55E40677CAB1}" type="pres">
      <dgm:prSet presAssocID="{AC7933B1-5A26-49D3-A4D1-F6D54FD065FF}" presName="bgRect" presStyleLbl="bgShp" presStyleIdx="1" presStyleCnt="3"/>
      <dgm:spPr/>
    </dgm:pt>
    <dgm:pt modelId="{6A0F2696-B26A-465D-B03A-58D59BE22A05}" type="pres">
      <dgm:prSet presAssocID="{AC7933B1-5A26-49D3-A4D1-F6D54FD065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ignal"/>
        </a:ext>
      </dgm:extLst>
    </dgm:pt>
    <dgm:pt modelId="{400C1BA6-463B-4B6C-AAD6-DE27F8062AE6}" type="pres">
      <dgm:prSet presAssocID="{AC7933B1-5A26-49D3-A4D1-F6D54FD065FF}" presName="spaceRect" presStyleCnt="0"/>
      <dgm:spPr/>
    </dgm:pt>
    <dgm:pt modelId="{5729A61F-2027-452C-83E2-2059C8BF2A51}" type="pres">
      <dgm:prSet presAssocID="{AC7933B1-5A26-49D3-A4D1-F6D54FD065FF}" presName="parTx" presStyleLbl="revTx" presStyleIdx="1" presStyleCnt="3">
        <dgm:presLayoutVars>
          <dgm:chMax val="0"/>
          <dgm:chPref val="0"/>
        </dgm:presLayoutVars>
      </dgm:prSet>
      <dgm:spPr/>
    </dgm:pt>
    <dgm:pt modelId="{C03E2426-0533-4A4E-BCB0-133130120212}" type="pres">
      <dgm:prSet presAssocID="{F64C2E9D-0D26-4A96-95D4-4C6D224C3383}" presName="sibTrans" presStyleCnt="0"/>
      <dgm:spPr/>
    </dgm:pt>
    <dgm:pt modelId="{50AC2ED7-D751-407A-A400-A94BD49E17B7}" type="pres">
      <dgm:prSet presAssocID="{5752D238-4BFD-4396-BEBF-CB0E3596C34A}" presName="compNode" presStyleCnt="0"/>
      <dgm:spPr/>
    </dgm:pt>
    <dgm:pt modelId="{71E3E6C8-98F7-42E9-935C-7652AB30E04C}" type="pres">
      <dgm:prSet presAssocID="{5752D238-4BFD-4396-BEBF-CB0E3596C34A}" presName="bgRect" presStyleLbl="bgShp" presStyleIdx="2" presStyleCnt="3"/>
      <dgm:spPr/>
    </dgm:pt>
    <dgm:pt modelId="{81529AAD-7927-4D60-8A52-EE3233872623}" type="pres">
      <dgm:prSet presAssocID="{5752D238-4BFD-4396-BEBF-CB0E3596C3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udience"/>
        </a:ext>
      </dgm:extLst>
    </dgm:pt>
    <dgm:pt modelId="{A74E5237-7C8F-4357-97C8-F16201DCA9EF}" type="pres">
      <dgm:prSet presAssocID="{5752D238-4BFD-4396-BEBF-CB0E3596C34A}" presName="spaceRect" presStyleCnt="0"/>
      <dgm:spPr/>
    </dgm:pt>
    <dgm:pt modelId="{89504C9F-9BD9-43C4-AC46-5C0CCCA63DDE}" type="pres">
      <dgm:prSet presAssocID="{5752D238-4BFD-4396-BEBF-CB0E3596C34A}" presName="parTx" presStyleLbl="revTx" presStyleIdx="2" presStyleCnt="3">
        <dgm:presLayoutVars>
          <dgm:chMax val="0"/>
          <dgm:chPref val="0"/>
        </dgm:presLayoutVars>
      </dgm:prSet>
      <dgm:spPr/>
    </dgm:pt>
  </dgm:ptLst>
  <dgm:cxnLst>
    <dgm:cxn modelId="{BD7F6F06-5DCB-49E7-ADAB-1E020E628E8E}" type="presOf" srcId="{5752D238-4BFD-4396-BEBF-CB0E3596C34A}" destId="{89504C9F-9BD9-43C4-AC46-5C0CCCA63DDE}" srcOrd="0" destOrd="0" presId="urn:microsoft.com/office/officeart/2018/2/layout/IconVerticalSolidList"/>
    <dgm:cxn modelId="{E3F8DD0F-62B1-4F34-BE2E-D6E1C753E432}" srcId="{6D08157B-DCCB-4719-876C-4E17B3D3961A}" destId="{AC7933B1-5A26-49D3-A4D1-F6D54FD065FF}" srcOrd="1" destOrd="0" parTransId="{5774F8EF-6A55-48B4-88EC-82F8918DB52A}" sibTransId="{F64C2E9D-0D26-4A96-95D4-4C6D224C3383}"/>
    <dgm:cxn modelId="{D29E6614-FBFC-4F39-AC0C-F82DB365700E}" type="presOf" srcId="{AC7933B1-5A26-49D3-A4D1-F6D54FD065FF}" destId="{5729A61F-2027-452C-83E2-2059C8BF2A51}" srcOrd="0" destOrd="0" presId="urn:microsoft.com/office/officeart/2018/2/layout/IconVerticalSolidList"/>
    <dgm:cxn modelId="{68E4A95E-B975-43AE-8BF6-F7D7C61D2366}" srcId="{6D08157B-DCCB-4719-876C-4E17B3D3961A}" destId="{5752D238-4BFD-4396-BEBF-CB0E3596C34A}" srcOrd="2" destOrd="0" parTransId="{1EC329ED-9724-4EAB-83B3-D9C86E928193}" sibTransId="{51851DC7-5AA3-4736-B526-C50B68206203}"/>
    <dgm:cxn modelId="{5FF89C61-4280-473E-A353-EF66E3C08AA2}" srcId="{6D08157B-DCCB-4719-876C-4E17B3D3961A}" destId="{1D0BE669-3F87-4372-998C-501DEF807E05}" srcOrd="0" destOrd="0" parTransId="{F9309E65-CB90-4658-8B13-694D1BD69E6D}" sibTransId="{EA87DE65-699D-48F6-B8C2-E1EFDD6DF54D}"/>
    <dgm:cxn modelId="{0A44E698-4F91-4624-A9C8-BF02AF1A6686}" type="presOf" srcId="{6D08157B-DCCB-4719-876C-4E17B3D3961A}" destId="{69013006-38EB-42D9-A486-D68C460E7739}" srcOrd="0" destOrd="0" presId="urn:microsoft.com/office/officeart/2018/2/layout/IconVerticalSolidList"/>
    <dgm:cxn modelId="{717554EE-0743-46FE-AB13-F9567A2A6E6F}" type="presOf" srcId="{1D0BE669-3F87-4372-998C-501DEF807E05}" destId="{F9E1BFB9-2F54-43EC-9FFC-0B41F744325C}" srcOrd="0" destOrd="0" presId="urn:microsoft.com/office/officeart/2018/2/layout/IconVerticalSolidList"/>
    <dgm:cxn modelId="{804BEB7F-E5FF-4D6F-A2F8-25E1D25124FD}" type="presParOf" srcId="{69013006-38EB-42D9-A486-D68C460E7739}" destId="{5F2C2F1A-DB2B-412B-A077-8BFF2F2A6897}" srcOrd="0" destOrd="0" presId="urn:microsoft.com/office/officeart/2018/2/layout/IconVerticalSolidList"/>
    <dgm:cxn modelId="{776B7097-ADCB-42EC-8566-47A56FB4DFF8}" type="presParOf" srcId="{5F2C2F1A-DB2B-412B-A077-8BFF2F2A6897}" destId="{6FFC8F98-085E-4658-92BE-F9509B20FFF8}" srcOrd="0" destOrd="0" presId="urn:microsoft.com/office/officeart/2018/2/layout/IconVerticalSolidList"/>
    <dgm:cxn modelId="{E99CD1FD-0394-428F-8035-64F867067EAF}" type="presParOf" srcId="{5F2C2F1A-DB2B-412B-A077-8BFF2F2A6897}" destId="{EF83F4A0-1D8B-4C9F-AE6F-A63CC0B97AB7}" srcOrd="1" destOrd="0" presId="urn:microsoft.com/office/officeart/2018/2/layout/IconVerticalSolidList"/>
    <dgm:cxn modelId="{B7EC757A-C7CD-4AD7-91C8-7707CDD21497}" type="presParOf" srcId="{5F2C2F1A-DB2B-412B-A077-8BFF2F2A6897}" destId="{B1A080D3-18B2-457E-84EF-CCC0EAABED0F}" srcOrd="2" destOrd="0" presId="urn:microsoft.com/office/officeart/2018/2/layout/IconVerticalSolidList"/>
    <dgm:cxn modelId="{D25F3BAB-E252-4BF9-AE8F-9E37116D153F}" type="presParOf" srcId="{5F2C2F1A-DB2B-412B-A077-8BFF2F2A6897}" destId="{F9E1BFB9-2F54-43EC-9FFC-0B41F744325C}" srcOrd="3" destOrd="0" presId="urn:microsoft.com/office/officeart/2018/2/layout/IconVerticalSolidList"/>
    <dgm:cxn modelId="{6FCD8445-11B3-450A-8A3A-C38365A14372}" type="presParOf" srcId="{69013006-38EB-42D9-A486-D68C460E7739}" destId="{57D3A23A-D8B0-4477-96C3-5656F09D72A5}" srcOrd="1" destOrd="0" presId="urn:microsoft.com/office/officeart/2018/2/layout/IconVerticalSolidList"/>
    <dgm:cxn modelId="{23FAC95B-5D49-446C-8183-317BC57ADBE1}" type="presParOf" srcId="{69013006-38EB-42D9-A486-D68C460E7739}" destId="{124D221B-B576-48B8-874D-BD8EEBA680F8}" srcOrd="2" destOrd="0" presId="urn:microsoft.com/office/officeart/2018/2/layout/IconVerticalSolidList"/>
    <dgm:cxn modelId="{F3E369AF-B149-4571-8D7F-72BBAE3F80CC}" type="presParOf" srcId="{124D221B-B576-48B8-874D-BD8EEBA680F8}" destId="{FBE8F889-B6A1-4D6D-B6D6-55E40677CAB1}" srcOrd="0" destOrd="0" presId="urn:microsoft.com/office/officeart/2018/2/layout/IconVerticalSolidList"/>
    <dgm:cxn modelId="{A99A6AAD-BDBD-47EB-BFF1-293861D48835}" type="presParOf" srcId="{124D221B-B576-48B8-874D-BD8EEBA680F8}" destId="{6A0F2696-B26A-465D-B03A-58D59BE22A05}" srcOrd="1" destOrd="0" presId="urn:microsoft.com/office/officeart/2018/2/layout/IconVerticalSolidList"/>
    <dgm:cxn modelId="{39A17A88-F28A-4797-8B59-A30B4A800D72}" type="presParOf" srcId="{124D221B-B576-48B8-874D-BD8EEBA680F8}" destId="{400C1BA6-463B-4B6C-AAD6-DE27F8062AE6}" srcOrd="2" destOrd="0" presId="urn:microsoft.com/office/officeart/2018/2/layout/IconVerticalSolidList"/>
    <dgm:cxn modelId="{89402E3D-FF51-462C-BC4D-C729E562210C}" type="presParOf" srcId="{124D221B-B576-48B8-874D-BD8EEBA680F8}" destId="{5729A61F-2027-452C-83E2-2059C8BF2A51}" srcOrd="3" destOrd="0" presId="urn:microsoft.com/office/officeart/2018/2/layout/IconVerticalSolidList"/>
    <dgm:cxn modelId="{7EFC8CFF-DEB9-4204-BD4D-0E27E3792CB1}" type="presParOf" srcId="{69013006-38EB-42D9-A486-D68C460E7739}" destId="{C03E2426-0533-4A4E-BCB0-133130120212}" srcOrd="3" destOrd="0" presId="urn:microsoft.com/office/officeart/2018/2/layout/IconVerticalSolidList"/>
    <dgm:cxn modelId="{3C97AFA0-8B07-4C4A-8A87-FD7BA456E672}" type="presParOf" srcId="{69013006-38EB-42D9-A486-D68C460E7739}" destId="{50AC2ED7-D751-407A-A400-A94BD49E17B7}" srcOrd="4" destOrd="0" presId="urn:microsoft.com/office/officeart/2018/2/layout/IconVerticalSolidList"/>
    <dgm:cxn modelId="{AFA425DC-C6F0-4896-82C7-727D0B870B72}" type="presParOf" srcId="{50AC2ED7-D751-407A-A400-A94BD49E17B7}" destId="{71E3E6C8-98F7-42E9-935C-7652AB30E04C}" srcOrd="0" destOrd="0" presId="urn:microsoft.com/office/officeart/2018/2/layout/IconVerticalSolidList"/>
    <dgm:cxn modelId="{B37D8D5A-B895-4709-A298-B928283BFC3A}" type="presParOf" srcId="{50AC2ED7-D751-407A-A400-A94BD49E17B7}" destId="{81529AAD-7927-4D60-8A52-EE3233872623}" srcOrd="1" destOrd="0" presId="urn:microsoft.com/office/officeart/2018/2/layout/IconVerticalSolidList"/>
    <dgm:cxn modelId="{CF0EBCEA-C7D5-46E1-AAE4-D1B2EF369D91}" type="presParOf" srcId="{50AC2ED7-D751-407A-A400-A94BD49E17B7}" destId="{A74E5237-7C8F-4357-97C8-F16201DCA9EF}" srcOrd="2" destOrd="0" presId="urn:microsoft.com/office/officeart/2018/2/layout/IconVerticalSolidList"/>
    <dgm:cxn modelId="{05818136-1B7E-468C-85EF-5AAF7D0F4680}" type="presParOf" srcId="{50AC2ED7-D751-407A-A400-A94BD49E17B7}" destId="{89504C9F-9BD9-43C4-AC46-5C0CCCA63D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A9798-8F2F-4A55-A150-22B33416321E}">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97BAD-1DBF-4C01-A281-94787F1A67CF}">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8FD441-059A-4102-9184-B96DC0070528}">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1" i="0" kern="1200"/>
            <a:t>Verbal Communication:</a:t>
          </a:r>
          <a:r>
            <a:rPr lang="en-US" sz="1700" b="0" i="0" kern="1200"/>
            <a:t> The use of words to convey messages (e.g., face-to-face, telephone, presentations).</a:t>
          </a:r>
          <a:endParaRPr lang="en-US" sz="1700" kern="1200"/>
        </a:p>
      </dsp:txBody>
      <dsp:txXfrm>
        <a:off x="1834517" y="469890"/>
        <a:ext cx="3148942" cy="1335915"/>
      </dsp:txXfrm>
    </dsp:sp>
    <dsp:sp modelId="{2DA700C3-6F8A-47AF-B8A6-C1729C4B2146}">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878228-8F29-41AA-BC9F-144EAE8788D2}">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EF8F1-2815-47F1-9484-34FA0C81FE2B}">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1" i="0" kern="1200"/>
            <a:t>Non-verbal Communication:</a:t>
          </a:r>
          <a:r>
            <a:rPr lang="en-US" sz="1700" b="0" i="0" kern="1200"/>
            <a:t> Conveying messages without words (e.g., body language, facial expressions, tone of voice).</a:t>
          </a:r>
          <a:endParaRPr lang="en-US" sz="1700" kern="1200"/>
        </a:p>
      </dsp:txBody>
      <dsp:txXfrm>
        <a:off x="7154322" y="469890"/>
        <a:ext cx="3148942" cy="1335915"/>
      </dsp:txXfrm>
    </dsp:sp>
    <dsp:sp modelId="{40CA2205-CB4D-464A-96F1-94B9848F5201}">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D33AE-3AFC-4AB6-88B9-F1E347435C11}">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CA0D8-0DDE-4E8B-8413-43A6A25B8E57}">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1" i="0" kern="1200"/>
            <a:t>Written Communication:</a:t>
          </a:r>
          <a:r>
            <a:rPr lang="en-US" sz="1700" b="0" i="0" kern="1200"/>
            <a:t> Any communication that involves writing or typing (e.g., emails, letters, reports).</a:t>
          </a:r>
          <a:endParaRPr lang="en-US" sz="1700" kern="1200"/>
        </a:p>
      </dsp:txBody>
      <dsp:txXfrm>
        <a:off x="1834517" y="2545532"/>
        <a:ext cx="3148942" cy="1335915"/>
      </dsp:txXfrm>
    </dsp:sp>
    <dsp:sp modelId="{AC6EEF12-EE46-4D04-85CA-AC8EF9FED844}">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C3586-9B33-4729-AF20-9F255981C686}">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EB0BB-62B3-45BF-974C-1FBD45CEF29B}">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1" i="0" kern="1200"/>
            <a:t>Visual Communication:</a:t>
          </a:r>
          <a:r>
            <a:rPr lang="en-US" sz="1700" b="0" i="0" kern="1200"/>
            <a:t> Delivering information visually (e.g., graphs, charts, logos).</a:t>
          </a:r>
          <a:endParaRPr lang="en-US" sz="1700" kern="1200"/>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1C4F0-F0DD-4924-85D2-2A85A7445408}">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5E6BB-5044-4D35-8146-4F46A53B1BD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489F1-D963-4D53-B57B-8F5446144F5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 Clarity implies emphasizing on a specific goal or objective at a time, rather than trying to move away from track.</a:t>
          </a:r>
        </a:p>
      </dsp:txBody>
      <dsp:txXfrm>
        <a:off x="1057183" y="1805"/>
        <a:ext cx="9458416" cy="915310"/>
      </dsp:txXfrm>
    </dsp:sp>
    <dsp:sp modelId="{BD223636-1838-4F3A-80B8-F0ACE3AC253E}">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06594-D118-4048-A161-AB498FAC3C9A}">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D83AD-6D3E-4EF3-AC05-9FF1E0A82EAA}">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•Clarity helps to understand the message easily.</a:t>
          </a:r>
        </a:p>
      </dsp:txBody>
      <dsp:txXfrm>
        <a:off x="1057183" y="1145944"/>
        <a:ext cx="9458416" cy="915310"/>
      </dsp:txXfrm>
    </dsp:sp>
    <dsp:sp modelId="{FCE527ED-2B7A-4E8C-B30A-E2CE83889B0B}">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D4AAE-5A63-430E-AC85-C761771896C8}">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0558-B5C5-4531-8AC5-83DB3136931D}">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•Complete clarity of thoughts and ideas enhances the meaning of message.</a:t>
          </a:r>
        </a:p>
      </dsp:txBody>
      <dsp:txXfrm>
        <a:off x="1057183" y="2290082"/>
        <a:ext cx="9458416" cy="915310"/>
      </dsp:txXfrm>
    </dsp:sp>
    <dsp:sp modelId="{75A4B8D6-9096-41AE-9B87-81BDE4566B9E}">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9334E-A77A-4C2F-A5F5-3C7D85E752B8}">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B63913-D3B5-483B-A21D-D07D1BBCFD33}">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•Clarity comes with the use of exact, appropriate and concrete words.</a:t>
          </a:r>
        </a:p>
      </dsp:txBody>
      <dsp:txXfrm>
        <a:off x="1057183" y="3434221"/>
        <a:ext cx="9458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2D400-D10D-D644-9231-32C6A224A2E9}">
      <dsp:nvSpPr>
        <dsp:cNvPr id="0" name=""/>
        <dsp:cNvSpPr/>
      </dsp:nvSpPr>
      <dsp:spPr>
        <a:xfrm>
          <a:off x="0" y="0"/>
          <a:ext cx="755950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837D6-8E79-C043-B01B-AD0B2679B10A}">
      <dsp:nvSpPr>
        <dsp:cNvPr id="0" name=""/>
        <dsp:cNvSpPr/>
      </dsp:nvSpPr>
      <dsp:spPr>
        <a:xfrm>
          <a:off x="0" y="0"/>
          <a:ext cx="7559504" cy="157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•Concrete communication implies being particular and clear rather being fuzzy and general.</a:t>
          </a:r>
        </a:p>
      </dsp:txBody>
      <dsp:txXfrm>
        <a:off x="0" y="0"/>
        <a:ext cx="7559504" cy="1571324"/>
      </dsp:txXfrm>
    </dsp:sp>
    <dsp:sp modelId="{136D1873-52FC-F648-90CA-EBE6AEE86300}">
      <dsp:nvSpPr>
        <dsp:cNvPr id="0" name=""/>
        <dsp:cNvSpPr/>
      </dsp:nvSpPr>
      <dsp:spPr>
        <a:xfrm>
          <a:off x="0" y="1571324"/>
          <a:ext cx="7559504"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C6D24-ECEA-F142-92C8-FBA7005811FD}">
      <dsp:nvSpPr>
        <dsp:cNvPr id="0" name=""/>
        <dsp:cNvSpPr/>
      </dsp:nvSpPr>
      <dsp:spPr>
        <a:xfrm>
          <a:off x="0" y="1571324"/>
          <a:ext cx="7559504" cy="157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•Concrete communication shows good level of confidence.</a:t>
          </a:r>
        </a:p>
      </dsp:txBody>
      <dsp:txXfrm>
        <a:off x="0" y="1571324"/>
        <a:ext cx="7559504" cy="1571324"/>
      </dsp:txXfrm>
    </dsp:sp>
    <dsp:sp modelId="{54FA77B1-F191-614C-B4AC-8649AA76B7BD}">
      <dsp:nvSpPr>
        <dsp:cNvPr id="0" name=""/>
        <dsp:cNvSpPr/>
      </dsp:nvSpPr>
      <dsp:spPr>
        <a:xfrm>
          <a:off x="0" y="3142648"/>
          <a:ext cx="7559504"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E08BD-C5F3-3E4C-9F3E-C762701540B6}">
      <dsp:nvSpPr>
        <dsp:cNvPr id="0" name=""/>
        <dsp:cNvSpPr/>
      </dsp:nvSpPr>
      <dsp:spPr>
        <a:xfrm>
          <a:off x="0" y="3142648"/>
          <a:ext cx="7559504" cy="157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•Concrete information helps to strengthen the reputation of the organization.</a:t>
          </a:r>
        </a:p>
      </dsp:txBody>
      <dsp:txXfrm>
        <a:off x="0" y="3142648"/>
        <a:ext cx="7559504" cy="1571324"/>
      </dsp:txXfrm>
    </dsp:sp>
    <dsp:sp modelId="{E30B6D31-22A8-704F-BF7E-076A401E4F3D}">
      <dsp:nvSpPr>
        <dsp:cNvPr id="0" name=""/>
        <dsp:cNvSpPr/>
      </dsp:nvSpPr>
      <dsp:spPr>
        <a:xfrm>
          <a:off x="0" y="4713972"/>
          <a:ext cx="7559504"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1DACC-B26A-B844-A8A9-CA4C670360E9}">
      <dsp:nvSpPr>
        <dsp:cNvPr id="0" name=""/>
        <dsp:cNvSpPr/>
      </dsp:nvSpPr>
      <dsp:spPr>
        <a:xfrm>
          <a:off x="0" y="4713972"/>
          <a:ext cx="7559504" cy="157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•Concrete information cannot be misinterpreted.</a:t>
          </a:r>
        </a:p>
      </dsp:txBody>
      <dsp:txXfrm>
        <a:off x="0" y="4713972"/>
        <a:ext cx="7559504" cy="1571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C8F98-085E-4658-92BE-F9509B20FFF8}">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3F4A0-1D8B-4C9F-AE6F-A63CC0B97AB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1BFB9-2F54-43EC-9FFC-0B41F744325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•Correctness in the communication implies that the correct information is conveyed through message.</a:t>
          </a:r>
        </a:p>
      </dsp:txBody>
      <dsp:txXfrm>
        <a:off x="1435590" y="531"/>
        <a:ext cx="9080009" cy="1242935"/>
      </dsp:txXfrm>
    </dsp:sp>
    <dsp:sp modelId="{FBE8F889-B6A1-4D6D-B6D6-55E40677CAB1}">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F2696-B26A-465D-B03A-58D59BE22A0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29A61F-2027-452C-83E2-2059C8BF2A5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•Correct communication boosts up the confidence level of the sender.</a:t>
          </a:r>
        </a:p>
      </dsp:txBody>
      <dsp:txXfrm>
        <a:off x="1435590" y="1554201"/>
        <a:ext cx="9080009" cy="1242935"/>
      </dsp:txXfrm>
    </dsp:sp>
    <dsp:sp modelId="{71E3E6C8-98F7-42E9-935C-7652AB30E04C}">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29AAD-7927-4D60-8A52-EE323387262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04C9F-9BD9-43C4-AC46-5C0CCCA63DD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•Correct information has greater impact on the audience.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43EAD-A2B6-A64F-A531-9448B3A49652}"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39C3D-C040-6847-970D-43B4501AC2A4}" type="slidenum">
              <a:rPr lang="en-US" smtClean="0"/>
              <a:t>‹#›</a:t>
            </a:fld>
            <a:endParaRPr lang="en-US"/>
          </a:p>
        </p:txBody>
      </p:sp>
    </p:spTree>
    <p:extLst>
      <p:ext uri="{BB962C8B-B14F-4D97-AF65-F5344CB8AC3E}">
        <p14:creationId xmlns:p14="http://schemas.microsoft.com/office/powerpoint/2010/main" val="188305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939C3D-C040-6847-970D-43B4501AC2A4}" type="slidenum">
              <a:rPr lang="en-US" smtClean="0"/>
              <a:t>31</a:t>
            </a:fld>
            <a:endParaRPr lang="en-US"/>
          </a:p>
        </p:txBody>
      </p:sp>
    </p:spTree>
    <p:extLst>
      <p:ext uri="{BB962C8B-B14F-4D97-AF65-F5344CB8AC3E}">
        <p14:creationId xmlns:p14="http://schemas.microsoft.com/office/powerpoint/2010/main" val="257030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1796-6A5F-D4A2-1CBD-57BB9F6BB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0879B3-C328-DE31-E9EC-264700DA8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12711-8521-1EF8-74E6-F079920623A2}"/>
              </a:ext>
            </a:extLst>
          </p:cNvPr>
          <p:cNvSpPr>
            <a:spLocks noGrp="1"/>
          </p:cNvSpPr>
          <p:nvPr>
            <p:ph type="dt" sz="half" idx="10"/>
          </p:nvPr>
        </p:nvSpPr>
        <p:spPr/>
        <p:txBody>
          <a:bodyPr/>
          <a:lstStyle/>
          <a:p>
            <a:fld id="{524C6359-9BB8-4148-8114-537E698DA205}" type="datetime1">
              <a:rPr lang="en-US" smtClean="0"/>
              <a:t>6/26/2024</a:t>
            </a:fld>
            <a:endParaRPr lang="en-US" dirty="0"/>
          </a:p>
        </p:txBody>
      </p:sp>
      <p:sp>
        <p:nvSpPr>
          <p:cNvPr id="5" name="Footer Placeholder 4">
            <a:extLst>
              <a:ext uri="{FF2B5EF4-FFF2-40B4-BE49-F238E27FC236}">
                <a16:creationId xmlns:a16="http://schemas.microsoft.com/office/drawing/2014/main" id="{76A527F7-FD31-0C2A-77DF-77B982C42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58A6F-21E8-8917-39C3-DC39C17CD64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84617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53B6-BEF9-A8DF-B359-EB0F57744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C4AF7A-8DE8-49BB-6F88-28BBF61AE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75F93-95A1-3F21-C1A8-86488DFD8B7F}"/>
              </a:ext>
            </a:extLst>
          </p:cNvPr>
          <p:cNvSpPr>
            <a:spLocks noGrp="1"/>
          </p:cNvSpPr>
          <p:nvPr>
            <p:ph type="dt" sz="half" idx="10"/>
          </p:nvPr>
        </p:nvSpPr>
        <p:spPr/>
        <p:txBody>
          <a:bodyPr/>
          <a:lstStyle/>
          <a:p>
            <a:fld id="{A4649BD0-10DB-43E7-8F22-40B3D51B8FC3}" type="datetime1">
              <a:rPr lang="en-US" smtClean="0"/>
              <a:t>6/26/2024</a:t>
            </a:fld>
            <a:endParaRPr lang="en-US"/>
          </a:p>
        </p:txBody>
      </p:sp>
      <p:sp>
        <p:nvSpPr>
          <p:cNvPr id="5" name="Footer Placeholder 4">
            <a:extLst>
              <a:ext uri="{FF2B5EF4-FFF2-40B4-BE49-F238E27FC236}">
                <a16:creationId xmlns:a16="http://schemas.microsoft.com/office/drawing/2014/main" id="{44443069-2F02-4A42-E1D4-241438151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EED7E-1B0C-7B21-51E1-E7F8AA042C17}"/>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83883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E122D-5C10-9F07-882C-8161ED94DD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DF211-8375-4A64-1942-EC178F76F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B634D-7C98-64C4-0B94-923F6CC180F5}"/>
              </a:ext>
            </a:extLst>
          </p:cNvPr>
          <p:cNvSpPr>
            <a:spLocks noGrp="1"/>
          </p:cNvSpPr>
          <p:nvPr>
            <p:ph type="dt" sz="half" idx="10"/>
          </p:nvPr>
        </p:nvSpPr>
        <p:spPr/>
        <p:txBody>
          <a:bodyPr/>
          <a:lstStyle/>
          <a:p>
            <a:fld id="{0A16C79C-F566-427A-93F6-434A4E613134}" type="datetime1">
              <a:rPr lang="en-US" smtClean="0"/>
              <a:t>6/26/2024</a:t>
            </a:fld>
            <a:endParaRPr lang="en-US"/>
          </a:p>
        </p:txBody>
      </p:sp>
      <p:sp>
        <p:nvSpPr>
          <p:cNvPr id="5" name="Footer Placeholder 4">
            <a:extLst>
              <a:ext uri="{FF2B5EF4-FFF2-40B4-BE49-F238E27FC236}">
                <a16:creationId xmlns:a16="http://schemas.microsoft.com/office/drawing/2014/main" id="{647CB996-EB36-DA4F-7ADC-670F6D759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A2CB4-4801-DA5A-1731-876EF249E7FA}"/>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67742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2C5B-8B64-EA2A-D2C9-C7826DCF0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55DEA-E7AD-1D7B-1C93-C7EDE42A7A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83BE1-497D-69D6-33BA-BA645DC22EF1}"/>
              </a:ext>
            </a:extLst>
          </p:cNvPr>
          <p:cNvSpPr>
            <a:spLocks noGrp="1"/>
          </p:cNvSpPr>
          <p:nvPr>
            <p:ph type="dt" sz="half" idx="10"/>
          </p:nvPr>
        </p:nvSpPr>
        <p:spPr/>
        <p:txBody>
          <a:bodyPr/>
          <a:lstStyle/>
          <a:p>
            <a:fld id="{9376191F-481E-48E9-BB9A-369A67A7362D}" type="datetime1">
              <a:rPr lang="en-US" smtClean="0"/>
              <a:t>6/26/2024</a:t>
            </a:fld>
            <a:endParaRPr lang="en-US" dirty="0"/>
          </a:p>
        </p:txBody>
      </p:sp>
      <p:sp>
        <p:nvSpPr>
          <p:cNvPr id="5" name="Footer Placeholder 4">
            <a:extLst>
              <a:ext uri="{FF2B5EF4-FFF2-40B4-BE49-F238E27FC236}">
                <a16:creationId xmlns:a16="http://schemas.microsoft.com/office/drawing/2014/main" id="{DC7E1276-8B26-709D-DF10-399A35C02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9E341-A564-5900-CAC3-9DA58D59B8A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86778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C0F4-79B4-A04C-8161-479D69FA2E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0684A-E4C7-BC14-4FA4-194BFDD055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19F36-A5B6-8DFE-BA66-26B6B9D7FD15}"/>
              </a:ext>
            </a:extLst>
          </p:cNvPr>
          <p:cNvSpPr>
            <a:spLocks noGrp="1"/>
          </p:cNvSpPr>
          <p:nvPr>
            <p:ph type="dt" sz="half" idx="10"/>
          </p:nvPr>
        </p:nvSpPr>
        <p:spPr/>
        <p:txBody>
          <a:bodyPr/>
          <a:lstStyle/>
          <a:p>
            <a:fld id="{6C5677DE-DD04-48CC-9C18-7BE9FF2DEB6B}" type="datetime1">
              <a:rPr lang="en-US" smtClean="0"/>
              <a:t>6/26/2024</a:t>
            </a:fld>
            <a:endParaRPr lang="en-US"/>
          </a:p>
        </p:txBody>
      </p:sp>
      <p:sp>
        <p:nvSpPr>
          <p:cNvPr id="5" name="Footer Placeholder 4">
            <a:extLst>
              <a:ext uri="{FF2B5EF4-FFF2-40B4-BE49-F238E27FC236}">
                <a16:creationId xmlns:a16="http://schemas.microsoft.com/office/drawing/2014/main" id="{B86290E1-64E4-E67E-F4B5-4A915673A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2F287-C14F-FD4B-F930-F61E27AC4937}"/>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0087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1346-6EB3-F322-D7EE-E8270A724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E4CC3-2495-91D4-388E-CDA40BAB88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9D3DBE-4A11-C5D9-D526-4F542CA543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54D1BB-E89F-72EF-8322-9387DEEB7C06}"/>
              </a:ext>
            </a:extLst>
          </p:cNvPr>
          <p:cNvSpPr>
            <a:spLocks noGrp="1"/>
          </p:cNvSpPr>
          <p:nvPr>
            <p:ph type="dt" sz="half" idx="10"/>
          </p:nvPr>
        </p:nvSpPr>
        <p:spPr/>
        <p:txBody>
          <a:bodyPr/>
          <a:lstStyle/>
          <a:p>
            <a:fld id="{463255ED-7101-4D18-A8AE-3B5E4CB87EA5}" type="datetime1">
              <a:rPr lang="en-US" smtClean="0"/>
              <a:t>6/26/2024</a:t>
            </a:fld>
            <a:endParaRPr lang="en-US"/>
          </a:p>
        </p:txBody>
      </p:sp>
      <p:sp>
        <p:nvSpPr>
          <p:cNvPr id="6" name="Footer Placeholder 5">
            <a:extLst>
              <a:ext uri="{FF2B5EF4-FFF2-40B4-BE49-F238E27FC236}">
                <a16:creationId xmlns:a16="http://schemas.microsoft.com/office/drawing/2014/main" id="{FE14F783-E03B-B99D-C306-666BB032A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C6B0E-FD03-BEAC-FE81-6554CC9D5AE4}"/>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45550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FA1A-0C87-313D-AE35-8AC77973C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2FF2B7-2F34-EA64-490E-8AAF88DC4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EB7720-51EC-EC53-DF7D-ED2D578B0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8D87-3ACF-3822-C6F6-A8A57EB7D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70485-F0C1-2B84-1DA8-DD0FE2910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70CBCC-78DA-9341-53FC-509E5030C361}"/>
              </a:ext>
            </a:extLst>
          </p:cNvPr>
          <p:cNvSpPr>
            <a:spLocks noGrp="1"/>
          </p:cNvSpPr>
          <p:nvPr>
            <p:ph type="dt" sz="half" idx="10"/>
          </p:nvPr>
        </p:nvSpPr>
        <p:spPr/>
        <p:txBody>
          <a:bodyPr/>
          <a:lstStyle/>
          <a:p>
            <a:fld id="{CD52F23D-51F6-4C94-8CD5-B9ABBF67EE23}" type="datetime1">
              <a:rPr lang="en-US" smtClean="0"/>
              <a:t>6/26/2024</a:t>
            </a:fld>
            <a:endParaRPr lang="en-US"/>
          </a:p>
        </p:txBody>
      </p:sp>
      <p:sp>
        <p:nvSpPr>
          <p:cNvPr id="8" name="Footer Placeholder 7">
            <a:extLst>
              <a:ext uri="{FF2B5EF4-FFF2-40B4-BE49-F238E27FC236}">
                <a16:creationId xmlns:a16="http://schemas.microsoft.com/office/drawing/2014/main" id="{FB15B5F0-8512-F23E-8A1E-5CDF439CB7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07925-EFCA-775B-2171-0DC7EF394294}"/>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94615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1CED-BA78-D38D-20BF-B2348600BE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BAD3D9-1771-A864-0221-2E4670937A31}"/>
              </a:ext>
            </a:extLst>
          </p:cNvPr>
          <p:cNvSpPr>
            <a:spLocks noGrp="1"/>
          </p:cNvSpPr>
          <p:nvPr>
            <p:ph type="dt" sz="half" idx="10"/>
          </p:nvPr>
        </p:nvSpPr>
        <p:spPr/>
        <p:txBody>
          <a:bodyPr/>
          <a:lstStyle/>
          <a:p>
            <a:fld id="{D51A702F-6367-4FD1-89A8-3744BE6BA9A2}" type="datetime1">
              <a:rPr lang="en-US" smtClean="0"/>
              <a:t>6/26/2024</a:t>
            </a:fld>
            <a:endParaRPr lang="en-US"/>
          </a:p>
        </p:txBody>
      </p:sp>
      <p:sp>
        <p:nvSpPr>
          <p:cNvPr id="4" name="Footer Placeholder 3">
            <a:extLst>
              <a:ext uri="{FF2B5EF4-FFF2-40B4-BE49-F238E27FC236}">
                <a16:creationId xmlns:a16="http://schemas.microsoft.com/office/drawing/2014/main" id="{4D61EB0B-0D05-AF93-CBFB-01ADA0D406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731881-0552-6B6E-F65B-DFC1718533B3}"/>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27567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F50F5-3B99-1422-1640-FDEA01454E43}"/>
              </a:ext>
            </a:extLst>
          </p:cNvPr>
          <p:cNvSpPr>
            <a:spLocks noGrp="1"/>
          </p:cNvSpPr>
          <p:nvPr>
            <p:ph type="dt" sz="half" idx="10"/>
          </p:nvPr>
        </p:nvSpPr>
        <p:spPr/>
        <p:txBody>
          <a:bodyPr/>
          <a:lstStyle/>
          <a:p>
            <a:fld id="{4A6E99BD-4B4F-4460-B452-0E8146ACCF8F}" type="datetime1">
              <a:rPr lang="en-US" smtClean="0"/>
              <a:t>6/26/2024</a:t>
            </a:fld>
            <a:endParaRPr lang="en-US"/>
          </a:p>
        </p:txBody>
      </p:sp>
      <p:sp>
        <p:nvSpPr>
          <p:cNvPr id="3" name="Footer Placeholder 2">
            <a:extLst>
              <a:ext uri="{FF2B5EF4-FFF2-40B4-BE49-F238E27FC236}">
                <a16:creationId xmlns:a16="http://schemas.microsoft.com/office/drawing/2014/main" id="{C58F267A-853E-458A-FE97-CF0E66A5A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EDD879-727C-EFCE-6925-ED4D9FEDB1BD}"/>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7679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AFC0-C14F-119E-C834-D8B2492F7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64A3A4-C88D-DB1A-4E20-117A4059DD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04E090-93EF-4601-C98C-82EA86AC6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D595F1-266F-601B-BD1B-0D08E55642B2}"/>
              </a:ext>
            </a:extLst>
          </p:cNvPr>
          <p:cNvSpPr>
            <a:spLocks noGrp="1"/>
          </p:cNvSpPr>
          <p:nvPr>
            <p:ph type="dt" sz="half" idx="10"/>
          </p:nvPr>
        </p:nvSpPr>
        <p:spPr/>
        <p:txBody>
          <a:bodyPr/>
          <a:lstStyle/>
          <a:p>
            <a:fld id="{EB6FD34C-1867-42A9-AC54-D15ADD8A65E7}" type="datetime1">
              <a:rPr lang="en-US" smtClean="0"/>
              <a:t>6/26/2024</a:t>
            </a:fld>
            <a:endParaRPr lang="en-US"/>
          </a:p>
        </p:txBody>
      </p:sp>
      <p:sp>
        <p:nvSpPr>
          <p:cNvPr id="6" name="Footer Placeholder 5">
            <a:extLst>
              <a:ext uri="{FF2B5EF4-FFF2-40B4-BE49-F238E27FC236}">
                <a16:creationId xmlns:a16="http://schemas.microsoft.com/office/drawing/2014/main" id="{BF3EEFCD-134F-6329-C3F6-0600B47A0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12262-3EBE-C1EF-7870-1E5253391B2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03514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242A-F9D4-6A30-C602-33A40382B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5783A-FAF0-5554-5B7B-FB20CB9329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E54C8B-98B5-D226-A643-0E5E13318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F3EAE-D9B6-A020-5E8F-50D060DFD875}"/>
              </a:ext>
            </a:extLst>
          </p:cNvPr>
          <p:cNvSpPr>
            <a:spLocks noGrp="1"/>
          </p:cNvSpPr>
          <p:nvPr>
            <p:ph type="dt" sz="half" idx="10"/>
          </p:nvPr>
        </p:nvSpPr>
        <p:spPr/>
        <p:txBody>
          <a:bodyPr/>
          <a:lstStyle/>
          <a:p>
            <a:fld id="{336133E9-A654-4C17-8C3C-DDCAC83D6EBF}" type="datetime1">
              <a:rPr lang="en-US" smtClean="0"/>
              <a:t>6/26/2024</a:t>
            </a:fld>
            <a:endParaRPr lang="en-US"/>
          </a:p>
        </p:txBody>
      </p:sp>
      <p:sp>
        <p:nvSpPr>
          <p:cNvPr id="6" name="Footer Placeholder 5">
            <a:extLst>
              <a:ext uri="{FF2B5EF4-FFF2-40B4-BE49-F238E27FC236}">
                <a16:creationId xmlns:a16="http://schemas.microsoft.com/office/drawing/2014/main" id="{C8F4A466-0CD3-62D1-D31D-45E60883B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1D3B9-90CC-8290-65B3-5AE3D4910255}"/>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27431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8BBAD-2B32-A9ED-D9B7-591808C69D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82F824-AF49-127E-AA54-E120C86CD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C2205-5F8B-DBD6-E9ED-466F2A252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69D389-4C4C-4FD7-9E6B-9F44477F0EB8}" type="datetime1">
              <a:rPr lang="en-US" smtClean="0"/>
              <a:t>6/26/2024</a:t>
            </a:fld>
            <a:endParaRPr lang="en-US" dirty="0"/>
          </a:p>
        </p:txBody>
      </p:sp>
      <p:sp>
        <p:nvSpPr>
          <p:cNvPr id="5" name="Footer Placeholder 4">
            <a:extLst>
              <a:ext uri="{FF2B5EF4-FFF2-40B4-BE49-F238E27FC236}">
                <a16:creationId xmlns:a16="http://schemas.microsoft.com/office/drawing/2014/main" id="{AE5C97F4-CC03-02B8-C09E-B319980B7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C6A733-B212-F67F-52A2-C3897D8C35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46732684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hyperlink" Target="http://www.smalljoys.tv/strangers-show-kindness-compassion/"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hikipedia.info/wiki/Voltaire"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kevin813/455939955"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Brain made out of yellow balls">
            <a:extLst>
              <a:ext uri="{FF2B5EF4-FFF2-40B4-BE49-F238E27FC236}">
                <a16:creationId xmlns:a16="http://schemas.microsoft.com/office/drawing/2014/main" id="{24B4EC75-096A-357D-8800-9669E11B0641}"/>
              </a:ext>
            </a:extLst>
          </p:cNvPr>
          <p:cNvPicPr>
            <a:picLocks noChangeAspect="1"/>
          </p:cNvPicPr>
          <p:nvPr/>
        </p:nvPicPr>
        <p:blipFill rotWithShape="1">
          <a:blip r:embed="rId2">
            <a:alphaModFix amt="50000"/>
          </a:blip>
          <a:srcRect t="2681" b="16962"/>
          <a:stretch/>
        </p:blipFill>
        <p:spPr>
          <a:xfrm>
            <a:off x="20" y="1"/>
            <a:ext cx="12191980" cy="6857999"/>
          </a:xfrm>
          <a:prstGeom prst="rect">
            <a:avLst/>
          </a:prstGeom>
        </p:spPr>
      </p:pic>
      <p:sp>
        <p:nvSpPr>
          <p:cNvPr id="2" name="Title 1">
            <a:extLst>
              <a:ext uri="{FF2B5EF4-FFF2-40B4-BE49-F238E27FC236}">
                <a16:creationId xmlns:a16="http://schemas.microsoft.com/office/drawing/2014/main" id="{CF84421A-90F5-E47A-37B0-361228C736A2}"/>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Communication Skills</a:t>
            </a:r>
            <a:br>
              <a:rPr lang="en-US" dirty="0">
                <a:solidFill>
                  <a:srgbClr val="FFFFFF"/>
                </a:solidFill>
              </a:rPr>
            </a:br>
            <a:r>
              <a:rPr lang="en-US" i="0" dirty="0">
                <a:solidFill>
                  <a:srgbClr val="FFFFFF"/>
                </a:solidFill>
              </a:rPr>
              <a:t>Mastering the Art of Interaction</a:t>
            </a:r>
            <a:endParaRPr lang="en-US" dirty="0">
              <a:solidFill>
                <a:srgbClr val="FFFFFF"/>
              </a:solidFill>
            </a:endParaRPr>
          </a:p>
        </p:txBody>
      </p:sp>
      <p:sp>
        <p:nvSpPr>
          <p:cNvPr id="3" name="Subtitle 2">
            <a:extLst>
              <a:ext uri="{FF2B5EF4-FFF2-40B4-BE49-F238E27FC236}">
                <a16:creationId xmlns:a16="http://schemas.microsoft.com/office/drawing/2014/main" id="{56F3EBF0-F8FF-F9F3-D544-66F618862D2E}"/>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By Rizwan Tahir</a:t>
            </a:r>
            <a:endParaRPr lang="en-US">
              <a:solidFill>
                <a:srgbClr val="FFFFFF"/>
              </a:solidFill>
            </a:endParaRPr>
          </a:p>
        </p:txBody>
      </p:sp>
    </p:spTree>
    <p:extLst>
      <p:ext uri="{BB962C8B-B14F-4D97-AF65-F5344CB8AC3E}">
        <p14:creationId xmlns:p14="http://schemas.microsoft.com/office/powerpoint/2010/main" val="23357636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5529-4174-43A4-A7CD-0132F8722C52}"/>
              </a:ext>
            </a:extLst>
          </p:cNvPr>
          <p:cNvSpPr>
            <a:spLocks noGrp="1"/>
          </p:cNvSpPr>
          <p:nvPr>
            <p:ph type="title"/>
          </p:nvPr>
        </p:nvSpPr>
        <p:spPr/>
        <p:txBody>
          <a:bodyPr/>
          <a:lstStyle/>
          <a:p>
            <a:r>
              <a:rPr lang="en-US"/>
              <a:t>4. Clarity</a:t>
            </a:r>
            <a:endParaRPr lang="en-US" dirty="0"/>
          </a:p>
        </p:txBody>
      </p:sp>
      <p:graphicFrame>
        <p:nvGraphicFramePr>
          <p:cNvPr id="17" name="Content Placeholder 2">
            <a:extLst>
              <a:ext uri="{FF2B5EF4-FFF2-40B4-BE49-F238E27FC236}">
                <a16:creationId xmlns:a16="http://schemas.microsoft.com/office/drawing/2014/main" id="{2769F834-ADAF-C2CD-D2C6-4E02E6C7E61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4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9932-C18B-544F-DD60-01FCFC0D80FC}"/>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5. Concretness</a:t>
            </a:r>
          </a:p>
        </p:txBody>
      </p:sp>
      <p:graphicFrame>
        <p:nvGraphicFramePr>
          <p:cNvPr id="28" name="Content Placeholder 2">
            <a:extLst>
              <a:ext uri="{FF2B5EF4-FFF2-40B4-BE49-F238E27FC236}">
                <a16:creationId xmlns:a16="http://schemas.microsoft.com/office/drawing/2014/main" id="{80774F00-8329-3848-644A-083144CB9C19}"/>
              </a:ext>
            </a:extLst>
          </p:cNvPr>
          <p:cNvGraphicFramePr>
            <a:graphicFrameLocks noGrp="1"/>
          </p:cNvGraphicFramePr>
          <p:nvPr>
            <p:ph idx="1"/>
            <p:extLst>
              <p:ext uri="{D42A27DB-BD31-4B8C-83A1-F6EECF244321}">
                <p14:modId xmlns:p14="http://schemas.microsoft.com/office/powerpoint/2010/main" val="3319009124"/>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440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1F07-B07C-3977-D5E9-A54F2FBF532D}"/>
              </a:ext>
            </a:extLst>
          </p:cNvPr>
          <p:cNvSpPr>
            <a:spLocks noGrp="1"/>
          </p:cNvSpPr>
          <p:nvPr>
            <p:ph type="title"/>
          </p:nvPr>
        </p:nvSpPr>
        <p:spPr>
          <a:xfrm>
            <a:off x="640080" y="325369"/>
            <a:ext cx="4368602" cy="1956841"/>
          </a:xfrm>
        </p:spPr>
        <p:txBody>
          <a:bodyPr anchor="b">
            <a:normAutofit/>
          </a:bodyPr>
          <a:lstStyle/>
          <a:p>
            <a:r>
              <a:rPr lang="en-US" sz="5400"/>
              <a:t>6. Courtesy</a:t>
            </a:r>
          </a:p>
        </p:txBody>
      </p:sp>
      <p:sp>
        <p:nvSpPr>
          <p:cNvPr id="3" name="Content Placeholder 2">
            <a:extLst>
              <a:ext uri="{FF2B5EF4-FFF2-40B4-BE49-F238E27FC236}">
                <a16:creationId xmlns:a16="http://schemas.microsoft.com/office/drawing/2014/main" id="{D1A49F4E-A8F8-74F3-C97E-82E2052790B0}"/>
              </a:ext>
            </a:extLst>
          </p:cNvPr>
          <p:cNvSpPr>
            <a:spLocks noGrp="1"/>
          </p:cNvSpPr>
          <p:nvPr>
            <p:ph idx="1"/>
          </p:nvPr>
        </p:nvSpPr>
        <p:spPr>
          <a:xfrm>
            <a:off x="640080" y="2872899"/>
            <a:ext cx="4243589" cy="3320668"/>
          </a:xfrm>
        </p:spPr>
        <p:txBody>
          <a:bodyPr>
            <a:normAutofit/>
          </a:bodyPr>
          <a:lstStyle/>
          <a:p>
            <a:pPr marL="0" indent="0">
              <a:buNone/>
            </a:pPr>
            <a:r>
              <a:rPr lang="en-US" sz="2000" dirty="0"/>
              <a:t>•Courtesy means being polite, kind, judicious, enthusiastic and convincing.</a:t>
            </a:r>
          </a:p>
          <a:p>
            <a:pPr marL="0" indent="0">
              <a:buNone/>
            </a:pPr>
            <a:r>
              <a:rPr lang="en-US" sz="2000" dirty="0"/>
              <a:t>•Courtesy reflects the nature and character of the sender of the message.</a:t>
            </a:r>
          </a:p>
          <a:p>
            <a:pPr marL="0" indent="0">
              <a:buNone/>
            </a:pPr>
            <a:r>
              <a:rPr lang="en-US" sz="2000" dirty="0"/>
              <a:t>•It is the same as give respect and then expect the same.</a:t>
            </a:r>
          </a:p>
          <a:p>
            <a:pPr marL="0" indent="0">
              <a:buNone/>
            </a:pPr>
            <a:r>
              <a:rPr lang="en-US" sz="2000" dirty="0"/>
              <a:t>•Courtesy is not at all bias in nature.</a:t>
            </a:r>
          </a:p>
        </p:txBody>
      </p:sp>
      <p:pic>
        <p:nvPicPr>
          <p:cNvPr id="6" name="Picture 5" descr="A silhouette of a person helping a person climb a mountain&#10;&#10;Description automatically generated">
            <a:extLst>
              <a:ext uri="{FF2B5EF4-FFF2-40B4-BE49-F238E27FC236}">
                <a16:creationId xmlns:a16="http://schemas.microsoft.com/office/drawing/2014/main" id="{3502FF0E-573C-BA21-BBEA-83B7C4ACB2A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200" r="181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0303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A3A-96F6-29D2-A048-6BBF4EA39D32}"/>
              </a:ext>
            </a:extLst>
          </p:cNvPr>
          <p:cNvSpPr>
            <a:spLocks noGrp="1"/>
          </p:cNvSpPr>
          <p:nvPr>
            <p:ph type="title"/>
          </p:nvPr>
        </p:nvSpPr>
        <p:spPr>
          <a:xfrm>
            <a:off x="5297762" y="329184"/>
            <a:ext cx="6251110" cy="1783080"/>
          </a:xfrm>
        </p:spPr>
        <p:txBody>
          <a:bodyPr anchor="b">
            <a:normAutofit/>
          </a:bodyPr>
          <a:lstStyle/>
          <a:p>
            <a:r>
              <a:rPr lang="en-US" sz="5400"/>
              <a:t>7. Correctness</a:t>
            </a:r>
          </a:p>
        </p:txBody>
      </p:sp>
      <p:sp>
        <p:nvSpPr>
          <p:cNvPr id="3" name="Content Placeholder 2">
            <a:extLst>
              <a:ext uri="{FF2B5EF4-FFF2-40B4-BE49-F238E27FC236}">
                <a16:creationId xmlns:a16="http://schemas.microsoft.com/office/drawing/2014/main" id="{4B7F6AFC-D306-8B20-4251-010A6C3E975A}"/>
              </a:ext>
            </a:extLst>
          </p:cNvPr>
          <p:cNvSpPr>
            <a:spLocks noGrp="1"/>
          </p:cNvSpPr>
          <p:nvPr>
            <p:ph idx="1"/>
          </p:nvPr>
        </p:nvSpPr>
        <p:spPr>
          <a:xfrm>
            <a:off x="5297762" y="2706624"/>
            <a:ext cx="6251110" cy="3483864"/>
          </a:xfrm>
        </p:spPr>
        <p:txBody>
          <a:bodyPr>
            <a:normAutofit/>
          </a:bodyPr>
          <a:lstStyle/>
          <a:p>
            <a:pPr marL="0" indent="0">
              <a:buNone/>
            </a:pPr>
            <a:endParaRPr lang="en-US" sz="2200"/>
          </a:p>
          <a:p>
            <a:pPr marL="0" indent="0">
              <a:buNone/>
            </a:pPr>
            <a:endParaRPr lang="en-US" sz="2200"/>
          </a:p>
          <a:p>
            <a:r>
              <a:rPr lang="en-US" sz="2200" b="0" i="0">
                <a:effectLst/>
                <a:latin typeface="Merriweather" panose="020F0502020204030204" pitchFamily="34" charset="0"/>
              </a:rPr>
              <a:t>“Everything you say should be true, but not everything true should be said.”</a:t>
            </a:r>
          </a:p>
        </p:txBody>
      </p:sp>
      <p:pic>
        <p:nvPicPr>
          <p:cNvPr id="5" name="Picture 4" descr="A portrait of a person&#10;&#10;Description automatically generated">
            <a:extLst>
              <a:ext uri="{FF2B5EF4-FFF2-40B4-BE49-F238E27FC236}">
                <a16:creationId xmlns:a16="http://schemas.microsoft.com/office/drawing/2014/main" id="{7D0E16A6-B3D2-1E99-7FA1-CFAF4CD8C5B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129" r="513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C44CFD33-BC32-7279-FA3C-9B7A6807ED9C}"/>
              </a:ext>
            </a:extLst>
          </p:cNvPr>
          <p:cNvSpPr txBox="1"/>
          <p:nvPr/>
        </p:nvSpPr>
        <p:spPr>
          <a:xfrm>
            <a:off x="9602830"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hikipedia.info/wiki/Voltai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6345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A3A-96F6-29D2-A048-6BBF4EA39D32}"/>
              </a:ext>
            </a:extLst>
          </p:cNvPr>
          <p:cNvSpPr>
            <a:spLocks noGrp="1"/>
          </p:cNvSpPr>
          <p:nvPr>
            <p:ph type="title"/>
          </p:nvPr>
        </p:nvSpPr>
        <p:spPr/>
        <p:txBody>
          <a:bodyPr/>
          <a:lstStyle/>
          <a:p>
            <a:r>
              <a:rPr lang="en-US" dirty="0"/>
              <a:t>7. Correctness</a:t>
            </a:r>
          </a:p>
        </p:txBody>
      </p:sp>
      <p:graphicFrame>
        <p:nvGraphicFramePr>
          <p:cNvPr id="5" name="Content Placeholder 2">
            <a:extLst>
              <a:ext uri="{FF2B5EF4-FFF2-40B4-BE49-F238E27FC236}">
                <a16:creationId xmlns:a16="http://schemas.microsoft.com/office/drawing/2014/main" id="{DE5F664B-6101-595C-3336-2804145A216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60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AFF7-D125-FA53-FE3C-BC00270E832E}"/>
              </a:ext>
            </a:extLst>
          </p:cNvPr>
          <p:cNvSpPr>
            <a:spLocks noGrp="1"/>
          </p:cNvSpPr>
          <p:nvPr>
            <p:ph type="title"/>
          </p:nvPr>
        </p:nvSpPr>
        <p:spPr/>
        <p:txBody>
          <a:bodyPr/>
          <a:lstStyle/>
          <a:p>
            <a:r>
              <a:rPr lang="en-US" dirty="0"/>
              <a:t>Communication Game</a:t>
            </a:r>
          </a:p>
        </p:txBody>
      </p:sp>
      <p:pic>
        <p:nvPicPr>
          <p:cNvPr id="4" name="WhatsApp Video 2024-03-20 at 12.25.44 AM">
            <a:hlinkClick r:id="" action="ppaction://media"/>
            <a:extLst>
              <a:ext uri="{FF2B5EF4-FFF2-40B4-BE49-F238E27FC236}">
                <a16:creationId xmlns:a16="http://schemas.microsoft.com/office/drawing/2014/main" id="{0051E51C-64A0-F072-FB53-A21E920AE1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35275" y="1601788"/>
            <a:ext cx="6154738" cy="4616450"/>
          </a:xfrm>
        </p:spPr>
      </p:pic>
    </p:spTree>
    <p:extLst>
      <p:ext uri="{BB962C8B-B14F-4D97-AF65-F5344CB8AC3E}">
        <p14:creationId xmlns:p14="http://schemas.microsoft.com/office/powerpoint/2010/main" val="187714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78D1-8DD9-5EB5-E435-82A01B362215}"/>
              </a:ext>
            </a:extLst>
          </p:cNvPr>
          <p:cNvSpPr>
            <a:spLocks noGrp="1"/>
          </p:cNvSpPr>
          <p:nvPr>
            <p:ph type="title"/>
          </p:nvPr>
        </p:nvSpPr>
        <p:spPr>
          <a:xfrm>
            <a:off x="838201" y="365125"/>
            <a:ext cx="5251316" cy="1807305"/>
          </a:xfrm>
        </p:spPr>
        <p:txBody>
          <a:bodyPr>
            <a:normAutofit/>
          </a:bodyPr>
          <a:lstStyle/>
          <a:p>
            <a:r>
              <a:rPr lang="en-US"/>
              <a:t>Barriers to Effective Communication</a:t>
            </a:r>
          </a:p>
        </p:txBody>
      </p:sp>
      <p:sp>
        <p:nvSpPr>
          <p:cNvPr id="3" name="Content Placeholder 2">
            <a:extLst>
              <a:ext uri="{FF2B5EF4-FFF2-40B4-BE49-F238E27FC236}">
                <a16:creationId xmlns:a16="http://schemas.microsoft.com/office/drawing/2014/main" id="{10283849-A6B6-9A86-E56C-4F4CC12AEA5C}"/>
              </a:ext>
            </a:extLst>
          </p:cNvPr>
          <p:cNvSpPr>
            <a:spLocks noGrp="1"/>
          </p:cNvSpPr>
          <p:nvPr>
            <p:ph idx="1"/>
          </p:nvPr>
        </p:nvSpPr>
        <p:spPr>
          <a:xfrm>
            <a:off x="838200" y="2333297"/>
            <a:ext cx="5892933" cy="3843666"/>
          </a:xfrm>
        </p:spPr>
        <p:txBody>
          <a:bodyPr>
            <a:normAutofit/>
          </a:bodyPr>
          <a:lstStyle/>
          <a:p>
            <a:pPr algn="just">
              <a:buFont typeface="Arial" panose="020B0604020202020204" pitchFamily="34" charset="0"/>
              <a:buChar char="•"/>
            </a:pPr>
            <a:r>
              <a:rPr lang="en-US" sz="2000" b="1" i="0" dirty="0">
                <a:effectLst/>
                <a:latin typeface="Söhne"/>
              </a:rPr>
              <a:t>Physical Barriers:</a:t>
            </a:r>
            <a:r>
              <a:rPr lang="en-US" sz="2000" b="0" i="0" dirty="0">
                <a:effectLst/>
                <a:latin typeface="Söhne"/>
              </a:rPr>
              <a:t> Distractions in the environment that impede the message.</a:t>
            </a:r>
          </a:p>
          <a:p>
            <a:pPr algn="just">
              <a:buFont typeface="Arial" panose="020B0604020202020204" pitchFamily="34" charset="0"/>
              <a:buChar char="•"/>
            </a:pPr>
            <a:r>
              <a:rPr lang="en-US" sz="2000" b="1" i="0" dirty="0">
                <a:effectLst/>
                <a:latin typeface="Söhne"/>
              </a:rPr>
              <a:t>Psychological Barriers:</a:t>
            </a:r>
            <a:r>
              <a:rPr lang="en-US" sz="2000" b="0" i="0" dirty="0">
                <a:effectLst/>
                <a:latin typeface="Söhne"/>
              </a:rPr>
              <a:t> Biases, assumptions, and attitudes that distort communication.</a:t>
            </a:r>
          </a:p>
          <a:p>
            <a:pPr algn="just">
              <a:buFont typeface="Arial" panose="020B0604020202020204" pitchFamily="34" charset="0"/>
              <a:buChar char="•"/>
            </a:pPr>
            <a:r>
              <a:rPr lang="en-US" sz="2000" b="1" i="0" dirty="0">
                <a:effectLst/>
                <a:latin typeface="Söhne"/>
              </a:rPr>
              <a:t>Language Barriers:</a:t>
            </a:r>
            <a:r>
              <a:rPr lang="en-US" sz="2000" b="0" i="0" dirty="0">
                <a:effectLst/>
                <a:latin typeface="Söhne"/>
              </a:rPr>
              <a:t> Differences in language or jargon leading to misunderstandings.</a:t>
            </a:r>
          </a:p>
          <a:p>
            <a:pPr algn="just">
              <a:buFont typeface="Arial" panose="020B0604020202020204" pitchFamily="34" charset="0"/>
              <a:buChar char="•"/>
            </a:pPr>
            <a:r>
              <a:rPr lang="en-US" sz="2000" b="1" i="0" dirty="0">
                <a:effectLst/>
                <a:latin typeface="Söhne"/>
              </a:rPr>
              <a:t>Emotional Barriers:</a:t>
            </a:r>
            <a:r>
              <a:rPr lang="en-US" sz="2000" b="0" i="0" dirty="0">
                <a:effectLst/>
                <a:latin typeface="Söhne"/>
              </a:rPr>
              <a:t> Letting emotions affect how you communicate and interpret messages.</a:t>
            </a:r>
          </a:p>
          <a:p>
            <a:endParaRPr lang="en-US" sz="2000" dirty="0"/>
          </a:p>
        </p:txBody>
      </p:sp>
      <p:pic>
        <p:nvPicPr>
          <p:cNvPr id="5" name="Picture 4" descr="Solo journey">
            <a:extLst>
              <a:ext uri="{FF2B5EF4-FFF2-40B4-BE49-F238E27FC236}">
                <a16:creationId xmlns:a16="http://schemas.microsoft.com/office/drawing/2014/main" id="{94B3A674-DF87-6F69-265E-80600A15C398}"/>
              </a:ext>
            </a:extLst>
          </p:cNvPr>
          <p:cNvPicPr>
            <a:picLocks noChangeAspect="1"/>
          </p:cNvPicPr>
          <p:nvPr/>
        </p:nvPicPr>
        <p:blipFill rotWithShape="1">
          <a:blip r:embed="rId2"/>
          <a:srcRect l="21801" r="12989"/>
          <a:stretch/>
        </p:blipFill>
        <p:spPr>
          <a:xfrm>
            <a:off x="6734181" y="10"/>
            <a:ext cx="545781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479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35A2-374A-CD3C-76C2-F2ABF9601E05}"/>
              </a:ext>
            </a:extLst>
          </p:cNvPr>
          <p:cNvSpPr>
            <a:spLocks noGrp="1"/>
          </p:cNvSpPr>
          <p:nvPr>
            <p:ph type="title"/>
          </p:nvPr>
        </p:nvSpPr>
        <p:spPr/>
        <p:txBody>
          <a:bodyPr/>
          <a:lstStyle/>
          <a:p>
            <a:r>
              <a:rPr lang="en-US" dirty="0"/>
              <a:t>Quotes on Communication</a:t>
            </a:r>
          </a:p>
        </p:txBody>
      </p:sp>
      <p:sp>
        <p:nvSpPr>
          <p:cNvPr id="3" name="Content Placeholder 2">
            <a:extLst>
              <a:ext uri="{FF2B5EF4-FFF2-40B4-BE49-F238E27FC236}">
                <a16:creationId xmlns:a16="http://schemas.microsoft.com/office/drawing/2014/main" id="{8506A177-CFA4-A422-8947-06ED2CBC1786}"/>
              </a:ext>
            </a:extLst>
          </p:cNvPr>
          <p:cNvSpPr>
            <a:spLocks noGrp="1"/>
          </p:cNvSpPr>
          <p:nvPr>
            <p:ph idx="1"/>
          </p:nvPr>
        </p:nvSpPr>
        <p:spPr/>
        <p:txBody>
          <a:bodyPr>
            <a:normAutofit lnSpcReduction="10000"/>
          </a:bodyPr>
          <a:lstStyle/>
          <a:p>
            <a:r>
              <a:rPr lang="en-US" dirty="0"/>
              <a:t>"Speak a good word or remain silent" - Prophet Muhammad</a:t>
            </a:r>
          </a:p>
          <a:p>
            <a:endParaRPr lang="en-US" dirty="0"/>
          </a:p>
          <a:p>
            <a:r>
              <a:rPr lang="en-US" dirty="0"/>
              <a:t>“A wise man speaks because he has something to say; a fool speaks because he has to say something.” Plato</a:t>
            </a:r>
          </a:p>
          <a:p>
            <a:endParaRPr lang="en-US" dirty="0"/>
          </a:p>
          <a:p>
            <a:r>
              <a:rPr lang="en-US" b="0" i="0" dirty="0">
                <a:solidFill>
                  <a:srgbClr val="000000"/>
                </a:solidFill>
                <a:effectLst/>
                <a:latin typeface="Open Sans" panose="020F0502020204030204" pitchFamily="34" charset="0"/>
              </a:rPr>
              <a:t>“If it takes a lot of words to say what you have in mind, give it more thought.” Dennis Roth.</a:t>
            </a:r>
          </a:p>
          <a:p>
            <a:endParaRPr lang="en-US" dirty="0">
              <a:solidFill>
                <a:srgbClr val="000000"/>
              </a:solidFill>
              <a:latin typeface="Open Sans" panose="020F0502020204030204" pitchFamily="34" charset="0"/>
            </a:endParaRPr>
          </a:p>
          <a:p>
            <a:r>
              <a:rPr lang="en-US" b="0" i="0" dirty="0">
                <a:solidFill>
                  <a:srgbClr val="000000"/>
                </a:solidFill>
                <a:effectLst/>
                <a:latin typeface="Open Sans" panose="020B0606030504020204" pitchFamily="34" charset="0"/>
              </a:rPr>
              <a:t>“All the great speakers were bad speakers at first.”  Ralph Waldo Emerson.</a:t>
            </a:r>
          </a:p>
          <a:p>
            <a:endParaRPr lang="en-US" b="0" i="0" dirty="0">
              <a:solidFill>
                <a:srgbClr val="000000"/>
              </a:solidFill>
              <a:effectLst/>
              <a:latin typeface="Open Sans" panose="020F0502020204030204" pitchFamily="34" charset="0"/>
            </a:endParaRPr>
          </a:p>
          <a:p>
            <a:endParaRPr lang="en-US" dirty="0"/>
          </a:p>
        </p:txBody>
      </p:sp>
    </p:spTree>
    <p:extLst>
      <p:ext uri="{BB962C8B-B14F-4D97-AF65-F5344CB8AC3E}">
        <p14:creationId xmlns:p14="http://schemas.microsoft.com/office/powerpoint/2010/main" val="288140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D473-DA97-1838-1392-0174E9096EF9}"/>
              </a:ext>
            </a:extLst>
          </p:cNvPr>
          <p:cNvSpPr>
            <a:spLocks noGrp="1"/>
          </p:cNvSpPr>
          <p:nvPr>
            <p:ph type="title"/>
          </p:nvPr>
        </p:nvSpPr>
        <p:spPr/>
        <p:txBody>
          <a:bodyPr/>
          <a:lstStyle/>
          <a:p>
            <a:r>
              <a:rPr lang="en-US" dirty="0"/>
              <a:t>Quotes on Communication</a:t>
            </a:r>
          </a:p>
        </p:txBody>
      </p:sp>
      <p:sp>
        <p:nvSpPr>
          <p:cNvPr id="3" name="Content Placeholder 2">
            <a:extLst>
              <a:ext uri="{FF2B5EF4-FFF2-40B4-BE49-F238E27FC236}">
                <a16:creationId xmlns:a16="http://schemas.microsoft.com/office/drawing/2014/main" id="{E076899B-DFF5-5739-87F3-8BDFFAB8398D}"/>
              </a:ext>
            </a:extLst>
          </p:cNvPr>
          <p:cNvSpPr>
            <a:spLocks noGrp="1"/>
          </p:cNvSpPr>
          <p:nvPr>
            <p:ph idx="1"/>
          </p:nvPr>
        </p:nvSpPr>
        <p:spPr/>
        <p:txBody>
          <a:bodyPr/>
          <a:lstStyle/>
          <a:p>
            <a:r>
              <a:rPr lang="en-US" b="0" i="0" dirty="0">
                <a:solidFill>
                  <a:srgbClr val="000000"/>
                </a:solidFill>
                <a:effectLst/>
                <a:latin typeface="Open Sans" panose="020B0606030504020204" pitchFamily="34" charset="0"/>
              </a:rPr>
              <a:t>If you want me to speak for an hour, I am ready today. If you want me to speak for just a few minutes, it will take me a few weeks to prepare.” Mark Twain.</a:t>
            </a:r>
          </a:p>
          <a:p>
            <a:endParaRPr lang="en-US" dirty="0">
              <a:solidFill>
                <a:srgbClr val="000000"/>
              </a:solidFill>
              <a:latin typeface="Open Sans" panose="020B0606030504020204" pitchFamily="34" charset="0"/>
            </a:endParaRPr>
          </a:p>
          <a:p>
            <a:r>
              <a:rPr lang="en-US" b="0" i="0" dirty="0">
                <a:solidFill>
                  <a:srgbClr val="111111"/>
                </a:solidFill>
                <a:effectLst/>
                <a:latin typeface="-apple-system"/>
              </a:rPr>
              <a:t>“The tongue is very small and light but it can take you to the greatest heights and it can put you in the lowest depths.</a:t>
            </a:r>
            <a:r>
              <a:rPr lang="en-US" b="0" i="0" dirty="0">
                <a:solidFill>
                  <a:srgbClr val="000000"/>
                </a:solidFill>
                <a:effectLst/>
                <a:latin typeface="Open Sans" panose="020B0606030504020204" pitchFamily="34" charset="0"/>
              </a:rPr>
              <a:t>” Imam </a:t>
            </a:r>
            <a:r>
              <a:rPr lang="en-US" b="0" i="0" dirty="0" err="1">
                <a:solidFill>
                  <a:srgbClr val="000000"/>
                </a:solidFill>
                <a:effectLst/>
                <a:latin typeface="Open Sans" panose="020B0606030504020204" pitchFamily="34" charset="0"/>
              </a:rPr>
              <a:t>Gazali</a:t>
            </a:r>
            <a:endParaRPr lang="en-US" dirty="0"/>
          </a:p>
        </p:txBody>
      </p:sp>
    </p:spTree>
    <p:extLst>
      <p:ext uri="{BB962C8B-B14F-4D97-AF65-F5344CB8AC3E}">
        <p14:creationId xmlns:p14="http://schemas.microsoft.com/office/powerpoint/2010/main" val="235271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peaking at a podium&#10;&#10;Description automatically generated">
            <a:extLst>
              <a:ext uri="{FF2B5EF4-FFF2-40B4-BE49-F238E27FC236}">
                <a16:creationId xmlns:a16="http://schemas.microsoft.com/office/drawing/2014/main" id="{59E2976C-8FEA-B273-8EDA-F697F0929B2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930" r="8930"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1858C076-5752-87E8-8DA3-6F11FF116055}"/>
              </a:ext>
            </a:extLst>
          </p:cNvPr>
          <p:cNvSpPr>
            <a:spLocks noGrp="1"/>
          </p:cNvSpPr>
          <p:nvPr>
            <p:ph type="title"/>
          </p:nvPr>
        </p:nvSpPr>
        <p:spPr>
          <a:xfrm>
            <a:off x="374904" y="856488"/>
            <a:ext cx="4992624" cy="1243584"/>
          </a:xfrm>
        </p:spPr>
        <p:txBody>
          <a:bodyPr anchor="ctr">
            <a:normAutofit/>
          </a:bodyPr>
          <a:lstStyle/>
          <a:p>
            <a:r>
              <a:rPr lang="en-US" sz="3400" dirty="0"/>
              <a:t>Power of Words</a:t>
            </a:r>
          </a:p>
        </p:txBody>
      </p:sp>
      <p:sp>
        <p:nvSpPr>
          <p:cNvPr id="3" name="Content Placeholder 2">
            <a:extLst>
              <a:ext uri="{FF2B5EF4-FFF2-40B4-BE49-F238E27FC236}">
                <a16:creationId xmlns:a16="http://schemas.microsoft.com/office/drawing/2014/main" id="{DD4C5FAD-993A-1C4A-92E6-52FCA78EC701}"/>
              </a:ext>
            </a:extLst>
          </p:cNvPr>
          <p:cNvSpPr>
            <a:spLocks noGrp="1"/>
          </p:cNvSpPr>
          <p:nvPr>
            <p:ph idx="1"/>
          </p:nvPr>
        </p:nvSpPr>
        <p:spPr>
          <a:xfrm>
            <a:off x="0" y="2308889"/>
            <a:ext cx="5971141" cy="3616424"/>
          </a:xfrm>
        </p:spPr>
        <p:txBody>
          <a:bodyPr anchor="t">
            <a:normAutofit/>
          </a:bodyPr>
          <a:lstStyle/>
          <a:p>
            <a:r>
              <a:rPr lang="en-US" sz="2400" b="0" i="0" dirty="0">
                <a:effectLst/>
                <a:latin typeface="Merriweather" pitchFamily="2" charset="77"/>
              </a:rPr>
              <a:t>“Words start wars and end them, create love and choke it, bring us to laughter and joy and tears. Words cause men and women to willingly risk their lives, their fortunes and their sacred honor. Our world, as we know it, revolves on the power of words.”</a:t>
            </a:r>
          </a:p>
          <a:p>
            <a:endParaRPr lang="en-US" sz="2000" dirty="0"/>
          </a:p>
        </p:txBody>
      </p:sp>
      <p:sp>
        <p:nvSpPr>
          <p:cNvPr id="6" name="TextBox 5">
            <a:extLst>
              <a:ext uri="{FF2B5EF4-FFF2-40B4-BE49-F238E27FC236}">
                <a16:creationId xmlns:a16="http://schemas.microsoft.com/office/drawing/2014/main" id="{6293BE4D-F725-E784-EAA3-25E4213918DD}"/>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kevin813/45593995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7497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8A4B-5BBC-3A5D-1FAC-BF244EA45C9B}"/>
              </a:ext>
            </a:extLst>
          </p:cNvPr>
          <p:cNvSpPr>
            <a:spLocks noGrp="1"/>
          </p:cNvSpPr>
          <p:nvPr>
            <p:ph type="title"/>
          </p:nvPr>
        </p:nvSpPr>
        <p:spPr>
          <a:xfrm>
            <a:off x="640080" y="325369"/>
            <a:ext cx="4368602" cy="1956841"/>
          </a:xfrm>
        </p:spPr>
        <p:txBody>
          <a:bodyPr anchor="b">
            <a:normAutofit/>
          </a:bodyPr>
          <a:lstStyle/>
          <a:p>
            <a:r>
              <a:rPr lang="en-US" sz="5400"/>
              <a:t>Table of Contents</a:t>
            </a:r>
          </a:p>
        </p:txBody>
      </p:sp>
      <p:sp>
        <p:nvSpPr>
          <p:cNvPr id="3" name="Content Placeholder 2">
            <a:extLst>
              <a:ext uri="{FF2B5EF4-FFF2-40B4-BE49-F238E27FC236}">
                <a16:creationId xmlns:a16="http://schemas.microsoft.com/office/drawing/2014/main" id="{E12B38B1-11E6-479C-C1E4-4AEA17E82A76}"/>
              </a:ext>
            </a:extLst>
          </p:cNvPr>
          <p:cNvSpPr>
            <a:spLocks noGrp="1"/>
          </p:cNvSpPr>
          <p:nvPr>
            <p:ph idx="1"/>
          </p:nvPr>
        </p:nvSpPr>
        <p:spPr>
          <a:xfrm>
            <a:off x="210208" y="2480441"/>
            <a:ext cx="4673462" cy="3713126"/>
          </a:xfrm>
        </p:spPr>
        <p:txBody>
          <a:bodyPr>
            <a:normAutofit fontScale="92500" lnSpcReduction="10000"/>
          </a:bodyPr>
          <a:lstStyle/>
          <a:p>
            <a:r>
              <a:rPr lang="en-US" sz="2200" dirty="0"/>
              <a:t>What is Effective Communication?</a:t>
            </a:r>
          </a:p>
          <a:p>
            <a:endParaRPr lang="en-US" sz="2200" dirty="0"/>
          </a:p>
          <a:p>
            <a:r>
              <a:rPr lang="en-US" sz="2200" dirty="0"/>
              <a:t>Uses of Effective Communication</a:t>
            </a:r>
          </a:p>
          <a:p>
            <a:endParaRPr lang="en-US" sz="2200" dirty="0"/>
          </a:p>
          <a:p>
            <a:r>
              <a:rPr lang="en-US" sz="2200" dirty="0"/>
              <a:t>The 7 Cs of Communication</a:t>
            </a:r>
          </a:p>
          <a:p>
            <a:endParaRPr lang="en-US" sz="2200" dirty="0"/>
          </a:p>
          <a:p>
            <a:r>
              <a:rPr lang="en-US" sz="2200" dirty="0"/>
              <a:t>Principles of Communication</a:t>
            </a:r>
          </a:p>
          <a:p>
            <a:endParaRPr lang="en-US" sz="2200" dirty="0"/>
          </a:p>
          <a:p>
            <a:r>
              <a:rPr lang="en-US" sz="2200" dirty="0"/>
              <a:t>What is Miscommunication?</a:t>
            </a:r>
          </a:p>
          <a:p>
            <a:r>
              <a:rPr lang="en-US" sz="2200" dirty="0"/>
              <a:t>Digital Communication</a:t>
            </a:r>
          </a:p>
          <a:p>
            <a:endParaRPr lang="en-US" sz="2200" dirty="0"/>
          </a:p>
        </p:txBody>
      </p:sp>
      <p:pic>
        <p:nvPicPr>
          <p:cNvPr id="5" name="Picture 4" descr="Working space background">
            <a:extLst>
              <a:ext uri="{FF2B5EF4-FFF2-40B4-BE49-F238E27FC236}">
                <a16:creationId xmlns:a16="http://schemas.microsoft.com/office/drawing/2014/main" id="{4FAB9727-1166-F0E6-0933-945089945734}"/>
              </a:ext>
            </a:extLst>
          </p:cNvPr>
          <p:cNvPicPr>
            <a:picLocks noChangeAspect="1"/>
          </p:cNvPicPr>
          <p:nvPr/>
        </p:nvPicPr>
        <p:blipFill rotWithShape="1">
          <a:blip r:embed="rId2"/>
          <a:srcRect l="33048" r="-1" b="-1"/>
          <a:stretch/>
        </p:blipFill>
        <p:spPr>
          <a:xfrm>
            <a:off x="5313225" y="284141"/>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1779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573A-5F6E-39B6-8746-BBC33896259F}"/>
              </a:ext>
            </a:extLst>
          </p:cNvPr>
          <p:cNvSpPr>
            <a:spLocks noGrp="1"/>
          </p:cNvSpPr>
          <p:nvPr>
            <p:ph type="title"/>
          </p:nvPr>
        </p:nvSpPr>
        <p:spPr/>
        <p:txBody>
          <a:bodyPr>
            <a:normAutofit/>
          </a:bodyPr>
          <a:lstStyle/>
          <a:p>
            <a:r>
              <a:rPr lang="en-US"/>
              <a:t>Miscommunication</a:t>
            </a:r>
          </a:p>
        </p:txBody>
      </p:sp>
      <p:sp>
        <p:nvSpPr>
          <p:cNvPr id="3" name="Content Placeholder 2">
            <a:extLst>
              <a:ext uri="{FF2B5EF4-FFF2-40B4-BE49-F238E27FC236}">
                <a16:creationId xmlns:a16="http://schemas.microsoft.com/office/drawing/2014/main" id="{B6F4A215-2530-3CE4-328E-7227FB0E93CF}"/>
              </a:ext>
            </a:extLst>
          </p:cNvPr>
          <p:cNvSpPr>
            <a:spLocks noGrp="1"/>
          </p:cNvSpPr>
          <p:nvPr>
            <p:ph idx="1"/>
          </p:nvPr>
        </p:nvSpPr>
        <p:spPr>
          <a:xfrm>
            <a:off x="838201" y="2013625"/>
            <a:ext cx="5283866" cy="4163337"/>
          </a:xfrm>
        </p:spPr>
        <p:txBody>
          <a:bodyPr>
            <a:normAutofit/>
          </a:bodyPr>
          <a:lstStyle/>
          <a:p>
            <a:r>
              <a:rPr lang="en-US" dirty="0"/>
              <a:t> </a:t>
            </a:r>
            <a:r>
              <a:rPr lang="en-US" sz="2400" b="0" i="0" dirty="0">
                <a:solidFill>
                  <a:srgbClr val="0D0D0D"/>
                </a:solidFill>
                <a:effectLst/>
                <a:latin typeface="Söhne"/>
              </a:rPr>
              <a:t>Miscommunication occurs for a variety of reasons, often stemming from the complex nature of communication itself, which involves not just the exchange of information but also the interpretation and understanding of that information.</a:t>
            </a:r>
            <a:endParaRPr lang="en-US" sz="2400" dirty="0"/>
          </a:p>
        </p:txBody>
      </p:sp>
      <p:pic>
        <p:nvPicPr>
          <p:cNvPr id="5" name="Picture 4" descr="Floating chemistry structure">
            <a:extLst>
              <a:ext uri="{FF2B5EF4-FFF2-40B4-BE49-F238E27FC236}">
                <a16:creationId xmlns:a16="http://schemas.microsoft.com/office/drawing/2014/main" id="{6116D016-94D8-41DE-7F7D-09F3EB5BF793}"/>
              </a:ext>
            </a:extLst>
          </p:cNvPr>
          <p:cNvPicPr>
            <a:picLocks noChangeAspect="1"/>
          </p:cNvPicPr>
          <p:nvPr/>
        </p:nvPicPr>
        <p:blipFill rotWithShape="1">
          <a:blip r:embed="rId2"/>
          <a:srcRect l="7176" r="6549" b="2"/>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929983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573A-5F6E-39B6-8746-BBC33896259F}"/>
              </a:ext>
            </a:extLst>
          </p:cNvPr>
          <p:cNvSpPr>
            <a:spLocks noGrp="1"/>
          </p:cNvSpPr>
          <p:nvPr>
            <p:ph type="title"/>
          </p:nvPr>
        </p:nvSpPr>
        <p:spPr/>
        <p:txBody>
          <a:bodyPr>
            <a:normAutofit/>
          </a:bodyPr>
          <a:lstStyle/>
          <a:p>
            <a:r>
              <a:rPr lang="en-US"/>
              <a:t>Miscommunication</a:t>
            </a:r>
          </a:p>
        </p:txBody>
      </p:sp>
      <p:sp>
        <p:nvSpPr>
          <p:cNvPr id="3" name="Content Placeholder 2">
            <a:extLst>
              <a:ext uri="{FF2B5EF4-FFF2-40B4-BE49-F238E27FC236}">
                <a16:creationId xmlns:a16="http://schemas.microsoft.com/office/drawing/2014/main" id="{B6F4A215-2530-3CE4-328E-7227FB0E93CF}"/>
              </a:ext>
            </a:extLst>
          </p:cNvPr>
          <p:cNvSpPr>
            <a:spLocks noGrp="1"/>
          </p:cNvSpPr>
          <p:nvPr>
            <p:ph idx="1"/>
          </p:nvPr>
        </p:nvSpPr>
        <p:spPr>
          <a:xfrm>
            <a:off x="838201" y="2013625"/>
            <a:ext cx="4614759" cy="4163337"/>
          </a:xfrm>
        </p:spPr>
        <p:txBody>
          <a:bodyPr>
            <a:normAutofit/>
          </a:bodyPr>
          <a:lstStyle/>
          <a:p>
            <a:r>
              <a:rPr lang="en-US" dirty="0"/>
              <a:t> Lack of Clarity</a:t>
            </a:r>
          </a:p>
          <a:p>
            <a:endParaRPr lang="en-US" dirty="0"/>
          </a:p>
          <a:p>
            <a:r>
              <a:rPr lang="en-US" dirty="0"/>
              <a:t>Assumptions and Preconceptions</a:t>
            </a:r>
          </a:p>
          <a:p>
            <a:endParaRPr lang="en-US" dirty="0"/>
          </a:p>
          <a:p>
            <a:r>
              <a:rPr lang="en-US" b="1" i="0" dirty="0">
                <a:solidFill>
                  <a:srgbClr val="0D0D0D"/>
                </a:solidFill>
                <a:effectLst/>
                <a:latin typeface="Söhne"/>
              </a:rPr>
              <a:t>Cultural Differences</a:t>
            </a:r>
          </a:p>
          <a:p>
            <a:endParaRPr lang="en-US" dirty="0"/>
          </a:p>
        </p:txBody>
      </p:sp>
      <p:pic>
        <p:nvPicPr>
          <p:cNvPr id="5" name="Picture 4" descr="Floating chemistry structure">
            <a:extLst>
              <a:ext uri="{FF2B5EF4-FFF2-40B4-BE49-F238E27FC236}">
                <a16:creationId xmlns:a16="http://schemas.microsoft.com/office/drawing/2014/main" id="{6116D016-94D8-41DE-7F7D-09F3EB5BF793}"/>
              </a:ext>
            </a:extLst>
          </p:cNvPr>
          <p:cNvPicPr>
            <a:picLocks noChangeAspect="1"/>
          </p:cNvPicPr>
          <p:nvPr/>
        </p:nvPicPr>
        <p:blipFill rotWithShape="1">
          <a:blip r:embed="rId2"/>
          <a:srcRect l="7176" r="6549" b="2"/>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587159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573A-5F6E-39B6-8746-BBC33896259F}"/>
              </a:ext>
            </a:extLst>
          </p:cNvPr>
          <p:cNvSpPr>
            <a:spLocks noGrp="1"/>
          </p:cNvSpPr>
          <p:nvPr>
            <p:ph type="title"/>
          </p:nvPr>
        </p:nvSpPr>
        <p:spPr/>
        <p:txBody>
          <a:bodyPr>
            <a:normAutofit/>
          </a:bodyPr>
          <a:lstStyle/>
          <a:p>
            <a:r>
              <a:rPr lang="en-US"/>
              <a:t>Miscommunication</a:t>
            </a:r>
          </a:p>
        </p:txBody>
      </p:sp>
      <p:sp>
        <p:nvSpPr>
          <p:cNvPr id="3" name="Content Placeholder 2">
            <a:extLst>
              <a:ext uri="{FF2B5EF4-FFF2-40B4-BE49-F238E27FC236}">
                <a16:creationId xmlns:a16="http://schemas.microsoft.com/office/drawing/2014/main" id="{B6F4A215-2530-3CE4-328E-7227FB0E93CF}"/>
              </a:ext>
            </a:extLst>
          </p:cNvPr>
          <p:cNvSpPr>
            <a:spLocks noGrp="1"/>
          </p:cNvSpPr>
          <p:nvPr>
            <p:ph idx="1"/>
          </p:nvPr>
        </p:nvSpPr>
        <p:spPr>
          <a:xfrm>
            <a:off x="838201" y="2013625"/>
            <a:ext cx="4614759" cy="4163337"/>
          </a:xfrm>
        </p:spPr>
        <p:txBody>
          <a:bodyPr>
            <a:normAutofit/>
          </a:bodyPr>
          <a:lstStyle/>
          <a:p>
            <a:r>
              <a:rPr lang="en-US" dirty="0"/>
              <a:t> </a:t>
            </a:r>
            <a:r>
              <a:rPr lang="en-US" b="1" i="0" dirty="0">
                <a:solidFill>
                  <a:srgbClr val="0D0D0D"/>
                </a:solidFill>
                <a:effectLst/>
                <a:latin typeface="Söhne"/>
              </a:rPr>
              <a:t>Emotional State</a:t>
            </a:r>
          </a:p>
          <a:p>
            <a:endParaRPr lang="en-US" b="1" i="0" dirty="0">
              <a:solidFill>
                <a:srgbClr val="0D0D0D"/>
              </a:solidFill>
              <a:effectLst/>
              <a:latin typeface="Söhne"/>
            </a:endParaRPr>
          </a:p>
          <a:p>
            <a:r>
              <a:rPr lang="en-US" b="1" i="0" dirty="0">
                <a:solidFill>
                  <a:srgbClr val="0D0D0D"/>
                </a:solidFill>
                <a:effectLst/>
                <a:latin typeface="Söhne"/>
              </a:rPr>
              <a:t>Language Barriers</a:t>
            </a:r>
          </a:p>
          <a:p>
            <a:endParaRPr lang="en-US" b="1" i="0" dirty="0">
              <a:solidFill>
                <a:srgbClr val="0D0D0D"/>
              </a:solidFill>
              <a:effectLst/>
              <a:latin typeface="Söhne"/>
            </a:endParaRPr>
          </a:p>
          <a:p>
            <a:r>
              <a:rPr lang="en-US" b="1" i="0" dirty="0">
                <a:solidFill>
                  <a:srgbClr val="0D0D0D"/>
                </a:solidFill>
                <a:effectLst/>
                <a:latin typeface="Söhne"/>
              </a:rPr>
              <a:t>Cognitive Biases</a:t>
            </a:r>
          </a:p>
          <a:p>
            <a:endParaRPr lang="en-US" dirty="0"/>
          </a:p>
        </p:txBody>
      </p:sp>
      <p:pic>
        <p:nvPicPr>
          <p:cNvPr id="5" name="Picture 4" descr="Floating chemistry structure">
            <a:extLst>
              <a:ext uri="{FF2B5EF4-FFF2-40B4-BE49-F238E27FC236}">
                <a16:creationId xmlns:a16="http://schemas.microsoft.com/office/drawing/2014/main" id="{6116D016-94D8-41DE-7F7D-09F3EB5BF793}"/>
              </a:ext>
            </a:extLst>
          </p:cNvPr>
          <p:cNvPicPr>
            <a:picLocks noChangeAspect="1"/>
          </p:cNvPicPr>
          <p:nvPr/>
        </p:nvPicPr>
        <p:blipFill rotWithShape="1">
          <a:blip r:embed="rId2"/>
          <a:srcRect l="7176" r="6549" b="2"/>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95696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BEF5-4C16-90B6-B81D-C7B1D661D697}"/>
              </a:ext>
            </a:extLst>
          </p:cNvPr>
          <p:cNvSpPr>
            <a:spLocks noGrp="1"/>
          </p:cNvSpPr>
          <p:nvPr>
            <p:ph type="title"/>
          </p:nvPr>
        </p:nvSpPr>
        <p:spPr>
          <a:xfrm>
            <a:off x="4553733" y="548464"/>
            <a:ext cx="6798541" cy="1675623"/>
          </a:xfrm>
        </p:spPr>
        <p:txBody>
          <a:bodyPr anchor="b">
            <a:normAutofit/>
          </a:bodyPr>
          <a:lstStyle/>
          <a:p>
            <a:r>
              <a:rPr lang="en-US" sz="4000"/>
              <a:t>Practical Steps for Students</a:t>
            </a:r>
          </a:p>
        </p:txBody>
      </p:sp>
      <p:sp>
        <p:nvSpPr>
          <p:cNvPr id="3" name="Content Placeholder 2">
            <a:extLst>
              <a:ext uri="{FF2B5EF4-FFF2-40B4-BE49-F238E27FC236}">
                <a16:creationId xmlns:a16="http://schemas.microsoft.com/office/drawing/2014/main" id="{814F3253-CF36-EF4D-E5F8-9AC5FB95BB81}"/>
              </a:ext>
            </a:extLst>
          </p:cNvPr>
          <p:cNvSpPr>
            <a:spLocks noGrp="1"/>
          </p:cNvSpPr>
          <p:nvPr>
            <p:ph idx="1"/>
          </p:nvPr>
        </p:nvSpPr>
        <p:spPr>
          <a:xfrm>
            <a:off x="4553734" y="2409830"/>
            <a:ext cx="6798539" cy="3705217"/>
          </a:xfrm>
        </p:spPr>
        <p:txBody>
          <a:bodyPr>
            <a:normAutofit/>
          </a:bodyPr>
          <a:lstStyle/>
          <a:p>
            <a:r>
              <a:rPr lang="en-US" sz="2000" b="1" i="0">
                <a:effectLst/>
                <a:latin typeface="Söhne"/>
              </a:rPr>
              <a:t>1. Practice Active Listening</a:t>
            </a:r>
          </a:p>
          <a:p>
            <a:pPr>
              <a:buFont typeface="Arial" panose="020B0604020202020204" pitchFamily="34" charset="0"/>
              <a:buChar char="•"/>
            </a:pPr>
            <a:r>
              <a:rPr lang="en-US" sz="2000" b="1" i="0">
                <a:effectLst/>
                <a:latin typeface="Söhne"/>
              </a:rPr>
              <a:t>Focus Fully on the Speaker:</a:t>
            </a:r>
            <a:r>
              <a:rPr lang="en-US" sz="2000" b="0" i="0">
                <a:effectLst/>
                <a:latin typeface="Söhne"/>
              </a:rPr>
              <a:t> Avoid distractions and give your full attention to the person speaking.</a:t>
            </a:r>
          </a:p>
          <a:p>
            <a:pPr>
              <a:buFont typeface="Arial" panose="020B0604020202020204" pitchFamily="34" charset="0"/>
              <a:buChar char="•"/>
            </a:pPr>
            <a:r>
              <a:rPr lang="en-US" sz="2000" b="1" i="0">
                <a:effectLst/>
                <a:latin typeface="Söhne"/>
              </a:rPr>
              <a:t>Show That You're Listening:</a:t>
            </a:r>
            <a:r>
              <a:rPr lang="en-US" sz="2000" b="0" i="0">
                <a:effectLst/>
                <a:latin typeface="Söhne"/>
              </a:rPr>
              <a:t> Use non-verbal cues such as nodding, maintaining eye contact, and leaning slightly forward.</a:t>
            </a:r>
          </a:p>
          <a:p>
            <a:pPr>
              <a:buFont typeface="Arial" panose="020B0604020202020204" pitchFamily="34" charset="0"/>
              <a:buChar char="•"/>
            </a:pPr>
            <a:r>
              <a:rPr lang="en-US" sz="2000" b="1" i="0">
                <a:effectLst/>
                <a:latin typeface="Söhne"/>
              </a:rPr>
              <a:t>Reflect and Ask Questions:</a:t>
            </a:r>
            <a:r>
              <a:rPr lang="en-US" sz="2000" b="0" i="0">
                <a:effectLst/>
                <a:latin typeface="Söhne"/>
              </a:rPr>
              <a:t> Paraphrase what was said to confirm understanding and ask clarifying questions.</a:t>
            </a:r>
          </a:p>
          <a:p>
            <a:endParaRPr lang="en-US" sz="2000"/>
          </a:p>
        </p:txBody>
      </p:sp>
      <p:pic>
        <p:nvPicPr>
          <p:cNvPr id="5" name="Picture 4" descr="Close-up of microphone head">
            <a:extLst>
              <a:ext uri="{FF2B5EF4-FFF2-40B4-BE49-F238E27FC236}">
                <a16:creationId xmlns:a16="http://schemas.microsoft.com/office/drawing/2014/main" id="{897EBD12-28D2-E573-0139-BCE5AE1F9FD1}"/>
              </a:ext>
            </a:extLst>
          </p:cNvPr>
          <p:cNvPicPr>
            <a:picLocks noChangeAspect="1"/>
          </p:cNvPicPr>
          <p:nvPr/>
        </p:nvPicPr>
        <p:blipFill rotWithShape="1">
          <a:blip r:embed="rId2"/>
          <a:srcRect l="30335" r="28819" b="-1"/>
          <a:stretch/>
        </p:blipFill>
        <p:spPr>
          <a:xfrm>
            <a:off x="1" y="10"/>
            <a:ext cx="4196496" cy="6857990"/>
          </a:xfrm>
          <a:prstGeom prst="rect">
            <a:avLst/>
          </a:prstGeom>
          <a:effectLst/>
        </p:spPr>
      </p:pic>
    </p:spTree>
    <p:extLst>
      <p:ext uri="{BB962C8B-B14F-4D97-AF65-F5344CB8AC3E}">
        <p14:creationId xmlns:p14="http://schemas.microsoft.com/office/powerpoint/2010/main" val="27520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E5D4-2872-8816-52A2-35D37386D032}"/>
              </a:ext>
            </a:extLst>
          </p:cNvPr>
          <p:cNvSpPr>
            <a:spLocks noGrp="1"/>
          </p:cNvSpPr>
          <p:nvPr>
            <p:ph type="title"/>
          </p:nvPr>
        </p:nvSpPr>
        <p:spPr>
          <a:xfrm>
            <a:off x="5297762" y="329184"/>
            <a:ext cx="6251110" cy="1783080"/>
          </a:xfrm>
        </p:spPr>
        <p:txBody>
          <a:bodyPr anchor="b">
            <a:normAutofit/>
          </a:bodyPr>
          <a:lstStyle/>
          <a:p>
            <a:r>
              <a:rPr lang="en-US" sz="5400"/>
              <a:t>Practical Steps for Students Continue</a:t>
            </a:r>
          </a:p>
        </p:txBody>
      </p:sp>
      <p:sp>
        <p:nvSpPr>
          <p:cNvPr id="3" name="Content Placeholder 2">
            <a:extLst>
              <a:ext uri="{FF2B5EF4-FFF2-40B4-BE49-F238E27FC236}">
                <a16:creationId xmlns:a16="http://schemas.microsoft.com/office/drawing/2014/main" id="{527AEC7B-4760-27AC-5228-1009646AD1D8}"/>
              </a:ext>
            </a:extLst>
          </p:cNvPr>
          <p:cNvSpPr>
            <a:spLocks noGrp="1"/>
          </p:cNvSpPr>
          <p:nvPr>
            <p:ph idx="1"/>
          </p:nvPr>
        </p:nvSpPr>
        <p:spPr>
          <a:xfrm>
            <a:off x="5297762" y="2706624"/>
            <a:ext cx="6251110" cy="3483864"/>
          </a:xfrm>
        </p:spPr>
        <p:txBody>
          <a:bodyPr>
            <a:normAutofit/>
          </a:bodyPr>
          <a:lstStyle/>
          <a:p>
            <a:r>
              <a:rPr lang="en-US" sz="2200" b="1" i="0">
                <a:effectLst/>
                <a:latin typeface="Söhne"/>
              </a:rPr>
              <a:t>2. Engage in Public Speaking</a:t>
            </a:r>
          </a:p>
          <a:p>
            <a:pPr>
              <a:buFont typeface="Arial" panose="020B0604020202020204" pitchFamily="34" charset="0"/>
              <a:buChar char="•"/>
            </a:pPr>
            <a:r>
              <a:rPr lang="en-US" sz="2200" b="1" i="0">
                <a:effectLst/>
                <a:latin typeface="Söhne"/>
              </a:rPr>
              <a:t>Join a Club or Group:</a:t>
            </a:r>
            <a:r>
              <a:rPr lang="en-US" sz="2200" b="0" i="0">
                <a:effectLst/>
                <a:latin typeface="Söhne"/>
              </a:rPr>
              <a:t> Participate in activities like debate clubs, public speaking societies, or drama groups to gain speaking experience.</a:t>
            </a:r>
          </a:p>
          <a:p>
            <a:pPr>
              <a:buFont typeface="Arial" panose="020B0604020202020204" pitchFamily="34" charset="0"/>
              <a:buChar char="•"/>
            </a:pPr>
            <a:r>
              <a:rPr lang="en-US" sz="2200" b="1" i="0">
                <a:effectLst/>
                <a:latin typeface="Söhne"/>
              </a:rPr>
              <a:t>Practice Regularly:</a:t>
            </a:r>
            <a:r>
              <a:rPr lang="en-US" sz="2200" b="0" i="0">
                <a:effectLst/>
                <a:latin typeface="Söhne"/>
              </a:rPr>
              <a:t> Use opportunities in class or group projects to present and speak in front of others.</a:t>
            </a:r>
          </a:p>
          <a:p>
            <a:pPr>
              <a:buFont typeface="Arial" panose="020B0604020202020204" pitchFamily="34" charset="0"/>
              <a:buChar char="•"/>
            </a:pPr>
            <a:r>
              <a:rPr lang="en-US" sz="2200" b="1" i="0">
                <a:effectLst/>
                <a:latin typeface="Söhne"/>
              </a:rPr>
              <a:t>Seek Feedback:</a:t>
            </a:r>
            <a:r>
              <a:rPr lang="en-US" sz="2200" b="0" i="0">
                <a:effectLst/>
                <a:latin typeface="Söhne"/>
              </a:rPr>
              <a:t> After speaking or presenting, ask for constructive feedback from peers or teachers.</a:t>
            </a:r>
          </a:p>
          <a:p>
            <a:endParaRPr lang="en-US" sz="2200" b="1"/>
          </a:p>
        </p:txBody>
      </p:sp>
      <p:pic>
        <p:nvPicPr>
          <p:cNvPr id="5" name="Picture 4" descr="One in a crowd">
            <a:extLst>
              <a:ext uri="{FF2B5EF4-FFF2-40B4-BE49-F238E27FC236}">
                <a16:creationId xmlns:a16="http://schemas.microsoft.com/office/drawing/2014/main" id="{B2E22D75-7A98-80B9-C114-CB51E8C178BC}"/>
              </a:ext>
            </a:extLst>
          </p:cNvPr>
          <p:cNvPicPr>
            <a:picLocks noChangeAspect="1"/>
          </p:cNvPicPr>
          <p:nvPr/>
        </p:nvPicPr>
        <p:blipFill rotWithShape="1">
          <a:blip r:embed="rId2"/>
          <a:srcRect l="28628" r="2043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7350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E763-1731-75FB-2D93-4A394966D62F}"/>
              </a:ext>
            </a:extLst>
          </p:cNvPr>
          <p:cNvSpPr>
            <a:spLocks noGrp="1"/>
          </p:cNvSpPr>
          <p:nvPr>
            <p:ph type="title"/>
          </p:nvPr>
        </p:nvSpPr>
        <p:spPr>
          <a:xfrm>
            <a:off x="761800" y="762001"/>
            <a:ext cx="5334197" cy="1708242"/>
          </a:xfrm>
        </p:spPr>
        <p:txBody>
          <a:bodyPr anchor="ctr">
            <a:normAutofit/>
          </a:bodyPr>
          <a:lstStyle/>
          <a:p>
            <a:r>
              <a:rPr lang="en-US" sz="4000"/>
              <a:t>Practical Steps for Students Continue</a:t>
            </a:r>
          </a:p>
        </p:txBody>
      </p:sp>
      <p:sp>
        <p:nvSpPr>
          <p:cNvPr id="3" name="Content Placeholder 2">
            <a:extLst>
              <a:ext uri="{FF2B5EF4-FFF2-40B4-BE49-F238E27FC236}">
                <a16:creationId xmlns:a16="http://schemas.microsoft.com/office/drawing/2014/main" id="{5F03FE77-0477-0B4D-F4B5-40D6B322DDD8}"/>
              </a:ext>
            </a:extLst>
          </p:cNvPr>
          <p:cNvSpPr>
            <a:spLocks noGrp="1"/>
          </p:cNvSpPr>
          <p:nvPr>
            <p:ph idx="1"/>
          </p:nvPr>
        </p:nvSpPr>
        <p:spPr>
          <a:xfrm>
            <a:off x="761800" y="2470244"/>
            <a:ext cx="5886426" cy="3769835"/>
          </a:xfrm>
        </p:spPr>
        <p:txBody>
          <a:bodyPr anchor="ctr">
            <a:normAutofit/>
          </a:bodyPr>
          <a:lstStyle/>
          <a:p>
            <a:r>
              <a:rPr lang="en-US" sz="1900" b="1" i="0" dirty="0">
                <a:effectLst/>
                <a:latin typeface="Söhne"/>
              </a:rPr>
              <a:t>3. Improve Non-verbal Communication</a:t>
            </a:r>
          </a:p>
          <a:p>
            <a:pPr>
              <a:buFont typeface="Arial" panose="020B0604020202020204" pitchFamily="34" charset="0"/>
              <a:buChar char="•"/>
            </a:pPr>
            <a:r>
              <a:rPr lang="en-US" sz="1900" b="1" i="0" dirty="0">
                <a:effectLst/>
                <a:latin typeface="Söhne"/>
              </a:rPr>
              <a:t>Be Mindful of Body Language:</a:t>
            </a:r>
            <a:r>
              <a:rPr lang="en-US" sz="1900" b="0" i="0" dirty="0">
                <a:effectLst/>
                <a:latin typeface="Söhne"/>
              </a:rPr>
              <a:t> Practice open and positive body language to convey confidence and receptiveness.</a:t>
            </a:r>
          </a:p>
          <a:p>
            <a:pPr>
              <a:buFont typeface="Arial" panose="020B0604020202020204" pitchFamily="34" charset="0"/>
              <a:buChar char="•"/>
            </a:pPr>
            <a:r>
              <a:rPr lang="en-US" sz="1900" b="1" i="0" dirty="0">
                <a:effectLst/>
                <a:latin typeface="Söhne"/>
              </a:rPr>
              <a:t>Understand the Role of Tone:</a:t>
            </a:r>
            <a:r>
              <a:rPr lang="en-US" sz="1900" b="0" i="0" dirty="0">
                <a:effectLst/>
                <a:latin typeface="Söhne"/>
              </a:rPr>
              <a:t> Experiment with tone and pace to learn how they affect the delivery of your message.</a:t>
            </a:r>
          </a:p>
          <a:p>
            <a:pPr>
              <a:buFont typeface="Arial" panose="020B0604020202020204" pitchFamily="34" charset="0"/>
              <a:buChar char="•"/>
            </a:pPr>
            <a:r>
              <a:rPr lang="en-US" sz="1900" b="1" i="0" dirty="0">
                <a:effectLst/>
                <a:latin typeface="Söhne"/>
              </a:rPr>
              <a:t>Practice Facial Expressions:</a:t>
            </a:r>
            <a:r>
              <a:rPr lang="en-US" sz="1900" b="0" i="0" dirty="0">
                <a:effectLst/>
                <a:latin typeface="Söhne"/>
              </a:rPr>
              <a:t> Be aware of your facial expressions and how they can communicate feelings and reactions.</a:t>
            </a:r>
          </a:p>
          <a:p>
            <a:br>
              <a:rPr lang="en-US" sz="1900" dirty="0"/>
            </a:br>
            <a:endParaRPr lang="en-US" sz="1900" dirty="0"/>
          </a:p>
        </p:txBody>
      </p:sp>
      <p:pic>
        <p:nvPicPr>
          <p:cNvPr id="5" name="Picture 4">
            <a:extLst>
              <a:ext uri="{FF2B5EF4-FFF2-40B4-BE49-F238E27FC236}">
                <a16:creationId xmlns:a16="http://schemas.microsoft.com/office/drawing/2014/main" id="{D166912B-5BDC-FECF-864D-6F8E2E62CE34}"/>
              </a:ext>
            </a:extLst>
          </p:cNvPr>
          <p:cNvPicPr>
            <a:picLocks noChangeAspect="1"/>
          </p:cNvPicPr>
          <p:nvPr/>
        </p:nvPicPr>
        <p:blipFill rotWithShape="1">
          <a:blip r:embed="rId2"/>
          <a:srcRect l="4130" r="5218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700940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EDFA-3A57-55A2-7D19-F63280A041DA}"/>
              </a:ext>
            </a:extLst>
          </p:cNvPr>
          <p:cNvSpPr>
            <a:spLocks noGrp="1"/>
          </p:cNvSpPr>
          <p:nvPr>
            <p:ph type="title"/>
          </p:nvPr>
        </p:nvSpPr>
        <p:spPr>
          <a:xfrm>
            <a:off x="5297762" y="329184"/>
            <a:ext cx="6251110" cy="1783080"/>
          </a:xfrm>
        </p:spPr>
        <p:txBody>
          <a:bodyPr anchor="b">
            <a:normAutofit/>
          </a:bodyPr>
          <a:lstStyle/>
          <a:p>
            <a:r>
              <a:rPr lang="en-US" sz="5400"/>
              <a:t>Practical Steps for Students Continue</a:t>
            </a:r>
          </a:p>
        </p:txBody>
      </p:sp>
      <p:sp>
        <p:nvSpPr>
          <p:cNvPr id="3" name="Content Placeholder 2">
            <a:extLst>
              <a:ext uri="{FF2B5EF4-FFF2-40B4-BE49-F238E27FC236}">
                <a16:creationId xmlns:a16="http://schemas.microsoft.com/office/drawing/2014/main" id="{31F45F54-22BC-473B-4C5C-26AC2F949D88}"/>
              </a:ext>
            </a:extLst>
          </p:cNvPr>
          <p:cNvSpPr>
            <a:spLocks noGrp="1"/>
          </p:cNvSpPr>
          <p:nvPr>
            <p:ph idx="1"/>
          </p:nvPr>
        </p:nvSpPr>
        <p:spPr>
          <a:xfrm>
            <a:off x="5297762" y="2706624"/>
            <a:ext cx="6251110" cy="3483864"/>
          </a:xfrm>
        </p:spPr>
        <p:txBody>
          <a:bodyPr>
            <a:normAutofit/>
          </a:bodyPr>
          <a:lstStyle/>
          <a:p>
            <a:r>
              <a:rPr lang="en-US" sz="2200" b="1">
                <a:latin typeface="Söhne"/>
              </a:rPr>
              <a:t>4</a:t>
            </a:r>
            <a:r>
              <a:rPr lang="en-US" sz="2200" b="1" i="0">
                <a:effectLst/>
                <a:latin typeface="Söhne"/>
              </a:rPr>
              <a:t>. Engage in Conversations</a:t>
            </a:r>
          </a:p>
          <a:p>
            <a:pPr>
              <a:buFont typeface="Arial" panose="020B0604020202020204" pitchFamily="34" charset="0"/>
              <a:buChar char="•"/>
            </a:pPr>
            <a:r>
              <a:rPr lang="en-US" sz="2200" b="1" i="0">
                <a:effectLst/>
                <a:latin typeface="Söhne"/>
              </a:rPr>
              <a:t>Start Conversations:</a:t>
            </a:r>
            <a:r>
              <a:rPr lang="en-US" sz="2200" b="0" i="0">
                <a:effectLst/>
                <a:latin typeface="Söhne"/>
              </a:rPr>
              <a:t> Don’t be afraid to initiate discussions with classmates, teachers, and others.</a:t>
            </a:r>
          </a:p>
          <a:p>
            <a:pPr>
              <a:buFont typeface="Arial" panose="020B0604020202020204" pitchFamily="34" charset="0"/>
              <a:buChar char="•"/>
            </a:pPr>
            <a:r>
              <a:rPr lang="en-US" sz="2200" b="1" i="0">
                <a:effectLst/>
                <a:latin typeface="Söhne"/>
              </a:rPr>
              <a:t>Join Discussion Groups:</a:t>
            </a:r>
            <a:r>
              <a:rPr lang="en-US" sz="2200" b="0" i="0">
                <a:effectLst/>
                <a:latin typeface="Söhne"/>
              </a:rPr>
              <a:t> Participate in or form study groups where you can discuss academic materials and diverse topics.</a:t>
            </a:r>
          </a:p>
          <a:p>
            <a:br>
              <a:rPr lang="en-US" sz="2200"/>
            </a:br>
            <a:endParaRPr lang="en-US" sz="2200"/>
          </a:p>
        </p:txBody>
      </p:sp>
      <p:pic>
        <p:nvPicPr>
          <p:cNvPr id="5" name="Picture 4" descr="Glasses on top of a book">
            <a:extLst>
              <a:ext uri="{FF2B5EF4-FFF2-40B4-BE49-F238E27FC236}">
                <a16:creationId xmlns:a16="http://schemas.microsoft.com/office/drawing/2014/main" id="{3840EC62-DD53-B36B-120D-9F673079D255}"/>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93287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B484-FD3A-5AD7-97B5-360FF81A9E06}"/>
              </a:ext>
            </a:extLst>
          </p:cNvPr>
          <p:cNvSpPr>
            <a:spLocks noGrp="1"/>
          </p:cNvSpPr>
          <p:nvPr>
            <p:ph type="title"/>
          </p:nvPr>
        </p:nvSpPr>
        <p:spPr>
          <a:xfrm>
            <a:off x="876692" y="741391"/>
            <a:ext cx="5479719" cy="1616203"/>
          </a:xfrm>
        </p:spPr>
        <p:txBody>
          <a:bodyPr anchor="b">
            <a:normAutofit/>
          </a:bodyPr>
          <a:lstStyle/>
          <a:p>
            <a:r>
              <a:rPr lang="en-US" sz="3200"/>
              <a:t>Digital Communication</a:t>
            </a:r>
          </a:p>
        </p:txBody>
      </p:sp>
      <p:sp>
        <p:nvSpPr>
          <p:cNvPr id="3" name="Content Placeholder 2">
            <a:extLst>
              <a:ext uri="{FF2B5EF4-FFF2-40B4-BE49-F238E27FC236}">
                <a16:creationId xmlns:a16="http://schemas.microsoft.com/office/drawing/2014/main" id="{E004B2AC-9406-BE32-818A-25412A6EAFA7}"/>
              </a:ext>
            </a:extLst>
          </p:cNvPr>
          <p:cNvSpPr>
            <a:spLocks noGrp="1"/>
          </p:cNvSpPr>
          <p:nvPr>
            <p:ph idx="1"/>
          </p:nvPr>
        </p:nvSpPr>
        <p:spPr>
          <a:xfrm>
            <a:off x="876692" y="2533476"/>
            <a:ext cx="5479719" cy="3447832"/>
          </a:xfrm>
        </p:spPr>
        <p:txBody>
          <a:bodyPr anchor="t">
            <a:normAutofit/>
          </a:bodyPr>
          <a:lstStyle/>
          <a:p>
            <a:r>
              <a:rPr lang="en-US" sz="2000" b="1" i="0">
                <a:effectLst/>
                <a:latin typeface="Söhne"/>
              </a:rPr>
              <a:t>Principles of Effective Digital Communication</a:t>
            </a:r>
          </a:p>
          <a:p>
            <a:pPr>
              <a:buFont typeface="Arial" panose="020B0604020202020204" pitchFamily="34" charset="0"/>
              <a:buChar char="•"/>
            </a:pPr>
            <a:r>
              <a:rPr lang="en-US" sz="2000" b="1" i="0">
                <a:effectLst/>
                <a:latin typeface="Söhne"/>
              </a:rPr>
              <a:t>Clarity:</a:t>
            </a:r>
            <a:r>
              <a:rPr lang="en-US" sz="2000" b="0" i="0">
                <a:effectLst/>
                <a:latin typeface="Söhne"/>
              </a:rPr>
              <a:t> Importance of being clear and concise due to the nature of digital formats.</a:t>
            </a:r>
          </a:p>
          <a:p>
            <a:pPr>
              <a:buFont typeface="Arial" panose="020B0604020202020204" pitchFamily="34" charset="0"/>
              <a:buChar char="•"/>
            </a:pPr>
            <a:r>
              <a:rPr lang="en-US" sz="2000" b="1" i="0">
                <a:effectLst/>
                <a:latin typeface="Söhne"/>
              </a:rPr>
              <a:t>Tone:</a:t>
            </a:r>
            <a:r>
              <a:rPr lang="en-US" sz="2000" b="0" i="0">
                <a:effectLst/>
                <a:latin typeface="Söhne"/>
              </a:rPr>
              <a:t> How to maintain a professional and appropriate tone, understanding the lack of non-verbal cues.</a:t>
            </a:r>
          </a:p>
          <a:p>
            <a:pPr>
              <a:buFont typeface="Arial" panose="020B0604020202020204" pitchFamily="34" charset="0"/>
              <a:buChar char="•"/>
            </a:pPr>
            <a:r>
              <a:rPr lang="en-US" sz="2000" b="1" i="0">
                <a:effectLst/>
                <a:latin typeface="Söhne"/>
              </a:rPr>
              <a:t>Responsiveness:</a:t>
            </a:r>
            <a:r>
              <a:rPr lang="en-US" sz="2000" b="0" i="0">
                <a:effectLst/>
                <a:latin typeface="Söhne"/>
              </a:rPr>
              <a:t> The expectation for timely responses in many digital platforms.</a:t>
            </a:r>
          </a:p>
          <a:p>
            <a:br>
              <a:rPr lang="en-US" sz="2000"/>
            </a:br>
            <a:endParaRPr lang="en-US" sz="2000"/>
          </a:p>
        </p:txBody>
      </p:sp>
      <p:pic>
        <p:nvPicPr>
          <p:cNvPr id="5" name="Picture 4" descr="Sound wave pattern on pixilated monitor">
            <a:extLst>
              <a:ext uri="{FF2B5EF4-FFF2-40B4-BE49-F238E27FC236}">
                <a16:creationId xmlns:a16="http://schemas.microsoft.com/office/drawing/2014/main" id="{310A48EA-FCCD-D741-9F7F-CA26B2A66346}"/>
              </a:ext>
            </a:extLst>
          </p:cNvPr>
          <p:cNvPicPr>
            <a:picLocks noChangeAspect="1"/>
          </p:cNvPicPr>
          <p:nvPr/>
        </p:nvPicPr>
        <p:blipFill rotWithShape="1">
          <a:blip r:embed="rId2"/>
          <a:srcRect l="21498" r="30602" b="-1"/>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6143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D6DA-A560-0722-EC1D-4D633096ECBC}"/>
              </a:ext>
            </a:extLst>
          </p:cNvPr>
          <p:cNvSpPr>
            <a:spLocks noGrp="1"/>
          </p:cNvSpPr>
          <p:nvPr>
            <p:ph type="title"/>
          </p:nvPr>
        </p:nvSpPr>
        <p:spPr>
          <a:xfrm>
            <a:off x="5868557" y="1138036"/>
            <a:ext cx="5444382" cy="1402470"/>
          </a:xfrm>
        </p:spPr>
        <p:txBody>
          <a:bodyPr anchor="t">
            <a:normAutofit/>
          </a:bodyPr>
          <a:lstStyle/>
          <a:p>
            <a:r>
              <a:rPr lang="en-US" sz="3200"/>
              <a:t>Digital Communication</a:t>
            </a:r>
          </a:p>
        </p:txBody>
      </p:sp>
      <p:pic>
        <p:nvPicPr>
          <p:cNvPr id="5" name="Picture 4" descr="Hand with red strings">
            <a:extLst>
              <a:ext uri="{FF2B5EF4-FFF2-40B4-BE49-F238E27FC236}">
                <a16:creationId xmlns:a16="http://schemas.microsoft.com/office/drawing/2014/main" id="{CFBD9BB5-EF53-2F36-9C7F-EE54C06B80E3}"/>
              </a:ext>
            </a:extLst>
          </p:cNvPr>
          <p:cNvPicPr>
            <a:picLocks noChangeAspect="1"/>
          </p:cNvPicPr>
          <p:nvPr/>
        </p:nvPicPr>
        <p:blipFill rotWithShape="1">
          <a:blip r:embed="rId2"/>
          <a:srcRect l="26924" r="22938"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737AFA-7618-90A5-707C-19ADADC8AF12}"/>
              </a:ext>
            </a:extLst>
          </p:cNvPr>
          <p:cNvSpPr>
            <a:spLocks noGrp="1"/>
          </p:cNvSpPr>
          <p:nvPr>
            <p:ph idx="1"/>
          </p:nvPr>
        </p:nvSpPr>
        <p:spPr>
          <a:xfrm>
            <a:off x="5868557" y="2551176"/>
            <a:ext cx="5444382" cy="3591207"/>
          </a:xfrm>
        </p:spPr>
        <p:txBody>
          <a:bodyPr>
            <a:normAutofit/>
          </a:bodyPr>
          <a:lstStyle/>
          <a:p>
            <a:r>
              <a:rPr lang="en-US" sz="2000" b="1" i="0">
                <a:effectLst/>
                <a:latin typeface="Söhne"/>
              </a:rPr>
              <a:t>Email Etiquette</a:t>
            </a:r>
          </a:p>
          <a:p>
            <a:pPr>
              <a:buFont typeface="Arial" panose="020B0604020202020204" pitchFamily="34" charset="0"/>
              <a:buChar char="•"/>
            </a:pPr>
            <a:r>
              <a:rPr lang="en-US" sz="2000" b="1" i="0">
                <a:effectLst/>
                <a:latin typeface="Söhne"/>
              </a:rPr>
              <a:t>Subject Lines:</a:t>
            </a:r>
            <a:r>
              <a:rPr lang="en-US" sz="2000" b="0" i="0">
                <a:effectLst/>
                <a:latin typeface="Söhne"/>
              </a:rPr>
              <a:t> Crafting informative and concise subject lines.</a:t>
            </a:r>
          </a:p>
          <a:p>
            <a:pPr>
              <a:buFont typeface="Arial" panose="020B0604020202020204" pitchFamily="34" charset="0"/>
              <a:buChar char="•"/>
            </a:pPr>
            <a:r>
              <a:rPr lang="en-US" sz="2000" b="1" i="0">
                <a:effectLst/>
                <a:latin typeface="Söhne"/>
              </a:rPr>
              <a:t>Structure:</a:t>
            </a:r>
            <a:r>
              <a:rPr lang="en-US" sz="2000" b="0" i="0">
                <a:effectLst/>
                <a:latin typeface="Söhne"/>
              </a:rPr>
              <a:t> Importance of greeting, body, and closing; using paragraphs for clarity.</a:t>
            </a:r>
          </a:p>
          <a:p>
            <a:pPr>
              <a:buFont typeface="Arial" panose="020B0604020202020204" pitchFamily="34" charset="0"/>
              <a:buChar char="•"/>
            </a:pPr>
            <a:r>
              <a:rPr lang="en-US" sz="2000" b="1" i="0">
                <a:effectLst/>
                <a:latin typeface="Söhne"/>
              </a:rPr>
              <a:t>Attachments and Links:</a:t>
            </a:r>
            <a:r>
              <a:rPr lang="en-US" sz="2000" b="0" i="0">
                <a:effectLst/>
                <a:latin typeface="Söhne"/>
              </a:rPr>
              <a:t> Guidelines for including and referencing attachments or links.</a:t>
            </a:r>
          </a:p>
          <a:p>
            <a:endParaRPr lang="en-US" sz="2000"/>
          </a:p>
        </p:txBody>
      </p:sp>
    </p:spTree>
    <p:extLst>
      <p:ext uri="{BB962C8B-B14F-4D97-AF65-F5344CB8AC3E}">
        <p14:creationId xmlns:p14="http://schemas.microsoft.com/office/powerpoint/2010/main" val="163279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D6DA-A560-0722-EC1D-4D633096ECBC}"/>
              </a:ext>
            </a:extLst>
          </p:cNvPr>
          <p:cNvSpPr>
            <a:spLocks noGrp="1"/>
          </p:cNvSpPr>
          <p:nvPr>
            <p:ph type="title"/>
          </p:nvPr>
        </p:nvSpPr>
        <p:spPr>
          <a:xfrm>
            <a:off x="876692" y="741391"/>
            <a:ext cx="5479719" cy="1616203"/>
          </a:xfrm>
        </p:spPr>
        <p:txBody>
          <a:bodyPr anchor="b">
            <a:normAutofit/>
          </a:bodyPr>
          <a:lstStyle/>
          <a:p>
            <a:r>
              <a:rPr lang="en-US" sz="3200"/>
              <a:t>Digital Communication</a:t>
            </a:r>
          </a:p>
        </p:txBody>
      </p:sp>
      <p:sp>
        <p:nvSpPr>
          <p:cNvPr id="3" name="Content Placeholder 2">
            <a:extLst>
              <a:ext uri="{FF2B5EF4-FFF2-40B4-BE49-F238E27FC236}">
                <a16:creationId xmlns:a16="http://schemas.microsoft.com/office/drawing/2014/main" id="{5D737AFA-7618-90A5-707C-19ADADC8AF12}"/>
              </a:ext>
            </a:extLst>
          </p:cNvPr>
          <p:cNvSpPr>
            <a:spLocks noGrp="1"/>
          </p:cNvSpPr>
          <p:nvPr>
            <p:ph idx="1"/>
          </p:nvPr>
        </p:nvSpPr>
        <p:spPr>
          <a:xfrm>
            <a:off x="876692" y="2533476"/>
            <a:ext cx="5479719" cy="3447832"/>
          </a:xfrm>
        </p:spPr>
        <p:txBody>
          <a:bodyPr anchor="t">
            <a:normAutofit/>
          </a:bodyPr>
          <a:lstStyle/>
          <a:p>
            <a:r>
              <a:rPr lang="en-US" sz="2000" b="1" i="0">
                <a:effectLst/>
                <a:latin typeface="Söhne"/>
              </a:rPr>
              <a:t>Social Media Communication</a:t>
            </a:r>
          </a:p>
          <a:p>
            <a:pPr>
              <a:buFont typeface="Arial" panose="020B0604020202020204" pitchFamily="34" charset="0"/>
              <a:buChar char="•"/>
            </a:pPr>
            <a:r>
              <a:rPr lang="en-US" sz="2000" b="1" i="0">
                <a:effectLst/>
                <a:latin typeface="Söhne"/>
              </a:rPr>
              <a:t>Personal vs. Professional:</a:t>
            </a:r>
            <a:r>
              <a:rPr lang="en-US" sz="2000" b="0" i="0">
                <a:effectLst/>
                <a:latin typeface="Söhne"/>
              </a:rPr>
              <a:t> Navigating the differences between personal and professional use.</a:t>
            </a:r>
          </a:p>
          <a:p>
            <a:pPr>
              <a:buFont typeface="Arial" panose="020B0604020202020204" pitchFamily="34" charset="0"/>
              <a:buChar char="•"/>
            </a:pPr>
            <a:r>
              <a:rPr lang="en-US" sz="2000" b="1" i="0">
                <a:effectLst/>
                <a:latin typeface="Söhne"/>
              </a:rPr>
              <a:t>Engagement:</a:t>
            </a:r>
            <a:r>
              <a:rPr lang="en-US" sz="2000" b="0" i="0">
                <a:effectLst/>
                <a:latin typeface="Söhne"/>
              </a:rPr>
              <a:t> Tips for engaging with an audience, including the use of hashtags, images, and interactive content.</a:t>
            </a:r>
          </a:p>
          <a:p>
            <a:pPr>
              <a:buFont typeface="Arial" panose="020B0604020202020204" pitchFamily="34" charset="0"/>
              <a:buChar char="•"/>
            </a:pPr>
            <a:r>
              <a:rPr lang="en-US" sz="2000" b="1" i="0">
                <a:effectLst/>
                <a:latin typeface="Söhne"/>
              </a:rPr>
              <a:t>Privacy and Security:</a:t>
            </a:r>
            <a:r>
              <a:rPr lang="en-US" sz="2000" b="0" i="0">
                <a:effectLst/>
                <a:latin typeface="Söhne"/>
              </a:rPr>
              <a:t> Basic privacy settings and practices to protect information.</a:t>
            </a:r>
          </a:p>
          <a:p>
            <a:endParaRPr lang="en-US" sz="2000"/>
          </a:p>
        </p:txBody>
      </p:sp>
      <p:pic>
        <p:nvPicPr>
          <p:cNvPr id="5" name="Picture 4" descr="Camera lens">
            <a:extLst>
              <a:ext uri="{FF2B5EF4-FFF2-40B4-BE49-F238E27FC236}">
                <a16:creationId xmlns:a16="http://schemas.microsoft.com/office/drawing/2014/main" id="{B8E31421-5302-D10D-C915-C40D59DB1899}"/>
              </a:ext>
            </a:extLst>
          </p:cNvPr>
          <p:cNvPicPr>
            <a:picLocks noChangeAspect="1"/>
          </p:cNvPicPr>
          <p:nvPr/>
        </p:nvPicPr>
        <p:blipFill rotWithShape="1">
          <a:blip r:embed="rId2"/>
          <a:srcRect l="13495" r="38606" b="-1"/>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64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3D pattern of ring shapes connected by lines">
            <a:extLst>
              <a:ext uri="{FF2B5EF4-FFF2-40B4-BE49-F238E27FC236}">
                <a16:creationId xmlns:a16="http://schemas.microsoft.com/office/drawing/2014/main" id="{296F9355-D8E2-82A4-D2E7-4DC1111E0FC5}"/>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893FD1B-29D8-6481-619D-149C38EE8757}"/>
              </a:ext>
            </a:extLst>
          </p:cNvPr>
          <p:cNvSpPr>
            <a:spLocks noGrp="1"/>
          </p:cNvSpPr>
          <p:nvPr>
            <p:ph type="title"/>
          </p:nvPr>
        </p:nvSpPr>
        <p:spPr/>
        <p:txBody>
          <a:bodyPr>
            <a:normAutofit/>
          </a:bodyPr>
          <a:lstStyle/>
          <a:p>
            <a:r>
              <a:rPr lang="en-US">
                <a:solidFill>
                  <a:srgbClr val="FFFFFF"/>
                </a:solidFill>
              </a:rPr>
              <a:t>What is Communication?</a:t>
            </a:r>
          </a:p>
        </p:txBody>
      </p:sp>
      <p:sp>
        <p:nvSpPr>
          <p:cNvPr id="3" name="Content Placeholder 2">
            <a:extLst>
              <a:ext uri="{FF2B5EF4-FFF2-40B4-BE49-F238E27FC236}">
                <a16:creationId xmlns:a16="http://schemas.microsoft.com/office/drawing/2014/main" id="{2C218BA5-DBCF-B760-2704-7C03CDDA1275}"/>
              </a:ext>
            </a:extLst>
          </p:cNvPr>
          <p:cNvSpPr>
            <a:spLocks noGrp="1"/>
          </p:cNvSpPr>
          <p:nvPr>
            <p:ph idx="1"/>
          </p:nvPr>
        </p:nvSpPr>
        <p:spPr/>
        <p:txBody>
          <a:bodyPr>
            <a:normAutofit/>
          </a:bodyPr>
          <a:lstStyle/>
          <a:p>
            <a:r>
              <a:rPr lang="en-US" b="0" i="0">
                <a:solidFill>
                  <a:srgbClr val="FFFFFF"/>
                </a:solidFill>
                <a:effectLst/>
                <a:latin typeface="Söhne"/>
              </a:rPr>
              <a:t>Communication is the process by which individuals exchange information through a common system of symbols, signs, or behavior.</a:t>
            </a:r>
          </a:p>
          <a:p>
            <a:endParaRPr lang="en-US">
              <a:solidFill>
                <a:srgbClr val="FFFFFF"/>
              </a:solidFill>
              <a:latin typeface="Söhne"/>
            </a:endParaRPr>
          </a:p>
          <a:p>
            <a:r>
              <a:rPr lang="en-US" b="0" i="0">
                <a:solidFill>
                  <a:srgbClr val="FFFFFF"/>
                </a:solidFill>
                <a:effectLst/>
                <a:latin typeface="Söhne"/>
              </a:rPr>
              <a:t>Essential for building relationships, achieving goals, and functioning effectively in everyday life.</a:t>
            </a:r>
            <a:endParaRPr lang="en-US">
              <a:solidFill>
                <a:srgbClr val="FFFFFF"/>
              </a:solidFill>
            </a:endParaRPr>
          </a:p>
        </p:txBody>
      </p:sp>
    </p:spTree>
    <p:extLst>
      <p:ext uri="{BB962C8B-B14F-4D97-AF65-F5344CB8AC3E}">
        <p14:creationId xmlns:p14="http://schemas.microsoft.com/office/powerpoint/2010/main" val="363882096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D6DA-A560-0722-EC1D-4D633096ECBC}"/>
              </a:ext>
            </a:extLst>
          </p:cNvPr>
          <p:cNvSpPr>
            <a:spLocks noGrp="1"/>
          </p:cNvSpPr>
          <p:nvPr>
            <p:ph type="title"/>
          </p:nvPr>
        </p:nvSpPr>
        <p:spPr>
          <a:xfrm>
            <a:off x="5868557" y="1138036"/>
            <a:ext cx="5444382" cy="1402470"/>
          </a:xfrm>
        </p:spPr>
        <p:txBody>
          <a:bodyPr anchor="t">
            <a:normAutofit/>
          </a:bodyPr>
          <a:lstStyle/>
          <a:p>
            <a:r>
              <a:rPr lang="en-US" sz="3200"/>
              <a:t>Digital Communication</a:t>
            </a:r>
          </a:p>
        </p:txBody>
      </p:sp>
      <p:pic>
        <p:nvPicPr>
          <p:cNvPr id="5" name="Picture 4" descr="Person watching empty phone">
            <a:extLst>
              <a:ext uri="{FF2B5EF4-FFF2-40B4-BE49-F238E27FC236}">
                <a16:creationId xmlns:a16="http://schemas.microsoft.com/office/drawing/2014/main" id="{7BC59525-AC43-E617-5DAD-A33E663BFA53}"/>
              </a:ext>
            </a:extLst>
          </p:cNvPr>
          <p:cNvPicPr>
            <a:picLocks noChangeAspect="1"/>
          </p:cNvPicPr>
          <p:nvPr/>
        </p:nvPicPr>
        <p:blipFill rotWithShape="1">
          <a:blip r:embed="rId2"/>
          <a:srcRect l="40511" r="9351"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737AFA-7618-90A5-707C-19ADADC8AF12}"/>
              </a:ext>
            </a:extLst>
          </p:cNvPr>
          <p:cNvSpPr>
            <a:spLocks noGrp="1"/>
          </p:cNvSpPr>
          <p:nvPr>
            <p:ph idx="1"/>
          </p:nvPr>
        </p:nvSpPr>
        <p:spPr>
          <a:xfrm>
            <a:off x="5868557" y="2551176"/>
            <a:ext cx="5444382" cy="3591207"/>
          </a:xfrm>
        </p:spPr>
        <p:txBody>
          <a:bodyPr>
            <a:normAutofit/>
          </a:bodyPr>
          <a:lstStyle/>
          <a:p>
            <a:r>
              <a:rPr lang="en-US" sz="2000" b="1" i="0">
                <a:effectLst/>
                <a:latin typeface="Söhne"/>
              </a:rPr>
              <a:t>Video Conferencing Etiquette</a:t>
            </a:r>
          </a:p>
          <a:p>
            <a:pPr>
              <a:buFont typeface="Arial" panose="020B0604020202020204" pitchFamily="34" charset="0"/>
              <a:buChar char="•"/>
            </a:pPr>
            <a:r>
              <a:rPr lang="en-US" sz="2000" b="1" i="0">
                <a:effectLst/>
                <a:latin typeface="Söhne"/>
              </a:rPr>
              <a:t>Preparation:</a:t>
            </a:r>
            <a:r>
              <a:rPr lang="en-US" sz="2000" b="0" i="0">
                <a:effectLst/>
                <a:latin typeface="Söhne"/>
              </a:rPr>
              <a:t> Technical setup, background, and personal appearance.</a:t>
            </a:r>
          </a:p>
          <a:p>
            <a:pPr>
              <a:buFont typeface="Arial" panose="020B0604020202020204" pitchFamily="34" charset="0"/>
              <a:buChar char="•"/>
            </a:pPr>
            <a:r>
              <a:rPr lang="en-US" sz="2000" b="1" i="0">
                <a:effectLst/>
                <a:latin typeface="Söhne"/>
              </a:rPr>
              <a:t>During the Call:</a:t>
            </a:r>
            <a:r>
              <a:rPr lang="en-US" sz="2000" b="0" i="0">
                <a:effectLst/>
                <a:latin typeface="Söhne"/>
              </a:rPr>
              <a:t> Muting when not speaking, using video effectively, and managing participation.</a:t>
            </a:r>
          </a:p>
          <a:p>
            <a:pPr>
              <a:buFont typeface="Arial" panose="020B0604020202020204" pitchFamily="34" charset="0"/>
              <a:buChar char="•"/>
            </a:pPr>
            <a:r>
              <a:rPr lang="en-US" sz="2000" b="1" i="0">
                <a:effectLst/>
                <a:latin typeface="Söhne"/>
              </a:rPr>
              <a:t>Follow-up:</a:t>
            </a:r>
            <a:r>
              <a:rPr lang="en-US" sz="2000" b="0" i="0">
                <a:effectLst/>
                <a:latin typeface="Söhne"/>
              </a:rPr>
              <a:t> Summarizing decisions or actions post-meeting.</a:t>
            </a:r>
          </a:p>
          <a:p>
            <a:br>
              <a:rPr lang="en-US" sz="2000"/>
            </a:br>
            <a:endParaRPr lang="en-US" sz="2000"/>
          </a:p>
        </p:txBody>
      </p:sp>
    </p:spTree>
    <p:extLst>
      <p:ext uri="{BB962C8B-B14F-4D97-AF65-F5344CB8AC3E}">
        <p14:creationId xmlns:p14="http://schemas.microsoft.com/office/powerpoint/2010/main" val="3486033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7FF2-FF50-9705-3370-428F1E31B050}"/>
              </a:ext>
            </a:extLst>
          </p:cNvPr>
          <p:cNvSpPr>
            <a:spLocks noGrp="1"/>
          </p:cNvSpPr>
          <p:nvPr>
            <p:ph type="title"/>
          </p:nvPr>
        </p:nvSpPr>
        <p:spPr>
          <a:xfrm>
            <a:off x="762000" y="1138036"/>
            <a:ext cx="4085665" cy="1402470"/>
          </a:xfrm>
        </p:spPr>
        <p:txBody>
          <a:bodyPr anchor="t">
            <a:normAutofit/>
          </a:bodyPr>
          <a:lstStyle/>
          <a:p>
            <a:endParaRPr lang="en-US" sz="3200" dirty="0"/>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9975F6-FEC7-49BB-8057-3818A297892A}"/>
              </a:ext>
            </a:extLst>
          </p:cNvPr>
          <p:cNvSpPr>
            <a:spLocks noGrp="1"/>
          </p:cNvSpPr>
          <p:nvPr>
            <p:ph idx="1"/>
          </p:nvPr>
        </p:nvSpPr>
        <p:spPr>
          <a:xfrm>
            <a:off x="762000" y="1850316"/>
            <a:ext cx="4085665" cy="4292068"/>
          </a:xfrm>
        </p:spPr>
        <p:txBody>
          <a:bodyPr>
            <a:normAutofit/>
          </a:bodyPr>
          <a:lstStyle/>
          <a:p>
            <a:pPr marL="0" indent="0">
              <a:buNone/>
            </a:pPr>
            <a:r>
              <a:rPr lang="en-US" sz="2000" dirty="0"/>
              <a:t> </a:t>
            </a:r>
            <a:r>
              <a:rPr lang="en-US" sz="6000" dirty="0"/>
              <a:t>Thank you</a:t>
            </a:r>
          </a:p>
        </p:txBody>
      </p:sp>
      <p:pic>
        <p:nvPicPr>
          <p:cNvPr id="5" name="Picture 4" descr="Bright modern kitchen">
            <a:extLst>
              <a:ext uri="{FF2B5EF4-FFF2-40B4-BE49-F238E27FC236}">
                <a16:creationId xmlns:a16="http://schemas.microsoft.com/office/drawing/2014/main" id="{7EB7C461-8F8C-08C9-75FD-2C1BDA0AF576}"/>
              </a:ext>
            </a:extLst>
          </p:cNvPr>
          <p:cNvPicPr>
            <a:picLocks noChangeAspect="1"/>
          </p:cNvPicPr>
          <p:nvPr/>
        </p:nvPicPr>
        <p:blipFill rotWithShape="1">
          <a:blip r:embed="rId3"/>
          <a:srcRect l="26125" r="10209" b="-1"/>
          <a:stretch/>
        </p:blipFill>
        <p:spPr>
          <a:xfrm>
            <a:off x="5650992" y="10"/>
            <a:ext cx="6541008" cy="6857990"/>
          </a:xfrm>
          <a:prstGeom prst="rect">
            <a:avLst/>
          </a:prstGeom>
        </p:spPr>
      </p:pic>
    </p:spTree>
    <p:extLst>
      <p:ext uri="{BB962C8B-B14F-4D97-AF65-F5344CB8AC3E}">
        <p14:creationId xmlns:p14="http://schemas.microsoft.com/office/powerpoint/2010/main" val="70954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0D01-E3EB-78D5-223D-FB276A254CA1}"/>
              </a:ext>
            </a:extLst>
          </p:cNvPr>
          <p:cNvSpPr>
            <a:spLocks noGrp="1"/>
          </p:cNvSpPr>
          <p:nvPr>
            <p:ph type="title"/>
          </p:nvPr>
        </p:nvSpPr>
        <p:spPr>
          <a:xfrm>
            <a:off x="572493" y="238539"/>
            <a:ext cx="11018520" cy="1434415"/>
          </a:xfrm>
        </p:spPr>
        <p:txBody>
          <a:bodyPr anchor="b">
            <a:normAutofit/>
          </a:bodyPr>
          <a:lstStyle/>
          <a:p>
            <a:r>
              <a:rPr lang="en-US" sz="5400"/>
              <a:t>Uses of Effective Communication</a:t>
            </a:r>
          </a:p>
        </p:txBody>
      </p:sp>
      <p:sp>
        <p:nvSpPr>
          <p:cNvPr id="3" name="Content Placeholder 2">
            <a:extLst>
              <a:ext uri="{FF2B5EF4-FFF2-40B4-BE49-F238E27FC236}">
                <a16:creationId xmlns:a16="http://schemas.microsoft.com/office/drawing/2014/main" id="{B497FC4D-47AD-AC4F-5D2B-7F03FC9E0AAD}"/>
              </a:ext>
            </a:extLst>
          </p:cNvPr>
          <p:cNvSpPr>
            <a:spLocks noGrp="1"/>
          </p:cNvSpPr>
          <p:nvPr>
            <p:ph idx="1"/>
          </p:nvPr>
        </p:nvSpPr>
        <p:spPr>
          <a:xfrm>
            <a:off x="572493" y="2071316"/>
            <a:ext cx="6713552" cy="4119172"/>
          </a:xfrm>
        </p:spPr>
        <p:txBody>
          <a:bodyPr anchor="t">
            <a:normAutofit/>
          </a:bodyPr>
          <a:lstStyle/>
          <a:p>
            <a:r>
              <a:rPr lang="en-US" sz="2200" dirty="0"/>
              <a:t>Effective communication helps to understand a person or situation in a better way.</a:t>
            </a:r>
          </a:p>
          <a:p>
            <a:pPr marL="0" indent="0">
              <a:buNone/>
            </a:pPr>
            <a:r>
              <a:rPr lang="en-US" sz="2200" dirty="0"/>
              <a:t>• It enables us to solve the differences, build trust and respect in the organization.</a:t>
            </a:r>
          </a:p>
          <a:p>
            <a:pPr marL="0" indent="0">
              <a:buNone/>
            </a:pPr>
            <a:r>
              <a:rPr lang="en-US" sz="2200" dirty="0"/>
              <a:t>• Sometimes our message is misunderstood or we misunderstand the received message, effective communication helps us to resolve problems with </a:t>
            </a:r>
            <a:r>
              <a:rPr lang="en-US" sz="2200" dirty="0" err="1"/>
              <a:t>both's</a:t>
            </a:r>
            <a:r>
              <a:rPr lang="en-US" sz="2200" dirty="0"/>
              <a:t> point of view.</a:t>
            </a:r>
          </a:p>
          <a:p>
            <a:pPr marL="0" indent="0">
              <a:buNone/>
            </a:pPr>
            <a:r>
              <a:rPr lang="en-US" sz="2200" dirty="0"/>
              <a:t>• Effective communication helps us to connect well with kids, spouse, boss, colleagues, etc.</a:t>
            </a:r>
          </a:p>
          <a:p>
            <a:pPr marL="0" indent="0">
              <a:buNone/>
            </a:pPr>
            <a:r>
              <a:rPr lang="en-US" sz="2200" dirty="0"/>
              <a:t>• It helps us in decision making.</a:t>
            </a:r>
          </a:p>
        </p:txBody>
      </p:sp>
      <p:pic>
        <p:nvPicPr>
          <p:cNvPr id="5" name="Picture 4" descr="Puzzle">
            <a:extLst>
              <a:ext uri="{FF2B5EF4-FFF2-40B4-BE49-F238E27FC236}">
                <a16:creationId xmlns:a16="http://schemas.microsoft.com/office/drawing/2014/main" id="{EA1A80DB-2858-2BB9-79E6-3B5983E956BA}"/>
              </a:ext>
            </a:extLst>
          </p:cNvPr>
          <p:cNvPicPr>
            <a:picLocks noChangeAspect="1"/>
          </p:cNvPicPr>
          <p:nvPr/>
        </p:nvPicPr>
        <p:blipFill rotWithShape="1">
          <a:blip r:embed="rId2"/>
          <a:srcRect l="17890" r="17894" b="2"/>
          <a:stretch/>
        </p:blipFill>
        <p:spPr>
          <a:xfrm>
            <a:off x="7675658" y="2093976"/>
            <a:ext cx="3941064" cy="4096512"/>
          </a:xfrm>
          <a:prstGeom prst="rect">
            <a:avLst/>
          </a:prstGeom>
        </p:spPr>
      </p:pic>
    </p:spTree>
    <p:extLst>
      <p:ext uri="{BB962C8B-B14F-4D97-AF65-F5344CB8AC3E}">
        <p14:creationId xmlns:p14="http://schemas.microsoft.com/office/powerpoint/2010/main" val="372534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E311-D41A-E891-5B6C-CF204BFFF645}"/>
              </a:ext>
            </a:extLst>
          </p:cNvPr>
          <p:cNvSpPr>
            <a:spLocks noGrp="1"/>
          </p:cNvSpPr>
          <p:nvPr>
            <p:ph type="title"/>
          </p:nvPr>
        </p:nvSpPr>
        <p:spPr/>
        <p:txBody>
          <a:bodyPr/>
          <a:lstStyle/>
          <a:p>
            <a:r>
              <a:rPr lang="en-US" dirty="0"/>
              <a:t>Types of Communication</a:t>
            </a:r>
          </a:p>
        </p:txBody>
      </p:sp>
      <p:graphicFrame>
        <p:nvGraphicFramePr>
          <p:cNvPr id="5" name="Content Placeholder 2">
            <a:extLst>
              <a:ext uri="{FF2B5EF4-FFF2-40B4-BE49-F238E27FC236}">
                <a16:creationId xmlns:a16="http://schemas.microsoft.com/office/drawing/2014/main" id="{3D60EE9D-0441-904A-71D1-103B1213154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83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79C7-0E3A-A213-1FE1-1E3EC3E9E2CE}"/>
              </a:ext>
            </a:extLst>
          </p:cNvPr>
          <p:cNvSpPr>
            <a:spLocks noGrp="1"/>
          </p:cNvSpPr>
          <p:nvPr>
            <p:ph type="title"/>
          </p:nvPr>
        </p:nvSpPr>
        <p:spPr>
          <a:xfrm>
            <a:off x="640080" y="325369"/>
            <a:ext cx="4368602" cy="1956841"/>
          </a:xfrm>
        </p:spPr>
        <p:txBody>
          <a:bodyPr anchor="b">
            <a:normAutofit/>
          </a:bodyPr>
          <a:lstStyle/>
          <a:p>
            <a:r>
              <a:rPr lang="en-US" sz="4200"/>
              <a:t>The 7 Cs of Effective Communication</a:t>
            </a:r>
          </a:p>
        </p:txBody>
      </p:sp>
      <p:sp>
        <p:nvSpPr>
          <p:cNvPr id="3" name="Content Placeholder 2">
            <a:extLst>
              <a:ext uri="{FF2B5EF4-FFF2-40B4-BE49-F238E27FC236}">
                <a16:creationId xmlns:a16="http://schemas.microsoft.com/office/drawing/2014/main" id="{BC83CD65-2E15-F070-BB6A-25D1470384CD}"/>
              </a:ext>
            </a:extLst>
          </p:cNvPr>
          <p:cNvSpPr>
            <a:spLocks noGrp="1"/>
          </p:cNvSpPr>
          <p:nvPr>
            <p:ph idx="1"/>
          </p:nvPr>
        </p:nvSpPr>
        <p:spPr>
          <a:xfrm>
            <a:off x="640080" y="2872899"/>
            <a:ext cx="4243589" cy="3320668"/>
          </a:xfrm>
        </p:spPr>
        <p:txBody>
          <a:bodyPr>
            <a:normAutofit/>
          </a:bodyPr>
          <a:lstStyle/>
          <a:p>
            <a:pPr marL="0" indent="0">
              <a:buNone/>
            </a:pPr>
            <a:r>
              <a:rPr lang="en-US" sz="2200" dirty="0"/>
              <a:t>1. Completeness</a:t>
            </a:r>
          </a:p>
          <a:p>
            <a:pPr marL="0" indent="0">
              <a:buNone/>
            </a:pPr>
            <a:r>
              <a:rPr lang="en-US" sz="2200" dirty="0"/>
              <a:t>2. Conciseness</a:t>
            </a:r>
          </a:p>
          <a:p>
            <a:pPr marL="0" indent="0">
              <a:buNone/>
            </a:pPr>
            <a:r>
              <a:rPr lang="en-US" sz="2200" dirty="0"/>
              <a:t>3. Consideration</a:t>
            </a:r>
          </a:p>
          <a:p>
            <a:pPr marL="0" indent="0">
              <a:buNone/>
            </a:pPr>
            <a:r>
              <a:rPr lang="en-US" sz="2200" dirty="0"/>
              <a:t>4. Clarity</a:t>
            </a:r>
          </a:p>
          <a:p>
            <a:pPr marL="0" indent="0">
              <a:buNone/>
            </a:pPr>
            <a:r>
              <a:rPr lang="en-US" sz="2200" dirty="0"/>
              <a:t>5. Concreteness</a:t>
            </a:r>
          </a:p>
          <a:p>
            <a:pPr marL="0" indent="0">
              <a:buNone/>
            </a:pPr>
            <a:r>
              <a:rPr lang="en-US" sz="2200" dirty="0"/>
              <a:t>6. Courtesy</a:t>
            </a:r>
          </a:p>
          <a:p>
            <a:pPr marL="0" indent="0">
              <a:buNone/>
            </a:pPr>
            <a:r>
              <a:rPr lang="en-US" sz="2200" dirty="0"/>
              <a:t>7. Correctness</a:t>
            </a:r>
          </a:p>
        </p:txBody>
      </p:sp>
      <p:pic>
        <p:nvPicPr>
          <p:cNvPr id="5" name="Picture 4" descr="3D white lines connected with dots">
            <a:extLst>
              <a:ext uri="{FF2B5EF4-FFF2-40B4-BE49-F238E27FC236}">
                <a16:creationId xmlns:a16="http://schemas.microsoft.com/office/drawing/2014/main" id="{C26739F3-1E0B-A97A-301D-0932132FC1C2}"/>
              </a:ext>
            </a:extLst>
          </p:cNvPr>
          <p:cNvPicPr>
            <a:picLocks noChangeAspect="1"/>
          </p:cNvPicPr>
          <p:nvPr/>
        </p:nvPicPr>
        <p:blipFill rotWithShape="1">
          <a:blip r:embed="rId2"/>
          <a:srcRect l="27610" r="122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538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4752-D149-E652-49D8-692FFE6AB1FD}"/>
              </a:ext>
            </a:extLst>
          </p:cNvPr>
          <p:cNvSpPr>
            <a:spLocks noGrp="1"/>
          </p:cNvSpPr>
          <p:nvPr>
            <p:ph type="title"/>
          </p:nvPr>
        </p:nvSpPr>
        <p:spPr>
          <a:xfrm>
            <a:off x="4572001" y="601744"/>
            <a:ext cx="6781800" cy="1338696"/>
          </a:xfrm>
        </p:spPr>
        <p:txBody>
          <a:bodyPr>
            <a:normAutofit/>
          </a:bodyPr>
          <a:lstStyle/>
          <a:p>
            <a:r>
              <a:rPr lang="en-US"/>
              <a:t>1. Completeness</a:t>
            </a:r>
          </a:p>
        </p:txBody>
      </p:sp>
      <p:sp>
        <p:nvSpPr>
          <p:cNvPr id="3" name="Content Placeholder 2">
            <a:extLst>
              <a:ext uri="{FF2B5EF4-FFF2-40B4-BE49-F238E27FC236}">
                <a16:creationId xmlns:a16="http://schemas.microsoft.com/office/drawing/2014/main" id="{FC0A0C7B-82F6-F43D-0F08-7164B64F9797}"/>
              </a:ext>
            </a:extLst>
          </p:cNvPr>
          <p:cNvSpPr>
            <a:spLocks noGrp="1"/>
          </p:cNvSpPr>
          <p:nvPr>
            <p:ph idx="1"/>
          </p:nvPr>
        </p:nvSpPr>
        <p:spPr>
          <a:xfrm>
            <a:off x="4572001" y="2201958"/>
            <a:ext cx="6781800" cy="3900730"/>
          </a:xfrm>
        </p:spPr>
        <p:txBody>
          <a:bodyPr anchor="t">
            <a:normAutofit/>
          </a:bodyPr>
          <a:lstStyle/>
          <a:p>
            <a:pPr marL="0" indent="0">
              <a:buNone/>
            </a:pPr>
            <a:r>
              <a:rPr lang="en-US" sz="2000"/>
              <a:t>•The information conveyed in the message should be complete for the communication to be effective.</a:t>
            </a:r>
          </a:p>
          <a:p>
            <a:pPr marL="0" indent="0">
              <a:buNone/>
            </a:pPr>
            <a:r>
              <a:rPr lang="en-US" sz="2000"/>
              <a:t>•The sender must take into consideration the receiver's mind set and convey the message accordingly.</a:t>
            </a:r>
          </a:p>
          <a:p>
            <a:pPr marL="0" indent="0">
              <a:buNone/>
            </a:pPr>
            <a:r>
              <a:rPr lang="en-US" sz="2000"/>
              <a:t>•Complete communication enhances the reputation of the organization.</a:t>
            </a:r>
          </a:p>
          <a:p>
            <a:pPr marL="0" indent="0">
              <a:buNone/>
            </a:pPr>
            <a:r>
              <a:rPr lang="en-US" sz="2000"/>
              <a:t>•Complete information always gives additional information wherever required, it leaves no question in the minds of the receiver.</a:t>
            </a:r>
          </a:p>
          <a:p>
            <a:pPr marL="0" indent="0">
              <a:buNone/>
            </a:pPr>
            <a:r>
              <a:rPr lang="en-US" sz="2000"/>
              <a:t>•Complete information helps in better decision making as it serves all the desired and crucial information.</a:t>
            </a:r>
          </a:p>
        </p:txBody>
      </p:sp>
      <p:pic>
        <p:nvPicPr>
          <p:cNvPr id="12" name="Picture 11" descr="Green dialogue boxes">
            <a:extLst>
              <a:ext uri="{FF2B5EF4-FFF2-40B4-BE49-F238E27FC236}">
                <a16:creationId xmlns:a16="http://schemas.microsoft.com/office/drawing/2014/main" id="{4D3DCCF4-BB95-7AC8-4215-004356E31FD8}"/>
              </a:ext>
            </a:extLst>
          </p:cNvPr>
          <p:cNvPicPr>
            <a:picLocks noChangeAspect="1"/>
          </p:cNvPicPr>
          <p:nvPr/>
        </p:nvPicPr>
        <p:blipFill rotWithShape="1">
          <a:blip r:embed="rId2"/>
          <a:srcRect l="24296" r="30126" b="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59310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30CB-28EC-BB3B-DF52-E6EBE5186673}"/>
              </a:ext>
            </a:extLst>
          </p:cNvPr>
          <p:cNvSpPr>
            <a:spLocks noGrp="1"/>
          </p:cNvSpPr>
          <p:nvPr>
            <p:ph type="title"/>
          </p:nvPr>
        </p:nvSpPr>
        <p:spPr>
          <a:xfrm>
            <a:off x="4572001" y="601744"/>
            <a:ext cx="6781800" cy="1338696"/>
          </a:xfrm>
        </p:spPr>
        <p:txBody>
          <a:bodyPr>
            <a:normAutofit/>
          </a:bodyPr>
          <a:lstStyle/>
          <a:p>
            <a:r>
              <a:rPr lang="en-US"/>
              <a:t>2. Conciseness</a:t>
            </a:r>
          </a:p>
        </p:txBody>
      </p:sp>
      <p:sp>
        <p:nvSpPr>
          <p:cNvPr id="3" name="Content Placeholder 2">
            <a:extLst>
              <a:ext uri="{FF2B5EF4-FFF2-40B4-BE49-F238E27FC236}">
                <a16:creationId xmlns:a16="http://schemas.microsoft.com/office/drawing/2014/main" id="{BA2F5B00-6A53-C31D-661C-166D0295F49B}"/>
              </a:ext>
            </a:extLst>
          </p:cNvPr>
          <p:cNvSpPr>
            <a:spLocks noGrp="1"/>
          </p:cNvSpPr>
          <p:nvPr>
            <p:ph idx="1"/>
          </p:nvPr>
        </p:nvSpPr>
        <p:spPr>
          <a:xfrm>
            <a:off x="3910988" y="2201958"/>
            <a:ext cx="7442813" cy="3900730"/>
          </a:xfrm>
        </p:spPr>
        <p:txBody>
          <a:bodyPr anchor="t">
            <a:normAutofit/>
          </a:bodyPr>
          <a:lstStyle/>
          <a:p>
            <a:pPr marL="0" indent="0">
              <a:buNone/>
            </a:pPr>
            <a:r>
              <a:rPr lang="en-US" sz="2000" dirty="0"/>
              <a:t>•Conciseness means communicating what you want to convey in least possible words.</a:t>
            </a:r>
          </a:p>
          <a:p>
            <a:pPr marL="0" indent="0">
              <a:buNone/>
            </a:pPr>
            <a:r>
              <a:rPr lang="en-US" sz="2000" dirty="0"/>
              <a:t>•Conciseness is a necessity for effective communication.</a:t>
            </a:r>
          </a:p>
          <a:p>
            <a:pPr marL="0" indent="0">
              <a:buNone/>
            </a:pPr>
            <a:r>
              <a:rPr lang="en-US" sz="2000" dirty="0"/>
              <a:t>•Concise communication provides short and essential message in limited words.</a:t>
            </a:r>
          </a:p>
          <a:p>
            <a:pPr marL="0" indent="0">
              <a:buNone/>
            </a:pPr>
            <a:r>
              <a:rPr lang="en-US" sz="2000" dirty="0"/>
              <a:t>•Concise message is more appealing and comprehensive to the audience.</a:t>
            </a:r>
          </a:p>
          <a:p>
            <a:pPr marL="0" indent="0">
              <a:buNone/>
            </a:pPr>
            <a:r>
              <a:rPr lang="en-US" sz="2000" dirty="0"/>
              <a:t>•Concise messages are non repetitive in nature.</a:t>
            </a:r>
          </a:p>
        </p:txBody>
      </p:sp>
      <p:pic>
        <p:nvPicPr>
          <p:cNvPr id="5" name="Picture 4" descr="Empty speech bubbles">
            <a:extLst>
              <a:ext uri="{FF2B5EF4-FFF2-40B4-BE49-F238E27FC236}">
                <a16:creationId xmlns:a16="http://schemas.microsoft.com/office/drawing/2014/main" id="{445506E0-99DF-9858-2B5B-AA5AE0D14400}"/>
              </a:ext>
            </a:extLst>
          </p:cNvPr>
          <p:cNvPicPr>
            <a:picLocks noChangeAspect="1"/>
          </p:cNvPicPr>
          <p:nvPr/>
        </p:nvPicPr>
        <p:blipFill rotWithShape="1">
          <a:blip r:embed="rId2"/>
          <a:srcRect l="31728" r="31726"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320568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6A19-8F59-E401-A4F3-CF42CA438EA1}"/>
              </a:ext>
            </a:extLst>
          </p:cNvPr>
          <p:cNvSpPr>
            <a:spLocks noGrp="1"/>
          </p:cNvSpPr>
          <p:nvPr>
            <p:ph type="title"/>
          </p:nvPr>
        </p:nvSpPr>
        <p:spPr>
          <a:xfrm>
            <a:off x="5297762" y="329184"/>
            <a:ext cx="6251110" cy="1783080"/>
          </a:xfrm>
        </p:spPr>
        <p:txBody>
          <a:bodyPr anchor="b">
            <a:normAutofit/>
          </a:bodyPr>
          <a:lstStyle/>
          <a:p>
            <a:r>
              <a:rPr lang="en-US" sz="5400"/>
              <a:t>3. Consideration</a:t>
            </a:r>
          </a:p>
        </p:txBody>
      </p:sp>
      <p:sp>
        <p:nvSpPr>
          <p:cNvPr id="3" name="Content Placeholder 2">
            <a:extLst>
              <a:ext uri="{FF2B5EF4-FFF2-40B4-BE49-F238E27FC236}">
                <a16:creationId xmlns:a16="http://schemas.microsoft.com/office/drawing/2014/main" id="{7A690EBE-285B-1770-6A91-AD241BF3F016}"/>
              </a:ext>
            </a:extLst>
          </p:cNvPr>
          <p:cNvSpPr>
            <a:spLocks noGrp="1"/>
          </p:cNvSpPr>
          <p:nvPr>
            <p:ph idx="1"/>
          </p:nvPr>
        </p:nvSpPr>
        <p:spPr>
          <a:xfrm>
            <a:off x="5297762" y="2706624"/>
            <a:ext cx="6251110" cy="3483864"/>
          </a:xfrm>
        </p:spPr>
        <p:txBody>
          <a:bodyPr>
            <a:normAutofit/>
          </a:bodyPr>
          <a:lstStyle/>
          <a:p>
            <a:r>
              <a:rPr lang="en-US" sz="2000" dirty="0"/>
              <a:t>Effective communication must take audience into consideration by knowing the viewpoints, background, mindset, educational level, etc.</a:t>
            </a:r>
          </a:p>
          <a:p>
            <a:pPr marL="0" indent="0">
              <a:buNone/>
            </a:pPr>
            <a:r>
              <a:rPr lang="en-US" sz="2000" dirty="0"/>
              <a:t>•Consideration implies 'stepping into the shoes of others'.</a:t>
            </a:r>
          </a:p>
          <a:p>
            <a:pPr marL="0" indent="0">
              <a:buNone/>
            </a:pPr>
            <a:r>
              <a:rPr lang="en-US" sz="2000" dirty="0"/>
              <a:t>•Consideration ensures that the self respect of the audience is maintained, and their emotions are not harmed.</a:t>
            </a:r>
          </a:p>
          <a:p>
            <a:pPr marL="0" indent="0">
              <a:buNone/>
            </a:pPr>
            <a:r>
              <a:rPr lang="en-US" sz="2000" dirty="0"/>
              <a:t>•Consider the needs and requirements of the audience to achieve effective communication.</a:t>
            </a:r>
          </a:p>
        </p:txBody>
      </p:sp>
      <p:pic>
        <p:nvPicPr>
          <p:cNvPr id="14" name="Picture 13" descr="Illustration of people on a blockchain">
            <a:extLst>
              <a:ext uri="{FF2B5EF4-FFF2-40B4-BE49-F238E27FC236}">
                <a16:creationId xmlns:a16="http://schemas.microsoft.com/office/drawing/2014/main" id="{EED40E3F-E143-7519-06C5-184C778F3CA0}"/>
              </a:ext>
            </a:extLst>
          </p:cNvPr>
          <p:cNvPicPr>
            <a:picLocks noChangeAspect="1"/>
          </p:cNvPicPr>
          <p:nvPr/>
        </p:nvPicPr>
        <p:blipFill rotWithShape="1">
          <a:blip r:embed="rId2"/>
          <a:srcRect l="26497" r="303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870589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EC40B530C8F541BFA14C249B5962E0" ma:contentTypeVersion="13" ma:contentTypeDescription="Create a new document." ma:contentTypeScope="" ma:versionID="f801de7f1c8279d16a3b9cc417787df1">
  <xsd:schema xmlns:xsd="http://www.w3.org/2001/XMLSchema" xmlns:xs="http://www.w3.org/2001/XMLSchema" xmlns:p="http://schemas.microsoft.com/office/2006/metadata/properties" xmlns:ns2="9fa894e2-f387-41dd-8858-2f4442f9a001" xmlns:ns3="06e2b806-de4b-4741-bec8-6916725c7abc" targetNamespace="http://schemas.microsoft.com/office/2006/metadata/properties" ma:root="true" ma:fieldsID="788e4ed1bc804b698a84cb2daaae5b53" ns2:_="" ns3:_="">
    <xsd:import namespace="9fa894e2-f387-41dd-8858-2f4442f9a001"/>
    <xsd:import namespace="06e2b806-de4b-4741-bec8-6916725c7a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894e2-f387-41dd-8858-2f4442f9a0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906f4e1-f956-4e74-9f8b-9729f605f547}" ma:internalName="TaxCatchAll" ma:showField="CatchAllData" ma:web="9fa894e2-f387-41dd-8858-2f4442f9a0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e2b806-de4b-4741-bec8-6916725c7a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7e901e-6825-420f-9292-770476413cc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194C53-5995-4570-BB05-B21E2F726557}">
  <ds:schemaRefs>
    <ds:schemaRef ds:uri="http://schemas.microsoft.com/sharepoint/v3/contenttype/forms"/>
  </ds:schemaRefs>
</ds:datastoreItem>
</file>

<file path=customXml/itemProps2.xml><?xml version="1.0" encoding="utf-8"?>
<ds:datastoreItem xmlns:ds="http://schemas.openxmlformats.org/officeDocument/2006/customXml" ds:itemID="{ACC7BC5E-4768-4426-8978-558A94FEF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894e2-f387-41dd-8858-2f4442f9a001"/>
    <ds:schemaRef ds:uri="06e2b806-de4b-4741-bec8-6916725c7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843</TotalTime>
  <Words>1501</Words>
  <Application>Microsoft Office PowerPoint</Application>
  <PresentationFormat>Widescreen</PresentationFormat>
  <Paragraphs>157</Paragraphs>
  <Slides>31</Slides>
  <Notes>1</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Communication Skills Mastering the Art of Interaction</vt:lpstr>
      <vt:lpstr>Table of Contents</vt:lpstr>
      <vt:lpstr>What is Communication?</vt:lpstr>
      <vt:lpstr>Uses of Effective Communication</vt:lpstr>
      <vt:lpstr>Types of Communication</vt:lpstr>
      <vt:lpstr>The 7 Cs of Effective Communication</vt:lpstr>
      <vt:lpstr>1. Completeness</vt:lpstr>
      <vt:lpstr>2. Conciseness</vt:lpstr>
      <vt:lpstr>3. Consideration</vt:lpstr>
      <vt:lpstr>4. Clarity</vt:lpstr>
      <vt:lpstr>5. Concretness</vt:lpstr>
      <vt:lpstr>6. Courtesy</vt:lpstr>
      <vt:lpstr>7. Correctness</vt:lpstr>
      <vt:lpstr>7. Correctness</vt:lpstr>
      <vt:lpstr>Communication Game</vt:lpstr>
      <vt:lpstr>Barriers to Effective Communication</vt:lpstr>
      <vt:lpstr>Quotes on Communication</vt:lpstr>
      <vt:lpstr>Quotes on Communication</vt:lpstr>
      <vt:lpstr>Power of Words</vt:lpstr>
      <vt:lpstr>Miscommunication</vt:lpstr>
      <vt:lpstr>Miscommunication</vt:lpstr>
      <vt:lpstr>Miscommunication</vt:lpstr>
      <vt:lpstr>Practical Steps for Students</vt:lpstr>
      <vt:lpstr>Practical Steps for Students Continue</vt:lpstr>
      <vt:lpstr>Practical Steps for Students Continue</vt:lpstr>
      <vt:lpstr>Practical Steps for Students Continue</vt:lpstr>
      <vt:lpstr>Digital Communication</vt:lpstr>
      <vt:lpstr>Digital Communication</vt:lpstr>
      <vt:lpstr>Digital Communication</vt:lpstr>
      <vt:lpstr>Digital Communication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Skills Mastering the Art of Interaction</dc:title>
  <dc:creator>Ridhwan Tahir</dc:creator>
  <cp:lastModifiedBy>Ridhwan Tahir</cp:lastModifiedBy>
  <cp:revision>6</cp:revision>
  <dcterms:created xsi:type="dcterms:W3CDTF">2024-03-19T11:06:06Z</dcterms:created>
  <dcterms:modified xsi:type="dcterms:W3CDTF">2024-06-27T06:44:59Z</dcterms:modified>
</cp:coreProperties>
</file>