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898" r:id="rId2"/>
    <p:sldMasterId id="2147483916" r:id="rId3"/>
    <p:sldMasterId id="2147483928" r:id="rId4"/>
  </p:sldMasterIdLst>
  <p:sldIdLst>
    <p:sldId id="572" r:id="rId5"/>
    <p:sldId id="587" r:id="rId6"/>
    <p:sldId id="531" r:id="rId7"/>
    <p:sldId id="275" r:id="rId8"/>
    <p:sldId id="533" r:id="rId9"/>
    <p:sldId id="534" r:id="rId10"/>
    <p:sldId id="516" r:id="rId11"/>
    <p:sldId id="518" r:id="rId12"/>
    <p:sldId id="525" r:id="rId13"/>
    <p:sldId id="517" r:id="rId14"/>
    <p:sldId id="519" r:id="rId15"/>
    <p:sldId id="520" r:id="rId16"/>
    <p:sldId id="521" r:id="rId17"/>
    <p:sldId id="522" r:id="rId18"/>
    <p:sldId id="523" r:id="rId19"/>
    <p:sldId id="524" r:id="rId20"/>
    <p:sldId id="526" r:id="rId21"/>
    <p:sldId id="527" r:id="rId22"/>
    <p:sldId id="528" r:id="rId23"/>
    <p:sldId id="529" r:id="rId24"/>
    <p:sldId id="530" r:id="rId25"/>
    <p:sldId id="535" r:id="rId26"/>
    <p:sldId id="859" r:id="rId27"/>
    <p:sldId id="860" r:id="rId28"/>
    <p:sldId id="861" r:id="rId29"/>
    <p:sldId id="862" r:id="rId30"/>
    <p:sldId id="863" r:id="rId31"/>
    <p:sldId id="864" r:id="rId32"/>
    <p:sldId id="865" r:id="rId33"/>
    <p:sldId id="866" r:id="rId34"/>
    <p:sldId id="867" r:id="rId35"/>
    <p:sldId id="868" r:id="rId36"/>
    <p:sldId id="869" r:id="rId37"/>
    <p:sldId id="870" r:id="rId38"/>
    <p:sldId id="871" r:id="rId39"/>
    <p:sldId id="872" r:id="rId40"/>
    <p:sldId id="874" r:id="rId41"/>
    <p:sldId id="875" r:id="rId42"/>
    <p:sldId id="876" r:id="rId43"/>
    <p:sldId id="877" r:id="rId44"/>
    <p:sldId id="878" r:id="rId45"/>
    <p:sldId id="879" r:id="rId46"/>
    <p:sldId id="880" r:id="rId47"/>
    <p:sldId id="881" r:id="rId48"/>
    <p:sldId id="882" r:id="rId49"/>
    <p:sldId id="883" r:id="rId50"/>
    <p:sldId id="884" r:id="rId51"/>
    <p:sldId id="885" r:id="rId52"/>
    <p:sldId id="886" r:id="rId53"/>
    <p:sldId id="887" r:id="rId54"/>
    <p:sldId id="888" r:id="rId55"/>
    <p:sldId id="889" r:id="rId56"/>
    <p:sldId id="890" r:id="rId57"/>
    <p:sldId id="891" r:id="rId58"/>
    <p:sldId id="892" r:id="rId59"/>
    <p:sldId id="893" r:id="rId60"/>
    <p:sldId id="894" r:id="rId61"/>
    <p:sldId id="895" r:id="rId62"/>
    <p:sldId id="896" r:id="rId63"/>
    <p:sldId id="897" r:id="rId64"/>
    <p:sldId id="898" r:id="rId65"/>
    <p:sldId id="899" r:id="rId66"/>
    <p:sldId id="900" r:id="rId67"/>
    <p:sldId id="901" r:id="rId68"/>
    <p:sldId id="902" r:id="rId69"/>
    <p:sldId id="903" r:id="rId70"/>
    <p:sldId id="904" r:id="rId71"/>
    <p:sldId id="905" r:id="rId72"/>
    <p:sldId id="906" r:id="rId73"/>
    <p:sldId id="907" r:id="rId74"/>
    <p:sldId id="908" r:id="rId75"/>
    <p:sldId id="909" r:id="rId76"/>
    <p:sldId id="910" r:id="rId77"/>
    <p:sldId id="911" r:id="rId78"/>
    <p:sldId id="912" r:id="rId79"/>
    <p:sldId id="913" r:id="rId80"/>
    <p:sldId id="914" r:id="rId81"/>
    <p:sldId id="915" r:id="rId82"/>
    <p:sldId id="916" r:id="rId83"/>
    <p:sldId id="917" r:id="rId84"/>
    <p:sldId id="918" r:id="rId85"/>
    <p:sldId id="919" r:id="rId86"/>
    <p:sldId id="920" r:id="rId87"/>
    <p:sldId id="921" r:id="rId88"/>
    <p:sldId id="922" r:id="rId89"/>
    <p:sldId id="923" r:id="rId90"/>
    <p:sldId id="924" r:id="rId91"/>
    <p:sldId id="925" r:id="rId92"/>
    <p:sldId id="926" r:id="rId93"/>
    <p:sldId id="927" r:id="rId94"/>
    <p:sldId id="928" r:id="rId95"/>
    <p:sldId id="930" r:id="rId96"/>
    <p:sldId id="931" r:id="rId97"/>
    <p:sldId id="932" r:id="rId98"/>
    <p:sldId id="933" r:id="rId99"/>
    <p:sldId id="935" r:id="rId100"/>
    <p:sldId id="936" r:id="rId101"/>
    <p:sldId id="937" r:id="rId102"/>
    <p:sldId id="938" r:id="rId103"/>
    <p:sldId id="939" r:id="rId104"/>
    <p:sldId id="940" r:id="rId105"/>
    <p:sldId id="941" r:id="rId106"/>
    <p:sldId id="942" r:id="rId107"/>
    <p:sldId id="943" r:id="rId108"/>
    <p:sldId id="944" r:id="rId109"/>
    <p:sldId id="945" r:id="rId110"/>
    <p:sldId id="946" r:id="rId111"/>
    <p:sldId id="947" r:id="rId112"/>
    <p:sldId id="948" r:id="rId113"/>
    <p:sldId id="949" r:id="rId114"/>
    <p:sldId id="950" r:id="rId115"/>
    <p:sldId id="951" r:id="rId116"/>
    <p:sldId id="952" r:id="rId117"/>
    <p:sldId id="956" r:id="rId118"/>
    <p:sldId id="957" r:id="rId119"/>
    <p:sldId id="958" r:id="rId120"/>
    <p:sldId id="959" r:id="rId121"/>
    <p:sldId id="960" r:id="rId122"/>
    <p:sldId id="953" r:id="rId123"/>
    <p:sldId id="954" r:id="rId124"/>
    <p:sldId id="961" r:id="rId125"/>
    <p:sldId id="963" r:id="rId126"/>
    <p:sldId id="967" r:id="rId127"/>
    <p:sldId id="964" r:id="rId128"/>
    <p:sldId id="965" r:id="rId129"/>
    <p:sldId id="966" r:id="rId130"/>
    <p:sldId id="968" r:id="rId131"/>
    <p:sldId id="977" r:id="rId132"/>
    <p:sldId id="969" r:id="rId133"/>
    <p:sldId id="970" r:id="rId134"/>
    <p:sldId id="971" r:id="rId135"/>
    <p:sldId id="972" r:id="rId136"/>
    <p:sldId id="978" r:id="rId137"/>
    <p:sldId id="973" r:id="rId138"/>
    <p:sldId id="975" r:id="rId139"/>
    <p:sldId id="976" r:id="rId140"/>
    <p:sldId id="979" r:id="rId141"/>
    <p:sldId id="982" r:id="rId142"/>
    <p:sldId id="983" r:id="rId143"/>
    <p:sldId id="984" r:id="rId144"/>
    <p:sldId id="985" r:id="rId145"/>
    <p:sldId id="980" r:id="rId146"/>
    <p:sldId id="981" r:id="rId147"/>
    <p:sldId id="735" r:id="rId148"/>
    <p:sldId id="737" r:id="rId149"/>
    <p:sldId id="738" r:id="rId150"/>
    <p:sldId id="739" r:id="rId151"/>
    <p:sldId id="740" r:id="rId152"/>
    <p:sldId id="741" r:id="rId153"/>
    <p:sldId id="742" r:id="rId154"/>
    <p:sldId id="744" r:id="rId155"/>
    <p:sldId id="745" r:id="rId156"/>
    <p:sldId id="672" r:id="rId157"/>
    <p:sldId id="768" r:id="rId158"/>
    <p:sldId id="716" r:id="rId159"/>
    <p:sldId id="746" r:id="rId160"/>
    <p:sldId id="749" r:id="rId161"/>
    <p:sldId id="747" r:id="rId162"/>
    <p:sldId id="748" r:id="rId163"/>
    <p:sldId id="986" r:id="rId164"/>
    <p:sldId id="719" r:id="rId165"/>
    <p:sldId id="675" r:id="rId166"/>
    <p:sldId id="750" r:id="rId167"/>
    <p:sldId id="676" r:id="rId168"/>
    <p:sldId id="752" r:id="rId169"/>
    <p:sldId id="769" r:id="rId170"/>
    <p:sldId id="751" r:id="rId171"/>
    <p:sldId id="770" r:id="rId172"/>
    <p:sldId id="987" r:id="rId173"/>
    <p:sldId id="678" r:id="rId174"/>
    <p:sldId id="679" r:id="rId175"/>
    <p:sldId id="721" r:id="rId176"/>
    <p:sldId id="753" r:id="rId177"/>
    <p:sldId id="754" r:id="rId178"/>
    <p:sldId id="680" r:id="rId179"/>
    <p:sldId id="722" r:id="rId180"/>
    <p:sldId id="755" r:id="rId181"/>
    <p:sldId id="681" r:id="rId182"/>
    <p:sldId id="756" r:id="rId183"/>
    <p:sldId id="723" r:id="rId184"/>
    <p:sldId id="757" r:id="rId185"/>
    <p:sldId id="683" r:id="rId186"/>
    <p:sldId id="724" r:id="rId187"/>
    <p:sldId id="725" r:id="rId188"/>
    <p:sldId id="726" r:id="rId189"/>
    <p:sldId id="728" r:id="rId190"/>
    <p:sldId id="771" r:id="rId191"/>
    <p:sldId id="772" r:id="rId192"/>
    <p:sldId id="686" r:id="rId193"/>
    <p:sldId id="730" r:id="rId194"/>
    <p:sldId id="758" r:id="rId195"/>
    <p:sldId id="687" r:id="rId196"/>
    <p:sldId id="759" r:id="rId197"/>
    <p:sldId id="731" r:id="rId198"/>
    <p:sldId id="760" r:id="rId199"/>
    <p:sldId id="761" r:id="rId200"/>
    <p:sldId id="762" r:id="rId201"/>
    <p:sldId id="763" r:id="rId202"/>
    <p:sldId id="689" r:id="rId203"/>
    <p:sldId id="764" r:id="rId204"/>
    <p:sldId id="690" r:id="rId205"/>
    <p:sldId id="765" r:id="rId206"/>
    <p:sldId id="732" r:id="rId207"/>
    <p:sldId id="691" r:id="rId208"/>
    <p:sldId id="800" r:id="rId209"/>
    <p:sldId id="692" r:id="rId210"/>
    <p:sldId id="766" r:id="rId211"/>
    <p:sldId id="696" r:id="rId212"/>
    <p:sldId id="708" r:id="rId213"/>
    <p:sldId id="767" r:id="rId214"/>
    <p:sldId id="698" r:id="rId215"/>
    <p:sldId id="699" r:id="rId216"/>
    <p:sldId id="701" r:id="rId217"/>
    <p:sldId id="801" r:id="rId218"/>
    <p:sldId id="810" r:id="rId219"/>
    <p:sldId id="702" r:id="rId220"/>
    <p:sldId id="774" r:id="rId221"/>
    <p:sldId id="803" r:id="rId222"/>
    <p:sldId id="775" r:id="rId223"/>
    <p:sldId id="776" r:id="rId224"/>
    <p:sldId id="791" r:id="rId225"/>
    <p:sldId id="802" r:id="rId226"/>
    <p:sldId id="777" r:id="rId227"/>
    <p:sldId id="778" r:id="rId228"/>
    <p:sldId id="792" r:id="rId229"/>
    <p:sldId id="779" r:id="rId230"/>
    <p:sldId id="804" r:id="rId231"/>
    <p:sldId id="805" r:id="rId232"/>
    <p:sldId id="781" r:id="rId233"/>
    <p:sldId id="806" r:id="rId234"/>
    <p:sldId id="793" r:id="rId235"/>
    <p:sldId id="782" r:id="rId236"/>
    <p:sldId id="783" r:id="rId237"/>
    <p:sldId id="850" r:id="rId238"/>
    <p:sldId id="795" r:id="rId239"/>
    <p:sldId id="784" r:id="rId240"/>
    <p:sldId id="796" r:id="rId241"/>
    <p:sldId id="851" r:id="rId242"/>
    <p:sldId id="785" r:id="rId243"/>
    <p:sldId id="807" r:id="rId244"/>
    <p:sldId id="797" r:id="rId245"/>
    <p:sldId id="852" r:id="rId246"/>
    <p:sldId id="808" r:id="rId247"/>
    <p:sldId id="789" r:id="rId248"/>
    <p:sldId id="798" r:id="rId249"/>
    <p:sldId id="827" r:id="rId250"/>
    <p:sldId id="822" r:id="rId251"/>
    <p:sldId id="847" r:id="rId252"/>
    <p:sldId id="829" r:id="rId253"/>
    <p:sldId id="828" r:id="rId254"/>
    <p:sldId id="826" r:id="rId255"/>
    <p:sldId id="825" r:id="rId256"/>
    <p:sldId id="846" r:id="rId257"/>
    <p:sldId id="845" r:id="rId258"/>
    <p:sldId id="844" r:id="rId259"/>
    <p:sldId id="843" r:id="rId260"/>
    <p:sldId id="842" r:id="rId261"/>
    <p:sldId id="841" r:id="rId262"/>
    <p:sldId id="840" r:id="rId263"/>
    <p:sldId id="839" r:id="rId264"/>
    <p:sldId id="848" r:id="rId265"/>
    <p:sldId id="838" r:id="rId266"/>
    <p:sldId id="849" r:id="rId267"/>
    <p:sldId id="837" r:id="rId268"/>
    <p:sldId id="836" r:id="rId269"/>
    <p:sldId id="835" r:id="rId270"/>
    <p:sldId id="834" r:id="rId271"/>
    <p:sldId id="833" r:id="rId272"/>
    <p:sldId id="853" r:id="rId273"/>
    <p:sldId id="832" r:id="rId274"/>
    <p:sldId id="854" r:id="rId275"/>
    <p:sldId id="831" r:id="rId276"/>
    <p:sldId id="855" r:id="rId277"/>
    <p:sldId id="830" r:id="rId278"/>
    <p:sldId id="856" r:id="rId279"/>
    <p:sldId id="824" r:id="rId280"/>
    <p:sldId id="857" r:id="rId281"/>
    <p:sldId id="858" r:id="rId282"/>
    <p:sldId id="823" r:id="rId283"/>
    <p:sldId id="820" r:id="rId284"/>
    <p:sldId id="819" r:id="rId285"/>
    <p:sldId id="818" r:id="rId286"/>
    <p:sldId id="817" r:id="rId287"/>
    <p:sldId id="816" r:id="rId288"/>
    <p:sldId id="815" r:id="rId289"/>
    <p:sldId id="814" r:id="rId290"/>
    <p:sldId id="813" r:id="rId291"/>
    <p:sldId id="812" r:id="rId292"/>
    <p:sldId id="788" r:id="rId293"/>
    <p:sldId id="787" r:id="rId294"/>
    <p:sldId id="786" r:id="rId2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hp" initials="d" lastIdx="1" clrIdx="0">
    <p:extLst>
      <p:ext uri="{19B8F6BF-5375-455C-9EA6-DF929625EA0E}">
        <p15:presenceInfo xmlns:p15="http://schemas.microsoft.com/office/powerpoint/2012/main" userId="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sorterViewPr>
    <p:cViewPr>
      <p:scale>
        <a:sx n="100" d="100"/>
        <a:sy n="100" d="100"/>
      </p:scale>
      <p:origin x="0" y="-1024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slide" Target="slides/slide272.xml"/><Relationship Id="rId292" Type="http://schemas.openxmlformats.org/officeDocument/2006/relationships/slide" Target="slides/slide288.xml"/><Relationship Id="rId297" Type="http://schemas.openxmlformats.org/officeDocument/2006/relationships/presProps" Target="presProps.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287" Type="http://schemas.openxmlformats.org/officeDocument/2006/relationships/slide" Target="slides/slide283.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slide" Target="slides/slide278.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viewProps" Target="view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commentAuthors" Target="commentAuthors.xml"/><Relationship Id="rId300" Type="http://schemas.openxmlformats.org/officeDocument/2006/relationships/tableStyles" Target="tableStyles.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diagrams/colors1.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solidFill>
                <a:schemeClr val="tx1"/>
              </a:solidFill>
              <a:ea typeface="Calibri"/>
              <a:cs typeface="Ali-A-Samik"/>
            </a:rPr>
            <a:t>الوسائل القانونية</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5A17D9DF-D6E0-4AA0-856F-3AF9D2DF7C08}">
      <dgm:prSet/>
      <dgm:spPr/>
      <dgm:t>
        <a:bodyPr/>
        <a:lstStyle/>
        <a:p>
          <a:r>
            <a:rPr lang="ar-SA" b="1" dirty="0">
              <a:solidFill>
                <a:schemeClr val="tx1"/>
              </a:solidFill>
              <a:ea typeface="Calibri"/>
              <a:cs typeface="Ali-A-Samik"/>
            </a:rPr>
            <a:t>الوسائل السياسية</a:t>
          </a:r>
          <a:endParaRPr lang="en-US" dirty="0"/>
        </a:p>
      </dgm:t>
    </dgm:pt>
    <dgm:pt modelId="{C9EF1167-15C3-4A02-A639-F133157495F0}" type="parTrans" cxnId="{85B273D4-8B3D-471C-A9A5-83CD7C2FD240}">
      <dgm:prSet/>
      <dgm:spPr/>
      <dgm:t>
        <a:bodyPr/>
        <a:lstStyle/>
        <a:p>
          <a:endParaRPr lang="en-US"/>
        </a:p>
      </dgm:t>
    </dgm:pt>
    <dgm:pt modelId="{6FA12E58-B8C2-44F7-B6A3-273FB73EAA93}" type="sibTrans" cxnId="{85B273D4-8B3D-471C-A9A5-83CD7C2FD240}">
      <dgm:prSet/>
      <dgm:spPr/>
      <dgm:t>
        <a:bodyPr/>
        <a:lstStyle/>
        <a:p>
          <a:endParaRPr lang="en-US"/>
        </a:p>
      </dgm:t>
    </dgm:pt>
    <dgm:pt modelId="{0B71C8CE-784D-4C45-BD77-CB9F888F459D}">
      <dgm:prSet/>
      <dgm:spPr/>
      <dgm:t>
        <a:bodyPr/>
        <a:lstStyle/>
        <a:p>
          <a:r>
            <a:rPr lang="ar-SA" dirty="0"/>
            <a:t>الوسائل القضائية</a:t>
          </a:r>
          <a:endParaRPr lang="en-US" dirty="0"/>
        </a:p>
      </dgm:t>
    </dgm:pt>
    <dgm:pt modelId="{A657E90B-C1AE-4D59-AD4C-8D3BDE0E75A7}" type="parTrans" cxnId="{42749558-228B-4107-888F-906E6D1AE208}">
      <dgm:prSet/>
      <dgm:spPr/>
      <dgm:t>
        <a:bodyPr/>
        <a:lstStyle/>
        <a:p>
          <a:endParaRPr lang="en-US"/>
        </a:p>
      </dgm:t>
    </dgm:pt>
    <dgm:pt modelId="{6022051B-5AF6-4789-88E4-5C12790046D9}" type="sibTrans" cxnId="{42749558-228B-4107-888F-906E6D1AE208}">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LinFactNeighborX="59290" custLinFactNeighborY="-47383">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62915" custRadScaleRad="124028" custRadScaleInc="-89455">
        <dgm:presLayoutVars>
          <dgm:bulletEnabled val="1"/>
        </dgm:presLayoutVars>
      </dgm:prSet>
      <dgm:spPr>
        <a:prstGeom prst="rect">
          <a:avLst/>
        </a:prstGeom>
      </dgm:spPr>
    </dgm:pt>
    <dgm:pt modelId="{3D7ED834-A517-445A-87A9-06AD6DB54FF6}" type="pres">
      <dgm:prSet presAssocID="{A657E90B-C1AE-4D59-AD4C-8D3BDE0E75A7}" presName="Name56" presStyleLbl="parChTrans1D2" presStyleIdx="1" presStyleCnt="3"/>
      <dgm:spPr/>
    </dgm:pt>
    <dgm:pt modelId="{3A3BE707-66A7-4D6A-8950-7BC4EF1F0381}" type="pres">
      <dgm:prSet presAssocID="{0B71C8CE-784D-4C45-BD77-CB9F888F459D}" presName="text0" presStyleLbl="node1" presStyleIdx="2" presStyleCnt="4" custScaleX="363161" custScaleY="122918" custRadScaleRad="100406" custRadScaleInc="-2566">
        <dgm:presLayoutVars>
          <dgm:bulletEnabled val="1"/>
        </dgm:presLayoutVars>
      </dgm:prSet>
      <dgm:spPr/>
    </dgm:pt>
    <dgm:pt modelId="{FC5B1B52-5031-4E68-AB15-EEB5E087F2A3}" type="pres">
      <dgm:prSet presAssocID="{C9EF1167-15C3-4A02-A639-F133157495F0}" presName="Name56" presStyleLbl="parChTrans1D2" presStyleIdx="2" presStyleCnt="3"/>
      <dgm:spPr/>
    </dgm:pt>
    <dgm:pt modelId="{3FA86047-27EE-491B-A27D-A9A7085DAD8E}" type="pres">
      <dgm:prSet presAssocID="{5A17D9DF-D6E0-4AA0-856F-3AF9D2DF7C08}" presName="text0" presStyleLbl="node1" presStyleIdx="3" presStyleCnt="4" custScaleX="380787" custRadScaleRad="76865" custRadScaleInc="-16114">
        <dgm:presLayoutVars>
          <dgm:bulletEnabled val="1"/>
        </dgm:presLayoutVars>
      </dgm:prSet>
      <dgm:spPr/>
    </dgm:pt>
  </dgm:ptLst>
  <dgm:cxnLst>
    <dgm:cxn modelId="{2493F003-D4BB-4258-860B-A8ABC84ABC6F}" type="presOf" srcId="{C9EF1167-15C3-4A02-A639-F133157495F0}" destId="{FC5B1B52-5031-4E68-AB15-EEB5E087F2A3}"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1004B2E-EAC6-4DB9-973B-734B36B94C37}" type="presOf" srcId="{5A17D9DF-D6E0-4AA0-856F-3AF9D2DF7C08}" destId="{3FA86047-27EE-491B-A27D-A9A7085DAD8E}" srcOrd="0" destOrd="0" presId="urn:microsoft.com/office/officeart/2008/layout/RadialCluster"/>
    <dgm:cxn modelId="{24AF6835-5731-4F9B-AF72-C0C173B02711}" type="presOf" srcId="{A657E90B-C1AE-4D59-AD4C-8D3BDE0E75A7}" destId="{3D7ED834-A517-445A-87A9-06AD6DB54FF6}"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42749558-228B-4107-888F-906E6D1AE208}" srcId="{F2A183A7-F3C9-4627-8BF4-B22532FD0E8B}" destId="{0B71C8CE-784D-4C45-BD77-CB9F888F459D}" srcOrd="1" destOrd="0" parTransId="{A657E90B-C1AE-4D59-AD4C-8D3BDE0E75A7}" sibTransId="{6022051B-5AF6-4789-88E4-5C12790046D9}"/>
    <dgm:cxn modelId="{9AC0F058-E89A-462E-AB7C-F3CB06935C96}" srcId="{CE2658CA-8EF6-455B-95A7-774BA19B35BA}" destId="{F2A183A7-F3C9-4627-8BF4-B22532FD0E8B}" srcOrd="0" destOrd="0" parTransId="{DCF04AF7-8054-4743-807A-C88CF693D447}" sibTransId="{74506C1B-283D-47AC-A405-63E917AB91A4}"/>
    <dgm:cxn modelId="{D3AAD179-0AA9-4FC7-8755-994A4812170A}" type="presOf" srcId="{0B71C8CE-784D-4C45-BD77-CB9F888F459D}" destId="{3A3BE707-66A7-4D6A-8950-7BC4EF1F0381}" srcOrd="0" destOrd="0" presId="urn:microsoft.com/office/officeart/2008/layout/RadialCluster"/>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85B273D4-8B3D-471C-A9A5-83CD7C2FD240}" srcId="{F2A183A7-F3C9-4627-8BF4-B22532FD0E8B}" destId="{5A17D9DF-D6E0-4AA0-856F-3AF9D2DF7C08}" srcOrd="2" destOrd="0" parTransId="{C9EF1167-15C3-4A02-A639-F133157495F0}" sibTransId="{6FA12E58-B8C2-44F7-B6A3-273FB73EAA93}"/>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EADB669-F45A-401C-88E7-F2395C26EB8E}" type="presParOf" srcId="{2A7B8F0B-B85B-47C4-8EEE-F35136F600FC}" destId="{3D7ED834-A517-445A-87A9-06AD6DB54FF6}" srcOrd="3" destOrd="0" presId="urn:microsoft.com/office/officeart/2008/layout/RadialCluster"/>
    <dgm:cxn modelId="{B0797021-636B-46DE-A427-D52C8D64289E}" type="presParOf" srcId="{2A7B8F0B-B85B-47C4-8EEE-F35136F600FC}" destId="{3A3BE707-66A7-4D6A-8950-7BC4EF1F0381}" srcOrd="4" destOrd="0" presId="urn:microsoft.com/office/officeart/2008/layout/RadialCluster"/>
    <dgm:cxn modelId="{2D704245-EF92-4FEE-BBA0-80443716D82B}" type="presParOf" srcId="{2A7B8F0B-B85B-47C4-8EEE-F35136F600FC}" destId="{FC5B1B52-5031-4E68-AB15-EEB5E087F2A3}" srcOrd="5" destOrd="0" presId="urn:microsoft.com/office/officeart/2008/layout/RadialCluster"/>
    <dgm:cxn modelId="{3CCB1C46-7655-4CB4-A497-CE895DD0F20B}" type="presParOf" srcId="{2A7B8F0B-B85B-47C4-8EEE-F35136F600FC}" destId="{3FA86047-27EE-491B-A27D-A9A7085DAD8E}"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الوسائل الدستورية</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t>الدستور</a:t>
          </a:r>
          <a:r>
            <a:rPr lang="ar-SA" sz="3200" b="1" baseline="0" dirty="0"/>
            <a:t> المدون</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مبدأ الفصل بين السلطات</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5A17D9DF-D6E0-4AA0-856F-3AF9D2DF7C08}">
      <dgm:prSet/>
      <dgm:spPr/>
      <dgm:t>
        <a:bodyPr/>
        <a:lstStyle/>
        <a:p>
          <a:r>
            <a:rPr lang="ar-SA" b="1" dirty="0">
              <a:solidFill>
                <a:schemeClr val="tx1"/>
              </a:solidFill>
              <a:ea typeface="Calibri"/>
              <a:cs typeface="Ali-A-Samik"/>
            </a:rPr>
            <a:t>مبدأ سيادة القانون</a:t>
          </a:r>
          <a:endParaRPr lang="en-US" dirty="0"/>
        </a:p>
      </dgm:t>
    </dgm:pt>
    <dgm:pt modelId="{C9EF1167-15C3-4A02-A639-F133157495F0}" type="parTrans" cxnId="{85B273D4-8B3D-471C-A9A5-83CD7C2FD240}">
      <dgm:prSet/>
      <dgm:spPr/>
      <dgm:t>
        <a:bodyPr/>
        <a:lstStyle/>
        <a:p>
          <a:endParaRPr lang="en-US"/>
        </a:p>
      </dgm:t>
    </dgm:pt>
    <dgm:pt modelId="{6FA12E58-B8C2-44F7-B6A3-273FB73EAA93}" type="sibTrans" cxnId="{85B273D4-8B3D-471C-A9A5-83CD7C2FD240}">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ScaleX="171414" custLinFactNeighborX="59290" custLinFactNeighborY="-47383">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62915" custRadScaleRad="124028" custRadScaleInc="-89455">
        <dgm:presLayoutVars>
          <dgm:bulletEnabled val="1"/>
        </dgm:presLayoutVars>
      </dgm:prSet>
      <dgm:spPr>
        <a:prstGeom prst="rect">
          <a:avLst/>
        </a:prstGeom>
      </dgm:spPr>
    </dgm:pt>
    <dgm:pt modelId="{FC5B1B52-5031-4E68-AB15-EEB5E087F2A3}" type="pres">
      <dgm:prSet presAssocID="{C9EF1167-15C3-4A02-A639-F133157495F0}" presName="Name56" presStyleLbl="parChTrans1D2" presStyleIdx="1" presStyleCnt="3"/>
      <dgm:spPr/>
    </dgm:pt>
    <dgm:pt modelId="{3FA86047-27EE-491B-A27D-A9A7085DAD8E}" type="pres">
      <dgm:prSet presAssocID="{5A17D9DF-D6E0-4AA0-856F-3AF9D2DF7C08}" presName="text0" presStyleLbl="node1" presStyleIdx="2" presStyleCnt="4" custScaleX="380787" custRadScaleRad="76865" custRadScaleInc="-16114">
        <dgm:presLayoutVars>
          <dgm:bulletEnabled val="1"/>
        </dgm:presLayoutVars>
      </dgm:prSet>
      <dgm:spPr/>
    </dgm:pt>
    <dgm:pt modelId="{129E2C9E-6C52-44A6-98BE-151132EE101C}" type="pres">
      <dgm:prSet presAssocID="{B7D09E1A-5FEF-49A5-A022-49758AC18C31}" presName="Name56" presStyleLbl="parChTrans1D2" presStyleIdx="2" presStyleCnt="3"/>
      <dgm:spPr/>
    </dgm:pt>
    <dgm:pt modelId="{4BF22A8F-003E-4020-B7EB-3CB5C783130F}" type="pres">
      <dgm:prSet presAssocID="{A8D046A2-D62C-4B06-B460-4623EB7BADAE}" presName="text0" presStyleLbl="node1" presStyleIdx="3" presStyleCnt="4" custScaleX="364926" custScaleY="158609" custRadScaleRad="99706" custRadScaleInc="30753">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2493F003-D4BB-4258-860B-A8ABC84ABC6F}" type="presOf" srcId="{C9EF1167-15C3-4A02-A639-F133157495F0}" destId="{FC5B1B52-5031-4E68-AB15-EEB5E087F2A3}"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2" destOrd="0" parTransId="{B7D09E1A-5FEF-49A5-A022-49758AC18C31}" sibTransId="{C4CE22A2-67F9-4B65-9B13-85983C1AC5FC}"/>
    <dgm:cxn modelId="{81004B2E-EAC6-4DB9-973B-734B36B94C37}" type="presOf" srcId="{5A17D9DF-D6E0-4AA0-856F-3AF9D2DF7C08}" destId="{3FA86047-27EE-491B-A27D-A9A7085DAD8E}" srcOrd="0" destOrd="0" presId="urn:microsoft.com/office/officeart/2008/layout/RadialCluster"/>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85B273D4-8B3D-471C-A9A5-83CD7C2FD240}" srcId="{F2A183A7-F3C9-4627-8BF4-B22532FD0E8B}" destId="{5A17D9DF-D6E0-4AA0-856F-3AF9D2DF7C08}" srcOrd="1" destOrd="0" parTransId="{C9EF1167-15C3-4A02-A639-F133157495F0}" sibTransId="{6FA12E58-B8C2-44F7-B6A3-273FB73EAA93}"/>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2D704245-EF92-4FEE-BBA0-80443716D82B}" type="presParOf" srcId="{2A7B8F0B-B85B-47C4-8EEE-F35136F600FC}" destId="{FC5B1B52-5031-4E68-AB15-EEB5E087F2A3}" srcOrd="3" destOrd="0" presId="urn:microsoft.com/office/officeart/2008/layout/RadialCluster"/>
    <dgm:cxn modelId="{3CCB1C46-7655-4CB4-A497-CE895DD0F20B}" type="presParOf" srcId="{2A7B8F0B-B85B-47C4-8EEE-F35136F600FC}" destId="{3FA86047-27EE-491B-A27D-A9A7085DAD8E}" srcOrd="4" destOrd="0" presId="urn:microsoft.com/office/officeart/2008/layout/RadialCluster"/>
    <dgm:cxn modelId="{579BF372-C790-4F11-8601-ABE861FC0AC4}" type="presParOf" srcId="{2A7B8F0B-B85B-47C4-8EEE-F35136F600FC}" destId="{129E2C9E-6C52-44A6-98BE-151132EE101C}" srcOrd="5" destOrd="0" presId="urn:microsoft.com/office/officeart/2008/layout/RadialCluster"/>
    <dgm:cxn modelId="{DFC13B1C-34E8-4385-B010-71C67D8B110B}" type="presParOf" srcId="{2A7B8F0B-B85B-47C4-8EEE-F35136F600FC}" destId="{4BF22A8F-003E-4020-B7EB-3CB5C783130F}"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الرقابة على دستورية القوانين</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solidFill>
                <a:schemeClr val="tx1"/>
              </a:solidFill>
              <a:ea typeface="Calibri"/>
              <a:cs typeface="Ali-A-Samik"/>
            </a:rPr>
            <a:t>رقابة الامتناع(الدفع)</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رقابة الالغاء</a:t>
          </a:r>
        </a:p>
        <a:p>
          <a:r>
            <a:rPr lang="ar-SA" b="1" dirty="0">
              <a:ea typeface="Calibri"/>
              <a:cs typeface="Ali-A-Samik"/>
            </a:rPr>
            <a:t>الرقابة السابقة- الرقابة اللاحقة</a:t>
          </a:r>
        </a:p>
        <a:p>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3" custScaleX="179811" custLinFactNeighborX="59290" custLinFactNeighborY="-38335">
        <dgm:presLayoutVars>
          <dgm:chMax val="7"/>
          <dgm:chPref val="7"/>
        </dgm:presLayoutVars>
      </dgm:prSet>
      <dgm:spPr/>
    </dgm:pt>
    <dgm:pt modelId="{FFFCCBE2-877B-4324-9AB9-99700523BDFA}" type="pres">
      <dgm:prSet presAssocID="{20117DFC-0150-4CCB-A76C-0EE463201C98}" presName="Name56" presStyleLbl="parChTrans1D2" presStyleIdx="0" presStyleCnt="2"/>
      <dgm:spPr/>
    </dgm:pt>
    <dgm:pt modelId="{EAB7BBB9-0ADB-4010-9116-BD7C469105A1}" type="pres">
      <dgm:prSet presAssocID="{DE819B6D-E79D-4838-8554-CAC182FD812A}" presName="text0" presStyleLbl="node1" presStyleIdx="1" presStyleCnt="3" custScaleX="364925" custScaleY="162915" custRadScaleRad="124028" custRadScaleInc="-89455">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2"/>
      <dgm:spPr/>
    </dgm:pt>
    <dgm:pt modelId="{4BF22A8F-003E-4020-B7EB-3CB5C783130F}" type="pres">
      <dgm:prSet presAssocID="{A8D046A2-D62C-4B06-B460-4623EB7BADAE}" presName="text0" presStyleLbl="node1" presStyleIdx="2" presStyleCnt="3" custScaleX="364926" custScaleY="158609" custRadScaleRad="99706" custRadScaleInc="30753">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الوسائل السياسية في المجال الداخلي</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solidFill>
                <a:schemeClr val="tx1"/>
              </a:solidFill>
              <a:ea typeface="Calibri"/>
              <a:cs typeface="Ali-A-Samik"/>
            </a:rPr>
            <a:t>الاحزاب السياسية </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منظمات المجتمع المدني</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05C93104-6105-4127-9B04-C6191049DE7E}">
      <dgm:prSet custT="1"/>
      <dgm:spPr/>
      <dgm:t>
        <a:bodyPr/>
        <a:lstStyle/>
        <a:p>
          <a:r>
            <a:rPr lang="ar-SA" sz="4400" b="1" dirty="0"/>
            <a:t>الرأي العام</a:t>
          </a:r>
          <a:endParaRPr lang="en-US" sz="4400" b="1" dirty="0"/>
        </a:p>
      </dgm:t>
    </dgm:pt>
    <dgm:pt modelId="{BD96C6CF-EDA9-477A-81D2-DC396395839E}" type="parTrans" cxnId="{05F42420-4441-47EA-9A59-57A37E9A7CF5}">
      <dgm:prSet/>
      <dgm:spPr/>
      <dgm:t>
        <a:bodyPr/>
        <a:lstStyle/>
        <a:p>
          <a:endParaRPr lang="en-US"/>
        </a:p>
      </dgm:t>
    </dgm:pt>
    <dgm:pt modelId="{6CC5C2B3-732B-4126-B080-F108C55E0335}" type="sibTrans" cxnId="{05F42420-4441-47EA-9A59-57A37E9A7CF5}">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ScaleX="179811" custLinFactNeighborX="98148" custLinFactNeighborY="-27758">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62915" custRadScaleRad="119282" custRadScaleInc="-112317">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3"/>
      <dgm:spPr/>
    </dgm:pt>
    <dgm:pt modelId="{4BF22A8F-003E-4020-B7EB-3CB5C783130F}" type="pres">
      <dgm:prSet presAssocID="{A8D046A2-D62C-4B06-B460-4623EB7BADAE}" presName="text0" presStyleLbl="node1" presStyleIdx="2" presStyleCnt="4" custScaleX="364926" custScaleY="158609" custRadScaleRad="99706" custRadScaleInc="30753">
        <dgm:presLayoutVars>
          <dgm:bulletEnabled val="1"/>
        </dgm:presLayoutVars>
      </dgm:prSet>
      <dgm:spPr/>
    </dgm:pt>
    <dgm:pt modelId="{37B3A71E-69FC-4381-B8B4-F6979F734558}" type="pres">
      <dgm:prSet presAssocID="{BD96C6CF-EDA9-477A-81D2-DC396395839E}" presName="Name56" presStyleLbl="parChTrans1D2" presStyleIdx="2" presStyleCnt="3"/>
      <dgm:spPr/>
    </dgm:pt>
    <dgm:pt modelId="{10923F93-9A94-4819-870E-D5F1973A57E4}" type="pres">
      <dgm:prSet presAssocID="{05C93104-6105-4127-9B04-C6191049DE7E}" presName="text0" presStyleLbl="node1" presStyleIdx="3" presStyleCnt="4" custScaleX="290016" custScaleY="170585">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5F42420-4441-47EA-9A59-57A37E9A7CF5}" srcId="{F2A183A7-F3C9-4627-8BF4-B22532FD0E8B}" destId="{05C93104-6105-4127-9B04-C6191049DE7E}" srcOrd="2" destOrd="0" parTransId="{BD96C6CF-EDA9-477A-81D2-DC396395839E}" sibTransId="{6CC5C2B3-732B-4126-B080-F108C55E0335}"/>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6C2FD266-2B68-4D92-A5FD-04DBBBF0B82E}" type="presOf" srcId="{05C93104-6105-4127-9B04-C6191049DE7E}" destId="{10923F93-9A94-4819-870E-D5F1973A57E4}" srcOrd="0" destOrd="0" presId="urn:microsoft.com/office/officeart/2008/layout/RadialCluster"/>
    <dgm:cxn modelId="{B9586F72-B75F-4828-84D5-3133FE5F7FFB}" type="presOf" srcId="{BD96C6CF-EDA9-477A-81D2-DC396395839E}" destId="{37B3A71E-69FC-4381-B8B4-F6979F734558}"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 modelId="{657852F7-765F-4807-8744-50B17ABC48A2}" type="presParOf" srcId="{2A7B8F0B-B85B-47C4-8EEE-F35136F600FC}" destId="{37B3A71E-69FC-4381-B8B4-F6979F734558}" srcOrd="5" destOrd="0" presId="urn:microsoft.com/office/officeart/2008/layout/RadialCluster"/>
    <dgm:cxn modelId="{7C51658E-918B-4780-8F07-4E76E8348DE8}" type="presParOf" srcId="{2A7B8F0B-B85B-47C4-8EEE-F35136F600FC}" destId="{10923F93-9A94-4819-870E-D5F1973A57E4}"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الوسائل السياسية في المجال الخارجي</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t>الهيئات</a:t>
          </a:r>
          <a:r>
            <a:rPr lang="ar-SA" sz="3200" b="1" baseline="0" dirty="0"/>
            <a:t> الدولية</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t>المنظمات غير الحكومية</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05C93104-6105-4127-9B04-C6191049DE7E}">
      <dgm:prSet custT="1"/>
      <dgm:spPr/>
      <dgm:t>
        <a:bodyPr/>
        <a:lstStyle/>
        <a:p>
          <a:r>
            <a:rPr lang="ar-SA" sz="4400" b="1" dirty="0"/>
            <a:t>الهيئات الاقليمية</a:t>
          </a:r>
          <a:endParaRPr lang="en-US" sz="4400" b="1" dirty="0"/>
        </a:p>
      </dgm:t>
    </dgm:pt>
    <dgm:pt modelId="{BD96C6CF-EDA9-477A-81D2-DC396395839E}" type="parTrans" cxnId="{05F42420-4441-47EA-9A59-57A37E9A7CF5}">
      <dgm:prSet/>
      <dgm:spPr/>
      <dgm:t>
        <a:bodyPr/>
        <a:lstStyle/>
        <a:p>
          <a:endParaRPr lang="en-US"/>
        </a:p>
      </dgm:t>
    </dgm:pt>
    <dgm:pt modelId="{6CC5C2B3-732B-4126-B080-F108C55E0335}" type="sibTrans" cxnId="{05F42420-4441-47EA-9A59-57A37E9A7CF5}">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ScaleX="179811" custLinFactNeighborX="98148" custLinFactNeighborY="-27758">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62915" custRadScaleRad="119282" custRadScaleInc="-112317">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3"/>
      <dgm:spPr/>
    </dgm:pt>
    <dgm:pt modelId="{4BF22A8F-003E-4020-B7EB-3CB5C783130F}" type="pres">
      <dgm:prSet presAssocID="{A8D046A2-D62C-4B06-B460-4623EB7BADAE}" presName="text0" presStyleLbl="node1" presStyleIdx="2" presStyleCnt="4" custScaleX="364926" custScaleY="158609" custRadScaleRad="99706" custRadScaleInc="30753">
        <dgm:presLayoutVars>
          <dgm:bulletEnabled val="1"/>
        </dgm:presLayoutVars>
      </dgm:prSet>
      <dgm:spPr/>
    </dgm:pt>
    <dgm:pt modelId="{37B3A71E-69FC-4381-B8B4-F6979F734558}" type="pres">
      <dgm:prSet presAssocID="{BD96C6CF-EDA9-477A-81D2-DC396395839E}" presName="Name56" presStyleLbl="parChTrans1D2" presStyleIdx="2" presStyleCnt="3"/>
      <dgm:spPr/>
    </dgm:pt>
    <dgm:pt modelId="{10923F93-9A94-4819-870E-D5F1973A57E4}" type="pres">
      <dgm:prSet presAssocID="{05C93104-6105-4127-9B04-C6191049DE7E}" presName="text0" presStyleLbl="node1" presStyleIdx="3" presStyleCnt="4" custScaleX="290016" custScaleY="170585">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5F42420-4441-47EA-9A59-57A37E9A7CF5}" srcId="{F2A183A7-F3C9-4627-8BF4-B22532FD0E8B}" destId="{05C93104-6105-4127-9B04-C6191049DE7E}" srcOrd="2" destOrd="0" parTransId="{BD96C6CF-EDA9-477A-81D2-DC396395839E}" sibTransId="{6CC5C2B3-732B-4126-B080-F108C55E0335}"/>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6C2FD266-2B68-4D92-A5FD-04DBBBF0B82E}" type="presOf" srcId="{05C93104-6105-4127-9B04-C6191049DE7E}" destId="{10923F93-9A94-4819-870E-D5F1973A57E4}" srcOrd="0" destOrd="0" presId="urn:microsoft.com/office/officeart/2008/layout/RadialCluster"/>
    <dgm:cxn modelId="{B9586F72-B75F-4828-84D5-3133FE5F7FFB}" type="presOf" srcId="{BD96C6CF-EDA9-477A-81D2-DC396395839E}" destId="{37B3A71E-69FC-4381-B8B4-F6979F734558}"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 modelId="{657852F7-765F-4807-8744-50B17ABC48A2}" type="presParOf" srcId="{2A7B8F0B-B85B-47C4-8EEE-F35136F600FC}" destId="{37B3A71E-69FC-4381-B8B4-F6979F734558}" srcOrd="5" destOrd="0" presId="urn:microsoft.com/office/officeart/2008/layout/RadialCluster"/>
    <dgm:cxn modelId="{7C51658E-918B-4780-8F07-4E76E8348DE8}" type="presParOf" srcId="{2A7B8F0B-B85B-47C4-8EEE-F35136F600FC}" destId="{10923F93-9A94-4819-870E-D5F1973A57E4}"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الوسائل القانونية</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solidFill>
                <a:schemeClr val="tx1"/>
              </a:solidFill>
              <a:ea typeface="Calibri"/>
              <a:cs typeface="Ali-A-Samik"/>
            </a:rPr>
            <a:t>الوسائل الدستورية</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التشريع العادي</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3" custScaleX="179811" custLinFactNeighborX="59290" custLinFactNeighborY="-47383">
        <dgm:presLayoutVars>
          <dgm:chMax val="7"/>
          <dgm:chPref val="7"/>
        </dgm:presLayoutVars>
      </dgm:prSet>
      <dgm:spPr/>
    </dgm:pt>
    <dgm:pt modelId="{FFFCCBE2-877B-4324-9AB9-99700523BDFA}" type="pres">
      <dgm:prSet presAssocID="{20117DFC-0150-4CCB-A76C-0EE463201C98}" presName="Name56" presStyleLbl="parChTrans1D2" presStyleIdx="0" presStyleCnt="2"/>
      <dgm:spPr/>
    </dgm:pt>
    <dgm:pt modelId="{EAB7BBB9-0ADB-4010-9116-BD7C469105A1}" type="pres">
      <dgm:prSet presAssocID="{DE819B6D-E79D-4838-8554-CAC182FD812A}" presName="text0" presStyleLbl="node1" presStyleIdx="1" presStyleCnt="3" custScaleX="364925" custScaleY="162915" custRadScaleRad="124028" custRadScaleInc="-89455">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2"/>
      <dgm:spPr/>
    </dgm:pt>
    <dgm:pt modelId="{4BF22A8F-003E-4020-B7EB-3CB5C783130F}" type="pres">
      <dgm:prSet presAssocID="{A8D046A2-D62C-4B06-B460-4623EB7BADAE}" presName="text0" presStyleLbl="node1" presStyleIdx="2" presStyleCnt="3" custScaleX="364926" custScaleY="158609" custRadScaleRad="99706" custRadScaleInc="30753">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الوسائل الدستورية</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t>الدستور</a:t>
          </a:r>
          <a:r>
            <a:rPr lang="ar-SA" sz="3200" b="1" baseline="0" dirty="0"/>
            <a:t> المدون</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مبدأ الفصل بين السلطات</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5A17D9DF-D6E0-4AA0-856F-3AF9D2DF7C08}">
      <dgm:prSet/>
      <dgm:spPr/>
      <dgm:t>
        <a:bodyPr/>
        <a:lstStyle/>
        <a:p>
          <a:r>
            <a:rPr lang="ar-SA" b="1" dirty="0">
              <a:solidFill>
                <a:schemeClr val="tx1"/>
              </a:solidFill>
              <a:ea typeface="Calibri"/>
              <a:cs typeface="Ali-A-Samik"/>
            </a:rPr>
            <a:t>مبدأ سيادة القانون</a:t>
          </a:r>
          <a:endParaRPr lang="en-US" dirty="0"/>
        </a:p>
      </dgm:t>
    </dgm:pt>
    <dgm:pt modelId="{C9EF1167-15C3-4A02-A639-F133157495F0}" type="parTrans" cxnId="{85B273D4-8B3D-471C-A9A5-83CD7C2FD240}">
      <dgm:prSet/>
      <dgm:spPr/>
      <dgm:t>
        <a:bodyPr/>
        <a:lstStyle/>
        <a:p>
          <a:endParaRPr lang="en-US"/>
        </a:p>
      </dgm:t>
    </dgm:pt>
    <dgm:pt modelId="{6FA12E58-B8C2-44F7-B6A3-273FB73EAA93}" type="sibTrans" cxnId="{85B273D4-8B3D-471C-A9A5-83CD7C2FD240}">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ScaleX="171414" custLinFactNeighborX="59290" custLinFactNeighborY="-47383">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62915" custRadScaleRad="124028" custRadScaleInc="-89455">
        <dgm:presLayoutVars>
          <dgm:bulletEnabled val="1"/>
        </dgm:presLayoutVars>
      </dgm:prSet>
      <dgm:spPr>
        <a:prstGeom prst="rect">
          <a:avLst/>
        </a:prstGeom>
      </dgm:spPr>
    </dgm:pt>
    <dgm:pt modelId="{FC5B1B52-5031-4E68-AB15-EEB5E087F2A3}" type="pres">
      <dgm:prSet presAssocID="{C9EF1167-15C3-4A02-A639-F133157495F0}" presName="Name56" presStyleLbl="parChTrans1D2" presStyleIdx="1" presStyleCnt="3"/>
      <dgm:spPr/>
    </dgm:pt>
    <dgm:pt modelId="{3FA86047-27EE-491B-A27D-A9A7085DAD8E}" type="pres">
      <dgm:prSet presAssocID="{5A17D9DF-D6E0-4AA0-856F-3AF9D2DF7C08}" presName="text0" presStyleLbl="node1" presStyleIdx="2" presStyleCnt="4" custScaleX="380787" custRadScaleRad="76865" custRadScaleInc="-16114">
        <dgm:presLayoutVars>
          <dgm:bulletEnabled val="1"/>
        </dgm:presLayoutVars>
      </dgm:prSet>
      <dgm:spPr/>
    </dgm:pt>
    <dgm:pt modelId="{129E2C9E-6C52-44A6-98BE-151132EE101C}" type="pres">
      <dgm:prSet presAssocID="{B7D09E1A-5FEF-49A5-A022-49758AC18C31}" presName="Name56" presStyleLbl="parChTrans1D2" presStyleIdx="2" presStyleCnt="3"/>
      <dgm:spPr/>
    </dgm:pt>
    <dgm:pt modelId="{4BF22A8F-003E-4020-B7EB-3CB5C783130F}" type="pres">
      <dgm:prSet presAssocID="{A8D046A2-D62C-4B06-B460-4623EB7BADAE}" presName="text0" presStyleLbl="node1" presStyleIdx="3" presStyleCnt="4" custScaleX="364926" custScaleY="158609" custRadScaleRad="99706" custRadScaleInc="30753">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2493F003-D4BB-4258-860B-A8ABC84ABC6F}" type="presOf" srcId="{C9EF1167-15C3-4A02-A639-F133157495F0}" destId="{FC5B1B52-5031-4E68-AB15-EEB5E087F2A3}"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2" destOrd="0" parTransId="{B7D09E1A-5FEF-49A5-A022-49758AC18C31}" sibTransId="{C4CE22A2-67F9-4B65-9B13-85983C1AC5FC}"/>
    <dgm:cxn modelId="{81004B2E-EAC6-4DB9-973B-734B36B94C37}" type="presOf" srcId="{5A17D9DF-D6E0-4AA0-856F-3AF9D2DF7C08}" destId="{3FA86047-27EE-491B-A27D-A9A7085DAD8E}" srcOrd="0" destOrd="0" presId="urn:microsoft.com/office/officeart/2008/layout/RadialCluster"/>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85B273D4-8B3D-471C-A9A5-83CD7C2FD240}" srcId="{F2A183A7-F3C9-4627-8BF4-B22532FD0E8B}" destId="{5A17D9DF-D6E0-4AA0-856F-3AF9D2DF7C08}" srcOrd="1" destOrd="0" parTransId="{C9EF1167-15C3-4A02-A639-F133157495F0}" sibTransId="{6FA12E58-B8C2-44F7-B6A3-273FB73EAA93}"/>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2D704245-EF92-4FEE-BBA0-80443716D82B}" type="presParOf" srcId="{2A7B8F0B-B85B-47C4-8EEE-F35136F600FC}" destId="{FC5B1B52-5031-4E68-AB15-EEB5E087F2A3}" srcOrd="3" destOrd="0" presId="urn:microsoft.com/office/officeart/2008/layout/RadialCluster"/>
    <dgm:cxn modelId="{3CCB1C46-7655-4CB4-A497-CE895DD0F20B}" type="presParOf" srcId="{2A7B8F0B-B85B-47C4-8EEE-F35136F600FC}" destId="{3FA86047-27EE-491B-A27D-A9A7085DAD8E}" srcOrd="4" destOrd="0" presId="urn:microsoft.com/office/officeart/2008/layout/RadialCluster"/>
    <dgm:cxn modelId="{579BF372-C790-4F11-8601-ABE861FC0AC4}" type="presParOf" srcId="{2A7B8F0B-B85B-47C4-8EEE-F35136F600FC}" destId="{129E2C9E-6C52-44A6-98BE-151132EE101C}" srcOrd="5" destOrd="0" presId="urn:microsoft.com/office/officeart/2008/layout/RadialCluster"/>
    <dgm:cxn modelId="{DFC13B1C-34E8-4385-B010-71C67D8B110B}" type="presParOf" srcId="{2A7B8F0B-B85B-47C4-8EEE-F35136F600FC}" destId="{4BF22A8F-003E-4020-B7EB-3CB5C783130F}"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التشريع العادي</a:t>
          </a:r>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solidFill>
                <a:schemeClr val="tx1"/>
              </a:solidFill>
              <a:ea typeface="Calibri"/>
              <a:cs typeface="Ali-A-Samik"/>
            </a:rPr>
            <a:t>قانون العقوبات </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قانون اصول المحاكمات الجزائية</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3" custScaleX="179811" custLinFactNeighborX="59290" custLinFactNeighborY="-47383">
        <dgm:presLayoutVars>
          <dgm:chMax val="7"/>
          <dgm:chPref val="7"/>
        </dgm:presLayoutVars>
      </dgm:prSet>
      <dgm:spPr/>
    </dgm:pt>
    <dgm:pt modelId="{FFFCCBE2-877B-4324-9AB9-99700523BDFA}" type="pres">
      <dgm:prSet presAssocID="{20117DFC-0150-4CCB-A76C-0EE463201C98}" presName="Name56" presStyleLbl="parChTrans1D2" presStyleIdx="0" presStyleCnt="2"/>
      <dgm:spPr/>
    </dgm:pt>
    <dgm:pt modelId="{EAB7BBB9-0ADB-4010-9116-BD7C469105A1}" type="pres">
      <dgm:prSet presAssocID="{DE819B6D-E79D-4838-8554-CAC182FD812A}" presName="text0" presStyleLbl="node1" presStyleIdx="1" presStyleCnt="3" custScaleX="364925" custScaleY="162915" custRadScaleRad="124028" custRadScaleInc="-89455">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2"/>
      <dgm:spPr/>
    </dgm:pt>
    <dgm:pt modelId="{4BF22A8F-003E-4020-B7EB-3CB5C783130F}" type="pres">
      <dgm:prSet presAssocID="{A8D046A2-D62C-4B06-B460-4623EB7BADAE}" presName="text0" presStyleLbl="node1" presStyleIdx="2" presStyleCnt="3" custScaleX="364926" custScaleY="158609" custRadScaleRad="99706" custRadScaleInc="30753">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الرقابة على دستورية القوانين</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solidFill>
                <a:schemeClr val="tx1"/>
              </a:solidFill>
              <a:ea typeface="Calibri"/>
              <a:cs typeface="Ali-A-Samik"/>
            </a:rPr>
            <a:t>رقابة الامتناع(الدفع)</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رقابة الالغاء</a:t>
          </a:r>
        </a:p>
        <a:p>
          <a:r>
            <a:rPr lang="ar-SA" b="1" dirty="0">
              <a:ea typeface="Calibri"/>
              <a:cs typeface="Ali-A-Samik"/>
            </a:rPr>
            <a:t>الرقابة السابقة- الرقابة اللاحقة</a:t>
          </a:r>
        </a:p>
        <a:p>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3" custScaleX="179811" custLinFactNeighborX="59290" custLinFactNeighborY="-38335">
        <dgm:presLayoutVars>
          <dgm:chMax val="7"/>
          <dgm:chPref val="7"/>
        </dgm:presLayoutVars>
      </dgm:prSet>
      <dgm:spPr/>
    </dgm:pt>
    <dgm:pt modelId="{FFFCCBE2-877B-4324-9AB9-99700523BDFA}" type="pres">
      <dgm:prSet presAssocID="{20117DFC-0150-4CCB-A76C-0EE463201C98}" presName="Name56" presStyleLbl="parChTrans1D2" presStyleIdx="0" presStyleCnt="2"/>
      <dgm:spPr/>
    </dgm:pt>
    <dgm:pt modelId="{EAB7BBB9-0ADB-4010-9116-BD7C469105A1}" type="pres">
      <dgm:prSet presAssocID="{DE819B6D-E79D-4838-8554-CAC182FD812A}" presName="text0" presStyleLbl="node1" presStyleIdx="1" presStyleCnt="3" custScaleX="364925" custScaleY="162915" custRadScaleRad="124028" custRadScaleInc="-89455">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2"/>
      <dgm:spPr/>
    </dgm:pt>
    <dgm:pt modelId="{4BF22A8F-003E-4020-B7EB-3CB5C783130F}" type="pres">
      <dgm:prSet presAssocID="{A8D046A2-D62C-4B06-B460-4623EB7BADAE}" presName="text0" presStyleLbl="node1" presStyleIdx="2" presStyleCnt="3" custScaleX="364926" custScaleY="158609" custRadScaleRad="99706" custRadScaleInc="30753">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الوسائل السياسية في المجال الداخلي</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solidFill>
                <a:schemeClr val="tx1"/>
              </a:solidFill>
              <a:ea typeface="Calibri"/>
              <a:cs typeface="Ali-A-Samik"/>
            </a:rPr>
            <a:t>الاحزاب السياسية </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ea typeface="Calibri"/>
              <a:cs typeface="Ali-A-Samik"/>
            </a:rPr>
            <a:t>منظمات المجتمع المدني</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05C93104-6105-4127-9B04-C6191049DE7E}">
      <dgm:prSet custT="1"/>
      <dgm:spPr/>
      <dgm:t>
        <a:bodyPr/>
        <a:lstStyle/>
        <a:p>
          <a:r>
            <a:rPr lang="ar-SA" sz="4400" b="1" dirty="0"/>
            <a:t>الرأي العام</a:t>
          </a:r>
          <a:endParaRPr lang="en-US" sz="4400" b="1" dirty="0"/>
        </a:p>
      </dgm:t>
    </dgm:pt>
    <dgm:pt modelId="{BD96C6CF-EDA9-477A-81D2-DC396395839E}" type="parTrans" cxnId="{05F42420-4441-47EA-9A59-57A37E9A7CF5}">
      <dgm:prSet/>
      <dgm:spPr/>
      <dgm:t>
        <a:bodyPr/>
        <a:lstStyle/>
        <a:p>
          <a:endParaRPr lang="en-US"/>
        </a:p>
      </dgm:t>
    </dgm:pt>
    <dgm:pt modelId="{6CC5C2B3-732B-4126-B080-F108C55E0335}" type="sibTrans" cxnId="{05F42420-4441-47EA-9A59-57A37E9A7CF5}">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ScaleX="179811" custLinFactNeighborX="98148" custLinFactNeighborY="-27758">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62915" custRadScaleRad="119282" custRadScaleInc="-112317">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3"/>
      <dgm:spPr/>
    </dgm:pt>
    <dgm:pt modelId="{4BF22A8F-003E-4020-B7EB-3CB5C783130F}" type="pres">
      <dgm:prSet presAssocID="{A8D046A2-D62C-4B06-B460-4623EB7BADAE}" presName="text0" presStyleLbl="node1" presStyleIdx="2" presStyleCnt="4" custScaleX="364926" custScaleY="158609" custRadScaleRad="99706" custRadScaleInc="30753">
        <dgm:presLayoutVars>
          <dgm:bulletEnabled val="1"/>
        </dgm:presLayoutVars>
      </dgm:prSet>
      <dgm:spPr/>
    </dgm:pt>
    <dgm:pt modelId="{37B3A71E-69FC-4381-B8B4-F6979F734558}" type="pres">
      <dgm:prSet presAssocID="{BD96C6CF-EDA9-477A-81D2-DC396395839E}" presName="Name56" presStyleLbl="parChTrans1D2" presStyleIdx="2" presStyleCnt="3"/>
      <dgm:spPr/>
    </dgm:pt>
    <dgm:pt modelId="{10923F93-9A94-4819-870E-D5F1973A57E4}" type="pres">
      <dgm:prSet presAssocID="{05C93104-6105-4127-9B04-C6191049DE7E}" presName="text0" presStyleLbl="node1" presStyleIdx="3" presStyleCnt="4" custScaleX="290016" custScaleY="170585">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5F42420-4441-47EA-9A59-57A37E9A7CF5}" srcId="{F2A183A7-F3C9-4627-8BF4-B22532FD0E8B}" destId="{05C93104-6105-4127-9B04-C6191049DE7E}" srcOrd="2" destOrd="0" parTransId="{BD96C6CF-EDA9-477A-81D2-DC396395839E}" sibTransId="{6CC5C2B3-732B-4126-B080-F108C55E0335}"/>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6C2FD266-2B68-4D92-A5FD-04DBBBF0B82E}" type="presOf" srcId="{05C93104-6105-4127-9B04-C6191049DE7E}" destId="{10923F93-9A94-4819-870E-D5F1973A57E4}" srcOrd="0" destOrd="0" presId="urn:microsoft.com/office/officeart/2008/layout/RadialCluster"/>
    <dgm:cxn modelId="{B9586F72-B75F-4828-84D5-3133FE5F7FFB}" type="presOf" srcId="{BD96C6CF-EDA9-477A-81D2-DC396395839E}" destId="{37B3A71E-69FC-4381-B8B4-F6979F734558}"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 modelId="{657852F7-765F-4807-8744-50B17ABC48A2}" type="presParOf" srcId="{2A7B8F0B-B85B-47C4-8EEE-F35136F600FC}" destId="{37B3A71E-69FC-4381-B8B4-F6979F734558}" srcOrd="5" destOrd="0" presId="urn:microsoft.com/office/officeart/2008/layout/RadialCluster"/>
    <dgm:cxn modelId="{7C51658E-918B-4780-8F07-4E76E8348DE8}" type="presParOf" srcId="{2A7B8F0B-B85B-47C4-8EEE-F35136F600FC}" destId="{10923F93-9A94-4819-870E-D5F1973A57E4}"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الوسائل السياسية في المجال الخارجي</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t>الهيئات</a:t>
          </a:r>
          <a:r>
            <a:rPr lang="ar-SA" sz="3200" b="1" baseline="0" dirty="0"/>
            <a:t> الدولية</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t>المنظمات غير الحكومية</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05C93104-6105-4127-9B04-C6191049DE7E}">
      <dgm:prSet custT="1"/>
      <dgm:spPr/>
      <dgm:t>
        <a:bodyPr/>
        <a:lstStyle/>
        <a:p>
          <a:r>
            <a:rPr lang="ar-SA" sz="4400" b="1" dirty="0"/>
            <a:t>الهيئات الاقليمية</a:t>
          </a:r>
          <a:endParaRPr lang="en-US" sz="4400" b="1" dirty="0"/>
        </a:p>
      </dgm:t>
    </dgm:pt>
    <dgm:pt modelId="{BD96C6CF-EDA9-477A-81D2-DC396395839E}" type="parTrans" cxnId="{05F42420-4441-47EA-9A59-57A37E9A7CF5}">
      <dgm:prSet/>
      <dgm:spPr/>
      <dgm:t>
        <a:bodyPr/>
        <a:lstStyle/>
        <a:p>
          <a:endParaRPr lang="en-US"/>
        </a:p>
      </dgm:t>
    </dgm:pt>
    <dgm:pt modelId="{6CC5C2B3-732B-4126-B080-F108C55E0335}" type="sibTrans" cxnId="{05F42420-4441-47EA-9A59-57A37E9A7CF5}">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ScaleX="179811" custLinFactNeighborX="98148" custLinFactNeighborY="-27758">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62915" custRadScaleRad="119282" custRadScaleInc="-112317">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3"/>
      <dgm:spPr/>
    </dgm:pt>
    <dgm:pt modelId="{4BF22A8F-003E-4020-B7EB-3CB5C783130F}" type="pres">
      <dgm:prSet presAssocID="{A8D046A2-D62C-4B06-B460-4623EB7BADAE}" presName="text0" presStyleLbl="node1" presStyleIdx="2" presStyleCnt="4" custScaleX="364926" custScaleY="158609" custRadScaleRad="99706" custRadScaleInc="30753">
        <dgm:presLayoutVars>
          <dgm:bulletEnabled val="1"/>
        </dgm:presLayoutVars>
      </dgm:prSet>
      <dgm:spPr/>
    </dgm:pt>
    <dgm:pt modelId="{37B3A71E-69FC-4381-B8B4-F6979F734558}" type="pres">
      <dgm:prSet presAssocID="{BD96C6CF-EDA9-477A-81D2-DC396395839E}" presName="Name56" presStyleLbl="parChTrans1D2" presStyleIdx="2" presStyleCnt="3"/>
      <dgm:spPr/>
    </dgm:pt>
    <dgm:pt modelId="{10923F93-9A94-4819-870E-D5F1973A57E4}" type="pres">
      <dgm:prSet presAssocID="{05C93104-6105-4127-9B04-C6191049DE7E}" presName="text0" presStyleLbl="node1" presStyleIdx="3" presStyleCnt="4" custScaleX="290016" custScaleY="170585">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05F42420-4441-47EA-9A59-57A37E9A7CF5}" srcId="{F2A183A7-F3C9-4627-8BF4-B22532FD0E8B}" destId="{05C93104-6105-4127-9B04-C6191049DE7E}" srcOrd="2" destOrd="0" parTransId="{BD96C6CF-EDA9-477A-81D2-DC396395839E}" sibTransId="{6CC5C2B3-732B-4126-B080-F108C55E0335}"/>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6C2FD266-2B68-4D92-A5FD-04DBBBF0B82E}" type="presOf" srcId="{05C93104-6105-4127-9B04-C6191049DE7E}" destId="{10923F93-9A94-4819-870E-D5F1973A57E4}" srcOrd="0" destOrd="0" presId="urn:microsoft.com/office/officeart/2008/layout/RadialCluster"/>
    <dgm:cxn modelId="{B9586F72-B75F-4828-84D5-3133FE5F7FFB}" type="presOf" srcId="{BD96C6CF-EDA9-477A-81D2-DC396395839E}" destId="{37B3A71E-69FC-4381-B8B4-F6979F734558}"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 modelId="{657852F7-765F-4807-8744-50B17ABC48A2}" type="presParOf" srcId="{2A7B8F0B-B85B-47C4-8EEE-F35136F600FC}" destId="{37B3A71E-69FC-4381-B8B4-F6979F734558}" srcOrd="5" destOrd="0" presId="urn:microsoft.com/office/officeart/2008/layout/RadialCluster"/>
    <dgm:cxn modelId="{7C51658E-918B-4780-8F07-4E76E8348DE8}" type="presParOf" srcId="{2A7B8F0B-B85B-47C4-8EEE-F35136F600FC}" destId="{10923F93-9A94-4819-870E-D5F1973A57E4}"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الهيئات الدولية</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t>المجلس الاقتصادي و الاجتماعي</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t>لجنة</a:t>
          </a:r>
          <a:r>
            <a:rPr lang="ar-SA" b="1" baseline="0" dirty="0"/>
            <a:t> حقوق الانسان</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05C93104-6105-4127-9B04-C6191049DE7E}">
      <dgm:prSet custT="1"/>
      <dgm:spPr/>
      <dgm:t>
        <a:bodyPr/>
        <a:lstStyle/>
        <a:p>
          <a:r>
            <a:rPr lang="ar-SA" sz="3200" b="1" dirty="0"/>
            <a:t>لجنة تقصي الحقائق</a:t>
          </a:r>
          <a:endParaRPr lang="en-US" sz="3200" b="1" dirty="0"/>
        </a:p>
      </dgm:t>
    </dgm:pt>
    <dgm:pt modelId="{BD96C6CF-EDA9-477A-81D2-DC396395839E}" type="parTrans" cxnId="{05F42420-4441-47EA-9A59-57A37E9A7CF5}">
      <dgm:prSet/>
      <dgm:spPr/>
      <dgm:t>
        <a:bodyPr/>
        <a:lstStyle/>
        <a:p>
          <a:endParaRPr lang="en-US"/>
        </a:p>
      </dgm:t>
    </dgm:pt>
    <dgm:pt modelId="{6CC5C2B3-732B-4126-B080-F108C55E0335}" type="sibTrans" cxnId="{05F42420-4441-47EA-9A59-57A37E9A7CF5}">
      <dgm:prSet/>
      <dgm:spPr/>
      <dgm:t>
        <a:bodyPr/>
        <a:lstStyle/>
        <a:p>
          <a:endParaRPr lang="en-US"/>
        </a:p>
      </dgm:t>
    </dgm:pt>
    <dgm:pt modelId="{06F2F3AA-C38E-4B6A-BAFF-EB0D052F5989}">
      <dgm:prSet/>
      <dgm:spPr/>
      <dgm:t>
        <a:bodyPr/>
        <a:lstStyle/>
        <a:p>
          <a:r>
            <a:rPr lang="en-US" dirty="0"/>
            <a:t>UN</a:t>
          </a:r>
          <a:r>
            <a:rPr lang="ar-SA" dirty="0"/>
            <a:t>لجان اتفاقيات  </a:t>
          </a:r>
          <a:endParaRPr lang="en-US" dirty="0"/>
        </a:p>
      </dgm:t>
    </dgm:pt>
    <dgm:pt modelId="{CE10F534-7314-4938-A795-57DBA5292A1B}" type="parTrans" cxnId="{EF56C8C5-6A64-486D-9C5F-ECA28A83280C}">
      <dgm:prSet/>
      <dgm:spPr/>
      <dgm:t>
        <a:bodyPr/>
        <a:lstStyle/>
        <a:p>
          <a:endParaRPr lang="en-US"/>
        </a:p>
      </dgm:t>
    </dgm:pt>
    <dgm:pt modelId="{A500B2F7-BFD5-4D02-BB71-352700EF8E7A}" type="sibTrans" cxnId="{EF56C8C5-6A64-486D-9C5F-ECA28A83280C}">
      <dgm:prSet/>
      <dgm:spPr/>
      <dgm:t>
        <a:bodyPr/>
        <a:lstStyle/>
        <a:p>
          <a:endParaRPr lang="en-US"/>
        </a:p>
      </dgm:t>
    </dgm:pt>
    <dgm:pt modelId="{67EFA20F-0582-40B9-940D-232A2A48FE55}">
      <dgm:prSet/>
      <dgm:spPr/>
      <dgm:t>
        <a:bodyPr/>
        <a:lstStyle/>
        <a:p>
          <a:r>
            <a:rPr lang="ar-SA" dirty="0"/>
            <a:t>فاعيلة الهيئات الدولية</a:t>
          </a:r>
          <a:endParaRPr lang="en-US" dirty="0"/>
        </a:p>
      </dgm:t>
    </dgm:pt>
    <dgm:pt modelId="{6C5DD1F8-EB02-46DD-B141-5E24FD2A3E73}" type="parTrans" cxnId="{3C6B20D2-5982-4713-8537-6C4F41371775}">
      <dgm:prSet/>
      <dgm:spPr/>
      <dgm:t>
        <a:bodyPr/>
        <a:lstStyle/>
        <a:p>
          <a:endParaRPr lang="en-US"/>
        </a:p>
      </dgm:t>
    </dgm:pt>
    <dgm:pt modelId="{5E8E7C0F-FA02-4CF2-B542-ADD3E8623E58}" type="sibTrans" cxnId="{3C6B20D2-5982-4713-8537-6C4F41371775}">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6" custScaleX="179811" custLinFactNeighborX="98148" custLinFactNeighborY="-27758">
        <dgm:presLayoutVars>
          <dgm:chMax val="7"/>
          <dgm:chPref val="7"/>
        </dgm:presLayoutVars>
      </dgm:prSet>
      <dgm:spPr/>
    </dgm:pt>
    <dgm:pt modelId="{FFFCCBE2-877B-4324-9AB9-99700523BDFA}" type="pres">
      <dgm:prSet presAssocID="{20117DFC-0150-4CCB-A76C-0EE463201C98}" presName="Name56" presStyleLbl="parChTrans1D2" presStyleIdx="0" presStyleCnt="5"/>
      <dgm:spPr/>
    </dgm:pt>
    <dgm:pt modelId="{EAB7BBB9-0ADB-4010-9116-BD7C469105A1}" type="pres">
      <dgm:prSet presAssocID="{DE819B6D-E79D-4838-8554-CAC182FD812A}" presName="text0" presStyleLbl="node1" presStyleIdx="1" presStyleCnt="6" custScaleX="364925" custScaleY="114628" custRadScaleRad="119282" custRadScaleInc="-112317">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5"/>
      <dgm:spPr/>
    </dgm:pt>
    <dgm:pt modelId="{4BF22A8F-003E-4020-B7EB-3CB5C783130F}" type="pres">
      <dgm:prSet presAssocID="{A8D046A2-D62C-4B06-B460-4623EB7BADAE}" presName="text0" presStyleLbl="node1" presStyleIdx="2" presStyleCnt="6" custScaleX="364926" custScaleY="158609" custRadScaleRad="177052" custRadScaleInc="82667">
        <dgm:presLayoutVars>
          <dgm:bulletEnabled val="1"/>
        </dgm:presLayoutVars>
      </dgm:prSet>
      <dgm:spPr/>
    </dgm:pt>
    <dgm:pt modelId="{37B3A71E-69FC-4381-B8B4-F6979F734558}" type="pres">
      <dgm:prSet presAssocID="{BD96C6CF-EDA9-477A-81D2-DC396395839E}" presName="Name56" presStyleLbl="parChTrans1D2" presStyleIdx="2" presStyleCnt="5"/>
      <dgm:spPr/>
    </dgm:pt>
    <dgm:pt modelId="{10923F93-9A94-4819-870E-D5F1973A57E4}" type="pres">
      <dgm:prSet presAssocID="{05C93104-6105-4127-9B04-C6191049DE7E}" presName="text0" presStyleLbl="node1" presStyleIdx="3" presStyleCnt="6" custScaleX="290016" custScaleY="170585" custRadScaleRad="32299" custRadScaleInc="75370">
        <dgm:presLayoutVars>
          <dgm:bulletEnabled val="1"/>
        </dgm:presLayoutVars>
      </dgm:prSet>
      <dgm:spPr/>
    </dgm:pt>
    <dgm:pt modelId="{51CF6BF5-EB63-42B5-97D9-31B51ABAB2B1}" type="pres">
      <dgm:prSet presAssocID="{CE10F534-7314-4938-A795-57DBA5292A1B}" presName="Name56" presStyleLbl="parChTrans1D2" presStyleIdx="3" presStyleCnt="5"/>
      <dgm:spPr/>
    </dgm:pt>
    <dgm:pt modelId="{E52D170B-55FF-4A9B-BCE5-322A608750B2}" type="pres">
      <dgm:prSet presAssocID="{06F2F3AA-C38E-4B6A-BAFF-EB0D052F5989}" presName="text0" presStyleLbl="node1" presStyleIdx="4" presStyleCnt="6" custScaleX="276994" custRadScaleRad="190495" custRadScaleInc="73668">
        <dgm:presLayoutVars>
          <dgm:bulletEnabled val="1"/>
        </dgm:presLayoutVars>
      </dgm:prSet>
      <dgm:spPr/>
    </dgm:pt>
    <dgm:pt modelId="{7AF1C3CB-4DE1-4BFC-9DE3-24E62107AED5}" type="pres">
      <dgm:prSet presAssocID="{6C5DD1F8-EB02-46DD-B141-5E24FD2A3E73}" presName="Name56" presStyleLbl="parChTrans1D2" presStyleIdx="4" presStyleCnt="5"/>
      <dgm:spPr/>
    </dgm:pt>
    <dgm:pt modelId="{340B0B4E-BDF9-4223-B2CA-DCD99089CB01}" type="pres">
      <dgm:prSet presAssocID="{67EFA20F-0582-40B9-940D-232A2A48FE55}" presName="text0" presStyleLbl="node1" presStyleIdx="5" presStyleCnt="6" custScaleX="278676">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35A36817-6280-4D2B-BBE7-D3789AED67EB}" type="presOf" srcId="{6C5DD1F8-EB02-46DD-B141-5E24FD2A3E73}" destId="{7AF1C3CB-4DE1-4BFC-9DE3-24E62107AED5}" srcOrd="0" destOrd="0" presId="urn:microsoft.com/office/officeart/2008/layout/RadialCluster"/>
    <dgm:cxn modelId="{05F42420-4441-47EA-9A59-57A37E9A7CF5}" srcId="{F2A183A7-F3C9-4627-8BF4-B22532FD0E8B}" destId="{05C93104-6105-4127-9B04-C6191049DE7E}" srcOrd="2" destOrd="0" parTransId="{BD96C6CF-EDA9-477A-81D2-DC396395839E}" sibTransId="{6CC5C2B3-732B-4126-B080-F108C55E0335}"/>
    <dgm:cxn modelId="{D3AF1D27-2C5A-47A6-8854-BD6CCF87CABB}" type="presOf" srcId="{67EFA20F-0582-40B9-940D-232A2A48FE55}" destId="{340B0B4E-BDF9-4223-B2CA-DCD99089CB01}" srcOrd="0" destOrd="0" presId="urn:microsoft.com/office/officeart/2008/layout/RadialCluster"/>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6C2FD266-2B68-4D92-A5FD-04DBBBF0B82E}" type="presOf" srcId="{05C93104-6105-4127-9B04-C6191049DE7E}" destId="{10923F93-9A94-4819-870E-D5F1973A57E4}" srcOrd="0" destOrd="0" presId="urn:microsoft.com/office/officeart/2008/layout/RadialCluster"/>
    <dgm:cxn modelId="{B9586F72-B75F-4828-84D5-3133FE5F7FFB}" type="presOf" srcId="{BD96C6CF-EDA9-477A-81D2-DC396395839E}" destId="{37B3A71E-69FC-4381-B8B4-F6979F734558}"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9A555389-587C-4DFC-AFD8-DC263851FBB1}" type="presOf" srcId="{06F2F3AA-C38E-4B6A-BAFF-EB0D052F5989}" destId="{E52D170B-55FF-4A9B-BCE5-322A608750B2}" srcOrd="0" destOrd="0" presId="urn:microsoft.com/office/officeart/2008/layout/RadialCluster"/>
    <dgm:cxn modelId="{0955DE9D-190E-430E-A25E-1FC1F4A475DC}" type="presOf" srcId="{CE10F534-7314-4938-A795-57DBA5292A1B}" destId="{51CF6BF5-EB63-42B5-97D9-31B51ABAB2B1}"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EF56C8C5-6A64-486D-9C5F-ECA28A83280C}" srcId="{F2A183A7-F3C9-4627-8BF4-B22532FD0E8B}" destId="{06F2F3AA-C38E-4B6A-BAFF-EB0D052F5989}" srcOrd="3" destOrd="0" parTransId="{CE10F534-7314-4938-A795-57DBA5292A1B}" sibTransId="{A500B2F7-BFD5-4D02-BB71-352700EF8E7A}"/>
    <dgm:cxn modelId="{3C6B20D2-5982-4713-8537-6C4F41371775}" srcId="{F2A183A7-F3C9-4627-8BF4-B22532FD0E8B}" destId="{67EFA20F-0582-40B9-940D-232A2A48FE55}" srcOrd="4" destOrd="0" parTransId="{6C5DD1F8-EB02-46DD-B141-5E24FD2A3E73}" sibTransId="{5E8E7C0F-FA02-4CF2-B542-ADD3E8623E58}"/>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 modelId="{657852F7-765F-4807-8744-50B17ABC48A2}" type="presParOf" srcId="{2A7B8F0B-B85B-47C4-8EEE-F35136F600FC}" destId="{37B3A71E-69FC-4381-B8B4-F6979F734558}" srcOrd="5" destOrd="0" presId="urn:microsoft.com/office/officeart/2008/layout/RadialCluster"/>
    <dgm:cxn modelId="{7C51658E-918B-4780-8F07-4E76E8348DE8}" type="presParOf" srcId="{2A7B8F0B-B85B-47C4-8EEE-F35136F600FC}" destId="{10923F93-9A94-4819-870E-D5F1973A57E4}" srcOrd="6" destOrd="0" presId="urn:microsoft.com/office/officeart/2008/layout/RadialCluster"/>
    <dgm:cxn modelId="{8CE2A74A-6AD8-459A-8654-39AA983FC99D}" type="presParOf" srcId="{2A7B8F0B-B85B-47C4-8EEE-F35136F600FC}" destId="{51CF6BF5-EB63-42B5-97D9-31B51ABAB2B1}" srcOrd="7" destOrd="0" presId="urn:microsoft.com/office/officeart/2008/layout/RadialCluster"/>
    <dgm:cxn modelId="{289363FD-7851-4607-8E50-B9AF682FD752}" type="presParOf" srcId="{2A7B8F0B-B85B-47C4-8EEE-F35136F600FC}" destId="{E52D170B-55FF-4A9B-BCE5-322A608750B2}" srcOrd="8" destOrd="0" presId="urn:microsoft.com/office/officeart/2008/layout/RadialCluster"/>
    <dgm:cxn modelId="{E5B8B113-5151-4A01-8F0A-C5CA6CDA611F}" type="presParOf" srcId="{2A7B8F0B-B85B-47C4-8EEE-F35136F600FC}" destId="{7AF1C3CB-4DE1-4BFC-9DE3-24E62107AED5}" srcOrd="9" destOrd="0" presId="urn:microsoft.com/office/officeart/2008/layout/RadialCluster"/>
    <dgm:cxn modelId="{33C79786-F698-4E48-84A7-065725D617A3}" type="presParOf" srcId="{2A7B8F0B-B85B-47C4-8EEE-F35136F600FC}" destId="{340B0B4E-BDF9-4223-B2CA-DCD99089CB01}"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2658CA-8EF6-455B-95A7-774BA19B35BA}" type="doc">
      <dgm:prSet loTypeId="urn:microsoft.com/office/officeart/2008/layout/RadialCluster" loCatId="cycle" qsTypeId="urn:microsoft.com/office/officeart/2005/8/quickstyle/3d1" qsCatId="3D" csTypeId="urn:microsoft.com/office/officeart/2005/8/colors/colorful1#13" csCatId="colorful" phldr="1"/>
      <dgm:spPr/>
      <dgm:t>
        <a:bodyPr/>
        <a:lstStyle/>
        <a:p>
          <a:endParaRPr lang="en-US"/>
        </a:p>
      </dgm:t>
    </dgm:pt>
    <dgm:pt modelId="{F2A183A7-F3C9-4627-8BF4-B22532FD0E8B}">
      <dgm:prSet phldrT="[Text]"/>
      <dgm:spPr/>
      <dgm:t>
        <a:bodyPr/>
        <a:lstStyle/>
        <a:p>
          <a:r>
            <a:rPr lang="ar-SA" b="1" dirty="0"/>
            <a:t>الهيئات الاقليمية</a:t>
          </a:r>
          <a:endParaRPr lang="en-US" b="1" dirty="0"/>
        </a:p>
      </dgm:t>
    </dgm:pt>
    <dgm:pt modelId="{DCF04AF7-8054-4743-807A-C88CF693D447}" type="parTrans" cxnId="{9AC0F058-E89A-462E-AB7C-F3CB06935C96}">
      <dgm:prSet/>
      <dgm:spPr/>
      <dgm:t>
        <a:bodyPr/>
        <a:lstStyle/>
        <a:p>
          <a:endParaRPr lang="en-US"/>
        </a:p>
      </dgm:t>
    </dgm:pt>
    <dgm:pt modelId="{74506C1B-283D-47AC-A405-63E917AB91A4}" type="sibTrans" cxnId="{9AC0F058-E89A-462E-AB7C-F3CB06935C96}">
      <dgm:prSet/>
      <dgm:spPr/>
      <dgm:t>
        <a:bodyPr/>
        <a:lstStyle/>
        <a:p>
          <a:endParaRPr lang="en-US"/>
        </a:p>
      </dgm:t>
    </dgm:pt>
    <dgm:pt modelId="{DE819B6D-E79D-4838-8554-CAC182FD812A}">
      <dgm:prSet phldrT="[Text]" custT="1"/>
      <dgm:spPr/>
      <dgm:t>
        <a:bodyPr/>
        <a:lstStyle/>
        <a:p>
          <a:r>
            <a:rPr lang="ar-SA" sz="3200" b="1" dirty="0"/>
            <a:t>الهيئات الاقليمية في الاتفاقيات الاوروبية</a:t>
          </a:r>
          <a:endParaRPr lang="en-US" sz="3200" b="1" dirty="0"/>
        </a:p>
      </dgm:t>
    </dgm:pt>
    <dgm:pt modelId="{20117DFC-0150-4CCB-A76C-0EE463201C98}" type="parTrans" cxnId="{67D75CDE-80D3-4867-8A5C-7C4B931C7DBD}">
      <dgm:prSet/>
      <dgm:spPr/>
      <dgm:t>
        <a:bodyPr/>
        <a:lstStyle/>
        <a:p>
          <a:endParaRPr lang="en-US"/>
        </a:p>
      </dgm:t>
    </dgm:pt>
    <dgm:pt modelId="{63D9FDB1-1221-4343-9EE0-6DF1788B68FE}" type="sibTrans" cxnId="{67D75CDE-80D3-4867-8A5C-7C4B931C7DBD}">
      <dgm:prSet/>
      <dgm:spPr/>
      <dgm:t>
        <a:bodyPr/>
        <a:lstStyle/>
        <a:p>
          <a:endParaRPr lang="en-US"/>
        </a:p>
      </dgm:t>
    </dgm:pt>
    <dgm:pt modelId="{A8D046A2-D62C-4B06-B460-4623EB7BADAE}">
      <dgm:prSet phldrT="[Text]"/>
      <dgm:spPr/>
      <dgm:t>
        <a:bodyPr/>
        <a:lstStyle/>
        <a:p>
          <a:r>
            <a:rPr lang="ar-SA" b="1" dirty="0"/>
            <a:t>الميثاق الافريقي</a:t>
          </a:r>
          <a:endParaRPr lang="ar-IQ" b="1" dirty="0"/>
        </a:p>
      </dgm:t>
    </dgm:pt>
    <dgm:pt modelId="{B7D09E1A-5FEF-49A5-A022-49758AC18C31}" type="parTrans" cxnId="{85087113-6BC0-4663-9FFF-0674E56EE741}">
      <dgm:prSet/>
      <dgm:spPr/>
      <dgm:t>
        <a:bodyPr/>
        <a:lstStyle/>
        <a:p>
          <a:endParaRPr lang="en-US"/>
        </a:p>
      </dgm:t>
    </dgm:pt>
    <dgm:pt modelId="{C4CE22A2-67F9-4B65-9B13-85983C1AC5FC}" type="sibTrans" cxnId="{85087113-6BC0-4663-9FFF-0674E56EE741}">
      <dgm:prSet/>
      <dgm:spPr/>
      <dgm:t>
        <a:bodyPr/>
        <a:lstStyle/>
        <a:p>
          <a:endParaRPr lang="en-US"/>
        </a:p>
      </dgm:t>
    </dgm:pt>
    <dgm:pt modelId="{67EFA20F-0582-40B9-940D-232A2A48FE55}">
      <dgm:prSet/>
      <dgm:spPr/>
      <dgm:t>
        <a:bodyPr/>
        <a:lstStyle/>
        <a:p>
          <a:r>
            <a:rPr lang="ar-SA" dirty="0"/>
            <a:t>في الاتفاقيات الامريكية</a:t>
          </a:r>
          <a:endParaRPr lang="en-US" dirty="0"/>
        </a:p>
      </dgm:t>
    </dgm:pt>
    <dgm:pt modelId="{6C5DD1F8-EB02-46DD-B141-5E24FD2A3E73}" type="parTrans" cxnId="{3C6B20D2-5982-4713-8537-6C4F41371775}">
      <dgm:prSet/>
      <dgm:spPr/>
      <dgm:t>
        <a:bodyPr/>
        <a:lstStyle/>
        <a:p>
          <a:endParaRPr lang="en-US"/>
        </a:p>
      </dgm:t>
    </dgm:pt>
    <dgm:pt modelId="{5E8E7C0F-FA02-4CF2-B542-ADD3E8623E58}" type="sibTrans" cxnId="{3C6B20D2-5982-4713-8537-6C4F41371775}">
      <dgm:prSet/>
      <dgm:spPr/>
      <dgm:t>
        <a:bodyPr/>
        <a:lstStyle/>
        <a:p>
          <a:endParaRPr lang="en-US"/>
        </a:p>
      </dgm:t>
    </dgm:pt>
    <dgm:pt modelId="{72A62B45-007E-4287-9A07-7C3B376E4348}" type="pres">
      <dgm:prSet presAssocID="{CE2658CA-8EF6-455B-95A7-774BA19B35BA}" presName="Name0" presStyleCnt="0">
        <dgm:presLayoutVars>
          <dgm:chMax val="1"/>
          <dgm:chPref val="1"/>
          <dgm:dir/>
          <dgm:animOne val="branch"/>
          <dgm:animLvl val="lvl"/>
        </dgm:presLayoutVars>
      </dgm:prSet>
      <dgm:spPr/>
    </dgm:pt>
    <dgm:pt modelId="{2A7B8F0B-B85B-47C4-8EEE-F35136F600FC}" type="pres">
      <dgm:prSet presAssocID="{F2A183A7-F3C9-4627-8BF4-B22532FD0E8B}" presName="singleCycle" presStyleCnt="0"/>
      <dgm:spPr/>
    </dgm:pt>
    <dgm:pt modelId="{B3920FA4-F350-40FD-828A-95CD0F671B7B}" type="pres">
      <dgm:prSet presAssocID="{F2A183A7-F3C9-4627-8BF4-B22532FD0E8B}" presName="singleCenter" presStyleLbl="node1" presStyleIdx="0" presStyleCnt="4" custScaleX="179811" custLinFactNeighborX="98148" custLinFactNeighborY="-27758">
        <dgm:presLayoutVars>
          <dgm:chMax val="7"/>
          <dgm:chPref val="7"/>
        </dgm:presLayoutVars>
      </dgm:prSet>
      <dgm:spPr/>
    </dgm:pt>
    <dgm:pt modelId="{FFFCCBE2-877B-4324-9AB9-99700523BDFA}" type="pres">
      <dgm:prSet presAssocID="{20117DFC-0150-4CCB-A76C-0EE463201C98}" presName="Name56" presStyleLbl="parChTrans1D2" presStyleIdx="0" presStyleCnt="3"/>
      <dgm:spPr/>
    </dgm:pt>
    <dgm:pt modelId="{EAB7BBB9-0ADB-4010-9116-BD7C469105A1}" type="pres">
      <dgm:prSet presAssocID="{DE819B6D-E79D-4838-8554-CAC182FD812A}" presName="text0" presStyleLbl="node1" presStyleIdx="1" presStyleCnt="4" custScaleX="364925" custScaleY="114628" custRadScaleRad="119282" custRadScaleInc="-112317">
        <dgm:presLayoutVars>
          <dgm:bulletEnabled val="1"/>
        </dgm:presLayoutVars>
      </dgm:prSet>
      <dgm:spPr>
        <a:prstGeom prst="rect">
          <a:avLst/>
        </a:prstGeom>
      </dgm:spPr>
    </dgm:pt>
    <dgm:pt modelId="{129E2C9E-6C52-44A6-98BE-151132EE101C}" type="pres">
      <dgm:prSet presAssocID="{B7D09E1A-5FEF-49A5-A022-49758AC18C31}" presName="Name56" presStyleLbl="parChTrans1D2" presStyleIdx="1" presStyleCnt="3"/>
      <dgm:spPr/>
    </dgm:pt>
    <dgm:pt modelId="{4BF22A8F-003E-4020-B7EB-3CB5C783130F}" type="pres">
      <dgm:prSet presAssocID="{A8D046A2-D62C-4B06-B460-4623EB7BADAE}" presName="text0" presStyleLbl="node1" presStyleIdx="2" presStyleCnt="4" custScaleX="364926" custScaleY="158609" custRadScaleRad="177052" custRadScaleInc="82667">
        <dgm:presLayoutVars>
          <dgm:bulletEnabled val="1"/>
        </dgm:presLayoutVars>
      </dgm:prSet>
      <dgm:spPr/>
    </dgm:pt>
    <dgm:pt modelId="{7AF1C3CB-4DE1-4BFC-9DE3-24E62107AED5}" type="pres">
      <dgm:prSet presAssocID="{6C5DD1F8-EB02-46DD-B141-5E24FD2A3E73}" presName="Name56" presStyleLbl="parChTrans1D2" presStyleIdx="2" presStyleCnt="3"/>
      <dgm:spPr/>
    </dgm:pt>
    <dgm:pt modelId="{340B0B4E-BDF9-4223-B2CA-DCD99089CB01}" type="pres">
      <dgm:prSet presAssocID="{67EFA20F-0582-40B9-940D-232A2A48FE55}" presName="text0" presStyleLbl="node1" presStyleIdx="3" presStyleCnt="4" custScaleX="278676" custRadScaleRad="119736" custRadScaleInc="30648">
        <dgm:presLayoutVars>
          <dgm:bulletEnabled val="1"/>
        </dgm:presLayoutVars>
      </dgm:prSet>
      <dgm:spPr/>
    </dgm:pt>
  </dgm:ptLst>
  <dgm:cxnLst>
    <dgm:cxn modelId="{73695202-F0DC-492A-B40A-23D3BADFB975}" type="presOf" srcId="{A8D046A2-D62C-4B06-B460-4623EB7BADAE}" destId="{4BF22A8F-003E-4020-B7EB-3CB5C783130F}" srcOrd="0" destOrd="0" presId="urn:microsoft.com/office/officeart/2008/layout/RadialCluster"/>
    <dgm:cxn modelId="{C1DAE40E-F311-4974-AB7F-429B365E97D6}" type="presOf" srcId="{20117DFC-0150-4CCB-A76C-0EE463201C98}" destId="{FFFCCBE2-877B-4324-9AB9-99700523BDFA}" srcOrd="0" destOrd="0" presId="urn:microsoft.com/office/officeart/2008/layout/RadialCluster"/>
    <dgm:cxn modelId="{85087113-6BC0-4663-9FFF-0674E56EE741}" srcId="{F2A183A7-F3C9-4627-8BF4-B22532FD0E8B}" destId="{A8D046A2-D62C-4B06-B460-4623EB7BADAE}" srcOrd="1" destOrd="0" parTransId="{B7D09E1A-5FEF-49A5-A022-49758AC18C31}" sibTransId="{C4CE22A2-67F9-4B65-9B13-85983C1AC5FC}"/>
    <dgm:cxn modelId="{35A36817-6280-4D2B-BBE7-D3789AED67EB}" type="presOf" srcId="{6C5DD1F8-EB02-46DD-B141-5E24FD2A3E73}" destId="{7AF1C3CB-4DE1-4BFC-9DE3-24E62107AED5}" srcOrd="0" destOrd="0" presId="urn:microsoft.com/office/officeart/2008/layout/RadialCluster"/>
    <dgm:cxn modelId="{D3AF1D27-2C5A-47A6-8854-BD6CCF87CABB}" type="presOf" srcId="{67EFA20F-0582-40B9-940D-232A2A48FE55}" destId="{340B0B4E-BDF9-4223-B2CA-DCD99089CB01}" srcOrd="0" destOrd="0" presId="urn:microsoft.com/office/officeart/2008/layout/RadialCluster"/>
    <dgm:cxn modelId="{00BFBB43-622E-4C32-8763-96AF47F81A25}" type="presOf" srcId="{B7D09E1A-5FEF-49A5-A022-49758AC18C31}" destId="{129E2C9E-6C52-44A6-98BE-151132EE101C}" srcOrd="0" destOrd="0" presId="urn:microsoft.com/office/officeart/2008/layout/RadialCluster"/>
    <dgm:cxn modelId="{BE5D0544-48AA-4080-B20A-0026D42E3F4C}" type="presOf" srcId="{DE819B6D-E79D-4838-8554-CAC182FD812A}" destId="{EAB7BBB9-0ADB-4010-9116-BD7C469105A1}" srcOrd="0" destOrd="0" presId="urn:microsoft.com/office/officeart/2008/layout/RadialCluster"/>
    <dgm:cxn modelId="{9AC0F058-E89A-462E-AB7C-F3CB06935C96}" srcId="{CE2658CA-8EF6-455B-95A7-774BA19B35BA}" destId="{F2A183A7-F3C9-4627-8BF4-B22532FD0E8B}" srcOrd="0" destOrd="0" parTransId="{DCF04AF7-8054-4743-807A-C88CF693D447}" sibTransId="{74506C1B-283D-47AC-A405-63E917AB91A4}"/>
    <dgm:cxn modelId="{2BE2B27E-8085-42E0-9C85-022519BC5E85}" type="presOf" srcId="{CE2658CA-8EF6-455B-95A7-774BA19B35BA}" destId="{72A62B45-007E-4287-9A07-7C3B376E4348}" srcOrd="0" destOrd="0" presId="urn:microsoft.com/office/officeart/2008/layout/RadialCluster"/>
    <dgm:cxn modelId="{285DA0A9-03D9-4D40-BB48-5A73A88AD861}" type="presOf" srcId="{F2A183A7-F3C9-4627-8BF4-B22532FD0E8B}" destId="{B3920FA4-F350-40FD-828A-95CD0F671B7B}" srcOrd="0" destOrd="0" presId="urn:microsoft.com/office/officeart/2008/layout/RadialCluster"/>
    <dgm:cxn modelId="{3C6B20D2-5982-4713-8537-6C4F41371775}" srcId="{F2A183A7-F3C9-4627-8BF4-B22532FD0E8B}" destId="{67EFA20F-0582-40B9-940D-232A2A48FE55}" srcOrd="2" destOrd="0" parTransId="{6C5DD1F8-EB02-46DD-B141-5E24FD2A3E73}" sibTransId="{5E8E7C0F-FA02-4CF2-B542-ADD3E8623E58}"/>
    <dgm:cxn modelId="{67D75CDE-80D3-4867-8A5C-7C4B931C7DBD}" srcId="{F2A183A7-F3C9-4627-8BF4-B22532FD0E8B}" destId="{DE819B6D-E79D-4838-8554-CAC182FD812A}" srcOrd="0" destOrd="0" parTransId="{20117DFC-0150-4CCB-A76C-0EE463201C98}" sibTransId="{63D9FDB1-1221-4343-9EE0-6DF1788B68FE}"/>
    <dgm:cxn modelId="{FD5F07F4-4C7A-478A-80CB-21169860C4CB}" type="presParOf" srcId="{72A62B45-007E-4287-9A07-7C3B376E4348}" destId="{2A7B8F0B-B85B-47C4-8EEE-F35136F600FC}" srcOrd="0" destOrd="0" presId="urn:microsoft.com/office/officeart/2008/layout/RadialCluster"/>
    <dgm:cxn modelId="{D8C805AB-125A-402F-9026-9925C7A33E4B}" type="presParOf" srcId="{2A7B8F0B-B85B-47C4-8EEE-F35136F600FC}" destId="{B3920FA4-F350-40FD-828A-95CD0F671B7B}" srcOrd="0" destOrd="0" presId="urn:microsoft.com/office/officeart/2008/layout/RadialCluster"/>
    <dgm:cxn modelId="{B6E5E754-D1E6-40D8-BB35-63D7F0BCDBCD}" type="presParOf" srcId="{2A7B8F0B-B85B-47C4-8EEE-F35136F600FC}" destId="{FFFCCBE2-877B-4324-9AB9-99700523BDFA}" srcOrd="1" destOrd="0" presId="urn:microsoft.com/office/officeart/2008/layout/RadialCluster"/>
    <dgm:cxn modelId="{3A20B895-D674-4C81-A140-D09352570224}" type="presParOf" srcId="{2A7B8F0B-B85B-47C4-8EEE-F35136F600FC}" destId="{EAB7BBB9-0ADB-4010-9116-BD7C469105A1}" srcOrd="2" destOrd="0" presId="urn:microsoft.com/office/officeart/2008/layout/RadialCluster"/>
    <dgm:cxn modelId="{579BF372-C790-4F11-8601-ABE861FC0AC4}" type="presParOf" srcId="{2A7B8F0B-B85B-47C4-8EEE-F35136F600FC}" destId="{129E2C9E-6C52-44A6-98BE-151132EE101C}" srcOrd="3" destOrd="0" presId="urn:microsoft.com/office/officeart/2008/layout/RadialCluster"/>
    <dgm:cxn modelId="{DFC13B1C-34E8-4385-B010-71C67D8B110B}" type="presParOf" srcId="{2A7B8F0B-B85B-47C4-8EEE-F35136F600FC}" destId="{4BF22A8F-003E-4020-B7EB-3CB5C783130F}" srcOrd="4" destOrd="0" presId="urn:microsoft.com/office/officeart/2008/layout/RadialCluster"/>
    <dgm:cxn modelId="{E5B8B113-5151-4A01-8F0A-C5CA6CDA611F}" type="presParOf" srcId="{2A7B8F0B-B85B-47C4-8EEE-F35136F600FC}" destId="{7AF1C3CB-4DE1-4BFC-9DE3-24E62107AED5}" srcOrd="5" destOrd="0" presId="urn:microsoft.com/office/officeart/2008/layout/RadialCluster"/>
    <dgm:cxn modelId="{33C79786-F698-4E48-84A7-065725D617A3}" type="presParOf" srcId="{2A7B8F0B-B85B-47C4-8EEE-F35136F600FC}" destId="{340B0B4E-BDF9-4223-B2CA-DCD99089CB01}"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6403018" y="246485"/>
          <a:ext cx="1524000"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endParaRPr lang="en-US" sz="3600" b="1" kern="1200" dirty="0"/>
        </a:p>
      </dsp:txBody>
      <dsp:txXfrm>
        <a:off x="6477414" y="320881"/>
        <a:ext cx="1375208" cy="1375208"/>
      </dsp:txXfrm>
    </dsp:sp>
    <dsp:sp modelId="{FFFCCBE2-877B-4324-9AB9-99700523BDFA}">
      <dsp:nvSpPr>
        <dsp:cNvPr id="0" name=""/>
        <dsp:cNvSpPr/>
      </dsp:nvSpPr>
      <dsp:spPr>
        <a:xfrm rot="10466053">
          <a:off x="3905820" y="1204127"/>
          <a:ext cx="2503098" cy="0"/>
        </a:xfrm>
        <a:custGeom>
          <a:avLst/>
          <a:gdLst/>
          <a:ahLst/>
          <a:cxnLst/>
          <a:rect l="0" t="0" r="0" b="0"/>
          <a:pathLst>
            <a:path>
              <a:moveTo>
                <a:pt x="0" y="0"/>
              </a:moveTo>
              <a:lnTo>
                <a:pt x="2503098"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85544" y="675321"/>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solidFill>
                <a:schemeClr val="tx1"/>
              </a:solidFill>
              <a:ea typeface="Calibri"/>
              <a:cs typeface="Ali-A-Samik"/>
            </a:rPr>
            <a:t>الوسائل القانونية</a:t>
          </a:r>
          <a:endParaRPr lang="en-US" sz="3200" b="1" kern="1200" dirty="0"/>
        </a:p>
      </dsp:txBody>
      <dsp:txXfrm>
        <a:off x="185544" y="675321"/>
        <a:ext cx="3726176" cy="1663492"/>
      </dsp:txXfrm>
    </dsp:sp>
    <dsp:sp modelId="{3D7ED834-A517-445A-87A9-06AD6DB54FF6}">
      <dsp:nvSpPr>
        <dsp:cNvPr id="0" name=""/>
        <dsp:cNvSpPr/>
      </dsp:nvSpPr>
      <dsp:spPr>
        <a:xfrm rot="6119878">
          <a:off x="5799181" y="2745418"/>
          <a:ext cx="1993410" cy="0"/>
        </a:xfrm>
        <a:custGeom>
          <a:avLst/>
          <a:gdLst/>
          <a:ahLst/>
          <a:cxnLst/>
          <a:rect l="0" t="0" r="0" b="0"/>
          <a:pathLst>
            <a:path>
              <a:moveTo>
                <a:pt x="0" y="0"/>
              </a:moveTo>
              <a:lnTo>
                <a:pt x="199341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3BE707-66A7-4D6A-8950-7BC4EF1F0381}">
      <dsp:nvSpPr>
        <dsp:cNvPr id="0" name=""/>
        <dsp:cNvSpPr/>
      </dsp:nvSpPr>
      <dsp:spPr>
        <a:xfrm>
          <a:off x="4601246" y="3720350"/>
          <a:ext cx="3708164" cy="1255091"/>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kern="1200" dirty="0"/>
            <a:t>الوسائل القضائية</a:t>
          </a:r>
          <a:endParaRPr lang="en-US" sz="3400" kern="1200" dirty="0"/>
        </a:p>
      </dsp:txBody>
      <dsp:txXfrm>
        <a:off x="4662514" y="3781618"/>
        <a:ext cx="3585628" cy="1132555"/>
      </dsp:txXfrm>
    </dsp:sp>
    <dsp:sp modelId="{FC5B1B52-5031-4E68-AB15-EEB5E087F2A3}">
      <dsp:nvSpPr>
        <dsp:cNvPr id="0" name=""/>
        <dsp:cNvSpPr/>
      </dsp:nvSpPr>
      <dsp:spPr>
        <a:xfrm rot="8461220">
          <a:off x="3237358" y="2745480"/>
          <a:ext cx="3562186" cy="0"/>
        </a:xfrm>
        <a:custGeom>
          <a:avLst/>
          <a:gdLst/>
          <a:ahLst/>
          <a:cxnLst/>
          <a:rect l="0" t="0" r="0" b="0"/>
          <a:pathLst>
            <a:path>
              <a:moveTo>
                <a:pt x="0" y="0"/>
              </a:moveTo>
              <a:lnTo>
                <a:pt x="3562186"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A86047-27EE-491B-A27D-A9A7085DAD8E}">
      <dsp:nvSpPr>
        <dsp:cNvPr id="0" name=""/>
        <dsp:cNvSpPr/>
      </dsp:nvSpPr>
      <dsp:spPr>
        <a:xfrm>
          <a:off x="1058892" y="3865868"/>
          <a:ext cx="3888139" cy="102108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solidFill>
                <a:schemeClr val="tx1"/>
              </a:solidFill>
              <a:ea typeface="Calibri"/>
              <a:cs typeface="Ali-A-Samik"/>
            </a:rPr>
            <a:t>الوسائل السياسية</a:t>
          </a:r>
          <a:endParaRPr lang="en-US" sz="3400" kern="1200" dirty="0"/>
        </a:p>
      </dsp:txBody>
      <dsp:txXfrm>
        <a:off x="1108737" y="3915713"/>
        <a:ext cx="3788449" cy="9213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5773361" y="155377"/>
          <a:ext cx="261234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t>الوسائل الدستورية</a:t>
          </a:r>
          <a:endParaRPr lang="en-US" sz="3400" b="1" kern="1200" dirty="0"/>
        </a:p>
      </dsp:txBody>
      <dsp:txXfrm>
        <a:off x="5847757" y="229773"/>
        <a:ext cx="2463557" cy="1375208"/>
      </dsp:txXfrm>
    </dsp:sp>
    <dsp:sp modelId="{FFFCCBE2-877B-4324-9AB9-99700523BDFA}">
      <dsp:nvSpPr>
        <dsp:cNvPr id="0" name=""/>
        <dsp:cNvSpPr/>
      </dsp:nvSpPr>
      <dsp:spPr>
        <a:xfrm rot="10466053">
          <a:off x="3821627" y="1139533"/>
          <a:ext cx="1956346" cy="0"/>
        </a:xfrm>
        <a:custGeom>
          <a:avLst/>
          <a:gdLst/>
          <a:ahLst/>
          <a:cxnLst/>
          <a:rect l="0" t="0" r="0" b="0"/>
          <a:pathLst>
            <a:path>
              <a:moveTo>
                <a:pt x="0" y="0"/>
              </a:moveTo>
              <a:lnTo>
                <a:pt x="1956346"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00062" y="584212"/>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t>الدستور</a:t>
          </a:r>
          <a:r>
            <a:rPr lang="ar-SA" sz="3200" b="1" kern="1200" baseline="0" dirty="0"/>
            <a:t> المدون</a:t>
          </a:r>
          <a:endParaRPr lang="en-US" sz="3200" b="1" kern="1200" dirty="0"/>
        </a:p>
      </dsp:txBody>
      <dsp:txXfrm>
        <a:off x="100062" y="584212"/>
        <a:ext cx="3726176" cy="1663492"/>
      </dsp:txXfrm>
    </dsp:sp>
    <dsp:sp modelId="{FC5B1B52-5031-4E68-AB15-EEB5E087F2A3}">
      <dsp:nvSpPr>
        <dsp:cNvPr id="0" name=""/>
        <dsp:cNvSpPr/>
      </dsp:nvSpPr>
      <dsp:spPr>
        <a:xfrm rot="6656910">
          <a:off x="5645407" y="2465290"/>
          <a:ext cx="1683072" cy="0"/>
        </a:xfrm>
        <a:custGeom>
          <a:avLst/>
          <a:gdLst/>
          <a:ahLst/>
          <a:cxnLst/>
          <a:rect l="0" t="0" r="0" b="0"/>
          <a:pathLst>
            <a:path>
              <a:moveTo>
                <a:pt x="0" y="0"/>
              </a:moveTo>
              <a:lnTo>
                <a:pt x="1683072"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A86047-27EE-491B-A27D-A9A7085DAD8E}">
      <dsp:nvSpPr>
        <dsp:cNvPr id="0" name=""/>
        <dsp:cNvSpPr/>
      </dsp:nvSpPr>
      <dsp:spPr>
        <a:xfrm>
          <a:off x="4046548" y="3251202"/>
          <a:ext cx="3888139" cy="102108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solidFill>
                <a:schemeClr val="tx1"/>
              </a:solidFill>
              <a:ea typeface="Calibri"/>
              <a:cs typeface="Ali-A-Samik"/>
            </a:rPr>
            <a:t>مبدأ سيادة القانون</a:t>
          </a:r>
          <a:endParaRPr lang="en-US" sz="3400" kern="1200" dirty="0"/>
        </a:p>
      </dsp:txBody>
      <dsp:txXfrm>
        <a:off x="4096393" y="3301047"/>
        <a:ext cx="3788449" cy="921390"/>
      </dsp:txXfrm>
    </dsp:sp>
    <dsp:sp modelId="{129E2C9E-6C52-44A6-98BE-151132EE101C}">
      <dsp:nvSpPr>
        <dsp:cNvPr id="0" name=""/>
        <dsp:cNvSpPr/>
      </dsp:nvSpPr>
      <dsp:spPr>
        <a:xfrm rot="9123288">
          <a:off x="3394689" y="2202142"/>
          <a:ext cx="2525939" cy="0"/>
        </a:xfrm>
        <a:custGeom>
          <a:avLst/>
          <a:gdLst/>
          <a:ahLst/>
          <a:cxnLst/>
          <a:rect l="0" t="0" r="0" b="0"/>
          <a:pathLst>
            <a:path>
              <a:moveTo>
                <a:pt x="0" y="0"/>
              </a:moveTo>
              <a:lnTo>
                <a:pt x="2525939"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152401" y="2794004"/>
          <a:ext cx="3726186" cy="16195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ea typeface="Calibri"/>
              <a:cs typeface="Ali-A-Samik"/>
            </a:rPr>
            <a:t>مبدأ الفصل بين السلطات</a:t>
          </a:r>
          <a:endParaRPr lang="ar-IQ" sz="3400" b="1" kern="1200" dirty="0"/>
        </a:p>
      </dsp:txBody>
      <dsp:txXfrm>
        <a:off x="231460" y="2873063"/>
        <a:ext cx="3568068" cy="14614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6489598" y="233339"/>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ar-SA" sz="3300" b="1" kern="1200" dirty="0"/>
            <a:t>الرقابة على دستورية القوانين</a:t>
          </a:r>
          <a:endParaRPr lang="en-US" sz="3300" b="1" kern="1200" dirty="0"/>
        </a:p>
      </dsp:txBody>
      <dsp:txXfrm>
        <a:off x="6563994" y="307735"/>
        <a:ext cx="2591527" cy="1375208"/>
      </dsp:txXfrm>
    </dsp:sp>
    <dsp:sp modelId="{FFFCCBE2-877B-4324-9AB9-99700523BDFA}">
      <dsp:nvSpPr>
        <dsp:cNvPr id="0" name=""/>
        <dsp:cNvSpPr/>
      </dsp:nvSpPr>
      <dsp:spPr>
        <a:xfrm rot="10011860">
          <a:off x="4812485" y="1508179"/>
          <a:ext cx="1699344" cy="0"/>
        </a:xfrm>
        <a:custGeom>
          <a:avLst/>
          <a:gdLst/>
          <a:ahLst/>
          <a:cxnLst/>
          <a:rect l="0" t="0" r="0" b="0"/>
          <a:pathLst>
            <a:path>
              <a:moveTo>
                <a:pt x="0" y="0"/>
              </a:moveTo>
              <a:lnTo>
                <a:pt x="1699344"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108540" y="1304305"/>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solidFill>
                <a:schemeClr val="tx1"/>
              </a:solidFill>
              <a:ea typeface="Calibri"/>
              <a:cs typeface="Ali-A-Samik"/>
            </a:rPr>
            <a:t>رقابة الامتناع(الدفع)</a:t>
          </a:r>
          <a:endParaRPr lang="en-US" sz="3200" b="1" kern="1200" dirty="0"/>
        </a:p>
      </dsp:txBody>
      <dsp:txXfrm>
        <a:off x="1108540" y="1304305"/>
        <a:ext cx="3726176" cy="1663492"/>
      </dsp:txXfrm>
    </dsp:sp>
    <dsp:sp modelId="{129E2C9E-6C52-44A6-98BE-151132EE101C}">
      <dsp:nvSpPr>
        <dsp:cNvPr id="0" name=""/>
        <dsp:cNvSpPr/>
      </dsp:nvSpPr>
      <dsp:spPr>
        <a:xfrm rot="8099230">
          <a:off x="4955610" y="2645068"/>
          <a:ext cx="2510315" cy="0"/>
        </a:xfrm>
        <a:custGeom>
          <a:avLst/>
          <a:gdLst/>
          <a:ahLst/>
          <a:cxnLst/>
          <a:rect l="0" t="0" r="0" b="0"/>
          <a:pathLst>
            <a:path>
              <a:moveTo>
                <a:pt x="0" y="0"/>
              </a:moveTo>
              <a:lnTo>
                <a:pt x="2510315"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2650943" y="3532798"/>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ar-SA" sz="2500" b="1" kern="1200" dirty="0">
              <a:ea typeface="Calibri"/>
              <a:cs typeface="Ali-A-Samik"/>
            </a:rPr>
            <a:t>رقابة الالغاء</a:t>
          </a:r>
        </a:p>
        <a:p>
          <a:pPr marL="0" lvl="0" indent="0" algn="ctr" defTabSz="1111250">
            <a:lnSpc>
              <a:spcPct val="90000"/>
            </a:lnSpc>
            <a:spcBef>
              <a:spcPct val="0"/>
            </a:spcBef>
            <a:spcAft>
              <a:spcPct val="35000"/>
            </a:spcAft>
            <a:buNone/>
          </a:pPr>
          <a:r>
            <a:rPr lang="ar-SA" sz="2500" b="1" kern="1200" dirty="0">
              <a:ea typeface="Calibri"/>
              <a:cs typeface="Ali-A-Samik"/>
            </a:rPr>
            <a:t>الرقابة السابقة- الرقابة اللاحقة</a:t>
          </a:r>
        </a:p>
        <a:p>
          <a:pPr marL="0" lvl="0" indent="0" algn="ctr" defTabSz="1111250">
            <a:lnSpc>
              <a:spcPct val="90000"/>
            </a:lnSpc>
            <a:spcBef>
              <a:spcPct val="0"/>
            </a:spcBef>
            <a:spcAft>
              <a:spcPct val="35000"/>
            </a:spcAft>
            <a:buNone/>
          </a:pPr>
          <a:endParaRPr lang="ar-IQ" sz="2500" b="1" kern="1200" dirty="0"/>
        </a:p>
      </dsp:txBody>
      <dsp:txXfrm>
        <a:off x="2730002" y="3611857"/>
        <a:ext cx="3568068" cy="14614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8167164" y="1043869"/>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ar-SA" sz="3100" b="1" kern="1200" dirty="0"/>
            <a:t>الوسائل السياسية في المجال الداخلي</a:t>
          </a:r>
          <a:endParaRPr lang="en-US" sz="3100" b="1" kern="1200" dirty="0"/>
        </a:p>
      </dsp:txBody>
      <dsp:txXfrm>
        <a:off x="8241560" y="1118265"/>
        <a:ext cx="2591527" cy="1375208"/>
      </dsp:txXfrm>
    </dsp:sp>
    <dsp:sp modelId="{FFFCCBE2-877B-4324-9AB9-99700523BDFA}">
      <dsp:nvSpPr>
        <dsp:cNvPr id="0" name=""/>
        <dsp:cNvSpPr/>
      </dsp:nvSpPr>
      <dsp:spPr>
        <a:xfrm rot="10686603">
          <a:off x="4546221" y="1910806"/>
          <a:ext cx="3621927" cy="0"/>
        </a:xfrm>
        <a:custGeom>
          <a:avLst/>
          <a:gdLst/>
          <a:ahLst/>
          <a:cxnLst/>
          <a:rect l="0" t="0" r="0" b="0"/>
          <a:pathLst>
            <a:path>
              <a:moveTo>
                <a:pt x="0" y="0"/>
              </a:moveTo>
              <a:lnTo>
                <a:pt x="3621927"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821030" y="1200263"/>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solidFill>
                <a:schemeClr val="tx1"/>
              </a:solidFill>
              <a:ea typeface="Calibri"/>
              <a:cs typeface="Ali-A-Samik"/>
            </a:rPr>
            <a:t>الاحزاب السياسية </a:t>
          </a:r>
          <a:endParaRPr lang="en-US" sz="3200" b="1" kern="1200" dirty="0"/>
        </a:p>
      </dsp:txBody>
      <dsp:txXfrm>
        <a:off x="821030" y="1200263"/>
        <a:ext cx="3726176" cy="1663492"/>
      </dsp:txXfrm>
    </dsp:sp>
    <dsp:sp modelId="{129E2C9E-6C52-44A6-98BE-151132EE101C}">
      <dsp:nvSpPr>
        <dsp:cNvPr id="0" name=""/>
        <dsp:cNvSpPr/>
      </dsp:nvSpPr>
      <dsp:spPr>
        <a:xfrm rot="8268943">
          <a:off x="7531160" y="3017349"/>
          <a:ext cx="1338700" cy="0"/>
        </a:xfrm>
        <a:custGeom>
          <a:avLst/>
          <a:gdLst/>
          <a:ahLst/>
          <a:cxnLst/>
          <a:rect l="0" t="0" r="0" b="0"/>
          <a:pathLst>
            <a:path>
              <a:moveTo>
                <a:pt x="0" y="0"/>
              </a:moveTo>
              <a:lnTo>
                <a:pt x="133870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4947901" y="3466830"/>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ea typeface="Calibri"/>
              <a:cs typeface="Ali-A-Samik"/>
            </a:rPr>
            <a:t>منظمات المجتمع المدني</a:t>
          </a:r>
          <a:endParaRPr lang="ar-IQ" sz="3400" b="1" kern="1200" dirty="0"/>
        </a:p>
      </dsp:txBody>
      <dsp:txXfrm>
        <a:off x="5026960" y="3545889"/>
        <a:ext cx="3568068" cy="1461406"/>
      </dsp:txXfrm>
    </dsp:sp>
    <dsp:sp modelId="{37B3A71E-69FC-4381-B8B4-F6979F734558}">
      <dsp:nvSpPr>
        <dsp:cNvPr id="0" name=""/>
        <dsp:cNvSpPr/>
      </dsp:nvSpPr>
      <dsp:spPr>
        <a:xfrm rot="9515651">
          <a:off x="4587436" y="3019574"/>
          <a:ext cx="3707605" cy="0"/>
        </a:xfrm>
        <a:custGeom>
          <a:avLst/>
          <a:gdLst/>
          <a:ahLst/>
          <a:cxnLst/>
          <a:rect l="0" t="0" r="0" b="0"/>
          <a:pathLst>
            <a:path>
              <a:moveTo>
                <a:pt x="0" y="0"/>
              </a:moveTo>
              <a:lnTo>
                <a:pt x="3707605"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0923F93-9A94-4819-870E-D5F1973A57E4}">
      <dsp:nvSpPr>
        <dsp:cNvPr id="0" name=""/>
        <dsp:cNvSpPr/>
      </dsp:nvSpPr>
      <dsp:spPr>
        <a:xfrm>
          <a:off x="1754018" y="3405688"/>
          <a:ext cx="2961295" cy="174180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ar-SA" sz="4400" b="1" kern="1200" dirty="0"/>
            <a:t>الرأي العام</a:t>
          </a:r>
          <a:endParaRPr lang="en-US" sz="4400" b="1" kern="1200" dirty="0"/>
        </a:p>
      </dsp:txBody>
      <dsp:txXfrm>
        <a:off x="1839046" y="3490716"/>
        <a:ext cx="2791239" cy="15717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8167164" y="1043869"/>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ar-SA" sz="2900" b="1" kern="1200" dirty="0"/>
            <a:t>الوسائل السياسية في المجال الخارجي</a:t>
          </a:r>
          <a:endParaRPr lang="en-US" sz="2900" b="1" kern="1200" dirty="0"/>
        </a:p>
      </dsp:txBody>
      <dsp:txXfrm>
        <a:off x="8241560" y="1118265"/>
        <a:ext cx="2591527" cy="1375208"/>
      </dsp:txXfrm>
    </dsp:sp>
    <dsp:sp modelId="{FFFCCBE2-877B-4324-9AB9-99700523BDFA}">
      <dsp:nvSpPr>
        <dsp:cNvPr id="0" name=""/>
        <dsp:cNvSpPr/>
      </dsp:nvSpPr>
      <dsp:spPr>
        <a:xfrm rot="10686603">
          <a:off x="4546221" y="1910806"/>
          <a:ext cx="3621927" cy="0"/>
        </a:xfrm>
        <a:custGeom>
          <a:avLst/>
          <a:gdLst/>
          <a:ahLst/>
          <a:cxnLst/>
          <a:rect l="0" t="0" r="0" b="0"/>
          <a:pathLst>
            <a:path>
              <a:moveTo>
                <a:pt x="0" y="0"/>
              </a:moveTo>
              <a:lnTo>
                <a:pt x="3621927"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821030" y="1200263"/>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t>الهيئات</a:t>
          </a:r>
          <a:r>
            <a:rPr lang="ar-SA" sz="3200" b="1" kern="1200" baseline="0" dirty="0"/>
            <a:t> الدولية</a:t>
          </a:r>
          <a:endParaRPr lang="en-US" sz="3200" b="1" kern="1200" dirty="0"/>
        </a:p>
      </dsp:txBody>
      <dsp:txXfrm>
        <a:off x="821030" y="1200263"/>
        <a:ext cx="3726176" cy="1663492"/>
      </dsp:txXfrm>
    </dsp:sp>
    <dsp:sp modelId="{129E2C9E-6C52-44A6-98BE-151132EE101C}">
      <dsp:nvSpPr>
        <dsp:cNvPr id="0" name=""/>
        <dsp:cNvSpPr/>
      </dsp:nvSpPr>
      <dsp:spPr>
        <a:xfrm rot="8268943">
          <a:off x="7531160" y="3017349"/>
          <a:ext cx="1338700" cy="0"/>
        </a:xfrm>
        <a:custGeom>
          <a:avLst/>
          <a:gdLst/>
          <a:ahLst/>
          <a:cxnLst/>
          <a:rect l="0" t="0" r="0" b="0"/>
          <a:pathLst>
            <a:path>
              <a:moveTo>
                <a:pt x="0" y="0"/>
              </a:moveTo>
              <a:lnTo>
                <a:pt x="133870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4947901" y="3466830"/>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t>المنظمات غير الحكومية</a:t>
          </a:r>
          <a:endParaRPr lang="ar-IQ" sz="3400" b="1" kern="1200" dirty="0"/>
        </a:p>
      </dsp:txBody>
      <dsp:txXfrm>
        <a:off x="5026960" y="3545889"/>
        <a:ext cx="3568068" cy="1461406"/>
      </dsp:txXfrm>
    </dsp:sp>
    <dsp:sp modelId="{37B3A71E-69FC-4381-B8B4-F6979F734558}">
      <dsp:nvSpPr>
        <dsp:cNvPr id="0" name=""/>
        <dsp:cNvSpPr/>
      </dsp:nvSpPr>
      <dsp:spPr>
        <a:xfrm rot="9515651">
          <a:off x="4587436" y="3019574"/>
          <a:ext cx="3707605" cy="0"/>
        </a:xfrm>
        <a:custGeom>
          <a:avLst/>
          <a:gdLst/>
          <a:ahLst/>
          <a:cxnLst/>
          <a:rect l="0" t="0" r="0" b="0"/>
          <a:pathLst>
            <a:path>
              <a:moveTo>
                <a:pt x="0" y="0"/>
              </a:moveTo>
              <a:lnTo>
                <a:pt x="3707605"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0923F93-9A94-4819-870E-D5F1973A57E4}">
      <dsp:nvSpPr>
        <dsp:cNvPr id="0" name=""/>
        <dsp:cNvSpPr/>
      </dsp:nvSpPr>
      <dsp:spPr>
        <a:xfrm>
          <a:off x="1754018" y="3405688"/>
          <a:ext cx="2961295" cy="174180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ar-SA" sz="4400" b="1" kern="1200" dirty="0"/>
            <a:t>الهيئات الاقليمية</a:t>
          </a:r>
          <a:endParaRPr lang="en-US" sz="4400" b="1" kern="1200" dirty="0"/>
        </a:p>
      </dsp:txBody>
      <dsp:txXfrm>
        <a:off x="1839046" y="3490716"/>
        <a:ext cx="2791239" cy="1571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6489598" y="0"/>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ar-SA" sz="3500" b="1" kern="1200" dirty="0"/>
            <a:t>الوسائل القانونية</a:t>
          </a:r>
          <a:endParaRPr lang="en-US" sz="3500" b="1" kern="1200" dirty="0"/>
        </a:p>
      </dsp:txBody>
      <dsp:txXfrm>
        <a:off x="6563994" y="74396"/>
        <a:ext cx="2591527" cy="1375208"/>
      </dsp:txXfrm>
    </dsp:sp>
    <dsp:sp modelId="{FFFCCBE2-877B-4324-9AB9-99700523BDFA}">
      <dsp:nvSpPr>
        <dsp:cNvPr id="0" name=""/>
        <dsp:cNvSpPr/>
      </dsp:nvSpPr>
      <dsp:spPr>
        <a:xfrm rot="9857960">
          <a:off x="4802647" y="1379744"/>
          <a:ext cx="1719020" cy="0"/>
        </a:xfrm>
        <a:custGeom>
          <a:avLst/>
          <a:gdLst/>
          <a:ahLst/>
          <a:cxnLst/>
          <a:rect l="0" t="0" r="0" b="0"/>
          <a:pathLst>
            <a:path>
              <a:moveTo>
                <a:pt x="0" y="0"/>
              </a:moveTo>
              <a:lnTo>
                <a:pt x="171902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108540" y="1304305"/>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solidFill>
                <a:schemeClr val="tx1"/>
              </a:solidFill>
              <a:ea typeface="Calibri"/>
              <a:cs typeface="Ali-A-Samik"/>
            </a:rPr>
            <a:t>الوسائل الدستورية</a:t>
          </a:r>
          <a:endParaRPr lang="en-US" sz="3200" b="1" kern="1200" dirty="0"/>
        </a:p>
      </dsp:txBody>
      <dsp:txXfrm>
        <a:off x="1108540" y="1304305"/>
        <a:ext cx="3726176" cy="1663492"/>
      </dsp:txXfrm>
    </dsp:sp>
    <dsp:sp modelId="{129E2C9E-6C52-44A6-98BE-151132EE101C}">
      <dsp:nvSpPr>
        <dsp:cNvPr id="0" name=""/>
        <dsp:cNvSpPr/>
      </dsp:nvSpPr>
      <dsp:spPr>
        <a:xfrm rot="7983486">
          <a:off x="4834569" y="2528399"/>
          <a:ext cx="2749286" cy="0"/>
        </a:xfrm>
        <a:custGeom>
          <a:avLst/>
          <a:gdLst/>
          <a:ahLst/>
          <a:cxnLst/>
          <a:rect l="0" t="0" r="0" b="0"/>
          <a:pathLst>
            <a:path>
              <a:moveTo>
                <a:pt x="0" y="0"/>
              </a:moveTo>
              <a:lnTo>
                <a:pt x="2749286"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2650943" y="3532798"/>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ea typeface="Calibri"/>
              <a:cs typeface="Ali-A-Samik"/>
            </a:rPr>
            <a:t>التشريع العادي</a:t>
          </a:r>
          <a:endParaRPr lang="ar-IQ" sz="3400" b="1" kern="1200" dirty="0"/>
        </a:p>
      </dsp:txBody>
      <dsp:txXfrm>
        <a:off x="2730002" y="3611857"/>
        <a:ext cx="3568068" cy="1461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5773361" y="155377"/>
          <a:ext cx="261234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t>الوسائل الدستورية</a:t>
          </a:r>
          <a:endParaRPr lang="en-US" sz="3400" b="1" kern="1200" dirty="0"/>
        </a:p>
      </dsp:txBody>
      <dsp:txXfrm>
        <a:off x="5847757" y="229773"/>
        <a:ext cx="2463557" cy="1375208"/>
      </dsp:txXfrm>
    </dsp:sp>
    <dsp:sp modelId="{FFFCCBE2-877B-4324-9AB9-99700523BDFA}">
      <dsp:nvSpPr>
        <dsp:cNvPr id="0" name=""/>
        <dsp:cNvSpPr/>
      </dsp:nvSpPr>
      <dsp:spPr>
        <a:xfrm rot="10466053">
          <a:off x="3821627" y="1139533"/>
          <a:ext cx="1956346" cy="0"/>
        </a:xfrm>
        <a:custGeom>
          <a:avLst/>
          <a:gdLst/>
          <a:ahLst/>
          <a:cxnLst/>
          <a:rect l="0" t="0" r="0" b="0"/>
          <a:pathLst>
            <a:path>
              <a:moveTo>
                <a:pt x="0" y="0"/>
              </a:moveTo>
              <a:lnTo>
                <a:pt x="1956346"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00062" y="584212"/>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t>الدستور</a:t>
          </a:r>
          <a:r>
            <a:rPr lang="ar-SA" sz="3200" b="1" kern="1200" baseline="0" dirty="0"/>
            <a:t> المدون</a:t>
          </a:r>
          <a:endParaRPr lang="en-US" sz="3200" b="1" kern="1200" dirty="0"/>
        </a:p>
      </dsp:txBody>
      <dsp:txXfrm>
        <a:off x="100062" y="584212"/>
        <a:ext cx="3726176" cy="1663492"/>
      </dsp:txXfrm>
    </dsp:sp>
    <dsp:sp modelId="{FC5B1B52-5031-4E68-AB15-EEB5E087F2A3}">
      <dsp:nvSpPr>
        <dsp:cNvPr id="0" name=""/>
        <dsp:cNvSpPr/>
      </dsp:nvSpPr>
      <dsp:spPr>
        <a:xfrm rot="6656910">
          <a:off x="5645407" y="2465290"/>
          <a:ext cx="1683072" cy="0"/>
        </a:xfrm>
        <a:custGeom>
          <a:avLst/>
          <a:gdLst/>
          <a:ahLst/>
          <a:cxnLst/>
          <a:rect l="0" t="0" r="0" b="0"/>
          <a:pathLst>
            <a:path>
              <a:moveTo>
                <a:pt x="0" y="0"/>
              </a:moveTo>
              <a:lnTo>
                <a:pt x="1683072"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A86047-27EE-491B-A27D-A9A7085DAD8E}">
      <dsp:nvSpPr>
        <dsp:cNvPr id="0" name=""/>
        <dsp:cNvSpPr/>
      </dsp:nvSpPr>
      <dsp:spPr>
        <a:xfrm>
          <a:off x="4046548" y="3251202"/>
          <a:ext cx="3888139" cy="102108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solidFill>
                <a:schemeClr val="tx1"/>
              </a:solidFill>
              <a:ea typeface="Calibri"/>
              <a:cs typeface="Ali-A-Samik"/>
            </a:rPr>
            <a:t>مبدأ سيادة القانون</a:t>
          </a:r>
          <a:endParaRPr lang="en-US" sz="3400" kern="1200" dirty="0"/>
        </a:p>
      </dsp:txBody>
      <dsp:txXfrm>
        <a:off x="4096393" y="3301047"/>
        <a:ext cx="3788449" cy="921390"/>
      </dsp:txXfrm>
    </dsp:sp>
    <dsp:sp modelId="{129E2C9E-6C52-44A6-98BE-151132EE101C}">
      <dsp:nvSpPr>
        <dsp:cNvPr id="0" name=""/>
        <dsp:cNvSpPr/>
      </dsp:nvSpPr>
      <dsp:spPr>
        <a:xfrm rot="9123288">
          <a:off x="3394689" y="2202142"/>
          <a:ext cx="2525939" cy="0"/>
        </a:xfrm>
        <a:custGeom>
          <a:avLst/>
          <a:gdLst/>
          <a:ahLst/>
          <a:cxnLst/>
          <a:rect l="0" t="0" r="0" b="0"/>
          <a:pathLst>
            <a:path>
              <a:moveTo>
                <a:pt x="0" y="0"/>
              </a:moveTo>
              <a:lnTo>
                <a:pt x="2525939"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152401" y="2794004"/>
          <a:ext cx="3726186" cy="16195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ea typeface="Calibri"/>
              <a:cs typeface="Ali-A-Samik"/>
            </a:rPr>
            <a:t>مبدأ الفصل بين السلطات</a:t>
          </a:r>
          <a:endParaRPr lang="ar-IQ" sz="3400" b="1" kern="1200" dirty="0"/>
        </a:p>
      </dsp:txBody>
      <dsp:txXfrm>
        <a:off x="231460" y="2873063"/>
        <a:ext cx="3568068" cy="1461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6489598" y="0"/>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ar-SA" sz="3600" b="1" kern="1200" dirty="0"/>
            <a:t>التشريع العادي</a:t>
          </a:r>
        </a:p>
      </dsp:txBody>
      <dsp:txXfrm>
        <a:off x="6563994" y="74396"/>
        <a:ext cx="2591527" cy="1375208"/>
      </dsp:txXfrm>
    </dsp:sp>
    <dsp:sp modelId="{FFFCCBE2-877B-4324-9AB9-99700523BDFA}">
      <dsp:nvSpPr>
        <dsp:cNvPr id="0" name=""/>
        <dsp:cNvSpPr/>
      </dsp:nvSpPr>
      <dsp:spPr>
        <a:xfrm rot="9857960">
          <a:off x="4802647" y="1379744"/>
          <a:ext cx="1719020" cy="0"/>
        </a:xfrm>
        <a:custGeom>
          <a:avLst/>
          <a:gdLst/>
          <a:ahLst/>
          <a:cxnLst/>
          <a:rect l="0" t="0" r="0" b="0"/>
          <a:pathLst>
            <a:path>
              <a:moveTo>
                <a:pt x="0" y="0"/>
              </a:moveTo>
              <a:lnTo>
                <a:pt x="171902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108540" y="1304305"/>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solidFill>
                <a:schemeClr val="tx1"/>
              </a:solidFill>
              <a:ea typeface="Calibri"/>
              <a:cs typeface="Ali-A-Samik"/>
            </a:rPr>
            <a:t>قانون العقوبات </a:t>
          </a:r>
          <a:endParaRPr lang="en-US" sz="3200" b="1" kern="1200" dirty="0"/>
        </a:p>
      </dsp:txBody>
      <dsp:txXfrm>
        <a:off x="1108540" y="1304305"/>
        <a:ext cx="3726176" cy="1663492"/>
      </dsp:txXfrm>
    </dsp:sp>
    <dsp:sp modelId="{129E2C9E-6C52-44A6-98BE-151132EE101C}">
      <dsp:nvSpPr>
        <dsp:cNvPr id="0" name=""/>
        <dsp:cNvSpPr/>
      </dsp:nvSpPr>
      <dsp:spPr>
        <a:xfrm rot="7983486">
          <a:off x="4834569" y="2528399"/>
          <a:ext cx="2749286" cy="0"/>
        </a:xfrm>
        <a:custGeom>
          <a:avLst/>
          <a:gdLst/>
          <a:ahLst/>
          <a:cxnLst/>
          <a:rect l="0" t="0" r="0" b="0"/>
          <a:pathLst>
            <a:path>
              <a:moveTo>
                <a:pt x="0" y="0"/>
              </a:moveTo>
              <a:lnTo>
                <a:pt x="2749286"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2650943" y="3532798"/>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ea typeface="Calibri"/>
              <a:cs typeface="Ali-A-Samik"/>
            </a:rPr>
            <a:t>قانون اصول المحاكمات الجزائية</a:t>
          </a:r>
          <a:endParaRPr lang="ar-IQ" sz="3400" b="1" kern="1200" dirty="0"/>
        </a:p>
      </dsp:txBody>
      <dsp:txXfrm>
        <a:off x="2730002" y="3611857"/>
        <a:ext cx="3568068" cy="1461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6489598" y="233339"/>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ar-SA" sz="3300" b="1" kern="1200" dirty="0"/>
            <a:t>الرقابة على دستورية القوانين</a:t>
          </a:r>
          <a:endParaRPr lang="en-US" sz="3300" b="1" kern="1200" dirty="0"/>
        </a:p>
      </dsp:txBody>
      <dsp:txXfrm>
        <a:off x="6563994" y="307735"/>
        <a:ext cx="2591527" cy="1375208"/>
      </dsp:txXfrm>
    </dsp:sp>
    <dsp:sp modelId="{FFFCCBE2-877B-4324-9AB9-99700523BDFA}">
      <dsp:nvSpPr>
        <dsp:cNvPr id="0" name=""/>
        <dsp:cNvSpPr/>
      </dsp:nvSpPr>
      <dsp:spPr>
        <a:xfrm rot="10011860">
          <a:off x="4812485" y="1508179"/>
          <a:ext cx="1699344" cy="0"/>
        </a:xfrm>
        <a:custGeom>
          <a:avLst/>
          <a:gdLst/>
          <a:ahLst/>
          <a:cxnLst/>
          <a:rect l="0" t="0" r="0" b="0"/>
          <a:pathLst>
            <a:path>
              <a:moveTo>
                <a:pt x="0" y="0"/>
              </a:moveTo>
              <a:lnTo>
                <a:pt x="1699344"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108540" y="1304305"/>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solidFill>
                <a:schemeClr val="tx1"/>
              </a:solidFill>
              <a:ea typeface="Calibri"/>
              <a:cs typeface="Ali-A-Samik"/>
            </a:rPr>
            <a:t>رقابة الامتناع(الدفع)</a:t>
          </a:r>
          <a:endParaRPr lang="en-US" sz="3200" b="1" kern="1200" dirty="0"/>
        </a:p>
      </dsp:txBody>
      <dsp:txXfrm>
        <a:off x="1108540" y="1304305"/>
        <a:ext cx="3726176" cy="1663492"/>
      </dsp:txXfrm>
    </dsp:sp>
    <dsp:sp modelId="{129E2C9E-6C52-44A6-98BE-151132EE101C}">
      <dsp:nvSpPr>
        <dsp:cNvPr id="0" name=""/>
        <dsp:cNvSpPr/>
      </dsp:nvSpPr>
      <dsp:spPr>
        <a:xfrm rot="8099230">
          <a:off x="4955610" y="2645068"/>
          <a:ext cx="2510315" cy="0"/>
        </a:xfrm>
        <a:custGeom>
          <a:avLst/>
          <a:gdLst/>
          <a:ahLst/>
          <a:cxnLst/>
          <a:rect l="0" t="0" r="0" b="0"/>
          <a:pathLst>
            <a:path>
              <a:moveTo>
                <a:pt x="0" y="0"/>
              </a:moveTo>
              <a:lnTo>
                <a:pt x="2510315"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2650943" y="3532798"/>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ar-SA" sz="2500" b="1" kern="1200" dirty="0">
              <a:ea typeface="Calibri"/>
              <a:cs typeface="Ali-A-Samik"/>
            </a:rPr>
            <a:t>رقابة الالغاء</a:t>
          </a:r>
        </a:p>
        <a:p>
          <a:pPr marL="0" lvl="0" indent="0" algn="ctr" defTabSz="1111250">
            <a:lnSpc>
              <a:spcPct val="90000"/>
            </a:lnSpc>
            <a:spcBef>
              <a:spcPct val="0"/>
            </a:spcBef>
            <a:spcAft>
              <a:spcPct val="35000"/>
            </a:spcAft>
            <a:buNone/>
          </a:pPr>
          <a:r>
            <a:rPr lang="ar-SA" sz="2500" b="1" kern="1200" dirty="0">
              <a:ea typeface="Calibri"/>
              <a:cs typeface="Ali-A-Samik"/>
            </a:rPr>
            <a:t>الرقابة السابقة- الرقابة اللاحقة</a:t>
          </a:r>
        </a:p>
        <a:p>
          <a:pPr marL="0" lvl="0" indent="0" algn="ctr" defTabSz="1111250">
            <a:lnSpc>
              <a:spcPct val="90000"/>
            </a:lnSpc>
            <a:spcBef>
              <a:spcPct val="0"/>
            </a:spcBef>
            <a:spcAft>
              <a:spcPct val="35000"/>
            </a:spcAft>
            <a:buNone/>
          </a:pPr>
          <a:endParaRPr lang="ar-IQ" sz="2500" b="1" kern="1200" dirty="0"/>
        </a:p>
      </dsp:txBody>
      <dsp:txXfrm>
        <a:off x="2730002" y="3611857"/>
        <a:ext cx="3568068" cy="14614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8167164" y="1043869"/>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ar-SA" sz="3100" b="1" kern="1200" dirty="0"/>
            <a:t>الوسائل السياسية في المجال الداخلي</a:t>
          </a:r>
          <a:endParaRPr lang="en-US" sz="3100" b="1" kern="1200" dirty="0"/>
        </a:p>
      </dsp:txBody>
      <dsp:txXfrm>
        <a:off x="8241560" y="1118265"/>
        <a:ext cx="2591527" cy="1375208"/>
      </dsp:txXfrm>
    </dsp:sp>
    <dsp:sp modelId="{FFFCCBE2-877B-4324-9AB9-99700523BDFA}">
      <dsp:nvSpPr>
        <dsp:cNvPr id="0" name=""/>
        <dsp:cNvSpPr/>
      </dsp:nvSpPr>
      <dsp:spPr>
        <a:xfrm rot="10686603">
          <a:off x="4546221" y="1910806"/>
          <a:ext cx="3621927" cy="0"/>
        </a:xfrm>
        <a:custGeom>
          <a:avLst/>
          <a:gdLst/>
          <a:ahLst/>
          <a:cxnLst/>
          <a:rect l="0" t="0" r="0" b="0"/>
          <a:pathLst>
            <a:path>
              <a:moveTo>
                <a:pt x="0" y="0"/>
              </a:moveTo>
              <a:lnTo>
                <a:pt x="3621927"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821030" y="1200263"/>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solidFill>
                <a:schemeClr val="tx1"/>
              </a:solidFill>
              <a:ea typeface="Calibri"/>
              <a:cs typeface="Ali-A-Samik"/>
            </a:rPr>
            <a:t>الاحزاب السياسية </a:t>
          </a:r>
          <a:endParaRPr lang="en-US" sz="3200" b="1" kern="1200" dirty="0"/>
        </a:p>
      </dsp:txBody>
      <dsp:txXfrm>
        <a:off x="821030" y="1200263"/>
        <a:ext cx="3726176" cy="1663492"/>
      </dsp:txXfrm>
    </dsp:sp>
    <dsp:sp modelId="{129E2C9E-6C52-44A6-98BE-151132EE101C}">
      <dsp:nvSpPr>
        <dsp:cNvPr id="0" name=""/>
        <dsp:cNvSpPr/>
      </dsp:nvSpPr>
      <dsp:spPr>
        <a:xfrm rot="8268943">
          <a:off x="7531160" y="3017349"/>
          <a:ext cx="1338700" cy="0"/>
        </a:xfrm>
        <a:custGeom>
          <a:avLst/>
          <a:gdLst/>
          <a:ahLst/>
          <a:cxnLst/>
          <a:rect l="0" t="0" r="0" b="0"/>
          <a:pathLst>
            <a:path>
              <a:moveTo>
                <a:pt x="0" y="0"/>
              </a:moveTo>
              <a:lnTo>
                <a:pt x="133870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4947901" y="3466830"/>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ea typeface="Calibri"/>
              <a:cs typeface="Ali-A-Samik"/>
            </a:rPr>
            <a:t>منظمات المجتمع المدني</a:t>
          </a:r>
          <a:endParaRPr lang="ar-IQ" sz="3400" b="1" kern="1200" dirty="0"/>
        </a:p>
      </dsp:txBody>
      <dsp:txXfrm>
        <a:off x="5026960" y="3545889"/>
        <a:ext cx="3568068" cy="1461406"/>
      </dsp:txXfrm>
    </dsp:sp>
    <dsp:sp modelId="{37B3A71E-69FC-4381-B8B4-F6979F734558}">
      <dsp:nvSpPr>
        <dsp:cNvPr id="0" name=""/>
        <dsp:cNvSpPr/>
      </dsp:nvSpPr>
      <dsp:spPr>
        <a:xfrm rot="9515651">
          <a:off x="4587436" y="3019574"/>
          <a:ext cx="3707605" cy="0"/>
        </a:xfrm>
        <a:custGeom>
          <a:avLst/>
          <a:gdLst/>
          <a:ahLst/>
          <a:cxnLst/>
          <a:rect l="0" t="0" r="0" b="0"/>
          <a:pathLst>
            <a:path>
              <a:moveTo>
                <a:pt x="0" y="0"/>
              </a:moveTo>
              <a:lnTo>
                <a:pt x="3707605"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0923F93-9A94-4819-870E-D5F1973A57E4}">
      <dsp:nvSpPr>
        <dsp:cNvPr id="0" name=""/>
        <dsp:cNvSpPr/>
      </dsp:nvSpPr>
      <dsp:spPr>
        <a:xfrm>
          <a:off x="1754018" y="3405688"/>
          <a:ext cx="2961295" cy="174180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ar-SA" sz="4400" b="1" kern="1200" dirty="0"/>
            <a:t>الرأي العام</a:t>
          </a:r>
          <a:endParaRPr lang="en-US" sz="4400" b="1" kern="1200" dirty="0"/>
        </a:p>
      </dsp:txBody>
      <dsp:txXfrm>
        <a:off x="1839046" y="3490716"/>
        <a:ext cx="2791239" cy="15717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8167164" y="1043869"/>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ar-SA" sz="2900" b="1" kern="1200" dirty="0"/>
            <a:t>الوسائل السياسية في المجال الخارجي</a:t>
          </a:r>
          <a:endParaRPr lang="en-US" sz="2900" b="1" kern="1200" dirty="0"/>
        </a:p>
      </dsp:txBody>
      <dsp:txXfrm>
        <a:off x="8241560" y="1118265"/>
        <a:ext cx="2591527" cy="1375208"/>
      </dsp:txXfrm>
    </dsp:sp>
    <dsp:sp modelId="{FFFCCBE2-877B-4324-9AB9-99700523BDFA}">
      <dsp:nvSpPr>
        <dsp:cNvPr id="0" name=""/>
        <dsp:cNvSpPr/>
      </dsp:nvSpPr>
      <dsp:spPr>
        <a:xfrm rot="10686603">
          <a:off x="4546221" y="1910806"/>
          <a:ext cx="3621927" cy="0"/>
        </a:xfrm>
        <a:custGeom>
          <a:avLst/>
          <a:gdLst/>
          <a:ahLst/>
          <a:cxnLst/>
          <a:rect l="0" t="0" r="0" b="0"/>
          <a:pathLst>
            <a:path>
              <a:moveTo>
                <a:pt x="0" y="0"/>
              </a:moveTo>
              <a:lnTo>
                <a:pt x="3621927"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821030" y="1200263"/>
          <a:ext cx="3726176" cy="1663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t>الهيئات</a:t>
          </a:r>
          <a:r>
            <a:rPr lang="ar-SA" sz="3200" b="1" kern="1200" baseline="0" dirty="0"/>
            <a:t> الدولية</a:t>
          </a:r>
          <a:endParaRPr lang="en-US" sz="3200" b="1" kern="1200" dirty="0"/>
        </a:p>
      </dsp:txBody>
      <dsp:txXfrm>
        <a:off x="821030" y="1200263"/>
        <a:ext cx="3726176" cy="1663492"/>
      </dsp:txXfrm>
    </dsp:sp>
    <dsp:sp modelId="{129E2C9E-6C52-44A6-98BE-151132EE101C}">
      <dsp:nvSpPr>
        <dsp:cNvPr id="0" name=""/>
        <dsp:cNvSpPr/>
      </dsp:nvSpPr>
      <dsp:spPr>
        <a:xfrm rot="8268943">
          <a:off x="7531160" y="3017349"/>
          <a:ext cx="1338700" cy="0"/>
        </a:xfrm>
        <a:custGeom>
          <a:avLst/>
          <a:gdLst/>
          <a:ahLst/>
          <a:cxnLst/>
          <a:rect l="0" t="0" r="0" b="0"/>
          <a:pathLst>
            <a:path>
              <a:moveTo>
                <a:pt x="0" y="0"/>
              </a:moveTo>
              <a:lnTo>
                <a:pt x="133870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4947901" y="3466830"/>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t>المنظمات غير الحكومية</a:t>
          </a:r>
          <a:endParaRPr lang="ar-IQ" sz="3400" b="1" kern="1200" dirty="0"/>
        </a:p>
      </dsp:txBody>
      <dsp:txXfrm>
        <a:off x="5026960" y="3545889"/>
        <a:ext cx="3568068" cy="1461406"/>
      </dsp:txXfrm>
    </dsp:sp>
    <dsp:sp modelId="{37B3A71E-69FC-4381-B8B4-F6979F734558}">
      <dsp:nvSpPr>
        <dsp:cNvPr id="0" name=""/>
        <dsp:cNvSpPr/>
      </dsp:nvSpPr>
      <dsp:spPr>
        <a:xfrm rot="9515651">
          <a:off x="4587436" y="3019574"/>
          <a:ext cx="3707605" cy="0"/>
        </a:xfrm>
        <a:custGeom>
          <a:avLst/>
          <a:gdLst/>
          <a:ahLst/>
          <a:cxnLst/>
          <a:rect l="0" t="0" r="0" b="0"/>
          <a:pathLst>
            <a:path>
              <a:moveTo>
                <a:pt x="0" y="0"/>
              </a:moveTo>
              <a:lnTo>
                <a:pt x="3707605"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0923F93-9A94-4819-870E-D5F1973A57E4}">
      <dsp:nvSpPr>
        <dsp:cNvPr id="0" name=""/>
        <dsp:cNvSpPr/>
      </dsp:nvSpPr>
      <dsp:spPr>
        <a:xfrm>
          <a:off x="1754018" y="3405688"/>
          <a:ext cx="2961295" cy="174180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ar-SA" sz="4400" b="1" kern="1200" dirty="0"/>
            <a:t>الهيئات الاقليمية</a:t>
          </a:r>
          <a:endParaRPr lang="en-US" sz="4400" b="1" kern="1200" dirty="0"/>
        </a:p>
      </dsp:txBody>
      <dsp:txXfrm>
        <a:off x="1839046" y="3490716"/>
        <a:ext cx="2791239" cy="15717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8050804" y="654592"/>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ar-SA" sz="3600" b="1" kern="1200" dirty="0"/>
            <a:t>الهيئات الدولية</a:t>
          </a:r>
          <a:endParaRPr lang="en-US" sz="3600" b="1" kern="1200" dirty="0"/>
        </a:p>
      </dsp:txBody>
      <dsp:txXfrm>
        <a:off x="8125200" y="728988"/>
        <a:ext cx="2591527" cy="1375208"/>
      </dsp:txXfrm>
    </dsp:sp>
    <dsp:sp modelId="{FFFCCBE2-877B-4324-9AB9-99700523BDFA}">
      <dsp:nvSpPr>
        <dsp:cNvPr id="0" name=""/>
        <dsp:cNvSpPr/>
      </dsp:nvSpPr>
      <dsp:spPr>
        <a:xfrm rot="11240709">
          <a:off x="5435572" y="1072110"/>
          <a:ext cx="2626005" cy="0"/>
        </a:xfrm>
        <a:custGeom>
          <a:avLst/>
          <a:gdLst/>
          <a:ahLst/>
          <a:cxnLst/>
          <a:rect l="0" t="0" r="0" b="0"/>
          <a:pathLst>
            <a:path>
              <a:moveTo>
                <a:pt x="0" y="0"/>
              </a:moveTo>
              <a:lnTo>
                <a:pt x="2626005"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1720171" y="78866"/>
          <a:ext cx="3726176" cy="117044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t>المجلس الاقتصادي و الاجتماعي</a:t>
          </a:r>
          <a:endParaRPr lang="en-US" sz="3200" b="1" kern="1200" dirty="0"/>
        </a:p>
      </dsp:txBody>
      <dsp:txXfrm>
        <a:off x="1720171" y="78866"/>
        <a:ext cx="3726176" cy="1170443"/>
      </dsp:txXfrm>
    </dsp:sp>
    <dsp:sp modelId="{129E2C9E-6C52-44A6-98BE-151132EE101C}">
      <dsp:nvSpPr>
        <dsp:cNvPr id="0" name=""/>
        <dsp:cNvSpPr/>
      </dsp:nvSpPr>
      <dsp:spPr>
        <a:xfrm rot="6244292">
          <a:off x="8984995" y="2369737"/>
          <a:ext cx="394116" cy="0"/>
        </a:xfrm>
        <a:custGeom>
          <a:avLst/>
          <a:gdLst/>
          <a:ahLst/>
          <a:cxnLst/>
          <a:rect l="0" t="0" r="0" b="0"/>
          <a:pathLst>
            <a:path>
              <a:moveTo>
                <a:pt x="0" y="0"/>
              </a:moveTo>
              <a:lnTo>
                <a:pt x="394116"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7068078" y="2560882"/>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t>لجنة</a:t>
          </a:r>
          <a:r>
            <a:rPr lang="ar-SA" sz="3400" b="1" kern="1200" baseline="0" dirty="0"/>
            <a:t> حقوق الانسان</a:t>
          </a:r>
          <a:endParaRPr lang="ar-IQ" sz="3400" b="1" kern="1200" dirty="0"/>
        </a:p>
      </dsp:txBody>
      <dsp:txXfrm>
        <a:off x="7147137" y="2639941"/>
        <a:ext cx="3568068" cy="1461406"/>
      </dsp:txXfrm>
    </dsp:sp>
    <dsp:sp modelId="{37B3A71E-69FC-4381-B8B4-F6979F734558}">
      <dsp:nvSpPr>
        <dsp:cNvPr id="0" name=""/>
        <dsp:cNvSpPr/>
      </dsp:nvSpPr>
      <dsp:spPr>
        <a:xfrm rot="9326422">
          <a:off x="6759227" y="2323865"/>
          <a:ext cx="1352769" cy="0"/>
        </a:xfrm>
        <a:custGeom>
          <a:avLst/>
          <a:gdLst/>
          <a:ahLst/>
          <a:cxnLst/>
          <a:rect l="0" t="0" r="0" b="0"/>
          <a:pathLst>
            <a:path>
              <a:moveTo>
                <a:pt x="0" y="0"/>
              </a:moveTo>
              <a:lnTo>
                <a:pt x="1352769"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0923F93-9A94-4819-870E-D5F1973A57E4}">
      <dsp:nvSpPr>
        <dsp:cNvPr id="0" name=""/>
        <dsp:cNvSpPr/>
      </dsp:nvSpPr>
      <dsp:spPr>
        <a:xfrm>
          <a:off x="3859125" y="2410725"/>
          <a:ext cx="2961295" cy="174180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t>لجنة تقصي الحقائق</a:t>
          </a:r>
          <a:endParaRPr lang="en-US" sz="3200" b="1" kern="1200" dirty="0"/>
        </a:p>
      </dsp:txBody>
      <dsp:txXfrm>
        <a:off x="3944153" y="2495753"/>
        <a:ext cx="2791239" cy="1571753"/>
      </dsp:txXfrm>
    </dsp:sp>
    <dsp:sp modelId="{51CF6BF5-EB63-42B5-97D9-31B51ABAB2B1}">
      <dsp:nvSpPr>
        <dsp:cNvPr id="0" name=""/>
        <dsp:cNvSpPr/>
      </dsp:nvSpPr>
      <dsp:spPr>
        <a:xfrm rot="9513900">
          <a:off x="2738510" y="2959966"/>
          <a:ext cx="5502593" cy="0"/>
        </a:xfrm>
        <a:custGeom>
          <a:avLst/>
          <a:gdLst/>
          <a:ahLst/>
          <a:cxnLst/>
          <a:rect l="0" t="0" r="0" b="0"/>
          <a:pathLst>
            <a:path>
              <a:moveTo>
                <a:pt x="0" y="0"/>
              </a:moveTo>
              <a:lnTo>
                <a:pt x="5502593"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52D170B-55FF-4A9B-BCE5-322A608750B2}">
      <dsp:nvSpPr>
        <dsp:cNvPr id="0" name=""/>
        <dsp:cNvSpPr/>
      </dsp:nvSpPr>
      <dsp:spPr>
        <a:xfrm>
          <a:off x="214238" y="3965415"/>
          <a:ext cx="2828330" cy="102108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UN</a:t>
          </a:r>
          <a:r>
            <a:rPr lang="ar-SA" sz="3200" kern="1200" dirty="0"/>
            <a:t>لجان اتفاقيات  </a:t>
          </a:r>
          <a:endParaRPr lang="en-US" sz="3200" kern="1200" dirty="0"/>
        </a:p>
      </dsp:txBody>
      <dsp:txXfrm>
        <a:off x="264083" y="4015260"/>
        <a:ext cx="2728640" cy="921390"/>
      </dsp:txXfrm>
    </dsp:sp>
    <dsp:sp modelId="{7AF1C3CB-4DE1-4BFC-9DE3-24E62107AED5}">
      <dsp:nvSpPr>
        <dsp:cNvPr id="0" name=""/>
        <dsp:cNvSpPr/>
      </dsp:nvSpPr>
      <dsp:spPr>
        <a:xfrm rot="10510306">
          <a:off x="4621431" y="1676907"/>
          <a:ext cx="3435467" cy="0"/>
        </a:xfrm>
        <a:custGeom>
          <a:avLst/>
          <a:gdLst/>
          <a:ahLst/>
          <a:cxnLst/>
          <a:rect l="0" t="0" r="0" b="0"/>
          <a:pathLst>
            <a:path>
              <a:moveTo>
                <a:pt x="0" y="0"/>
              </a:moveTo>
              <a:lnTo>
                <a:pt x="3435467"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0B0B4E-BDF9-4223-B2CA-DCD99089CB01}">
      <dsp:nvSpPr>
        <dsp:cNvPr id="0" name=""/>
        <dsp:cNvSpPr/>
      </dsp:nvSpPr>
      <dsp:spPr>
        <a:xfrm>
          <a:off x="1782022" y="1431125"/>
          <a:ext cx="2845504" cy="10210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ar-SA" sz="2900" kern="1200" dirty="0"/>
            <a:t>فاعيلة الهيئات الدولية</a:t>
          </a:r>
          <a:endParaRPr lang="en-US" sz="2900" kern="1200" dirty="0"/>
        </a:p>
      </dsp:txBody>
      <dsp:txXfrm>
        <a:off x="1831867" y="1480970"/>
        <a:ext cx="2745814" cy="9213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20FA4-F350-40FD-828A-95CD0F671B7B}">
      <dsp:nvSpPr>
        <dsp:cNvPr id="0" name=""/>
        <dsp:cNvSpPr/>
      </dsp:nvSpPr>
      <dsp:spPr>
        <a:xfrm>
          <a:off x="8167164" y="951178"/>
          <a:ext cx="2740319" cy="15240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ar-SA" sz="3500" b="1" kern="1200" dirty="0"/>
            <a:t>الهيئات الاقليمية</a:t>
          </a:r>
          <a:endParaRPr lang="en-US" sz="3500" b="1" kern="1200" dirty="0"/>
        </a:p>
      </dsp:txBody>
      <dsp:txXfrm>
        <a:off x="8241560" y="1025574"/>
        <a:ext cx="2591527" cy="1375208"/>
      </dsp:txXfrm>
    </dsp:sp>
    <dsp:sp modelId="{FFFCCBE2-877B-4324-9AB9-99700523BDFA}">
      <dsp:nvSpPr>
        <dsp:cNvPr id="0" name=""/>
        <dsp:cNvSpPr/>
      </dsp:nvSpPr>
      <dsp:spPr>
        <a:xfrm rot="10687080">
          <a:off x="4517274" y="1818149"/>
          <a:ext cx="3650874" cy="0"/>
        </a:xfrm>
        <a:custGeom>
          <a:avLst/>
          <a:gdLst/>
          <a:ahLst/>
          <a:cxnLst/>
          <a:rect l="0" t="0" r="0" b="0"/>
          <a:pathLst>
            <a:path>
              <a:moveTo>
                <a:pt x="0" y="0"/>
              </a:moveTo>
              <a:lnTo>
                <a:pt x="3650874"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B7BBB9-0ADB-4010-9116-BD7C469105A1}">
      <dsp:nvSpPr>
        <dsp:cNvPr id="0" name=""/>
        <dsp:cNvSpPr/>
      </dsp:nvSpPr>
      <dsp:spPr>
        <a:xfrm>
          <a:off x="792083" y="1354096"/>
          <a:ext cx="3726176" cy="117044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ar-SA" sz="3200" b="1" kern="1200" dirty="0"/>
            <a:t>الهيئات الاقليمية في الاتفاقيات الاوروبية</a:t>
          </a:r>
          <a:endParaRPr lang="en-US" sz="3200" b="1" kern="1200" dirty="0"/>
        </a:p>
      </dsp:txBody>
      <dsp:txXfrm>
        <a:off x="792083" y="1354096"/>
        <a:ext cx="3726176" cy="1170443"/>
      </dsp:txXfrm>
    </dsp:sp>
    <dsp:sp modelId="{129E2C9E-6C52-44A6-98BE-151132EE101C}">
      <dsp:nvSpPr>
        <dsp:cNvPr id="0" name=""/>
        <dsp:cNvSpPr/>
      </dsp:nvSpPr>
      <dsp:spPr>
        <a:xfrm rot="8656557">
          <a:off x="6949095" y="2967826"/>
          <a:ext cx="1687492" cy="0"/>
        </a:xfrm>
        <a:custGeom>
          <a:avLst/>
          <a:gdLst/>
          <a:ahLst/>
          <a:cxnLst/>
          <a:rect l="0" t="0" r="0" b="0"/>
          <a:pathLst>
            <a:path>
              <a:moveTo>
                <a:pt x="0" y="0"/>
              </a:moveTo>
              <a:lnTo>
                <a:pt x="1687492"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F22A8F-003E-4020-B7EB-3CB5C783130F}">
      <dsp:nvSpPr>
        <dsp:cNvPr id="0" name=""/>
        <dsp:cNvSpPr/>
      </dsp:nvSpPr>
      <dsp:spPr>
        <a:xfrm>
          <a:off x="4118857" y="3460475"/>
          <a:ext cx="3726186" cy="16195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ar-SA" sz="3400" b="1" kern="1200" dirty="0"/>
            <a:t>الميثاق الافريقي</a:t>
          </a:r>
          <a:endParaRPr lang="ar-IQ" sz="3400" b="1" kern="1200" dirty="0"/>
        </a:p>
      </dsp:txBody>
      <dsp:txXfrm>
        <a:off x="4197916" y="3539534"/>
        <a:ext cx="3568068" cy="1461406"/>
      </dsp:txXfrm>
    </dsp:sp>
    <dsp:sp modelId="{7AF1C3CB-4DE1-4BFC-9DE3-24E62107AED5}">
      <dsp:nvSpPr>
        <dsp:cNvPr id="0" name=""/>
        <dsp:cNvSpPr/>
      </dsp:nvSpPr>
      <dsp:spPr>
        <a:xfrm rot="9911302">
          <a:off x="3836845" y="2638344"/>
          <a:ext cx="4403479" cy="0"/>
        </a:xfrm>
        <a:custGeom>
          <a:avLst/>
          <a:gdLst/>
          <a:ahLst/>
          <a:cxnLst/>
          <a:rect l="0" t="0" r="0" b="0"/>
          <a:pathLst>
            <a:path>
              <a:moveTo>
                <a:pt x="0" y="0"/>
              </a:moveTo>
              <a:lnTo>
                <a:pt x="4403479"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0B0B4E-BDF9-4223-B2CA-DCD99089CB01}">
      <dsp:nvSpPr>
        <dsp:cNvPr id="0" name=""/>
        <dsp:cNvSpPr/>
      </dsp:nvSpPr>
      <dsp:spPr>
        <a:xfrm>
          <a:off x="1064500" y="3066877"/>
          <a:ext cx="2845504" cy="102108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ar-SA" sz="2800" kern="1200" dirty="0"/>
            <a:t>في الاتفاقيات الامريكية</a:t>
          </a:r>
          <a:endParaRPr lang="en-US" sz="2800" kern="1200" dirty="0"/>
        </a:p>
      </dsp:txBody>
      <dsp:txXfrm>
        <a:off x="1114345" y="3116722"/>
        <a:ext cx="2745814" cy="92139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0:19.2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9443 395,'-24'-3,"10"0,-380-19,-5 31,260-4,66-2,-371 19,-308 8,-582-70,1221 37,-523 15,-107 101,726-110,-37 5,1 3,0 2,1 2,-52 23,94-29,19-5,31-1,-29-3,527-13,-393 5,1809-133,-490 85,-1426 56,-12 0,1 0,48-9,-84 10,1 0,-1-1,1 0,-11-1,-16-1,-1749 22,823-5,-475-20,1158-3,-133-2,400 10,8 0,-1-1,0 1,1 0,-1 0,0 0,1 1,-1-1,0 1,1 0,-1 0,1 0,0 0,-6 3,25-1,370-3,-124-4,1843 56,-1265-23,-263-19,-5-42,-484 24,28-3,-142 4,-149-17,-1022-56,-10 67,1072 13,-2213 45,2294-42,-606 20,464-25,-261-37,435 37,16 2,1 0,-1-1,0 0,0 0,1 0,-1-1,1 1,-11-6,16 7,0-1,0 1,0 0,0 0,0-1,0 1,0 0,0-1,0 1,0 0,0 0,0-1,0 1,0 0,0-1,0 1,0 0,0 0,1-1,-1 1,0 0,0 0,0-1,0 1,1 0,-1 0,0 0,0-1,1 1,-1 0,0 0,0 0,1 0,-1 0,0-1,0 1,1 0,-1 0,0 0,1 0,-1 0,0 0,0 0,1 0,-1 0,0 0,1 0,21-6,156-19,481-14,12 36,604 63,-13 66,-553-32,222 22,-905-113,63 2,-81-6,-11-2,-20-6,-214-46,215 50,-266-46,-98-10,-484-44,-3 38,-965 50,866 62,89-3,399-34,346-13,-201-33,334 37,-23-5,23 3,17 1,830-49,-636 41,1742-50,6 93,-1600-15,804 18,-1127-37,-27 0,-5 0,-15-2,-31-1,-551-33,-325-13,-2240 160,2740-70,57-5,120-10,-401 34,610-56,2 1,-1-2,1-1,-1-2,-51-8,69 2,19 1,11 0,9 0,-1 2,33-5,-22 5,1652-217,-367 83,8 69,-842 71,629 81,-610 3,-166-24,-319-59,-35-5,-16-2,-293-29,-868-69,-1611 164,1334 29,1454-91,20 0,-1 0,0 0,0 0,0 0,0 0,0 0,0 0,0 0,0 0,0 0,0 0,0 0,0 0,0 0,0 0,0 0,0 0,0 0,0 0,0-1,0 1,0 0,0 0,0 0,0 0,0 0,0 0,0 0,0 0,0 0,33-5,761-44,-662 45,2996-26,-1742 13,-491 16,-10 86,-787-71,135 29,-218-37,-15-6,0 0,0 0,0 0,0 0,0 1,0-1,1 0,-1 0,0 0,0 0,0 0,0 0,0 0,0 0,0 0,0 1,0-1,0 0,0 0,0 0,0 0,0 0,0 0,0 0,0 0,0 0,0 1,0-1,0 0,0 0,0 0,0 0,0 0,-1 0,1 0,0 0,0 0,0 0,0 1,0-1,0 0,0 0,0 0,0 0,0 0,0 0,0 0,-1 0,1 0,0 0,0 0,0 0,0 0,0 0,0 0,0 0,0 0,-1 0,1 0,0 0,-33 3,-363-16,250 4,-184-7,-86-3,-1354-25,350 116,1388-67,40-3,63-2,-67 0,1032-35,-260 5,1813 20,-2013 52,-650-44,-805-17,-7 39,828-19,-1006 50,-156 3,1167-53,11 1,1-2,-74-9,106 6,10 0,17-3,334-22,-249 24,1232-25,-3 40,-1187-11,130 6,-274-6,-1 0,1 0,-1 0,0 0,1 0,-1 0,0 0,1 0,-1 0,0 0,1 0,-1 0,1 0,-1 0,0 0,1 0,-1 0,0 1,1-1,-1 0,0 0,1 0,-1 1,0-1,0 0,1 0,-1 1,0-1,0 0,1 1,-1-1,0 0,0 1,-13 6,-1-4,0-1,-1 0,-18-1,15 0,-258 0,8-7,-127-7,-108-4,-151-9,-538-18,-1 30,982 17,-291-1,5-43,287 2,252 38,-4-2,577 6,-486 0,112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1:58.87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14188 1845,'4'1,"0"0,0 0,0-1,0 1,0-1,0 0,0-1,6 0,10-1,254 8,-74-1,202-20,-391 14,-8 2,1-1,-1 0,0-1,1 1,-1 0,0-1,0 0,0 0,0 0,0 0,6-3,-9 4,0-1,0 1,0-1,0 1,0 0,0-1,0 1,-1 0,1-1,0 1,0 0,0-1,0 1,-1 0,1 0,0-1,0 1,-1 0,1 0,0-1,0 1,-1 0,1 0,0 0,-1-1,1 1,0 0,-1 0,1 0,0 0,-1 0,0 0,-16-6,-291-66,-12 23,295 46,-1856-136,-14 147,1120 4,-1886 51,1493-29,992-29,-441 7,2-28,585 14,-4 0,1-1,-1-1,-40-11,62 9,11-1,3 5,0 0,0 1,0 0,0-1,0 1,0 0,0 0,0 0,0 0,3 0,36-11,70-11,-103 21,802-88,12 67,399 41,2 35,188 5,584-29,-6-114,-1409 9,-580 76,0-1,0 1,0 0,0 0,0 0,0 0,0 0,0 0,0 0,-1 0,1 0,0 0,0 0,0 0,0 0,0 0,0-1,0 1,0 0,0 0,0 0,0 0,0 0,0 0,0 0,0 0,0 0,-20-2,-37 2,-1187-10,531 1,180 4,-2767 1,1336 59,10 88,1479-80,463-60,15-2,28-3,186-20,-8-3,72-8,69-8,2483-224,12 78,-1151 107,336-20,-906 0,-1119 99,32-4,-29 0,-21 0,-118-10,86 11,-149-11,-81-1,-79-1,-68 1,-1580 2,-4 74,-114 64,8 51,1956-161,-735 60,7-40,841-34,-23 2,0-4,0-2,-72-15,127 14,15 0,23-3,159-23,-182 30,1037-102,15 56,1770 11,-1771 32,1173-29,-1011 13,1518 23,-2693-2,-78-1,-238-5,11 1,-85-2,-76 0,-5107 149,3598 1,-111 8,2-52,1404-89,4-45,593 29,-89-13,114 15,1-1,0 0,0-1,0-1,-27-15,42 21,-1 0,1 0,-1 0,0 0,1 0,-1-1,1 1,-1 0,1-1,-1 1,1 0,-1-1,1 1,0 0,-1-1,1 1,-1-1,1 1,0-1,-1 1,1-1,0 1,0-1,-1 1,1-1,0 1,0-1,0 0,0 1,0-1,0 1,0-1,0 0,0 1,0-1,0 1,0-1,0 1,1-2,0 0,1 1,0 0,0 0,0-1,0 1,1 0,-1 1,0-1,0 0,0 1,4-1,42-8,57-2,-63 7,153-12,77-3,73-2,66-3,1640-72,745-43,228-20,-532 67,-2438 90,145-10,-180 8,-18 1,-14-2,-32-3,-60-5,62 9,-168-14,-89-3,-83 2,-69 7,-1991 72,0 144,-78 92,908-99,1-30,991-119,4-40,585-9,3 1,-1-2,2 0,-1-2,-53-14,61 7,21 10,0 1,-1-1,1 1,0 0,-1-1,1 1,0-1,0 1,0 0,0-1,-1 1,1-1,0 1,0-1,0 1,0-1,0 1,0-1,0 1,0-1,0 1,0 0,0-1,0 1,1-1,-1 0,2-1,0-1,0 1,0 0,0 0,1 0,-1 0,1 0,-1 0,1 1,0-1,5-1,42-17,101-26,-136 42,779-172,15 42,2054-222,13 112,-1249 134,272-20,-1476 88,-388 37,-29 2,-10 0,-21-1,-180-12,156 13,-202-11,-91 1,-120 4,-148 9,-139 14,-1541 78,-14 94,1130-50,-874 79,1979-210,-261 16,3-28,315 6,4 1,-1-1,1 0,0 0,0-1,0 0,-10-4,18 6,-1 0,1 0,0 0,0 0,-1 0,1-1,0 1,0 0,-1 0,1 0,0 0,0-1,0 1,-1 0,1 0,0 0,0-1,0 1,0 0,-1 0,1-1,0 1,0 0,0 0,0-1,0 1,0 0,0 0,0-1,0 1,0 0,0-1,0 1,0 0,0 0,0-1,0 1,0 0,0 0,0-1,1 1,-1 0,0 0,0-1,0 1,0 0,0 0,1 0,-1-1,0 1,0 0,0 0,1 0,-1 0,0-1,0 1,1 0,-1 0,0 0,0 0,1 0,-1 0,1 0,23-10,162-30,-145 32,182-28,76-5,68 2,1144-44,11 69,1097 27,-1370-4,-63-6,633 6,-1204 3,-7 28,-498-26,-100-11,-14-2,-24 1,-223-1,-2-4,-87-2,-74-3,-2571-4,-2 137,1141 45,9 47,1828-215,-718 84,2-33,680-52,13 2,-1-2,1-2,0 0,0-2,-38-9,69 12,1 0,-1 0,0-1,1 1,-1 0,0 0,1 0,-1-1,1 1,-1 0,1 0,-1-1,1 1,-1-1,1 1,-1 0,1-1,-1 1,1-1,-1 1,1-1,0 1,-1-1,1 0,8-9,32-6,179-32,-197 44,200-34,68-8,2234-240,21 113,-1911 134,214-15,1136-66,-3 47,-571 98,-1270-11,-113-7,-27-7,0 0,0 0,0 0,0 0,-1 0,1 0,0 0,0 0,0 0,0 0,0 0,-1 0,1 1,0-1,0 0,0 0,0 0,0 0,0 0,-1 0,1 0,0 1,0-1,0 0,0 0,0 0,0 0,0 0,0 1,0-1,0 0,0 0,0 0,0 0,0 1,0-1,0 0,0 0,0 0,0 0,0 1,0-1,0 0,0 0,0 0,0 0,0 0,0 1,0-1,1 0,-1 0,0 0,0 0,0 0,0 0,0 0,0 1,0-1,1 0,-1 0,0 0,0 0,0 0,0 0,0 0,1 0,-1 0,0 0,-8 4,-1-1,1 0,-1 0,0-1,0 0,0-1,-14 1,-17 3,-705 67,-10-39,-1589 10,837-22,3 28,-567 93,22 120,1957-247,-558 116,629-124,21-7,0 0,0 0,1 0,-1 0,0 0,0 0,0 0,0 0,0 0,0 0,0 0,0 0,0 0,0 0,0 0,0 0,1 0,-1 0,0 0,0 0,0 0,0 0,0 1,0-1,0 0,0 0,0 0,0 0,0 0,0 0,0 0,0 0,0 0,0 0,0 0,0 1,0-1,0 0,0 0,0 0,0 0,0 0,0 0,0 0,0 0,0 0,0 0,0 0,0 1,0-1,0 0,0 0,0 0,-1 0,1 0,0 0,0 0,0 0,40 0,227-23,-22-1,74-5,1740-147,13 60,249 80,-4 67,1234 128,-3539-159,21 2,-26-1,-15 0,-150 6,-2729 168,730 3,7 58,310 57,1664-257,152-29,22-5,17-2,159-21,-96 11,189-26,89-11,3134-344,17 81,-1757 186,-1 63,-1692 61,-4-2,0 2,0 3,55 10,-106-13,0 1,0-1,0 0,-1 1,1 0,0-1,0 1,-1 0,1 0,0 0,-1 0,1 0,1 2,-3-3,0 0,1 1,-1-1,0 1,0-1,0 1,0-1,0 1,0-1,0 1,0-1,0 0,0 1,0-1,0 1,0-1,0 1,0-1,0 1,-1-1,1 0,0 1,0-1,0 1,-1-1,1 0,0 1,-1-1,1 1,0-1,-1 0,0 1,-4 3,-1 0,0 0,-1 0,1-1,-1 0,-7 2,-51 17,-113 21,-41-4,-725 64,-14-49,956-54,-1466 53,-147 8,1495-55,-770 61,871-64,47-4,237-18,0 0,84-5,2358-105,-1604 85,426-56,-1347 86,-124 9,271-11,-296 20,-24 3,-9-6,0-1,0 1,0 0,-1-1,1 1,0 0,0-1,-1 1,1 0,0-1,-1 1,1-1,-1 1,1-1,0 1,-1-1,1 1,-1-1,0 1,1-1,-2 1,-11 8,-1 0,1-1,-2-1,1-1,-22 8,22-9,-119 41,-189 40,-157 3,-588 51,-10-42,-24 3,1053-97,19-2,1 2,-42 9,138-19,1175-95,-714 62,99-11,1362-81,-1921 129,15-3,0 4,141 17,-223-16,43 12,-44-12,0 0,0 0,0 1,0-1,0 0,0 1,0-1,0 1,0-1,-1 1,1-1,0 1,0 0,-1-1,1 1,0 0,-1-1,1 1,0 0,-1 0,1 0,-1 0,0-1,1 1,-1 0,0 0,1 0,-1 0,0 0,0 0,0 0,0 0,0 0,0 0,0 0,0 0,0 0,0 0,-1 0,0 1,-3 4,-1 0,0 0,-1-1,0 0,1 0,-2-1,1 1,0-1,-1-1,0 1,-12 4,5-2,-67 30,-2-4,-167 42,-193 10,-823 37,-9-103,1194-18,-314-16,387 15,3 1,0-1,1 1,-1-1,0 0,1 0,-1 0,1 0,-1-1,1 0,0 0,0 0,-5-3,9 4,-1 0,1 1,-1-1,1 1,-1-1,1 0,0 1,0-1,-1 0,1 0,0 1,0-1,0 0,0 0,0 1,0-1,0 0,0 0,0 1,0-1,0 0,0 0,0 1,1-1,-1 0,0 1,1-1,-1 0,0 1,1-1,-1 0,1 1,-1-1,1 0,26-21,2 5,1 2,1 1,1 1,61-16,-89 28,214-57,312-43,240 20,-98 46,682 53,-1314-15,35 0,111 21,-179-23,-1 0,0 1,0 0,0 0,0 1,0-1,-1 1,7 4,-12-7,1 1,0-1,-1 1,1 0,-1-1,1 1,-1-1,1 1,-1 0,1-1,-1 1,0 0,1 0,-1-1,0 1,0 0,0 0,0 0,1-1,-1 1,0 0,0 0,0 0,0 0,-1 0,0 2,0-1,0 0,0 0,-1-1,1 1,0 0,-1 0,0-1,1 1,-1-1,0 1,0-1,-3 2,-23 12,0-1,-1-2,0-1,-54 14,-117 23,-74 1,-986 71,-13-86,1218-33,-1316 9,749-7,391-5,216 2,-22-1,36 1,-1 0,1 0,0-1,-1 1,1 0,0-1,-1 1,1-1,0 1,0-1,-1 1,1-1,0 0,0 0,0 1,0-1,0 0,-1-1,2 1,0 0,0 0,0 0,0 1,0-1,0 0,0 0,0 1,0-1,1 0,-1 1,0-1,1 0,-1 0,0 1,1-1,-1 1,1-1,-1 0,1 1,-1-1,1 1,-1-1,1 1,0-1,-1 1,1 0,1-1,18-13,0 1,2 1,-1 1,42-15,-30 12,161-61,835-246,29 68,-393 121,846-58,-1482 188,194-6,-189 12,-25 2,-9-6,-1 1,1 0,0-1,-1 1,1 0,-1-1,1 1,-1-1,1 1,-1-1,1 1,-1-1,0 1,1-1,-1 0,0 1,1-1,-1 0,0 0,0 1,-18 6,1 0,-1-2,0 0,-28 3,20-3,-474 66,-16-23,451-43,-1507 109,-375 34,1372-78,798-103,21-3,81-11,3012-359,-2886 359,546-49,-918 93,-59 2,-71 0,-1275-32,942 19,-740-27,-1780-39,2177 84,229 1,485-5,-65-3,78 3,1 0,-1 0,1 0,-1 0,1 0,-1 0,1 0,-1 0,1 0,-1 0,1-1,-1 1,1 0,-1 0,1 0,0-1,-1 1,1 0,-1-1,1 1,0 0,-1-1,1 1,-1-1,16-8,15-2,1 2,37-6,-37 8,1290-189,22 119,105 76,-7 123,-1372-112,13 0,149 40,-231-50,0 0,0 0,0 0,0 1,0-1,0 0,0 0,0 0,0 0,0 0,0 0,0 0,0 0,0 1,0-1,0 0,0 0,0 0,0 0,0 0,0 0,0 0,0 1,0-1,0 0,0 0,0 0,0 0,0 0,0 0,0 0,0 0,0 1,0-1,0 0,0 0,1 0,-1 0,0 0,0 0,0 0,0 0,0 0,0 0,0 0,0 0,1 0,-1 0,0 0,0 0,0 0,0 0,0 0,0 0,1 0,-20 3,-34 0,-1382-34,287 1,-1588 128,950 121,1596-185,175-32,30-8,117-22,-98 21,1337-183,19 94,529 77,-12 189,-1830-159,131 26,-195-32,-34-3,-152-4,-589-26,-282-5,1 64,995-27,5-2,1 2,0 2,-40 12,72-14,17-3,24-4,-30 3,2288-237,-1835 191,-312 32,492-46,0 28,-602 31,-18 0,0 0,1 1,-1 1,0 0,0 1,0 0,28 9,-42-11,1 0,-1 0,1 0,-1 0,1 1,-1-1,1 0,-1 0,0 0,1 1,-1-1,1 0,-1 1,0-1,1 0,-1 1,0-1,0 0,1 1,-1-1,0 0,0 1,1-1,-1 1,0-1,0 1,0-1,0 1,0-1,0 0,0 1,0-1,0 1,0-1,0 1,0-1,0 1,0-1,0 1,0-1,0 1,0-1,-1 0,1 1,0-1,0 1,-1-1,1 1,-22 15,-9 0,-1-2,0-1,-62 15,59-18,-255 64,-334 42,-308-14,865-96,-91 8,-191-8,340-6,2 0,0 0,0-1,0 0,1 0,-1 0,-8-4,14 5,1 0,0 0,0 0,-1 0,1 0,0 0,0 0,-1 0,1 0,0-1,0 1,-1 0,1 0,0 0,0 0,0 0,-1-1,1 1,0 0,0 0,0 0,0-1,0 1,0 0,-1 0,1-1,0 1,0 0,0 0,0-1,0 1,0 0,0 0,0-1,0 1,0 0,0 0,0-1,0 1,0 0,0 0,0-1,0 1,1 0,-1 0,0-1,0 1,0 0,0 0,0 0,1-1,-1 1,0 0,0 0,17-10,20-3,1 1,0 2,54-7,-23 5,1187-192,-1100 189,-1576 54,768-18,-3453 106,1504-13,27 137,2492-240,-324 54,374-57,32-6,8 0,20 0,619-41,-197 9,-50 11,78 4,96 6,2936 98,-2698-28,-10 26,-761-82,-16-3,0 2,45 13,-69-18,-1 1,0 0,0 0,1 0,-1 0,0 0,1 0,-1 0,0 0,0 0,1 0,-1 0,0 0,0 0,1 1,-1-1,0 0,1 0,-1 0,0 0,0 0,0 1,1-1,-1 0,0 0,0 0,0 0,1 1,-1-1,0 0,0 0,0 1,0-1,0 0,1 0,-1 1,0-1,0 0,0 0,0 1,0-1,0 0,0 1,0-1,0 0,0 1,-19 4,-140 8,118-11,-167 8,-77-3,-1881 9,312-5,106 27,1 64,1724-100,-174 21,191-20,21-3,33-1,1115-100,-687 53,972-77,4 54,-1432 71,462 1,-480 0,-4 0,-12 1,-28 3,-1083 93,759-70,0 1,-2553 223,2825-243,-1083 94,1161-102,5 0,-1 0,1-1,-13-2,24 2,0 0,0 0,0 0,0 0,0 0,1-1,-1 1,0 0,0 0,0 0,0 0,0 0,0-1,0 1,0 0,0 0,1 0,-1 0,0-1,0 1,0 0,0 0,0 0,0 0,0-1,0 1,0 0,0 0,0 0,0-1,-1 1,1 0,0 0,0 0,0 0,0 0,0-1,0 1,0 0,0 0,0 0,-1 0,1 0,0-1,0 1,0 0,0 0,0 0,-1 0,1 0,0 0,0 0,0 0,0 0,-1 0,1 0,24-10,178-43,-185 49,201-41,823-142,1380-68,-1716 235,-6 55,-637-29,0 3,100 26,-160-35,-1 0,1 1,-1-1,1 0,-1 1,1-1,-1 1,1 0,-1-1,0 1,1 0,-1 0,0 0,0 0,1 0,-1 0,0 0,0 1,0-1,1 2,-3-1,0-1,-1 0,1 1,0-1,-1 0,1 0,-1 0,1 0,-1 0,0 0,1-1,-1 1,0 0,1-1,-1 1,0-1,0 0,0 1,-3-1,-170 26,153-24,-1024 87,-15-40,501-26,-215 15,-290 13,0-29,976-22,-240-5,262 0,-1-2,-115-29,175 34,0 0,0 0,0 0,0 0,1-1,-1-1,1 1,0-1,0 0,0-1,-7-5,14 9,-1 1,0-1,1 0,-1 0,1 1,-1-1,1 0,-1 0,1 0,-1 0,1 0,0 0,0 0,-1 1,1-1,0 0,0 0,0 0,0 0,0 0,0 0,0 0,0 0,1 0,-1 0,0 0,1 0,-1 0,0 0,1 0,-1 0,1 1,-1-1,1 0,0 0,-1 1,1-1,1-1,3-2,1-1,-1 2,1-1,11-6,46-17,0 2,2 3,88-17,-121 31,705-141,14 40,717-63,-470 60,-923 103,297-41,-262 30,142-44,-249 63,9-2,0-1,0 0,-1-1,15-9,-25 14,0-1,-1 1,1 0,-1 0,1 0,-1-1,1 1,-1 0,1-1,-1 1,1-1,-1 1,0 0,1-1,-1 1,0-1,1 1,-1-1,0 1,1-1,-1 1,0-1,0 0,0 1,0-1,1 1,-1-1,0 0,0 1,0-1,0 1,0-1,0 1,-1-1,1 0,0 1,0-1,0 1,0-1,-1 1,1-1,0 1,-1-1,1 1,0-1,-1 1,1-1,0 1,-1-1,1 1,-1 0,1-1,-1 1,1 0,-1-1,1 1,-1 0,1 0,-1 0,0-1,1 1,-2 0,-45-14,-90-8,-178-6,251 24,-1384-23,-3 86,-142 42,1573-100,-293 11,223-13,-130-16,220 16,-14 0,0-1,1-1,0 0,-1-1,-18-8,30 8,9 0,13-2,79-9,126-5,-149 15,3046-59,-2740 69,832 41,-1207-44,-14 1,-26 2,24-3,-583 60,451-50,-1271 94,30-2,-1020 124,2314-219,-31 4,-165-2,271-14,28-4,541-122,-507 120,1411-212,15 91,-911 97,-547 32,-15-2,-34-2,-577-17,562 22,-738 13,-1417 207,2171-213,-4 0,29-7,15-4,147-39,183-28,-251 55,1061-158,10 53,-671 53,-478 66,0 0,-23 2,-2 0,-695 35,1 33,638-61,-81 8,-749 105,886-117,-26 8,69-7,445-26,-219 7,222-3,-256 12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9:08.63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2198 661,'14'3,"433"81,448 69,-596-117,583-9,387-66,-2 60,-294 41,-240-14,-174-13,955 42,-1460-76,1345 1,530-39,-958 62,-155 1,-775-26,597-1,-2-36,-247 8,-367 29,0 1,30 6,-32-4,0-1,0 0,28-2,-72-18,7 2,-6 5,0 0,0 2,-1 1,-1 0,1 2,-35-5,46 9,-657-80,-8 60,-1261 48,378 2,-89-63,-780-33,2004 59,-619-22,90 1,-176 21,2 60,844-27,-741 58,-431 72,323-25,1052-124,40-3,0 1,-61 14,111-18,1 0,-1 0,1 1,14 1,15 1,210-24,-82 4,718-6,-545 23,853-33,-723 17,1925-96,-58-31,-1566 95,858-33,-1542 80,1507-49,-923 9,874-36,-1041 70,1292-45,-1242 45,-2 29,-258-8,33 8,-312-22,-12 1,0-1,0 1,0 0,0 0,-1 0,1 0,0 0,0 0,0 0,0 0,0 1,0-1,-1 1,1 0,0-1,0 1,-1 0,1 0,0 0,-1 0,3 2,-4-2,-1 0,0 0,0-1,0 1,0 0,0-1,0 1,0-1,0 1,0-1,0 1,0-1,0 0,0 0,0 1,-2-1,-2 1,-87 29,-1-4,-111 16,-887 48,843-76,229-13,-2354 141,-2111-47,3606-128,-282-7,-102-16,579 31,2 53,553-15,-7 2,-228-3,468-28,680-7,-585 23,390-1,1308 6,270-1,-290-4,2638 59,-4467-58,1124 28,-851-15,462 41,-319-33,-461-22,-880 21,-309 100,167-12,-634 6,-4-77,-214-86,-176 0,0 61,-1219-51,2273-13,592 26,-1026 9,1164 17,-402 28,609-22,-129 19,194-27,0 0,0 1,0 0,0 1,16 2,14 1,426-2,4-31,-322 18,1545-158,-6-67,-645 59,258-35,486 8,-332 93,-955 77,1791-42,-1488 51,41 0,126-5,-652 17,90 4,0 29,-202 18,-148-26,-29 0,-27-12,0 1,0-1,0 1,0-1,0 1,0-1,0 1,-1 0,1-1,0 1,0 0,0 0,-1 0,1 0,0-1,-1 1,1 0,-1 0,1 0,-1 0,1 1,-1-1,1 1,-29 11,-28 12,-1-2,-1-3,-79 18,-184 17,-328 3,-5-39,-462-8,-169 2,488 30,-190 2,30-64,274 2,-922 16,21 1,762-25,7-54,632 53,-197-33,207 23,222 27,40 5,100 10,91 22,-219-21,634 84,1 0,2131 175,-44-138,5-122,-766-26,-561-33,-859 27,661-61,-1028 67,-196 20,0 1,0 1,75 16,-87-11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9:58.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1907 458,'35'-14,"85"-20,209-29,-219 45,881-125,-668 101,113-12,4 26,913 47,-44 1,-114-39,333-4,-751 46,-300-4,1353 84,-1405-75,1-18,426-47,-73-18,-223 15,73-4,-126 19,638-15,-68 68,-382-5,-491-22,-206 0,0 1,0-1,0 1,0 0,1 0,-1 1,1 0,-6 3,-17 8,-88 27,-215 44,226-62,-662 107,313-74,-137 15,302-43,-2141 186,1333-146,370-26,-800-7,1330-34,-370 23,1 27,-341 3,-4-42,500-9,-2020 15,-163-61,1854-14,-9 1,364 33,-239-11,454 30,-254 28,369-17,-1-3,-72-4,998 34,249-52,-341 1,12-8,-229 5,1277-75,-1686 85,1532-31,-1399 39,699 9,275-3,-501-15,427-10,1053-132,-748 45,-47 107,-618 4,-689-3,605-5,-1-35,-126-8,-496 42,-75 4</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50:06.0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0 103,'28'-6,"147"-27,249-15,184 33,-451 16,297 5,-2 29,954 116,-878-99,561 18,-63-5,611 27,-974-66,694-31,368-95,-1096 77,275-16,-859 36,1129-66,-1155 68,1178-38,802-9,-700 27,-688 5,878-28,-309 31,-512 11,372-27,168-1,41 49,916 0,-1422-22,-637 3,1191-12,-914 18,-98 1,-259-7</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50:07.1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90,'3'-3,"1"0,0 1,0-1,0 1,0 0,0 0,0 0,1 1,-1-1,5 0,52-8,-37 7,374-28,3 30,-314 2,446 7,320 2,471-43,-133 27,885 39,-943-14,-116-17,-303 0,31 0,-513-8,509-6,-487 15</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52:13.8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1 111,'0'0,"27"-1,40-7,-5 0,235-7,-136 9,-37-2,161-2,512 59,-687-40,558 9,-182-12,196 14,351 19,-80 37,118-35,-387-66,-140 0,-102 15,346-2,388 4,-596 6,187-4,-288-24,-20 1,-275 23,794-50,-706 34,310 15,-395 14,1434 17,-434-56,-494 38,-122 3,827-22,-728-27,-214 7,0 31,-99 27,-273-24,32 2,-93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8:55.29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30467 262,'-9'-8,"0"0,-1 1,0 0,0 1,-1 0,0 1,0 0,-18-6,-14-1,-43-6,44 10,-181-34,-1 9,-1 11,-337 9,-325 83,403-24,-861 39,-7-89,806-19,-379-24,-66-2,-164 37,-848-26,1068 26,473 4,-487-18,432 10,296 10,-930-4,-48 52,587-3,-41 2,-427 8,-1091 24,2066-73,-981 23,912-13,-878 31,561-41,-1446-7,1539 4,-684-29,-302-45,964 79,-303-10,597-4,-167-35,251 38</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8:57.80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0 640,'33'0,"489"-44,-280 16,658-74,-388 41,-10 11,180-22,864-101,470 64,-606 144,-615-3,-143-9,151 3,0-34,-357-13,337-14,0 27,-474 13,1083 9,381-1,-369 1,220 30,-2 49,-1198-67,1008 5,125-31,-1151 5,1446-13,-725 15,350-10,-1191-10,393-7,-669 20,0 1,0 1,0 0,13 5,24 3,-56-9,1 0,-1 0,1 0,0 1,0 1,0-1,0 1,-13 7,-20 6,-111 27,-2-7,-266 29,-323-25,427-33,-1663 67,722-27,1221-47,-1108-8,3-32,-74-19,-79-5,427 36,-1 31,774-2,-1181-9,402 0,-729 32,429 16,0-50,-96 1,-457 134,342-57,1042-58,-1546-5,1852-5,-731 18,221 0,0-30,92-26,357 29</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54:00.5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31,'0'0,"21"3,37 16,1-2,74 10,125 2,85-20,-15-1,580 4,-241-12,-16 5,-1-50,736-63,-478 107,-173 6,-495-11,799 1,-492 48,-175-9,-137-17,780 40,-334-4,-4 46,-208-26,43-15,-105-13,1102 78,-1267-110,1207 36,-1061-56,64 0,858 40,-1260-31,1 3,51 11,-73-9</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54:12.8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1 140,'21'-8,"10"-5,0-2,-1 0,-1-3,49-36,-75 52,0 0,0 0,0 0,0 1,0 0,1-1,-1 1,0 0,1 0,-1 1,1-1,4 1,49 1,-25 1,1 1,-1 1,0 1,0 2,54 19,8 1,272 60,375 104,-123-75,24-37,2-35,152-37,-349-5,859-42,-260-86,-445 48,5 39,3 40,-248 3,-235-4,541 11,-468 1,265 52,425 78,-386-79,234 27,-331-70,1-26,-122 0,1225-12,-1053 3,1 0,-44 39,-62 0,-250-23,-25-2,1 3,0 4,99 19,-50-5,-101-15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9:04.73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33062 344,'0'0,"0"0,0 0,0 0,0 0,-12-1,-90-15,-347-39,-806 12,377 80,3 66,635-69,-1067 126,508-137,2-51,660 22,-2270-85,1972 80,-826-16,-192-10,690 13,-214-11,-536-9,-382 12,60 1,244-7,42 12,463 12,1-28,-1852-58,2260 103,70 0,-652 27,902-15,-567 33,-115 3,780-41,10 5,196-12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2:13.55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13513 1354,'-202'-15,"86"4,-1156-59,-8 38,-1044 50,1907-6,-1682 61,1089-34,-854 49,1817-85,8-1,0 1,0 2,-53 14,140-14,1370 42,-822-34,2556 147,-1564-78,-2-103,-905-57,-594 66,-148 8,-615-28,-188-7,-3268 119,3312-20,-1076 57,1246-112,723-9,2705-74,-1664 57,2240-149,-3313 168,484-21,-511 23,-14 0,-59-2,-257-16,33 1,-74-1,-4002 60,2782 98,-127 8,1443-133,-261-20,510 4,11-1,26-4,160-20,931-92,11 30,-749 60,3270-197,-2117 139,-1404 78,428-9,-660 16,-1141-42,-947-16,14 108,5 85,1937-116,-743 37,940-55,22 2,0-2,0 0,0-1,0 0,0-2,1 0,-21-7,39 10,-1 0,0 0,1 0,-1 0,0 0,0 0,1 0,-1-1,0 1,1 0,-1 0,0 0,0-1,1 1,-1 0,0 0,0 0,1-1,-1 1,0 0,0-1,0 1,0 0,1 0,-1-1,0 1,0 0,0-1,0 1,0 0,0-1,0 1,0 0,0-1,0 1,0 0,0-1,0 1,0 0,0-1,0 1,0 0,-1-1,1 1,0 0,0 0,0-1,-1 1,1 0,0-1,0 1,0 0,-1 0,1 0,0-1,0 1,-1 0,1 0,0 0,-1 0,1-1,0 1,-1 0,1 0,0 0,-1 0,1 0,0 0,-1 0,30-11,86-12,193-16,-211 30,1486-108,11 52,-883 39,2543-133,-2674 124,678-49,-1216 80,-25 1,0 2,34 1,-208-7,80 6,-136-4,-76-1,-67 1,-1909 56,0 129,609 7,355-38,1172-135,-704 48,820-62,-14 1,1-2,-1-1,-49-9,74 11,1 0,0-1,0 1,0 0,-1-1,1 1,0-1,0 1,0-1,0 1,0-1,0 0,0 0,0 1,0-1,0 0,-1-2,2 2,0 0,0 0,1 1,-1-1,0 0,0 0,1 0,-1 0,1 1,-1-1,1 0,-1 0,1 1,0-1,-1 0,1 1,0-1,-1 1,1-1,0 1,0-1,-1 1,1-1,0 1,0 0,0 0,0-1,1 1,25-11,0 1,44-9,-39 11,890-182,18 61,2118-67,8 187,-3052 9,35 1,1020 1,-2-33,-1046 30,207-19,-308 7,-270-18,39 8,-83-2,-884-19,-1 55,-1792 246,1303 25,18 45,1714-320,-699 116,710-121,16-5,16-3,5 0,0 0,0 1,27-7,-11 4,759-177,19 64,997-63,10 63,-12 28,73-4,-5-42,-1069 48,-488 52,-241 32,-63 10,-17 3,-25 8,-187 34,11-14,-72 0,-803 33,-13-54,1076-13,-1006-1,-976 10,8 92,1523-52,7 28,420-66,35-8,32-6,152-22,1341-120,8 68,-194 54,1 31,738-7,-290-110,-1430 55,-473 75,-1392 210,1055-166,-1112 169,11 42,1510-265,-541 134,578-139,9-4,-1 0,1 1,1 1,-1-1,0 1,-13 9,21-13,0 1,0-1,-1 0,1 0,0 0,0 0,0 1,0-1,0 0,-1 0,1 1,0-1,0 0,0 0,0 0,0 1,0-1,0 0,0 0,0 1,0-1,0 0,0 0,0 0,0 1,0-1,0 0,0 0,0 1,1-1,-1 0,0 0,0 0,0 1,0-1,0 0,0 0,1 0,-1 0,0 1,0-1,0 0,1 0,-1 0,0 0,0 0,0 0,1 1,-1-1,0 0,0 0,0 0,1 0,-1 0,0 0,0 0,1 0,-1 0,0 0,0 0,1 0,-1 0,0 0,0-1,1 1,14 3,1-2,-1 1,1-2,-1 0,20-3,21-1,144-6,84-6,2250-135,-1217 63,255-14,-1461 96,11-2,228 14,-341-5,-4-1,0 0,0 1,0 0,-1 0,1 0,0 0,-1 1,1 0,4 2,-8-4,-1 1,0-1,1 0,-1 0,0 1,1-1,-1 0,0 0,0 1,1-1,-1 0,0 1,0-1,0 0,1 1,-1-1,0 1,0-1,0 0,0 1,0-1,0 0,0 1,0-1,0 1,0-1,0 0,0 1,0-1,0 1,0-1,0 0,-1 1,1-1,0 0,0 1,0-1,-1 0,1 1,0-1,0 0,-1 1,1-1,0 0,-1 1,-20 12,-7 0,0-2,-1-1,-52 10,73-18,-487 90,-17-27,472-61,-802 86,-4 1,11 24,783-106,-293 60,326-63,19-6,0 0,0 0,-1 0,1 0,0 0,0 0,0 0,0 0,0 0,0 0,0 0,0 1,0-1,-1 0,1 0,0 0,0 0,0 0,0 0,0 0,0 0,0 0,0 0,0 0,0 0,0 0,0 1,-1-1,1 0,0 0,0 0,0 0,0 0,0 0,0 0,0 0,0 0,0 1,0-1,0 0,0 0,0 0,0 0,0 0,0 0,0 0,0 0,0 1,0-1,1 0,-1 0,0 0,0 0,0 0,0 0,0 0,0 0,0 0,0 0,0 0,0 1,0-1,0 0,1 0,36 2,687-48,-399 21,698-41,353-25,-915 46,-238 22,-377 40,-734 62,-209 22,-70 48,789-97,332-46,-286 26,329-32,1 0,0 0,-1 0,1 0,0 0,0-1,-1 1,1-1,0 1,0-1,0 0,-4-2,5 3,1 0,0-1,0 1,0 0,-1-1,1 1,0 0,0-1,0 1,0 0,0-1,0 1,0 0,0-1,0 1,-1 0,2-1,-1 1,0-1,0 1,0 0,0-1,0 1,0 0,0-1,0 1,0 0,1-1,-1 1,16-17,11-1,1 1,0 2,40-17,-48 24,602-227,24 50,1416-286,-2008 462,-41 7,-37 9,-171 25,-7-8,-72 4,-1620 111,441-39,1329-89,-556 51,7 38,627-90,29-4,17-6,0 0,0 0,0 0,0 0,1 0,-1 0,0 0,0 0,0 0,0 0,0 0,0 1,0-1,0 0,0 0,0 0,0 0,0 0,0 0,0 0,0 0,0 0,0 0,0 0,0 0,0 1,0-1,0 0,0 0,0 0,0 0,0 0,0 0,0 0,0 0,0 0,0 0,0 0,0 1,0-1,0 0,0 0,173 7,1388 17,3-74,-816-18,-15-67,-713 130,133-38,-127 35,-1-2,0-1,37-22,-43 18,-19 14,0 1,1-1,-1 1,0-1,0 1,1-1,-1 1,0-1,0 1,1-1,-1 1,0-1,0 0,0 1,0-1,0 1,0-1,0 1,0-1,0 0,0 1,-1-2,0 0,-1 1,0-1,0 0,0 0,0 1,0-1,0 1,-1-1,1 1,0 0,-1 0,1 0,-1 0,-4-1,-66-18,-78-11,118 25,-210-37,-74-3,-68 0,-1875-92,-9 153,-32 119,2137-114,476-35,-107 1,106 0,1112-26,-182 7,-2-37,-242-59,-968 121,-35 4,-20 0,-206-18,186 19,-231-18,-91-4,-75 0,-591-3,-1 45,-1484 213,1860-122,-1033 308,1632-397,-21 6,-132 59,181-64,32-20,0 0,-1 1,1-1,0 0,0 0,0 1,0-1,-1 0,1 0,0 1,0-1,0 0,0 1,0-1,0 0,0 1,0-1,0 0,0 1,0-1,0 0,0 0,0 1,0-1,0 0,0 1,0-1,0 0,1 0,-1 1,0-1,0 0,0 1,0-1,1 0,-1 0,0 0,0 1,1-1,-1 0,0 0,0 0,1 0,-1 1,0-1,0 0,1 0,-1 0,0 0,1 0,-1 0,0 0,1 0,-1 0,0 0,0 0,1 0,-1 0,0 0,1 0,16 2,1 0,-1-1,0-1,1 0,-1-2,20-3,18-1,165-19,87-19,1683-305,-691 113,408-34,5 81,-1182 145,-628 45,-2852 149,1 49,2856-193,-78 7,-271 15,5-30,419 1,-109-12,115 11,0 0,1-1,-1 0,1-1,0-1,1 0,-1 0,-11-8,20 12,0 0,0-1,0 1,0 0,1-1,-1 1,0-1,1 1,-1-1,1 0,0 0,0 0,-1 0,1 0,1 0,-1 0,0 0,0 0,1 0,-1 0,1 0,-1-1,1 1,0 0,0 0,0-1,0 1,1 0,-1 0,1 0,-1-1,1 1,0 0,-1 0,1 0,0 0,1 0,-1 0,0 0,0 1,1-1,-1 0,4-2,4-5,1 0,1 1,-1 0,2 1,-1 0,19-7,23-9,2 2,87-21,126-8,2 16,1 11,334 15,543 106,-98 78,-358-53,-34-43,-648-80,-18-1,-33-4,24 3,-2321-185,133 227,15 206,2036-222,-365 63,502-84,8-1,-1 0,0 0,0 1,-9 4,66-4,848-44,-529 22,2877-172,-2317 105,-8-52,-722 93,-178 38,-18 7,0 0,1 0,-1 0,0 0,0 0,0 0,0 0,0 0,0 0,0-1,1 1,-1 0,0 0,0 0,0 0,0 0,0 0,0 0,0-1,0 1,0 0,0 0,0 0,0 0,0 0,0 0,0-1,0 1,0 0,0 0,0 0,0 0,0 0,0-1,0 1,0 0,0 0,0 0,0 0,0 0,0 0,0 0,0-1,0 1,0 0,0 0,-1 0,1 0,0 0,0 0,0 0,0-1,-37-7,-204-8,230 15,-223-7,-1776 68,-2 136,1243-114,701-75,-323 18,378-25,8 1,0-1,0 0,0 0,0 0,0-1,0 1,0-1,0 0,1-1,-1 1,0-1,1 0,-1 0,-3-3,7 4,1 1,0 0,0-1,-1 1,1 0,0-1,0 1,0 0,0-1,-1 1,1-1,0 1,0 0,0-1,0 1,0-1,0 1,0 0,0-1,0 1,0-1,0 1,0 0,1-1,-1 1,0-1,0 1,0 0,0-1,1 1,-1 0,0-1,0 1,1 0,-1-1,0 1,1 0,-1 0,0-1,1 1,19-12,-19 12,36-17,2 2,41-10,-73 23,248-68,436-59,279 39,1605 51,-2461 42,326 15,-426-17,-21-1,-32-1,-219-14,16 2,-75 0,-1479-1,4 151,1572-107,-262 70,466-96,3 0,-1 0,1 0,0 1,-13 7,19-5,11-3,20 0,138-3,-128-2,1275-81,6-66,-8 1,679 8,-6 69,-1717 62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9:08.16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31861 650,'-145'-8,"37"1,-863-77,572 42,-1224-93,1045 92,-645-43,-577 45,470 103,5 38,-368-34,-3-92,234 1,934 18,-572 24,-194 0,-1-47,-211-3,1260 32,-1270-36,1298 22,-515-39,3-24,-67-22,-5 43,-771 54,1463 5,-2306 101,1079-58,866-71,-57 0,510 26,-211 7,169-1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3:16.7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0 187,'0'0,"5"0,0-1,0 0,0 0,0 0,0-1,0 0,5-2,10-4,55-12,2 4,0 3,86-4,-35 4,24-5,302-31,1 28,-55 56,-70-1,654 65,76 2,-962-95,27 2,227 19,-167-14,258-14,-71 7,-1 25,-285-22,378 5,-1-34,-62 1,241 11,-76 2,301-4,-143 3,373 10,489-15,-847 29,-207 2,-482-19,1316 23,-1180-17,474 26,383 75,-635-90,-1-26,-335 6,370-1,-338 9,0 4,123 27,-171-23</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3:18.27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23,'2'1,"0"-1,1 1,-1-1,0 0,0 0,1 0,-1 0,0-1,1 1,3-2,7 0,428-17,3 30,-207-3,864 87,-588-39,1597 98,-1555-111,-74-4,664-35,-432-32,-121 3,471-46,-391 31,2 54,-544-9,865 23,-395-17,115 0,582-24,-882 20,1-1,-226-8,301-13,-419 13,-47 5</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5:22.7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5:23.0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6:13.3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6:30.52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0 323,'4'0,"0"-1,-1 0,1 1,-1-2,1 1,-1 0,0-1,4-1,14-6,34-6,1 3,101-9,-110 16,420-43,375-48,-835 95,609-77,4 52,-82 70,-4 35,135 16,158-40,4-41,131 5,191 1,545-21,-889 41,100 1,-169-38,568 19,-153 7,-1087-29,-1 3,1 3,67 15,-89-8</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6:31.5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18,'39'-7,"0"2,1 1,0 2,40 4,-3-1,1158 20,-658-6,955-21,812 1,-1035 63,635 12,-326-73,-1448-2,73 0,-185 7,0 2,65 13,-84-8</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6:36.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23873 273,'0'0,"0"0,-34 0,-98-8,-777-70,105 12,326 37,426 24,-564-42,-1 25,59 14,-24 0,270 6,-438 8,274 32,-4 0,-1095 62,1074-73,-65 6,-556 70,16 3,-257 21,477-85,534-31,-917 7,419-12,-43-10,-6 0,-1680 118,2247-98,-321 26,-475 54,538-33,529-55,-150 6,154-12,50-2,-1 1,0 0,0 1,0 0,1 0,-12 5,5-1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6:39.18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0,'0'0,"9"1,0 0,-1 0,16 6,6 0,90 14,213 9,634-59,-18-10,1 39,668 81,-1004-40,-47 4,50 4,587 19,-384-48,-1-28,-347 1,1050-1,-598 23,-235 1,0-29,-208-16,344-16,673-8,-701 38,173-7,479-20,-647 26,186-11,-713 20,456 7,-679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2:14.56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36,'15'-1,"1"0,23-6,16-1,211-10,289 18,270 59,681 131,-907-105,-157-34,723-8,-1154-44,-10-1,-22-3,-577-61,500 58,-1308-54,0 139,1378-74,2-1,0 2,-34 9,54-10,9-2,19 0,222-6,11 3,95 3,79 8,1008 66,-1054-47</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6:48.1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0 611,'2'0,"1"0,-1 0,1 0,-1 0,1 0,-1-1,0 1,1-1,2-1,11-2,416-30,-185 18,1651-183,-926 103,-32 87,160-7,-646-10,284-10,287-11,-304 12,452-32,-708 45,-440 23</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9:20.06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1 590,'9'0,"0"-1,-1 0,17-5,6-1,952-110,-84 14,-695 72,623-87,7 45,294 56,-565 14,145-20,-50 0,404-17,-169 14,0 26,-416 2,555 30,-65-1,584 60,-313 16,-623-62,533-15,-165-41,377 36,-1118-21,1375-53,-520-5,2 45,-928 10,375-3,-2-28,407-6,-358 52,-124-2,-272-4,-151-7</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23.478"/>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1,'0'0,"511"20,-165-2,262 13,-45-2,19 1,113 4,775 66,-1332-87,455 46,389 30,-201-54,-459-22,416 37,-158-8,103-46,-163-6,376 49,306 0,-334-69,-223 4,1371-59,-1372 62,2 27,-35 1,-295-6,626-12,-674 3,1359-82,-177 5,-633 47,-3-27,-469 33,438 12,-752 23,685 2,-335-29,-348 23,-8 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25.83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1 565,'2'0,"1"-1,-1 0,1 0,-1 0,0 0,0 0,0-1,1 1,-1-1,0 1,-1-1,4-2,5-5,25-14,1 1,75-32,85-20,-186 71,384-107,9 32,-294 58,266-44,3 18,399 2,-231 65,-236-5,596 45,-546-33,941 150,-552-87,-132-20,141 8,-289-37,93 4,346-48,-350-3,782-6,-727 12,373-17,-957 13,951-49,-379 49,334-5,-127 7,-174-13,-2-41,730-19,-885 59,1191-17,-322 60,-1185-23,700-29,-610-5,247-15,-431 45,0 1,95 18,-120-12</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27.91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1 157,'0'0,"0"0,0 0,5-9,2 4,1 1,0 0,0 0,0 1,1 0,-1 0,15-2,4-3,70-17,1 3,173-15,205 16,-321 18,564 20,605 129,-208-54,-657-64,865 16,-993-39,493-11,52 1,762 64,-235-12,-928-46,-34 0,654-6,-602-16,393-23,-4-45,-537 43,412-4,-120 59,167-3,-1-33,-376 10,339 17,103-4,-575-13,388-13,-18 43,-618-11,0-2,1-2,56-10,-100 11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7:04.14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9:20.06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1 590,'9'0,"0"-1,-1 0,17-5,6-1,952-110,-84 14,-695 72,623-87,7 45,294 56,-565 14,145-20,-50 0,404-17,-169 14,0 26,-416 2,555 30,-65-1,584 60,-313 16,-623-62,533-15,-165-41,377 36,-1118-21,1375-53,-520-5,2 45,-928 10,375-3,-2-28,407-6,-358 52,-124-2,-272-4,-151-7</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20.91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22854 775,'-4'-4,"0"0,-1 0,0 1,0 0,0 0,0 0,0 0,-1 1,1 0,-1 0,0 1,-7-2,-14-1,-39-2,34 4,-63-3,-1 5,-139 16,-191 50,47-5,-775 32,-523-75,909-56,-45-1,-1036-63,954-3,602 68,-188-30,-386-39,-315 54,-144-10,1147 48,-1762-152,470 25,715 99,-3 39,88 2,-202 16,666 1,-690 38,-838-50,1651-5,51 1,-101-2,-194 22,277-12</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25.83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1 565,'2'0,"1"-1,-1 0,1 0,-1 0,0 0,0 0,0-1,1 1,-1-1,0 1,-1-1,4-2,5-5,25-14,1 1,75-32,85-20,-186 71,384-107,9 32,-294 58,266-44,3 18,399 2,-231 65,-236-5,596 45,-546-33,941 150,-552-87,-132-20,141 8,-289-37,93 4,346-48,-350-3,782-6,-727 12,373-17,-957 13,951-49,-379 49,334-5,-127 7,-174-13,-2-41,730-19,-885 59,1191-17,-322 60,-1185-23,700-29,-610-5,247-15,-431 45,0 1,95 18,-120-12</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27.91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1 157,'0'0,"0"0,0 0,5-9,2 4,1 1,0 0,0 0,0 1,1 0,-1 0,15-2,4-3,70-17,1 3,173-15,205 16,-321 18,564 20,605 129,-208-54,-657-64,865 16,-993-39,493-11,52 1,762 64,-235-12,-928-46,-34 0,654-6,-602-16,393-23,-4-45,-537 43,412-4,-120 59,167-3,-1-33,-376 10,339 17,103-4,-575-13,388-13,-18 43,-618-11,0-2,1-2,56-10,-100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00.84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14274 1655,'-33'-10,"-78"-4,-151 0,124 9,-404-16,-365-18,490 16,-91-3,-81 2,-2273-68,672 57,1749 40,-764-12,1182 6,5 1,1-1,-1-1,-21-5,39 7,0 0,0 0,0 0,0 0,0 0,0 0,0 0,0 0,0 0,1 0,-1 0,0 0,0 0,0 0,0-1,0 1,0 0,0 0,0 0,0 0,0 0,0 0,0 0,0 0,0-1,0 1,0 0,0 0,0 0,0 0,0 0,0 0,0 0,0 0,0-1,0 1,0 0,0 0,0 0,0 0,0 0,0 0,0 0,0 0,0-1,0 1,0 0,-1 0,1 0,0 0,0 0,0 0,0 0,0 0,0 0,0 0,0 0,0 0,-1 0,1 0,0 0,0 0,0 0,0 0,0 0,0 0,0 0,-1 0,16-7,24-4,319-42,18 21,1596-4,5 168,-1068-35,861 72,-2-153,-1415-48,-283 22,-1-3,134-43,-196 53,-1 1,0-1,1 0,-1 0,10-8,-15 10,-1 1,1-1,-1 1,1-1,-1 1,1-1,-1 1,1-1,-1 0,0 1,1-1,-1 0,0 1,1-1,-1 0,0 0,0 1,0-1,0 0,0 0,0 1,0-1,0 0,0 0,-1-1,0 1,1-1,-1 1,0 0,0-1,0 1,-1 0,1 0,0 0,0 0,-1 0,1 0,0 0,-1 0,-2-1,-23-9,-1 0,0 2,-52-11,62 16,-176-36,-77-4,-76-1,-65 4,-2733-106,-6 169,-281 148,3395-167,11 0,-39-2,65-1,0 0,0 0,0 0,0 0,0 0,1 0,-1 0,0 0,0 0,0 0,0 0,0 0,0 0,0 0,0 0,0 0,0 0,0 0,0-1,0 1,0 0,0 0,0 0,0 0,0 0,0 0,0 0,0 0,0 0,0 0,0 0,0 0,0 0,0 0,0-1,0 1,0 0,0 0,0 0,0 0,0 0,0 0,0 0,0 0,-1 0,1 0,0 0,0 0,0 0,0 0,0 0,0 0,0 0,12-6,24-7,204-40,-20 14,67-3,1062-76,10 75,-876 32,1298-15,-3 56,1143 136,-2913-165,767 34,-742-36,-24-1,-9-1,-20-4,-145-27,113 25,-174-29,-84-9,-75-6,-2838-176,-1010 433,2891-65,-230 23,1479-153,-76 8,-175-5,334-13,2 2,1-1,0-1,0 1,0-1,0-1,0 1,0-1,-10-4,17 6,-1 0,1-1,-1 1,1 0,0 0,-1 0,1-1,-1 1,1 0,0-1,-1 1,1 0,0-1,0 1,-1 0,1-1,0 1,0 0,0-1,-1 1,1-1,0 1,0-1,0 1,0 0,0-1,0 1,0-1,0 1,0-1,0 1,0-1,0 1,0 0,0-1,0 1,1-1,-1 1,0 0,0-1,0 1,1-1,-1 1,0 0,0-1,1 1,0-1,21-16,12-1,1 2,0 1,44-11,-72 24,753-192,22 70,808-18,11 98,1344 26,-6 72,-2648-42,1109 16,-1386-29,-20-1,-30-3,-222-25,9-1,-80-10,-70-9,-1555-133,-15 141,61 146,8 99,405 17,12 34,1310-224,-129 24,-911 151,1176-199,27-6,11-2,21-7,176-50,7 1,77-16,71-11,63-5,659-101,1301-61,265 123,381 99,-8 229,-2955-192,126 18,-165-18,-20-7,0 0,1 0,-1 0,0 0,0 0,0 0,0 0,1 0,-1 0,0 0,0 1,0-1,0 0,1 0,-1 0,0 0,0 0,0 1,0-1,0 0,0 0,0 0,0 0,0 1,1-1,-1 0,0 0,0 0,0 1,0-1,0 0,0 0,0 0,0 1,0-1,0 0,0 0,0 0,-1 0,1 1,0-1,-2 2,-1-1,1 0,-1 0,1 0,-1 0,0 0,1 0,-1-1,0 1,-5 0,-65 5,-78-2,119-3,-226-3,-90-10,-79-13,-780-68,-470-28,-4520 210,3135 266,2853-324,-405 45,577-75,37 0,-1-1,1 0,0 0,-1 0,1 0,0 0,-1 0,1 0,0 0,-1 0,1 0,0 0,0 0,-1 0,1 0,0 0,-1 0,1 0,0 0,-1 0,1 0,0 0,-1-1,1 1,0 0,0 0,-1 0,1 0,0-1,0 1,0 0,-1 0,1-1,0 1,0 0,0 0,-1-1,1 1,0 0,0-1,0 1,0 0,0-1,0 1,0 0,0 0,0-1,0 0,17-12,19-5,1 1,46-13,-47 16,170-56,81-20,75-10,1203-198,34 146,1444 155,-1278 140,-15 41,-1337-133,-412-51,20 2,-18-5,-14-3,-26-9,-1 2,-41-9,42 13,-183-46,-87-11,-76-6,-1448-170,-23 185,444 129,4 48,-445 77,342-34,1253-134,240-29,35-7,183-41,-179 43,214-40,90-9,76-4,1094-93,10 75,5 52,-1 26,-1487-2,1374 11,709 0,-535-39,-708 12,-844 16,-8 0,-1-1,0 2,0 0,0 0,0 1,0 0,0 0,0 2,13 4,-24-7,0-1,1 0,-1 0,0 0,1 0,-1 1,0-1,1 0,-1 0,0 1,1-1,-1 0,0 1,0-1,0 0,1 0,-1 1,0-1,0 1,0-1,0 0,0 1,1-1,-1 0,0 1,0-1,0 0,0 1,0-1,0 1,0-1,0 0,-1 1,-10 10,-28 5,-14-4,-1-2,-79 6,-95 0,-74-4,-1453-4,294-6,-121 61,15 114,1112-94,441-81,26-4,33-5,907-90,-678 75,1871-127,8 91,830 162,-1808 35,-1164-136,-15-1,-24 0,28-2,-374-7,161 0,-1437 21,470 92,729-60,2-39,438-8,7 2,-1-1,1 0,-1-1,1 1,-1-1,0 1,1-1,0-1,-1 1,1-1,-8-3,12 4,0 1,0 0,0 0,0-1,0 1,0 0,0-1,0 1,0 0,0 0,0-1,0 1,0 0,0 0,0-1,1 1,-1 0,0 0,0-1,0 1,0 0,1 0,-1 0,0-1,0 1,0 0,1 0,-1 0,0 0,0-1,1 1,-1 0,0 0,1 0,-1 0,0 0,0 0,1 0,10-5,0 1,-1 1,1 0,1 0,-1 1,15-1,6-1,456-43,13 27,2049 64,-2397-35,427 45,-570-52,-5-1,-1-1,0 1,1 0,-1 0,0 0,0 1,0 0,4 2,-8-4,1 0,-1 0,0 1,0-1,0 0,1 0,-1 0,0 1,0-1,0 0,0 0,0 1,0-1,1 0,-1 0,0 1,0-1,0 0,0 0,0 1,0-1,0 0,0 0,0 1,0-1,0 0,0 1,0-1,0 0,-1 0,1 1,0-1,0 0,0 0,0 1,0-1,-1 0,1 0,0 0,0 1,0-1,-1 0,1 0,0 0,0 0,0 1,-1-1,1 0,0 0,0 0,-1 0,1 0,-1 0,-19 9,-18 1,-1-1,-46 4,77-12,-788 79,306-38,-361 71,16 72,816-180,-23 6,0 2,1 2,-40 20,78-34,1 0,0 0,0 1,-1-1,1 0,0 1,0 0,0-1,1 1,-1 0,-2 3,4-5,0 1,0-1,0 0,0 1,0-1,0 1,0-1,0 0,0 1,1-1,-1 1,0-1,0 0,0 1,1-1,-1 0,0 1,0-1,1 0,-1 1,0-1,1 0,-1 0,0 1,1-1,-1 0,0 0,1 0,-1 1,0-1,1 0,-1 0,1 0,-1 0,0 0,1 0,-1 0,1 0,0 0,11 2,1-1,0-1,19-1,526-46,-305 23,40-3,1365-98,-1647 125,140-7,243 20,-376-11,-8-2,0 1,0 0,0 0,0 1,0 1,-1 0,1 0,-1 1,0 0,17 10,-25-13,0-1,0 1,0 0,-1 0,1 0,0 0,0 0,0 0,-1 0,1 0,-1 0,1 0,-1 0,1 0,-1 1,0-1,1 0,-1 0,0 1,0-1,0 0,0 0,0 0,0 1,0-1,0 0,-1 0,1 1,0-1,-1 0,1 0,-2 2,0 1,-1 0,0 0,0 0,-1 0,1 0,-1-1,-5 4,-19 14,-1-2,0-1,-2-2,0-1,-43 15,-175 46,-17-12,-3-12,-418 28,669-79,-43 4,-1-3,0-2,-93-13,153 13,1 0,0 0,-1 0,1 0,-1 0,1-1,0 1,0 0,-1-1,1 1,0-1,0 0,-1 1,1-1,0 0,0 0,0 1,0-1,0 0,0 0,0 0,0-1,0 0,1 0,1 0,0 1,-1-1,1 1,0-1,0 1,0 0,1-1,-1 1,0 0,0 0,1-1,-1 1,1 0,-1 0,1 1,-1-1,1 0,-1 0,4 0,36-18,2 2,61-15,-75 23,274-75,501-72,-568 128,1 11,427 24,-635-5,144 16,-149-14,-1 1,0 1,0 1,41 18,-63-24,1-1,-1 1,1 0,-1 0,0 0,1 0,-1 0,0 0,0 0,0 0,1 0,-1 1,0 0,0-1,-1-1,0 1,0-1,0 0,0 1,0-1,0 1,0-1,0 1,0-1,0 1,0-1,0 1,0-1,-1 0,1 1,0-1,0 1,0-1,-1 0,1 1,0-1,0 1,-1-1,1 0,0 1,-1-1,1 0,-1 1,-3 1,0 1,-1-1,1 0,-1-1,1 1,-1-1,-9 2,-85 12,-163 4,170-16,-855 31,348-16,524-15,22 1,0-2,0-3,-82-12,133 13,0 0,1-1,-1 1,0 0,0 0,1-1,-1 1,0-1,1 1,-1-1,0 0,1 0,-1 1,1-1,-1 0,1-1,-1 1,1 0,0 0,0-1,0 1,-2-2,3-3</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18:41.49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64,'25'3,"1"0,0-1,0-1,37-3,82-15,-79 8,213-20,484 13,-65 53,2-1,-30-11,-53-18,-228-7,1225 13,-694 20,-199-2,15 2,-157-4,803 52,-654-32,674-47,-104-6,-398 9,-631-8,1637-33,-1324 19,504-22,671-32,-877 68,-117 3,1709-10,-2265 13,405-6,-28-14,-570 17</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33.47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0 102,'850'-29,"-418"-9,-133 9,91 23,2 30,114 3,516-25,-650 3,633 18,140-2,-764-19,252 32,-30 0,405-40,-659 1,984 3,-719-3,92 1,649 63,-216-52,-87-7,-482 7,-283-6,1205-24,-838-62,-600 76,148-14,-168 21,0 3,-1 0,65 13,-61-6</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36.26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0 491,'3'1,"0"-1,0 1,0-1,0 0,-1 0,1 0,0 0,5-1,5 0,109-4,133-24,-85 7,549-84,-619 92,125-4,102 17,-71 2,434 10,338 9,-586-19,215 35,-584-31,785 108,-129-37,4-63,-702-13,536 0,572 7,-181-29,-445 3,105-2,480-6,-597 29,218-2,0-26,-298-2,1046-82,-378 61,922-31,-1071 22,-25 2,390-8,-349 43,-337 24,37 20,-225-5,-411-17,44 3,125-9,-185 4</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0:38.13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0 359,'57'-26,"0"3,101-27,126-12,-140 32,165-29,401-26,-225 62,1 39,121 49,103 9,-667-70,575 44,2-25,277 11,61 1,-357-45,363 2,-642 14,791 25,-659-13,316 17,382 15,-1056-49,825 17,-679-9,341-29,403-52,-254 9,-612 50,80-13,-69 7,150-2,-259 21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2:12.73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15610 1,'-479'13,"-280"-9,-266-1,827 5,-343 19,1 26,477-44,-374 48,-2-35,-425-59,312 8,539 29,-509-37,146-4,-411 8,302 23,-204 4,-218 25,461 0,47-1,-402-34,674 11,-928 4,901 4,-444 29,181-6,-292 45,130-14,413-53,-246-24,341 11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2:14.31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27653 0,'-20'1,"0"1,-1 1,-36 11,-19 2,33-11,0-2,-62-3,-89-18,18 2,-397 10,239 7,-308 7,206 0,-333 21,0 29,732-55,-365 32,-180 15,-1-28,235-24,-527 15,720-3,-693 26,-76-69,457 13,55 9,-466-31,702 23,-621-42,119 76,221-2,-179-5,-448 11,-487-1,977-16,-295 18,17-1,265-23,-478 13,-1512 136,1280-9,1009-99,-719 113,268-34,170-17,3-2,352-67</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4:57.93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0 163,'0'0,"0"0,13 0,750-13,418 50,-317 10,171-126,-359 9,-191 39,592-22,124 62,-335 3,-86-14,578 4,-1323-2,119 2,259 35,-370-29</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01.00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69,'12'-15,"-2"9,0 1,1 0,-1 0,1 1,0 1,20-4,72-7,-100 14,443-5,-279 9,673 19,52 0,-650-21,897 16,-750-6,699 45,-580-10,-1-28,-424-20,206 1,-205 4,118 21,-192-24,210 33,-172-30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15.19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0 253,'0'0,"0"0,0 0,0 0,0 0,0 0,0 0,0 0,0 0,13 0,83 19,22 4,233-5,4-28,-162 2,353-17,-153 6,1059-21,-548 1,8-56,-713 72,838-31,1 83,187-23,-684-12,295 27,-458-5,384 30,12 50,-197-22,-203-25,345 32,313 10,-844-72,434 16,-613-35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16.79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0 445,'940'-19,"-758"13,519-21,632-10,-772 41,320 0,0-28,874-72,-1038 67,402-26,-876 36,1316-87,-937 71,-544 37,-54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10.19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13903 670,'-4'-1,"0"0,0 1,0-1,0 1,0 0,0 0,-6 1,-18 1,-112-2,-1466 31,-102 84,1188-78,-1579 145,13-1,1575-146,67-8,105-10,-53-8,388-9,-41 0,-50-8,78 4,17 4,0 0,0-1,0 1,0 0,0 0,0 0,0 0,0 0,0 0,0-1,0 1,0 0,0 0,0 0,0 0,0 0,0 0,0-1,0 1,0 0,0 0,0 0,0 0,0 0,0-1,0 1,0 0,0 0,0 0,0 0,0 0,0 0,0 0,1-1,-1 1,0 0,0 0,0 0,0 0,0 0,0 0,0 0,1 0,-1 0,0 0,0 0,0 0,0 0,0 0,1 0,29-9,135-10,-100 13,225-17,130-6,103-2,1731-1,12 129,-2004-80,450 25,-1-27,-454-27,-242 10,1 0,23-7,-18-3,-21 12,1 0,-1-1,1 1,-1-1,0 1,1-1,-1 1,0-1,0 0,1 1,-1-1,0 1,0-1,0 1,0-1,0 0,0 1,0-1,0 1,0-1,0 0,0 0,-1-2,-1 1,1-1,-1 1,0-1,0 1,0 0,0 0,0 0,0 0,-1 0,1 0,-1 1,-4-3,-19-10,0 2,-35-12,-148-40,-93-5,-78 5,-54 17,-644 11,-439 118,-447 160,1894-230,-991 154,19-32,815-114,213-18,1-1,-1 0,1-1,-15-2,38-2,-1 1,1 0,0 0,0 1,17-2,201-31,133-13,102-5,1641-124,11 74,-1387 87,201-9,-808 20,123-23,-223 21,-21 7,1 0,-1 0,0-1,0 1,0 0,0 0,0 0,0-1,0 1,0 0,0 0,0-1,0 1,0 0,0 0,0 0,0-1,0 1,0 0,0 0,-1 0,1-1,0 1,0 0,0 0,0 0,0 0,0-1,-1 1,1 0,0 0,0 0,0 0,0 0,-1-1,1 1,0 0,0 0,0 0,-1 0,1 0,0 0,0 0,0 0,-1 0,1 0,-50-12,-252-21,262 30,-272-21,-82-2,-1174-32,858 73,-98 26,-3332 412,3786-397,81-13,236-38,-262 33,289-37,0-1,1 0,-1 0,0 0,-12-3,22 3,-1-1,1 1,0 0,0 0,-1 0,1 0,0 0,0 0,-1 0,1 0,0 0,0-1,-1 1,1 0,0 0,0 0,0-1,-1 1,1 0,0 0,0 0,0-1,0 1,-1 0,1 0,0-1,0 1,0 0,0-1,0 1,0 0,0 0,0-1,0 1,0 0,0-1,0 1,0 0,0 0,0-1,0 1,18-16,12 0,54-21,138-43,105-23,86-14,276-50,6 30,6 30,1032-24,-201 150,-24 65,-1081-52,-125-6,-266-23,233 27,-240-25,-29-5,-1 0,1 0,0 0,0 0,0 0,0 0,0 0,0 0,0 0,0 0,0 1,0-1,1 0,-1 0,0 0,0 0,0 0,0 0,0 0,0 0,0 0,0 0,0 0,0 1,0-1,0 0,0 0,0 0,-55-2,-110-9,-116-12,-114-10,-92-3,-3297 20,435 350,3046-295,232-31,-352 34,364-43,47-2,13-5,3 5,1-1,-1 1,1 0,0 0,0 0,0 0,6-1,77-31,157-39,-224 68,324-81,112-14,386-54,1317-70,-23 187,-12 91,-1717-40,-318-14,-69-1,-27-2,-44-3,-361-25,409 32,-366-20,-92 2,-1271 35,1 116,-1696 377,2964-421,78-9,76-11,136-28,-186 39,333-75,0-1,-49 2,73-6,0 0,1 0,-1 0,0 0,1 0,-1 1,0-1,1 0,-1-1,0 1,1 0,-1 0,1 0,-1 0,0 0,1-1,-1 1,0 0,1-1,-1 1,1 0,-1-1,1 1,-1-1,1 1,-1-2,2 1,0 0,0 0,0 0,0-1,1 1,-1 0,0 1,1-1,-1 0,1 0,-1 0,1 1,1-1,44-18,73-18,-72 23,178-50,80-16,1968-339,-51 232,5 112,-1388 85,-835-10,-23-2,-41-3,-324-21,45 7,-83 0,-1561-8,-1 134,883 11,-60 6,498-59,640-63,13 0,0-1,0-1,0 1,-16-3,25 2,0 0,-1 0,1 0,0 0,-1 0,1 0,0 0,-1 0,1 0,0 0,-1 0,1 0,0 0,0 0,-1 0,1-1,0 1,-1 0,1 0,0 0,0-1,-1 1,1 0,0 0,0 0,0-1,-1 1,1 0,0 0,0-1,0 1,0 0,0-1,0 1,0 0,-1-1,1 1,0 0,0 0,0-1,0 1,0 0,0-1,0 1,0 0,1-1,-1 1,0 0,0-1,14-14,7 0,1 2,0 0,0 2,34-13,-44 19,462-159,23 40,1008-114,18 165,-772 89,-10 59,-668-65,0 3,135 45,-207-58,1 0,-1 0,1 1,-1-1,0 1,1-1,-1 1,1 0,-1 0,0-1,0 1,1 0,-1 0,0 0,0 0,0 0,0 1,0-1,0 0,0 2,-2-2,-1 0,0 0,1 0,-1 0,0 0,0 0,0-1,0 1,0 0,0-1,0 0,0 1,0-1,0 0,0 0,-4-1,-223 4,205-4,-220-5,-726-18,-11 36,-1235 203,2171-209,-100 14,-227 61,331-67,34-9,12-3,26-4,254-41,-9 2,82-10,1380-170,13 52,-172 112,-2 99,-570-1,-3-35,-95-9,-888 3,8 1,36 4,-54-4,0 2,-1-1,1 2,-1-1,0 1,16 9,13 10,-20-11,0 0,1-2,0 0,1-1,0-1,0-1,1-1,28 5,12-7,119-9,-28-1,-117 11,-25 2,-11-6,-1 0,1-1,0 1,0-1,-1 1,1-1,0 1,0-1,-1 1,1-1,-1 1,1-1,0 1,-1-1,1 0,-1 1,1-1,-1 0,1 1,-1-1,1 0,-1 1,0-1,1 0,-2 0,-13 6,-1 0,0-2,0 0,-29 4,28-6,-625 69,91-14,-438 127,962-175,18-6,13-1,135-16,1037-58,-252 20,-8-47,-856 89,81-9,-120 17,0 1,0 1,1 1,30 6,-53-7,1 0,0 0,0 0,0 0,-1 1,1-1,0 0,0 0,0 0,-1 0,1 1,0-1,0 0,0 0,0 0,0 1,0-1,-1 0,1 0,0 1,0-1,0 0,0 0,0 1,0-1,0 0,0 0,0 1,0-1,0 0,0 0,0 1,0-1,0 0,0 0,1 0,-1 1,0-1,0 0,0 0,0 0,0 1,1-1,-1 0,0 0,0 0,0 1,0-1,1 0,-1 0,0 0,0 0,1 0,-1 0,0 0,0 1,0-1,1 0,-1 0,1 0,-25 10,-10 1,-69 11,-432 51,-5-29,235-21,261-19,-569 56,449-36,-270 75,418-94,-3 0,0 1,0 1,1 1,-25 13,42-21,1 0,0 0,0 0,0 0,-1 0,1 1,0-1,0 0,0 0,-1 0,1 0,0 0,0 0,0 0,-1 0,1 1,0-1,0 0,0 0,0 0,0 0,0 1,-1-1,1 0,0 0,0 0,0 0,0 1,0-1,0 0,0 0,0 0,0 1,0-1,0 0,0 0,0 1,0-1,0 0,0 0,0 0,0 1,0-1,0 0,0 0,0 1,14 2,31-5,-41 2,2152-184,-2007 167,523-55,0 31,-286 26,-370 14,-9 0,-1 0,1 1,0 0,0 0,0 0,0 1,-1 0,11 3,-17-4,1 0,-1 0,1 0,-1 0,1 1,-1-1,0 0,1 0,-1 0,1 1,-1-1,0 0,1 1,-1-1,0 0,1 1,-1-1,0 0,1 1,-1-1,0 1,0-1,0 1,1-1,-1 0,0 1,0-1,0 1,0-1,0 1,0-1,0 1,0-1,0 1,0-1,0 1,0-1,0 1,0-1,0 0,-1 1,1-1,0 1,0-1,0 1,-1-1,1 0,0 1,-1 0,-21 17,2-8,0-1,-1 0,-29 7,-161 43,-226 33,-229 3,472-70,-72 10,-648 103,882-132,-94 22,108-23,1 1,0 0,1 1,-28 16,43-21,6-1,10-2,699-59,-440 42,1089-79,-810 76,-553 21,23 2,-14 1,-14 2,-5 0,-1-1,1-1,-1 0,0 0,-15 1,9-1,-319 36,-10-21,273-15,-401 13,-448 26,797-33,-196 41,618-97,-186 34,1488-238,-1355 203,303-53,0 40,-524 60,18-2,-1 3,51 4,-88-2,-14-1,-22 1,-612 29,-130 3,-638-26,1364-9,10 1,0-1,0-2,-52-12,90 15,0 0,0 0,0 0,0 0,0-1,0 1,0 0,0-1,0 1,0-1,0 1,0-1,0 1,0-1,0 1,1-1,-1 0,0 0,0 0,1 1,-1-1,0 0,0-2,2 2,-1-1,1 1,0 0,0 0,-1-1,1 1,0 0,0 0,1 0,-1 0,0 0,0 0,0 0,1 1,-1-1,0 0,1 1,2-2,38-16,89-26,106-20,295-39,258 6,-621 79,45-6,601-57,-807 81,23-2,-26 3,-18 2,-639 109,-832 35,1427-144,-155 6,160-10,1-1,-56-11,96 11,0 0,0-1,0 0,-17-9,26 12,1-1,-1 1,1-1,-1 0,1 0,-1 0,1 0,0 0,0 0,-1 0,1 0,0 0,0 0,0-1,0 1,0 0,0-1,1 1,-1-1,0 1,1-1,-1 1,1-1,0 1,-1-1,1 1,0-1,0 0,0 1,0-1,0 0,0 1,1-1,-1 1,0-1,1 0,-1 1,1-1,0 1,-1 0,1-1,2-2,4-4,1 1,-1-1,1 1,1 1,-1 0,1 0,1 0,-1 1,1 1,12-5,-22 9,72-30,0 4,124-28,161-12,403-10,-558 71,357 39,-530-30,-14-3,0 0,0 2,0 0,0 0,-1 1,28 12,-41-15,0-1,-1 0,1 1,0-1,0 0,-1 1,1-1,0 1,-1-1,1 1,-1-1,1 1,0-1,-1 1,1 0,-1-1,1 1,-1 0,0 0,1-1,-1 1,0 0,0 0,1-1,-1 1,0 0,0 0,0 0,0 0,0-1,0 1,0 0,0 0,0 0,-1-1,1 1,0 0,0 0,-1-1,1 1,0 0,-1 0,1-1,-1 1,1 0,-2 0,-1 3,-1-1,0 1,0-1,0 0,0 0,-9 4,-23 9,0-2,-1-1,-41 8,75-21,-557 119,-11-34,275-43,-1013 175,1304-216,-11 2,34-3,146-9,1541-33,-722 25,-908 10,-36 3,0 1,0 2,52 4,-91-3,0 0,1 0,-1 0,0 0,1 0,-1 0,0 0,1 0,-1 0,0 0,1 0,-1 0,0 0,1 0,-1 1,0-1,1 0,-1 0,0 0,1 0,-1 1,0-1,0 0,1 0,-1 0,0 1,0-1,1 0,-1 1,0-1,0 0,0 0,0 1,1-1,-1 0,0 1,0-1,0 0,0 1,0-1,0 0,0 1,0-1,0 0,0 1,0-1,0 0,0 1,0-1,0 1,-17 14,-4-5,-1-1,1 0,-2-2,-23 5,45-12,-130 31,-148 14,-143-4,-302 8,-363 34,669-32,398-51,34-3,123-8,1107-36,7 58,-1139-7,129 9,-236-13,0 0,0 1,-1-1,1 1,0 0,0 1,-1-1,7 3,-11-3,0-1,0 0,1 0,-1 0,0 0,0 0,0 0,1 0,-1 1,0-1,0 0,0 0,0 0,0 0,1 1,-1-1,0 0,0 0,0 0,0 1,0-1,0 0,0 0,0 1,0-1,0 0,0 0,0 0,0 1,0-1,0 0,0 0,0 1,0-1,0 0,0 0,0 0,0 1,0-1,0 0,-1 0,1 0,0 0,0 1,0-1,0 0,0 0,-1 0,1 0,0 1,0-1,-14 8,-13 3,0-2,-45 10,61-16,-425 74,-14-34,-522 2,-3-43,796-5,131 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45.248"/>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93,'176'-8,"178"-30,158-8,49 60,-138 1,127-6,445 5,106-6,-302 10,8 1,-782-19,1160 6,184-37,-530 8,543 44,-1108-30,101-1,-340 10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46.46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37,'140'-8,"-19"0,949 1,-72 2,-366-3,-1 35,-146 35,-4 26,-442-80,0-2,1-1,-1-2,1-2,0-1,0-2,42-8,-62 5</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47.84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0 257,'0'0,"0"0,13-8,25-7,1 1,1 2,0 1,43-4,-63 11,175-25,239-3,-285 24,1480-15,-323 38,633-14,-315-46,-943 2,-3 29,433 49,-389-14,-681-22</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56.94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572 425,'-12'-1,"0"-1,0 0,-1-1,1 0,-14-7,-15-3,-58-12,-163-20,243 43,0-1,-25-7,96 8,339 17,-2 0,628-23,-861 6,314-18,-55 1,1 28,100 51,75 6,43-55,2-32,-196 5,929-16,-1031 28,894-3,-377-3,-471 2,307 46,-657-34,150 7,219-14,183-43,54-2,453-18,-45 1,-810 64,470-20,-677 19,693-51,-60 9,-486 26,270 8,0 7,-141-3,-48 7,-243-1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5:57.94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0 478,'0'0,"0"0,13-17,24-10,2 3,1 1,84-34,-90 41,85-32,2 5,2 5,228-39,394-4,1499 55,-424 140,-170 3,-968-105,556 21,-857-11,649 22,595-35,-404-17,-59 0,-134 18,-555-3,268-31,-674 21,311 4,-322 2</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00.20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1 459,'0'0,"0"0,4-16,1 12,-1 0,0 1,1-1,0 1,0 0,0 1,0-1,1 1,-1 0,1 1,-1-1,1 1,5-1,5-2,158-40,2 6,234-17,380 37,17 0,-166-42,243-13,531 100,-828-4,-425-26,261-36,-327 23,356-48,-349 55,0 5,146 12,-184-1,71 4,-118-11,-1-1,1 0,-1-2,0 0,31-9,-21 2,-5 2</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01.25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0 314,'197'64,"-85"-25,44 9,3-8,1-6,1-7,1-7,1-7,278-14,199-75,-8-48,13 2,6 59,-315 55,367-22,-518 7,0-7,256-78,-395 95</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02.45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1 896,'0'-1,"1"0,-1 0,0-1,1 1,-1 0,1 0,-1 0,1 0,0 0,0 0,-1 0,1 0,0 0,0 0,0 1,0-1,0 0,0 0,1 0,25-13,-24 12,28-11,1 1,0 1,50-9,106-9,-95 17,518-89,361-48,808 4,-1456 124,1223-32,-1040 56,841-5,-3-75,591-45,-690 69,-35 11,-969 59,-195-10,0 2,-1 2,45 18,-39-8</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22:52.9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0 143,'719'-2,"759"4,-756 15,-223 8,55 1,-153-25,365 7,214 10,-253-9,-265-5,569-26,-540 5,-37 2,337-7,89-10,756-14,-480-4,-374 4,673 52,-209 13,-1090-18,1216 73,-910-39,721 40,-945-61,498 49,-66-4,3-44,315-49,-760 26,153-1,-349 9</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10.058"/>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23676 245,'0'0,"-17"0,-383 20,143-2,139-13,-712 45,170-35,601-15,-562 36,148-2,420-32,-704 3,-819-50,1493 45,-806 25,110 12,-1-35,407-4,-1171-100,557 67,-212 6,693 10,-658 25,573 5,-113-38,4-41,614 59,-571-34,-2 33,51 1,-542-44,-436-7,491 62,858 10,-408 74,385-50,-112 24,329-50,0-2,-55 3,81-10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14.64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11177 433,'-685'-12,"-798"35,-3 37,874-33,61-2,-512 19,6-45,325-65,707 64,30 5,52 9,1867 255,-463-124,6-119,-1104-47,-1-16,415-100,-751 133,68-15,161-59,-227 66,-28 14,1 0,-1 0,1-1,0 1,-1 0,0-1,1 1,-1 0,1-1,-1 1,1-1,-1 1,0-1,1 1,-1-1,0 1,1-1,-1 1,0-1,0 1,0-1,1 0,-1 1,0-2,-1 2,1-1,-1 0,1 0,-1 1,0-1,1 0,-1 0,0 1,1-1,-1 1,0-1,0 1,0-1,0 1,0 0,1-1,-1 1,-2-1,-43-10,-163-13,-151 0,-129 3,-388 13,-1416 166,502 108,754-106,680-103,541-84,840-89,14 31,-353 31,698-44,-696 52,432-74,-1114 118,-6 1,-17-3,-39 0,-904-20,-7 43,-965 94,6 74,1688-161,-464 47,2-41,502-36,155 1,-1-2,-55-14,92 17,0 0,0 0,0-1,1 0,-1 0,-12-8,19 10,1 1,-1 0,1-1,0 1,-1 0,1-1,-1 1,1 0,-1-1,1 1,0-1,-1 1,1-1,0 1,0-1,-1 1,1-1,0 1,0-1,0 1,-1-1,1 1,0-1,0 0,0 1,0-1,0 1,0-1,0 1,1-1,-1 0,0 0,18-15,5 5,0 0,1 1,0 2,28-7,-36 11,645-139,16 60,506 20,3 58,-1 21,-1151-14,-34-2,0 0,0 0,0 0,0 0,0 0,0 0,0 0,0 0,0 0,0 0,0 0,0 0,-18 1,-41-3,-1904-52,941 86,-1237 197,1591-115,642-111,60-14,212-44,-17 10,2917-389,-2764 400,1132-118,-1508 151,-7-1,-18 0,-38-1,-812 22,-7 34,850-51,-1841 153,8 93,1808-240,38-7,12-4,28-9,222-68,-224 72,245-67,83-15,1021-185,23 125,-613 142,-480 20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23:31.42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1296 119,'35'1,"202"24,-61-5,757 81,-6 57,-223-31,5-30,-684-94,1171 101,-1188-103,840 31,2-26,-359-4,87 15,-201-3,-188-9,1378 28,-930-10,-35 0,1308-40,-1871 17,1887-15,-1168 60,-140-5,-145-5,26 0,-166-20,101 2,281-20,-2-43,982-28,-255 46,-170-9,-727 30,-29 0,-510 7,-14-1,-101-1,-474-67,234 22,134 22,-707-76,-4 43,-123 21,-592-8,-222 10,-1213-151,2775 156,-578-31,373 67,-412-4,-538-22,1195 18,-449-15,-3 0,-731 5,413 12,118 1,-53-51,-645-8,477 77,-493 16,1199-17,173-5,-4 6,203-12</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23:33.98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21930 757,'0'0,"0"0,0 0,0 0,0 0,0 0,0 0,-14-13,7 8,-1 0,1 1,-1 0,0 0,0 1,0-1,-1 2,-11-3,-72-8,72 11,-124-14,-868-85,-6 45,377 32,-349 0,65 29,-733-29,613 4,628 7,-236-5,-129-7,-7-1,765 26,-2475-9,1328 26,545-10,-1349-24,603-63,332 22,-19 28,-168-80,635 46,531 58</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23:38.97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365 214,'0'0,"3"-20,1 15,1 1,0 0,0 0,0 0,1 0,0 1,-1 0,1 0,0 0,0 1,0 0,8-2,0-1,71-22,1 4,1 3,102-9,270-4,-329 27,5 1,181 16,-220 0,-1 4,155 44,-119-18,396 100,-21-82,5-40,-158-8,500 22,-383-22,-72-3,-194-1,572 34,-651-30,419 33,0-40,93-10,324 39,-669-27,325-3,890-16,-1077 15,-508 6,10-1,-201-13,99-1,-1059 35,1166-24,-1132 80,446-51,0-40,58 14,-220-9,467-32,-332-13,401 42,-385-11,-760-9,1201 35,-363 7,1-35,61-51,515 48,27 5,-112-9,151 26,25 3</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23:41.88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1 271,'0'0,"0"0,7-6,10 0,0 0,1 2,-1 0,26-2,1-1,779-108,-736 104,1227-95,-142 107,484 36,-1238-31,517 75,-859-73,130-2,-188-7</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25.29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1 332,'21'-8,"21"-5,1 2,-1 2,53-4,-19 3,750-67,-522 70,849-28,-486-38,102-3,48 111,-312-3,1074 58,-1303-71,-8 0,345 17,228 23,452 65,-185-23,-240-6,-616-69,55-4,576-34,-51-7,-522 18,1009 43,-121-15,-800-25,-63 4,210-1,-397-5,0 6,256 44,-345-38</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27.49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0,'3'1,"0"-1,0 1,0 0,0 0,0 0,0 0,0 1,4 2,13 5,5-3,0-1,0-1,37 2,80-5,-73-2,473-2,594 9,-277 53,-354-18,-197-19,846 37,256-96,-884 14,333-22,711-33,-608 117,-130 8,-738-44,361 21,160 3,-280-25,663 27,-616-8,-290-22,-1-4,106-19,-124 11,259-37,-105 18,-205 27</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24:00.0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21,'70'-13,"83"5,247 21,282 49,448 20,-635-75,834 28,11 24,-659-35,159 3,356-17,408-42,-527 1,-960 29,962-2,-695 6,367 14,-291 44,-150-14,-210-36,113-3,103-24,-29 0,-187 14,60 0,166-27,-136-4,-88 14,1 3,162-4,414 49,-310-8,614-25,-335 13,-515-1,307 28,-365-33,4 0,-79-2</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38.96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0,'4'1,"-1"0,1 0,-1 0,1 0,-1 0,0 1,1-1,-1 1,0 0,5 4,8 3,57 27,1-3,1-3,127 31,249 29,-260-56,57 14,894 141,323-39,4-65,-212-116,21-36,-923 51,951 19,-780 8,-272-7,934 4,576 4,-235 23,-131-63,-933 12,1073 5,-43 92,143-33,-1463-51,554-13,-255 36,-414-15,-3-1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41.22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1380,'25'-30,"-9"3,82-59,0 17,123-40,-212 106,994-391,260-75,-528 317,2 112,-637 40,1264 155,-880-72,917 211,-18-102,-271-172,347 112,-149-16,-138-4,-1094-109,1722 103,-1206-53,686 116,-374 26,1-132,546-212,-1192 116,458-83,424-39,68 72,-296 80,147-17,-654-10,-344 27</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45.05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1 623,'4'-7,"0"2,1-2,0 2,0-2,-1 4,1-1,0-1,1 2,-1 1,0 0,10-1,-1-2,257-55,-71 18,357-130,97-24,4 101,-91 119,-118 1,516 6,1082-14,459 112,-1240 67,-1 66,-300-61,2-121,-84-96,447 3,47 13,-861-7,420 58,-2 65,398 32,-971-123,467 23,136-118,-183 0,-307 67,531-26,-48-104,-349 40,9-18,-49 4,35 117,-79-51,-134-8,-373 47,-1 2,1 4,0-1,0 4,-1 0,1 3,-1 2,30 32,-37-34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27.44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9279 149,'-281'16,"52"-2,-415 19,-662 24,-337-46,403-6,-78 23,9 70,1129-71,143-16,29-4,25-3,545 0,-449-6,2063-61,-1638 46,2846-160,-881-17,-2469 190,-26 1,-68 0,-1233 31,1119-22,-3374 210,911 63,2537-266,-77 9,-217 54,381-72,4-2,0 0,0 1,1 0,-1 0,1 1,-13 8,21-12,0 0,-1 0,1 0,0 0,0 0,-1 0,1 0,0 1,0-1,-1 0,1 0,0 0,0 1,-1-1,1 0,0 0,0 1,0-1,0 0,-1 0,1 1,0-1,0 0,0 0,0 1,0-1,0 0,0 1,0-1,0 0,0 1,0-1,0 0,0 0,0 1,0-1,0 0,0 1,0-1,0 0,1 0,-1 1,0-1,0 0,0 1,0-1,1 0,-1 0,0 1,19 5,13-1,1-2,34 0,-37-2,779-3,11-30,-410 15,3057-28,-444 148,-2856-96,836 57,-861-47,-139-16,15 2,-32 0,-170 2,-25-3,-90-3,-88-4,-76-5,-1748-28,-7 60,518 55,15 77,1146-83,85-9,89-16,86-15,-55-6,229-21,340-17,-17-3,81-10,72-9,350-37,1797-166,7 83,-439 125,-6 141,-1872-87,-163-16,-38-4,-11-1,-40 2,-240-9,259 3,-266-15,-93-9,-82-9,-66-6,-3180-129,4 314,3306-105,65-3,198-21,-532 78,646-87,35-5,53-4,749-80,-521 49,187-20,1989-197,12 56,1000 182,-3079 38,-68-2,-147-11,321 29,-463-35,-96-9,-326-29,34 3,-100-5,-81 1,-2933 6,4 267,653 80,2467-272,-200 44,497-84,33-7,23-5,291-49,13-5,109-20,517-86,-545 95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47.66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1 246,'31'-3,"343"-47,-264 39,632-20,-188 15,-201-11,186-10,1685-11,-849 81,-35 0,-157 7,-341-6,844 75,-814-40,-164-26,0-26,749-31,119-57,-541 13,925 4,-1296 42,145-1,1021-24,-665 28,-226 6,-148-16,430-7,-10-24,-527 15,193 45,-326 6,-297-7,-26 0,-180-5,-33 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50.37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0 832,'8'-1,"-1"0,0 0,0-1,0 0,11-5,11-3,92-15,229-17,-287 37,526-30,-94 8,67-24,301-19,-814 68,1189-40,-54-17,138-2,364 104,-1265-25,22-3,302 14,988 7,-1551-35,554 16,466-7,21-61,-303-6,64-2,1314-89,-508-33,-1465 147,330 7,-589 30,123 22,61 32,-164-37,502 140,-234-63,-288-82</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51.38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43 1070,'0'0,"-16"-15,12 10,1 1,1-1,-1 1,1-1,0 0,0 0,0 0,0 0,1 0,0-1,0 1,0-9,1 11,0 0,0 0,0 0,0 0,1 0,-1 0,1 0,0 1,0-1,0 0,0 0,0 0,1 1,-1-1,1 1,0-1,0 1,-1 0,2 0,-1-1,0 1,0 1,1-1,2-2,23-9,0 1,48-13,-27 10,202-60,507-79,279 55,281 72,-358 50,285-1,-260-55,12 0,1006 25,-601 5,204-49,-702 15,892-37,230-27,-407-4,-1293 64,153-11,-441 50,-1 3,45 4,-64-2,-1 0,0 1,0 0,-1 1,0 1,30 16,-18-4</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45.05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1 623,'4'-7,"0"2,1-2,0 2,0-2,-1 4,1-1,0-1,1 2,-1 1,0 0,10-1,-1-2,257-55,-71 18,357-130,97-24,4 101,-91 119,-118 1,516 6,1082-14,459 112,-1240 67,-1 66,-300-61,2-121,-84-96,447 3,47 13,-861-7,420 58,-2 65,398 32,-971-123,467 23,136-118,-183 0,-307 67,531-26,-48-104,-349 40,9-18,-49 4,35 117,-79-51,-134-8,-373 47,-1 2,1 4,0-1,0 4,-1 0,1 3,-1 2,30 32,-37-34</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47.66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1 246,'31'-3,"343"-47,-264 39,632-20,-188 15,-201-11,186-10,1685-11,-849 81,-35 0,-157 7,-341-6,844 75,-814-40,-164-26,0-26,749-31,119-57,-541 13,925 4,-1296 42,145-1,1021-24,-665 28,-226 6,-148-16,430-7,-10-24,-527 15,193 45,-326 6,-297-7,-26 0,-180-5,-33 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6:51.38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43 1070,'0'0,"-16"-15,12 10,1 1,1-1,-1 1,1-1,0 0,0 0,0 0,0 0,1 0,0-1,0 1,0-9,1 11,0 0,0 0,0 0,0 0,1 0,-1 0,1 0,0 1,0-1,0 0,0 0,0 0,1 1,-1-1,1 1,0-1,0 1,-1 0,2 0,-1-1,0 1,0 1,1-1,2-2,23-9,0 1,48-13,-27 10,202-60,507-79,279 55,281 72,-358 50,285-1,-260-55,12 0,1006 25,-601 5,204-49,-702 15,892-37,230-27,-407-4,-1293 64,153-11,-441 50,-1 3,45 4,-64-2,-1 0,0 1,0 0,-1 1,0 1,30 16,-18-4</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04.39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26835 292,'0'0,"-13"0,-262-61,-344-32,-7 26,572 62,-828-44,535 37,-1090 7,1349 7,-586-2,-343 10,-329 27,-2-39,777-6,-485 0,-167-2,251-3,167 24,445-4,-367 13,-117 1,-715 20,2 64,-252-4,1476-97,-518-1,-105-50,476 17,-655 3,988 30,-867 32,-145 5,688-22,391-11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05.89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1 237,'56'11,"407"-4,-398-9,1088-52,-189 6,0 42,1175 66,-1377-48,724 28,-1166-20,830 36,-1146-56,924 16,0-35,-824 13,1256-61,2 28,290 40,-758 4,-347-2,512-3,0-33,1140-107,-917 86,-861 55,341 2,-162 30,-1 28,35 4,-572-60,620 44,-487-36,-155-9</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0:59.3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55,'0'0,"14"0,352-8,-9-1,-353 9,539-20,-391 8,1 7,182 16,651 16,-752-26,1095 45,-1093-37,360-31,491-19,-710 36,936 13,-1158-5,1190 5,-696 9,-69 1,958 7,-556-27,-11-29,-1 56,389 36,-1217-61,839 24,-644 11,204 10,461-80,-238 0,-272 40,82-2,-395-7,564-23,-709 25,962-27,-849 44,-109-10,0 0,0-3,71-4,-64-3,-28 4</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1:03.77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32.88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23488 1188,'-52'-3,"-321"-49,108 13,-1178-99,-13 66,723 39,-2196-79,-879 46,2608 47,-1809 6,2398 14,-1081 18,702-4,507-3,-177 1,643-14,39-1,-7 1,199-14,-3-3,75-8,76-6,67-8,1074-105,974-86,7 81,-160 110,-3 90,-305 55,-12 55,-700 23,-1284-180,-13-2,1 1,-1-1,1 1,-1 0,10 5,-17-7,0 0,0 0,0 0,-1 0,1 0,0 0,0 0,0 0,0 0,0 0,-1 0,1 0,0 0,0 0,0 0,0 0,0 1,-1-1,1 0,0 0,0 0,0 0,0 0,0 0,0 0,0 0,0 1,0-1,-1 0,1 0,0 0,0 0,0 0,0 0,0 1,0-1,0 0,0 0,0 0,0 0,0 0,0 1,0-1,0 0,0 0,0 0,0 0,0 0,0 1,0-1,0 0,0 0,1 0,-1 0,0 0,0 0,0 1,0-1,0 0,0 0,0 0,0 0,1 0,-1 0,0 0,0 0,0 0,-8 3,-1-1,0 0,0-1,0 0,1-1,-1 0,-9 0,-21-1,-863-25,723 17,-275-13,-61-6,-422-27,-543-30,-2 33,-1321 90,8 148,862 13,19 74,448-13,1299-226,140-25,27-8,0-1,0 0,0 0,0 1,0-1,0 0,0 0,0 0,0 1,0-1,0 0,0 0,0 0,0 1,0-1,1 0,-1 0,0 0,0 1,0-1,0 0,0 0,0 0,1 0,-1 1,0-1,0 0,0 0,0 0,1 0,-1 0,0 0,0 0,0 1,1-1,-1 0,0 0,0 0,0 0,1 0,-1 0,0 0,0 0,0 0,1 0,-1 0,0 0,0 0,0 0,1 0,-1 0,0-1,63 6,1255-54,2-89,-661 64,3300-199,11 207,-1904 96,-9 117,-42 156,-1976-295,168 39,-187-39,-20-8,0 0,0 0,0 0,0 0,0 0,0 1,0-1,0 0,1 0,-1 0,0 0,0 0,0 0,0 0,0 0,0 0,0 1,0-1,0 0,0 0,0 0,0 0,0 0,0 0,0 0,0 1,0-1,0 0,0 0,0 0,0 0,0 0,0 0,0 0,0 1,0-1,0 0,0 0,0 0,0 0,0 0,-1 0,1 0,0 0,0 0,0 0,0 1,0-1,0 0,0 0,0 0,0 0,-1 0,1 0,0 0,0 0,0 0,0 0,0 0,0 0,0 0,-1 0,1 0,0 0,-42 3,-231-15,17-10,-82-16,-73-13,-63-11,-1998-233,-16 126,-470 220,2013 32,-1036 228,627-18,1280-277,-389 91,432-99,28-6,5-1,14-1,33-5,654-90,1182-149,10 75,623 118,-4 128,-2189-63,1611 86,-13 86,-1885-181,630 115,-654-115,-33-2,-163-9,152 4,-195-13,-90-14,-82-14,-73-13,-63-11,-1745-187,-15 122,-671 259,1742 3,15 43,1197-171,-496 104,491-103,10-2,0 0,-1 1,1-1,0 1,0 0,-1 1,2-1,-1 1,0 0,-6 4,11-6,0-1,0 1,0-1,0 0,0 1,0-1,0 1,0-1,0 0,0 1,0-1,0 1,0-1,0 0,0 1,1-1,-1 0,0 1,0-1,0 0,1 1,-1-1,0 0,0 1,1-1,-1 0,0 1,1-1,-1 0,0 0,1 0,-1 1,0-1,1 0,-1 0,0 0,1 0,-1 0,1 1,-1-1,0 0,1 0,-1 0,1 0,-1 0,1-1,16 6,1-1,0-2,-1 1,1-2,0 0,24-3,11 1,189-4,106-8,101-8,80-5,4-3,1436-68,5 47,327 85,-9 75,-738-25,-1553-85,404 37,-531-53,-51-5,-100-13,-100-10,-90-5,-73 0,-1848-50,-8 154,638 40,10 41,1148-72,68 2,82-2,86-5,87-11,-55 16,300-58,23-5,0 1,1 0,-1 0,1 1,-1 0,1 0,-10 6,17-5,10-2,16 0,-1-1,48-6,-20 1,146-11,87-12,86-14,76-13,-230 27,1850-216,-362 82,5 42,-499 88,1406 146,-2178-74,-74-3,-355-37,793 106,-778-102,-8-2,-1 0,1 1,25 10,-42-14,0 0,0 0,0 0,-1 0,1 0,0 0,0 0,-1 1,1-1,0 0,0 0,0 0,-1 0,1 0,0 1,0-1,0 0,0 0,-1 0,1 1,0-1,0 0,0 0,0 0,0 1,0-1,0 0,0 0,-1 1,1-1,0 0,0 0,0 1,0-1,0 0,0 0,1 1,-1-1,0 0,0 0,0 1,0-1,0 0,0 0,0 0,0 1,0-1,1 0,-1 0,0 0,0 1,0-1,0 0,1 0,-1 0,0 0,0 0,1 1,-1-1,0 0,-31 5,-212-7,216 0,-234-13,-89-13,-77-12,-68-10,-58-11,-228-27,-862-92,-6 43,-3600 134,3125 219,1970-195,-1204 127,1333-147,3 1,-1-1,-24-2,39-1,13-2,17-3,0 1,1 2,45-5,5 0,177-24,107-9,92-5,1621-99,12 62,-1449 61,2515-36,-1390 31,-1730 28,-22 1,-1 0,1-1,-1 0,1 0,-1-1,0 0,1 0,6-2,-31-2,-167-14,131 15,-215-16,-109-3,-102 0,-82 5,-2710 91,7 225,1848-134,-736 81,1765-206,-604 16,969-55,-144-7,141 5,0-2,0-1,-49-15,74 19,-1 0,1 0,-1 0,1 0,0 0,0 0,0-1,0 1,-1-1,2 0,-1 1,-2-3,4 3,-1 0,1 0,0 0,0 0,-1 0,1 0,0 0,0 0,0 0,0 0,0 0,1 0,-1 0,0 0,0 0,1 0,-1 0,0 0,1 0,-1 0,1 0,-1 0,1 0,0 1,-1-1,1 0,0 0,-1 1,1-1,0 0,0 1,0-1,2 0,12-10,1 2,1-1,0 2,0 0,22-6,-24 9,440-134,22 36,1152-119,17 126,804 64,-705 118,-1682-80,145 5,-187-14,-23-1,-14-2,-39-8,-87-12,120 22,-215-28,-93-3,-87 4,-1590 12,-6 143,335 36,7 29,1232-138,260-30,-927 93,4-92,1057-24,-2 2,0-3,0-2,0-2,-50-15,95 22,0-1,0 1,0-1,0 0,0 0,0 0,0 0,0 0,0 0,0 0,1-1,-1 1,0-1,1 1,0-1,-1 0,-1-2,3 3,0-1,-1 1,1 0,0 0,0-1,0 1,0 0,0 0,0-1,1 1,-1 0,0 0,1-1,-1 1,1 0,-1 0,1 0,-1 0,1 0,0 0,0 0,0-1,7-6,-1 1,1 0,1 1,-1 0,1 0,14-7,38-17,1 3,90-27,145-24,79-1,4 17,435-15,777 95,-472 75,-1011-78,-354-41,18 8,-82-1,-73 4,-226 12,0 27,-1074 183,-80 185,1708-379,18-5,-62 23,90-25,19-6,25-4,178-33,-10-1,76-14,67-10,1012-165,10 49,-200 108,-881 69</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25.51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0 303,'15'-4,"310"-43,-245 38,983-69,634-33,-519 58,-1 137,-511 15,211 29,461-5,5-112,-415-45,0 35,402 3,-1-53,457 4,-1158 64,134-1,-365-25,637 4,-787 10,183 8,-4 26,-264-17,619 89,4-29,-380-41,274 12,21-34,-369 3,-134-7</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27.25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1 464,'14'0,"1"-2,28-5,-3 0,475-46,6 30,191-15,207-73,-90 9,748-18,-191 130,-1015 5,600 32,604-13,-593-37,-2 31,960 110,-689-57,161 15,-1218-76,521 50,2-26,-89-33,222 9,956-27,-1725 1,376-23,0 29,-100 26,74 2,-405-26,643 19,-568-17,-67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30.178"/>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0 450,'0'0,"13"-16,-1 9,0 0,0 1,0 1,1 0,-1 0,1 2,0-1,24-1,-4-2,1010-147,-700 113,671-60,1842 18,-1732 105,-563-3,751 46,-119 14,-637-72,382 11,-688-6,1599 53,-205-69,-1380-3,603-10,0 29,-618-1,940 23,-1051-34,1148 19,-946-11,479-47,-582 18,0 10,386 31,27 56,-54-6,1-25,652 2,-444-39,-90-3,-673-3,1076 16,-217-11,462 13,-1226-29,57-1,-173 11,1 0,-1 2,0 0,0 2,0 0,36 14,-24-3</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31.82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1 278,'55'-3,"0"-2,77-18,-38 6,837-124,13 57,416 80,-573 12,1100-7,-863 1,-632-2,1273 25,-883 20,243 12,1952-9,-2765-50,2120-46,-1621 15,755-27,0 61,258 80,-512 39,-781-70,563 22,-937-69,582 6,-565-9,-46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32.89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12736 249,'-40'-22,"21"12,0 0,-25-9,-83-18,-177-30,236 54,-112-16,-280-10,-188 37,405 4,-27-1,-1090 22,-94 78,1178-67,-888 82,-1449-96,529-66,1979 45,-522-31,217-25,189 23</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25.51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0 303,'15'-4,"310"-43,-245 38,983-69,634-33,-519 58,-1 137,-511 15,211 29,461-5,5-112,-415-45,0 35,402 3,-1-53,457 4,-1158 64,134-1,-365-25,637 4,-787 10,183 8,-4 26,-264-17,619 89,4-29,-380-41,274 12,21-34,-369 3,-134-7</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31.82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1 278,'55'-3,"0"-2,77-18,-38 6,837-124,13 57,416 80,-573 12,1100-7,-863 1,-632-2,1273 25,-883 20,243 12,1952-9,-2765-50,2120-46,-1621 15,755-27,0 61,258 80,-512 39,-781-70,563 22,-937-69,582 6,-565-9,-46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32.89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12736 249,'-40'-22,"21"12,0 0,-25-9,-83-18,-177-30,236 54,-112-16,-280-10,-188 37,405 4,-27-1,-1090 22,-94 78,1178-67,-888 82,-1449-96,529-66,1979 45,-522-31,217-25,189 23</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2:38.8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1 172,'0'0,"10"0,80-8,-14 0,1094-95,-464 51,4 51,-322 4,-52-4,444 5,-10 62,-225-13,1534 75,-372-31,-1705-97,2369 131,-1012-100,-465-17,666-3,509-22,-1371 29,-194-3,2200 3,-2194-18,508 44,-462-11,42-1,-188-14,-267-13,231-2,-344-3,-8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2:41.8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0,'0'0,"21"0,26 3,0 2,58 13,13 2,744 39,7-58,-396-4,69 2,591 2,-269 50,-358-14,1133 10,-1364-48,1003-4,-1-27,636-16,44 75,-385 62,111 4,175-57,104-73,-438 17,-2 42,-275-6,-447-8,-592-6,839 33,-897-23,212 18,-318-26,-18-3,0 2,0 1,40 11,-48-9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35.9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7867 701,'-46'0,"-197"12,-1 0,-93 4,-87 3,-69 4,-1841 128,1227-72,-123 8,10 26,1041-90,169-21,15-3,26-2,-13 1,251-25,-12 1,91-9,80-10,4860-367,-4824 385,756-38,-4 30,-561 41,-438 6,214 39,-409-47,-19-3,-5-1,-36-4,10 0,-347-36,38 9,-96-4,-76 2,-1713-6,2 189,-587 283,2271-328,662-129,908-153,-420 76,-129 18,990-163,7 50,2173 61,-2567 191,-872-28,-172-17,-44-11,0 1,0-1,0 0,-1 0,1 0,0 0,0 0,0 0,0 0,-1 1,1-1,0 0,0 0,0 0,0 0,0 0,0 1,0-1,0 0,0 0,-1 0,1 0,0 1,0-1,0 0,0 0,0 0,0 1,0-1,0 0,0 0,0 0,0 1,1-1,-1 0,0 0,0 0,0 0,0 1,0-1,0 0,0 0,0 0,0 0,1 0,-1 1,0-1,0 0,0 0,0 0,1 0,-19 4,0-1,0-1,0-1,-36-2,-10 0,-169 0,-103-4,-98-3,-80-1,-1456-17,-6 70,-2473 456,4217-456,194-34,86-17,273-45,-31 5,85-11,73-6,892-93,14 27,-1113 108,3000-176,-16 251,-3092-45,350 36,-434-35,-37-4,-13-1,-28 2,-193 0,165-7,-225-2,-103-7,-90-7,-74-10,-461-34,-190-10,-1 27,-1546 113,21 266,2664-324,-240 52,268-51,32-8,10 0,22 1,208-1,-223-5,233-4,88-9,78-7,66-5,1284-63,6 58,175 72,-1101-19,-840-22,2058 79,-1992-75,12 1,-1 3,99 22,-162-24,-19-3,-13-1,-36-1,-54-5,50 1,-175-11,-96-10,-90-6,-78-4,-1411-62,-9 115,840 59,-1189 242,1942-255,209-42,-377 97,464-110,24-10,0 0,0 0,0 0,0 0,0 0,0 0,0 0,1 0,-1 0,0 0,0 0,0 0,0 0,0 0,0 0,0 0,0 0,0 0,0 0,0 0,0 0,0 0,0 0,1 0,-1 0,0 0,0 0,0 0,0 0,0 1,0-1,0 0,0 0,0 0,0 0,0 0,0 0,0 0,0 0,0 0,0 0,0 0,0 0,0 1,0-1,0 0,0 0,0 0,0 0,0 0,0 0,0 0,0 0,0 0,0 0,0 0,-1 0,1 0,0 0,0 0,0 1,0-1,0 0,0 0,0 0,0 0,0 0,0 0,0 0,16 1,138-16,-100 9,166-21,84-12,78-10,68-8,3041-295,728 323,-3750 58,-55-2,44 1,304 23,-612-36,-129-13,-43-5,-202-29,-15 1,-95-7,-91-4,-78-1,-1772-89,-11 145,304 150,19 103,1451-183,73-4,79-7,78-9,249-55,-368 102,357-91,34-12,15-2,22-3,173-17,-157 10,198-23,85-13,77-11,66-8,2017-234,15 110,642 212,-2735-7,261 15,-651-35,14 1,37 8,-57-7,-12 0,-23 0,-165-1,155-2,-202-6,-90-6,-85-4,-73-3,-2704-19,5 226,2580-117,56 7,70 4,79-2,86-8,-67 32,292-74,83-29,0 0,0 0,0 0,0 1,0-1,1 1,-1 0,-4 4,7-6,0 0,0 0,0 0,0 1,0-1,0 0,0 0,0 0,0 1,1-1,-1 0,0 0,0 0,0 0,0 1,0-1,0 0,0 0,1 0,-1 0,0 0,0 1,0-1,0 0,1 0,-1 0,0 0,0 0,0 0,1 0,-1 0,0 0,0 0,0 0,1 0,-1 0,0 0,0 0,0 0,0 0,1 0,24 1,210-26,-177 17,227-33,87-15,74-10,3659-427,-3286 421,1243-106,-5 30,-1942 141,553-29,-5 34,-648 2,6 1,-1 0,1 1,27 6,-47-8,0 1,0-1,0 0,0 0,0 1,0-1,0 0,0 1,0-1,0 1,-1 0,1-1,0 1,0-1,0 1,-1 0,1 0,0-1,-1 1,2 2,-2-3,0 1,0 0,0 0,-1-1,1 1,0 0,0-1,0 1,-1 0,1-1,0 1,0 0,-1-1,1 1,-1 0,1-1,-1 1,1-1,-1 1,1-1,-1 1,0-1,-6 6,0-2,0 1,-1-1,-8 4,-55 20,-122 31,-49-1,-75 4,-71-4,-582 49,-13-28,300-26,-2542 278,2839-277,71-6,-283 53,786-127,44-4,104-11,92-7,75-1,2567-175,1352 151,-4359 74,315 22,-347-15,-31-8,0 0,1 0,-1 0,0 0,0 0,0 0,0 0,1 0,-1 0,0 1,0-1,0 0,0 0,0 0,1 0,-1 0,0 1,0-1,0 0,0 0,0 0,0 1,0-1,0 0,0 0,0 0,0 0,0 1,0-1,0 0,0 0,0 0,0 1,0-1,0 0,0 0,0 0,0 1,0-1,0 0,0 0,0 0,0 0,-1 1,1-1,0 0,0 0,0 0,0 0,0 0,0 1,-1-1,1 0,0 0,0 0,0 0,-1 0,1 0,-8 4,0-1,0-1,0 1,-1-1,-9 1,-276 32,26-16,-80-2,-71-3,-730 15,-520 17,7 30,1191-43,76 3,82 0,-74 27,346-55,30-7,-1 1,1 1,0 0,-1 0,1 1,-11 6,22-10,0 0,0 0,0 0,0 0,0 0,1 0,-1 0,0 0,0 0,0 0,0 0,0 0,0 0,0 0,0 0,0 0,0 0,0 0,0 0,0 1,0-1,0 0,0 0,0 0,0 0,0 0,0 0,0 0,0 0,0 0,0 0,0 0,0 0,0 0,0 0,0 0,0 0,0 0,0 0,0 1,0-1,0 0,0 0,0 0,0 0,0 0,0 0,0 0,0 0,-1 0,16-1,218-29,9-1,86-11,76-14,791-118,169-24,-969 143</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2:43.76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13,'189'-12,"418"25,0 39,-222-17,1600 68,-1559-86,2411-17,-1498-35,661-27,-1732 50,1815-54,81 94,527 130,-563-18,-1280-112,1-26,-513-2,-258 1,0 3,135 26,-177-23</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38.63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1 374,'0'0,"0"0,0 0,0 0,0 0,0 0,0 0,12-4,80-31,1 4,1 4,184-28,171 17,-10 1,-349 25,457-49,704 35,-871 41,111 1,1206-44,-1370 21,227-8,210-4,-374 14,1011 0,-537 12,-316-4,174 17,-225-3,268 14,19 1,129 22,-644-33,396 7,219 20,-648-22,395 39,4-34,-331-31,600 15,364 7,-93-21,-107-45,-431 6,323 9,-186 6,-704 21,1288-25,-311 1,-481 4,-326 13,148-3,-219 3,5 0,-160 8,1-1,-1 0,19-5,-23 4,1 1,-1-1,1 2,-1 0,1 0,-1 1,19 2,-3 8,-25-9,0-1,0 1,0 0,1 0,-1-1,0 1,1-1,-1 1,1-1,-1 1,0-1,1 0,-1 0,1 0,-1 0,1 0,-1 0,1 0,-1 0,1 0,-1-1,0 1,1-1,-1 1,1-1,-1 1,0-1,0 0,1 0,0-1,4-2</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41.84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0 873,'34'-1,"-1"-2,0-1,34-9,96-31,-88 22,1128-286,-847 237,521-36,-575 90,604-50,35-30,3 44,-286 70,0 33,-52-4,-456-36,793 55,-29-31,-204-14,-404-2,684 24,193 18,-59 2,-930-54,-72-4,865 48,-34-31,482-42,-586 16,-118-2,-157 3,669-90,-297 23,-678 72,588-18,385-53,-846 50,462-20,96-8,-641 30,43-6,216-10,-148 16,220-5,-241 21,654-20,-999 18,655-22,-363 22,-102 1,-193 7,-38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46.11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1 450,'441'-10,"-327"1,208-44,67-52,143-31,-254 91,324-13,285 41,271 43,-735-11,808 55,-934-38,548 55,2-33,-16-41,-244-7,327-14,-654 3,381-40,-5-40,-411 54,195-12,-37 6,-211 10,-77 11,127-6,-1 22,-198 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47.34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1 399,'17'-1,"322"-45,-131 15,861-105,-541 94,1 27,-103 5,579 27,-2 62,-763-57,638 30,-231-19,1088 21,-1598-52,1051-39,-28-74,-452 68,0 50,-687-7,473 23,-52-1,0-26,414-74,-399 31,-75 9,416-26,-733 60,180 6,-161 1,-60-2,-1-2,29-4,-36 2</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57.84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1 207,'11'-1,"0"-1,0 0,-1-1,1 0,-1 0,13-7,20-5,53-10,0 4,115-10,202 2,-344 26,693-17,-412 14,91 4,101-2,1210-19,-809 82,-179-4,677-61,-246-7,-418 12,737 20,-191 1,166 26,-857-17,1208-2,-299-59,-496-6,-3-31,-225 14,-38 31,-222 12,-492 8,-23 1,0 1,52 6,-81 0,-5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38.63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1 374,'0'0,"0"0,0 0,0 0,0 0,0 0,0 0,12-4,80-31,1 4,1 4,184-28,171 17,-10 1,-349 25,457-49,704 35,-871 41,111 1,1206-44,-1370 21,227-8,210-4,-374 14,1011 0,-537 12,-316-4,174 17,-225-3,268 14,19 1,129 22,-644-33,396 7,219 20,-648-22,395 39,4-34,-331-31,600 15,364 7,-93-21,-107-45,-431 6,323 9,-186 6,-704 21,1288-25,-311 1,-481 4,-326 13,148-3,-219 3,5 0,-160 8,1-1,-1 0,19-5,-23 4,1 1,-1-1,1 2,-1 0,1 0,-1 1,19 2,-3 8,-25-9,0-1,0 1,0 0,1 0,-1-1,0 1,1-1,-1 1,1-1,-1 1,0-1,1 0,-1 0,1 0,-1 0,1 0,-1 0,1 0,-1 0,1 0,-1-1,0 1,1-1,-1 1,1-1,-1 1,0-1,0 0,1 0,0-1,4-2</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41.84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0 873,'34'-1,"-1"-2,0-1,34-9,96-31,-88 22,1128-286,-847 237,521-36,-575 90,604-50,35-30,3 44,-286 70,0 33,-52-4,-456-36,793 55,-29-31,-204-14,-404-2,684 24,193 18,-59 2,-930-54,-72-4,865 48,-34-31,482-42,-586 16,-118-2,-157 3,669-90,-297 23,-678 72,588-18,385-53,-846 50,462-20,96-8,-641 30,43-6,216-10,-148 16,220-5,-241 21,654-20,-999 18,655-22,-363 22,-102 1,-193 7,-38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46.11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1 450,'441'-10,"-327"1,208-44,67-52,143-31,-254 91,324-13,285 41,271 43,-735-11,808 55,-934-38,548 55,2-33,-16-41,-244-7,327-14,-654 3,381-40,-5-40,-411 54,195-12,-37 6,-211 10,-77 11,127-6,-1 22,-198 1</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47.34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1 399,'17'-1,"322"-45,-131 15,861-105,-541 94,1 27,-103 5,579 27,-2 62,-763-57,638 30,-231-19,1088 21,-1598-52,1051-39,-28-74,-452 68,0 50,-687-7,473 23,-52-1,0-26,414-74,-399 31,-75 9,416-26,-733 60,180 6,-161 1,-60-2,-1-2,29-4,-36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37.96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18396 661,'18'-2,"-1"0,1 0,-1-2,0 0,17-7,38-9,-69 19,20-4,-18 1,-15-1,-30-4,0 2,-52-3,52 7,-941-49,-10 54,-1729 76,1371-32,-2370 178,2538-142,-307 4,686-17,774-67,2 0,51-10,886-171,-858 170,3017-340,-2351 310,342-25,-974 57,809-72,-6-28,-655 66,59-8,-405 51,-2634 136,-59 120,1615-138,-1567 108,2512-210,-120 7,341-25,17-3,42-7,211-29,-19 5,1489-170,18 63,-574 51,911-130,-423 39,-1617 178,679-41,-684 46,-51-1,-163 3,-1417 61,719-25,-438 20,-784 29,-535-22,1217 14,8 47,1336-121,-736 61,602-54</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7:57.84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1 207,'11'-1,"0"-1,0 0,-1-1,1 0,-1 0,13-7,20-5,53-10,0 4,115-10,202 2,-344 26,693-17,-412 14,91 4,101-2,1210-19,-809 82,-179-4,677-61,-246-7,-418 12,737 20,-191 1,166 26,-857-17,1208-2,-299-59,-496-6,-3-31,-225 14,-38 31,-222 12,-492 8,-23 1,0 1,52 6,-81 0,-5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8:04.49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1022,'21'0,"1016"-40,-551 14,1669-169,-1043 7,-294 45,-492 96,409-6,-385 46,1116-44,-444-25,-525 37,102-13,398-24,715 50,-818 23,-152 16,-12-1,-637-13,935 11,870 64,-1155-44,402 1,-989-33,770-6,401 52,-857-26,-2-30,-290-3,372-24,2 43,-296 16,199 12,482-10,-864-25,-38 1,0 2,0 1,41 6,-22 11,-47-15,0 0,1 0,-1 0,1-1,0 0,0-1,-1 1,1-2,0 1,0-1,9-1,-66 12,-275 53,291-59,-990 123,723-105,-527 50,478-39,-450-14,-591 8,458 20,620-36,-309 5,-205 10,-224 52,-287 16,777-64,-235 10,50-41,0-37,226 9,-785 23,785 36,-346 11,-352-43,-94-26,420 2,486 17,-358-4,1 33,598-10,-843 40,-192-32,836 2,3 27,237-31,-64 5,-81 12,259-32</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8:06.4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0 773,'0'-3,"0"0,1-1,-1 1,1 0,0 0,0 0,0 0,0 0,0 0,1 0,-1 0,1 1,0-1,0 1,0-1,0 1,0-1,0 1,1 0,-1 0,1 0,0 1,-1-1,1 0,3 0,9-4,0 0,0 2,31-7,-25 7,95-22,2 5,189-9,306 35,-238 1,909-28,494 3,-1257 44,1176 34,396-80,-417 11,-557 13,467-59,-497 65,32-1,-133-44,267-8,-513 38,263-10,-199-45,-329 21,472-40,-334 28,894-27,-537 37,437-69,-1215 96,-155 13</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8:08.983"/>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1640,'0'0,"0"0,19 1,-1 1,0 0,27 8,25 4,589 17,-610-30,141 0,362 11,359-20,474 6,-662 13,0-27,-362-3,690-39,-2-28,-53-34,-8 1,1212-67,8-6,-1867 159,285-25,1144-123,-289 19,50-30,-758 85,320 16,-905 79,257-21,359-17,512 50,-808 15,-341-9,10 3,138 1,-314-10,1 0,-1 0,1 0,-1 0,1 0,-1 0,1 1,-1-1,0 0,1 1,-1-1,0 1,1 0,-1-1,0 1,1 0,-1 0,0 0,0 0,0 0,0 0,0 0,0 0,0 0,0 1,0 1,0-1</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8:10.053"/>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0 527,'14'-13,"4"0,0 0,1 1,0 0,0 2,41-15,115-26,113-13,3 12,462-21,1225 1,-1179 44,157-3,170 18,-757 11,570-19,-14 0,230 43,428 17,-1181-29,-88 0,-236-6,-52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8:06.4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0 773,'0'-3,"0"0,1-1,-1 1,1 0,0 0,0 0,0 0,0 0,0 0,1 0,-1 0,1 1,0-1,0 1,0-1,0 1,0-1,0 1,1 0,-1 0,1 0,0 1,-1-1,1 0,3 0,9-4,0 0,0 2,31-7,-25 7,95-22,2 5,189-9,306 35,-238 1,909-28,494 3,-1257 44,1176 34,396-80,-417 11,-557 13,467-59,-497 65,32-1,-133-44,267-8,-513 38,263-10,-199-45,-329 21,472-40,-334 28,894-27,-537 37,437-69,-1215 96,-155 13</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5:10.6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1281,'0'0,"21"1,9 3,42 12,-41-7,37 3,-4-7,0-2,75-8,129-24,-105 9,717-56,-201 20,54 6,-188 15,685-29,-129 10,523-91,-271 20,-775 79,1541-104,1801-110,-2748 189,-1048 64,161-8,987-42,-1174 55,1515-14,-1293 24,160 2,-460-10,-1-1,1 0,0-1,-1-1,1-1,29-11,29-11,-67 15,-7 8</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48:06.4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0 773,'0'-3,"0"0,1-1,-1 1,1 0,0 0,0 0,0 0,0 0,0 0,1 0,-1 0,1 1,0-1,0 1,0-1,0 1,0-1,0 1,1 0,-1 0,1 0,0 1,-1-1,1 0,3 0,9-4,0 0,0 2,31-7,-25 7,95-22,2 5,189-9,306 35,-238 1,909-28,494 3,-1257 44,1176 34,396-80,-417 11,-557 13,467-59,-497 65,32-1,-133-44,267-8,-513 38,263-10,-199-45,-329 21,472-40,-334 28,894-27,-537 37,437-69,-1215 96,-155 13</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6:08.45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9078 461,'-167'3,"-258"40,227-16,-180 34,243-38,-191 9,179-21,-530 2,432-15,200 4,-68 12,-14 2,-569-10,386-9,236 3,-1 3,1 3,1 4,-128 33,169-33,-59 18,-1-3,-171 22,117-37,-135 16,33 17,-148 21,299-47,2 4,-106 38,-6 2,-427 88,514-128,-235 11,-127-32,202-3,-108 3,379 0,-1 0,0-1,1 0,-1-1,1 0,0 0,-13-6,16 5,1 1,0-1,-1-1,1 1,1-1,-1 0,0 0,1 0,0 0,0-1,0 0,1 0,-5-8,3 3,1 1,0-1,1 1,0-1,0 0,1 0,1 0,-1-1,1-15,2 9,1 0,0 0,1 0,0 0,8-19,2 1,2 1,1 1,1 1,39-54,-41 65,2 1,0 0,1 1,0 1,2 1,0 0,1 2,1 0,23-11,-24 16,-1-1,-1-1,32-25,-36 25,1 2,0 0,0 0,0 2,1 0,34-10,2 2,55-7,27 2,183-4,134 23,-268 4,-101-1,3 1,166-18,289-101,-176 33,-167 45,232-52,-325 67,1 5,149-8,215 16,-436 11,487 28,-2 40,-402-56,223-8,-198-6,110 0,384 4,-431 11,-180-9,-1 1,1 1,-1 1,-1 1,1 1,25 14,106 55,45 25,-172-86,0 2,-1 0,-1 2,40 42,-51-46,-7-7,1 0,0-1,1 0,0 0,0-1,0 0,16 8,-16-12,-3-1,1 1,-1 0,0 0,1 1,-2-1,1 2,-1-1,10 10,-11-9,0-1,0 1,0-2,9 8,4-1</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6:12.8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0 222,'24'-3,"308"-53,-61 13,486-56,-426 79,336 23,-43 46,-201-11,891 9,-617-5,16 0,636-59,-272-2,-654 18,573 3,-584 18,-175-7,-83-3,0 7,198 47,-293-48,-37-10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0:25.5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20081 951,'-3'1,"-1"0,0 0,1-1,-1 0,0 0,1 0,-1 0,-6-1,-7-1,-118 2,-1260-22,261-42,508 27,-97-13,5-54,-434-189,943 235,-867-174,744 188,-432-2,540 49,0 11,-295 55,420-45,-129 47,192-59,29-10,-31 13,37-14,-1 0,1-1,-1 1,1 0,0 0,-1 0,1 0,0 0,0 0,-1 1,1-1,0 0,0 1,0-1,0 0,1 1,-1-1,0 1,0 2,4-2,1 1,-1-1,1 0,0 0,-1 0,1-1,0 0,6 2,-5-1,73 22,114 20,89-1,-200-31,1394 212,-60-8,10-38,346-61,-1344-114,-293-10,147-25,-264 26,-23 0,-35-3,-385-35,-4 29,348 13,-2697-12,2492 15,-593 7,-674-2,833-29,53 1,653 22,-36-1,-83 8,125-4,13 0,34 2,291 19,-309-23,1633 63,18-44,-1240-16,789-3,-9-59,-1176 55,227-30,-262 33,31-9,-31 8,0 1,1 0,-1 0,0 0,0 0,1 0,-1-1,0 1,0 0,1 0,-1 0,0 0,0-1,0 1,0 0,1 0,-1-1,0 1,0 0,0 0,0-1,0 1,0 0,0-1,0 1,1 0,-1 0,0-1,0 1,0 0,0-1,-1 1,-13-10,-15 0,0 1,-1 2,-55-6,43 7,-881-85,-13 76,-12 55,5 31,194-14,-620 19,21-57,891-38,11-43,445 62,-26-6,22 4,16 1,723 16,-512-15,2765-34,-1654 30,-1309 2,-59-4,-207-26,6 7,-90-1,-87 2,-426 1,-951 95,1169-9,-269 22,0-54,711-41,1-7,-212-49,342 57,-57-4,166 24,965 92,-754-81,1416 37,-1686-59,694-18,-6-37,-353-1,-326 50,-18 0,-26-4,30 10,-217-37,-387-27,-1139 25,70 144,84-3,636-125,928 22,-29-4,-96 6,255 5,1414 15,12-53,-1480 30,811-58,-653 35,-2-8,229-70,-371 83,-62 20,1 1,-1-1,0 0,0 0,1-1,-1 1,0 0,0 0,1 0,-1 0,0 0,0 0,1 0,-1 0,0 0,0 0,0-1,1 1,-1 0,0 0,0 0,0 0,1-1,-1 1,0 0,0 0,0-1,0 1,0 0,0 0,1 0,-1-1,0 1,0 0,0 0,0-1,0 1,0 0,0-1,0 1,0 0,0-1,-13-3,-29-1,-191-3,208 8,-208-2,-1098 33,-7 41,187-8,3-27,705-38,5-37,333 19,52 8,-65-5,117 16,5-2,16-3,33-4,429-26,1 34,-467 2,1312 50,-362-7,-355-41,-413-12,209-38,-397 46,40-7,67-20,-117 28,0 0,1 0,-1 0,0 0,0 0,0 0,0 0,0 0,1 0,-1 0,0 0,0 0,0 0,0 0,0 0,1 0,-1 0,0 0,0 0,0-1,0 1,0 0,0 0,1 0,-1 0,0 0,0 0,0 0,0 0,0-1,0 1,0 0,0 0,0 0,0 0,1 0,-1 0,0-1,0 1,0 0,0 0,0 0,0 0,0 0,0-1,0 1,0 0,0 0,0 0,0 0,-1 0,1-1,0 1,0 0,0 0,0 0,0 0,0 0,0 0,0-1,0 1,-1 0,-13-6,-28-4,-530-59,-6 44,-577 27,-3 46,683-18,-436 17,615-44,-316-39,323 20,617 9,-105 0,875 29,2 47,0 0,-836-61,397-38,-744 28,-1128 31,781-17,-832 35,2 1,-2-43,1031-16,179 6,0-3,-71-19,114 21,14 1,20-4,-22 9,459-100,-336 76,1031-160,14 99,-456 102,-11 78,-621-79,313 75,-385-86,-16-2,-26-1,17-2,-799 51,-1510 115,2010-134,-299 23,581-52,18-2,-1 0,0-1,1 0,-18-3,53-1,825-73,6 41,-549 27,1134-30,2 25,-1032 27,602 97,-318 0,-519-83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3:43.96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5957 825,'22'1,"-11"-2,580-63,-459 44,2307-270,-1369 172,1752-130,-2801 246,748-34,-741 36,-18-1,-1 1,1 0,-1 0,1 1,-1 0,1 1,14 4,-23-6,-1 0,0 0,0 0,0 0,0 1,0-1,0 0,0 0,0 0,0 0,1 0,-1 0,0 0,0 0,0 1,0-1,0 0,0 0,0 0,0 0,0 0,0 0,0 1,0-1,0 0,0 0,0 0,0 0,0 0,0 0,0 1,0-1,0 0,0 0,0 0,0 0,0 0,0 0,-1 0,1 1,0-1,0 0,0 0,0 0,0 0,0 0,0 0,0 0,0 0,-1 0,1 0,0 0,0 0,0 1,0-1,0 0,0 0,-1 0,1 0,0 0,0 0,0 0,0 0,0 0,0 0,-1 0,1-1,-8 5,-1 0,1-1,-1 0,0-1,-12 2,-7 2,-410 67,-17-24,-967 42,-10-47,-435 21,261 28,781-44,-1447 200,2154-230,-730 146,813-157,1 1,-42 19,74-28,0 1,1 0,-1 0,0 0,0 0,0 0,0 0,1 0,-1 0,1 1,-1-1,1 1,-1-1,1 1,0 0,0-1,0 1,-2 3,3-4,0 0,0 0,0-1,0 1,0 0,1-1,-1 1,0 0,0 0,1-1,-1 1,0 0,1-1,-1 1,0-1,1 1,-1 0,1-1,-1 1,2 0,22 12,4-4,0-2,0-2,1 0,46 1,-71-6,661 7,5-52,2203-243,-2299 211,702-88,0 47,-956 101,328-28,-629 43,3 0,0-1,1-1,31-10,-54 14,0 0,0 0,-1 0,1 0,0 0,0 0,0 0,0 0,0 0,0 0,0 0,0 0,0 0,0 0,0 0,0 0,0 0,0 0,0 0,0-1,0 1,0 0,0 0,-1 0,1 0,0 0,0 0,0 0,0 0,0 0,0 0,0 0,0 0,0 0,0-1,0 1,0 0,0 0,0 0,0 0,0 0,0 0,0 0,1 0,-1 0,0 0,0 0,0 0,0 0,0 0,-14-2,-26 1,-1023 71,265-30,-585 33,-380 23,-250 15,1103-49,-176 11,-190 54,1093-102,-288 51,417-63,45-10,37-7,188-33,1761-242,-67 11,-428 4,-591 99,-819 152,385-64,-540 79,-2144 222,18 164,897-112,1276-265,29-9,-1 1,1-1,-1 0,-8 0,39-4,0-1,27-7,0 0,592-116,379-66,1487-142,-1611 251,-3 61,-854 23,88 6,-111-6,0 2,0 0,0 1,31 12,-48-16,1 0,-1 0,1 1,0-1,-1 0,1 0,-1 1,1-1,-1 0,1 0,-1 1,0-1,1 1,-1-1,1 0,-1 1,0-1,1 1,-1-1,0 1,1-1,-1 1,0-1,0 1,0-1,1 1,-1 0,-1 0,1 0,-1 0,1 0,-1-1,0 1,0 0,1 0,-1-1,0 1,0 0,0-1,0 1,0-1,1 1,-1-1,-2 1,-22 9,0-2,-50 11,33-10,-696 142,346-75,-1337 323,48 167,1664-559,-128 59,117-46,27-20,1 0,0 0,0 0,0 0,-1 0,1 1,0-1,0 0,0 0,-1 0,1 1,0-1,0 0,0 0,0 0,0 1,-1-1,1 0,0 0,0 1,0-1,0 0,0 0,0 1,0-1,0 0,0 0,0 1,0-1,0 0,0 0,0 1,0-1,0 0,0 0,0 1,1-1,-1 0,0 0,0 1,0-1,0 0,0 0,1 0,-1 1,0-1,0 0,0 0,1 0,-1 0,0 0,0 1,0-1,1 0,7 2,-1-1,1 1,-1-2,1 1,0-1,0 0,-1-1,1 1,12-4,12 0,873-155,-803 138,1301-286,103-20,6 60,-1009 206,1 41,-483 21,2-2,1 2,-1 1,1 0,-1 2,0 1,24 7,-46-11,1-1,-1 1,0-1,1 1,-1 0,0 0,0-1,1 1,-1 0,0 0,0 0,0 0,1 2,-1-2,-1-1,0 1,0 0,0-1,1 1,-1 0,0-1,0 1,0-1,0 1,0 0,0-1,0 1,0 0,-1-1,1 1,0-1,0 1,0 0,-1-1,1 1,-1 0,-2 3,1-1,-2 0,1 0,0 0,0 0,-1-1,0 1,-6 2,-35 17,-2-1,-73 20,113-38,-672 180,-16-41,616-127,-103 20,-896 199,1063-230,-68 22,73-18,20-5,32-3,-40 0,1164-79,-855 55,1794-128,-433 131,-1648 21,-15 0,1-1,0 2,0 0,-1 0,1 0,-1 1,17 6,-26-8,0 0,0 0,0 0,0 0,0 0,1 1,-1-1,0 0,0 0,0 0,0 0,0 1,0-1,1 0,-1 0,0 0,0 1,0-1,0 0,0 0,0 0,0 0,0 1,0-1,0 0,0 0,0 0,0 1,0-1,0 0,0 0,0 0,0 1,0-1,-1 0,1 0,0 0,0 1,0-1,0 0,0 0,0 0,-1 0,1 0,0 1,0-1,0 0,0 0,-1 0,1 0,0 0,0 0,0 0,0 0,-1 0,1 0,0 0,0 0,0 0,-1 0,1 0,0 0,0 0,0 0,-1 0,-19 7,-373 65,232-47,-49 10,-382 66,7 29,553-122,6-1,0 0,-37 16,58-18,14-5,24-4,-29 3,498-80,444-74,-507 76,524-85,-619 119,-239 36,135 6,-222 6,-36 5,-455 103,275-70,-248 63,-471 91,899-192,28-5,38-6,1342-186,-1160 165,1328-166,-304 40,-1096 135,701-83,0 41,-644 60,0 10,0 9,-2 9,371 95,-361-59,212 52,-316-89,210 16,840-29,0-69,-476 19,479-35,-315 14,-843 58,16-2,1 2,41 3,-65-2,0 1,-1 0,1 0,0 1,0 0,-1 0,1 0,-1 1,0 0,0 0,0 1,0 0,-1 0,1 0,-1 0,7 8,-11-10,0-1,0 1,0 0,0 0,0-1,-1 1,1 0,0 0,-1 0,1 0,-1 0,0 0,0 0,0 0,0 0,0 0,0 0,0-1,-1 1,1 0,-1 0,1 0,-1 0,0 0,0 0,0-1,0 1,0 0,0-1,0 1,-1-1,-1 2,-4 5,0-1,-1-1,0 0,0 0,-12 7,-10 3,0-1,-1-2,0 0,-35 7,-139 24,-66-2,-404 9,-283-52,899 0,-1671-60,1545 53,-1415-2,1543 11,224-1,1660-32,1814-73,-3626 104,781-27,-550 30,299 42,-539-43,14 1,36 10,-56-12,1 0,-1 0,1 0,-1 0,1 0,-1 0,0 1,1-1,-1 0,1 0,-1 0,1 0,-1 1,1-1,-1 0,0 1,1-1,-1 0,0 1,1-1,-1 0,0 1,1-1,-1 0,0 1,0-1,1 1,-13 4,-30 0,-490-15,274-1,-1944 3,-2 158,1751-95,-725 69,1142-120,19-2,0-1,-1 0,-20-3,84-12,232-37,-16 7,77-8,2799-257,-1094 314,-1996-2,736 78,-722-68,-57-10,-7-1,-16-1,-117-6,91 3,-148-11,-79-5,-73-5,-64-5,-1474-61,-5 91,554 77,12 44,1239-115,-172 12,379-33,420-36,1475-104,1984 106,-3725 52,1235 35,-1508-40,252 17,-239-15,-32 0,-118-8,87 3,-158-11,-85-8,-82-7,-69-6,-2343-133,-537 145,1148 58,2074-33,-74-3,210-5,198-16,-14 1,2167-110,-102 201,-4 89,-2028-140,111 12,309 19,-533-47,-123-6,-18 0,-13-4,-17-1,1 0,-1 2,-37-4,24 4,-163-23,-79-5,-75-3,-64 0,-1253-33,-12 74,-613 65,10 119,-490 217,2383-331,61-6,-522 127,844-192,24-5,13-4,156-29,1341-213,12 72,-55 81,2 31,651 32,-3 72,-1713-29,237 7,-576-12,-76-6,0 0,0 0,0 0,0 0,0 0,0 0,0 0,0 0,0 0,0 0,0 0,0 0,0 0,0 1,0-1,0 0,0 0,0 0,0 0,0 0,0 0,0 0,0 0,0 0,0 0,0 0,0 0,0 0,0 1,0-1,0 0,0 0,0 0,0 0,1 0,-1 0,0 0,0 0,0 0,0 0,0 0,0 0,0 0,0 0,0 0,-14 4,-29 2,-709 11,708-17,-1209-30,-76-1,1 41,-255 71,523-22,531-35,-1264 78,1704-95,15-3,-127 25,191-25,13-2,22 0,162-2,-151 0,184-5,76-5,392-15,1757-33,-787 78,-430-3,-1076-16,2553-9,-2528 4,-3523 71,512-85,2593 22,-1429 41,1154-2,502-40,41-4,163-11,822-13,-515 18,1701 31,-1506 9,634 26,-3-45,-1106-17,265-39,-465 40,-11 1,-1 1,1-1,-1 0,1-1,-1 1,1-1,6-4,-12 6,1 0,-1 0,0 0,0-1,0 1,0 0,0 0,1-1,-1 1,0 0,0 0,0-1,0 1,0 0,0 0,0-1,0 1,0 0,0 0,0-1,0 1,0 0,0 0,0-1,0 1,0 0,0 0,-1-1,1 1,0 0,0 0,0-1,0 1,0 0,-1 0,1 0,0-1,0 1,0 0,-1 0,1 0,0 0,0 0,-1-1,1 1,0 0,0 0,-1 0,1 0,0 0,0 0,-1 0,1 0,0 0,0 0,-1 0,1 0,-1 0,-22-7,-31-2,-84-4,-588-3,-6 36,628-16,-2877 161,11 91,2722-230,-631 39,861-64,-30-3,48 2,0 0,0 0,0 0,1 0,-1 0,0 0,0 0,0 0,0 0,0-1,0 1,0 0,0 0,0 0,0 0,0 0,0 0,0 0,0 0,0-1,0 1,0 0,0 0,0 0,0 0,0 0,0 0,0 0,0 0,0-1,0 1,0 0,0 0,0 0,0 0,0 0,0 0,0 0,0 0,0-1,0 1,0 0,0 0,0 0,-1 0,1 0,0 0,0 0,0 0,0 0,0 0,0 0,0 0,0 0,-1 0,1 0,0 0,0 0,12-5,342-75,-281 66,1144-183,12 37,900-46,5 60,-1602 112,-192 9,393-17,-691 41,-58 0,-50-2,-987-32,-6 36,753 1,-1883 37,786-10,-31-32,4-89,1328 78,-28-2,863 43,738 25,82 3,-3-62,400-115,-968 52,-779 55,-200 15,9-2,-25-1,-146-18,-734-53,-12 36,679 30,-1498-29,-3 29,933 6,-633 22,14 118,1224-106</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6:15.9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1,'0'0,"17"18,-13-15,23 17,0-1,1-1,2-1,37 15,-14-6,32 14,2-5,1-3,2-4,1-4,112 14,477 24,-427-46,1062 113,-113-4,592-62,-1002-55,210-1,-106-58,67 0,-821 50,255 4,-381-2,0 0,0 2,-1-1,1 2,-1 0,24 10,-18-5</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6:17.84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0 104,'1'-1,"-1"0,0 0,1 0,-1 0,0 1,1-1,-1 0,1 0,-1 0,1 1,0-1,-1 0,1 1,0-1,0 0,-1 1,1-1,0 1,0-1,1 0,23-9,-19 8,39-15,1 3,1 2,0 2,96-8,198 13,-217 7,690-1,162 0,-421 24,-35-2,76-31,130 4,-170 51,-4 31,175 19,25-52,-583-46,-149 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6:20.2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189 151,'-7'-1,"-1"-1,0 0,1-1,-1 1,1-1,0-1,0 1,-10-8,-7-3,17 11,0-1,0 1,-1 0,1 1,-1 0,0 0,1 0,-1 1,-13 0,27 2,0 1,0 0,-1 0,1 1,0 0,7 5,14 6,11 0,0-1,1-2,70 11,126 2,-154-18,927 27,-541-28,959-29,-5-96,-423 44,3 51,494 24,-1052 28,-78-3,-67-9,136 4,-17-11,162 2,1118-11,-1678 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6:23.5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99,'0'0,"14"-3,30-5,0 1,72-1,-77 7,1039-43,-104 16,-955 28,1022 46,-476 18,978 83,-932-115,944 64,458-6,-585-97,-45-11,-522 11,1063-30,-762 21,-705 13,272-9,-584 6,397-35,-490 32,-5 1,71-3,-98 11</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09.5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53,'0'0,"10"0,3554 0,-2700-26,-18 0,204 61,28 80,-264-26,1526 86,-1592-128,781 18,-678-40,-37-1,395-26,608-31,59-47,-1875 80,617-21,-571 24,-14 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13.3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88 0,'-82'0,"82"0,-1 1,1-1,0 0,-1 0,1 1,0-1,-1 0,1 1,0-1,-1 1,1-1,0 0,0 1,-1-1,1 1,0-1,0 1,0-1,0 0,0 1,0-1,0 1,0-1,0 1,0-1,0 1,0-1,0 1,0-1,0 1,0-1,0 1,1-1,3 20,3-10,-1-1,1 1,1-1,0 0,0-1,0 0,1 0,1-1,11 8,-8-6,41 30,1-3,2-3,2-1,1-4,81 27,-53-28,1-3,1-5,109 9,287-12,-2-42,-308 15,1129-92,-900 64,158-14,1 27,572 56,-721-1,498 28,-284-41,-384-12,986-38,-1205 32,53-6,136 5,-177 7</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18.20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15499 206,'0'0,"-20"0,-67-8,13 1,-153 4,-334 39,143-8,311-29,-204-28,300 27,-606-94,-3 27,-513 15,1096 54,-701 5,3 43,-17 23,-953-31,1380-48,-351-14,-337 4,75 4,-734-3,699 17,619-9,-115-1,3 40,408-22,0 2,1 3,0 2,1 3,-103 47,144-57</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19.3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1,'412'21,"-200"-6,671 36,1760 78,207-13,-1623-59,2927 82,-2074-110,-1792-27,798 74,-990-67,-82-9</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24.0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1 136,'3'-1,"0"1,-1-1,1 1,0 0,0 0,0 0,0 0,4 1,5 0,1270-35,-132 1,-399 31,310-4,-2-32,-96 16,-940 23,0 2,-1 0,1 1,-1 2,34 12,-38-10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29.8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0,'566'17,"169"41,898 57,185-93,-1220-61,37-1,1340-11,-1374 33,858-14,132 46,-1459-13,999 19,-1 25,-635-14,1170 44,-67-94,-878 7,-535 19,339 59,-438-48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05:39:15.4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23263 87,'0'0,"-1"-1,-1 0,0 0,0 0,0 0,0 0,0 0,0 1,0-1,0 1,0-1,0 1,0 0,-4 0,5 0,-272-5,32 2,-38-21,-222-10,-100 54,-216-8,248-16,-323 44,381-34,-2-29,42 2,137 9,-377-6,416 19,-784-9,-448 4,1136 16,-7 0,-58-6,-262 1,82 1,214-2,-976 38,678 17,426-34,-2483 60,1630-163,856 50,-361-22,386 29,-1082-21,1305 40,-825 34,222 61,616-88,0 1,-51 23,81-31,-1 0,1 0,0 0,0 0,0 0,-1 1,1-1,0 0,0 0,0 0,-1 0,1 0,0 0,0 1,0-1,0 0,0 0,-1 0,1 0,0 0,0 1,0-1,0 0,0 0,0 0,0 1,0-1,0 0,0 0,0 0,0 1,0-1,0 0,0 0,0 1,0-1,0 0,0 0,0 0,0 1,0-1,0 0,0 0,0 0,0 0,0 1,0-1,1 0,-1 0,0 0,15 11,24 5,-37-15,57 19,0-3,1-2,95 10,190-1,-268-21,1068 7,-932-12,857-29,-373 6,-237 10,780 1,-3 92,-289-15,0-35,-231-32,672 3,852 1,-1434-5,834 32,-1520-23,1013 31,-1-40,560-96,-1389 80,259-9,188-15,-79-5,-68 6,-533 39,-47 4</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32.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39,'18'-1,"751"-36,3 50,932 84,-1251-68,91 8,954 49,2548 32,-1678-61,0 32,499 119,-1140-126,-1670-83</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51:14.4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38:58.7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275 16,'-6'-2,"0"1,-1-1,1 1,0 0,-9 0,-2 0,-36-4,-65 3,78 3,47 0,1 0,0 1,-1 0,0 0,1 0,11 7,15 5,105 22,1-6,153 13,463 14,6-43,-349-9,832 29,1690-35,-463-4,-559-7,-848-2,43 22,-237 0,1993-9,-2373 10,154-1,-447-15,246-40,-365 33,-12 2,1 2,103-1,-237-12,-53-1,-133-11,-123 10,-597 31,-1 69,456-23,-663 58,-773-13,1419-75,-5019 54,3593-153,439 9,816 48,-1274-47,1735 55</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0:51.78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1075,'6'-6,"1"1,-1 0,1 1,0 0,14-7,4-1,497-234,21 42,-140 56,-58 30,-268 97,2 4,123-11,186 21,1 27,23 0,483-47,-4-60,-391 43,-167 17,1060-43,-1190 64,381-11,-62 41,-341-9,-53-1,-75-6,0-3,59-2,194 0,186 7,100 15,-200-4,116 12,-35-2,1450 114,-1649-120,1408 55,-1197-69,688 20,-241-14,14 0,583-2,-1223-31,29-1,-489 15,-109 1,-976 94,735-48,-1451 89,1879-131,-1152 81,957-52,-977 85,281-56,361-42,1-33,21 1,-1434 14,1021 32,25 1,-494 9,696 13,-206 10,-1350-44,1585-24,402 2,322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0:56.8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0 448,'1'-2,"-1"0,1 1,-1-1,1 0,0 0,0 1,0-1,0 0,0 1,0-1,0 1,0-1,1 1,-1 0,0-1,1 1,-1 0,1 0,0 0,-1 0,1 0,2 0,46-19,-39 17,65-21,1 3,0 3,1 4,113-5,91 6,299 27,618 80,22-79,-4-106,407-33,-679 121,-518 7,294-27,-158 2,462 38,-3 43,-158-8,779-34,-882-44,-84 2,1014-40,-513 62,1054 26,-1928-30,572-14,-3-31,-61 12,-406 25,-347 12,644-43,-339 20,470 27,-144 16,-404-12,-108 12,-36-2,-121-15</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1:02.8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0 542,'19'17,"-13"-14,37 30,2-2,1-1,1-3,2-2,0-3,2-1,0-2,1-3,91 16,-31-17,1-5,126-5,231-31,-432 23,991-84,936 20,-420 68,-197-55,63 4,-997 41,177-1,673-25,-120 10,402-4,-774 6,-35 20,-36-1,386-8,512-14,-498 15,-434 9,-439-3,269 3,106 10,-501 0,28-1,-112-2,-18-5,1 0,-1 0,1 0,-1 1,1-1,-1 0,0 0,1 0,-1 1,1-1,-1 0,0 0,1 1,-1-1,0 0,1 1,-1-1,0 1,1-1,-1 0,0 1,0-1,1 1,-1-1,0 1,0-1,0 1,0-1,0 0,0 1,0-1,0 1,0-1,0 1,0 0,-25 2,-203 23,162-21,-582-2,532-7,-430-9,-443-20,-654-21,552 11,0-32,619 41,-306-54,583 62,-251-19,-579 16,-448 97,74-2,-432-45,662-9,-185 4,456-30,286 11,-148-6,659 3,-514-7,565 17</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1:06.6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0,'29'0,"495"23,-169-4,990 64,-171-7,253-43,-99-4,-172 48,-534-29,-26-12,594 51,-163-19,56-57,599 35,-1316-33,445 13,1-27,-300-38,-4-27,-186 22,37 1,355-52,-390 15,-302 77,-19 4,-15-1,-407 2,-307 5,-749 8,901-21,-1322-29,557-11,-1 28,-531-41,113-15,766 57,-3 30,98 27,-596 17,1235-54</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1:12.79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0 362,'0'0,"0"0,0 0,0 0,11 0,548 33,-123-2,-357-28,1124 71,-309-13,1234 29,-1315-34,192 14,1792 67,-1751-151,186 3,-523 30,646 9,808-63,-531-18,-463-5,-295 18,0 32,-488 6,-37 2,671-25,284-28,-575-10,48-1,-518 48,65-7,-242 22,-84 0,-1 0,0 0,0 0,1-1,-1 1,1-1,-1 0,-2-2,-6-4,-9-2,1 1,-2 0,1 1,-28-6,-92-13,123 24,-592-65,-5 39,509 26,-1892-14,1499 39,-104-1,-479-46,-489-63,968 24,-56-5,-434-5,-1669 99,1222 135,844-77,-361-5,-2-61,123 30,637-9,18 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1:16.7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83,'17'-7,"0"0,0 1,1 1,0 1,35-5,96 2,-110 7,1264 29,-1299-29,1931 119,-836-22,64 4,3-54,177-73,-602 7,-617 17,1490-17,-811 16,649 13,-238 12,-338-10,1089-61,-501-80,-436 35,-175 50,-565 33,141-27,51-2,-257 48,-36 0,-163-7,-1 1,1 1,32 8,-29-5</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1:18.58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3563 174,'3'-2,"0"1,0-1,1 1,-1-1,0 1,1 0,-1 1,1-1,-1 1,5-1,7-1,592-74,-456 62,1147-48,-1011 55,2221 76,-2101-35,356 26,2-31,-257-33,-2-28,364-3,-716 36,-213 10,-63 18,10 0,-133 25,-863 176,449-131,365-58,-813 43,26-106,845 2,-534-62,324 8,-72-12,268 56,-426 5,-252 69,723-31,-983 74,570-16,-146 9,40-40,690-39,0 1,0 2,1 1,-1 1,1 2,1 2,-34 14,33-7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05:39:21.84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13164 338,'-671'13,"-930"-76,193-14,952 82,-342-9,374-21,-223-8,-1241 19,495 6,-734-11,1420 21,648-2,-41-1,-176 21,214-6,47-9,-1-1,1-1,-1-1,1 0,-30 0,92 10,-8-1,97 16,262 15,144-33,-224-7,1947 142,-730 0,3-69,-1227-77,1-13,344-63,-563 62,363-43,-403 58,-151-15,-874-45,-11 66,-88-2,-1692-193,2470 159,-956-90,247 72,309 64,694-15,-1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2:59.6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0,'24'1,"231"32,390-14,-269-15,239 12,396 13,-760-19,573 30,-275-29,0-35,-491 20,423-24,621-28,-724 43,165-5,-3 33,-261 7,492 36,-271-11,211 9,-494-52,348 18,-345 0,358 20,240-70,-315 4,842-36,-706 29,245 20,-608 35,-230-17,0 2,0 2,79 31,-88-26</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7:43:01.9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1,'0'0,"14"0,113 22,-15-2,635 52,5-34,-232-13,-482-23,2308 116,973-17,-1714-151,-646 15,28-1,-497 5,1140-47,-1120 70,353-3,-1 32,-377 32,-450-47</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5:36.06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12876 223,'0'0,"0"0,0 0,0 0,0 0,0 0,0 0,0 0,0 0,-35 0,-103-4,-172-27,-132-47,249 42,-274-14,345 41,-97-6,-247 16,38 55,111-10,-307 1,449-42,-145 2,-275 16,171-1,140-9,-130 3,-564-44,185-3,357 20,-29 4,-217-12,-391-8,587 26,224-5,-123-2,123 3,-195 6,134 16,115-15,118-3,87 1</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5:36.7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5:38.3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14037 783,'-4'-1,"0"0,0 0,0-1,1 1,-1-1,0 0,1 0,0 0,-7-5,-11-6,-12 0,0 2,0 1,-54-8,-107-5,73 11,-401-49,-238-30,-367-25,245 73,264 72,340-8,-634 1,6-56,888 33,-1100-101,1086 98,-928-103,410 60,428 35,-556-53,-125 18,-3 44,451 4,7 6,177-2,-135 6,-198 2,400-14,-9 0,-130 14,227-10,-1 0,1 2,-24 9,28-9,1 0,-1-1,1-1,-1 0,0-1,0 0,-23 0,7-2,26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5:39.9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12412 263,'-69'-1,"-133"15,126-6,-72 9,-109 7,-785-51,0-61,674 54,-1233-90,1283 104,-339-12,-189 37,2 42,-21 6,53-4,221 10,-263 20,-446-57,937-24,207 2</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6:29.9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12866 597,'0'0,"-18"-15,1 7,-1 1,1 1,-1 0,0 1,0 1,-24-2,-15-4,-1325-247,1163 226,-716-83,48 97,575 20,-723-25,0-26,361 15,-604 23,1215 11,-878 54,377-13,-87-14,231-12,12-1,-288 16,548-21,-634 69,733-68,-89 32,135-42,-19 7</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6:31.68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7310 543,'-7'-4,"0"0,0 0,0 1,0 0,-1 1,1-1,-1 1,1 1,-1-1,-10 1,-3-3,-78-14,-332-69,152 27,-2 12,-351-14,437 53,-758-21,-767-22,1235 25,197 13,-12 4,-54-3,212 5,-75-6,-415-22,592 35,1-2,-53-11,73 11</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6:36.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15597 130,'0'-34,"0"31,1 0,-1 0,0 0,0 0,-1 0,1 0,-1 0,1 0,-1 0,0 0,0 0,0 0,-1 0,1 0,-1 1,1-1,-1 0,0 1,0 0,0-1,0 1,0 0,-1 0,1 0,-1 0,1 1,-1-1,0 1,0-1,0 1,1 0,-6-1,-14-3,1 1,-1 1,0 1,-1 0,1 2,-30 3,-10 0,-448 16,281 6,1 10,-243 71,-218 102,495-149,-146 40,-618 97,-133-84,776-101,-356-34,-309-95,170-36,301 52,-38 13,-1103-35,1305 119,-303-1,1 31,560-18,-960 48,595-57,-593 3,576 22,443-19,0 1,0 1,1 1,0 2,-41 19,19-8,42-18,-1-1,1 1,-1-1,1 0,-1-1,1 1,-10-2,-21 3,2 13,34-12</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6:40.40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18342 362,'-26'-9,"-3"-4,-1 2,0 1,0 1,-1 2,0 1,-45-3,-195 7,144 4,-390 22,189-5,10-5,-839 16,535-49,-118 0,-620 42,712 31,317-22,211-21,-303 22,-1-33,140-19,-431-16,-274 62,680-2,-717 51,442-81,4-54,489 47,-509-74,495 68,-623-118,572 102,-598-117,585 124,-261-8,-843 82,530 45,702-87,-142 22,-452 47,495-67,2-2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05:39:26.49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13089 472,'-4'-1,"1"0,0 0,0 0,-1 0,1 0,0-1,0 0,0 1,1-1,-1 0,-3-3,-4-2,-8-2,0 1,-1 1,1 0,-1 2,-1 0,1 1,-1 1,1 1,-24 0,-25 3,-87 13,145-13,7 0,-15 0,1 1,-1 0,1 2,-1 0,1 1,1 1,-30 13,35-12,0 0,-1-2,0 1,-1-2,1 1,-1-2,0 0,0 0,0-1,0-1,0 0,-16-1,-82-7,22 1,-140 8,-289 53,106-10,-878 68,-733-85,1609-40,-369-20,-375-84,557 60,-3 41,528 14,-41 0,-716-6,1 29,97 27,-116 6,841-55,-141 8,-166-14,297 5,6 0,0 0,-26-7,38 4,9-1,12-2,54-12,141-17,-135 25,615-74,-241 32,1044-93,-877 128,-2 41,-351 1,406 31,132-51,-2-58,-84 24,1 40,40 0,-136-18,232-1,-537 8,354 3,-402 15,-39-1,-170-15,109-12,-77-5,-59 8,0 3,1 0,-1 2,39 3,-412-33,-116-9,-4 36,36 35,-202 9,-415-49,1-49,12 25,311 17,-890-57,151 92,565-32,-113-9,887 24,70 2,1 1,-66 14,-87 31,119-27,50-14,1 2,0 1,0 1,1 1,1 1,-29 20,15-5,2 2,2 1,-50 55,80-81,1 0,0 1,0 0,1 0,0 0,0 0,0 1,1-1,-1 1,2-1,-1 1,1 0,0 0,0 0,1 0,0-1,0 1,1 0,-1 0,2 0,-1 0,1-1,0 1,0 0,1-1,0 0,4 8,1 0,0 0,2-1,-1 1,2-2,-1 1,2-2,0 1,0-2,1 1,23 13,-1-6,1-1,0-2,2-1,46 10,159 25,-240-49,701 78,7-52,513-11,0-51,643-24,-1445 45,494-83,77-8,5 75,229-42,-1023 50,346 7,-513 18,64 9,-76-5</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6:47.26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27498 1007,'0'0,"0"0,0 0,0 0,-10-27,3 18,0 0,0 0,-1 0,-1 1,1 0,-1 1,0 0,-1 0,-16-7,-12-6,-49-16,78 32,-91-32,-121-26,-110-4,100 35,-4-1,-1018-171,411 136,541 52,-536-10,-1 29,540 0,-598 3,220 13,103 23,-871 43,1203-78,-262 3,0-30,-686-32,133 26,-981-49,1563 74,-519 2,505 16,-16 1,-227-49,2-43,107 9,-29 1,-531-40,16 87,1126 17,-855 64,734-48,-437 52,-446 36,892-101,-162-16,-150-37,117 9,26 0,145 15,81 18,-138 6,102 3,-6-2,137 0,0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7:23.0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23117 629,'-23'0,"-56"-5,2-3,-105-24,51 8,-962-106,565 76,-304-16,-74 75,263 3,-936-22,129-8,462-41,414 35,-1 30,545-2,-810 56,236-8,75-29,-846-79,847-2,-149-15,-289 8,-205 20,-1 59,500 28,2 33,-494 145,11 54,855-197,-34 2,-471 45,461-105,211-13</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7:24.90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16101 474,'-70'-32,"-2"3,-2 3,0 3,-77-12,-311-32,36 31,100 10,-1204-60,-568 87,1298 24,111-1,386-19,-1267 35,385-18,701-18,-1220-21,1200 11,-104-3,2-30,-265-58,169 37,174 53,316 9,161-2</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7:36.6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22283 485,'0'0,"-17"-15,5 7,-1 1,1 1,-1 0,0 1,-1 0,-18-3,-86-12,-84-4,-296-42,6-37,243 40,-316-37,345 74,-346 3,437 28,1 6,0 5,1 6,-138 42,-271 125,-45 13,-86-30,413-109,-16-1,-3-12,-300 16,-434-1,-350-13,378-55,332-3,273 7,-1110-16,966 0,-192-8,556 15,-1010-58,5-56,1046 106,-604-84,-5 29,-112 37,0 67,171 54,5 28,368-63,136-25,-549 87,661-112,16 0,20-1,6 0,6 2</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27:41.7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27187 522,'-28'0,"-43"5,1 2,0 4,-73 20,-15 3,73-19,-363 55,219-46,-833 103,761-87,-2-13,-1-13,0-13,-532-68,-1214-127,1288 172,1 60,-352 121,1024-145,-248 31,-348 0,270-21,-48 0,-931-22,694-4,-152 16,5 72,733-67,-415 66,-4-29,-535-55,582-13,-877-38,483 4,162 12,3-32,-423-88,285 43,177 8,228 32,64 7,-56-8,269 47,-280-35,-3 35,169 23,-155 5,428-2,1 1,-1 0,0 1,-18 8,20-7,0-1,-1 0,1 0,-1-1,-20 2,82-33,56-8,2 4,1 5,1 5,1 4,128-3,575 23,-409 10,-74-13,543-76,-191-16,5 47,386 66,-187 1,-623-20,415 5,-2 52,158 92,-5-2,-280-100,2-42,-530-5,591 29,-1 37,-482-51,534 55,2-39,-385-39,302-48,-135 21,3 29,-82 3,-123-3,572-17,-3-33,-343-4,-54 5,3 26,982 63,-998-18,718-64,99-1,1 107,-163 16,879 50,-944-97,-372-60,-484 22,-76 6,93 5,-143 2,-4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39:18.5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12918 842,'-16'-1,"-1"-2,0 1,0-2,-16-5,-1-1,-215-43,-3 10,-484-18,-492 51,448 8,-743-51,302-52,-78-4,-240 11,889 42,-589-57,282 74,63-11,700 32,171 16</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39:20.04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1 883,'36'-27,"14"3,0 3,73-21,112-19,549-78,10 54,892-23,-737 98,1 35,-69-1,0-28,747-109,-3-110,-1462 196,-64 9,2 4,116-1,-74 22,252 47,-341-42,-38-8,-1 0,1-1,-1-1,1 0,23-1,-37-1</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39:22.76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10035 38,'-23'-9,"-11"0,1 2,-1 2,0 1,-49 1,-140 14,185-8,-832 74,130-11,-993 97,1033-99,-466 52,1073-107,679-31,-287 10,201-12,236-7,-1 36,311 87,-5 50,-794-106,-97-15,265 42,-399-60,-5-1,0-1,-1 2,1-1,0 1,-1 1,0 0,0 0,0 1,9 6,-18-10,-1-1,0 0,0 0,1 1,-1-1,0 0,0 0,1 1,-1-1,0 0,0 1,0-1,0 0,1 1,-1-1,0 0,0 1,0-1,0 0,0 1,0-1,0 0,0 1,0-1,0 0,0 1,0-1,0 0,0 1,0-1,-1 0,1 1,0-1,0 0,0 1,0-1,-1 0,1 1,0-1,0 0,-1 0,1 1,0-1,0 0,-1 0,1 0,0 1,-1-1,1 0,0 0,-1 0,0 0,-22 10,20-9,-40 10,-1-2,0-2,0-2,-64 0,92-5,-688-20,-2-58,101 10,196 40,-514 30,790 5,-481 15,590-23,10 1,12 0,6 0,364 44,-171-16,776 83,10-48,-531-79,-321 8,-113 5,-18 3,1 0,-1 0,0 0,0 0,0 0,0 0,0 0,0-1,0 1,0 0,0 0,0 0,0 0,0 0,0 0,0 0,0-1,0 1,0 0,0 0,0 0,0 0,0 0,0 0,0-1,0 1,0 0,0 0,0 0,0 0,0 0,0 0,0 0,0 0,0-1,0 1,0 0,0 0,-1 0,1 0,0 0,0 0,0 0,0 0,0 0,0 0,0 0,0 0,-1-1,1 1,0 0,0 0,0 0,0 0,0 0,0 0,-1 0,-33-11,23 7,-101-27,-137-19,-121 2,-293 12,-2 58,64 20,-458 24,-776-84,983 7,703 12,376-18,-98 4,513-35,189-15,-4-31,-735 80,277-35,-257 39,146 6,-256 5,-5-1,-12 3,-27 2,-467 28,248-20,-1962 243,1085-25,621-123,357-82,-203 5,303-30,-60-6,94 2,0-1,0-1,0-1,-44-18,65 22,-1 0,0-1,1 0,0 0,0-1,0 1,0-1,0 0,1-1,-1 1,1-1,0 1,-5-10,8 11,-1 0,1-1,0 1,1 0,-1 0,0-1,1 1,0 0,0-1,0 1,0 0,1 0,-1-1,1 1,0 0,0 0,0-1,0 1,0 0,1 0,-1 0,1 1,0-1,0 0,0 1,0-1,3-2,12-12,0 1,1 1,1 0,0 1,35-18,117-49,-149 71,195-79,5 10,2 9,245-41,-172 60,591-22,-749 70,0 6,0 7,147 29,-255-32,-1 0,34 14,-54-17,0 1,0 0,0 0,-1 1,1 0,-2 1,1 0,-1 0,13 14,-20-19,1-1,-1 1,0 0,0 0,1 0,-1 0,0 0,-1 0,1 1,0-1,-1 0,1 0,-1 1,1-1,-1 0,0 1,0-1,0 0,-1 1,1 2,-2-2,1 1,-1-1,1 0,-1 1,0-1,0 0,0 0,-1 0,1 0,-1 0,-3 2,-8 6,0-1,-1-1,0 0,-19 8,33-17,-54 24,0-3,-2-3,-97 20,-181 10,-418-7,-1-68,564 6,1-8,-344-100,524 126,-29-7,-39-19,67 25,0-1,1 0,-1-1,1 0,0 0,0-1,1 0,-14-15,22 21,-1 1,1-1,0 1,-1-1,1 1,0-1,-1 1,1-1,0 1,0-1,0 0,-1 1,1-1,0 1,0-1,0 0,0 1,0-1,0 0,0 1,0-1,0 1,1-1,-1 0,0 1,0-1,0 1,1-1,-1 1,0-1,1 1,-1-1,0 1,1-1,0 0,22-14,8 2,1 2,0 0,1 2,57-7,-57 10,692-76,8 74,-270 27,772 130,-814-48,-318-67,-1 4,97 51,-44-5,-14-1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0:29.90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12001 488,'-853'-58,"450"19,-299-7,501 36,0 10,-301 37,116 25,11 0,-148-19,1-33,500-10,-798-1,785 2,-1 2,0 2,-54 14,1 1,-60 3,-242 6,-148-37,-390-92,771 75,-306-8,351 35,36 1,0-3,0-3,-90-16,-96-44,9 3,177 45,-104-6,-11 19,114 3,1-3,-85-13,69-2,-39-7,-216-11,24 39,299-2,0 2,1 0,-1 1,1 2,0 1,0 0,1 2,0 1,-33 21,44-26,0 0,-1-1,1 0,-1-1,0-1,-22 4,15-3,0 0,-20 9,-89 46,91-39,-1-1,-1-2,-78 20,112-36,-31 8,25-2,12-7,0 1,0-1,0 0,0 1,0-1,0 0,0 0,0 1,0-1,0 0,0 1,0-1,0 0,0 1,0-1,0 0,0 1,1-1,-1 0,0 0,0 1,0-1,0 0,1 0,-1 1,0-1,0 0,1 0,-1 0,0 1,0-1,1 0,-1 0,0 0,1 1,9 5,0-1,1 0,0 0,-1-1,18 5,68 11,-31-6,84 17,1-6,215 8,306-30,-353-7,449 4,-685-4,-1-4,109-25,-37 5,147-32,-77 13,220-27,-376 63,397-40,3 30,-255 9,35-1,1020 10,-645 5,-547-1,402-19,-180-20,97-10,-97 22,164-17,-134-6,21-2,-186 25,7 0,416 15,-358 14,-191-4,1 1,-1 3,0 1,0 1,0 2,-1 2,48 17,-6 3,96 24,85 7,-149-37,-65-13,89 8,-114-17</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0:35.28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12919 124,'-4'-2,"1"0,-1 0,1 0,-1 0,0 1,0 0,0 0,0 0,0 0,0 0,-8 0,0 0,-241-24,86 11,-50-8,148 14,-76 1,-27-2,-587-12,500 24,-6687-3,6712 13,70-2,-345-2,-149 8,-207-4,560-15,261 2,-1 1,0 2,1 2,0 2,0 2,1 2,-48 19,-71 46,-14 5,72-39,-116 41,182-72,8-4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05:39:39.42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19347 156,'0'0,"0"0,0 0,-15 0,-21 0,-642 26,-31 111,190-52,-8-43,270-25,-1280 16,812-48,-83 12,-27 1,50-51,235 10,-978-10,0 44,803 10,-873-3,1101-3,-400-3,32 33,-257 47,132-10,505-44,178-11,232-5,-174 15,219-12,-35 12,38-9,1-2,-29 4,38-9,11 0,0-1,-1 1,1 0,0 0,0 1,-8 3,-2-1,1 0,-1-1,1 0,-1-1,0-1,0-1,-30-3,-7 1,53 2,-1 0,0 0,0 0,0 0,0-1,0 1,0 0,1-1,-1 1,0 0,0-1,0 1,1-1,-1 0,0 1,1-1,-1 1,0-1,1 0,-1 0,1 1,-1-1,1 0,0 0,-1 0,1 1,0-1,-1 0,1 0,0 0,0 0,0 0,0 0,0 0,0 1,0-1,0 0,0 0,0 0,0 0,1-1,-1-1,1 1,-1-1,1 1,0-1,0 1,0-1,0 1,0 0,0-1,0 1,1 0,-1 0,4-3,9-4,1 2,0 0,1 0,-1 2,26-7,1 0,228-65,373-58,-466 111,1 8,186 7,47 34,0 27,-45-4,596 19,-621-49,1939-42,-867 22,-632 52,909 43,-648-53,198 6,-1-24,-993-22,1210-22,-788 0,75-5,-2-43,-735 69,139-20,187-3,-266 21,0-2,90-19,126-44,-276 67,3-2,-2 1,0 0,-1 1,1 0,0 0,0 0,0 1,11 0,-20-1,-1-1,0 1,1-1,-1 0,1 0,0 0,0 0,-3-3,-11-9,11 11,-1 0,0 0,0 1,-1 0,1 0,0 1,0 0,-13-1,-57 2,11 0,-144-19,-203-10,-307 70,403-15,-581 8,701-33,-326-5,2-30,-65-52,68 8,253 44,-669-60,-648 135,-888 61,1671-98,-617-6,398-35,-390-4,-160 29,908 19,-65 0,500 5,183-7</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0:40.69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19461 516,'-2594'0,"1690"56,789-46,-608 16,548-27,-635-17,316 5,471 15,0 1,-1 2,1 0,1 1,-1 1,-40 19,-16 5,-66 13,-1-5,-292 36,-308-38,360-57,297 9,1-5,-114-34,-367-149,-4 0,520 183,-1 2,0 3,-1 1,0 4,-109 0,140 7,-24 3,-1-3,0-3,-95-14,-267-54,290 57,0-6,-184-53,254 58,1 2,-2 2,0 2,0 3,-65 1,5 0,-124-19,2-1,-222 17,340 7,93 2,1 0,0 2,0 0,0 2,0 0,1 1,0 1,-30 17,-17 2,0-2,-97 20,78-22,-42 7,-2-5,-173 10,257-32,1 2,0 3,0 1,1 2,-86 34,65-20,-2-2,-110 21,89-24,-106 17,16-4,66-6,22-4,-1-3,-175 13,-61-5,-35 1,-1031-28,649-3,-276 2,1001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0:39.82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3:49.39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29778 1205,'-98'-2,"0"-4,-164-32,194 24,-103-22,-246-20,275 48,-209-38,-22-6,-1 31,199 14,-40-3,-429-34,-83-11,134 58,575-3,0 2,1 0,-1 1,1 1,-19 6,-80 35,47-16,-55 16,-3-5,-1-6,-244 32,-556-13,48-36,248 20,-29-29,414-10,-1627 1,1206 32,97-2,-954-25,823-6,290-1,-448 7,726 3,-167 31,-127 51,41 22,-1 1,-732 79,-139-90,5-82,1021-22,-347-50,436 33,-285-2,41 13,-647-12,731 23,-402-18,98 1,240 17,-209-4,296-12,-68-1,-211 14,297 2,174 1,0 4,0 4,-171 42,-126 43,-141 38,493-121,1 1,1 2,0 1,-37 26,25-16,-51 24,74-41,1 1,-35 23,47-27,1 0,0 0,0 0,0 1,1 0,0 0,0 1,1 0,-7 11,11-17,0 0,0 0,0 0,0 0,1 0,-1 0,1 1,-1-1,1 0,0 0,0 0,-1 1,2-1,-1 0,0 0,0 1,1-1,-1 0,1 0,0 0,-1 0,3 3,-1-2,1 0,0 0,0 0,0-1,0 1,0-1,0 0,1 0,-1 0,1 0,-1-1,1 1,0-1,4 1,34 7,0-1,1-2,0-2,49-2,-39 0,283 5,-322-7,830 5,18-39,286-83,59-5,-640 114,355 13,-501-7,3877 2,-3769-13,-155 2,913 4,-409 67,-431-18,750 10,-1169-52,282-16,-112-13,100-18,105-7,1226-111,12 101,-864 73,1455-9,-1858 16,12 1,54 2,-2 24,-292-27,100 18,-72-8,-54-16,164-7,-167-4,539-31,3 0,-64 11,-546 20,-34 1,-1 0,0-1,1 0,22-6,-30 5,0-1,0 1,0-2,0 1,-1-1,1 0,-1-1,0 1,0-1,-1 0,1-1,7-10,93-135,72-131,588-1095,-756 1356,-2 4,0 1,1 0,11-16,-15 27,-1 0,1 0,0 0,1 0,-1 1,1 0,-1 0,1 1,0-1,1 1,9-3,2 1,1 0,-1 1,1 1,0 1,0 1,26 1,128 19,-28 8,274 88,124 112,-388-144,-4 7,-4 6,-4 6,207 194,-322-269,-22-20,1 0,-1 0,1-1,1 0,-1 0,1-1,0 0,0 0,0-1,1 0,9 3,29 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4:53.9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5:00.43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5:02.7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5:11.3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24829 728,'-94'-4,"-1"-4,1-4,0-4,-101-31,128 28,0-2,2-4,-104-53,141 62,0 2,-1 1,-1 1,0 1,0 2,-1 1,0 1,-34-2,-567 1,367 12,-58-5,-495 14,669 3,-158 37,34-4,187-38,-108 1,22-13,-528-29,-330-3,-65 54,158-9,825-7,1 6,-156 34,136-19,-146 8,-122-32,197-4,-276-34,-11-43,-829-185,790 154,214 52,199 44,-40-7,33 1,-137-5,-126 14,382 11,-65 1,0 2,0 3,0 4,-114 30,-292 71,147-38,126-28,-345 34,-152-50,290-29,-294-3,211-36,2-40,-61-6,-65 44,6 45,-3 43,14-32,386-18,-804 4,750-16,33 0,103 15,1 6,0 5,-130 30,206-31,-287 52,251-50,-167-1,226-11,5-1</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5:19.6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26059 851,'-23'-11,"-1"1,-48-11,10 3,-18-6,-2 4,0 4,-117-9,-254 16,-10 10,-70 1,101 41,259-21,-605 34,667-57,0-5,1-4,-1-5,2-5,-107-35,-32-40,155 56,-164-45,61 52,80 16,-72-10,-197 0,-191 25,292 4,184 0,-138 22,-90 36,11-2,-514 56,803-111,-380 71,309-53,-1-4,-1-5,-1-5,1-4,-103-9,-33-17,1-11,3-11,-289-91,451 112,-1 3,-1 3,-107-11,-119-3,39 3,-782 5,742 25,-100 13,-7 1,-626 1,430-3,413-19,-222-34,-411-144,196 35,300 105,178 28,-281-12,-5 28,237 0,123 0,-182 3,189 1,-121 25,-125 50,-14 3,181-49,-209 43,214-55,74-12,-127 34,128-25,-121 20,-70-9,63-9,59-7,57-6,-153 33,110-7,-258 65,108-34,-66 14,296-73,0-1,0-2,-64-5,56 1,27 1,0 2,1 0,-1 1,-26 9,-89 32,75-23,44-15,-129 39,120-39,0-1,-1-1,-41 0,-368 25,52 0,375-29,1 1,-1 0,0 1,1 1,-1-1,1 1,-11 5,-3 4,-35 22,52-29,-33 17,-2-1,0-2,-1-2,0-2,-1-2,-1-1,0-3,-1-2,0-1,-77-2,120-4,-1 1,1-1,0-1,-1 1,1 0,0-1,-1 0,1 0,0 0,0 0,0 0,-5-4,7 4,0 0,0 0,0-1,0 1,0-1,1 1,-1-1,1 1,-1-1,1 1,-1-1,1 1,0-1,0 0,0 1,0-1,0 0,0 1,0-1,1 1,-1-1,0 1,1-1,-1 0,1 1,0 0,0-1,-1 1,3-3,8-16,2 1,0 0,1 0,1 2,1-1,20-15,-36 32,78-72,162-115,112-30,-121 102,-190 99,1 2,0 1,74-13,-92 25,0 0,46 4,14 0,760-13,-653 12,53 13,-70-1,-109-8,-1 4,-1 2,1 2,110 41,-142-45,1-1,0-2,54 3,30 5,-80-8,-3-1</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5:27.49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21346 819,'-200'1,"-234"-3,162-24,59 3,-335 12,523 10,1-1,0 0,-1-2,2-1,-27-9,-113-48,70 25,-44-13,-2 7,-1 6,-2 7,-182-17,-41 45,176 6,-1172-4,1339-1,1 0,-1-2,1-1,0 0,-39-14,-95-51,3 2,77 41,-2 4,-1 3,-1 4,0 3,0 4,-114 2,159 5,0-2,0-2,1-1,-50-16,-44-7,-96 10,7 2,-368-30,-3 45,379 4,-241 7,2 38,323-23,59-9,-124 11,-403-23,324-6,-110-29,132 5,0-2,-67-3,-299 30,295 4,-58-3,-558 8,413 38,13 31,258-37,-314 77,184-36,229-53,74-14,-2-4,-129-2,-153-28,332 18,-1128-122,1018 108,-217 3,308 12,0-1,1-3,-1-2,-59-19,-31-4,24 14,-142-4,-119 18,282 3,-1457 0,1524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2T18:35:34.8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28234 578,'-922'0,"867"-2,-59-11,-27-1,-62 10,-100-5,-668-10,703 20,208-5,0-2,1-3,-93-26,-61-10,-154 17,-5 30,107 2,-799 19,126-15,570-9,-723 1,839 15,22 0,-811-14,497-2,472 4,-132 25,96-10,-137 7,-397-7,-991-21,845 5,704-1,39 2,1-3,-1-2,0-1,-64-14,87 11,-332-83,183 49,34 7,-188-21,-203 47,269 11,5-2,-250-5,274-10,-141-4,-676 18,914 6,-260 47,120-11,130-25,-495 60,2-32,-213-46,709-10,-171-33,201 25,-100-10,-417 2,538 28,-209-5,200-10,-104-26,42 7,-206-25,-87-15,339 50,-455-81,-6 46,12 57,231 4,183-6,-181 5,285 0,1 3,-1 2,1 1,-65 24,-162 85,238-103,-1-1,-1-1,-54 12,-64 21,62-16,71-26,0 0,0-1,0-1,-30-1,20-1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05:40:21.28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17015 537,'-29'0,"-175"8,61-2,91-2,0 3,-55 13,50-8,-79 7,73-12,-89 21,99-16,-1-3,-95 6,128-15,-101 0,-160 21,100 8,-327 40,190-51,-88 9,-363 4,494-28,6-2,-184 8,-149 19,497-23,-1360 28,-133 43,906-79,367-9,105 8,-942 0,882 16,-59 2,-409-27,535 5,-281 24,-170 27,466-41,-268-31,-128-26,438 45,-456-16,420 24,-85 1,134 10,1 6,-182 44,311-57,1 2,0-1,0 2,0-1,-22 13,42-20,1 0,-1 1,0 0,1 0,-1 1,1 0,0 0,-1 1,1 0,10 1,11-1,681-76,-217 15,-114 31,172-17,-409 31,923-72,45 97,123-4,-129-61,-827 39,482-48,-32 2,506-19,-470 62,-79 4,306-3,-538 24,-3-30,-267 4,626-53,419 51,-1044 23,524-14,-63-12,-331 1,-38 0,-230 21,0-2,0-3,72-22,-69 18,-34 9,0 2,1 0,-1 0,0 1,1 1,15 2,-30-2,0 1,0 0,0-1,-1 1,1-1,0 1,0-1,0 1,0-1,0 1,-1-1,1 1,0-1,0 0,-1 1,1-1,0 1,-1-1,1 0,0 1,-1-1,1 0,-1 1,1-1,0 0,-1 1,1-1,-2 0,-41 9,19-4,-44 4,-120-3,-93 5,180-5,-1125 47,137-60,57-32,922 33,-1167-12,164 9,-190-36,-2 33,752 16,-462 7,-489 83,263-7,1092-81,-1984 64,1636-51,-591 100,1007-105,-149 45,194-46,0 1,1 2,0 1,2 2,0 1,-38 30,65-45,0 0,0 1,0-1,1 1,0 0,0 0,0 1,1-1,0 1,0 0,1 1,0-1,0 0,1 1,0-1,0 1,1 0,-1 0,2 0,-1 0,1 0,1 0,-1-1,1 1,1 0,3 14,2 0,1-1,0 0,2-1,0 0,1-1,16 22,1-5,0-1,37 34,-46-53,0 0,1-2,0 0,1-1,0-1,1-1,1-1,0-1,0-1,37 8,22-1,146 8,-195-20,1075 10,-230-11,-313 26,251 6,136-34,-350-2,-27-1,420 5,1007-12,405-108,-841 35,-962 59,300-16,-4-52,-807 78,171-50,-231 53,0-1,-1-2,0-1,-1-1,-1-2,-1-1,0-1,35-33,-56 44,0-1,0 0,-1-1,-1 0,10-20,-9 18,0 0,0 0,18-22,219-214,-192 205,101-64,-120 87,-23 16,11-6,-20 11,-1-1,1 1,-1-1,1 1,-1 0,1-1,-1 1,1-1,-1 0,0 1,1-1,-1 1,0-1,1 1,-1-1,0 0,0 1,1-1,-1 0,0 1,0-1,0 0,0 1,0-1,0 0,0 1,0-2,-3 0,1 0,-1 0,0 0,1 0,-1 1,0-1,0 1,0 0,0 0,0 0,0 0,-6-1,6 2,-40-10,0 2,0 2,-77 0,-134 17,88-1,-1297-61,-1927-120,71 286,2689-64,-486 50,-54 12,-1-66,457-39,-193-2,14 13,815-13,-329 38,238-20,157-22</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3:26.0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0 178,'0'0,"2"-27,1 23,0 0,1 0,-1 0,1 0,0 1,-1-1,2 1,-1 0,0 0,0 1,1-1,5-1,5-3,0 2,25-7,40-3,0 4,100-1,-69 6,1011-32,1 52,618-6,1157-26,-1995 50,-99-1,483-20,-1-37,189-10,-439 70,1415 72,-1874-86,1282 55,-1410-57,1155 28,-472-6,-9 102,-669-45,137 23,-548-114</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3:27.1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24091 183,'-7'1,"-1"-1,1 1,-1-1,1-1,-1 1,-12-4,-13 0,-362 3,0 28,-185 4,-371-69,142 1,-720 32,-209-10,1098 2,-891-30,277 6,591 17,-654-4,-1461 147,1359 37,733-73,84-16,-1357 165,-48-46,1206-135,-974 55,1611-102</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25:07.52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99,'39'8,"15"12,1-3,0-2,2-2,-1-3,110 6,-30-20,181-29,77-4,75 3,-208 11,250 16,-294 9,105-1,334-3,-424-10,-30 0,60 0,211-2,-18 5,-183 7,-216 14,-39-7</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25:10.19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41,'-1'0,"16"-21,-10 18,0 1,0-1,0 1,0 0,0 0,1 1,-1-1,1 1,-1 1,8-1,62 1,-50 1,201 22,-161-13,1-4,127-2,-190-4,814-43,-121 70,-2 32,-170-38,-311-17,719-24,-714 10,428-5,-322 12,-215 3,-92 3,-12-1</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3:59.3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4:23.18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14727 362,'-12'-2,"0"1,0-2,-1 1,-18-8,-5-1,-475-85,-6 39,-724-11,-1845 69,2401 20,501-13,-398 21,-620 14,810-41,-509-10,-407-76,754 44,186 17,125 3,-425-20,-263 58,302 1,597-18,-545 0,578-1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4:24.30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1,'55'5,"-14"-3,1019 76,633-116,-1366 25,1037 1,-854 14,124 30,15-1,-489-32,-154 1</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5:02.1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1 127,'0'0,"10"0,56 4,0 3,95 21,-41-6,235 26,397 3,-61-75,-3-48,-600 61,879-35,-158 15,-386-14,-61 5,465 22,-557 21,115-2,1354 8,-110 14,-1544-21,904 27,849 20,-728-6,129 2,953-47,-2102-1,-1-4,1-4,-2-4,0-3,98-35,-171 48,1 2,0 0,-1 0,1 2,21-1,-37 2,0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05T21:45:06.0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466 311,'-2'-3,"-1"1,1-1,-1 0,1 0,0 0,0 0,0 0,-1-5,-5-5,-30-45,2-1,-31-69,67 127,-1-1,1 1,-1 0,0 0,1-1,-1 1,0 0,0 0,0 0,0 0,0 0,0 0,0 0,0 0,0 1,-1-1,1 0,0 1,0-1,-1 1,1-1,0 1,-3-1,2 1,-1 0,1 1,-1-1,1 0,-1 1,1 0,-1 0,1-1,-1 1,1 1,0-1,-3 2,-7 5,0 1,1 1,-17 18,22-22,-21 25,3 1,0 1,2 1,-18 38,26-47,11-20,1-1,0 1,0 0,1 0,-1 0,1 0,0 1,0-1,1 0,-1 0,1 1,0-1,1 0,1 11,31-18,67 3,127 18,310 19,-264-25,1311 88,-232 76,-869-90,3-21,543 3,1680-143,-2195 36,1026-74,-323 67,-505 26,1575-21,-674 47,2-1,-331-21,-272-3,-191 20,838-4,-344-68,-1308 69,625-27,-616 28</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1:38.406"/>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1,'0'0,"3"0,1 1,0 0,-1 0,1 1,-1-1,0 0,1 1,3 3,12 5,8-1,1-1,0-1,35 4,91 4,-96-11,794 30,-405-28,268-5,-424-13,432-10,334 35,-3 0,-104 13,-861-22,986 6,-644-13,1088-8,-808 11,664-22,-49 3,-876 21,-269-2,650 5,1 32,-787-33,1326 91,-603-52,256 12,-184-41,-97-5,726-12,-543-39,-171 36,-461 7,-262-2,41-6,-57 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5:15.22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3746 63,'0'0,"-16"0,-309-24,62 0,-477 20,402 6,-290-12,95 7,290 4,-3 11,44 1,-9-13,211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1:41.03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0 310,'4'-2,"0"0,0 0,0 0,0 1,0 0,0 0,1 0,-1 0,8 1,2-2,102-13,138 2,-112 8,165-11,703-21,132 74,-921-26,1254-2,-1037-15,907-49,-795 11,439-17,-341 60,170-4,-3-51,-559 32,0 11,473 38,-580-12,449 23,-218-36,-379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1:46.864"/>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62,'25'0,"-17"0,281-12,-6-1,268-5,56-1,208 59,-418-14,717 18,-961-39,665 43,-576-31,1290 52,-1107-58,186 3,847-48,385-33,-1113 48,550 4,-648 59,-309-18,386 2,89-16,-374-27,-126-8,-274 23</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25:43.579"/>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25:43.93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4:18.89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0 157,'7'0,"-1"-1,1 0,-1-1,1 1,7-4,25-5,46 4,91 4,-47 2,689-23,347-4,-1041 27,873-16,-810 8,144-10,306 6,-401 14,1874-2,-1847-13,-4 0,2044 12,-1040 3,-751 13,-304-7,521 22,-521-19,85 3,12-15,527 11,966 54,-569-85,-99 8,-572 50,-307-35,-160-3,-70 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7:27.15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1 130,'257'1,"280"-3,-417-7,173-34,-189 24,0 4,176-3,670 22,-510-6,-327 3,131-3,-124-10,25-1,387 14,-151 41,-256-24,173 27,46 7,4-26,-84-14,44 0,1574-13,-1397 17,-254-6,1220 146,-497-66,7-76,-571-2,-117-1,611 57,-770-56,1060 62,-148-68,-580-8,1746 2,-2079-5,205-33,-217 13,-66 15,59-9,-55 14,394-58,-304 37,2 6,211-6,-305 26,0-2,0-1,0-2,0-2,0-1,38-15,-38 12,1 2,0 1,43-3,-44 6,65-3,139 6,-132 3,573 0,-656-1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7:31.40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54,'2097'0,"-1767"-17,-225 9,27-2,217-8,-325 18,-3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7:38.17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27004 287,'-793'0,"768"2,0 0,-41 10,13-2,-1 0,17-3,-1-2,-43 1,-9-7,28 0,-1 2,-63 9,-15 2,89-10,-55 11,24-3,-1-3,-140-7,99-2,69 2,-518 15,140 27,14-15,219-17,-346 16,-541-14,663-15,-4174 3,4285-26,138 5,-657-37,437 13,89 5,-541-18,475 35,31-6,-279-9,115 23,88 1,-70-7,-198-33,508 44,-196-5,-69 0,259 5,-79-7,-223 5,309 14,-1715-2,1711 14,27-1,-23 0,-41 1,29-7,-226 36,307-29,-146 0,105-2,16 0,4 1,8 0,-323 28,126-8,315-33,-629 31,464-34,-216 5,264 10,-30 2,92-14,24-1,1 2,0 1,-57 12,59-9,-1-1,0-1,-53-2,-19 1,-59 11,-508 22,651-35,0 0,-1 2,1 0,-30 8,-12 0,42-9</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8:04.45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13787 54,'-778'0,"621"11,30 1,-330 7,17 7,28-1,-325-13,464-15,-3537 3,3422-23,81 0,-275 14,60 2,5-4,-343-14,-621-6,1116 28,-208-9,-184 0,541 13,189-1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38:06.906"/>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0 141,'126'-11,"-23"1,782 1,-556 11,5689-1,-3194-1,-2623-13,-24 1,508-22,-92 18,-201 13,-200-9,67-2,1633 15,-1841-6,-30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5:24.02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1 836,'36'3,"63"-4,-32-1,549-24,-304 7,275 1,307-20,-275-4,713 43,-709 25,-408-18,648 49,171 32,-687-62,151-5,-670-37,75 3,-1101-51,690 44,-1682-14,1195 36,1-48,205-42,728 79,0 3,-108 3,189-13,14 1,1 2,0 1,41-8,114-11,-167 26,683-59,6 40,-284 12,1240-23,-1550 34,934-7,-4-50,-370-14,-610 64,213-11,-749 36,223-3,-1694 83,-11-33,1235-70,67-1,-224-33,639 11,57 6,-201 0,205 22,202-10,609-99,10 52,552 28,-795 26,1169-34,1-25,-1421 56,751 4,-884 5,-1 0,0 1,0 1,-1 2,26 10,-44-16,0 0,1-1,-1 1,0-1,0 1,0-1,0 0,0 0,1 0,-1 0,0 0,4-1,-6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26:55.44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4467 435,'-6'-1,"-1"0,1 0,0-1,0 0,0 0,-11-6,-5-1,-294-129,242 104,-139-45,-85-3,295 81,-109-22,-136-10,171 24,-64 0,-171 9,307 0,-93 7,-161 34,151-21,-48 7,-527 81,147-87,532-21,-736 0,732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28:10.30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1,'0'0,"0"30,1-27,-1 0,0-1,1 1,0-1,-1 1,1-1,0 1,0-1,1 1,-1-1,0 0,1 0,0 0,-1 0,1 0,0 0,0 0,0 0,0-1,0 1,0-1,1 1,-1-1,0 0,1 0,2 1,10 3,0 0,0-2,21 4,-17-4,147 17,-58-11,-62-3,-10-3,0 1,0 3,-1 0,39 15,-3 8,-18-8,66 19,-103-36,1-2,0 0,-1 0,1-2,0 0,1-1,-1 0,25-5,78-23,-67 15,1 1,99-7,-9 21,191 27,-147-9,405 10,1-33,-187-17,-142 5,591 14,-756 6,647 55,-647-46,401 47,324-26,965-25,-986 10,-114-2,5 1,-394-1,1072 45,-836-46,112 3,1330-47,-1391 11,817-41,-225-2,-1041 53,765-26,-373 32,-358 9,181 33,-283-30,478 76,-126-3,-403-81,0 0,0-2,1-1,30-1,-43-1</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2:31.36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14918 390,'-60'2,"1"3,0 2,0 3,-97 29,-217 99,82-26,220-88,-1-4,-85 12,117-27,1-3,0-1,-1-2,1-1,0-2,0-2,-65-19,-9-12,-129-61,-14-6,152 69,-1 5,-119-19,65 38,125 11,0-1,0-2,0-1,1-2,-42-12,12-7,37 14,0 1,-55-12,-207-49,73 15,162 45,0 2,-62-1,52 7,-197-12,-1042-85,1297 99,-569-8,556 11,0 1,0 1,0 0,0 1,1 1,0 1,0 0,-18 11,-22 9,-13 0,-1-3,-143 27,-156 1,115-19,-28 18,-109 15,113-46,110-2,-405 26,-360-46,662-10,60 1,-871 6,607 7,369-2,-39-1,-149 18,162-7,-165-8,141-4,-581-45,555 30,-329 4,387 13,95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2:59.45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0,'0'0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3:00.27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1,'0'0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3:06.58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1 186,'0'-2,"0"1,1-1,-1 1,1-1,0 1,-1-1,1 1,0-1,0 1,0 0,0-1,0 1,0 0,0 0,0 0,1 0,-1 0,0 0,1 0,-1 0,1 0,1 0,39-15,-35 14,41-15,-21 6,1 2,56-11,-41 14,16-3,99-3,-81 13,-14 1,0-2,78-12,109-21,-182 25,1 3,109 6,-63 1,926-2,-1015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3:27.998"/>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1 187,'4'-1,"1"0,-1 0,1-1,-1 1,0-1,0 0,5-3,7-4,23-6,59-14,-69 24,0 1,1 1,-1 2,50 3,-48 0,0-1,0-2,60-9,-28 1,0 2,0 3,99 6,-42 1,780-3,-729-14,-11 1,530 12,-330 3,-342-3,-1-1,1-1,20-5,-19 4,0 0,28-2,472 5,-250 3,2094-2,-2329-1,-1-2,58-13,-90 16,41-6,0 3,-1 1,55 4,-13 1,1358-3,-1372 4,-1 2,82 20,49 4,48-16,-187-13</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4:13.82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1 701,'0'-1,"0"0,0 0,1 0,-1 0,0 1,1-1,-1 0,1 0,-1 0,1 1,0-1,-1 0,1 0,0 1,-1-1,1 1,0-1,0 0,0 1,-1-1,1 1,0 0,0-1,0 1,0 0,0 0,2-1,30-4,-30 5,199-8,-31 3,857-12,-683 19,2376-2,-2481-13,-32 0,154 1,95-2,334-13,121 1,-553 11,236 3,-382 14,316-18,-205 7,169-17,-24 0,-362 23,112-9,55-1,-134 13,570-27,-144 0,-257 19,-219 4,555-41,-19 2,-144 17,-19 0,616 23,-554 6,4305-3,-4656-5,0-7,280-56,-350 49,2 5,167-1,-123 11,200-31,-271 27,139 4,-140 6,144-17,-163 9,101 1,-130 5</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29:07.75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0,'0'0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4:50.088"/>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0 417,'1'-2,"-1"1,1 0,0 0,-1 0,1 0,0 0,0 0,0 0,0 0,0 0,0 0,0 0,0 0,0 0,0 1,0-1,1 1,-1-1,0 1,2-1,28-10,14 1,0 3,0 1,1 2,70 4,77-6,4-9,200 12,-198 5,2094-2,-2075-13,-15 0,570 12,-364 3,-262-15,-15 0,94 12,-94 3,227-28,274-49,-340 56,216-13,51 11,409 10,-600 13,2573-2,-2616-13,-54 1,18-2,52 0,56-1,-14 5,-1-1,371-6,-514 19,-219-2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5:27.7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11018 770,'0'0,"0"0,-25 0,-1803 20,1025 31,-31 0,-355-4,-451 8,978-62,-80 0,49 5,-621 5,883 16,188-5,-192-9,258-6,214-17,132-39,3 8,349-52,366 19,-254 31,670-131,-615 78,1629-107,-1400 189,141-8,536-60,-525 70,-989 22,-149 19,-1-3,-86 12,72-16,-1395 270,727-138,128-39,-943 40,844-122,-773 36,1413-57,-1299 53,-1-104,1117 23,-609-77,829 93,-267-33,246 38,55 3,46 5,394 20,4-30,-220 0,2073-91,-1511 36,987-62,-925 103,-2 25,-802-6,88 4,156 26,-229-23</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4:56.039"/>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9640 0,'-911'0,"712"13,28 0,-81 0,-72 1,-2018-15,1499 44,384-11,-831 57,925-62,-742-7,753-23,-217 19,462-12,60-4,-72 11,103-6,-1 0,-17 7,20-6,-1-1,-28 6,24-8</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7:55:00.36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0 184,'278'1,"304"-3,-14-50,70-17,-438 53,186-5,-104 8,497 2,-487 13,76-4,393 4,-397 11,137 1,1045-16,-1533 3,0-1,0 2,-1 0,20 5,-27-6,-1 0,1 1,-1 0,0 0,1 0,-1 0,0 1,-1-1,1 1,0 0,-1 0,1 0,-1 1,0-1,4 6,-2 1,0 0,-1 1,0-1,0 1,-1 0,0 0,1 17,-4-25,1-1,-1 1,0 0,0 0,0 0,0-1,-1 1,1 0,-1 0,0-1,1 1,-1-1,0 1,-1 0,1-1,0 0,-1 1,1-1,-1 0,0 0,0 0,0 0,0 0,0 0,0 0,0-1,-1 1,1-1,-1 0,1 1,-1-1,1 0,-1-1,-5 2,-19 1,0-1,0-1,-46-4,2-1,-27 4,-131 16,200-12,7-2,-1 2,0 0,1 1,0 1,-33 14,39-14,1-1,-1 0,0-2,-30 4,25-4,0 1,-25 7,21-2,-128 35,86-29,15-3,0-2,-75 5,-392-14,238-4,-460 3,695 2,-51 9,-37 3,-621-13,366-3,-1689 2,2057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38:26.335"/>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1 288,'19'-5,"297"-23,-169 19,1064-144,-743 87,5 40,-127 40,-88-2,1066 77,-1306-86,745 83,11-53,100-59,-473-1,-13 0,2 27,238 48,-26-1,212-46,-776-5,55-14,-13 2,66-18,-124 31</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38:29.50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2,'2'-1,"0"1,1 0,-1 0,0 0,0 0,1 0,-1 0,0 1,1-1,1 2,2-1,347 79,-143-28,-68-25,0-6,177 3,287-27,-280-3,608 40,316-8,-457-22,95 64,-152-6,396-54,-193-3,-235 3,-3-29,-269-15,170-8,-143 23,423-10,95 55,1563 18,-1180-49,-1065 10,486 29,-255-5,47-14,6-43,-40 12,-401 18,-125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38:37.69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646 16,'-229'-11,"165"9,9 0,-58 5,97-1,1 0,-1 0,1 2,0 0,0 0,0 2,1 0,-21 11,33-16,0 0,0 1,0-1,0 0,1 1,-1-1,0 1,1-1,-1 1,1 0,0 0,-1 0,1 0,0 0,0 0,0 0,1 0,-1 0,0 0,1 0,-1 3,1-2,0 0,1 0,-1 0,1 0,0 0,0 0,0-1,0 1,0 0,1-1,-1 1,1 0,3 3,5 5,0 0,1-1,0-1,0 0,18 10,39 21,2-2,1-4,126 41,-81-40,207 35,119-29,4-32,-66-3,1879 130,-1719-79,173 13,66-45,-558-30,336-50,-389 27,229-35,3 25,368 48,-444-5,-2-28,-59 9,-165 10,-77 5,7 0,-26-2,-18-2,-110-11,-219 4,201 9,-697-29,297 7,-1112-5,218 27,66-45,6-73,1341 116,-589-65,-2 40,605 29,14 1,20 2,-17-3,192 25,2-8,252-10,406-62,-202 8,-282 35,0 16,403 57,-79 53,275 33,-572-118,630-33,-537-52,-107 9,-256 40,-88 7</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38:45.20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97,'638'32,"-270"-8,-184-15,1349 39,-721-56,598 1,-683 33,-86-1,524-50,-270-59,-72 5,217 21,1 70,-45 65,-445-31,1077 124,-1597-167,224 24,0-11,2-12,-1-11,418-65,-567 53,-4-1,184-11,-263 31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39:53.83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2 349,'0'-36,"0"23,0 11,-1 0,1-1,0 1,-1 0,1 0,0-1,1 1,-1 0,0 0,1-1,-1 1,1 0,0 0,-1 0,1 0,0 0,0 0,1 0,-1 0,0 0,1 0,-1 0,1 1,-1-1,1 1,0-1,0 1,2-2,12-4,1 1,-1 0,1 1,0 1,33-4,92 1,-72 5,151-9,310-10,4 34,960 159,-1014-128,-198-25,583 81,-796-91,664 31,2-65,115 2,-488 30,277 0,-269-15,820 1,-1092 11,524 12,0-39,-63-23,405-41,287-98,-1236 182,148-24,621-80,632 53,-951 76,-214-6,-100-4,100 1,-247-13</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39:58.716"/>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0 309,'29'-7,"151"-50,238-41,-83 52,372-3,-422 50,31-3,-10-21,-145 7,279 9,175 8,-384-7,637 43,90 26,-196-85,12-9,-732 30,344 4,-80 2,149 0,850 121,-403-31,251-87,-214-7,-356 18,-280-8,405-19,-696 8,39-2,-7 2,1-1,-1-3,0-2,60-16,-96 20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19:40:03.594"/>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0 274,'21'-8,"31"-12,1 3,1 1,0 4,70-9,229-5,-266 22,786-65,59-12,-112 120,-342-6,6 0,-109 8,387 35,151-63,-332-17,-75 6,122 4,-111 18,-231-13,111 3,568-29,-633 6,36 8,-87 2,134-1,123-2,-317-6,271 6,-354 14,276 11,-154-11,-248-12,0-1,1 1,-1-2,0 0,0 0,0-1,14-6,63-35,-88 44,-2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19:21.56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0 360,'21'-9,"24"-10,1 2,67-16,102-10,-153 32,932-127,-778 113,521-30,3 45,212 37,-486 15,204 15,5-54,-554-11,546-24,2 53,-344 14,512 32,-188-86,-478 13,0 7,325 46,-405-33,394 47,-116-58,-197-5,-151 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5:33.35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19:22.94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0 175,'0'0,"9"0,473 12,-353-12,827-2,-2-49,-507 4,573-38,465 84,-615 12,-410-9,51 38,-197-8,922 48,-669-70,-402-11,-133 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19:29.43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14469 289,'-23'-24,"15"15,0 0,-1 1,0 0,-1 0,0 1,-13-7,-34-13,-81-25,45 18,80 29,-146-51,132 48,-1 2,1 1,-1 1,-29 0,-10 5,0 3,0 4,-125 29,-393 140,475-141,25-12,-165 23,90-21,-587 83,547-103,-45 5,67 9,-210-2,192-28,-202-37,211 21,-244-4,203 31,-311-2,226-12,223 7,-160-30,-83-43,115 24,81 28,0 5,-2 6,1 6,-2 7,1 5,0 6,1 7,0 6,-181 50,-207 91,19 48,-129 68,540-248,-1-4,0-4,-2-4,-144 6,92-20,0-6,-191-27,176-1,-202-63,-77-16,87 63,184 26,114 12,-303-46,266 36,0 4,-191-1,-4 16,1430-23,-1117 21,833-47,-6-57,-185-39,-56 10,-414 101,230-11,481 37,-504 11,-360-4,560 8,-3 45,171 98,-132-23,225-11,-123-82,-541-27,583 29,141-15,-199-9,-510 1,288 58,-361-43</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19:33.200"/>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1 672,'92'-3,"1"-4,109-23,177-56,-322 72,197-49,454-108,8 36,453-12,-424 132,-678 15,441 31,-2 27,-309-34,205 30,262 27,-182-45,181 15,237 24,-253-22,299 17,-27-6,-4 35,-310-39,-470-55,0-7,202-28,257-73,-68 10,-152 40,3 32,-337 19,51-8,-51 5,48-1,-88 2,-1 1,1 0,-1 0,0 0,0-1,0 1,0 0,-1 0,-1-3,-2 1,0 0,0 0,0 1,-1-1,1 1,-1 1,0-1,-9-3,-56-19,52 19,-108-32,-234-39,-139 20,-146 29,-2 30,251 1,-1199 80,614-5,295-10,-41 3,-237 39,100-8,-94-83,629-21,-11 1,-487 7,83 31,-537-28,882-24,-188-3,410 22,-230 32,344-27,29-5,1 2,0 1,0 1,1 2,-43 18,47-9,28-17,0 0,-1 0,1 0,0 0,0 0,0 0,0 0,0 1,0-1,1 0,-1 0,0 1,0-1,1 0,-1 1,1-1,0 1,-1-1,1 1,0 1,2-4,0-1,0 1,1 0,-1 0,0 0,1 0,-1 1,1-1,3 0,-3 1,1283-221,-696 159,3 26,951 63,-1316-8</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2:12.433"/>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15073 363,'-547'1,"-603"-3,781-10,-93-1,164 15,-533-10,67-80,95 7,114 73,-103-11,487-2,53 4,-1 6,-130 3,157 12,-769 20,774-25,1-3,-104-18,-20-11,-2 8,-310 4,451 23,0 2,-75 15,-627 96,-12-27,628-71,-71 9,-157 15,281-28,-166 43,53-7,-5-6,-298 48,266-81,169-11,-101 14,-436 52,565-59,-70 17,9-1,107-19,0 0,0 1,1 0,-1 1,1 0,0 1,1 0,-10 7,-19 11,19-14,0-1,-1-1,0 0,0-2,0 0,-1-2,-41 5,39-7,0 1,0 1,-21 7,85-9,147-4,0-9,300-56,-450 60,265-48,-230 46,1 3,87 5,-120 3,31 0,138 24,-151-16,0-2,60 0,123-8,-102-2,1295 1,-1405-1,0-1,0-2,0-1,55-19,43-9,35 10,289-8,274 32,-329 2,1478-2,-1711-12,-29 0,200-15,99-1,42 27,221 4,-230 20,-60-1,-205-18,234 14,-269-6,55 6,141 15,-61-9,-278-19,-1 0,0 1,0 1,23 11,29 10,30 2,1-4,1-4,1-6,210 6,508-25,-798 3</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2:20.10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11506 0,'-367'15,"255"-8,-365 25,388-21,52-5,-64 2,-629-23,381 4,-3 9,-140-6,-760-10,839 20,69 11,59-1,-307-11,416 12,26-1,-587-9,378-6,-3 29,69-2,131-19,20-3,-271 39,317-26,-158 6,-99-22,141-2,119 2,-112 3,192 0,-1 1,1 0,0 1,0 1,0 0,-19 11,-13 5,-6 0,32-12,-1 0,0-2,0 0,0-1,-1-2,-36 5,-8-4,-1 2,1 4,-75 21,106-24,0-2,0-1,-38 0,-105-6,62-2,96 3,1 1,-1 1,1 0,-1 2,1 0,0 1,-18 7,19-6,0-1,-1-1,1-1,-1-1,-27 1,22-2</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2:24.9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0 155,'520'30,"-136"-7,-348-22,51 9,18 1,780 43,-687-29,-53-6,-5-3,378 36,7-31,1070-24,-1231 3,34-27,-51 0,56 27,-173 2,-83 5,215 37,39 4,-344-44,682 24,-637-28,401-11,-404 3,0-4,-1-5,104-31,-92 21,1 5,141-10,-178 24,62-13,-66 9,85-3,429 2,-279 8,1051-5,-1062 24,-1 0,1041-15,-968-26,-16 0,419 27,-319 1,-170 14,-160-6,142-6,-216-9,-1-1,0-3,62-22,-4 2,75-12,1 7,244-14,-190 31,-182 15</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2:32.45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19476 182,'-140'1,"-201"-3,1-28,250 16,-177-19,213 28,-76-16,36 5,-59-3,-270 3,-151 56,-238 1,-240-64,-47 15,654 10,-139-26,-505-30,-615 56,879-4,396 22,-50 32,241-28,203-18,0 2,1 1,0 1,1 2,0 2,-32 17,15-7,-529 210,490-207,-2-3,0-4,-1-4,-166 8,122-28,1-5,0-7,-226-54,254 42,34 8,0 3,-144-13,44 28,0 8,-259 43,294-29,-215 38,241-37,-219 11,-115-29,256-5,-2754 1,2897-4,46 5,0 0,0-1,-1 1,1 0,0-1,0 1,0-1,0 0,0 1,0-1,0 0,0 1,0-1,-1-1,1 1,1 1,0-1,0 0,0 1,0-1,0 1,0-1,0 0,0 1,0-1,0 0,0 1,1-1,-1 1,0-1,0 1,0-1,1 0,-1 1,0-1,1 1,-1-1,1 1,-1-1,0 1,1 0,-1-1,1 1,-1 0,1-1,0 0,8-5,0 0,0 1,1 0,-1 0,1 1,0 0,0 1,17-3,90-12,-103 16,240-6,-75 7,-159-2,0-1,0 0,-1-1,0-2,26-11,21-6,195-52,-193 61,133-13,20 29,-95 2,689-19,-812 16,448-12,4 29,78 67,-499-77,224 40,131 26,-358-67,11 4,1-3,60 3,737-8,-388-5,187 44,-100 7,-448-41,80 21,-114-16,63 4,607-23,-230-9,1006 2,-1446 12,549-7,-539 12,129 24,62 33,-86-18,-70-17,-34-8,1-2,96 8,132 4,-83-5,85 6,480 23,-637-51,259-34,116-38,-329 52,131-8,192 2,250-5,-386 47,135-3,-336-15,326-37,-220 25,-191 13,162-22,-95-1,1 7,0 7,286 18,89 9,-516-17,0 2,0 0,21 6,0 0,-15-5</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2:33.89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0,'66'28,"130"39,-149-53,427 104,-411-104,15 1,134 8,81-16,-145-5,-101 0,-1 2,1 2,-1 3,0 1,-1 3,0 1,-1 2,52 28,-63-28,0-1,1-2,69 18,-48-22</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2:49.371"/>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190 342,'299'-2,"323"5,-545 1,0 3,108 24,-69-6,50 12,-104-24,1-1,74 2,129-4,-211-10,80 2,166 5,-207 0,112 22,363 50,-10-1,-427-47,49 9,379 24,-19-2,-454-49,-2 1,113 3,-124-11,137 26,-3 1,369-23,-336-13,-111 3,782-15,132 2,-656 15,-112 0,307-4,-377-12,310-61,-407 53,-1-5,-2-4,109-48,-163 60,1 3,0 1,62-7,-109 21,52-13,94-35,17-5,-158 51,0-1,-1 0,1 0,-1-1,0-1,16-11,-13 8,-5 4,1 1,-1 0,1 0,0 1,0 0,0 1,0-1,0 2,0 0,19-1,-59 2,-765 4,681 2,1 5,-201 46,314-57,-37 9,1-1,-1-1,0-3,0-1,-1-2,-47-4,-239-27,-388-21,700 50,1-1,-1 0,1-1,-1 0,1-1,0 0,0-1,0 0,-15-10,-19-7,-711-247,507 190,226 71,-165-47,161 48,-1 3,1 0,-1 1,-54 4,45 2,-420 44,394-34,0 2,-88 35,99-32,-246 99,276-108,0-1,-1-2,-33 6,31-7,-51 17,27-3,-93 32,24-15,41-11,-1-4,-118 17,6-25,-194-14,145-2,-4 15,50-1,-281-8,420-3,6 2,-1 3,-87 20,-7 1,-217-2,-3-26,104-1,162 2,-219 5,218 1,-115 22,-71 32,-131 22,332-74,-155-5,118-5,-1223 3,1317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3:16.468"/>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0:31.0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14461 522,'-3'1,"0"-1,0 0,0 0,0 0,0 0,0 0,-1 0,1-1,0 0,-3 0,-10-2,-700-33,519 31,-826 11,-2 43,-1262 18,431-6,1790-57,-170 16,175-13,-107 29,147-27,21-9,-1 0,1 1,0-1,0 0,-1 0,1 0,0 1,0-1,0 0,-1 0,1 0,0 1,0-1,0 0,0 0,0 1,0-1,-1 0,1 1,0-1,0 0,0 0,0 1,0-1,0 0,0 1,0-1,0 0,0 0,0 1,0-1,0 0,1 0,-1 1,0-1,2 2,1 0,-1 0,1 0,0-1,0 1,-1-1,1 0,0 0,0 0,0 0,4 1,62 15,96 11,82-4,-231-23,1205 32,6-79,-737 23,-221 12,396-20,-5-29,-407 16,-237 41,-6-1,-10 1,-20-5,-89-15,-191-17,232 33,-1490-71,-6 103,1544-24,-1257 29,612-34,752 2,1276-9,-714 4,-81 9,62-1,-2-30,129-74,-741 100,-2 1,-1-1,0 0,0-1,0-1,0 0,14-8,-26 13,-1 0,1-1,-1 1,0 0,1 0,-1 0,1 0,-1-1,0 1,1 0,-1 0,0-1,1 1,-1 0,0-1,1 1,-1 0,0-1,0 1,1 0,-1-1,0 1,0 0,0-1,0 1,1-1,-1 1,0-1,0 1,0 0,0-1,0 1,0-1,0 1,0-1,0 1,-1 0,1-1,0 1,0-1,0 1,0 0,0-1,-1 1,1-1,0 1,0 0,-1-1,1 1,0 0,-1-1,1 1,0 0,-1 0,1-1,0 1,-1 0,1 0,-1 0,1 0,0-1,-1 1,0 0,-34-11,32 10,-179-32,-246-14,422 47,-1056-36,-9 65,385-7,412-16,-1031 21,1-32,865-11,647 32,-82-5,1476 120,-432-35,-201-40,1-71,-946 14,-16 1,-1 1,0-2,0 1,0-1,0 0,0 0,0-1,-1 0,1 0,11-6,-18 8,0 0,0 0,1 0,-1-1,0 1,0 0,0 0,1-1,-1 1,0 0,0-1,0 1,0 0,0-1,0 1,0 0,0 0,0-1,0 1,0 0,0-1,0 1,0 0,0-1,0 1,0 0,0-1,0 1,0 0,0 0,0-1,-1 1,1 0,0-1,0 1,0 0,-1 0,1 0,0-1,0 1,-1 0,1 0,0 0,0-1,-1 1,1 0,0 0,0 0,-1 0,1 0,0 0,-1-1,-22-8,-31-7,-70-11,110 24,-975-142,-16 64,-1851 102,2315 20,-481 25,932-63,0-3,0-5,-144-26,234 31,-1 1,0-1,1 0,-1 0,0 0,1 0,-1-1,0 1,1 0,-1 0,0 0,1 0,-1-1,1 1,-1 0,0-1,1 1,-1 0,1-1,-1 1,1 0,-1-1,1 1,0-1,-1 1,1-1,-1 0,1 1,0-1,0 1,-1-1,1 0,1 0,0-1,1 1,-1 0,0 0,1 0,-1 0,1 0,-1 0,1 1,-1-1,1 0,0 1,1-1,155-40,-153 40,1339-203,20 136,-1309 67,541-3,-5 33,-62 24,-496-49,-61-6,-166-14,-684-17,-6 28,621 4,-2719 111,2900-103,-1041 52,1119-59,-22 0,19 2,15 2,5-1,0-1,0 0,21-1,-14 0,837-25,-648 10,2277-6,-2158 38,530 14,-320-73,-490 36,-103-2,-821-6,-1 42,827-27,-1007 50,7 1,-960 66,1999-118,-179 11,295-28,563-64,549-58,64 31,3 83,-445 78,-644-30,-2 9,239 74,-7 36,-417-139,-15-2,-25-3,21 1,-436-19,-171-6,-1362 49,349 40,1620-64,-60 3,65-3,8-1,40-1,2030-106,-1549 83,-89 4,730-30,-577 50,653 83,-1195-77,11 2,101-1,-679 5,137-5,-1805 105,1556-73,354-23,-505 44,769-57,0 0,0 0,0 1,0 1,-17 6,31-7,10-1,17-1,401 6,431 2,523-56,-1-45,-1073 80,-170 8,-134 3,-5 0,-13-3,-29-5,-664-47,-6 60,-74 57,3 41,293-35,-14-19,401-44,-1-6,-185-25,282 25,-1 1,-1-1,1-1,-1 0,1 0,0-1,-11-6,21 10,1 0,0 0,-1 0,1 0,0 0,-1 0,1-1,0 1,-1 0,1 0,0 0,-1-1,1 1,0 0,0 0,-1-1,1 1,0 0,0-1,0 1,0 0,-1-1,1 1,0 0,0-1,0 1,0 0,0-1,0 1,0 0,0-1,0 1,0 0,0-1,0 1,0-1,0 1,0 0,0-1,0 1,1 0,-1-1,0 1,0 0,1-1,17-9,15 0,1 1,67-7,-52 10,813-65,8 86,-716-6,519 22,-3-54,-46-55,-647 80,-1-1,-29-2,-11-1,-1558 47,515-9,232-18,-410 11,437-9,840-20,-32 1,32-4,25-2,57-9,1 4,106-1,-110 8,1659 42,-816 12,-614-50,314-38,-500 26,-159 5,-585 7,1 26,-702 72,433-26,-1-29,840-42,35 0,0 0,0-2,0-1,0-1,-38-9,60 11,1 0,-1 0,1-1,-1 1,1-1,-1 1,1-1,0 0,-1 1,1-1,0 0,0 0,-1 0,1 0,0 0,0 0,0 0,0 0,0-1,0 1,1 0,-2-2,2 2,0-1,0 1,0 0,1 0,-1-1,0 1,1 0,-1 0,1 0,-1-1,1 1,-1 0,1 0,0 0,-1 0,1 0,0 0,0 0,0 0,1 0,6-6,0 1,1 1,-1-1,1 1,13-5,27-7,97-23,61 2,-176 33,1656-160,-30 171,-596 13,-834-19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5:34.28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73 0,'-9'0,"-20"5,-6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3:56.208"/>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1 600,'104'4,"156"29,42 3,202-33,-24 0,-330 4,187 5,0-25,243-24,-407 38,458-15,9-50,92-35,-118 64,-341 35,186 1,-294 4,320-2,165-20,-565 15,147 0,432-18,-197-31,19 0,-326 39,549-28,-351 29,250-2,-11 33,-295 8,622 44,-58-37,261-16,-52-32,-288 33,-92 9,-474-22,1134-2,-102-56,-723 38,507-33,-213-55,-147 15,-8 47,1 42,-615-3,367 24,-123-4,502-17,-275-53,-372 31,124-19,80-9,-211 39,278 21,-239 13,7 0,-51-6,1-1,45-8,-188-11,0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3:58.08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12882 132,'0'0,"0"0,0 0,0 0,0 0,0 0,-2-3,-1-1,0 1,0 0,-1-1,1 2,-7-6,10 8,-13-8,0 0,0 1,-1 1,1 0,-22-6,-77-15,77 19,-17 0,-1 2,-89 0,43 4,-501 3,230 5,135 7,57 0,-38 5,123-9,-576 66,131-13,-13 0,-185-50,-110-68,23-5,118 50,478 7,-433 9,-152 93,269-37,-4-45,70 2,-64 1,-282 6,646-11,-479 20,596-35,-70 2,126-1,0 1,1-1,-1 1,1 0,0 0,-1 0,1 1,0-1,-5 3,1 1</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4:40.396"/>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1,'0'0,"0"0,0 0,0 0,0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4:46.07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63 460,'0'0,"16"-1,0-1,0 0,31-10,-7 1,1131-226,-585 124,-581 112,369-64,-300 56,0 4,0 3,83 9,268 45,-95-10,647 64,-283-15,-316-39,329 21,-495-62,287-24,-306-2,216-20,-39 24,-232 12,-143-3,1 0,-1 0,1 0,0-1,0 1,0-1,-4-4,-12-6,-21-7,-2 2,0 2,-56-13,49 14,-125-33,-2 8,-217-22,165 47,-372 23,-203 65,227-17,-1-28,-93-2,641-24,-1042 18,1031-20,-619 19,-362 111,882-109,-1-5,-173-4,230-12,84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4:52.63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15751 0,'0'0,"-69"4,-134 24,72-7,-666 99,639-94,-97 6,-318 0,295-14,-7-1,-3-11,-142 1,212-8,-320 2,57 46,172-10,-263-10,-1-26,263-2,-100-12,1 0,-233 40,-442 9,852-35,-847 8,455-5,-365 14,-609 3,1062-23,-371 31,240 35,653-62,6-1,-1 0,1 0,0-1,0 0,-1 0,1-1,0 0,-13-3,16 2</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4:54.16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0 122,'132'6,"140"24,-73-6,98 1,0-14,1-12,305-42,-356 13,401-44,2 28,296 23,-2 39,-771-7,1265 39,-734-76,284 18,-693 22,91 1,-375-13</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4:56.243"/>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1 176,'1'-3,"0"2,1-1,-1 0,1 0,-1 0,1 1,0-1,0 1,0-1,0 1,0 0,0 0,0 0,0 0,0 0,3-1,-2 1,26-11,0 2,1 0,1 2,58-7,129-1,-215 16,744-1,-201 5,0-33,-507 25,632-44,-360 54,-1 12,441 85,-332-44,-304-51,192-11,462-97,-723 92,55-1,-83 8</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5:01.540"/>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1 639,'4'-1,"0"0,0 0,0 1,0 0,1 0,-1 0,7 2,5-1,461 9,78-14,-172-3,30 20,-14 0,413-44,-647 22,223-11,465-32,754-106,216-20,-389 66,-1261 99,-2 0,1080-65,866 92,-1294 7,331 23,-530 26,-8-1,4-46,-114-39,432-5,-836 21,-100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5:07.155"/>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0 214,'0'0,"7"-28,-1 24,-1-1,1 1,0 0,0 0,0 1,0 0,1 0,10-3,59-13,-69 17,624-85,-78 61,4 24,-383 2,-104 1,1030 23,1086 52,-1764-77,1018 8,-1006-11,-305-5,172-34,-196 14,-74 19,1 1,51-7,-78 16</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6:26.33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2719 137,'-37'-5,"25"-1,31 4,395 36,-175-9,499 25,-665-41,-1 2,-1 4,75 26,72 15,-170-46,0-1,0-3,0-2,1-2,93-8,97-37,99-12,115 41,-212 12,-234 1,718-47,-613 34,177-1,59 3,-335 12,-12-2,-20-5,0 2,-17-7,0 1,-65-9,-81 0,116 13,-152-10,1 10,-423 39,547-21,-647 70,-2-34,734-47,-709 10,1-47,464 9,-419-35,543 56,-1525-101,1110 92,531 16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5:34.6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6:27.634"/>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0 298,'34'-7,"-7"0,468-33,-119 15,245-63,-250 31,-288 46,84-14,184-1,-313 25,359-6,35 3,-265 5,-165-1</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6:30.470"/>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1 380,'0'0,"14"-15,-5 10,-1 0,1 1,0 0,1 1,-1 0,0 0,16-1,72-6,-78 9,859-44,-83 16,-88 4,-2-30,-343 11,612-46,77 56,142 45,-478-2,-95-4,-2 39,-318-4,218 24,-243-37,180 13,139-27,-321-11,-273-9,0 4</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6:33.293"/>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1 140,'0'-3,"1"-1,0 1,-1 0,1-1,1 1,-1 0,0 0,1-1,0 1,-1 0,1 1,0-1,1 0,-1 0,0 1,1 0,0-1,-1 1,1 0,0 0,0 0,0 1,0-1,1 1,3-2,10-3,1 0,0 1,25-4,363-31,-321 36,803 15,-3 75,-262-20,-544-59,887 52,725-49,-811-12,1069 4,-1308 30,-113-2,593-17,-865 2,-145-6,-79-9,-30 0,-4 0,-18 1,-91 15,-15 2,-337 4,-170 10,-207-13,1-55,37 11,-2 25,300 2,11-3,-543 3,347 31,481-19,-320 27,119-7,371-31,-772 35,264-48,352 6,26-2,-96-1,246 7</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6:38.12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88,'21'-2,"754"-37,-312 28,-396 7,870-28,-246 67,623 54,-370-31,783 10,-1562-68,656-11,-427 8,-254 3,-134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6:42.65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0 262,'20'-15,"36"-14,0 2,1 3,2 3,0 2,1 2,0 4,2 1,70-2,69 5,239 21,-18 1,276-56,9 0,-53 68,534 122,-975-119,873 175,-491-79,6-31,898 4,8-91,-837-9,48-21,-538 7,349-81,-130 5,-301 76,1 4,110 0,494 16,-731-25,-7-2,-1 2,-1 1,-45-18,-124-34,116 45,-86-25,137 44,0 1,-66-3,-15 11,-170 23,132-7,-381 8,-54 18,-9 1,63-42,-487 17,919-11,-856 45,0-29,488-26,-662 7,848 7,0 14,-288 61,372-42</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6:48.97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1 427,'0'0,"0"0,15-15,-3 10,-1 0,1 0,0 1,0 0,1 1,-1 0,19-1,94 2,-80 2,207 5,250-11,-155-34,119-11,602 12,-688 30,-83 0,1018-16,40-1,-279-43,39 9,94 53,-690 10,1357-13,-328 14,-1157 0,555-27,-410 4,761 48,549 168,-274-19,-289-84,-927-91,-52-1,-275-1,-3 2</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7:13.62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87,'0'0,"288"21,-88-2,-19-15,-95-4,1 4,99 17,-134-11,-13 0,0-3,0-1,1-2,0-2,55-3,167-46,-64 8,354-8,3 45,-326 5,21-2,678-10,2125-44,-2002 75,-414 19,649 21,-1-69,-527 0,-474 7,542-15,-788 13,351-6,-368 10,-5 1</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7:14.905"/>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0,'24'0,"307"22,-120-4,441-7,1-34,-99 2,1166 41,-1396-7,961 33,1-52,136-38,-1377 42,1564-17,-813 84,-570-40,-26 6,-170-24</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7:17.69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54,'18'-16,"-5"10,1 2,0-1,0 1,1 1,20-1,78-2,-72 5,816-3,-463 6,408 21,-447 1,961 58,-69 3,-893-53,471 31,635-57,-64-3,-454 61,-17-1,1304-83,-1097 7,-1055 16,0 4,121 26,-166-25</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7:22.21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18563 325,'0'0,"0"0,0 0,0 0,-30 0,-504-13,354 13,-704-26,596-7,-169-14,-64 40,304 9,-18 0,-242-4,290-20,60 5,-235-7,-21 1,343 20,-479-8,368 12,146-2,0 0,0 0,1 0,-1-1,1 0,-1 1,1-1,0-1,0 1,0-1,0 0,0 0,0 0,1 0,-1 0,-4-7,3 4,-1 0,0 1,0 0,0 0,-10-5,7 7,0-1,0 1,0 0,-1 1,1 0,-1 1,-10-1,-72 3,40 0,-211-1,-896 32,278 26,-3-70,-250-42,324 52,-1234 5,1280 16,-150 1,677-20,-829-23,295-6,0 28,381 2,-115 12,478-13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5:35.0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7:47.441"/>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1 414,'3'-1,"0"1,0-1,0 1,0 0,0 0,1 0,-1 0,5 1,4 0,113 7,129 0,445-99,-217 19,1964-97,-2012 155,850-4,-867 31,1669 24,-272-72,475-5,-1516 30,642 1,-746 21,342 4,1-40,-461-1,0 30,180 50,98 4,4-66,-404-28,647-27,-1043 62</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7:48.00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7:49.194"/>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0 276,'62'-11,"470"6,-302 7,765-45,-93 0,6 42,363-6,-828-6,421-9,0 29,-334 14,739 25,0-33,-147-49,1-30,16-1,880 16,846 61,-1801-5,-195 8,56 0,1329-13,-1194 30,313-2,244-38,-1571 10,2 1,0 1,0 2,0 3,-1 1,54 17,-79-17</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8:21.149"/>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0 197,'0'0,"21"19,-14-11,13 9,1-2,1 0,0-1,1-1,0-1,1-2,1 0,-1-1,1-2,1 0,28 3,34 1,169 0,514-55,-278 7,1142-85,1008-36,-1229 175,67-2,576 20,-1962-32,1262-3,1-50,-923 32,1603-8,-1390 26,903 35,-2 53,-711-42,0-49,-127-16,-690 19,0 1,0 1,-1 1,1 0,37 13,-36-7</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8:33.17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18872 437,'0'0,"-17"-15,2 8,-1 0,0 1,0 1,0 1,-1 0,-20-2,-19-4,-402-83,-28-7,-126-26,432 101,-262-4,-388 56,683-15,-667 61,483-43,-253 29,-235 41,567-70,-272 39,-379 34,590-78,-428 45,596-51,-775 85,859-99,-831 42,-119-34,257 18,-26 0,-9-38,56 0,2 26,308 6,-949 40,855-63,366-9,-211-36,246 16,0-5,-204-88,315 118,2 1,0 0,0 0,0 0,1-1,-1 1,0-1,1 1,-1-1,1 0,-2-2,29-5,25-2,1 2,66-3,107 6,-159 5,976 50,-856-34,1287 47,73-75,0-50,424-53,-913 72,-519 23,648-63,-4-41,-1021 107,440-34,1159 51,-196 107,-582-16,-7 51,-494-59,-446-79,57-1,-128 4,-52 18,15-5,-386 65,-7-28,274-34,-365 15,-2-34,88-1,-539 39,-966 43,571-115,1003 15,-2072 4,2069 29,264-9</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8:35.91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0 741,'36'-6,"531"-68,126-20,992-278,-1450 312,3 11,1 11,2 10,1 10,287 17,-35 48,-3 26,-114-16,686 24,-606-70,-256 7,-129-9,99 1,-155-12,-1 2,-25 9,-5 0,-1-1,0 0,0-2,-1 1,-20 3,-91 15,91-19,-129 22,-562 102,462-83,-311 13,173-40,-708 57,293 45,97-13,-6-47,341-57,-127 5,362 0,-209 41,89 13,137-29</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9:14.636"/>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1 450,'0'0,"10"0,297 6,113-1,289-51,-319 15,541-2,83-6,105-85,-1015 107,943-122,-337 107,2 33,-259 2,871 23,-872 1,799 39,-222 1,-6 20,-450-73,-410-3,-125-6</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9:15.16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1,'0'0,"0"0,0 0,0 0,2 2,4 3,1 3,3 2,2-1,-2-1</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9:15.91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1 263,'10'-2,"-1"1,1 0,14 1,6-1,383-10,-96 5,986-104,-641 43,535 4,464 103,-743 7,1-47,-621-12,932-25,-993 34,647 9,972 141,-1613-130,0-11,317-31,-505 20,-11 1</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9:27.225"/>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1 348,'25'-10,"4"-1,1 1,0 2,1 1,38-3,128-3,-125 10,541-2,-357 7,296 10,23 1,136-12,443-3,378-77,-1302 58,712-51,-193 22,294-12,1512 49,-1248 51,-745 7,29 1,665 31,485-37,-1442-52,424-72,-258 28,-434 53,133-2,-152 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9:27.65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29421 56,'-57'-1,"-449"14,323-3,-196 23,140 0,-433 3,190 7,193-9,200-28,-112-6,94-3,1 3,0 6,-113 20,102-9,-225 4,226-17,-132 22,-112 6,197-34,4 0,-226 24,178 0,-82 12,-39 4,-1-28,220-9,-101 11,109-4,-142-7,148-8,-175 12,-232 10,106 5,128 0,-148 11,-104 1,30-16,-576 17,707-44,-68 1,-111 14,-175-18,61-52,6-44,168 55,209 31,-372-35,-13 17,322 23,120 5,-254-12,308 21,-473-2,-426 43,673-33,-116 7,-418 15,733-24,-346 20,-193-3,354-25,-233-14,11-4,-20-1,257-9,-363-29,-2-23,203 17,227 48,-552 30,625 16,2 0,89-15,-175 7,285-17,-37 1,51 0,1 0,-1 0,1 0,-1 1,1-1,-1 0,1 1,-1-1,1 1,-1 0,1-1,-1 1,1 0,0 0,0 0,-1 0,1 0,0 0,0 0,0 0,0 0,0 1,0-1,1 0,-1 1,-1 2,21 0,-12-3,64 11,392 59,4-31,-188-31,600 3,-455-10,22-1,377-38,217 24,-656 16,223 19,-162-2,-292-17,973 41,-370 24,-592-50,0-7,195-11,1268-42,-857 38,0-28,132-10,2 28,-181 4,-151-6,166-3,217 33,183-16,-692-8,362-19,-410 12,264 14,0 29,-217-7,1047 15,-869-33,-68 0,1160-10,-901 20,-236 4,-313-16,212 1,-454 1,0 1,44 10,-38-4</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9:28.605"/>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0 340,'0'0,"26"0,6-2,0-1,-1-2,40-11,23-4,339-62,76-12,262-4,-271 78,1 32,-392-8,638 54,-329 12,-40-5,-234-39,51 6,-178-31,-4-1</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29:29.65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1 185,'17'-7,"0"1,1 1,0 1,0 1,0 0,25 0,-6 0,863-49,-577 41,863-51,-1075 55,239-12,-4 28,-295-4</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0:15.63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0 323,'1'2,"0"0,-1 0,1 0,0 0,1 0,-1 0,0-1,0 1,1 0,-1-1,1 1,1 0,5 4,1-1,-1-1,1 0,0 0,0-1,0 0,0 0,1-1,-1 0,19 0,10 0,52-6,-72 3,488-50,-108 9,440-64,-436 38,-234 44,184-2,173 23,-307 4,266 18,-331-11,763 15,964-98,-1067 39,3 34,-440 3,744 49,-677-22,-6-2,697 29,-615-51,232 7,527 22,-82-3,-991-22,842 26,1-37,475-111,-1512 113,774-24,-608 25,-172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0:26.10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0 608,'25'-10,"70"-24,0 4,120-21,725-77,-762 108,602-29,2 49,-96 32,33-1,-251-27,430 0,-1-28,81-11,441-29,-650 24,2 26,-444 10,1209 27,-1157-13,-55 2,152 3,451 23,30 0,1507-139,-1619 36,-374 31,586-12,-328 21,182-13,-508 35,-284 3,-104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0:27.53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0 229,'667'-26,"-370"9,72-1,569-22,-457 27,1396-32,-538-7,-1155 43,2178 1,-818 17,-870-13,1134 29,-309 0,-1451-25,864 33,-792-20,322 16,-428-29</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7T06:19:46.031"/>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1 213,'0'0,"35"-15,19 3,105-10,59 11,-201 11,585 14,78-2,943-112,-1260 66,267-11,725 48,-979 22,-1 27,-138-18,595 51,-496-59,1177 61,-1044-78,860 8,-10-46,-1007 14,1434-60,657 31,-1708 43,577 3,-280 50,-861-45,94 9,-192-11</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1:39.71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46 31,'0'0,"-21"-10,0-3,18 10,12 3,4 0,443-4,403 9,-291 34,330 10,-309-45,998 23,-1492-24,732 25,0-30,118-52,236-4,-103 77,75-1,-624-29,896 1,-341 85,-933-53,42 3,-141-22,-40-1</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1:41.78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623 51,'-30'0,"21"0,-416-34,285 17,139 18,0-1,0 1,0-1,0 1,0-1,0 1,0-1,0 1,0 0,1 0,-1 0,0-1,0 1,1 0,-1 0,0 0,1 0,-1 0,1 0,-1 0,1 1,0-1,-1 0,1 0,0 0,0 0,0 0,0 1,0-1,0 0,0 0,0 0,0 0,0 0,1 1,-1-1,1 0,-1 0,0 0,1 0,1 1,6 3,0-1,1-1,0 0,0 0,0 0,0-1,12 1,70 2,-58-4,605-30,-172-2,164 45,-1 31,138 7,-187-29,592 28,594 16,226-60,-1515-22,1641-31,68 75,-1762-21,942 53,-530 18,-31-2,177-43,-514-48,-449 13</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1:44.37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1 229,'0'-4,"1"1,0 0,0 0,0 0,0-1,0 1,1 0,-1 0,1 1,0-1,0 0,0 0,0 1,0-1,0 1,1 0,0 0,-1 0,1 0,0 0,0 0,0 1,0 0,4-2,13-5,-1 1,37-8,-38 10,176-35,222-17,-389 54,495-26,4 34,-441-3,957 25,-62-27,-408-4,1713 24,-994 1,561 87,-1417-71,733 48,-196-62,-244-10,-1 27,-27 27,416 32,-1096-98,763 31,-759-32</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1:49.90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0 208,'31'-5,"284"-29,-153 21,160-21,659-43,153 68,-425 2,1390-21,-1008 37,1 34,-1043-40,1227 39,-1225-41,667 33,266 4,435-84,-827 19,1552 0,-1982 27,748-2,832 4,-1323 16,454 79,-811-91,94-3,-117-3,-46 1,0 0,-1 0,1 1,0 0,-12 5,-13 4,-1133 199,272-126,518-56,-2575 32,1865-130,-251-7,-1105 6,1586 45,282 10,-511 11,4 80,839-47,-1080 114,453-73,-626 59,496-65,958-61,10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9:37.3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26998 382,'-5'0,"-1"1,0-1,1 2,-1-1,-6 3,-13 3,-411 40,244-32,-515 21,-2-41,7 6,464 3,-452 41,4 47,-262 32,739-102,-543 40,383-46,-575-2,298-55,-328-9,130 49,303-6,297 2,-51-8,56 2,-161-20,-77-1,-159 39,245-2,-74-7,1-34,260 15,-127-20,210 20,0 6,-206 1,-158-13,307 13,-91-9,-305-11,526 34,32 1,14-1,4 0,210-15,-83 3,930-84,-597 49,-11 0,664-48,-144 50,-29 45,-494 9,175 2,390 0,137-30,-680 24,177-5,205-50,-3-1,84 49,-210 13,217 8,-796-14,210 6,-521-20,-960 14,561 13,1 33,479-42,-616 79,1 0,59-29,-1-32,-77 4,662-24,-540 46,324-49,-391 13,477-8,-1088 31,175-6,708-17,-530 11,-249-7,326-18,181-3,-250-15,561 5,-467-30,461-1,-108-7,301 42,-908-47,846 36,-409-20,-63 35,78 0,356-1,-98 14,79-1,-532 4,-59-2,670-8,-296-3,409-4,-38-1,-229-34,158 4,198 33</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2:42.81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0 165,'29'0,"951"-34,-372-25,49-3,-481 53,0 9,0 7,214 36,-231-16,601 83,-146-50,425 34,-1019-93,1785 97,-939-83,142 5,418 72,-368-16,559-44,-1024-45,181-3,-586 14,958 5,635 36,-1774-39,1327 15,-4 42,260 7,-1529-63,323 12,-355-10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2:47.626"/>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0 226,'0'0,"11"-1,492-58,190-17,-172 53,-171 11,671-31,-134 31,1 32,198 0,58 15,-1062-28,868 61,128-15,1-29,1274-8,-1427-6,-1-38,-497-3,690-26,93 107,-983-23,489 35,-681-63,44-6,-63 5</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2:49.233"/>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13,'2'-1,"0"-1,0 1,0 0,1-1,-1 1,0 0,1 1,-1-1,1 0,-1 1,1-1,4 1,38-1,-26 1,803 15,1 35,16 1,-750-47,1759 52,-1511-56,1043-25,8-26,1 89,-639-7,-215-11,911 2,-1310-22,-22 1,0 4,174 32,-229-24</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2:50.97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1 163,'1361'-78,"-165"-7,-229 112,-858-20,1056 49,-128-14,233 3,-41-46,355 2,-790 42,-438-17,-26-21,-314-5</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20:32:52.407"/>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0 199,'6'-1,"-1"0,0 0,1 0,-1-1,8-3,9-2,147-32,313-31,180 34,-612 34,1862-29,-1494 29,943 8,-692 0,-113 3,229-1,270-8,-2 33,610 81,-1580-108,119 9,251 50,-341-35,-73-17</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7T06:33:39.016"/>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9:40.1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0 320,'0'0,"18"-17,7 0,0 2,1 1,1 1,0 1,45-13,148-27,280-24,6 28,-502 48,914-30,-891 30,715 28,-1 39,-195-16,539 62,289-33,311-99,-1101 4,-174 4,914 1,-902 34,-18-1,-162 4,-79-6,-41-7,-120-15,-7-1,-18-5,-36-10,-525-82,-10 52,-233 16,-167-12,-1314-56,1022 132,1154-27,-1531 91,112-46,265-84,687 27,442 6,633 11,227-21,511 7,1168 130,-2283-120,1860 35,-798-74,-510 10,585-64,-738 50,-363 34,230 25,-204 2,-13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9:55.05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22140 518,'-32'16,"-159"35,138-35,0-3,-1-2,0-2,-105 2,-243-14,-44 0,-76-9,2-28,480 37,-942-37,586 51,-76-1,458-11,-543-32,436 25,0 5,-135 13,-89 0,-212-7,-94-4,-77 9,320 10,-205 19,461-19,-516 40,418-49,-366 6,459-15,-1059-15,829-13,-14 0,-839-61,529 47,287 24,-100-38,-30-2,39 23,77 3,193 17,-1160-41,1232 56,-956 21,901-6,-374 3,234-31,-289-20,544 20,41 3,-76 2,226 3,97-17,-24 2,915-80,-198 68,-636 28,300-3,302-7,-213 10,-148 5,-382-3,1220 1,-266 50,-897-40,19 1,464 14,645 6,-212-18,59-32,-198 37,-803-13,934 50,-636-29,221 18,673 22,-853-72,327 7,-557 8,251 16,-434-19</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29:58.1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1 401,'15'-7,"1"1,0 1,0 0,0 1,21-2,88-5,-72 8,1331-65,-508 76,-86 2,1355-6,-193 18,-501-27,-565 13,-89-2,530-29,-1192 14,796-27,-268 43,308 7,7 31,-884-39,-53-4,454 12,-470-13,1 1,-1 0,29 8,-28-4,0-2,40 1,-63-5,-1 0,0 0,1 0,-1 1,0-1,1 1,-1-1,0 1,0 0,1 0,-1 0,0 0,0 0,0 0,2 2,-33-3,-533 30,231-7,-5-2,-422 11,-344-34,-29-39,145-6,723 38,-1929-110,1470 112,1 61,-904 78,1498-123,-555 55,-364 18,-226-84,507-56,500 32,-242-40,408 48,-1 4,0 5,-127 5,197 2,24 0,21-2,582-53,-417 45,701-27,-92 6,-217 2,448-35,918-28,163 96,-981-21,-192 17,-407 8,126 6,231-3,266-28,-597-3,126-2,-115 6,-337 9,503 8,-362 4,-275-3,122 3,-174-1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0:04.54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25038 147,'-334'71,"-444"37,298-68,-514-25,482-63,171 11,-427-2,520 38,-745 4,669 2,-288 3,71 24,107-2,205-20,-392-5,183-22,52 3,-427-18,505 21,-202 7,-175-10,154-9,-147-11,461 25,-25-1,-189-22,89 9,-492-39,793 60,-176-14,-336-16,-194 23,-119 51,-111 32,781-61,-236-5,64-3,-279-8,2-46,-178 4,53 9,197 22,0 34,267-7,-330 23,419-22,-90 1,84-27,210 13,0 0,0 1,-20 6,21-4,0-1,-1-1,1 0,-15 0,-122-3,150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0:06.59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1 317,'25'-18,"63"-15,140-32,-154 45,114-24,3 7,366-22,588 18,-493 48,1 29,-4 0,842 43,-903-45,231-4,85 5,411 4,-976-45,1160 2,-208 16,-169 20,-1028-25,80 9,-146-12,1 2,-1 1,0 1,26 12,-27-8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0:37.5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13570 311,'0'0,"0"0,-27 0,-344-12,-532-1,642 9,-294 11,148 29,-212 15,-712-3,838-28,382-8,0 4,-152 42,252-55,6-2,1-1,0 1,0 1,0-1,0 0,0 1,1 0,-1 0,0 0,-3 3,10-3,0-1,0-1,0 1,0 0,0-1,0 1,6-1,619 1,-403-3,268-8,553-83,-320-17,535-71,-1256 180,162-13,-250 31,-1244 108,-156-72,153-146,1244 82,-535-65,0 38,612 38,-146 2,130 0,-1 1,1 1,-47 14,68-17,0 1,0 0,0-1,0 1,0 1,0-1,-3 4,6-6,0 1,1-1,-1 1,1 0,-1-1,1 1,-1 0,1 0,-1-1,1 1,0 0,0 0,-1 0,1-1,0 1,0 0,0 0,0 0,0 0,0 0,0-1,0 1,0 0,0 0,0 0,1 0,-1-1,0 1,0 0,1 0,-1 0,1-1,-1 1,1 0,-1-1,1 1,-1 0,1-1,0 1,-1-1,1 1,0-1,1 1,8 7,1-1,1 0,-1-1,1-1,0 0,24 7,-22-8,137 42,184 31,164-3,708 7,5-106,-1002 14,272-18,-5-27,-474 56,25-6,-21 1,-15 0,-10 0,-1 2,1 0,-20-1,13 2,-817-47,548 36,-2754-56,1191 15,861 8,990 46,-11-1,0 1,0 1,0 1,1 0,-18 5,33-7,1 0,-1 0,1 0,-1 0,1 0,-1 0,1 0,-1 1,1-1,-1 0,1 0,-1 0,1 0,-1 1,1-1,0 0,-1 1,1-1,-1 0,1 1,0-1,-1 0,1 1,0-1,-1 1,1-1,0 1,0-1,-1 0,1 1,0-1,0 1,0-1,0 1,0-1,0 1,0-1,0 1,0 0,0-1,0 1,0-1,0 1,0-1,0 1,0-1,1 1,1 2,-1-1,1 0,0 0,1-1,-1 1,0 0,0-1,5 3,19 8,1-1,0 0,39 8,467 90,12-48,844-37,0-112,-977 61,105-9,-6-29,-473 59,31-7,-110 9,-1631-12,480 50,-2 25,586-27,-1442 27,1795-61,-277 4,518-2,-11 0,0 2,1 0,-1 1,0 1,-38 13,62-17,1 0,-1 0,1 0,-1 0,1 0,-1 1,0-1,1 0,-1 0,1 1,-1-1,1 0,-1 0,1 1,0-1,-1 1,1-1,-1 0,1 1,0-1,-1 1,1-1,0 1,-1-1,1 1,0-1,0 1,-1-1,1 1,0 0,0-1,0 1,0-1,0 1,0-1,0 1,0 0,0-1,0 1,0-1,0 1,1-1,-1 1,0 0,0-1,0 1,1 0,2 2,-1-1,1 1,0-1,-1 0,1 0,0 0,5 2,25 11,-1-1,1-2,36 8,548 111,14-53,-150-46,661-38,475-156,-705 17,-18-61,-860 197,-10 2,1 0,-1-1,32-16,-44 13,-19 4,-33 0,38 7,-631-29,568 28,-1968 70,6 150,1761-185,-372 44,2-36,553-39,0-5,0-3,-119-22,184 19,27 1,36-2,-42 9,156-16,217 5,-297 11,2508 39,-1611-22,-5-35,-924 15,216-12,-179 6,89-20,-171 29,-1 0,1 0,-1-1,1 1,-1 0,1-1,-1 1,0-1,1 0,-1 1,0-1,1 0,-1 0,1-1,-2 1,-1 0,0 0,1 0,-1 1,0-1,0 0,0 1,0-1,1 0,-1 1,0-1,0 1,0-1,0 1,-1 0,1 0,0-1,0 1,0 0,0 0,-2 0,-153-23,148 22,-850-59,-10 45,-932 79,5 87,1610-133,-282 24,3-28,194-36,260 19,20-1,24-1,499-20,-309 19,1227-30,5 50,-710 20,289 7,-998-40,42 1,129-12,-179 2,-29 8,0 0,0 0,0-1,0 1,0 0,1 0,-1 0,0-1,0 1,0 0,0 0,0 0,0-1,0 1,0 0,0 0,0 0,0-1,0 1,0 0,0 0,0-1,0 1,0 0,0 0,0 0,0-1,0 1,0 0,0 0,0 0,-1-1,1 1,0 0,0 0,0 0,0 0,0-1,-1 1,1 0,0 0,0 0,0 0,-1 0,1 0,0 0,0-1,0 1,-1 0,1 0,0 0,-1 0,-8-4,-1 1,1 0,-1 1,-10-2,-759-81,-1013 16,-9 94,971 14,-26 1,801-38,-51 2,-176-16,272 9,12-2,18-3,8 2,0 1,39-2,-53 6,1152-88,625 27,-957 78,473 1,-1019-23,337-50,-562 49,37-8,-104 12,-12 1,-577-30,-3 34,410 0,-585 3,-1628 26,2301-28,-238 2,4-25,330 20,-103-17,95 14,0 0,0 0,0-1,0 0,1 0,0-1,-15-10,24 15,-1 0,0-1,0 1,1-1,-1 1,1-1,-1 1,0-1,1 1,-1-1,1 1,-1-1,1 0,-1 1,1-1,0 0,-1 1,1-1,0 0,-1 0,1 1,0-1,0 0,0 0,0 1,0-1,0 0,0 0,0 0,0 1,0-1,0 0,0 0,1 1,-1-1,0 0,0 0,1 1,-1-1,1 0,-1 1,1-1,-1 0,1 1,-1-1,1 1,-1-1,1 1,0-1,1 0,4-3,0 1,1 0,0 0,11-3,45-12,2 3,95-10,-116 19,945-77,8 66,1191 85,-2168-66,880 31,-880-34,-37-2,-137-10,-787-12,-7 45,-239 45,9 90,722-72,433-81,42-10,85-16,1 4,111-7,-169 22,1218-51,9 115,448 22,-1234-73,1685 5,-1700-36,-555 7,-220-13,-551 19,499 34,-445 89,249 20,400-85,-225 104,372-151,-17 9,-33 20,45-20,15-5,24-3,-25-2,666-40,-515 26,3188-258,-2533 200,-8-43,-686 92,100-16,-165 31,0 4,58 1,-98 4,-17 1,-27 2,24-4,-1016 141,801-107,-2834 546,3008-569,-260 71,285-71,24-10,1-1,0 1,-1-1,1 1,0-1,-1 0,1 0,0 0,-1 0,1 0,0 0,0 0,2-1,170-15,1036-157,-801 109,24-3,866-123,4 76,-793 98,257-11,-715 24,-5-1,1 2,-1 2,0 2,69 12,-84-3,-25-2,-8-9,1 1,0 0,-1 0,1-1,-1 1,1 0,-1-1,1 1,-1 0,1-1,-1 1,0-1,1 1,-1-1,0 1,1-1,-1 0,-1 1,-16 7,0-1,-25 7,22-7,-140 37,-1-7,-288 28,-343-33,-157-54,147 1,749 22,35 0,0 0,0-1,1-2,-1 0,-22-5,42 7,-1 0,0 0,0 0,0 0,0 0,0 0,0 0,0 0,0 0,1 0,-1-1,0 1,0 0,0 0,0 0,0 0,0 0,0 0,0 0,0 0,0-1,0 1,0 0,0 0,0 0,0 0,0 0,0 0,0 0,0-1,0 1,0 0,0 0,0 0,0 0,0 0,0 0,0 0,0-1,0 1,0 0,0 0,0 0,0 0,0 0,0 0,0 0,-1 0,1 0,0-1,0 1,0 0,0 0,0 0,0 0,0 0,0 0,-1 0,1 0,0 0,0 0,0 0,0 0,0 0,0 0,-1 0,1 0,12-5,59-16,2 3,93-10,-82 15,827-109,9 32,-836 82,952-75,-219 19,-302 36,-513 28,35 3,-25 3,-12-6,0 0,0 1,0-1,0 1,0-1,0 1,0-1,0 0,0 1,0-1,-1 1,1-1,0 1,0-1,0 0,-1 1,1-1,0 0,0 1,-1-1,1 0,0 1,0-1,-1 0,1 1,0-1,-1 0,1 0,-1 1,1-1,-8 5,0 0,-1 0,1 0,-1-1,-14 4,4-1,-610 188,-19-54,-757 90,-11-52,1145-146,251-32,39-7,1245-203,9 78,-1018 108,1306-217,-1511 229,144-24,-214 44,-26 6,-361 76,192-46,-327 76,-851 171,990-233,394-57,20-3,26-1,1014-99,-8-72,-906 142,195-72,-283 83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0:27.72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19025 544,'-484'17,"199"-4,203-9,-114 21,121-13,-1-4,0-2,0-5,-100-9,-152-26,-129-11,-6 34,-42 46,-47 2,-1003 51,600-21,-3-68,67-3,51 17,-1-43,148-12,319 18,-19 10,-221-18,-161-27,-223 21,559-12,63 5,-189 26,-176 37,645-16,0 4,1 4,-130 31,197-35,1-2,-43 1,222-3,124-2,1186-26,-595 22,0-34,-604 18,838-56,1 53,-761 30,1004-3,363-21,-991 32,45 0,-262-11,503 1,-3-32,6 25,1047 95,-1179-14,135 4,-7-34,-349-43,103-5,-311 7,157-27,-145 1,-351 10,-65 4,72 2,-455 4,183 4,-607 21,-5 0,48-3,-343 1,918-26,-991 3,-235-6,-274 18,1461-10,-786 32,-15-1,-345 13,1043-35,-175 3,-610 40,606-11,-673 51,343-41,390-25,48-11,2-29,266 1,-180-42,259 47,0 0,0 0,0-2,0 0,-21-12,39 16,0 0,0 1,0-1,0 1,0 0,0 0,0 0,6 1,-8-1,522-76,-50 8,879-73,95 79,242-12,13 40,-474 21,-224 0,501-1,-1281 12,730-37,-170 3,-370 22,729 1,-1083 17,799 11,132-21,-288-23,-130 10,29-3,-95 13,-166 10,-211-6,73-1,-762 25,44 1,-895-54,815-5,-166-6,-778-17,749 20,-96-7,-1170-49,935 97,243 4,-488-7,1169 5,-567 14,-248-3,865-14,-1504-3,-21 95,1537-80,-1842 11,592-53,630-6,213 6,-929 40,491 18,428-17,230 5,-148 2,317-17,23-1,-131 15,237-9,0 2,1 0,-22 9,24-7</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0:38.45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25316 727,'0'0,"-10"-27,-3 8,-1 0,-1 0,-1 2,-1 0,0 1,-1 0,0 1,-1 2,-1 0,-37-18,-19-4,-132-42,196 73,-121-36,-176-29,-144 3,250 38,-644-74,204 57,-237 29,-32-6,810 24,-746 24,191-1,155-9,-90-3,23-2,-1079 1,1480-15,-366 6,443 2,-270 9,2-25,179 0,-312 21,-78 15,101-7,-93 8,-28-20,438-7,-347 11,52 0,-1324-1,945 10,152-15,1-26,-530-1,80 39,1-41,457 32,4 60,-50 14,606-72,1-4,-1-5,-148-20,235 18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0:39.793"/>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0,'31'0,"534"23,-151-2,-237-16,1526 75,-1425-56,693 53,1-32,-832-43,1196 16,19-94,-1055 20,-195 33,-49 12,0 3,87-2,-124 12,-14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0:43.97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19688 213,'-29'0,"-765"-22,566-2,-228-54,428 72,-126-21,-2 6,-171-1,-289 25,-204-6,66-9,3 54,374-11,-584-25,-793 11,1445 1,-460 22,-383-19,45-8,-346-2,-145-10,842-28,411 11,-98-18,-110-3,299 33,-393 0,1 40,-36 6,567-39,-156 11,225-9,-20 1,0 3,-117 33,161-35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6:30:32.2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25698 243,'-851'17,"-136"-1,967-16,1-1,-1-1,-32-7,-6-3,-388-63,-350-56,315 88,-6 41,265 2,-91 2,235 4,0 4,-92 25,10-3,65-19,-99-2,121-8,-509 32,260-7,-162 8,-71-34,542-2,-1 1,0 0,1 1,0 0,-1 1,1 1,-23 9,-187 69,-484 169,53-72,492-146,-1-8,-182 6,119-30,-396-48,-219-102,320 51,386 79,-162 0,-137 21,153 2,-54-2,-411-5,468-11,-84-2,-154-24,256 12,-265 3,-4 26,201 1,257 0,-109 17,-69 28,117-20,-210 30,-413 14,-347-55,829-21,-291-43,368 19,-339-44,-173 49,634 20,1-3,0-4,-88-23,7 2,-146-11,-326-4,27 43,322 6,-783-2,1029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6:30:35.82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3480 1,'-3455'0,"3430"0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6:30:40.62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3562 183,'-521'15,"74"-1,278-12,-273 1,3-31,54-46,34 6,131 43,-337 3,527 23</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6:30:54.3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6:30:54.7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2:22.67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3370 274,'-3'0,"0"1,1-1,-1 0,1-1,-1 1,1 0,-1-1,1 1,-5-3,-7 0,-958-50,185 73,672-15,-295 17,-169 6,116-30,579-16,543-60,12 34,-483 40,1009-14,-869 16,348-47,-526 26,-54 7,168-7,-219 23,-11 1,1-1,-1-2,39-7,-70 8,-2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05:41:10.73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21708 898,'-287'11,"-77"-2,-332-1,426 22,-9 0,-223-4,274-4,-64 2,-99 0,-153 2,403-28,-430-22,434 15,-206 12,-134 39,376-31,-271 30,-603 44,200-45,210-10,-447 1,-4-69,10-47,183 53,395 23,-158-3,-228-10,-419-34,1019 49,-703-16,1 28,-163 18,910-18,-433 1,-446 27,481-7,180-11,263-12,-244-26,344 21,18 3,1-1,0 0,-1-1,1 1,-1-1,1 0,0 0,0-1,0 0,-7-2,12 3,0 1,0-1,0 1,0-1,0 1,0 0,0-1,0 1,1-1,-1 1,0-1,0 1,0-1,0 1,1 0,-1-1,0 1,0 0,1-1,-1 1,0 0,1-1,-1 1,0 0,1-1,-1 1,1 0,-1 0,0-1,1 1,-1 0,1 0,0 0,18-12,-17 11,73-36,1 4,2 3,151-38,255-21,-316 62,825-107,-972 132,330-27,432 19,-391 10,240 11,-350 8,0-13,326-34,282-76,-257 55,-443 39,90-5,439-36,712-33,-831 61,175 1,-257 60,92 0,-8-58,19 0,-541 18,708 11,-230 3,1-28,-359 9,399-36,-2-25,-59 6,-176 22,534-42,-497 54,-23 1,2 29,24 14,-373-16,35 5,-1 2,0 4,0 2,80 27,-62-10,116 60,-141-62,-27-12,-1 0,0 2,25 22,71 69,-114-100,4 4,0 2,-2 0,1 0,-2 1,0 1,-1-1,-1 2,-1-1,7 20,-15-36,0 1,0-1,0 0,0 0,0 0,-1 0,1 0,0 0,-1 0,1 0,-1 0,1 0,-1 0,1 0,-1 0,0 0,1-1,-1 1,0 0,0 0,0-1,1 1,-1 0,0-1,-2 1,-29 17,26-15,-22 11,-1-3,0 0,-1-1,0-2,0-2,-1 0,-44 2,-24-6,-99-10,6 0,-107 11,-112-2,-431 2,485 2,-389 36,167-4,-2-47,238-24,-406-20,242 54,-622-24,730-11,-229-15,-2 44,460 15,-431 15,-475-3,593 19,-132 2,99-6,69 0,57-39,-168 8,173 29,-189 9,-140-35,493-6,-150 6,-82 25,271-22,119-9,42 0,21-2,0 0,1 0,-1 0,0 0,0 0,0 0,0 0,0 0,0 0,0 0,0 0,0 0,0 0,0 0,0 0,0 0,0 0,0 0,0 0,0 1,0-1,0 0,0 0,0 0,0 0,0 0,0 0,0 0,0 0,0 0,0 0,0 0,0 0,0 0,0 0,0 0,0 1,0-1,0 0,0 0,38 1,615-40,-307 20,397-2,3 27,-465-2,3243 102,-3412-102,397 15,-72-6,1010-32,-149-95,-157 31,1 106,-960-13,197-15,156 13,-387-1,187-16,-137-1,-97 13,178 26,-167-14,120 2,-198-17,245 10,128 13,-343-25,91-14,21-2,-60 13,-1-6,172-37,-278 46,-1 0,1 0,0 1,-1 0,1 0,0 1,-1 0,1 1,12 2,18-3,-23-3,-16 3,0 0,0 0,0 0,0 0,0 0,0 0,0 0,-1 0,1 0,0 0,0 0,0 0,0 0,0 0,0-1,0 1,0 0,0 0,0 0,0 0,0 0,0 0,0 0,0 0,0 0,0 0,0 0,0-1,0 1,0 0,0 0,0 0,0 0,0 0,0 0,0 0,0 0,0 0,0-1,0 1,0 0,0 0,0 0,0 0,0 0,0 0,0 0,0 0,0 0,0 0,1 0,-1 0,0 0,0-1,-66-17,-123-20,-74 9,131 17,-619-77,-12 0,-1 29,146 57,573 4,30-1,-1 0,1 1,-30 5,35-3,14-4,20-6,40-12,2 3,126-15,-141 25,1301-127,-684 75,-629 58,1 2,-1 1,0 2,0 2,47 14,-66-16,-120 24,-221 32,67-15,149-23,8-1,-1-4,-130 8,192-28,29 2,24 1,471 11,-378-13,919-56,-994 54,0 2,0 1,0 2,0 1,0 2,37 10,-20-1,-25-5,0-2,1 0,0-2,0-1,32 0,-40-3,0 1,0 2,0 0,36 12,-21-6,-14-3,-1 1,-1 1,1 0,31 22,-50-30,0 0,0 0,0 0,-1 1,1-1,-1 0,1 0,-1 1,1-1,-1 1,0-1,1 0,-1 1,0-1,0 1,0-1,0 0,0 1,-1-1,1 1,0-1,-1 0,1 1,0-1,-1 0,0 1,1-1,-1 0,-1 2,-23 39,13-26,-2-1,0-1,0 0,-2-1,0-1,0 0,-1-1,0-1,-1 0,0-1,-30 9,-21 5,-128 23,192-45,-98 15,-1-4,0-5,-1-4,-142-15,-410-29,253 46,86 1,227-8,-135-21,65-3,-201-7,-93 34,-79-3,121-2,-16 0,-292-12,60 5,175 6,-636 12,23 1,104-54,-104-1,1093 47,-327-2,-126-4,259-3,-522-31,564 29,-485-42,411 37,-280 14,-299 30,429-22,81-3,-158-17,269 3,-208 14,192 10,0-10,-270-28,294 3,-264-24,99 3,317 38,-247-17,51 8,135 6,-117 4,-91 22,267-13,1 0,-1 2,1 2,0 0,1 2,-34 18,45-17,0 0,1 2,0 0,1 1,-29 34,33-35,7-8,0 1,1-1,0 1,0 0,1 1,0-1,0 1,1 0,0-1,-3 12,3-1,0 1,1 0,1 29,3-46,0 0,0 0,-1 0,2 0,-1 0,0 0,0-1,0 1,1-1,-1 0,1 1,-1-1,1 0,3 0,2 3,46 17,1-2,1-2,92 15,-89-20,58 7,177 5,-119-13,560 9,-284-15,-14-13,129 3,-309 9,99 3,228-4,-325-14,397-22,160 8,-411 15,-125-1,86 31,-21 1,186-50,-24 0,38 6,292-43,4 58,-127 14,-532-6,346-24,-2-25,364-21,-631 63,657-33,-115-3,-74 5,146 12,211 36,-893-9,-3 3,307-14,-189-28,93-9,-253 39,52-5,-191 12,33-7,-38 7</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2:06.6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0 323,'18'-7,"-1"2,1 0,0 1,1 1,-1 1,0 0,22 1,1-1,380-12,-120 6,-180 3,784-37,0-28,-630 42,606-57,2 46,199 102,-578-21,-342-31,1210 92,413 10,-415-86,-591-19,625-10,-432-6,265-25,-343 3,977 17,-1125 11,383-20,7 0,-271 7,-179 1,167-33,-792 40,-11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2:07.5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27546 26,'-143'-8,"-369"41,-57 2,-185-57,161 0,-109 35,0 1,59-28,-532 5,-182 61,-507-21,2-90,-471-11,1756 77,-281 0,-656 14,153 0,990-20,-979-7,-273-6,-421 4,79 44,-133-22,1577-30,467 13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2:48.04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7903 0,'-1848'0,"1599"14,117-4,-36 2,-179 6,-1193-19,1289 16,140-6,-89 16,-11 1,-304-22,279-6,-722 2,915 2,-55 10,19-2,4 2,2 3,-107 36,12-2,93-29,46-10,-1-2,-1-1,1-2,-57 4,-28-11,92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2:51.25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10811 0,'-2430'0,"2181"13,40-1,-174-12,-78 1,277 11,-59 2,-1154-13,675-3,-1741 2,2425 3,0 0,-67 17,62-11,-72 6,-175 24,76-6,172-27,-57 17,60-12,-73 9,112-20,-6 0,1 0,-1 0,0 1,1-1,-1 1,1 1,-1-1,1 1,-1 0,1 0,0 1,0-1,0 1,0 1,1-1,-8 7,3-1,1-1,-2 0,1 0,-1-1,0 0,0-1,-21 9,-4 0,-44 10,-22 9,68-22,-2 0,1-3,-1-1,-1-1,1-2,-1-2,-45 0,-97-6,156 3</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2:06.6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0 323,'18'-7,"-1"2,1 0,0 1,1 1,-1 1,0 0,22 1,1-1,380-12,-120 6,-180 3,784-37,0-28,-630 42,606-57,2 46,199 102,-578-21,-342-31,1210 92,413 10,-415-86,-591-19,625-10,-432-6,265-25,-343 3,977 17,-1125 11,383-20,7 0,-271 7,-179 1,167-33,-792 40,-11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2:07.5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27546 26,'-143'-8,"-369"41,-57 2,-185-57,161 0,-109 35,0 1,59-28,-532 5,-182 61,-507-21,2-90,-471-11,1756 77,-281 0,-656 14,153 0,990-20,-979-7,-273-6,-421 4,79 44,-133-22,1577-30,467 13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3:12.93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3419 29,'-1275'0,"1250"-1,1-1,-33-8,31 4,-50-2,-590 6,321 4,-557-2,880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3:16.19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7680 54,'-328'14,"35"0,-1115-13,677-3,-548 2,1048-12,47 0,-169 10,-21 0,116-18,50 2,-1036 3,792 18,143-3,281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33:21.61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1 313,'2560'0,"-2467"-4,104-18,-104 9,102-1,-182 14,24 1,1-3,41-6,49-12,101-21,-186 31,1 1,1 2,-1 2,49 1,64-8,-37 1,25-4,-68 5,49-12,7-2,241 0,53 14,-337 11,-56-3,43-7,1 0,519 1,-356 10,-219-1,-1 1,1 1,-1 1,0 1,0 0,34 15,114 63,-156-76,12 7,-6-3,1 0,0-2,1 0,0-1,31 7,-26-8,0 0,-1 1,45 22,-65-27,1 1,-1-1,1 1,-1 0,6 6,-10-10,-1 1,1-1,-1 1,1-1,0 1,-1-1,1 1,-1 0,1-1,-1 1,0 0,1-1,-1 1,0 0,1-1,-1 1,0 0,0 0,0 0,1-1,-1 1,0 0,0 0,0-1,0 1,0 0,-1 0,1 0,0-1,0 1,-1 0,1 0,0-1,-1 1,1 0,0-1,-1 1,1 0,-1-1,1 1,-1-1,1 1,-1 0,0-1,1 0,-1 1,0-1,1 1,-1-1,0 0,0 1,1-1,-2 0,-19 6,-1-1,1-1,-1-1,0-1,0-1,-32-2,18 1,-67 0,-1-1,-110 14,84-2,-176-9,148-5,-1261 3,1118 13,167-5,64-4,-424 27,450-27,0 2,0 2,1 2,-83 30,17 3,-118 31,171-61,0-1,0-3,-1-2,-70-2,100-5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6:35:04.0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0 436,'0'0,"18"8,-3-1,-1-1,1-1,1 0,-1-1,1-1,-1 0,1-1,26 0,15-4,60-8,-63 4,733-20,2 64,509-17,-950-22,1349-51,-1119 27,907-3,353-40,-1616 50,816-60,1 31,1098 44,-731 48,-682-26,275 12,-506-15,724-69,-693 10,-20 1,9-19,8-1,2 36,-476 30,-30-1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0:45.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14363 1564,'-169'9,"64"-1,33-4,-1702 66,-523-164,11-161,626 65,-373 74,952 115,1067 1,-29 4,43-4,-1 0,1 0,0 0,0 0,-1 0,1 0,0 0,-1 0,1 0,0 0,0 0,-1 1,1-1,0 0,-1 0,1 0,0 0,0 1,0-1,-1 0,1 0,0 1,0-1,0 0,-1 0,1 1,0-1,0 0,0 1,0-1,0 0,0 1,0-1,7 10,19 6,28 11,2-3,72 22,130 23,514 77,16-54,391-36,5-62,-1021 4,441-7,1259-8,-75 107,-1533-72,257 24,-496-40,-41-3,-166-14,-1878-149,-11 61,-316 116,325-18,1865-6,-641-11,835 23,18 1,29 3,-20-4,1105 93,12-51,2658-38,-1717-34,-4 115,-1874-70,580 57,-698-63,-68-7,-15 0,-25 2,30-5,-204 15,184-14,-202 10,-80-2,-76-2,-68-3,-61-4,-6565 102,4566-72,1161 5,1290-33,-50 3,-122-11,220 6,3 0,0-1,0 1,1-1,-1 0,0 0,1 0,-1-1,-5-2,10 4,0 0,-1 0,1 0,0-1,0 1,0 0,-1 0,1 0,0-1,0 1,0 0,-1 0,1 0,0-1,0 1,0 0,0 0,0-1,0 1,0 0,0 0,0-1,-1 1,1 0,0 0,0-1,0 1,0 0,1-1,-1 1,0 0,0 0,0-1,0 1,0 0,0 0,0-1,0 1,1 0,-1 0,0 0,0-1,0 1,0 0,1 0,-1 0,0-1,0 1,0 0,1 0,-1 0,0 0,19-10,14-2,1 2,45-7,-41 9,160-31,81-11,76-5,69 1,393-24,3 37,860 67,328 177,-15 89,-1962-287,986 127,1-85,-982-47,175-6,-166 2,-1-1,67-18,-106 22,-1 0,1-1,0 1,-1-1,1 0,-1-1,6-2,-10 4,0 1,1 0,-1-1,0 1,1 0,-1-1,0 1,1 0,-1-1,0 1,0-1,0 1,1-1,-1 1,0-1,0 1,0-1,0 1,0-1,0 1,0-1,0 1,0 0,0-1,0 1,0-1,0 1,-1-2,0 1,0-1,0 0,-1 1,1-1,0 1,-1 0,0-1,1 1,-1 0,0 0,-2-1,-28-14,-1 2,-1 1,-43-10,53 16,-178-48,-74-11,-71-5,-1724-200,-25 180,15 127,9 102,1825-116,-821 44,1032-65,-8 0,0-2,-85-12,127 13,0 0,0-1,0 1,0 0,0-1,0 1,0-1,0 0,0 1,0-1,1 0,-1 0,0 0,1 0,-1-1,1 1,-1 0,1-1,-1 1,1-1,-2-2,3 3,0 0,0 0,0 0,0 1,0-1,0 0,1 0,-1 0,0 1,0-1,1 0,-1 0,1 1,-1-1,1 0,-1 1,1-1,-1 0,2 0,25-19,18-1,1 1,71-20,-109 37,209-61,86-13,82-5,73 4,1585-108,14 156,358 86,-1825-36,358 1,-9-59,-929 37,91-12,-100 13,-1 0,1-1,0 1,0 0,0 0,0 0,-1 0,1-1,0 1,0 0,-1-1,1 1,0-1,0 1,-1-1,1 1,0-1,-1 1,2-2,-3 1,0 0,0 0,0 1,0-1,0 0,0 1,0-1,0 0,0 1,0-1,0 1,0-1,0 1,0 0,0 0,-1-1,0 1,-39-10,-75-8,59 11,-177-22,-94-7,-83-3,-70 1,-2645-96,-3 218,1933 10,380-28,464-42,-102-5,6-41,421 16,27 6,0 0,0 0,-1 0,1-1,0 1,0 0,0 0,0 0,0 0,0-1,0 1,0 0,0 0,0 0,-1 0,1-1,0 1,0 0,0 0,0 0,0-1,0 1,1 0,-1 0,0 0,0-1,0 1,0 0,0 0,0 0,0 0,0-1,0 1,0 0,0 0,1 0,-1 0,0 0,0-1,0 1,0 0,0 0,1 0,-1 0,0 0,0 0,0 0,0 0,1 0,-1 0,0 0,0 0,0 0,1 0,-1 0,51-17,-37 14,263-61,-22 14,82-9,76-7,1069-123,2148 2,-1687 246,-10 93,-1778-137,531 47,-4-29,-547-32,201-24,-298 16,-30 1,-24-1,-109-12,70 13,-141-17,-80-11,-76-10,-69-3,-1433-19,-7 135,1467-49,-1283 80,6 57,-999 238,2345-339,250-44,-506 71,533-80,47-3,1 0,-1 0,0 0,1 0,-1 1,0-1,1 0,-1 0,0-1,1 1,-1 0,0 0,1 0,-1 0,0 0,1-1,-1 1,0 0,1-1,-1 1,1 0,-1-1,0 0,18-11,38-13,58-19,-73 30,187-65,98-25,88-19,78-9,2251-393,48 294,1621 283,-1089 267,-3320-319,746 137,-731-133,-6-2,-1 1,0 0,0 0,0 1,-1 0,1 1,15 9,-25-13,1-1,-1 0,1 1,0-1,-1 0,1 1,-1-1,1 1,-1-1,0 1,1-1,-1 1,1-1,-1 1,0 0,1-1,-1 1,0-1,0 1,0 0,1-1,-1 1,0 0,0-1,0 1,0 0,0-1,0 1,0 0,0-1,-1 1,1 0,0-1,0 1,-1 0,1-1,0 1,0-1,-1 1,1-1,-1 2,-2 0,0 0,0 1,0-1,-1 0,1 0,0-1,-6 3,-30 9,-1-1,0-1,-59 6,67-12,-219 32,-94 4,-87-1,-74-2,-1111 34,-6-39,227-6,-2718 137,3575-129,82 1,88 0,86-5,-57 5,219-24,158-23,250-30,-265 38,287-34,102-9,82-5,2012-185,11 91,-424 147,-17 176,-856 32,-1213-209,55 11,109 38,-143-37,-27-13,0 0,0 0,1 1,-1-1,0 0,0 0,1 0,-1 0,0 1,0-1,1 0,-1 0,0 0,0 1,0-1,1 0,-1 0,0 1,0-1,0 0,0 0,0 1,0-1,0 0,0 0,0 1,1-1,-1 0,0 1,0-1,0 0,-1 0,1 1,0-1,0 0,0 1,0-1,0 0,0 0,0 1,0-1,0 0,-1 0,1 1,0-1,0 0,0 0,-1 0,1 1,0-1,0 0,0 0,-1 0,1 0,0 1,0-1,-1 0,1 0,0 0,-1 0,1 0,-26 7,-32 1,-92-1,111-6,-214 3,-92-8,-82-6,-68-6,-1056-26,-8 37,78 51,13 61,1068-62,80-1,259-35,-219 39,207-32,-118 42,157-42,27-8,14-4,25-2,179-15,-134 7,221-19,111-9,97-9,77-3,1285-46,2028 163,-3447-39,-60 3,914 136,-1288-168,-11-3,0 0,0 1,-1 0,1-1,0 2,-1-1,1 0,-1 1,4 1,-6-2,-1-1,0 0,0 0,0 0,0 0,0 0,0 0,0 0,0 1,0-1,0 0,0 0,0 0,1 0,-1 0,0 0,0 1,0-1,0 0,0 0,0 0,0 0,0 0,0 0,0 1,0-1,-1 0,1 0,0 0,0 0,0 0,0 1,0-1,0 0,0 0,0 0,0 0,0 0,0 0,0 0,-1 0,1 0,0 1,0-1,0 0,0 0,0 0,0 0,-1 0,1 0,0 0,0 0,0 0,0 0,0 0,0 0,-1 0,1 0,0 0,0 0,0 0,0 0,0 0,-1 0,1 0,-11 3,0-1,-1 0,1 0,-16-1,-3 1,-816 23,686-24,-286 2,-62-3,-1668 25,5 100,1638-72,65 2,71-1,73-3,-189 41,393-70,82-17,43-8,25-7,284-68,1 13,109-13,86-2,1713-137,14 179,-565 92,-7 28,-1485-73,450 44,-616-51,-10-2,1 0,-1 1,1 0,-1 0,1 0,-1 1,0-1,1 1,4 3,-9-5,1 1,-1-1,0 0,0 0,0 0,0 1,0-1,0 0,0 0,0 0,0 1,0-1,0 0,0 0,0 1,0-1,0 0,0 0,0 0,0 1,0-1,-1 0,1 0,0 0,0 1,0-1,0 0,0 0,0 0,-1 0,1 1,0-1,0 0,0 0,0 0,-1 0,1 0,0 0,0 0,0 0,-1 1,1-1,0 0,0 0,0 0,-1 0,1 0,0 0,0 0,-1 0,1 0,0 0,0-1,-12 5,1-1,0 0,-1-1,1 0,-1-1,-15-1,-15 2,-136 6,-89-2,-88-2,-77-4,-66-3,-148-5,-1771 5,954 53,11 71,802-22,602-88,44-8,9-3,77-11,-45 5,144-17,108-7,108-1,95 6,2240 47,-4 161,-2293-149,-69-6,-69-6,320 9,-729-28,-841-37,747 23,-1187-51,-13 38,-837 97,15 109,1879-146,310-32,-571 41,582-44,14 0,1 0,0-1,-1 0,1-1,0-1,0 0,-15-5,27 7,1 0,-1 0,0 0,1 0,-1 0,1-1,-1 1,1 0,-1 0,1-1,-1 1,1 0,-1-1,1 1,-1 0,1-1,-1 1,1-1,-1 1,1-1,0 1,-1-1,1 1,0-1,0 1,-1-1,1 1,0-1,0 1,0-1,0 0,0 1,-1-1,1 1,0-1,1 0,-1 1,0-1,0 1,0-1,0 0,0 1,0-1,1 1,-1-1,0 1,1-1,-1 1,0-1,1 1,-1-1,0 1,1-1,-1 1,1-1,38-27,26-6,1 2,118-38,108-22,87-2,72 6,253-16,3 31,744 19,-718 75,1396 221,-1601-139,-13 35,-501-133,8 1,-1 2,0 0,20 11,-25-5,-16-13,0 0,0-1,0 1,0-1,0 1,0-1,-1 1,1 0,0-1,0 1,0-1,-1 1,1-1,0 1,-1-1,1 1,0-1,-1 0,1 1,0-1,-1 1,1-1,-1 0,1 1,-1-1,1 0,-1 0,1 1,-1-1,1 0,-1 0,0 0,1 0,-1 1,1-1,-2 0,-17 5,-1 0,0-1,0-1,-35 1,13-2,-158 10,-91-4,-81-4,-613-11,-568 5,335 34,11 62,864-51,161-17,-161 18,1-25,332-19,4 1,0-1,0 0,0 0,0-1,0 0,0 0,0 0,1-1,-9-3,14 5,0 0,-1 0,1 0,0 0,-1-1,1 1,0 0,-1 0,1-1,0 1,0 0,0 0,-1-1,1 1,0 0,0-1,0 1,-1 0,1-1,0 1,0 0,0-1,0 1,0 0,0-1,0 1,0 0,0-1,0 1,0-1,0 1,0 0,0-1,0 1,0 0,1-1,-1 1,0 0,0-1,0 1,0 0,1-1,-1 1,4-5,0 1,1 0,-1-1,1 2,7-5,38-25,1 2,102-43,109-31,93-10,79 1,638-92,13 62,740 1,-5 79,-1662 59,417 4,-531 7,-44-6,0 0,0 0,0 0,0 0,-1 0,1 0,0 0,0 0,0 0,0 0,0 0,0 0,0 0,0 0,-1 0,1 0,0 0,0 0,0 0,0 0,0 0,0 0,0 0,0 0,0 0,-1 1,1-1,0 0,0 0,0 0,0 0,0 0,0 0,0 0,0 0,0 1,0-1,0 0,0 0,0 0,0 0,0 0,0 0,0 0,0 0,0 1,0-1,0 0,0 0,0 0,0 0,0 0,0 0,0 0,0 0,0 1,0-1,1 0,-32 3,-184 3,203-6,-213 0,-83-2,-79-2,-1906-4,0 99,1824-45,445-42,19-3,-1 0,0 0,0 0,0-1,1 0,-1 0,0-1,0 1,-6-3,11 3,1 0,0 0,0 0,-1 0,1 0,0 0,0 0,-1-1,1 1,0 0,0 0,0 0,-1 0,1-1,0 1,0 0,0 0,-1 0,1-1,0 1,0 0,0 0,0-1,0 1,0 0,0 0,0-1,0 1,0 0,0 0,0-1,0 1,0 0,0-1,0 1,0 0,0 0,0-1,0 1,0 0,0 0,0-1,0 1,0 0,1 0,-1 0,0-1,0 1,0 0,0 0,1 0,-1-1,7-6,0 1,0-1,0 2,1-1,0 1,0 0,0 0,16-5,4-4,415-182,25 29,-42 33,815-144,-849 224,3 17,532 18,-603 39,-240-11,144 37,-225-45,14 2,0 2,0 0,0 1,0 1,-1 0,0 1,0 1,16 12,-30-19,-1-1,1 0,-1 1,1-1,-1 0,0 1,0 0,0-1,0 1,0 0,0-1,0 1,0 0,-1 0,1 0,0 0,-1 0,0 0,0 0,1 0,-1 0,0 0,-1 0,1 0,0 0,0 0,-1 0,1-1,-1 1,0 0,0 0,1 0,-1 0,-3 2,-1 3,0 0,-1-1,0 0,0 0,-1-1,0 0,-11 7,-13 6,-1-1,-1-2,0-1,-47 13,-150 25,-17-12,-302 10,-259-38,478-18,45-2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6:35:06.6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1 237,'0'-1,"1"0,-1 0,1 0,-1 0,1-1,0 1,-1 0,1 0,0 0,0 0,0 0,0 1,0-1,0 0,0 0,0 0,0 1,0-1,2 0,23-11,-26 12,76-27,1 3,91-16,163-12,-228 38,514-35,4 57,-538-5,979 23,619-17,-578-4,487 9,176 15,-1306-22,196 0,1-25,550-25,-40 59,-733-2,285 11,207 7,-649-24,2118 15,-802-108,-757 68,-597 18,-185-1,0 2,68 11,-102-9</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2:19.09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2:19.09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1:45.59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9161 485,'-8'1,"-1"-1,1 0,0 0,0-1,0 0,0-1,0 1,0-2,0 1,1-1,-1 0,1-1,0 1,-13-10,-14-12,2-2,0 0,-32-39,48 48,-1 1,-1 1,-1 0,0 1,-1 1,-1 1,0 1,0 1,-1 0,-1 2,0 1,-27-7,-54-13,73 18,-1 1,-55-8,-320 11,224 8,-748-2,884 1,1 3,-1 1,1 2,1 2,-1 2,-45 18,54-17,0-3,-46 7,40-9,-53 16,26-3,-142 22,148-30,1 3,-66 26,81-24,0-2,-1-2,-1-3,-83 8,-234-18,150-3,180 3,-1-2,1-1,-1-2,1-1,1-3,-44-14,-47-28,-66-22,157 62,-1 1,0 3,-57-6,37 8,0-2,1-2,-90-28,72 13,-2 3,0 4,-115-11,53 13,-35-2,-595 15,385 4,290-2,-119 1,188 1,0 1,1 1,-44 13,-67 33,54-20,-275 98,234-92,21-8,46-12,-1-1,-1-3,1-3,-2-2,-69 0,94-7</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1:51.65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27258 604,'-10'-1,"0"0,1 1,-1 0,0 1,0 0,0 1,1 0,-11 3,-15 3,-62 5,-1-4,-107-5,-200-26,-69-34,-211-12,563 66,-421-5,-1 36,-27 39,-235 23,507-78,-3 0,118-5,-211-19,-50 1,-93 3,445 7,-104 13,-93 25,-65 7,-83-38,1-35,332 20,-235-26,-283-13,525 42,-231-8,-515-33,145 26,-39-3,83-67,369 54,-46-9,-326-40,356 59,-321-17,-133 7,570 18,-188-12,59 13,-280-6,-45 25,-53 14,520-3,-874 39,-166-89,1121 33,58 2,-425-12,1 35,36 4,-2-26,143-1,142 2,-409-12,178 10,119 5,-518-20,193 45,134 0,261-21,-63 2,-44 4,484 2,-45-12,338 0,289 7,-630-1,269-19,149-29,252-24,-111 10,3 27,-336 14,1093-15,-806 13,72 0,-148 2,-102 0,117 25,-296-3,-85-5,1482 20,-1268-42,116 2,-463 17,802 6,17 41,207 31,-968-76,579 25,-136-6,622-57,-549 10,-348 17,313-34,10-1,-448 36,1113-9,107 66,-676-47,-366-9,242 13,4 0,-354-4,272-12,-390-4,173 5,94 5,-147-3,-55 6,548-11,-311 15,-262 0,13 1,133 2,-107-1,10 0,-121-4,-178 33,-1-4,-1-3,-2-3,-1-3,-1-3,-1-4,-123 9,-683 67,383-51,146-14,-185-2,89-6,-477 34,719-47,-1420 66,1021-56,192-9,127 8,-244 2,-397-55,454-10,68 5,-489-54,306 44,298 32,-575-30,178 75,622-19,-78 7,91-6</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12.57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10030 58,'-34'-24,"18"18,0 0,0 1,-1 1,1 0,-30-2,-87 3,109 3,-522 43,234-11,-604 36,22-67,887-1,-511-34,-76-2,503 34,-589-9,101 39,-56-1,496-30,-606 0,-365 91,140 16,563-44,-130 11,506-68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2:19.09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20.987"/>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17902 546,'0'0,"0"0,0 0,-20-8,-339-34,2 44,160 4,-652 38,380-25,18-1,163 1,-261 27,-108-6,419-48,-110 5,49 27,-224 9,336-32,-351 6,444-4,-478 23,-288 10,275-23,-65 1,403-13,-102 14,10-1,58-10,-745 6,196-1,380-2,68 7,-2 0,-293-1,-262 3,422-18,-721 4,1178-1,-37 1,-1-3,-101-16,-5-12,-174-31,368 57,-1-1,1 1,0-2,0 1,-14-10,-17-8,45 19,0-1,1 1,-1 0,1 1,0-1,0 1,0 0,5-1,46-13,1 2,112-11,118 11,-91 7,135-11,511-34,-44-37,-461 48,239-9,-223 23,-28 1,171-16,254-31,2 30,122 0,-508 22,442-34,510-21,-808 54,987 7,-1073 34,51 2,-113-11,371 1,-69-13,-1 40,-596-31,590 46,-125-32,201 2,-702-23,15-1,0 1,0 3,57 11,-69-5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28.19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21204 22,'-8'-4,"0"1,0 0,-1 1,1 0,-1 0,0 1,-9-1,-67 3,37 1,-358-7,-264 5,-333 5,833-9,-226 3,-1869 51,1919-54,-338 10,-378 22,-210 15,408-56,423-5,12 6,-375-5,555 17,-958 15,538-9,173-6,1 27,253-2,-451 38,13-31,433-21,-365 24,240-11,-649-32,163-90,432 57,85 12,221 14,-410-32,173 56,214-4,-72-11,67-1,102 9,31 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7:31.9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1 468,'139'-3,"47"0,-99 3,145-19,86-35,-177 28,1046-121,-564 124,-256 32,101-3,-39-57,-250 25,238-4,4 43,-169-3,-66-5,465 10,-306-7,269-7,-315-15,-210 15,120 15,28 19,183 21,-357-49,869 67,567-39,-1498-35,1122 16,-468-9,88 2,-1 29,902 10,-511-98,40-41,-16 11,-132 15,-504 9,150-15,0 28,-609 41,854-21,-1 28,-181 42,23 2,95-4,-363-25,-461-19,31 1,80 14,-99-8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0:47.6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11253 812,'-28'-8,"9"1,-409-83,288 65,-923-148,-9 30,778 105,-1603-178,-10 109,881 102,6 55,287 48,720-95,-11 1,1 1,0 1,-34 14,45-11,15-2,28 1,206 5,8-11,89-6,82-1,1769 43,4 76,-557-25,-1193-68,700 31,-8-26,-660-36,-448 8,-23 2,0 0,0 0,0 0,0 0,0 0,0-1,0 1,0 0,0 0,0 0,0 0,0 0,0 0,0 0,0 0,0 0,0-1,0 1,0 0,0 0,0 0,0 0,0 0,0 0,0 0,0 0,0 0,0-1,0 1,0 0,0 0,0 0,0 0,0 0,1 0,-1 0,0 0,0 0,0 0,0 0,0 0,0 0,0-1,0 1,0 0,0 0,1 0,-1 0,0 0,0 0,0 0,0 0,0 0,0 0,0 0,0 0,0 0,1 0,-1 0,0 0,0 0,0 0,0 1,0-1,-43-9,-266-29,11 11,-99-3,-88 2,-75 3,-2956 57,-227 423,3138-340,87-8,93-14,87-16,-359 91,680-165,26-7,39-12,275-73,-14 16,101-15,86-7,71-2,1385-141,-7 113,-1502 107</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7:43.2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0,'0'0,"13"12,43 46,-44-43,1-2,-1 1,2-2,0 0,1 0,0-2,0 0,32 16,-29-20,0-1,0 0,1-2,0 0,32 1,99-9,-74 1,440-29,246-14,-113 11,1208-12,-1678 53,931 48,786 81,-352-10,-939-84,3-30,-238-5,-330-4,847 0,1183-1,-1875 3,710 28,0-1,645-67,-113 0,0 91,-524-32,-1-51,-446 3,631-20,-788 41,815-16,694 9,-1224 41,-192-8,516 62,-261-34,-575-45,0 4,-1 3,112 30,-121-23,1-4,0-2,1-4,116-1,-136-7,-33 2,0-2,-1-1,1 0,29-7,23-10,-53 0,-3 2,-17 16,1-1,-1 1,1 0,-1 0,0 0,1 0,-1-1,1 1,-1 0,0 0,1-1,-1 1,0 0,1 0,-1-1,0 1,0 0,1-1,-1 1,0-1,0 1,0 0,1-1,-1 1,0 0,0-1,0 1,0-1,0 1,0-1,-12-6,3 2,-17-7,0 1,-1 2,0 0,-28-5,-117-12,83 13,-635-60,327 66,-199-8,1-25,91-8,-303-36,150 8,-4 46,-881 21,824 9,-328-9,859 1,-717-8,-10 70,298-21,-103 4,50-21,-151 7,-206 78,193-11,405-60,-347 27,-691 27,644-47,-487 1,244-73,120-28,-103-3,37 51,1 58,-176 44,-1-48,214-27,116 15,487-28,359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7:44.62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1 489,'0'0,"0"0,0 0,12 0,139-27,86-12,255 7,-160 12,387-5,1 37,751-2,-1015-11,665-57,-943 42,853-69,-429 55,104-7,407-21,-24-5,719 44,-1296 39,671 45,-285 4,-403-35,-190 0,332 81,-576-103,-12-2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8:12.0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131 108,'838'-20,"-700"15,304-30,118-1,-12 50,163-1,-362-33,140 1,258 48,165 30,49 24,-522-68,446 9,-373-4,-54-1,-287-15,513-11,-627 3,681-30,714 48,-591-29,-21-1,115 6,-314-3,-641 13,1538 13,-767-5,511 24,-885-10,461 48,-709-53,1-5,212-12,-246-5,218 19,-232-3,135 20,-150-20,0-4,102-6,-139-1,-88 2,-1 2,-64 16,17-3,-239 24,-453 0,228-12,176-5,-62 6,-114 4,131-31,-307 15,325-11,1-27,-12 0,-100 45,151 0,260-22,-557 38,176-12,-2-43,377 8,-497-20,-1 42,10 21,-3-47,457-1,-544-25,146 41,-114-1,14-27,-236-4,-317 41,1077-11,-760-5,335 12,-75-1,348-21,-613 2,-649 58,1094-55,-576-81,875 73,-187 4,289 12</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33.92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34.54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42.62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3:47.974"/>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1 1,'0'0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3:49.525"/>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2370 337,'-26'0,"-1"-1,1-1,-37-8,32 3,-25-6,0 1,-109-6,123 17,1-1,-1-2,0-2,-69-18,49 5,22 9,2-2,-1-1,1-2,-49-28,73 35,-1 1,0 1,0 1,-1 0,-19-3,-15-5,7 1,1 3,-1 1,0 2,-1 2,-46 2,7 4,34 1,-1-3,0-2,-68-11,46 3,0 2,-1 4,-87 6,50 0,75-2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3:53.155"/>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14006 713,'-34'-1,"0"-3,-40-8,-13-2,-47 0,-202-28,128 11,-2 8,-1 10,0 9,-367 39,224 13,-512 57,-29-48,579-52,-715 2,4-65,561 30,121 10,-310-21,-210-19,109 26,345 23,-344-6,267 8,-731-15,738 26,-166-3,582-3,-180-16,243 18,9 0,21 1,42 6,277 36,1-15,1-14,372-36,332-90,118-35,-369 71,-309 37,72-3,575-12,460-37,-360 71,-829 22,-226-2,749 5,-2 35,11 5,-349-28,-149-5,-204-9,-36-6,12 1,-203 3,0 1,-1 1,1 0,-1 1,14 5,-16-4,1-1,-1-1,1 1,0-2,0 0,17 1,-29-3,-1 0,1 0,0 0,0 0,-1 0,1 1,0-1,0 0,0 0,-1 0,1 1,0-1,0 0,0 0,-1 0,1 1,0-1,0 0,0 0,0 1,0-1,0 0,0 1,0-1,0 0,0 0,0 1,0-1,0 0,0 1,0-1,0 0,0 0,0 1,0-1,0 0,0 1,0-1,0 0,1 0,-1 1,0-1,0 0,0 0,0 0,1 1,-1-1,0 0,0 0,1 0,-1 1,0-1,0 0,1 0,-1 0,0 0,0 0,1 0,-1 0,0 0,1 0,-1 0,0 0,0 0,1 0,-1 0,1 0,-24 19,6-10,-1-1,0-1,-1 0,0-1,-29 5,-102 9,117-17,-256 33,-46 6,-3-27,-192-41,108 2,-1503 21,1256 11,39 0,-98-3,334-5,-398-11,452 3,-292-22,-11 1,573 27,-1099-9,1 54,-390 43,1403-83,-833 9,301 0,635-10,6 0,9 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3:59.498"/>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1 314,'0'-1,"1"-1,-1 1,0-1,1 1,-1-1,1 1,0 0,0-1,-1 1,1 0,0-1,0 1,0 0,0 0,0 0,1 0,-1 0,0 0,0 0,2 0,33-17,-25 13,361-146,-334 140,0 1,0 1,62-4,122 3,-102 8,7-3,1 6,143 20,209 29,-117-14,102 2,-97-44,-257-1,143-27,-196 22,0 3,1 3,-1 2,103 7,-6 14,162 11,1587 24,-784-63,104-57,-930 46,339-17,-421 36,549-24,431-25,-256 123,-546-24,167 17,277 43,-655-90,-102-11,68-3,-80-4,-65 3,0 0,-1 0,0-1,1 1,-1 0,0-1,0 1,0 0,0-1,0 0,0 1,-3 1,-18 11,-1 0,-1-2,0-1,-1-1,-39 11,31-11,-116 38,-281 52,-27-17,-371 47,-664-57,1076-103,93 3,-81 6,-401-12,361 46,200-3,-403 42,198-11,-98 1,-294 17,120-47,-27 1,-549 16,932-63,225 16,59 12,-106 6,-64-3,34-30,133 18,-136-7,-35 1,169 12,18 5,-81 6,90 0,38-1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1:29.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5330 139,'19'1,"-1"2,1 0,-1 1,22 7,1 1,-25-8,192 53,-158-41,-2 2,54 29,-100-46,5 2,0 1,-1 0,0 0,9 8,-14-11,-1-1,1 1,0-1,-1 1,0 0,1-1,-1 1,1 0,-1-1,0 1,1 0,-1-1,0 1,0 0,1 0,-1 0,0-1,0 1,0 0,0 0,0 1,-1-1,1 0,-1 0,0 0,0 0,1 0,-1 0,0 0,0 0,0-1,0 1,0 0,0-1,0 1,0 0,0-1,-1 1,1-1,0 0,-1 1,-20 5,1-1,0-2,-1 0,-32 1,30-3,-694 15,440-14,-1517 65,1199-12,-592 132,1113-171,-133 25,345-44,1563-23,4 62,-1176-12,959 33,-1192-50,-252-4,-36 0,-11 1,-54 9,-337 26,275-31,-375 27,-2510 173,1640-121,125-8,1189-75,-31 1,80-6,11-1,53-8,371-43,-56 18,95 1,75 5,1593 18,-1 133,-1703-87,1175 51,-1503-81,-78-1,-31-4,1 0,0 0,0 1,0-1,0 0,0 0,0 0,0 0,0 0,0 0,0 0,-1 0,1 0,0 1,0-1,0 0,0 0,0 0,0 0,0 0,0 0,0 1,0-1,0 0,0 0,0 0,0 0,0 0,0 0,0 1,0-1,0 0,0 0,0 0,0 0,0 0,1 0,-1 0,0 0,0 1,0-1,0 0,0 0,0 0,0 0,0 0,0 0,1 0,-1 0,0 0,0 0,0 0,0 0,0 0,0 0,0 1,1-1,-1 0,0 0,0 0,0 0,0 0,0 0,1-1,-55 14,-101 7,-108 4,-97-2,-83-7,-1191-5,383-7,-1733 82,2073-52,818-31,79-4,19-2,28-5,0 1,51-5,-20 4,170-24,85-9,78-5,1791-124,-1455 147,1028 6,-1 85,-1317-27,-93 4,86 30,-337-51,-1 4,120 50,-209-74,5 3,1 0,-1 0,0 1,0 1,-1 0,0 1,20 18,-32-26,0-1,-1 1,1-1,0 1,-1-1,1 1,0 0,-1-1,1 1,-1 0,1-1,-1 1,0 0,1-1,-1 1,0 0,1 0,-1 0,0 0,0-1,0 1,0 0,0 0,1 0,-2 0,1-1,0 1,0 0,0 0,0 0,0 0,-1-1,1 1,0 0,-1 0,1 0,-1-1,1 1,-1 0,1-1,-1 1,1 0,-1-1,0 1,1-1,-1 1,-1 0,-3 1,-1 1,0-1,0-1,1 1,-1-1,-9 1,-71 5,-108-5,191-2,-255-7,-82-12,-75-13,-193-19,-718-56,1 47,40 78,16 111,990-77,262-48,40-8,230-44,12 4,93-11,80-5,1998-155,11 127,-188 94,-1762 15,884 22,-1181-44,326 15,-489-8,-25-3,-18-2,-136-13,-1657-102,754 117,-2012 271,1860-45,1177-224,-8 1,-47 19,76-25,-1 0,0 0,0 0,0 0,0 0,0 0,0 0,0 0,0 0,0 0,0 0,0 0,0 0,0 0,0 0,0 0,0 0,0 1,0-1,0 0,0 0,0 0,0 0,0 0,0 0,0 0,0 0,0 0,0 0,0 0,0 0,0 0,0 0,0 0,0 0,0 1,0-1,0 0,0 0,0 0,0 0,0 0,0 0,0 0,0 0,0 0,0 0,0 0,0 0,0 0,0 0,0 0,0 0,0 0,0 0,-1 0,1 0,11 2,26-4,308-38,-26 3,90-7,75 0,3121-46,-3061 115,-59 3,-306-17,1249 102,-1387-108,52 5,0 4,136 39,-224-52,0 1,-1 0,1 0,-1 0,1 0,-1 1,5 3,-9-6,1 1,-1-1,0 0,1 1,-1-1,0 0,0 1,1-1,-1 1,0-1,0 0,0 1,0-1,1 1,-1-1,0 1,0-1,0 1,0-1,0 0,0 1,0-1,0 1,0-1,0 1,0-1,-1 1,1-1,0 0,0 1,-2 1,1-1,0 1,-1-1,1 0,-1 0,1 0,-1 0,0 0,1 0,-1 0,0 0,-2 0,-25 8,0-1,0-2,-1 0,-42 1,43-5,-195 16,-81-7,-72-8,-1498-71,791 16,6 35,602 29,7 30,454-40,5 0,-1-1,0 1,0 1,-15 5,23-5,9-1,11 0,0-1,-1 0,33-3,11-2,143-3,96-2,91 1,75 5,1515 85,-11 130,-1550-154,-71-8,-188-27,472 83,-614-102,-8-2,0-1,0 2,0-1,-1 2,1-1,-1 1,0 0,17 12,-25-16,-1 1,1-1,0 1,-1 0,1-1,-1 1,1 0,-1-1,1 1,-1 0,0 0,1 0,-1-1,0 1,0 0,1 0,-1 0,0 0,0 0,0 0,0-1,0 1,0 0,0 0,-1 0,1 0,0 0,0-1,-1 1,1 0,0 0,-1 0,1-1,-1 1,1 0,-1-1,1 1,-1 0,0-1,1 1,-2 0,-4 4,1-1,0-1,-1 1,0-1,-8 3,-13 5,0-2,0-1,-47 8,-105 5,-136-2,-100-20,-86-19,-66-22,-1099-134,563 53,9 30,572 66,86 13,84 8,230 5,-559 23,660-19,44-2,231-14,5-3,91-10,75-8,1595-179,2-47,-1054 132,413-25,-1359 151,-18 1,-12 1,-237 10,-37 0,-115 1,-97 0,-74-1,-2892 96,15 157,3139-229,-59 4,326-33,31-3,0-1,0 1,0-2,0 1,-1-1,1-1,0 1,-11-3,19 3,0 0,0 0,-1 0,1 0,0-1,0 1,0 0,0 0,0 0,0 0,0 0,0 0,0 0,0 0,0 0,0 0,0 0,0-1,0 1,-1 0,1 0,0 0,0 0,0 0,0 0,0 0,0 0,0-1,0 1,0 0,0 0,1 0,-1 0,0 0,0 0,0 0,0 0,0 0,0-1,0 1,0 0,0 0,0 0,0 0,0 0,0 0,0 0,0 0,0 0,1 0,-1 0,0 0,0 0,0 0,0-1,0 1,0 0,0 0,1 0,14-8,43-13,86-21,-89 28,228-58,110-17,95-8,1891-224,24 220,-1485 118,-8 49,-607-25,-216-25,112 35,-192-48,2-1,0 1,0 0,-1 0,1 1,-1 0,0 1,14 9,-22-13,1-1,-1 0,1 1,-1-1,0 0,1 0,-1 1,0-1,1 1,-1-1,0 0,0 1,1-1,-1 1,0-1,0 1,0-1,1 0,-1 1,0-1,0 1,0-1,0 1,0-1,0 1,0-1,0 1,0-1,0 1,0-1,-1 1,1-1,0 1,0-1,0 0,-1 1,1-1,0 1,0-1,-1 0,1 1,0-1,-1 0,1 1,0-1,-1 0,1 1,-1-1,1 0,0 0,-1 1,1-1,-1 0,-35 11,-32-1,0-3,-84-1,-124-6,-84-16,-74-18,-702-89,140 13,-2068-67,969 156,2047 19,45 0,9 0,79-8,-70 9,2585-182,-1055 181,-8 96,-1296-68,201 19,-2-26,-404-20,-26-1,-12-1,-23-3,-177-23,140 21,-208-27,-93-7,-77-3,-2322-29,1152 163,8 54,1372-119,-601 54,2-45,817-33,-194-6,164 3,0-2,-69-18,104 21,0 0,0 0,1-1,-11-5,16 7,1 1,-1 0,0-1,1 1,-1-1,0 1,1-1,-1 1,1-1,-1 1,1-1,-1 0,1 1,-1-1,1 0,0 1,-1-1,1 0,0 0,0 1,-1-1,1 0,0 0,0 0,0 1,0-1,0 0,0 0,0 1,0-1,1 0,-1 0,0 0,0 1,0-1,1 0,-1 1,1-1,-1 0,0 1,1-1,-1 0,1 1,-1-1,1 1,0-1,-1 1,1-1,0 1,-1-1,1 1,0 0,0-1,12-7,-1 1,1 0,1 1,-1 1,1 0,0 1,25-5,-8 1,154-33,80-5,79 0,835-43,10 77,2 52,-6 25,-1116-61,21 1,614 31,-4-36,-649-2,-22 2,0-2,1 0,37-10,-56 7,-12 0,-29-7,-42-6,-95-12,131 24,-246-34,-94-7,-76-2,-1703-37,916 133,1 28,-187 10,750-66,663-19,-7 0,1 0,0-1,-26-6,32 1,14 0,29-9,57-15,105-22,-191 52,276-63,85-5,1589-134,14 222,-1127 48,-13 54,-825-122,63 12,91 29,-131-32</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7:31.9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1 468,'139'-3,"47"0,-99 3,145-19,86-35,-177 28,1046-121,-564 124,-256 32,101-3,-39-57,-250 25,238-4,4 43,-169-3,-66-5,465 10,-306-7,269-7,-315-15,-210 15,120 15,28 19,183 21,-357-49,869 67,567-39,-1498-35,1122 16,-468-9,88 2,-1 29,902 10,-511-98,40-41,-16 11,-132 15,-504 9,150-15,0 28,-609 41,854-21,-1 28,-181 42,23 2,95-4,-363-25,-461-19,31 1,80 14,-99-8</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7:43.2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0,'0'0,"13"12,43 46,-44-43,1-2,-1 1,2-2,0 0,1 0,0-2,0 0,32 16,-29-20,0-1,0 0,1-2,0 0,32 1,99-9,-74 1,440-29,246-14,-113 11,1208-12,-1678 53,931 48,786 81,-352-10,-939-84,3-30,-238-5,-330-4,847 0,1183-1,-1875 3,710 28,0-1,645-67,-113 0,0 91,-524-32,-1-51,-446 3,631-20,-788 41,815-16,694 9,-1224 41,-192-8,516 62,-261-34,-575-45,0 4,-1 3,112 30,-121-23,1-4,0-2,1-4,116-1,-136-7,-33 2,0-2,-1-1,1 0,29-7,23-10,-53 0,-3 2,-17 16,1-1,-1 1,1 0,-1 0,0 0,1 0,-1-1,1 1,-1 0,0 0,1-1,-1 1,0 0,1 0,-1-1,0 1,0 0,1-1,-1 1,0-1,0 1,0 0,1-1,-1 1,0 0,0-1,0 1,0-1,0 1,0-1,-12-6,3 2,-17-7,0 1,-1 2,0 0,-28-5,-117-12,83 13,-635-60,327 66,-199-8,1-25,91-8,-303-36,150 8,-4 46,-881 21,824 9,-328-9,859 1,-717-8,-10 70,298-21,-103 4,50-21,-151 7,-206 78,193-11,405-60,-347 27,-691 27,644-47,-487 1,244-73,120-28,-103-3,37 51,1 58,-176 44,-1-48,214-27,116 15,487-28,359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7:44.62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1 489,'0'0,"0"0,0 0,12 0,139-27,86-12,255 7,-160 12,387-5,1 37,751-2,-1015-11,665-57,-943 42,853-69,-429 55,104-7,407-21,-24-5,719 44,-1296 39,671 45,-285 4,-403-35,-190 0,332 81,-576-103,-12-2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8:12.0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131 108,'838'-20,"-700"15,304-30,118-1,-12 50,163-1,-362-33,140 1,258 48,165 30,49 24,-522-68,446 9,-373-4,-54-1,-287-15,513-11,-627 3,681-30,714 48,-591-29,-21-1,115 6,-314-3,-641 13,1538 13,-767-5,511 24,-885-10,461 48,-709-53,1-5,212-12,-246-5,218 19,-232-3,135 20,-150-20,0-4,102-6,-139-1,-88 2,-1 2,-64 16,17-3,-239 24,-453 0,228-12,176-5,-62 6,-114 4,131-31,-307 15,325-11,1-27,-12 0,-100 45,151 0,260-22,-557 38,176-12,-2-43,377 8,-497-20,-1 42,10 21,-3-47,457-1,-544-25,146 41,-114-1,14-27,-236-4,-317 41,1077-11,-760-5,335 12,-75-1,348-21,-613 2,-649 58,1094-55,-576-81,875 73,-187 4,289 12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33.92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34.54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2:42.62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4:15.860"/>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0 494,'2'-3,"-1"1,1 0,0-1,0 1,0 0,0 0,0 0,0 0,0 0,1 0,-1 1,1-1,-1 1,1 0,3-1,1-2,18-9,2 1,-1 1,2 1,-1 2,1 0,0 2,44-4,208 4,-199 7,737-30,-288 24,86-17,-519 15,225-21,246-12,-6 27,-55-2,-4-23,-99 4,731 6,-772 20,-9 0,34 0,-163 2,62-8,43 0,58-8,4 0,46 9,-395 11,-28 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4:23.562"/>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32518 1,'0'0,"0"0,0 0,0 0,-24 0,-32 0,0 2,0 2,-60 13,-231 46,-54 12,153-22,-304 26,159-30,261-31,25-2,8-1,-102 1,4-10,-164 0,86-13,77 0,-227 22,290-7,-172-12,162-1,-233-25,99 4,189 22,-100 8,-249-9,174-5,22 4,-173 3,-237-4,41-29,334 34,-90-6,144-14,-419-25,404 43,-644 3,547-3,-39 1,-389 46,412-33,75-4,-360 32,-31-19,81-6,344-4,-302-27,-181-25,-424 2,-122 10,1196 30,-317 20,155-2,-81 4,-151 4,-128-11,229-3,-594 49,-22 29,596-68,-79 1,37-27,-101 3,-171-9,353 1,-241-20,45-9,1 35,155 3,124-5,-516 11,269 18,-1-40,460 12,-584-40,238 9,81 3,-164 5,300 25,143 3,34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4:30.119"/>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0 278,'0'0,"0"0,30-17,-2 9,0 0,48-5,-26 5,269-71,1 0,-146 51,309-10,656 64,-222 89,-917-115,399 38,2-29,-282-8,257 7,615-10,-814-7,367-30,15 20,-116 14,-57 0,-332 5,615-10,-494 6,-152 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1T05:51:32.5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7:31.99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1 468,'139'-3,"47"0,-99 3,145-19,86-35,-177 28,1046-121,-564 124,-256 32,101-3,-39-57,-250 25,238-4,4 43,-169-3,-66-5,465 10,-306-7,269-7,-315-15,-210 15,120 15,28 19,183 21,-357-49,869 67,567-39,-1498-35,1122 16,-468-9,88 2,-1 29,902 10,-511-98,40-41,-16 11,-132 15,-504 9,150-15,0 28,-609 41,854-21,-1 28,-181 42,23 2,95-4,-363-25,-461-19,31 1,80 14,-99-8</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8:12.062"/>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131 108,'838'-20,"-700"15,304-30,118-1,-12 50,163-1,-362-33,140 1,258 48,165 30,49 24,-522-68,446 9,-373-4,-54-1,-287-15,513-11,-627 3,681-30,714 48,-591-29,-21-1,115 6,-314-3,-641 13,1538 13,-767-5,511 24,-885-10,461 48,-709-53,1-5,212-12,-246-5,218 19,-232-3,135 20,-150-20,0-4,102-6,-139-1,-88 2,-1 2,-64 16,17-3,-239 24,-453 0,228-12,176-5,-62 6,-114 4,131-31,-307 15,325-11,1-27,-12 0,-100 45,151 0,260-22,-557 38,176-12,-2-43,377 8,-497-20,-1 42,10 21,-3-47,457-1,-544-25,146 41,-114-1,14-27,-236-4,-317 41,1077-11,-760-5,335 12,-75-1,348-21,-613 2,-649 58,1094-55,-576-81,875 73,-187 4,289 12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5:30.85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15589 269,'-1'-2,"-1"0,1 1,-1-1,1 0,-1 0,0 1,0-1,1 1,-1 0,0-1,-1 1,1 0,-3-1,0-1,-22-11,-1 1,0 1,-50-15,-94-10,97 27,-101-2,-78 14,85 1,-73 2,-172-4,-495-22,873 20,-702-38,644 31,-260-17,123 18,-795-14,-271 20,503-6,292 19,133 0,171-12,-436 16,-176 21,452-26,-937 29,552 0,-219 0,673-43,-148 3,-146 17,58 3,407-11,72-4,-75-1,-244-10,319 6,45 0,0 0,1 1,-1-1,0 0,1 0,-1 0,1 1,-1-1,0 0,1 1,-1-1,1 1,-1-1,1 0,-1 1,1-1,-1 1,1-1,-1 2,1-2,0 0,0 0,0 1,0-1,0 0,0 0,0 1,0-1,0 0,0 0,0 1,0-1,0 0,0 0,0 1,0-1,0 0,0 0,0 1,0-1,0 0,0 0,0 1,1-1,-1 0,0 0,0 0,0 0,0 1,1-1,-1 0,0 0,0 0,0 0,1 1,-1-1,0 0,0 0,1 0,-1 0,0 0,0 0,1 0,-1 0,0 0,0 0,1 0,-1 0,0 0,0 0,1 0,-1 0,0 0,0 0,1 0,-1 0,0-1,69 2,0 2,121 22,-46 4,209 15,-71-25,349 4,-64-34,-530 10,230-10,47-1,489 32,-211-4,-341-6,204-3,-252-10,245 27,662 65,-1092-88,663 13,-1-42,-667 28,849-18,-176 7,257 12,-335 21,-163-8,70-16,-1-27,34 28,-134 6,275 9,-633-9,128 18,-146-17,-1 3,64 22,-67-17</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6:09.26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24919 1,'-1'0,"-148"0,-241 29,-508 167,228-42,-371-24,-2-102,146-7,163-14,185-8,171 12,-405 9,583-17,-1336-9,138 7,-117 5,915 5,-140-7,707-6,-565-15,248 29,-922 28,803-25,-254 5,-747-2,1105-12,-1503 12,297-1,1188 6,-266-1,-815-42,1371 20,33-6,36 1,19 3,8 1,736-32,-332 19,-314 10,1304-48,383 4,30 34,-833 39,91 1,-3 10,37-1,110-55,-849 9,449 5,-261 4,197 0,237-4,4-32,-693 24,802-46,-948 53,1298-37,-289 18,-154 0,-524 25,1228-22,-523-8,-640 20,93 29,-3 39,-601-54,84 7,1-5,197-17,-112-2,79-10,-192 10,378-49,-433 58,58-16,-14 3,-62 11,-16 6,-1 0,0 0,1 0,-1 0,1 1,0-1,-1 1,1 0,4-1,-7 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57:51.98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8:34.33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0T07:38:41.20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0,'992'40,"-429"-9,4578 213,-2786-123,913 53,2179-13,-5096-163,4133 4,-3845 16,2813 31,-3385-49,3594 27,1136 84,-3818-95,522 33,979-4,-1017-45,-937 22</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20T07:38:44.263"/>
    </inkml:context>
    <inkml:brush xml:id="br0">
      <inkml:brushProperty name="width" value="0.5" units="cm"/>
      <inkml:brushProperty name="height" value="1" units="cm"/>
      <inkml:brushProperty name="color" value="#A9D8FF"/>
      <inkml:brushProperty name="tip" value="rectangle"/>
      <inkml:brushProperty name="rasterOp" value="maskPen"/>
    </inkml:brush>
  </inkml:definitions>
  <inkml:trace contextRef="#ctx0" brushRef="#br0">1 1 9848 0 0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20T07:38:44.627"/>
    </inkml:context>
    <inkml:brush xml:id="br0">
      <inkml:brushProperty name="width" value="0.5" units="cm"/>
      <inkml:brushProperty name="height" value="1" units="cm"/>
      <inkml:brushProperty name="color" value="#A9D8FF"/>
      <inkml:brushProperty name="tip" value="rectangle"/>
      <inkml:brushProperty name="rasterOp" value="maskPen"/>
    </inkml:brush>
  </inkml:definitions>
  <inkml:trace contextRef="#ctx0" brushRef="#br0">0 1 13864 0 0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7T06:48:19.268"/>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215 402,'0'0,"33"2,46 7,-35-2,154 24,38 6,470 29,395-25,-542-76,-4-29,138-13,368-57,-423 45,294 20,173 54,-20-50,-913 51,557-19,-567 37,0 7,238 48,-326-44,526 93,1812 164,-1669-207,459 38,-717-52,497-9,-297-23,-414-4,1346 45,-1047-62,-585 1,1 0,-1-2,-21-5,-6-2,-309-49,-3 15,-381 2,275 47,-529 73,-250 54,-7-65,411-80,308-1,-49 11,-769-28,1178 20,-1159-60,1000 64,-1835-25,1552 31,-275 0,211 10,-696-3,811-18,-1012-12,612-11,620 18,-327-6,574 25,60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0" y="2130426"/>
            <a:ext cx="103632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
        <p:nvSpPr>
          <p:cNvPr id="4" name="Rectangle 4">
            <a:extLst>
              <a:ext uri="{FF2B5EF4-FFF2-40B4-BE49-F238E27FC236}">
                <a16:creationId xmlns:a16="http://schemas.microsoft.com/office/drawing/2014/main" id="{D03B16C0-1935-4827-90DC-ADFB2457D2FC}"/>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5" name="Rectangle 5">
            <a:extLst>
              <a:ext uri="{FF2B5EF4-FFF2-40B4-BE49-F238E27FC236}">
                <a16:creationId xmlns:a16="http://schemas.microsoft.com/office/drawing/2014/main" id="{9605F1BA-B6F1-4940-8855-07100604FE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350A1E-BDC5-49D8-BE8A-55E99BD336FA}"/>
              </a:ext>
            </a:extLst>
          </p:cNvPr>
          <p:cNvSpPr>
            <a:spLocks noGrp="1" noChangeArrowheads="1"/>
          </p:cNvSpPr>
          <p:nvPr>
            <p:ph type="sldNum" sz="quarter" idx="12"/>
          </p:nvPr>
        </p:nvSpPr>
        <p:spPr>
          <a:ln/>
        </p:spPr>
        <p:txBody>
          <a:bodyPr/>
          <a:lstStyle>
            <a:lvl1pPr>
              <a:defRPr/>
            </a:lvl1pPr>
          </a:lstStyle>
          <a:p>
            <a:pPr>
              <a:defRPr/>
            </a:pPr>
            <a:fld id="{5D3245E8-4E59-4877-B35C-15EC574C9CF7}" type="slidenum">
              <a:rPr lang="ar-SA" altLang="en-US"/>
              <a:pPr>
                <a:defRPr/>
              </a:pPr>
              <a:t>‹#›</a:t>
            </a:fld>
            <a:endParaRPr lang="en-US" altLang="en-US"/>
          </a:p>
        </p:txBody>
      </p:sp>
    </p:spTree>
    <p:extLst>
      <p:ext uri="{BB962C8B-B14F-4D97-AF65-F5344CB8AC3E}">
        <p14:creationId xmlns:p14="http://schemas.microsoft.com/office/powerpoint/2010/main" val="262881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4">
            <a:extLst>
              <a:ext uri="{FF2B5EF4-FFF2-40B4-BE49-F238E27FC236}">
                <a16:creationId xmlns:a16="http://schemas.microsoft.com/office/drawing/2014/main" id="{7B0FA9C0-A8FB-47BB-B9CA-18E147A273B1}"/>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5" name="Rectangle 5">
            <a:extLst>
              <a:ext uri="{FF2B5EF4-FFF2-40B4-BE49-F238E27FC236}">
                <a16:creationId xmlns:a16="http://schemas.microsoft.com/office/drawing/2014/main" id="{460C145D-01B3-49D6-BEFA-8BB2C6E4A1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527716-0DF4-42EF-9F89-445FBD8662BA}"/>
              </a:ext>
            </a:extLst>
          </p:cNvPr>
          <p:cNvSpPr>
            <a:spLocks noGrp="1" noChangeArrowheads="1"/>
          </p:cNvSpPr>
          <p:nvPr>
            <p:ph type="sldNum" sz="quarter" idx="12"/>
          </p:nvPr>
        </p:nvSpPr>
        <p:spPr>
          <a:ln/>
        </p:spPr>
        <p:txBody>
          <a:bodyPr/>
          <a:lstStyle>
            <a:lvl1pPr>
              <a:defRPr/>
            </a:lvl1pPr>
          </a:lstStyle>
          <a:p>
            <a:pPr>
              <a:defRPr/>
            </a:pPr>
            <a:fld id="{5435941B-39B4-494F-AFD6-803DDB20FFAB}" type="slidenum">
              <a:rPr lang="ar-SA" altLang="en-US"/>
              <a:pPr>
                <a:defRPr/>
              </a:pPr>
              <a:t>‹#›</a:t>
            </a:fld>
            <a:endParaRPr lang="en-US" altLang="en-US"/>
          </a:p>
        </p:txBody>
      </p:sp>
    </p:spTree>
    <p:extLst>
      <p:ext uri="{BB962C8B-B14F-4D97-AF65-F5344CB8AC3E}">
        <p14:creationId xmlns:p14="http://schemas.microsoft.com/office/powerpoint/2010/main" val="233890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4">
            <a:extLst>
              <a:ext uri="{FF2B5EF4-FFF2-40B4-BE49-F238E27FC236}">
                <a16:creationId xmlns:a16="http://schemas.microsoft.com/office/drawing/2014/main" id="{450DDFBB-917A-4425-8379-EC521D968990}"/>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5" name="Rectangle 5">
            <a:extLst>
              <a:ext uri="{FF2B5EF4-FFF2-40B4-BE49-F238E27FC236}">
                <a16:creationId xmlns:a16="http://schemas.microsoft.com/office/drawing/2014/main" id="{CB1C569E-7503-4208-B89A-1DD3363D57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E86043-8F99-42D2-A5E3-B87B1134E45B}"/>
              </a:ext>
            </a:extLst>
          </p:cNvPr>
          <p:cNvSpPr>
            <a:spLocks noGrp="1" noChangeArrowheads="1"/>
          </p:cNvSpPr>
          <p:nvPr>
            <p:ph type="sldNum" sz="quarter" idx="12"/>
          </p:nvPr>
        </p:nvSpPr>
        <p:spPr>
          <a:ln/>
        </p:spPr>
        <p:txBody>
          <a:bodyPr/>
          <a:lstStyle>
            <a:lvl1pPr>
              <a:defRPr/>
            </a:lvl1pPr>
          </a:lstStyle>
          <a:p>
            <a:pPr>
              <a:defRPr/>
            </a:pPr>
            <a:fld id="{529F00D3-7837-4531-B44B-E0CA54558CEA}" type="slidenum">
              <a:rPr lang="ar-SA" altLang="en-US"/>
              <a:pPr>
                <a:defRPr/>
              </a:pPr>
              <a:t>‹#›</a:t>
            </a:fld>
            <a:endParaRPr lang="en-US" altLang="en-US"/>
          </a:p>
        </p:txBody>
      </p:sp>
    </p:spTree>
    <p:extLst>
      <p:ext uri="{BB962C8B-B14F-4D97-AF65-F5344CB8AC3E}">
        <p14:creationId xmlns:p14="http://schemas.microsoft.com/office/powerpoint/2010/main" val="1371018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5967235B-806A-43F9-B543-6CE5EB549F24}" type="datetimeFigureOut">
              <a:rPr lang="en-US" smtClean="0"/>
              <a:pPr/>
              <a:t>4/27/2024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2D0DAAAA-ADE2-4D86-B443-4795D1BC0267}" type="slidenum">
              <a:rPr lang="en-US" smtClean="0"/>
              <a:pPr/>
              <a:t>‹#›</a:t>
            </a:fld>
            <a:endParaRPr lang="en-US" dirty="0"/>
          </a:p>
        </p:txBody>
      </p:sp>
    </p:spTree>
    <p:extLst>
      <p:ext uri="{BB962C8B-B14F-4D97-AF65-F5344CB8AC3E}">
        <p14:creationId xmlns:p14="http://schemas.microsoft.com/office/powerpoint/2010/main" val="3773119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ar-IQ"/>
              <a:t>م. ســـرباز</a:t>
            </a: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3775570876"/>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67235B-806A-43F9-B543-6CE5EB549F24}" type="datetimeFigureOut">
              <a:rPr lang="en-US" smtClean="0"/>
              <a:pPr/>
              <a:t>4/27/2024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DAAAA-ADE2-4D86-B443-4795D1BC0267}" type="slidenum">
              <a:rPr lang="en-US" smtClean="0"/>
              <a:pPr/>
              <a:t>‹#›</a:t>
            </a:fld>
            <a:endParaRPr lang="en-US" dirty="0"/>
          </a:p>
        </p:txBody>
      </p:sp>
    </p:spTree>
    <p:extLst>
      <p:ext uri="{BB962C8B-B14F-4D97-AF65-F5344CB8AC3E}">
        <p14:creationId xmlns:p14="http://schemas.microsoft.com/office/powerpoint/2010/main" val="370781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ar-IQ"/>
              <a:t>م. ســـرباز</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3921744954"/>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ar-IQ"/>
              <a:t>م. ســـرباز</a:t>
            </a: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3812148289"/>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67235B-806A-43F9-B543-6CE5EB549F24}" type="datetimeFigureOut">
              <a:rPr lang="en-US" smtClean="0"/>
              <a:pPr/>
              <a:t>4/27/2024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0DAAAA-ADE2-4D86-B443-4795D1BC0267}" type="slidenum">
              <a:rPr lang="en-US" smtClean="0"/>
              <a:pPr/>
              <a:t>‹#›</a:t>
            </a:fld>
            <a:endParaRPr lang="en-US" dirty="0"/>
          </a:p>
        </p:txBody>
      </p:sp>
    </p:spTree>
    <p:extLst>
      <p:ext uri="{BB962C8B-B14F-4D97-AF65-F5344CB8AC3E}">
        <p14:creationId xmlns:p14="http://schemas.microsoft.com/office/powerpoint/2010/main" val="3543389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7235B-806A-43F9-B543-6CE5EB549F24}" type="datetimeFigureOut">
              <a:rPr lang="en-US" smtClean="0"/>
              <a:pPr/>
              <a:t>4/27/2024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0DAAAA-ADE2-4D86-B443-4795D1BC0267}" type="slidenum">
              <a:rPr lang="en-US" smtClean="0"/>
              <a:pPr/>
              <a:t>‹#›</a:t>
            </a:fld>
            <a:endParaRPr lang="en-US" dirty="0"/>
          </a:p>
        </p:txBody>
      </p:sp>
    </p:spTree>
    <p:extLst>
      <p:ext uri="{BB962C8B-B14F-4D97-AF65-F5344CB8AC3E}">
        <p14:creationId xmlns:p14="http://schemas.microsoft.com/office/powerpoint/2010/main" val="2657491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ar-IQ"/>
              <a:t>م. ســـرباز</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2015539515"/>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4">
            <a:extLst>
              <a:ext uri="{FF2B5EF4-FFF2-40B4-BE49-F238E27FC236}">
                <a16:creationId xmlns:a16="http://schemas.microsoft.com/office/drawing/2014/main" id="{F17FC36E-1344-469C-9113-50F8A5F4AF73}"/>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5" name="Rectangle 5">
            <a:extLst>
              <a:ext uri="{FF2B5EF4-FFF2-40B4-BE49-F238E27FC236}">
                <a16:creationId xmlns:a16="http://schemas.microsoft.com/office/drawing/2014/main" id="{4492D05F-6E15-4772-A29E-54A377DC8C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73CB53-04B8-44D6-880F-0C4DFB9A9A81}"/>
              </a:ext>
            </a:extLst>
          </p:cNvPr>
          <p:cNvSpPr>
            <a:spLocks noGrp="1" noChangeArrowheads="1"/>
          </p:cNvSpPr>
          <p:nvPr>
            <p:ph type="sldNum" sz="quarter" idx="12"/>
          </p:nvPr>
        </p:nvSpPr>
        <p:spPr>
          <a:ln/>
        </p:spPr>
        <p:txBody>
          <a:bodyPr/>
          <a:lstStyle>
            <a:lvl1pPr>
              <a:defRPr/>
            </a:lvl1pPr>
          </a:lstStyle>
          <a:p>
            <a:pPr>
              <a:defRPr/>
            </a:pPr>
            <a:fld id="{9C74D1CB-6770-42AC-B6F1-F3C13FAD11AB}" type="slidenum">
              <a:rPr lang="ar-SA" altLang="en-US"/>
              <a:pPr>
                <a:defRPr/>
              </a:pPr>
              <a:t>‹#›</a:t>
            </a:fld>
            <a:endParaRPr lang="en-US" altLang="en-US"/>
          </a:p>
        </p:txBody>
      </p:sp>
    </p:spTree>
    <p:extLst>
      <p:ext uri="{BB962C8B-B14F-4D97-AF65-F5344CB8AC3E}">
        <p14:creationId xmlns:p14="http://schemas.microsoft.com/office/powerpoint/2010/main" val="741026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67235B-806A-43F9-B543-6CE5EB549F24}" type="datetimeFigureOut">
              <a:rPr lang="en-US" smtClean="0"/>
              <a:pPr/>
              <a:t>4/27/2024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0DAAAA-ADE2-4D86-B443-4795D1BC0267}" type="slidenum">
              <a:rPr lang="en-US" smtClean="0"/>
              <a:pPr/>
              <a:t>‹#›</a:t>
            </a:fld>
            <a:endParaRPr lang="en-US" dirty="0"/>
          </a:p>
        </p:txBody>
      </p:sp>
    </p:spTree>
    <p:extLst>
      <p:ext uri="{BB962C8B-B14F-4D97-AF65-F5344CB8AC3E}">
        <p14:creationId xmlns:p14="http://schemas.microsoft.com/office/powerpoint/2010/main" val="194152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ar-IQ"/>
              <a:t>م. ســـرباز</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3693483758"/>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ar-IQ"/>
              <a:t>م. ســـرباز</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4224172028"/>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ar-IQ"/>
              <a:t>م. ســـرباز</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41441162"/>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ar-IQ"/>
              <a:t>م. ســـرباز</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1581573421"/>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r>
              <a:rPr lang="ar-IQ"/>
              <a:t>م. ســـرباز</a:t>
            </a: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914224658"/>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r>
              <a:rPr lang="ar-IQ"/>
              <a:t>م. ســـرباز</a:t>
            </a: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3136162377"/>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ar-IQ"/>
              <a:t>م. ســـرباز</a:t>
            </a: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2836631077"/>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ar-IQ"/>
              <a:t>م. ســـرباز</a:t>
            </a: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1470218152"/>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B4706CF-A375-45FD-B548-5E36DF885309}"/>
              </a:ext>
            </a:extLst>
          </p:cNvPr>
          <p:cNvSpPr>
            <a:spLocks noGrp="1"/>
          </p:cNvSpPr>
          <p:nvPr>
            <p:ph type="dt" sz="half" idx="10"/>
          </p:nvPr>
        </p:nvSpPr>
        <p:spPr/>
        <p:txBody>
          <a:bodyPr/>
          <a:lstStyle>
            <a:lvl1pPr>
              <a:defRPr/>
            </a:lvl1pPr>
          </a:lstStyle>
          <a:p>
            <a:pPr>
              <a:defRPr/>
            </a:pPr>
            <a:fld id="{AB40118A-7D1C-4053-9AF3-9FFFDCB1A625}" type="datetimeFigureOut">
              <a:rPr lang="en-US"/>
              <a:pPr>
                <a:defRPr/>
              </a:pPr>
              <a:t>4/27/2024</a:t>
            </a:fld>
            <a:endParaRPr lang="en-US" dirty="0"/>
          </a:p>
        </p:txBody>
      </p:sp>
      <p:sp>
        <p:nvSpPr>
          <p:cNvPr id="5" name="Footer Placeholder 4">
            <a:extLst>
              <a:ext uri="{FF2B5EF4-FFF2-40B4-BE49-F238E27FC236}">
                <a16:creationId xmlns:a16="http://schemas.microsoft.com/office/drawing/2014/main" id="{8C4EBBC7-39D8-4D80-900D-F06A2CEFA4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41B206-D1B1-4CFB-8001-B80DD81AD11E}"/>
              </a:ext>
            </a:extLst>
          </p:cNvPr>
          <p:cNvSpPr>
            <a:spLocks noGrp="1"/>
          </p:cNvSpPr>
          <p:nvPr>
            <p:ph type="sldNum" sz="quarter" idx="12"/>
          </p:nvPr>
        </p:nvSpPr>
        <p:spPr/>
        <p:txBody>
          <a:bodyPr/>
          <a:lstStyle>
            <a:lvl1pPr>
              <a:defRPr/>
            </a:lvl1pPr>
          </a:lstStyle>
          <a:p>
            <a:pPr>
              <a:defRPr/>
            </a:pPr>
            <a:fld id="{9F8CA88E-7CB6-40A3-A7B5-509C9476B59E}" type="slidenum">
              <a:rPr lang="en-US"/>
              <a:pPr>
                <a:defRPr/>
              </a:pPr>
              <a:t>‹#›</a:t>
            </a:fld>
            <a:endParaRPr lang="en-US" dirty="0"/>
          </a:p>
        </p:txBody>
      </p:sp>
    </p:spTree>
    <p:extLst>
      <p:ext uri="{BB962C8B-B14F-4D97-AF65-F5344CB8AC3E}">
        <p14:creationId xmlns:p14="http://schemas.microsoft.com/office/powerpoint/2010/main" val="200971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
        <p:nvSpPr>
          <p:cNvPr id="4" name="Rectangle 4">
            <a:extLst>
              <a:ext uri="{FF2B5EF4-FFF2-40B4-BE49-F238E27FC236}">
                <a16:creationId xmlns:a16="http://schemas.microsoft.com/office/drawing/2014/main" id="{6BC2D28A-E902-4867-B907-41DD1A0FB004}"/>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5" name="Rectangle 5">
            <a:extLst>
              <a:ext uri="{FF2B5EF4-FFF2-40B4-BE49-F238E27FC236}">
                <a16:creationId xmlns:a16="http://schemas.microsoft.com/office/drawing/2014/main" id="{D069CCA1-D867-49EE-9D49-372002DE95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57C2B1-0E3E-4212-A846-ABD48B1B7D39}"/>
              </a:ext>
            </a:extLst>
          </p:cNvPr>
          <p:cNvSpPr>
            <a:spLocks noGrp="1" noChangeArrowheads="1"/>
          </p:cNvSpPr>
          <p:nvPr>
            <p:ph type="sldNum" sz="quarter" idx="12"/>
          </p:nvPr>
        </p:nvSpPr>
        <p:spPr>
          <a:ln/>
        </p:spPr>
        <p:txBody>
          <a:bodyPr/>
          <a:lstStyle>
            <a:lvl1pPr>
              <a:defRPr/>
            </a:lvl1pPr>
          </a:lstStyle>
          <a:p>
            <a:pPr>
              <a:defRPr/>
            </a:pPr>
            <a:fld id="{1E85347A-31AE-4DB9-8D72-3370D9280485}" type="slidenum">
              <a:rPr lang="ar-SA" altLang="en-US"/>
              <a:pPr>
                <a:defRPr/>
              </a:pPr>
              <a:t>‹#›</a:t>
            </a:fld>
            <a:endParaRPr lang="en-US" altLang="en-US"/>
          </a:p>
        </p:txBody>
      </p:sp>
    </p:spTree>
    <p:extLst>
      <p:ext uri="{BB962C8B-B14F-4D97-AF65-F5344CB8AC3E}">
        <p14:creationId xmlns:p14="http://schemas.microsoft.com/office/powerpoint/2010/main" val="3302183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6E242-EA39-425B-868F-158D22B33465}"/>
              </a:ext>
            </a:extLst>
          </p:cNvPr>
          <p:cNvSpPr>
            <a:spLocks noGrp="1"/>
          </p:cNvSpPr>
          <p:nvPr>
            <p:ph type="dt" sz="half" idx="10"/>
          </p:nvPr>
        </p:nvSpPr>
        <p:spPr/>
        <p:txBody>
          <a:bodyPr/>
          <a:lstStyle>
            <a:lvl1pPr>
              <a:defRPr/>
            </a:lvl1pPr>
          </a:lstStyle>
          <a:p>
            <a:pPr>
              <a:defRPr/>
            </a:pPr>
            <a:fld id="{2BD1E20C-09D4-4F74-94A7-6290598E591E}" type="datetimeFigureOut">
              <a:rPr lang="en-US"/>
              <a:pPr>
                <a:defRPr/>
              </a:pPr>
              <a:t>4/27/2024</a:t>
            </a:fld>
            <a:endParaRPr lang="en-US" dirty="0"/>
          </a:p>
        </p:txBody>
      </p:sp>
      <p:sp>
        <p:nvSpPr>
          <p:cNvPr id="5" name="Footer Placeholder 4">
            <a:extLst>
              <a:ext uri="{FF2B5EF4-FFF2-40B4-BE49-F238E27FC236}">
                <a16:creationId xmlns:a16="http://schemas.microsoft.com/office/drawing/2014/main" id="{4AEF15E4-4CA5-42AC-B951-37385BC546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503D10-B19E-46C9-A03A-FFC96833C073}"/>
              </a:ext>
            </a:extLst>
          </p:cNvPr>
          <p:cNvSpPr>
            <a:spLocks noGrp="1"/>
          </p:cNvSpPr>
          <p:nvPr>
            <p:ph type="sldNum" sz="quarter" idx="12"/>
          </p:nvPr>
        </p:nvSpPr>
        <p:spPr/>
        <p:txBody>
          <a:bodyPr/>
          <a:lstStyle>
            <a:lvl1pPr>
              <a:defRPr/>
            </a:lvl1pPr>
          </a:lstStyle>
          <a:p>
            <a:pPr>
              <a:defRPr/>
            </a:pPr>
            <a:fld id="{7BC7BEDD-943B-4510-9EF9-55AE951A5015}" type="slidenum">
              <a:rPr lang="en-US"/>
              <a:pPr>
                <a:defRPr/>
              </a:pPr>
              <a:t>‹#›</a:t>
            </a:fld>
            <a:endParaRPr lang="en-US" dirty="0"/>
          </a:p>
        </p:txBody>
      </p:sp>
    </p:spTree>
    <p:extLst>
      <p:ext uri="{BB962C8B-B14F-4D97-AF65-F5344CB8AC3E}">
        <p14:creationId xmlns:p14="http://schemas.microsoft.com/office/powerpoint/2010/main" val="2965009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453ACA-B714-4253-8688-2557F0E9E6D0}"/>
              </a:ext>
            </a:extLst>
          </p:cNvPr>
          <p:cNvSpPr>
            <a:spLocks noGrp="1"/>
          </p:cNvSpPr>
          <p:nvPr>
            <p:ph type="dt" sz="half" idx="10"/>
          </p:nvPr>
        </p:nvSpPr>
        <p:spPr/>
        <p:txBody>
          <a:bodyPr/>
          <a:lstStyle>
            <a:lvl1pPr>
              <a:defRPr/>
            </a:lvl1pPr>
          </a:lstStyle>
          <a:p>
            <a:pPr>
              <a:defRPr/>
            </a:pPr>
            <a:fld id="{A764E3DF-77B3-4A63-8EFF-5BCC80609743}" type="datetimeFigureOut">
              <a:rPr lang="en-US"/>
              <a:pPr>
                <a:defRPr/>
              </a:pPr>
              <a:t>4/27/2024</a:t>
            </a:fld>
            <a:endParaRPr lang="en-US" dirty="0"/>
          </a:p>
        </p:txBody>
      </p:sp>
      <p:sp>
        <p:nvSpPr>
          <p:cNvPr id="5" name="Footer Placeholder 4">
            <a:extLst>
              <a:ext uri="{FF2B5EF4-FFF2-40B4-BE49-F238E27FC236}">
                <a16:creationId xmlns:a16="http://schemas.microsoft.com/office/drawing/2014/main" id="{3A2C22B7-AB5A-4751-8ABB-90872033B5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5B959-B2E1-49F9-B679-91A79EB26001}"/>
              </a:ext>
            </a:extLst>
          </p:cNvPr>
          <p:cNvSpPr>
            <a:spLocks noGrp="1"/>
          </p:cNvSpPr>
          <p:nvPr>
            <p:ph type="sldNum" sz="quarter" idx="12"/>
          </p:nvPr>
        </p:nvSpPr>
        <p:spPr/>
        <p:txBody>
          <a:bodyPr/>
          <a:lstStyle>
            <a:lvl1pPr>
              <a:defRPr/>
            </a:lvl1pPr>
          </a:lstStyle>
          <a:p>
            <a:pPr>
              <a:defRPr/>
            </a:pPr>
            <a:fld id="{2B480E90-070C-48C1-B601-813545C8D968}" type="slidenum">
              <a:rPr lang="en-US"/>
              <a:pPr>
                <a:defRPr/>
              </a:pPr>
              <a:t>‹#›</a:t>
            </a:fld>
            <a:endParaRPr lang="en-US" dirty="0"/>
          </a:p>
        </p:txBody>
      </p:sp>
    </p:spTree>
    <p:extLst>
      <p:ext uri="{BB962C8B-B14F-4D97-AF65-F5344CB8AC3E}">
        <p14:creationId xmlns:p14="http://schemas.microsoft.com/office/powerpoint/2010/main" val="3856844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163CFA-0B5F-4BAF-AFB5-D07BBC4F9BE5}"/>
              </a:ext>
            </a:extLst>
          </p:cNvPr>
          <p:cNvSpPr>
            <a:spLocks noGrp="1"/>
          </p:cNvSpPr>
          <p:nvPr>
            <p:ph type="dt" sz="half" idx="10"/>
          </p:nvPr>
        </p:nvSpPr>
        <p:spPr/>
        <p:txBody>
          <a:bodyPr/>
          <a:lstStyle>
            <a:lvl1pPr>
              <a:defRPr/>
            </a:lvl1pPr>
          </a:lstStyle>
          <a:p>
            <a:pPr>
              <a:defRPr/>
            </a:pPr>
            <a:fld id="{BF6E36E5-B94C-42FB-9D8B-DBB25E01D563}" type="datetimeFigureOut">
              <a:rPr lang="en-US"/>
              <a:pPr>
                <a:defRPr/>
              </a:pPr>
              <a:t>4/27/2024</a:t>
            </a:fld>
            <a:endParaRPr lang="en-US" dirty="0"/>
          </a:p>
        </p:txBody>
      </p:sp>
      <p:sp>
        <p:nvSpPr>
          <p:cNvPr id="6" name="Footer Placeholder 4">
            <a:extLst>
              <a:ext uri="{FF2B5EF4-FFF2-40B4-BE49-F238E27FC236}">
                <a16:creationId xmlns:a16="http://schemas.microsoft.com/office/drawing/2014/main" id="{33CC859C-8AF9-42E7-86BE-C94025E30F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94A983-5235-48D6-85A5-75BF6B72A55C}"/>
              </a:ext>
            </a:extLst>
          </p:cNvPr>
          <p:cNvSpPr>
            <a:spLocks noGrp="1"/>
          </p:cNvSpPr>
          <p:nvPr>
            <p:ph type="sldNum" sz="quarter" idx="12"/>
          </p:nvPr>
        </p:nvSpPr>
        <p:spPr/>
        <p:txBody>
          <a:bodyPr/>
          <a:lstStyle>
            <a:lvl1pPr>
              <a:defRPr/>
            </a:lvl1pPr>
          </a:lstStyle>
          <a:p>
            <a:pPr>
              <a:defRPr/>
            </a:pPr>
            <a:fld id="{58DDFA52-F90F-4CE6-9618-26317C522C76}" type="slidenum">
              <a:rPr lang="en-US"/>
              <a:pPr>
                <a:defRPr/>
              </a:pPr>
              <a:t>‹#›</a:t>
            </a:fld>
            <a:endParaRPr lang="en-US" dirty="0"/>
          </a:p>
        </p:txBody>
      </p:sp>
    </p:spTree>
    <p:extLst>
      <p:ext uri="{BB962C8B-B14F-4D97-AF65-F5344CB8AC3E}">
        <p14:creationId xmlns:p14="http://schemas.microsoft.com/office/powerpoint/2010/main" val="2261677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C2E90AA-6EB2-4F06-AF20-672C6E2ACD6C}"/>
              </a:ext>
            </a:extLst>
          </p:cNvPr>
          <p:cNvSpPr>
            <a:spLocks noGrp="1"/>
          </p:cNvSpPr>
          <p:nvPr>
            <p:ph type="dt" sz="half" idx="10"/>
          </p:nvPr>
        </p:nvSpPr>
        <p:spPr/>
        <p:txBody>
          <a:bodyPr/>
          <a:lstStyle>
            <a:lvl1pPr>
              <a:defRPr/>
            </a:lvl1pPr>
          </a:lstStyle>
          <a:p>
            <a:pPr>
              <a:defRPr/>
            </a:pPr>
            <a:fld id="{1FD1AE29-891A-435C-9C60-87E03FDCF12A}" type="datetimeFigureOut">
              <a:rPr lang="en-US"/>
              <a:pPr>
                <a:defRPr/>
              </a:pPr>
              <a:t>4/27/2024</a:t>
            </a:fld>
            <a:endParaRPr lang="en-US" dirty="0"/>
          </a:p>
        </p:txBody>
      </p:sp>
      <p:sp>
        <p:nvSpPr>
          <p:cNvPr id="8" name="Footer Placeholder 4">
            <a:extLst>
              <a:ext uri="{FF2B5EF4-FFF2-40B4-BE49-F238E27FC236}">
                <a16:creationId xmlns:a16="http://schemas.microsoft.com/office/drawing/2014/main" id="{56EB3121-BCDB-4B63-AD2D-DBB41F01A9F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C96DA1-6402-4548-BA41-6F99F75662BF}"/>
              </a:ext>
            </a:extLst>
          </p:cNvPr>
          <p:cNvSpPr>
            <a:spLocks noGrp="1"/>
          </p:cNvSpPr>
          <p:nvPr>
            <p:ph type="sldNum" sz="quarter" idx="12"/>
          </p:nvPr>
        </p:nvSpPr>
        <p:spPr/>
        <p:txBody>
          <a:bodyPr/>
          <a:lstStyle>
            <a:lvl1pPr>
              <a:defRPr/>
            </a:lvl1pPr>
          </a:lstStyle>
          <a:p>
            <a:pPr>
              <a:defRPr/>
            </a:pPr>
            <a:fld id="{8D8029CE-DDE7-43E4-8586-0CB3BE039D2D}" type="slidenum">
              <a:rPr lang="en-US"/>
              <a:pPr>
                <a:defRPr/>
              </a:pPr>
              <a:t>‹#›</a:t>
            </a:fld>
            <a:endParaRPr lang="en-US" dirty="0"/>
          </a:p>
        </p:txBody>
      </p:sp>
    </p:spTree>
    <p:extLst>
      <p:ext uri="{BB962C8B-B14F-4D97-AF65-F5344CB8AC3E}">
        <p14:creationId xmlns:p14="http://schemas.microsoft.com/office/powerpoint/2010/main" val="3212538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D12D4A5-67F4-4AF8-8A3D-BAB478E4E8E2}"/>
              </a:ext>
            </a:extLst>
          </p:cNvPr>
          <p:cNvSpPr>
            <a:spLocks noGrp="1"/>
          </p:cNvSpPr>
          <p:nvPr>
            <p:ph type="dt" sz="half" idx="10"/>
          </p:nvPr>
        </p:nvSpPr>
        <p:spPr/>
        <p:txBody>
          <a:bodyPr/>
          <a:lstStyle>
            <a:lvl1pPr>
              <a:defRPr/>
            </a:lvl1pPr>
          </a:lstStyle>
          <a:p>
            <a:pPr>
              <a:defRPr/>
            </a:pPr>
            <a:fld id="{EF0378E9-191D-447F-BA32-562CFA9AE0F7}" type="datetimeFigureOut">
              <a:rPr lang="en-US"/>
              <a:pPr>
                <a:defRPr/>
              </a:pPr>
              <a:t>4/27/2024</a:t>
            </a:fld>
            <a:endParaRPr lang="en-US" dirty="0"/>
          </a:p>
        </p:txBody>
      </p:sp>
      <p:sp>
        <p:nvSpPr>
          <p:cNvPr id="4" name="Footer Placeholder 4">
            <a:extLst>
              <a:ext uri="{FF2B5EF4-FFF2-40B4-BE49-F238E27FC236}">
                <a16:creationId xmlns:a16="http://schemas.microsoft.com/office/drawing/2014/main" id="{4DABF7ED-ACFE-4EEB-ADB5-F46B7206A55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49BD95A-63E5-446E-9853-62F8281964A0}"/>
              </a:ext>
            </a:extLst>
          </p:cNvPr>
          <p:cNvSpPr>
            <a:spLocks noGrp="1"/>
          </p:cNvSpPr>
          <p:nvPr>
            <p:ph type="sldNum" sz="quarter" idx="12"/>
          </p:nvPr>
        </p:nvSpPr>
        <p:spPr/>
        <p:txBody>
          <a:bodyPr/>
          <a:lstStyle>
            <a:lvl1pPr>
              <a:defRPr/>
            </a:lvl1pPr>
          </a:lstStyle>
          <a:p>
            <a:pPr>
              <a:defRPr/>
            </a:pPr>
            <a:fld id="{1BAE7E3E-C6CB-474E-A631-44DBF30A259F}" type="slidenum">
              <a:rPr lang="en-US"/>
              <a:pPr>
                <a:defRPr/>
              </a:pPr>
              <a:t>‹#›</a:t>
            </a:fld>
            <a:endParaRPr lang="en-US" dirty="0"/>
          </a:p>
        </p:txBody>
      </p:sp>
    </p:spTree>
    <p:extLst>
      <p:ext uri="{BB962C8B-B14F-4D97-AF65-F5344CB8AC3E}">
        <p14:creationId xmlns:p14="http://schemas.microsoft.com/office/powerpoint/2010/main" val="1549138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8A5B7CA-2B73-47E7-9B7A-9C09307F3272}"/>
              </a:ext>
            </a:extLst>
          </p:cNvPr>
          <p:cNvSpPr>
            <a:spLocks noGrp="1"/>
          </p:cNvSpPr>
          <p:nvPr>
            <p:ph type="dt" sz="half" idx="10"/>
          </p:nvPr>
        </p:nvSpPr>
        <p:spPr/>
        <p:txBody>
          <a:bodyPr/>
          <a:lstStyle>
            <a:lvl1pPr>
              <a:defRPr/>
            </a:lvl1pPr>
          </a:lstStyle>
          <a:p>
            <a:pPr>
              <a:defRPr/>
            </a:pPr>
            <a:fld id="{795450D8-20BF-4BDD-A3C6-121F458A06C5}" type="datetimeFigureOut">
              <a:rPr lang="en-US"/>
              <a:pPr>
                <a:defRPr/>
              </a:pPr>
              <a:t>4/27/2024</a:t>
            </a:fld>
            <a:endParaRPr lang="en-US" dirty="0"/>
          </a:p>
        </p:txBody>
      </p:sp>
      <p:sp>
        <p:nvSpPr>
          <p:cNvPr id="3" name="Footer Placeholder 4">
            <a:extLst>
              <a:ext uri="{FF2B5EF4-FFF2-40B4-BE49-F238E27FC236}">
                <a16:creationId xmlns:a16="http://schemas.microsoft.com/office/drawing/2014/main" id="{CAAD1283-4B3C-4178-AC84-92AB46AD18D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94B8025-BFAE-4E07-8E00-26603DA5CCB5}"/>
              </a:ext>
            </a:extLst>
          </p:cNvPr>
          <p:cNvSpPr>
            <a:spLocks noGrp="1"/>
          </p:cNvSpPr>
          <p:nvPr>
            <p:ph type="sldNum" sz="quarter" idx="12"/>
          </p:nvPr>
        </p:nvSpPr>
        <p:spPr/>
        <p:txBody>
          <a:bodyPr/>
          <a:lstStyle>
            <a:lvl1pPr>
              <a:defRPr/>
            </a:lvl1pPr>
          </a:lstStyle>
          <a:p>
            <a:pPr>
              <a:defRPr/>
            </a:pPr>
            <a:fld id="{8D41F453-ADED-456C-8A6A-6CA1A87D68C8}" type="slidenum">
              <a:rPr lang="en-US"/>
              <a:pPr>
                <a:defRPr/>
              </a:pPr>
              <a:t>‹#›</a:t>
            </a:fld>
            <a:endParaRPr lang="en-US" dirty="0"/>
          </a:p>
        </p:txBody>
      </p:sp>
    </p:spTree>
    <p:extLst>
      <p:ext uri="{BB962C8B-B14F-4D97-AF65-F5344CB8AC3E}">
        <p14:creationId xmlns:p14="http://schemas.microsoft.com/office/powerpoint/2010/main" val="3660166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C777E3-261B-4274-B66C-EAE002D4E51C}"/>
              </a:ext>
            </a:extLst>
          </p:cNvPr>
          <p:cNvSpPr>
            <a:spLocks noGrp="1"/>
          </p:cNvSpPr>
          <p:nvPr>
            <p:ph type="dt" sz="half" idx="10"/>
          </p:nvPr>
        </p:nvSpPr>
        <p:spPr/>
        <p:txBody>
          <a:bodyPr/>
          <a:lstStyle>
            <a:lvl1pPr>
              <a:defRPr/>
            </a:lvl1pPr>
          </a:lstStyle>
          <a:p>
            <a:pPr>
              <a:defRPr/>
            </a:pPr>
            <a:fld id="{431ADE3D-A347-484B-9D86-FF4D9ECBD67D}" type="datetimeFigureOut">
              <a:rPr lang="en-US"/>
              <a:pPr>
                <a:defRPr/>
              </a:pPr>
              <a:t>4/27/2024</a:t>
            </a:fld>
            <a:endParaRPr lang="en-US" dirty="0"/>
          </a:p>
        </p:txBody>
      </p:sp>
      <p:sp>
        <p:nvSpPr>
          <p:cNvPr id="6" name="Footer Placeholder 4">
            <a:extLst>
              <a:ext uri="{FF2B5EF4-FFF2-40B4-BE49-F238E27FC236}">
                <a16:creationId xmlns:a16="http://schemas.microsoft.com/office/drawing/2014/main" id="{3DCC63C9-DA1F-41F4-9CF8-9D2C8BD7CB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AAEC39-DFF1-477B-B6B8-B1629050FCBA}"/>
              </a:ext>
            </a:extLst>
          </p:cNvPr>
          <p:cNvSpPr>
            <a:spLocks noGrp="1"/>
          </p:cNvSpPr>
          <p:nvPr>
            <p:ph type="sldNum" sz="quarter" idx="12"/>
          </p:nvPr>
        </p:nvSpPr>
        <p:spPr/>
        <p:txBody>
          <a:bodyPr/>
          <a:lstStyle>
            <a:lvl1pPr>
              <a:defRPr/>
            </a:lvl1pPr>
          </a:lstStyle>
          <a:p>
            <a:pPr>
              <a:defRPr/>
            </a:pPr>
            <a:fld id="{D3257CE6-50DD-4E25-9671-6AA140E9DA0F}" type="slidenum">
              <a:rPr lang="en-US"/>
              <a:pPr>
                <a:defRPr/>
              </a:pPr>
              <a:t>‹#›</a:t>
            </a:fld>
            <a:endParaRPr lang="en-US" dirty="0"/>
          </a:p>
        </p:txBody>
      </p:sp>
    </p:spTree>
    <p:extLst>
      <p:ext uri="{BB962C8B-B14F-4D97-AF65-F5344CB8AC3E}">
        <p14:creationId xmlns:p14="http://schemas.microsoft.com/office/powerpoint/2010/main" val="3909662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F6D72D3-1087-4293-9BA9-11232CB68048}"/>
              </a:ext>
            </a:extLst>
          </p:cNvPr>
          <p:cNvSpPr>
            <a:spLocks noGrp="1"/>
          </p:cNvSpPr>
          <p:nvPr>
            <p:ph type="dt" sz="half" idx="10"/>
          </p:nvPr>
        </p:nvSpPr>
        <p:spPr/>
        <p:txBody>
          <a:bodyPr/>
          <a:lstStyle>
            <a:lvl1pPr>
              <a:defRPr/>
            </a:lvl1pPr>
          </a:lstStyle>
          <a:p>
            <a:pPr>
              <a:defRPr/>
            </a:pPr>
            <a:fld id="{05318A8A-B6E5-498B-A79F-8B42BF7F94E8}" type="datetimeFigureOut">
              <a:rPr lang="en-US"/>
              <a:pPr>
                <a:defRPr/>
              </a:pPr>
              <a:t>4/27/2024</a:t>
            </a:fld>
            <a:endParaRPr lang="en-US" dirty="0"/>
          </a:p>
        </p:txBody>
      </p:sp>
      <p:sp>
        <p:nvSpPr>
          <p:cNvPr id="6" name="Footer Placeholder 4">
            <a:extLst>
              <a:ext uri="{FF2B5EF4-FFF2-40B4-BE49-F238E27FC236}">
                <a16:creationId xmlns:a16="http://schemas.microsoft.com/office/drawing/2014/main" id="{BE59CBFF-C1C6-4767-8F42-51FA3C46D8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9E02F8-976F-41BC-86F1-1E92E98E43BA}"/>
              </a:ext>
            </a:extLst>
          </p:cNvPr>
          <p:cNvSpPr>
            <a:spLocks noGrp="1"/>
          </p:cNvSpPr>
          <p:nvPr>
            <p:ph type="sldNum" sz="quarter" idx="12"/>
          </p:nvPr>
        </p:nvSpPr>
        <p:spPr/>
        <p:txBody>
          <a:bodyPr/>
          <a:lstStyle>
            <a:lvl1pPr>
              <a:defRPr/>
            </a:lvl1pPr>
          </a:lstStyle>
          <a:p>
            <a:pPr>
              <a:defRPr/>
            </a:pPr>
            <a:fld id="{345E975F-A332-41E7-901A-801D80436B7E}" type="slidenum">
              <a:rPr lang="en-US"/>
              <a:pPr>
                <a:defRPr/>
              </a:pPr>
              <a:t>‹#›</a:t>
            </a:fld>
            <a:endParaRPr lang="en-US" dirty="0"/>
          </a:p>
        </p:txBody>
      </p:sp>
    </p:spTree>
    <p:extLst>
      <p:ext uri="{BB962C8B-B14F-4D97-AF65-F5344CB8AC3E}">
        <p14:creationId xmlns:p14="http://schemas.microsoft.com/office/powerpoint/2010/main" val="2583117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C4CA3-60B9-4A55-9406-385177DB49DD}"/>
              </a:ext>
            </a:extLst>
          </p:cNvPr>
          <p:cNvSpPr>
            <a:spLocks noGrp="1"/>
          </p:cNvSpPr>
          <p:nvPr>
            <p:ph type="dt" sz="half" idx="10"/>
          </p:nvPr>
        </p:nvSpPr>
        <p:spPr/>
        <p:txBody>
          <a:bodyPr/>
          <a:lstStyle>
            <a:lvl1pPr>
              <a:defRPr/>
            </a:lvl1pPr>
          </a:lstStyle>
          <a:p>
            <a:pPr>
              <a:defRPr/>
            </a:pPr>
            <a:fld id="{3A45437C-7CB4-4989-AE5C-5605A8F4B07B}" type="datetimeFigureOut">
              <a:rPr lang="en-US"/>
              <a:pPr>
                <a:defRPr/>
              </a:pPr>
              <a:t>4/27/2024</a:t>
            </a:fld>
            <a:endParaRPr lang="en-US" dirty="0"/>
          </a:p>
        </p:txBody>
      </p:sp>
      <p:sp>
        <p:nvSpPr>
          <p:cNvPr id="5" name="Footer Placeholder 4">
            <a:extLst>
              <a:ext uri="{FF2B5EF4-FFF2-40B4-BE49-F238E27FC236}">
                <a16:creationId xmlns:a16="http://schemas.microsoft.com/office/drawing/2014/main" id="{1AF494A1-0A6C-48F1-9390-56AA43A74F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09A5EB-1299-48F4-88C3-43822FD5B205}"/>
              </a:ext>
            </a:extLst>
          </p:cNvPr>
          <p:cNvSpPr>
            <a:spLocks noGrp="1"/>
          </p:cNvSpPr>
          <p:nvPr>
            <p:ph type="sldNum" sz="quarter" idx="12"/>
          </p:nvPr>
        </p:nvSpPr>
        <p:spPr/>
        <p:txBody>
          <a:bodyPr/>
          <a:lstStyle>
            <a:lvl1pPr>
              <a:defRPr/>
            </a:lvl1pPr>
          </a:lstStyle>
          <a:p>
            <a:pPr>
              <a:defRPr/>
            </a:pPr>
            <a:fld id="{3F365BC9-F00F-4377-93E0-71F74B70CB86}" type="slidenum">
              <a:rPr lang="en-US"/>
              <a:pPr>
                <a:defRPr/>
              </a:pPr>
              <a:t>‹#›</a:t>
            </a:fld>
            <a:endParaRPr lang="en-US" dirty="0"/>
          </a:p>
        </p:txBody>
      </p:sp>
    </p:spTree>
    <p:extLst>
      <p:ext uri="{BB962C8B-B14F-4D97-AF65-F5344CB8AC3E}">
        <p14:creationId xmlns:p14="http://schemas.microsoft.com/office/powerpoint/2010/main" val="649051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87CBB-1113-4977-9EFD-E12BD63534FC}"/>
              </a:ext>
            </a:extLst>
          </p:cNvPr>
          <p:cNvSpPr>
            <a:spLocks noGrp="1"/>
          </p:cNvSpPr>
          <p:nvPr>
            <p:ph type="dt" sz="half" idx="10"/>
          </p:nvPr>
        </p:nvSpPr>
        <p:spPr/>
        <p:txBody>
          <a:bodyPr/>
          <a:lstStyle>
            <a:lvl1pPr>
              <a:defRPr/>
            </a:lvl1pPr>
          </a:lstStyle>
          <a:p>
            <a:pPr>
              <a:defRPr/>
            </a:pPr>
            <a:fld id="{1EE98B2A-F225-465B-A119-F08033122082}" type="datetimeFigureOut">
              <a:rPr lang="en-US"/>
              <a:pPr>
                <a:defRPr/>
              </a:pPr>
              <a:t>4/27/2024</a:t>
            </a:fld>
            <a:endParaRPr lang="en-US" dirty="0"/>
          </a:p>
        </p:txBody>
      </p:sp>
      <p:sp>
        <p:nvSpPr>
          <p:cNvPr id="5" name="Footer Placeholder 4">
            <a:extLst>
              <a:ext uri="{FF2B5EF4-FFF2-40B4-BE49-F238E27FC236}">
                <a16:creationId xmlns:a16="http://schemas.microsoft.com/office/drawing/2014/main" id="{C4EF37A6-A0E1-4038-955E-1B771799C5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17BFB3-4124-45BE-AD9D-BBDBBA92ED73}"/>
              </a:ext>
            </a:extLst>
          </p:cNvPr>
          <p:cNvSpPr>
            <a:spLocks noGrp="1"/>
          </p:cNvSpPr>
          <p:nvPr>
            <p:ph type="sldNum" sz="quarter" idx="12"/>
          </p:nvPr>
        </p:nvSpPr>
        <p:spPr/>
        <p:txBody>
          <a:bodyPr/>
          <a:lstStyle>
            <a:lvl1pPr>
              <a:defRPr/>
            </a:lvl1pPr>
          </a:lstStyle>
          <a:p>
            <a:pPr>
              <a:defRPr/>
            </a:pPr>
            <a:fld id="{B40B0586-DE4C-4023-A7A2-692C4F4AF6BD}" type="slidenum">
              <a:rPr lang="en-US"/>
              <a:pPr>
                <a:defRPr/>
              </a:pPr>
              <a:t>‹#›</a:t>
            </a:fld>
            <a:endParaRPr lang="en-US" dirty="0"/>
          </a:p>
        </p:txBody>
      </p:sp>
    </p:spTree>
    <p:extLst>
      <p:ext uri="{BB962C8B-B14F-4D97-AF65-F5344CB8AC3E}">
        <p14:creationId xmlns:p14="http://schemas.microsoft.com/office/powerpoint/2010/main" val="256695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Rectangle 4">
            <a:extLst>
              <a:ext uri="{FF2B5EF4-FFF2-40B4-BE49-F238E27FC236}">
                <a16:creationId xmlns:a16="http://schemas.microsoft.com/office/drawing/2014/main" id="{BEC50DDE-5BBC-498B-BFE1-10F11F8C9844}"/>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6" name="Rectangle 5">
            <a:extLst>
              <a:ext uri="{FF2B5EF4-FFF2-40B4-BE49-F238E27FC236}">
                <a16:creationId xmlns:a16="http://schemas.microsoft.com/office/drawing/2014/main" id="{A8FDD4B3-13CB-46ED-BFD5-8935AA834C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38B5EB-F039-4203-A5C3-A8B24B8DCBBE}"/>
              </a:ext>
            </a:extLst>
          </p:cNvPr>
          <p:cNvSpPr>
            <a:spLocks noGrp="1" noChangeArrowheads="1"/>
          </p:cNvSpPr>
          <p:nvPr>
            <p:ph type="sldNum" sz="quarter" idx="12"/>
          </p:nvPr>
        </p:nvSpPr>
        <p:spPr>
          <a:ln/>
        </p:spPr>
        <p:txBody>
          <a:bodyPr/>
          <a:lstStyle>
            <a:lvl1pPr>
              <a:defRPr/>
            </a:lvl1pPr>
          </a:lstStyle>
          <a:p>
            <a:pPr>
              <a:defRPr/>
            </a:pPr>
            <a:fld id="{3499F378-1007-4910-9369-1BA80F1C0450}" type="slidenum">
              <a:rPr lang="ar-SA" altLang="en-US"/>
              <a:pPr>
                <a:defRPr/>
              </a:pPr>
              <a:t>‹#›</a:t>
            </a:fld>
            <a:endParaRPr lang="en-US" altLang="en-US"/>
          </a:p>
        </p:txBody>
      </p:sp>
    </p:spTree>
    <p:extLst>
      <p:ext uri="{BB962C8B-B14F-4D97-AF65-F5344CB8AC3E}">
        <p14:creationId xmlns:p14="http://schemas.microsoft.com/office/powerpoint/2010/main" val="3642576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2" y="1380070"/>
            <a:ext cx="8574623" cy="261619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8" y="3996267"/>
            <a:ext cx="6987645"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4657D2-6B2E-41F5-A4DB-6D82CBB2F700}" type="datetimeyyyy">
              <a:rPr lang="en-AU" smtClean="0"/>
              <a:t>2024</a:t>
            </a:fld>
            <a:endParaRPr lang="en-AU"/>
          </a:p>
        </p:txBody>
      </p:sp>
      <p:sp>
        <p:nvSpPr>
          <p:cNvPr id="5" name="Footer Placeholder 4"/>
          <p:cNvSpPr>
            <a:spLocks noGrp="1"/>
          </p:cNvSpPr>
          <p:nvPr>
            <p:ph type="ftr" sz="quarter" idx="11"/>
          </p:nvPr>
        </p:nvSpPr>
        <p:spPr>
          <a:xfrm>
            <a:off x="5332413" y="5883277"/>
            <a:ext cx="4324044" cy="365125"/>
          </a:xfrm>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2880631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D44B1-EA03-49DF-A822-B1E0704F2A74}"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a:xfrm>
            <a:off x="10951858" y="5867133"/>
            <a:ext cx="551167" cy="365125"/>
          </a:xfrm>
        </p:spPr>
        <p:txBody>
          <a:bodyPr/>
          <a:lstStyle/>
          <a:p>
            <a:fld id="{E7619614-7D00-45F3-B6A1-AE202F2B475F}" type="slidenum">
              <a:rPr lang="en-AU" smtClean="0"/>
              <a:t>‹#›</a:t>
            </a:fld>
            <a:endParaRPr lang="en-AU"/>
          </a:p>
        </p:txBody>
      </p:sp>
      <p:pic>
        <p:nvPicPr>
          <p:cNvPr id="7" name="Picture 6" descr="A picture containing fruit, drawing, shirt, food&#10;&#10;Description automatically generated">
            <a:extLst>
              <a:ext uri="{FF2B5EF4-FFF2-40B4-BE49-F238E27FC236}">
                <a16:creationId xmlns:a16="http://schemas.microsoft.com/office/drawing/2014/main" id="{15AB2947-AC14-4320-8B8B-53264E95DFDE}"/>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838200" y="381000"/>
            <a:ext cx="10515600" cy="6096000"/>
          </a:xfrm>
          <a:prstGeom prst="rect">
            <a:avLst/>
          </a:prstGeom>
        </p:spPr>
      </p:pic>
    </p:spTree>
    <p:extLst>
      <p:ext uri="{BB962C8B-B14F-4D97-AF65-F5344CB8AC3E}">
        <p14:creationId xmlns:p14="http://schemas.microsoft.com/office/powerpoint/2010/main" val="1871629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80" y="2666999"/>
            <a:ext cx="8930747" cy="2110382"/>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E832A1-5678-4240-9D06-32842B4582EE}"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1020441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4" y="2667001"/>
            <a:ext cx="4895055"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3F0591-29BB-4F99-AFEE-A2A46B5B2818}" type="datetimeyyyy">
              <a:rPr lang="en-AU" smtClean="0"/>
              <a:t>2024</a:t>
            </a:fld>
            <a:endParaRPr lang="en-AU"/>
          </a:p>
        </p:txBody>
      </p:sp>
      <p:sp>
        <p:nvSpPr>
          <p:cNvPr id="6" name="Footer Placeholder 5"/>
          <p:cNvSpPr>
            <a:spLocks noGrp="1"/>
          </p:cNvSpPr>
          <p:nvPr>
            <p:ph type="ftr" sz="quarter" idx="11"/>
          </p:nvPr>
        </p:nvSpPr>
        <p:spPr/>
        <p:txBody>
          <a:bodyPr/>
          <a:lstStyle/>
          <a:p>
            <a:r>
              <a:rPr lang="en-US"/>
              <a:t>Dr. Sabah - Real Rights 2 - Law - TIU</a:t>
            </a:r>
            <a:endParaRPr lang="en-AU"/>
          </a:p>
        </p:txBody>
      </p:sp>
      <p:sp>
        <p:nvSpPr>
          <p:cNvPr id="7" name="Slide Number Placeholder 6"/>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741354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9" y="2667000"/>
            <a:ext cx="4622537"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FA3E64-40A1-446B-8646-0DA01C6C8D19}" type="datetimeyyyy">
              <a:rPr lang="en-AU" smtClean="0"/>
              <a:t>2024</a:t>
            </a:fld>
            <a:endParaRPr lang="en-AU"/>
          </a:p>
        </p:txBody>
      </p:sp>
      <p:sp>
        <p:nvSpPr>
          <p:cNvPr id="8" name="Footer Placeholder 7"/>
          <p:cNvSpPr>
            <a:spLocks noGrp="1"/>
          </p:cNvSpPr>
          <p:nvPr>
            <p:ph type="ftr" sz="quarter" idx="11"/>
          </p:nvPr>
        </p:nvSpPr>
        <p:spPr/>
        <p:txBody>
          <a:bodyPr/>
          <a:lstStyle/>
          <a:p>
            <a:r>
              <a:rPr lang="en-US"/>
              <a:t>Dr. Sabah - Real Rights 2 - Law - TIU</a:t>
            </a:r>
            <a:endParaRPr lang="en-AU"/>
          </a:p>
        </p:txBody>
      </p:sp>
      <p:sp>
        <p:nvSpPr>
          <p:cNvPr id="9" name="Slide Number Placeholder 8"/>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4258747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2E0603-E897-4921-8FC1-16B6A5B288AE}" type="datetimeyyyy">
              <a:rPr lang="en-AU" smtClean="0"/>
              <a:t>2024</a:t>
            </a:fld>
            <a:endParaRPr lang="en-AU"/>
          </a:p>
        </p:txBody>
      </p:sp>
      <p:sp>
        <p:nvSpPr>
          <p:cNvPr id="4" name="Footer Placeholder 3"/>
          <p:cNvSpPr>
            <a:spLocks noGrp="1"/>
          </p:cNvSpPr>
          <p:nvPr>
            <p:ph type="ftr" sz="quarter" idx="11"/>
          </p:nvPr>
        </p:nvSpPr>
        <p:spPr/>
        <p:txBody>
          <a:bodyPr/>
          <a:lstStyle/>
          <a:p>
            <a:r>
              <a:rPr lang="en-US"/>
              <a:t>Dr. Sabah - Real Rights 2 - Law - TIU</a:t>
            </a:r>
            <a:endParaRPr lang="en-AU"/>
          </a:p>
        </p:txBody>
      </p:sp>
      <p:sp>
        <p:nvSpPr>
          <p:cNvPr id="5" name="Slide Number Placeholder 4"/>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4097621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4A36A-193D-4244-AD51-3971392AF9F9}" type="datetimeyyyy">
              <a:rPr lang="en-AU" smtClean="0"/>
              <a:t>2024</a:t>
            </a:fld>
            <a:endParaRPr lang="en-AU"/>
          </a:p>
        </p:txBody>
      </p:sp>
      <p:sp>
        <p:nvSpPr>
          <p:cNvPr id="3" name="Footer Placeholder 2"/>
          <p:cNvSpPr>
            <a:spLocks noGrp="1"/>
          </p:cNvSpPr>
          <p:nvPr>
            <p:ph type="ftr" sz="quarter" idx="11"/>
          </p:nvPr>
        </p:nvSpPr>
        <p:spPr/>
        <p:txBody>
          <a:bodyPr/>
          <a:lstStyle/>
          <a:p>
            <a:r>
              <a:rPr lang="en-US"/>
              <a:t>Dr. Sabah - Real Rights 2 - Law - TIU</a:t>
            </a:r>
            <a:endParaRPr lang="en-AU"/>
          </a:p>
        </p:txBody>
      </p:sp>
      <p:sp>
        <p:nvSpPr>
          <p:cNvPr id="4" name="Slide Number Placeholder 3"/>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1512810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3" y="1600200"/>
            <a:ext cx="3549121"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5262034" y="685801"/>
            <a:ext cx="6240991"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3" y="2971800"/>
            <a:ext cx="354912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0C9BC0E-9D05-41DB-A746-02D1953DBC99}" type="datetimeyyyy">
              <a:rPr lang="en-AU" smtClean="0"/>
              <a:t>2024</a:t>
            </a:fld>
            <a:endParaRPr lang="en-AU"/>
          </a:p>
        </p:txBody>
      </p:sp>
      <p:sp>
        <p:nvSpPr>
          <p:cNvPr id="6" name="Footer Placeholder 5"/>
          <p:cNvSpPr>
            <a:spLocks noGrp="1"/>
          </p:cNvSpPr>
          <p:nvPr>
            <p:ph type="ftr" sz="quarter" idx="11"/>
          </p:nvPr>
        </p:nvSpPr>
        <p:spPr/>
        <p:txBody>
          <a:bodyPr/>
          <a:lstStyle/>
          <a:p>
            <a:r>
              <a:rPr lang="en-US"/>
              <a:t>Dr. Sabah - Real Rights 2 - Law - TIU</a:t>
            </a:r>
            <a:endParaRPr lang="en-AU"/>
          </a:p>
        </p:txBody>
      </p:sp>
      <p:sp>
        <p:nvSpPr>
          <p:cNvPr id="7" name="Slide Number Placeholder 6"/>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317553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5" y="1752599"/>
            <a:ext cx="5426159" cy="13716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482725" y="3124199"/>
            <a:ext cx="542615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65B4F20-66AE-4109-8491-479F073B7CE6}" type="datetimeyyyy">
              <a:rPr lang="en-AU" smtClean="0"/>
              <a:t>2024</a:t>
            </a:fld>
            <a:endParaRPr lang="en-AU"/>
          </a:p>
        </p:txBody>
      </p:sp>
      <p:sp>
        <p:nvSpPr>
          <p:cNvPr id="6" name="Footer Placeholder 5"/>
          <p:cNvSpPr>
            <a:spLocks noGrp="1"/>
          </p:cNvSpPr>
          <p:nvPr>
            <p:ph type="ftr" sz="quarter" idx="11"/>
          </p:nvPr>
        </p:nvSpPr>
        <p:spPr/>
        <p:txBody>
          <a:bodyPr/>
          <a:lstStyle/>
          <a:p>
            <a:r>
              <a:rPr lang="en-US"/>
              <a:t>Dr. Sabah - Real Rights 2 - Law - TIU</a:t>
            </a:r>
            <a:endParaRPr lang="en-AU"/>
          </a:p>
        </p:txBody>
      </p:sp>
      <p:sp>
        <p:nvSpPr>
          <p:cNvPr id="7" name="Slide Number Placeholder 6"/>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3475653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4732865"/>
            <a:ext cx="10018711"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484312" y="5299603"/>
            <a:ext cx="10018711"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F667D6A-B17D-4386-85D4-4DED7074DD91}" type="datetimeyyyy">
              <a:rPr lang="en-AU" smtClean="0"/>
              <a:t>2024</a:t>
            </a:fld>
            <a:endParaRPr lang="en-AU"/>
          </a:p>
        </p:txBody>
      </p:sp>
      <p:sp>
        <p:nvSpPr>
          <p:cNvPr id="6" name="Footer Placeholder 5"/>
          <p:cNvSpPr>
            <a:spLocks noGrp="1"/>
          </p:cNvSpPr>
          <p:nvPr>
            <p:ph type="ftr" sz="quarter" idx="11"/>
          </p:nvPr>
        </p:nvSpPr>
        <p:spPr/>
        <p:txBody>
          <a:bodyPr/>
          <a:lstStyle/>
          <a:p>
            <a:r>
              <a:rPr lang="en-US"/>
              <a:t>Dr. Sabah - Real Rights 2 - Law - TIU</a:t>
            </a:r>
            <a:endParaRPr lang="en-AU"/>
          </a:p>
        </p:txBody>
      </p:sp>
      <p:sp>
        <p:nvSpPr>
          <p:cNvPr id="7" name="Slide Number Placeholder 6"/>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296418547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Rectangle 4">
            <a:extLst>
              <a:ext uri="{FF2B5EF4-FFF2-40B4-BE49-F238E27FC236}">
                <a16:creationId xmlns:a16="http://schemas.microsoft.com/office/drawing/2014/main" id="{C4E8014E-BFAB-4D11-9E72-E0A37E40C618}"/>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8" name="Rectangle 5">
            <a:extLst>
              <a:ext uri="{FF2B5EF4-FFF2-40B4-BE49-F238E27FC236}">
                <a16:creationId xmlns:a16="http://schemas.microsoft.com/office/drawing/2014/main" id="{339B7EFB-6278-49C4-8360-4AE1BC3FD7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341036E-FE82-4C1D-99E9-9772C39EFC43}"/>
              </a:ext>
            </a:extLst>
          </p:cNvPr>
          <p:cNvSpPr>
            <a:spLocks noGrp="1" noChangeArrowheads="1"/>
          </p:cNvSpPr>
          <p:nvPr>
            <p:ph type="sldNum" sz="quarter" idx="12"/>
          </p:nvPr>
        </p:nvSpPr>
        <p:spPr>
          <a:ln/>
        </p:spPr>
        <p:txBody>
          <a:bodyPr/>
          <a:lstStyle>
            <a:lvl1pPr>
              <a:defRPr/>
            </a:lvl1pPr>
          </a:lstStyle>
          <a:p>
            <a:pPr>
              <a:defRPr/>
            </a:pPr>
            <a:fld id="{9FDA926D-D336-4EDB-A069-53813C9AD6AA}" type="slidenum">
              <a:rPr lang="ar-SA" altLang="en-US"/>
              <a:pPr>
                <a:defRPr/>
              </a:pPr>
              <a:t>‹#›</a:t>
            </a:fld>
            <a:endParaRPr lang="en-US" altLang="en-US"/>
          </a:p>
        </p:txBody>
      </p:sp>
    </p:spTree>
    <p:extLst>
      <p:ext uri="{BB962C8B-B14F-4D97-AF65-F5344CB8AC3E}">
        <p14:creationId xmlns:p14="http://schemas.microsoft.com/office/powerpoint/2010/main" val="834051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0"/>
            <a:ext cx="10018711" cy="3048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484313" y="4343400"/>
            <a:ext cx="1001871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67D6A-B17D-4386-85D4-4DED7074DD91}"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1055114690"/>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3" y="3428999"/>
            <a:ext cx="8532815"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2" y="4343400"/>
            <a:ext cx="10018711"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67D6A-B17D-4386-85D4-4DED7074DD91}"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4284029986"/>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67D6A-B17D-4386-85D4-4DED7074DD91}"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132465142"/>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4" y="3886200"/>
            <a:ext cx="10018711"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1"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67D6A-B17D-4386-85D4-4DED7074DD91}"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32888279"/>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3" y="3505200"/>
            <a:ext cx="10018713"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3" y="4343400"/>
            <a:ext cx="10018713"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67D6A-B17D-4386-85D4-4DED7074DD91}"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3569181905"/>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C9A2BE-9329-4DE6-AB5B-E6DD9B4445B2}"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9258920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7"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3" y="685800"/>
            <a:ext cx="801974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275A2-E4CC-4057-892A-5DB96460185D}" type="datetimeyyyy">
              <a:rPr lang="en-AU" smtClean="0"/>
              <a:t>2024</a:t>
            </a:fld>
            <a:endParaRPr lang="en-AU"/>
          </a:p>
        </p:txBody>
      </p:sp>
      <p:sp>
        <p:nvSpPr>
          <p:cNvPr id="5" name="Footer Placeholder 4"/>
          <p:cNvSpPr>
            <a:spLocks noGrp="1"/>
          </p:cNvSpPr>
          <p:nvPr>
            <p:ph type="ftr" sz="quarter" idx="11"/>
          </p:nvPr>
        </p:nvSpPr>
        <p:spPr/>
        <p:txBody>
          <a:bodyPr/>
          <a:lstStyle/>
          <a:p>
            <a:r>
              <a:rPr lang="en-US"/>
              <a:t>Dr. Sabah - Real Rights 2 - Law - TIU</a:t>
            </a:r>
            <a:endParaRPr lang="en-AU"/>
          </a:p>
        </p:txBody>
      </p:sp>
      <p:sp>
        <p:nvSpPr>
          <p:cNvPr id="6" name="Slide Number Placeholder 5"/>
          <p:cNvSpPr>
            <a:spLocks noGrp="1"/>
          </p:cNvSpPr>
          <p:nvPr>
            <p:ph type="sldNum" sz="quarter" idx="12"/>
          </p:nvPr>
        </p:nvSpPr>
        <p:spPr/>
        <p:txBody>
          <a:bodyPr/>
          <a:lstStyle/>
          <a:p>
            <a:fld id="{E7619614-7D00-45F3-B6A1-AE202F2B475F}" type="slidenum">
              <a:rPr lang="en-AU" smtClean="0"/>
              <a:t>‹#›</a:t>
            </a:fld>
            <a:endParaRPr lang="en-AU"/>
          </a:p>
        </p:txBody>
      </p:sp>
    </p:spTree>
    <p:extLst>
      <p:ext uri="{BB962C8B-B14F-4D97-AF65-F5344CB8AC3E}">
        <p14:creationId xmlns:p14="http://schemas.microsoft.com/office/powerpoint/2010/main" val="340211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Rectangle 4">
            <a:extLst>
              <a:ext uri="{FF2B5EF4-FFF2-40B4-BE49-F238E27FC236}">
                <a16:creationId xmlns:a16="http://schemas.microsoft.com/office/drawing/2014/main" id="{D5C6B357-88A0-4262-A78E-F812186FF99D}"/>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4" name="Rectangle 5">
            <a:extLst>
              <a:ext uri="{FF2B5EF4-FFF2-40B4-BE49-F238E27FC236}">
                <a16:creationId xmlns:a16="http://schemas.microsoft.com/office/drawing/2014/main" id="{C34CE98D-CE53-4330-80FD-D29CF245B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2C6322-F673-4A25-B731-8CF714AEF25F}"/>
              </a:ext>
            </a:extLst>
          </p:cNvPr>
          <p:cNvSpPr>
            <a:spLocks noGrp="1" noChangeArrowheads="1"/>
          </p:cNvSpPr>
          <p:nvPr>
            <p:ph type="sldNum" sz="quarter" idx="12"/>
          </p:nvPr>
        </p:nvSpPr>
        <p:spPr>
          <a:ln/>
        </p:spPr>
        <p:txBody>
          <a:bodyPr/>
          <a:lstStyle>
            <a:lvl1pPr>
              <a:defRPr/>
            </a:lvl1pPr>
          </a:lstStyle>
          <a:p>
            <a:pPr>
              <a:defRPr/>
            </a:pPr>
            <a:fld id="{E4837726-F461-43CE-B5D6-F240ED55A8BD}" type="slidenum">
              <a:rPr lang="ar-SA" altLang="en-US"/>
              <a:pPr>
                <a:defRPr/>
              </a:pPr>
              <a:t>‹#›</a:t>
            </a:fld>
            <a:endParaRPr lang="en-US" altLang="en-US"/>
          </a:p>
        </p:txBody>
      </p:sp>
    </p:spTree>
    <p:extLst>
      <p:ext uri="{BB962C8B-B14F-4D97-AF65-F5344CB8AC3E}">
        <p14:creationId xmlns:p14="http://schemas.microsoft.com/office/powerpoint/2010/main" val="3603669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EF13BE-93E1-437E-B7A5-D53B425DB20B}"/>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3" name="Rectangle 5">
            <a:extLst>
              <a:ext uri="{FF2B5EF4-FFF2-40B4-BE49-F238E27FC236}">
                <a16:creationId xmlns:a16="http://schemas.microsoft.com/office/drawing/2014/main" id="{92F78F90-4ED0-473D-8B27-51439E21A0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46BDED5-7155-42B3-9CB7-6630FD146C52}"/>
              </a:ext>
            </a:extLst>
          </p:cNvPr>
          <p:cNvSpPr>
            <a:spLocks noGrp="1" noChangeArrowheads="1"/>
          </p:cNvSpPr>
          <p:nvPr>
            <p:ph type="sldNum" sz="quarter" idx="12"/>
          </p:nvPr>
        </p:nvSpPr>
        <p:spPr>
          <a:ln/>
        </p:spPr>
        <p:txBody>
          <a:bodyPr/>
          <a:lstStyle>
            <a:lvl1pPr>
              <a:defRPr/>
            </a:lvl1pPr>
          </a:lstStyle>
          <a:p>
            <a:pPr>
              <a:defRPr/>
            </a:pPr>
            <a:fld id="{BDF9FC13-C3F8-41C9-90DE-7396DC0C5B79}" type="slidenum">
              <a:rPr lang="ar-SA" altLang="en-US"/>
              <a:pPr>
                <a:defRPr/>
              </a:pPr>
              <a:t>‹#›</a:t>
            </a:fld>
            <a:endParaRPr lang="en-US" altLang="en-US"/>
          </a:p>
        </p:txBody>
      </p:sp>
    </p:spTree>
    <p:extLst>
      <p:ext uri="{BB962C8B-B14F-4D97-AF65-F5344CB8AC3E}">
        <p14:creationId xmlns:p14="http://schemas.microsoft.com/office/powerpoint/2010/main" val="1179846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4">
            <a:extLst>
              <a:ext uri="{FF2B5EF4-FFF2-40B4-BE49-F238E27FC236}">
                <a16:creationId xmlns:a16="http://schemas.microsoft.com/office/drawing/2014/main" id="{A8B94B84-E6A5-4E58-A8F0-A336DFD9B2E0}"/>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6" name="Rectangle 5">
            <a:extLst>
              <a:ext uri="{FF2B5EF4-FFF2-40B4-BE49-F238E27FC236}">
                <a16:creationId xmlns:a16="http://schemas.microsoft.com/office/drawing/2014/main" id="{99D8F1AA-2230-46AF-BE47-185D542111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3C7A16-566D-4E32-A13E-C7314C58AE69}"/>
              </a:ext>
            </a:extLst>
          </p:cNvPr>
          <p:cNvSpPr>
            <a:spLocks noGrp="1" noChangeArrowheads="1"/>
          </p:cNvSpPr>
          <p:nvPr>
            <p:ph type="sldNum" sz="quarter" idx="12"/>
          </p:nvPr>
        </p:nvSpPr>
        <p:spPr>
          <a:ln/>
        </p:spPr>
        <p:txBody>
          <a:bodyPr/>
          <a:lstStyle>
            <a:lvl1pPr>
              <a:defRPr/>
            </a:lvl1pPr>
          </a:lstStyle>
          <a:p>
            <a:pPr>
              <a:defRPr/>
            </a:pPr>
            <a:fld id="{C512618E-95CA-4E79-874B-95BFFA70277E}" type="slidenum">
              <a:rPr lang="ar-SA" altLang="en-US"/>
              <a:pPr>
                <a:defRPr/>
              </a:pPr>
              <a:t>‹#›</a:t>
            </a:fld>
            <a:endParaRPr lang="en-US" altLang="en-US"/>
          </a:p>
        </p:txBody>
      </p:sp>
    </p:spTree>
    <p:extLst>
      <p:ext uri="{BB962C8B-B14F-4D97-AF65-F5344CB8AC3E}">
        <p14:creationId xmlns:p14="http://schemas.microsoft.com/office/powerpoint/2010/main" val="89950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4">
            <a:extLst>
              <a:ext uri="{FF2B5EF4-FFF2-40B4-BE49-F238E27FC236}">
                <a16:creationId xmlns:a16="http://schemas.microsoft.com/office/drawing/2014/main" id="{154FCCB9-7536-4327-93AE-A6972E56B8D1}"/>
              </a:ext>
            </a:extLst>
          </p:cNvPr>
          <p:cNvSpPr>
            <a:spLocks noGrp="1" noChangeArrowheads="1"/>
          </p:cNvSpPr>
          <p:nvPr>
            <p:ph type="dt" sz="half" idx="10"/>
          </p:nvPr>
        </p:nvSpPr>
        <p:spPr>
          <a:ln/>
        </p:spPr>
        <p:txBody>
          <a:bodyPr/>
          <a:lstStyle>
            <a:lvl1pPr>
              <a:defRPr/>
            </a:lvl1pPr>
          </a:lstStyle>
          <a:p>
            <a:pPr>
              <a:defRPr/>
            </a:pPr>
            <a:r>
              <a:rPr lang="ar-IQ"/>
              <a:t>م. ســـرباز</a:t>
            </a:r>
            <a:endParaRPr lang="en-US"/>
          </a:p>
        </p:txBody>
      </p:sp>
      <p:sp>
        <p:nvSpPr>
          <p:cNvPr id="6" name="Rectangle 5">
            <a:extLst>
              <a:ext uri="{FF2B5EF4-FFF2-40B4-BE49-F238E27FC236}">
                <a16:creationId xmlns:a16="http://schemas.microsoft.com/office/drawing/2014/main" id="{CBE15EA4-63F5-4DA9-9306-FC2B05B3A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3AEDDB-79FB-4E22-8050-F1F113B37BBF}"/>
              </a:ext>
            </a:extLst>
          </p:cNvPr>
          <p:cNvSpPr>
            <a:spLocks noGrp="1" noChangeArrowheads="1"/>
          </p:cNvSpPr>
          <p:nvPr>
            <p:ph type="sldNum" sz="quarter" idx="12"/>
          </p:nvPr>
        </p:nvSpPr>
        <p:spPr>
          <a:ln/>
        </p:spPr>
        <p:txBody>
          <a:bodyPr/>
          <a:lstStyle>
            <a:lvl1pPr>
              <a:defRPr/>
            </a:lvl1pPr>
          </a:lstStyle>
          <a:p>
            <a:pPr>
              <a:defRPr/>
            </a:pPr>
            <a:fld id="{638236E7-19BB-4016-B825-44EAFBFD40B0}" type="slidenum">
              <a:rPr lang="ar-SA" altLang="en-US"/>
              <a:pPr>
                <a:defRPr/>
              </a:pPr>
              <a:t>‹#›</a:t>
            </a:fld>
            <a:endParaRPr lang="en-US" altLang="en-US"/>
          </a:p>
        </p:txBody>
      </p:sp>
    </p:spTree>
    <p:extLst>
      <p:ext uri="{BB962C8B-B14F-4D97-AF65-F5344CB8AC3E}">
        <p14:creationId xmlns:p14="http://schemas.microsoft.com/office/powerpoint/2010/main" val="31165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B82B76-F4ED-4610-A46A-8DB4BD039B13}"/>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ar-SA" altLang="en-US"/>
              <a:t>انقر لتحرير نمط العنوان الرئيسي</a:t>
            </a:r>
          </a:p>
        </p:txBody>
      </p:sp>
      <p:sp>
        <p:nvSpPr>
          <p:cNvPr id="1027" name="Rectangle 3">
            <a:extLst>
              <a:ext uri="{FF2B5EF4-FFF2-40B4-BE49-F238E27FC236}">
                <a16:creationId xmlns:a16="http://schemas.microsoft.com/office/drawing/2014/main" id="{FD8FFFE6-F87A-49C3-83E3-500D6A010B1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ar-SA" altLang="en-US"/>
              <a:t>انقر لتحرير أنماط النص الرئيسي</a:t>
            </a:r>
          </a:p>
          <a:p>
            <a:pPr lvl="1"/>
            <a:r>
              <a:rPr lang="ar-SA" altLang="en-US"/>
              <a:t>المستوى الثاني</a:t>
            </a:r>
          </a:p>
          <a:p>
            <a:pPr lvl="2"/>
            <a:r>
              <a:rPr lang="ar-SA" altLang="en-US"/>
              <a:t>المستوى الثالث</a:t>
            </a:r>
          </a:p>
          <a:p>
            <a:pPr lvl="3"/>
            <a:r>
              <a:rPr lang="ar-SA" altLang="en-US"/>
              <a:t>المستوى الرابع</a:t>
            </a:r>
          </a:p>
          <a:p>
            <a:pPr lvl="4"/>
            <a:r>
              <a:rPr lang="ar-SA" altLang="en-US"/>
              <a:t>المستوى الخامس</a:t>
            </a:r>
          </a:p>
        </p:txBody>
      </p:sp>
      <p:sp>
        <p:nvSpPr>
          <p:cNvPr id="1028" name="Rectangle 4">
            <a:extLst>
              <a:ext uri="{FF2B5EF4-FFF2-40B4-BE49-F238E27FC236}">
                <a16:creationId xmlns:a16="http://schemas.microsoft.com/office/drawing/2014/main" id="{2D8B0B59-0EAD-4C63-8F8C-F6E05DFAC439}"/>
              </a:ext>
            </a:extLst>
          </p:cNvPr>
          <p:cNvSpPr>
            <a:spLocks noGrp="1" noChangeArrowheads="1"/>
          </p:cNvSpPr>
          <p:nvPr>
            <p:ph type="dt" sz="half" idx="2"/>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rtl="1" eaLnBrk="1" hangingPunct="1">
              <a:defRPr sz="1400">
                <a:latin typeface="Arial" pitchFamily="34" charset="0"/>
                <a:cs typeface="Arial" pitchFamily="34" charset="0"/>
              </a:defRPr>
            </a:lvl1pPr>
          </a:lstStyle>
          <a:p>
            <a:pPr>
              <a:defRPr/>
            </a:pPr>
            <a:r>
              <a:rPr lang="ar-IQ"/>
              <a:t>م. ســـرباز</a:t>
            </a:r>
            <a:endParaRPr lang="en-US"/>
          </a:p>
        </p:txBody>
      </p:sp>
      <p:sp>
        <p:nvSpPr>
          <p:cNvPr id="1029" name="Rectangle 5">
            <a:extLst>
              <a:ext uri="{FF2B5EF4-FFF2-40B4-BE49-F238E27FC236}">
                <a16:creationId xmlns:a16="http://schemas.microsoft.com/office/drawing/2014/main" id="{4A1CF836-074D-4548-A169-3E111BCF1DC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1" eaLnBrk="1" hangingPunct="1">
              <a:defRPr sz="1400">
                <a:latin typeface="Arial" pitchFamily="34" charset="0"/>
                <a:cs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E2CCA2FD-47F3-440F-A75E-D9B119A63BB7}"/>
              </a:ext>
            </a:extLst>
          </p:cNvPr>
          <p:cNvSpPr>
            <a:spLocks noGrp="1" noChangeArrowheads="1"/>
          </p:cNvSpPr>
          <p:nvPr>
            <p:ph type="sldNum" sz="quarter" idx="4"/>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rtl="1" eaLnBrk="1" hangingPunct="1">
              <a:defRPr sz="1400"/>
            </a:lvl1pPr>
          </a:lstStyle>
          <a:p>
            <a:pPr>
              <a:defRPr/>
            </a:pPr>
            <a:fld id="{FF31D7A4-D898-45EE-A852-C051C11014A8}" type="slidenum">
              <a:rPr lang="ar-SA" altLang="en-US"/>
              <a:pPr>
                <a:defRPr/>
              </a:pPr>
              <a:t>‹#›</a:t>
            </a:fld>
            <a:endParaRPr lang="en-US" altLang="en-US"/>
          </a:p>
        </p:txBody>
      </p:sp>
    </p:spTree>
    <p:extLst>
      <p:ext uri="{BB962C8B-B14F-4D97-AF65-F5344CB8AC3E}">
        <p14:creationId xmlns:p14="http://schemas.microsoft.com/office/powerpoint/2010/main" val="14202890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r>
              <a:rPr lang="ar-IQ"/>
              <a:t>م. ســـرباز</a:t>
            </a:r>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FF31D7A4-D898-45EE-A852-C051C11014A8}" type="slidenum">
              <a:rPr lang="ar-SA" altLang="en-US" smtClean="0"/>
              <a:pPr>
                <a:defRPr/>
              </a:pPr>
              <a:t>‹#›</a:t>
            </a:fld>
            <a:endParaRPr lang="en-US" altLang="en-US"/>
          </a:p>
        </p:txBody>
      </p:sp>
    </p:spTree>
    <p:extLst>
      <p:ext uri="{BB962C8B-B14F-4D97-AF65-F5344CB8AC3E}">
        <p14:creationId xmlns:p14="http://schemas.microsoft.com/office/powerpoint/2010/main" val="571860011"/>
      </p:ext>
    </p:extLst>
  </p:cSld>
  <p:clrMap bg1="dk1" tx1="lt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Lst>
  <p:hf hdr="0" ftr="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84DA3E8B-C5FE-40E6-8DE8-85C9D00185D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DFFC5CC5-B72B-48A4-80A9-EC810EF83AA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E5FD2A-10B5-4720-A4BA-101FE6CC1B2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B954E2E-AC30-47D9-ADD2-6598B19DB698}" type="datetimeFigureOut">
              <a:rPr lang="en-US"/>
              <a:pPr>
                <a:defRPr/>
              </a:pPr>
              <a:t>4/27/2024</a:t>
            </a:fld>
            <a:endParaRPr lang="en-US" dirty="0"/>
          </a:p>
        </p:txBody>
      </p:sp>
      <p:sp>
        <p:nvSpPr>
          <p:cNvPr id="5" name="Footer Placeholder 4">
            <a:extLst>
              <a:ext uri="{FF2B5EF4-FFF2-40B4-BE49-F238E27FC236}">
                <a16:creationId xmlns:a16="http://schemas.microsoft.com/office/drawing/2014/main" id="{8DFC46F6-E59A-4B2A-8DA8-04143E62592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F47A5BD-71C7-4CCB-9A06-19AE6CBC6F0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9853D7F-832C-42E0-B14A-79F50D379D6E}" type="slidenum">
              <a:rPr lang="en-US"/>
              <a:pPr>
                <a:defRPr/>
              </a:pPr>
              <a:t>‹#›</a:t>
            </a:fld>
            <a:endParaRPr lang="en-US" dirty="0"/>
          </a:p>
        </p:txBody>
      </p:sp>
    </p:spTree>
    <p:extLst>
      <p:ext uri="{BB962C8B-B14F-4D97-AF65-F5344CB8AC3E}">
        <p14:creationId xmlns:p14="http://schemas.microsoft.com/office/powerpoint/2010/main" val="413843101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2pPr>
      <a:lvl3pPr algn="ctr" rtl="0"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3pPr>
      <a:lvl4pPr algn="ctr" rtl="0"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4pPr>
      <a:lvl5pPr algn="ctr" rtl="0"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5pPr>
      <a:lvl6pPr marL="457200" algn="ctr" rtl="0"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6pPr>
      <a:lvl7pPr marL="914400" algn="ctr" rtl="0"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7pPr>
      <a:lvl8pPr marL="1371600" algn="ctr" rtl="0"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8pPr>
      <a:lvl9pPr marL="1828800" algn="ctr" rtl="0"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2"/>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3" y="685802"/>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1" y="2667001"/>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7"/>
            <a:ext cx="114300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7F667D6A-B17D-4386-85D4-4DED7074DD91}" type="datetimeyyyy">
              <a:rPr lang="en-AU" smtClean="0"/>
              <a:t>2024</a:t>
            </a:fld>
            <a:endParaRPr lang="en-AU"/>
          </a:p>
        </p:txBody>
      </p:sp>
      <p:sp>
        <p:nvSpPr>
          <p:cNvPr id="5" name="Footer Placeholder 4"/>
          <p:cNvSpPr>
            <a:spLocks noGrp="1"/>
          </p:cNvSpPr>
          <p:nvPr>
            <p:ph type="ftr" sz="quarter" idx="3"/>
          </p:nvPr>
        </p:nvSpPr>
        <p:spPr>
          <a:xfrm>
            <a:off x="2572281" y="5883277"/>
            <a:ext cx="7084177"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r>
              <a:rPr lang="en-US"/>
              <a:t>Dr. Sabah - Real Rights 2 - Law - TIU</a:t>
            </a:r>
            <a:endParaRPr lang="en-AU"/>
          </a:p>
        </p:txBody>
      </p:sp>
      <p:sp>
        <p:nvSpPr>
          <p:cNvPr id="6" name="Slide Number Placeholder 5"/>
          <p:cNvSpPr>
            <a:spLocks noGrp="1"/>
          </p:cNvSpPr>
          <p:nvPr>
            <p:ph type="sldNum" sz="quarter" idx="4"/>
          </p:nvPr>
        </p:nvSpPr>
        <p:spPr>
          <a:xfrm>
            <a:off x="10951858" y="5883277"/>
            <a:ext cx="551167"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E7619614-7D00-45F3-B6A1-AE202F2B475F}" type="slidenum">
              <a:rPr lang="en-AU" smtClean="0"/>
              <a:t>‹#›</a:t>
            </a:fld>
            <a:endParaRPr lang="en-AU"/>
          </a:p>
        </p:txBody>
      </p:sp>
    </p:spTree>
    <p:extLst>
      <p:ext uri="{BB962C8B-B14F-4D97-AF65-F5344CB8AC3E}">
        <p14:creationId xmlns:p14="http://schemas.microsoft.com/office/powerpoint/2010/main" val="1761076397"/>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Lst>
  <p:hf hdr="0"/>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customXml" Target="../ink/ink20.xml"/><Relationship Id="rId5" Type="http://schemas.openxmlformats.org/officeDocument/2006/relationships/customXml" Target="../ink/ink17.xm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customXml" Target="../ink/ink19.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ustomXml" Target="../ink/ink21.xml"/><Relationship Id="rId7" Type="http://schemas.openxmlformats.org/officeDocument/2006/relationships/customXml" Target="../ink/ink23.xml"/><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customXml" Target="../ink/ink22.xm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customXml" Target="../ink/ink24.xml"/></Relationships>
</file>

<file path=ppt/slides/_rels/slide11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2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customXml" Target="../ink/ink31.xml"/><Relationship Id="rId3" Type="http://schemas.openxmlformats.org/officeDocument/2006/relationships/customXml" Target="../ink/ink26.xml"/><Relationship Id="rId7" Type="http://schemas.openxmlformats.org/officeDocument/2006/relationships/customXml" Target="../ink/ink28.xml"/><Relationship Id="rId12" Type="http://schemas.openxmlformats.org/officeDocument/2006/relationships/image" Target="../media/image692.png"/><Relationship Id="rId2" Type="http://schemas.openxmlformats.org/officeDocument/2006/relationships/image" Target="../media/image163.png"/><Relationship Id="rId1" Type="http://schemas.openxmlformats.org/officeDocument/2006/relationships/slideLayout" Target="../slideLayouts/slideLayout13.xml"/><Relationship Id="rId6" Type="http://schemas.openxmlformats.org/officeDocument/2006/relationships/image" Target="../media/image689.png"/><Relationship Id="rId11" Type="http://schemas.openxmlformats.org/officeDocument/2006/relationships/customXml" Target="../ink/ink30.xml"/><Relationship Id="rId5" Type="http://schemas.openxmlformats.org/officeDocument/2006/relationships/customXml" Target="../ink/ink27.xml"/><Relationship Id="rId10" Type="http://schemas.openxmlformats.org/officeDocument/2006/relationships/image" Target="../media/image691.png"/><Relationship Id="rId4" Type="http://schemas.openxmlformats.org/officeDocument/2006/relationships/image" Target="../media/image688.png"/><Relationship Id="rId9" Type="http://schemas.openxmlformats.org/officeDocument/2006/relationships/customXml" Target="../ink/ink29.xml"/><Relationship Id="rId14" Type="http://schemas.openxmlformats.org/officeDocument/2006/relationships/customXml" Target="../ink/ink32.xml"/></Relationships>
</file>

<file path=ppt/slides/_rels/slide157.xml.rels><?xml version="1.0" encoding="UTF-8" standalone="yes"?>
<Relationships xmlns="http://schemas.openxmlformats.org/package/2006/relationships"><Relationship Id="rId8" Type="http://schemas.openxmlformats.org/officeDocument/2006/relationships/image" Target="../media/image695.png"/><Relationship Id="rId3" Type="http://schemas.openxmlformats.org/officeDocument/2006/relationships/customXml" Target="../ink/ink33.xml"/><Relationship Id="rId7" Type="http://schemas.openxmlformats.org/officeDocument/2006/relationships/customXml" Target="../ink/ink35.xml"/><Relationship Id="rId2" Type="http://schemas.openxmlformats.org/officeDocument/2006/relationships/image" Target="../media/image163.png"/><Relationship Id="rId1" Type="http://schemas.openxmlformats.org/officeDocument/2006/relationships/slideLayout" Target="../slideLayouts/slideLayout13.xml"/><Relationship Id="rId6" Type="http://schemas.openxmlformats.org/officeDocument/2006/relationships/image" Target="../media/image694.png"/><Relationship Id="rId5" Type="http://schemas.openxmlformats.org/officeDocument/2006/relationships/customXml" Target="../ink/ink34.xml"/><Relationship Id="rId4" Type="http://schemas.openxmlformats.org/officeDocument/2006/relationships/image" Target="../media/image693.png"/></Relationships>
</file>

<file path=ppt/slides/_rels/slide158.xml.rels><?xml version="1.0" encoding="UTF-8" standalone="yes"?>
<Relationships xmlns="http://schemas.openxmlformats.org/package/2006/relationships"><Relationship Id="rId8" Type="http://schemas.openxmlformats.org/officeDocument/2006/relationships/image" Target="../media/image698.png"/><Relationship Id="rId3" Type="http://schemas.openxmlformats.org/officeDocument/2006/relationships/customXml" Target="../ink/ink36.xml"/><Relationship Id="rId7" Type="http://schemas.openxmlformats.org/officeDocument/2006/relationships/customXml" Target="../ink/ink38.xml"/><Relationship Id="rId2" Type="http://schemas.openxmlformats.org/officeDocument/2006/relationships/image" Target="../media/image163.png"/><Relationship Id="rId1" Type="http://schemas.openxmlformats.org/officeDocument/2006/relationships/slideLayout" Target="../slideLayouts/slideLayout13.xml"/><Relationship Id="rId6" Type="http://schemas.openxmlformats.org/officeDocument/2006/relationships/image" Target="../media/image697.png"/><Relationship Id="rId5" Type="http://schemas.openxmlformats.org/officeDocument/2006/relationships/customXml" Target="../ink/ink37.xml"/><Relationship Id="rId10" Type="http://schemas.openxmlformats.org/officeDocument/2006/relationships/image" Target="../media/image699.png"/><Relationship Id="rId4" Type="http://schemas.openxmlformats.org/officeDocument/2006/relationships/image" Target="../media/image696.png"/><Relationship Id="rId9" Type="http://schemas.openxmlformats.org/officeDocument/2006/relationships/customXml" Target="../ink/ink39.xml"/></Relationships>
</file>

<file path=ppt/slides/_rels/slide159.xml.rels><?xml version="1.0" encoding="UTF-8" standalone="yes"?>
<Relationships xmlns="http://schemas.openxmlformats.org/package/2006/relationships"><Relationship Id="rId8" Type="http://schemas.openxmlformats.org/officeDocument/2006/relationships/image" Target="../media/image702.png"/><Relationship Id="rId3" Type="http://schemas.openxmlformats.org/officeDocument/2006/relationships/customXml" Target="../ink/ink40.xml"/><Relationship Id="rId7" Type="http://schemas.openxmlformats.org/officeDocument/2006/relationships/customXml" Target="../ink/ink42.xml"/><Relationship Id="rId2" Type="http://schemas.openxmlformats.org/officeDocument/2006/relationships/image" Target="../media/image163.png"/><Relationship Id="rId1" Type="http://schemas.openxmlformats.org/officeDocument/2006/relationships/slideLayout" Target="../slideLayouts/slideLayout13.xml"/><Relationship Id="rId6" Type="http://schemas.openxmlformats.org/officeDocument/2006/relationships/image" Target="../media/image701.png"/><Relationship Id="rId5" Type="http://schemas.openxmlformats.org/officeDocument/2006/relationships/customXml" Target="../ink/ink41.xml"/><Relationship Id="rId10" Type="http://schemas.openxmlformats.org/officeDocument/2006/relationships/image" Target="../media/image703.png"/><Relationship Id="rId4" Type="http://schemas.openxmlformats.org/officeDocument/2006/relationships/image" Target="../media/image700.png"/><Relationship Id="rId9" Type="http://schemas.openxmlformats.org/officeDocument/2006/relationships/customXml" Target="../ink/ink43.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8" Type="http://schemas.openxmlformats.org/officeDocument/2006/relationships/image" Target="../media/image6970.png"/><Relationship Id="rId13" Type="http://schemas.openxmlformats.org/officeDocument/2006/relationships/image" Target="../media/image705.png"/><Relationship Id="rId3" Type="http://schemas.openxmlformats.org/officeDocument/2006/relationships/customXml" Target="../ink/ink44.xml"/><Relationship Id="rId7" Type="http://schemas.openxmlformats.org/officeDocument/2006/relationships/customXml" Target="../ink/ink46.xml"/><Relationship Id="rId12" Type="http://schemas.openxmlformats.org/officeDocument/2006/relationships/customXml" Target="../ink/ink49.xml"/><Relationship Id="rId2" Type="http://schemas.openxmlformats.org/officeDocument/2006/relationships/image" Target="../media/image165.png"/><Relationship Id="rId1" Type="http://schemas.openxmlformats.org/officeDocument/2006/relationships/slideLayout" Target="../slideLayouts/slideLayout13.xml"/><Relationship Id="rId6" Type="http://schemas.openxmlformats.org/officeDocument/2006/relationships/image" Target="../media/image6960.png"/><Relationship Id="rId11" Type="http://schemas.openxmlformats.org/officeDocument/2006/relationships/customXml" Target="../ink/ink48.xml"/><Relationship Id="rId5" Type="http://schemas.openxmlformats.org/officeDocument/2006/relationships/customXml" Target="../ink/ink45.xml"/><Relationship Id="rId10" Type="http://schemas.openxmlformats.org/officeDocument/2006/relationships/image" Target="../media/image6980.png"/><Relationship Id="rId4" Type="http://schemas.openxmlformats.org/officeDocument/2006/relationships/image" Target="../media/image6950.png"/><Relationship Id="rId9" Type="http://schemas.openxmlformats.org/officeDocument/2006/relationships/customXml" Target="../ink/ink47.xml"/></Relationships>
</file>

<file path=ppt/slides/_rels/slide162.xml.rels><?xml version="1.0" encoding="UTF-8" standalone="yes"?>
<Relationships xmlns="http://schemas.openxmlformats.org/package/2006/relationships"><Relationship Id="rId8" Type="http://schemas.openxmlformats.org/officeDocument/2006/relationships/image" Target="../media/image707.png"/><Relationship Id="rId3" Type="http://schemas.openxmlformats.org/officeDocument/2006/relationships/customXml" Target="../ink/ink50.xml"/><Relationship Id="rId7" Type="http://schemas.openxmlformats.org/officeDocument/2006/relationships/customXml" Target="../ink/ink52.xml"/><Relationship Id="rId2" Type="http://schemas.openxmlformats.org/officeDocument/2006/relationships/image" Target="../media/image166.png"/><Relationship Id="rId1" Type="http://schemas.openxmlformats.org/officeDocument/2006/relationships/slideLayout" Target="../slideLayouts/slideLayout13.xml"/><Relationship Id="rId6" Type="http://schemas.openxmlformats.org/officeDocument/2006/relationships/image" Target="../media/image7010.png"/><Relationship Id="rId5" Type="http://schemas.openxmlformats.org/officeDocument/2006/relationships/customXml" Target="../ink/ink51.xml"/><Relationship Id="rId10" Type="http://schemas.openxmlformats.org/officeDocument/2006/relationships/image" Target="../media/image708.png"/><Relationship Id="rId4" Type="http://schemas.openxmlformats.org/officeDocument/2006/relationships/image" Target="../media/image7000.png"/><Relationship Id="rId9" Type="http://schemas.openxmlformats.org/officeDocument/2006/relationships/customXml" Target="../ink/ink53.xml"/></Relationships>
</file>

<file path=ppt/slides/_rels/slide163.xml.rels><?xml version="1.0" encoding="UTF-8" standalone="yes"?>
<Relationships xmlns="http://schemas.openxmlformats.org/package/2006/relationships"><Relationship Id="rId8" Type="http://schemas.openxmlformats.org/officeDocument/2006/relationships/image" Target="../media/image709.png"/><Relationship Id="rId3" Type="http://schemas.openxmlformats.org/officeDocument/2006/relationships/customXml" Target="../ink/ink54.xml"/><Relationship Id="rId7" Type="http://schemas.openxmlformats.org/officeDocument/2006/relationships/customXml" Target="../ink/ink56.xml"/><Relationship Id="rId12" Type="http://schemas.openxmlformats.org/officeDocument/2006/relationships/image" Target="../media/image712.png"/><Relationship Id="rId2" Type="http://schemas.openxmlformats.org/officeDocument/2006/relationships/image" Target="../media/image166.png"/><Relationship Id="rId1" Type="http://schemas.openxmlformats.org/officeDocument/2006/relationships/slideLayout" Target="../slideLayouts/slideLayout13.xml"/><Relationship Id="rId6" Type="http://schemas.openxmlformats.org/officeDocument/2006/relationships/image" Target="../media/image6910.png"/><Relationship Id="rId11" Type="http://schemas.openxmlformats.org/officeDocument/2006/relationships/customXml" Target="../ink/ink58.xml"/><Relationship Id="rId5" Type="http://schemas.openxmlformats.org/officeDocument/2006/relationships/customXml" Target="../ink/ink55.xml"/><Relationship Id="rId10" Type="http://schemas.openxmlformats.org/officeDocument/2006/relationships/image" Target="../media/image711.png"/><Relationship Id="rId4" Type="http://schemas.openxmlformats.org/officeDocument/2006/relationships/image" Target="../media/image6900.png"/><Relationship Id="rId9" Type="http://schemas.openxmlformats.org/officeDocument/2006/relationships/customXml" Target="../ink/ink57.xml"/></Relationships>
</file>

<file path=ppt/slides/_rels/slide164.xml.rels><?xml version="1.0" encoding="UTF-8" standalone="yes"?>
<Relationships xmlns="http://schemas.openxmlformats.org/package/2006/relationships"><Relationship Id="rId8" Type="http://schemas.openxmlformats.org/officeDocument/2006/relationships/image" Target="../media/image7050.png"/><Relationship Id="rId3" Type="http://schemas.openxmlformats.org/officeDocument/2006/relationships/customXml" Target="../ink/ink59.xml"/><Relationship Id="rId7" Type="http://schemas.openxmlformats.org/officeDocument/2006/relationships/customXml" Target="../ink/ink60.xml"/><Relationship Id="rId2"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7040.png"/><Relationship Id="rId10" Type="http://schemas.openxmlformats.org/officeDocument/2006/relationships/image" Target="../media/image6980.png"/><Relationship Id="rId9" Type="http://schemas.openxmlformats.org/officeDocument/2006/relationships/customXml" Target="../ink/ink61.xml"/></Relationships>
</file>

<file path=ppt/slides/_rels/slide165.xml.rels><?xml version="1.0" encoding="UTF-8" standalone="yes"?>
<Relationships xmlns="http://schemas.openxmlformats.org/package/2006/relationships"><Relationship Id="rId8" Type="http://schemas.openxmlformats.org/officeDocument/2006/relationships/image" Target="../media/image715.png"/><Relationship Id="rId3" Type="http://schemas.openxmlformats.org/officeDocument/2006/relationships/customXml" Target="../ink/ink62.xml"/><Relationship Id="rId7" Type="http://schemas.openxmlformats.org/officeDocument/2006/relationships/customXml" Target="../ink/ink64.xml"/><Relationship Id="rId2"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714.png"/><Relationship Id="rId5" Type="http://schemas.openxmlformats.org/officeDocument/2006/relationships/customXml" Target="../ink/ink63.xml"/><Relationship Id="rId10" Type="http://schemas.openxmlformats.org/officeDocument/2006/relationships/image" Target="../media/image716.png"/><Relationship Id="rId4" Type="http://schemas.openxmlformats.org/officeDocument/2006/relationships/image" Target="../media/image6930.png"/><Relationship Id="rId9" Type="http://schemas.openxmlformats.org/officeDocument/2006/relationships/customXml" Target="../ink/ink65.xml"/></Relationships>
</file>

<file path=ppt/slides/_rels/slide166.xml.rels><?xml version="1.0" encoding="UTF-8" standalone="yes"?>
<Relationships xmlns="http://schemas.openxmlformats.org/package/2006/relationships"><Relationship Id="rId8" Type="http://schemas.openxmlformats.org/officeDocument/2006/relationships/image" Target="../media/image718.png"/><Relationship Id="rId3" Type="http://schemas.openxmlformats.org/officeDocument/2006/relationships/customXml" Target="../ink/ink66.xml"/><Relationship Id="rId7" Type="http://schemas.openxmlformats.org/officeDocument/2006/relationships/customXml" Target="../ink/ink68.xml"/><Relationship Id="rId2"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717.png"/><Relationship Id="rId5" Type="http://schemas.openxmlformats.org/officeDocument/2006/relationships/customXml" Target="../ink/ink67.xml"/><Relationship Id="rId4" Type="http://schemas.openxmlformats.org/officeDocument/2006/relationships/image" Target="../media/image691.png"/></Relationships>
</file>

<file path=ppt/slides/_rels/slide167.xml.rels><?xml version="1.0" encoding="UTF-8" standalone="yes"?>
<Relationships xmlns="http://schemas.openxmlformats.org/package/2006/relationships"><Relationship Id="rId8" Type="http://schemas.openxmlformats.org/officeDocument/2006/relationships/customXml" Target="../ink/ink72.xml"/><Relationship Id="rId13" Type="http://schemas.openxmlformats.org/officeDocument/2006/relationships/customXml" Target="../ink/ink74.xml"/><Relationship Id="rId18" Type="http://schemas.openxmlformats.org/officeDocument/2006/relationships/image" Target="../media/image722.png"/><Relationship Id="rId3" Type="http://schemas.openxmlformats.org/officeDocument/2006/relationships/image" Target="../media/image6940.png"/><Relationship Id="rId21" Type="http://schemas.openxmlformats.org/officeDocument/2006/relationships/customXml" Target="../ink/ink79.xml"/><Relationship Id="rId7" Type="http://schemas.openxmlformats.org/officeDocument/2006/relationships/image" Target="../media/image7020.png"/><Relationship Id="rId12" Type="http://schemas.openxmlformats.org/officeDocument/2006/relationships/image" Target="../media/image720.png"/><Relationship Id="rId17" Type="http://schemas.openxmlformats.org/officeDocument/2006/relationships/customXml" Target="../ink/ink77.xml"/><Relationship Id="rId2" Type="http://schemas.openxmlformats.org/officeDocument/2006/relationships/customXml" Target="../ink/ink69.xml"/><Relationship Id="rId16" Type="http://schemas.openxmlformats.org/officeDocument/2006/relationships/image" Target="../media/image721.png"/><Relationship Id="rId20" Type="http://schemas.openxmlformats.org/officeDocument/2006/relationships/image" Target="../media/image723.png"/><Relationship Id="rId1" Type="http://schemas.openxmlformats.org/officeDocument/2006/relationships/slideLayout" Target="../slideLayouts/slideLayout13.xml"/><Relationship Id="rId6" Type="http://schemas.openxmlformats.org/officeDocument/2006/relationships/customXml" Target="../ink/ink71.xml"/><Relationship Id="rId11" Type="http://schemas.openxmlformats.org/officeDocument/2006/relationships/customXml" Target="../ink/ink73.xml"/><Relationship Id="rId5" Type="http://schemas.openxmlformats.org/officeDocument/2006/relationships/image" Target="../media/image6990.png"/><Relationship Id="rId15" Type="http://schemas.openxmlformats.org/officeDocument/2006/relationships/customXml" Target="../ink/ink76.xml"/><Relationship Id="rId10" Type="http://schemas.openxmlformats.org/officeDocument/2006/relationships/image" Target="../media/image168.png"/><Relationship Id="rId19" Type="http://schemas.openxmlformats.org/officeDocument/2006/relationships/customXml" Target="../ink/ink78.xml"/><Relationship Id="rId4" Type="http://schemas.openxmlformats.org/officeDocument/2006/relationships/customXml" Target="../ink/ink70.xml"/><Relationship Id="rId9" Type="http://schemas.openxmlformats.org/officeDocument/2006/relationships/image" Target="../media/image7030.png"/><Relationship Id="rId14" Type="http://schemas.openxmlformats.org/officeDocument/2006/relationships/customXml" Target="../ink/ink75.xml"/><Relationship Id="rId22" Type="http://schemas.openxmlformats.org/officeDocument/2006/relationships/image" Target="../media/image724.png"/></Relationships>
</file>

<file path=ppt/slides/_rels/slide168.xml.rels><?xml version="1.0" encoding="UTF-8" standalone="yes"?>
<Relationships xmlns="http://schemas.openxmlformats.org/package/2006/relationships"><Relationship Id="rId8" Type="http://schemas.openxmlformats.org/officeDocument/2006/relationships/customXml" Target="../ink/ink83.xml"/><Relationship Id="rId13" Type="http://schemas.openxmlformats.org/officeDocument/2006/relationships/customXml" Target="../ink/ink85.xml"/><Relationship Id="rId18" Type="http://schemas.openxmlformats.org/officeDocument/2006/relationships/image" Target="../media/image730.png"/><Relationship Id="rId3" Type="http://schemas.openxmlformats.org/officeDocument/2006/relationships/image" Target="../media/image725.png"/><Relationship Id="rId7" Type="http://schemas.openxmlformats.org/officeDocument/2006/relationships/image" Target="../media/image727.png"/><Relationship Id="rId12" Type="http://schemas.openxmlformats.org/officeDocument/2006/relationships/image" Target="../media/image720.png"/><Relationship Id="rId17" Type="http://schemas.openxmlformats.org/officeDocument/2006/relationships/customXml" Target="../ink/ink88.xml"/><Relationship Id="rId2" Type="http://schemas.openxmlformats.org/officeDocument/2006/relationships/customXml" Target="../ink/ink80.xml"/><Relationship Id="rId16" Type="http://schemas.openxmlformats.org/officeDocument/2006/relationships/image" Target="../media/image729.png"/><Relationship Id="rId20" Type="http://schemas.openxmlformats.org/officeDocument/2006/relationships/image" Target="../media/image731.png"/><Relationship Id="rId1" Type="http://schemas.openxmlformats.org/officeDocument/2006/relationships/slideLayout" Target="../slideLayouts/slideLayout13.xml"/><Relationship Id="rId6" Type="http://schemas.openxmlformats.org/officeDocument/2006/relationships/customXml" Target="../ink/ink82.xml"/><Relationship Id="rId11" Type="http://schemas.openxmlformats.org/officeDocument/2006/relationships/customXml" Target="../ink/ink84.xml"/><Relationship Id="rId5" Type="http://schemas.openxmlformats.org/officeDocument/2006/relationships/image" Target="../media/image726.png"/><Relationship Id="rId15" Type="http://schemas.openxmlformats.org/officeDocument/2006/relationships/customXml" Target="../ink/ink87.xml"/><Relationship Id="rId10" Type="http://schemas.openxmlformats.org/officeDocument/2006/relationships/image" Target="../media/image168.png"/><Relationship Id="rId19" Type="http://schemas.openxmlformats.org/officeDocument/2006/relationships/customXml" Target="../ink/ink89.xml"/><Relationship Id="rId4" Type="http://schemas.openxmlformats.org/officeDocument/2006/relationships/customXml" Target="../ink/ink81.xml"/><Relationship Id="rId9" Type="http://schemas.openxmlformats.org/officeDocument/2006/relationships/image" Target="../media/image728.png"/><Relationship Id="rId14" Type="http://schemas.openxmlformats.org/officeDocument/2006/relationships/customXml" Target="../ink/ink8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customXml" Target="../ink/ink90.xml"/><Relationship Id="rId2" Type="http://schemas.openxmlformats.org/officeDocument/2006/relationships/image" Target="../media/image170.png"/><Relationship Id="rId1" Type="http://schemas.openxmlformats.org/officeDocument/2006/relationships/slideLayout" Target="../slideLayouts/slideLayout13.xml"/><Relationship Id="rId5" Type="http://schemas.openxmlformats.org/officeDocument/2006/relationships/customXml" Target="../ink/ink91.xml"/><Relationship Id="rId10" Type="http://schemas.openxmlformats.org/officeDocument/2006/relationships/image" Target="../media/image7110.png"/><Relationship Id="rId4" Type="http://schemas.openxmlformats.org/officeDocument/2006/relationships/image" Target="../media/image7070.png"/></Relationships>
</file>

<file path=ppt/slides/_rels/slide171.xml.rels><?xml version="1.0" encoding="UTF-8" standalone="yes"?>
<Relationships xmlns="http://schemas.openxmlformats.org/package/2006/relationships"><Relationship Id="rId8" Type="http://schemas.openxmlformats.org/officeDocument/2006/relationships/customXml" Target="../ink/ink94.xml"/><Relationship Id="rId3" Type="http://schemas.microsoft.com/office/2007/relationships/hdphoto" Target="../media/hdphoto1.wdp"/><Relationship Id="rId7" Type="http://schemas.openxmlformats.org/officeDocument/2006/relationships/image" Target="../media/image735.png"/><Relationship Id="rId2" Type="http://schemas.openxmlformats.org/officeDocument/2006/relationships/image" Target="../media/image171.png"/><Relationship Id="rId1" Type="http://schemas.openxmlformats.org/officeDocument/2006/relationships/slideLayout" Target="../slideLayouts/slideLayout13.xml"/><Relationship Id="rId6" Type="http://schemas.openxmlformats.org/officeDocument/2006/relationships/customXml" Target="../ink/ink93.xml"/><Relationship Id="rId5" Type="http://schemas.openxmlformats.org/officeDocument/2006/relationships/image" Target="../media/image734.png"/><Relationship Id="rId4" Type="http://schemas.openxmlformats.org/officeDocument/2006/relationships/customXml" Target="../ink/ink92.xml"/><Relationship Id="rId9" Type="http://schemas.openxmlformats.org/officeDocument/2006/relationships/image" Target="../media/image691.png"/></Relationships>
</file>

<file path=ppt/slides/_rels/slide172.xml.rels><?xml version="1.0" encoding="UTF-8" standalone="yes"?>
<Relationships xmlns="http://schemas.openxmlformats.org/package/2006/relationships"><Relationship Id="rId8" Type="http://schemas.openxmlformats.org/officeDocument/2006/relationships/customXml" Target="../ink/ink97.xml"/><Relationship Id="rId3" Type="http://schemas.microsoft.com/office/2007/relationships/hdphoto" Target="../media/hdphoto1.wdp"/><Relationship Id="rId7" Type="http://schemas.openxmlformats.org/officeDocument/2006/relationships/image" Target="../media/image736.png"/><Relationship Id="rId2" Type="http://schemas.openxmlformats.org/officeDocument/2006/relationships/image" Target="../media/image171.png"/><Relationship Id="rId1" Type="http://schemas.openxmlformats.org/officeDocument/2006/relationships/slideLayout" Target="../slideLayouts/slideLayout13.xml"/><Relationship Id="rId6" Type="http://schemas.openxmlformats.org/officeDocument/2006/relationships/customXml" Target="../ink/ink96.xml"/><Relationship Id="rId11" Type="http://schemas.openxmlformats.org/officeDocument/2006/relationships/image" Target="../media/image737.png"/><Relationship Id="rId5" Type="http://schemas.openxmlformats.org/officeDocument/2006/relationships/image" Target="../media/image7140.png"/><Relationship Id="rId10" Type="http://schemas.openxmlformats.org/officeDocument/2006/relationships/customXml" Target="../ink/ink99.xml"/><Relationship Id="rId4" Type="http://schemas.openxmlformats.org/officeDocument/2006/relationships/customXml" Target="../ink/ink95.xml"/><Relationship Id="rId9" Type="http://schemas.openxmlformats.org/officeDocument/2006/relationships/customXml" Target="../ink/ink98.xml"/></Relationships>
</file>

<file path=ppt/slides/_rels/slide173.xml.rels><?xml version="1.0" encoding="UTF-8" standalone="yes"?>
<Relationships xmlns="http://schemas.openxmlformats.org/package/2006/relationships"><Relationship Id="rId3" Type="http://schemas.openxmlformats.org/officeDocument/2006/relationships/customXml" Target="../ink/ink100.xml"/><Relationship Id="rId2" Type="http://schemas.openxmlformats.org/officeDocument/2006/relationships/image" Target="../media/image172.png"/><Relationship Id="rId1" Type="http://schemas.openxmlformats.org/officeDocument/2006/relationships/slideLayout" Target="../slideLayouts/slideLayout13.xml"/><Relationship Id="rId4" Type="http://schemas.openxmlformats.org/officeDocument/2006/relationships/image" Target="../media/image739.png"/></Relationships>
</file>

<file path=ppt/slides/_rels/slide174.xml.rels><?xml version="1.0" encoding="UTF-8" standalone="yes"?>
<Relationships xmlns="http://schemas.openxmlformats.org/package/2006/relationships"><Relationship Id="rId8" Type="http://schemas.openxmlformats.org/officeDocument/2006/relationships/customXml" Target="../ink/ink103.xml"/><Relationship Id="rId3" Type="http://schemas.microsoft.com/office/2007/relationships/hdphoto" Target="../media/hdphoto2.wdp"/><Relationship Id="rId7" Type="http://schemas.openxmlformats.org/officeDocument/2006/relationships/image" Target="../media/image742.png"/><Relationship Id="rId2" Type="http://schemas.openxmlformats.org/officeDocument/2006/relationships/image" Target="../media/image173.png"/><Relationship Id="rId1" Type="http://schemas.openxmlformats.org/officeDocument/2006/relationships/slideLayout" Target="../slideLayouts/slideLayout13.xml"/><Relationship Id="rId6" Type="http://schemas.openxmlformats.org/officeDocument/2006/relationships/customXml" Target="../ink/ink102.xml"/><Relationship Id="rId11" Type="http://schemas.openxmlformats.org/officeDocument/2006/relationships/image" Target="../media/image744.png"/><Relationship Id="rId5" Type="http://schemas.openxmlformats.org/officeDocument/2006/relationships/image" Target="../media/image741.png"/><Relationship Id="rId10" Type="http://schemas.openxmlformats.org/officeDocument/2006/relationships/customXml" Target="../ink/ink104.xml"/><Relationship Id="rId4" Type="http://schemas.openxmlformats.org/officeDocument/2006/relationships/customXml" Target="../ink/ink101.xml"/><Relationship Id="rId9" Type="http://schemas.openxmlformats.org/officeDocument/2006/relationships/image" Target="../media/image743.png"/></Relationships>
</file>

<file path=ppt/slides/_rels/slide175.xml.rels><?xml version="1.0" encoding="UTF-8" standalone="yes"?>
<Relationships xmlns="http://schemas.openxmlformats.org/package/2006/relationships"><Relationship Id="rId8" Type="http://schemas.openxmlformats.org/officeDocument/2006/relationships/image" Target="../media/image745.png"/><Relationship Id="rId3" Type="http://schemas.openxmlformats.org/officeDocument/2006/relationships/customXml" Target="../ink/ink105.xml"/><Relationship Id="rId7" Type="http://schemas.openxmlformats.org/officeDocument/2006/relationships/customXml" Target="../ink/ink107.xml"/><Relationship Id="rId2" Type="http://schemas.openxmlformats.org/officeDocument/2006/relationships/image" Target="../media/image172.png"/><Relationship Id="rId1" Type="http://schemas.openxmlformats.org/officeDocument/2006/relationships/slideLayout" Target="../slideLayouts/slideLayout13.xml"/><Relationship Id="rId6" Type="http://schemas.openxmlformats.org/officeDocument/2006/relationships/image" Target="../media/image7120.png"/><Relationship Id="rId5" Type="http://schemas.openxmlformats.org/officeDocument/2006/relationships/customXml" Target="../ink/ink106.xml"/><Relationship Id="rId10" Type="http://schemas.openxmlformats.org/officeDocument/2006/relationships/image" Target="../media/image746.png"/><Relationship Id="rId4" Type="http://schemas.openxmlformats.org/officeDocument/2006/relationships/image" Target="../media/image7170.png"/><Relationship Id="rId9" Type="http://schemas.openxmlformats.org/officeDocument/2006/relationships/customXml" Target="../ink/ink108.xml"/></Relationships>
</file>

<file path=ppt/slides/_rels/slide176.xml.rels><?xml version="1.0" encoding="UTF-8" standalone="yes"?>
<Relationships xmlns="http://schemas.openxmlformats.org/package/2006/relationships"><Relationship Id="rId8" Type="http://schemas.openxmlformats.org/officeDocument/2006/relationships/image" Target="../media/image747.png"/><Relationship Id="rId3" Type="http://schemas.openxmlformats.org/officeDocument/2006/relationships/customXml" Target="../ink/ink109.xml"/><Relationship Id="rId7" Type="http://schemas.openxmlformats.org/officeDocument/2006/relationships/customXml" Target="../ink/ink111.xml"/><Relationship Id="rId2" Type="http://schemas.openxmlformats.org/officeDocument/2006/relationships/image" Target="../media/image172.png"/><Relationship Id="rId1" Type="http://schemas.openxmlformats.org/officeDocument/2006/relationships/slideLayout" Target="../slideLayouts/slideLayout13.xml"/><Relationship Id="rId6" Type="http://schemas.openxmlformats.org/officeDocument/2006/relationships/image" Target="../media/image7200.png"/><Relationship Id="rId5" Type="http://schemas.openxmlformats.org/officeDocument/2006/relationships/customXml" Target="../ink/ink110.xml"/><Relationship Id="rId10" Type="http://schemas.openxmlformats.org/officeDocument/2006/relationships/image" Target="../media/image748.png"/><Relationship Id="rId4" Type="http://schemas.openxmlformats.org/officeDocument/2006/relationships/image" Target="../media/image7190.png"/><Relationship Id="rId9" Type="http://schemas.openxmlformats.org/officeDocument/2006/relationships/customXml" Target="../ink/ink112.xml"/></Relationships>
</file>

<file path=ppt/slides/_rels/slide177.xml.rels><?xml version="1.0" encoding="UTF-8" standalone="yes"?>
<Relationships xmlns="http://schemas.openxmlformats.org/package/2006/relationships"><Relationship Id="rId8" Type="http://schemas.openxmlformats.org/officeDocument/2006/relationships/image" Target="../media/image750.png"/><Relationship Id="rId13" Type="http://schemas.openxmlformats.org/officeDocument/2006/relationships/customXml" Target="../ink/ink119.xml"/><Relationship Id="rId3" Type="http://schemas.openxmlformats.org/officeDocument/2006/relationships/customXml" Target="../ink/ink113.xml"/><Relationship Id="rId7" Type="http://schemas.openxmlformats.org/officeDocument/2006/relationships/customXml" Target="../ink/ink116.xml"/><Relationship Id="rId12" Type="http://schemas.openxmlformats.org/officeDocument/2006/relationships/image" Target="../media/image752.png"/><Relationship Id="rId2" Type="http://schemas.openxmlformats.org/officeDocument/2006/relationships/image" Target="../media/image174.png"/><Relationship Id="rId16" Type="http://schemas.openxmlformats.org/officeDocument/2006/relationships/image" Target="../media/image754.png"/><Relationship Id="rId1" Type="http://schemas.openxmlformats.org/officeDocument/2006/relationships/slideLayout" Target="../slideLayouts/slideLayout13.xml"/><Relationship Id="rId6" Type="http://schemas.openxmlformats.org/officeDocument/2006/relationships/customXml" Target="../ink/ink115.xml"/><Relationship Id="rId11" Type="http://schemas.openxmlformats.org/officeDocument/2006/relationships/customXml" Target="../ink/ink118.xml"/><Relationship Id="rId5" Type="http://schemas.openxmlformats.org/officeDocument/2006/relationships/customXml" Target="../ink/ink114.xml"/><Relationship Id="rId15" Type="http://schemas.openxmlformats.org/officeDocument/2006/relationships/customXml" Target="../ink/ink120.xml"/><Relationship Id="rId10" Type="http://schemas.openxmlformats.org/officeDocument/2006/relationships/image" Target="../media/image751.png"/><Relationship Id="rId4" Type="http://schemas.openxmlformats.org/officeDocument/2006/relationships/image" Target="../media/image691.png"/><Relationship Id="rId9" Type="http://schemas.openxmlformats.org/officeDocument/2006/relationships/customXml" Target="../ink/ink117.xml"/><Relationship Id="rId14" Type="http://schemas.openxmlformats.org/officeDocument/2006/relationships/image" Target="../media/image753.png"/></Relationships>
</file>

<file path=ppt/slides/_rels/slide178.xml.rels><?xml version="1.0" encoding="UTF-8" standalone="yes"?>
<Relationships xmlns="http://schemas.openxmlformats.org/package/2006/relationships"><Relationship Id="rId13" Type="http://schemas.openxmlformats.org/officeDocument/2006/relationships/image" Target="../media/image7270.png"/><Relationship Id="rId3" Type="http://schemas.openxmlformats.org/officeDocument/2006/relationships/image" Target="../media/image175.png"/><Relationship Id="rId12" Type="http://schemas.openxmlformats.org/officeDocument/2006/relationships/customXml" Target="../ink/ink124.xml"/><Relationship Id="rId2" Type="http://schemas.openxmlformats.org/officeDocument/2006/relationships/image" Target="../media/image174.png"/><Relationship Id="rId1" Type="http://schemas.openxmlformats.org/officeDocument/2006/relationships/slideLayout" Target="../slideLayouts/slideLayout13.xml"/><Relationship Id="rId6" Type="http://schemas.openxmlformats.org/officeDocument/2006/relationships/customXml" Target="../ink/ink122.xml"/><Relationship Id="rId11" Type="http://schemas.openxmlformats.org/officeDocument/2006/relationships/image" Target="../media/image7260.png"/><Relationship Id="rId5" Type="http://schemas.openxmlformats.org/officeDocument/2006/relationships/image" Target="../media/image756.png"/><Relationship Id="rId15" Type="http://schemas.openxmlformats.org/officeDocument/2006/relationships/image" Target="../media/image691.png"/><Relationship Id="rId10" Type="http://schemas.openxmlformats.org/officeDocument/2006/relationships/customXml" Target="../ink/ink123.xml"/><Relationship Id="rId4" Type="http://schemas.openxmlformats.org/officeDocument/2006/relationships/customXml" Target="../ink/ink121.xml"/><Relationship Id="rId9" Type="http://schemas.openxmlformats.org/officeDocument/2006/relationships/image" Target="../media/image7250.png"/><Relationship Id="rId14" Type="http://schemas.openxmlformats.org/officeDocument/2006/relationships/customXml" Target="../ink/ink125.xml"/></Relationships>
</file>

<file path=ppt/slides/_rels/slide179.xml.rels><?xml version="1.0" encoding="UTF-8" standalone="yes"?>
<Relationships xmlns="http://schemas.openxmlformats.org/package/2006/relationships"><Relationship Id="rId13" Type="http://schemas.openxmlformats.org/officeDocument/2006/relationships/customXml" Target="../ink/ink130.xml"/><Relationship Id="rId3" Type="http://schemas.openxmlformats.org/officeDocument/2006/relationships/customXml" Target="../ink/ink126.xml"/><Relationship Id="rId7" Type="http://schemas.openxmlformats.org/officeDocument/2006/relationships/customXml" Target="../ink/ink128.xml"/><Relationship Id="rId12" Type="http://schemas.openxmlformats.org/officeDocument/2006/relationships/image" Target="../media/image7291.png"/><Relationship Id="rId2" Type="http://schemas.openxmlformats.org/officeDocument/2006/relationships/image" Target="../media/image175.png"/><Relationship Id="rId1" Type="http://schemas.openxmlformats.org/officeDocument/2006/relationships/slideLayout" Target="../slideLayouts/slideLayout13.xml"/><Relationship Id="rId6" Type="http://schemas.openxmlformats.org/officeDocument/2006/relationships/image" Target="../media/image757.png"/><Relationship Id="rId11" Type="http://schemas.openxmlformats.org/officeDocument/2006/relationships/customXml" Target="../ink/ink129.xml"/><Relationship Id="rId5" Type="http://schemas.openxmlformats.org/officeDocument/2006/relationships/customXml" Target="../ink/ink127.xml"/><Relationship Id="rId10" Type="http://schemas.openxmlformats.org/officeDocument/2006/relationships/image" Target="../media/image7281.png"/><Relationship Id="rId4" Type="http://schemas.openxmlformats.org/officeDocument/2006/relationships/image" Target="../media/image7180.png"/><Relationship Id="rId14" Type="http://schemas.openxmlformats.org/officeDocument/2006/relationships/image" Target="../media/image758.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8" Type="http://schemas.openxmlformats.org/officeDocument/2006/relationships/image" Target="../media/image7300.png"/><Relationship Id="rId3" Type="http://schemas.openxmlformats.org/officeDocument/2006/relationships/customXml" Target="../ink/ink131.xml"/><Relationship Id="rId7" Type="http://schemas.openxmlformats.org/officeDocument/2006/relationships/customXml" Target="../ink/ink133.xml"/><Relationship Id="rId2" Type="http://schemas.openxmlformats.org/officeDocument/2006/relationships/image" Target="../media/image175.png"/><Relationship Id="rId1" Type="http://schemas.openxmlformats.org/officeDocument/2006/relationships/slideLayout" Target="../slideLayouts/slideLayout13.xml"/><Relationship Id="rId6" Type="http://schemas.openxmlformats.org/officeDocument/2006/relationships/image" Target="../media/image7290.png"/><Relationship Id="rId5" Type="http://schemas.openxmlformats.org/officeDocument/2006/relationships/customXml" Target="../ink/ink132.xml"/><Relationship Id="rId4" Type="http://schemas.openxmlformats.org/officeDocument/2006/relationships/image" Target="../media/image7280.png"/></Relationships>
</file>

<file path=ppt/slides/_rels/slide181.xml.rels><?xml version="1.0" encoding="UTF-8" standalone="yes"?>
<Relationships xmlns="http://schemas.openxmlformats.org/package/2006/relationships"><Relationship Id="rId3" Type="http://schemas.openxmlformats.org/officeDocument/2006/relationships/customXml" Target="../ink/ink134.xml"/><Relationship Id="rId2" Type="http://schemas.openxmlformats.org/officeDocument/2006/relationships/image" Target="../media/image176.png"/><Relationship Id="rId1" Type="http://schemas.openxmlformats.org/officeDocument/2006/relationships/slideLayout" Target="../slideLayouts/slideLayout13.xml"/><Relationship Id="rId6" Type="http://schemas.openxmlformats.org/officeDocument/2006/relationships/image" Target="../media/image7330.png"/><Relationship Id="rId5" Type="http://schemas.openxmlformats.org/officeDocument/2006/relationships/customXml" Target="../ink/ink135.xml"/><Relationship Id="rId4" Type="http://schemas.openxmlformats.org/officeDocument/2006/relationships/image" Target="../media/image7320.png"/></Relationships>
</file>

<file path=ppt/slides/_rels/slide182.xml.rels><?xml version="1.0" encoding="UTF-8" standalone="yes"?>
<Relationships xmlns="http://schemas.openxmlformats.org/package/2006/relationships"><Relationship Id="rId8" Type="http://schemas.openxmlformats.org/officeDocument/2006/relationships/image" Target="../media/image7370.png"/><Relationship Id="rId13" Type="http://schemas.openxmlformats.org/officeDocument/2006/relationships/customXml" Target="../ink/ink141.xml"/><Relationship Id="rId3" Type="http://schemas.openxmlformats.org/officeDocument/2006/relationships/customXml" Target="../ink/ink136.xml"/><Relationship Id="rId7" Type="http://schemas.openxmlformats.org/officeDocument/2006/relationships/customXml" Target="../ink/ink138.xml"/><Relationship Id="rId12" Type="http://schemas.openxmlformats.org/officeDocument/2006/relationships/image" Target="../media/image7390.png"/><Relationship Id="rId2" Type="http://schemas.openxmlformats.org/officeDocument/2006/relationships/image" Target="../media/image177.png"/><Relationship Id="rId16" Type="http://schemas.openxmlformats.org/officeDocument/2006/relationships/image" Target="../media/image7410.png"/><Relationship Id="rId1" Type="http://schemas.openxmlformats.org/officeDocument/2006/relationships/slideLayout" Target="../slideLayouts/slideLayout13.xml"/><Relationship Id="rId6" Type="http://schemas.openxmlformats.org/officeDocument/2006/relationships/image" Target="../media/image7360.png"/><Relationship Id="rId11" Type="http://schemas.openxmlformats.org/officeDocument/2006/relationships/customXml" Target="../ink/ink140.xml"/><Relationship Id="rId5" Type="http://schemas.openxmlformats.org/officeDocument/2006/relationships/customXml" Target="../ink/ink137.xml"/><Relationship Id="rId15" Type="http://schemas.openxmlformats.org/officeDocument/2006/relationships/customXml" Target="../ink/ink142.xml"/><Relationship Id="rId10" Type="http://schemas.openxmlformats.org/officeDocument/2006/relationships/image" Target="../media/image7380.png"/><Relationship Id="rId4" Type="http://schemas.openxmlformats.org/officeDocument/2006/relationships/image" Target="../media/image7350.png"/><Relationship Id="rId9" Type="http://schemas.openxmlformats.org/officeDocument/2006/relationships/customXml" Target="../ink/ink139.xml"/><Relationship Id="rId14" Type="http://schemas.openxmlformats.org/officeDocument/2006/relationships/image" Target="../media/image7400.png"/></Relationships>
</file>

<file path=ppt/slides/_rels/slide183.xml.rels><?xml version="1.0" encoding="UTF-8" standalone="yes"?>
<Relationships xmlns="http://schemas.openxmlformats.org/package/2006/relationships"><Relationship Id="rId8" Type="http://schemas.openxmlformats.org/officeDocument/2006/relationships/image" Target="../media/image7440.png"/><Relationship Id="rId13" Type="http://schemas.openxmlformats.org/officeDocument/2006/relationships/customXml" Target="../ink/ink148.xml"/><Relationship Id="rId3" Type="http://schemas.openxmlformats.org/officeDocument/2006/relationships/customXml" Target="../ink/ink143.xml"/><Relationship Id="rId7" Type="http://schemas.openxmlformats.org/officeDocument/2006/relationships/customXml" Target="../ink/ink145.xml"/><Relationship Id="rId12" Type="http://schemas.openxmlformats.org/officeDocument/2006/relationships/image" Target="../media/image7460.png"/><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7430.png"/><Relationship Id="rId11" Type="http://schemas.openxmlformats.org/officeDocument/2006/relationships/customXml" Target="../ink/ink147.xml"/><Relationship Id="rId5" Type="http://schemas.openxmlformats.org/officeDocument/2006/relationships/customXml" Target="../ink/ink144.xml"/><Relationship Id="rId10" Type="http://schemas.openxmlformats.org/officeDocument/2006/relationships/image" Target="../media/image7450.png"/><Relationship Id="rId4" Type="http://schemas.openxmlformats.org/officeDocument/2006/relationships/image" Target="../media/image7420.png"/><Relationship Id="rId9" Type="http://schemas.openxmlformats.org/officeDocument/2006/relationships/customXml" Target="../ink/ink146.xml"/><Relationship Id="rId14" Type="http://schemas.openxmlformats.org/officeDocument/2006/relationships/image" Target="../media/image761.png"/></Relationships>
</file>

<file path=ppt/slides/_rels/slide184.xml.rels><?xml version="1.0" encoding="UTF-8" standalone="yes"?>
<Relationships xmlns="http://schemas.openxmlformats.org/package/2006/relationships"><Relationship Id="rId8" Type="http://schemas.openxmlformats.org/officeDocument/2006/relationships/image" Target="../media/image763.png"/><Relationship Id="rId3" Type="http://schemas.openxmlformats.org/officeDocument/2006/relationships/customXml" Target="../ink/ink149.xml"/><Relationship Id="rId7" Type="http://schemas.openxmlformats.org/officeDocument/2006/relationships/customXml" Target="../ink/ink151.xml"/><Relationship Id="rId12" Type="http://schemas.openxmlformats.org/officeDocument/2006/relationships/image" Target="../media/image765.png"/><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762.png"/><Relationship Id="rId11" Type="http://schemas.openxmlformats.org/officeDocument/2006/relationships/customXml" Target="../ink/ink153.xml"/><Relationship Id="rId5" Type="http://schemas.openxmlformats.org/officeDocument/2006/relationships/customXml" Target="../ink/ink150.xml"/><Relationship Id="rId10" Type="http://schemas.openxmlformats.org/officeDocument/2006/relationships/image" Target="../media/image764.png"/><Relationship Id="rId4" Type="http://schemas.openxmlformats.org/officeDocument/2006/relationships/image" Target="../media/image7470.png"/><Relationship Id="rId9" Type="http://schemas.openxmlformats.org/officeDocument/2006/relationships/customXml" Target="../ink/ink152.xml"/></Relationships>
</file>

<file path=ppt/slides/_rels/slide185.xml.rels><?xml version="1.0" encoding="UTF-8" standalone="yes"?>
<Relationships xmlns="http://schemas.openxmlformats.org/package/2006/relationships"><Relationship Id="rId8" Type="http://schemas.openxmlformats.org/officeDocument/2006/relationships/image" Target="../media/image766.png"/><Relationship Id="rId3" Type="http://schemas.openxmlformats.org/officeDocument/2006/relationships/customXml" Target="../ink/ink154.xml"/><Relationship Id="rId7" Type="http://schemas.openxmlformats.org/officeDocument/2006/relationships/customXml" Target="../ink/ink156.xml"/><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7510.png"/><Relationship Id="rId5" Type="http://schemas.openxmlformats.org/officeDocument/2006/relationships/customXml" Target="../ink/ink155.xml"/><Relationship Id="rId4" Type="http://schemas.openxmlformats.org/officeDocument/2006/relationships/image" Target="../media/image7500.png"/></Relationships>
</file>

<file path=ppt/slides/_rels/slide186.xml.rels><?xml version="1.0" encoding="UTF-8" standalone="yes"?>
<Relationships xmlns="http://schemas.openxmlformats.org/package/2006/relationships"><Relationship Id="rId3" Type="http://schemas.openxmlformats.org/officeDocument/2006/relationships/customXml" Target="../ink/ink157.xml"/><Relationship Id="rId2" Type="http://schemas.openxmlformats.org/officeDocument/2006/relationships/image" Target="../media/image178.png"/><Relationship Id="rId1" Type="http://schemas.openxmlformats.org/officeDocument/2006/relationships/slideLayout" Target="../slideLayouts/slideLayout13.xml"/><Relationship Id="rId6" Type="http://schemas.openxmlformats.org/officeDocument/2006/relationships/image" Target="../media/image769.png"/><Relationship Id="rId5" Type="http://schemas.openxmlformats.org/officeDocument/2006/relationships/customXml" Target="../ink/ink158.xml"/><Relationship Id="rId4" Type="http://schemas.openxmlformats.org/officeDocument/2006/relationships/image" Target="../media/image768.png"/></Relationships>
</file>

<file path=ppt/slides/_rels/slide187.xml.rels><?xml version="1.0" encoding="UTF-8" standalone="yes"?>
<Relationships xmlns="http://schemas.openxmlformats.org/package/2006/relationships"><Relationship Id="rId8" Type="http://schemas.openxmlformats.org/officeDocument/2006/relationships/customXml" Target="../ink/ink161.xml"/><Relationship Id="rId3" Type="http://schemas.microsoft.com/office/2007/relationships/hdphoto" Target="../media/hdphoto3.wdp"/><Relationship Id="rId7" Type="http://schemas.openxmlformats.org/officeDocument/2006/relationships/image" Target="../media/image772.png"/><Relationship Id="rId2" Type="http://schemas.openxmlformats.org/officeDocument/2006/relationships/image" Target="../media/image179.png"/><Relationship Id="rId1" Type="http://schemas.openxmlformats.org/officeDocument/2006/relationships/slideLayout" Target="../slideLayouts/slideLayout13.xml"/><Relationship Id="rId6" Type="http://schemas.openxmlformats.org/officeDocument/2006/relationships/customXml" Target="../ink/ink160.xml"/><Relationship Id="rId11" Type="http://schemas.openxmlformats.org/officeDocument/2006/relationships/image" Target="../media/image774.png"/><Relationship Id="rId5" Type="http://schemas.openxmlformats.org/officeDocument/2006/relationships/image" Target="../media/image771.png"/><Relationship Id="rId10" Type="http://schemas.openxmlformats.org/officeDocument/2006/relationships/customXml" Target="../ink/ink162.xml"/><Relationship Id="rId4" Type="http://schemas.openxmlformats.org/officeDocument/2006/relationships/customXml" Target="../ink/ink159.xml"/><Relationship Id="rId9" Type="http://schemas.openxmlformats.org/officeDocument/2006/relationships/image" Target="../media/image773.png"/></Relationships>
</file>

<file path=ppt/slides/_rels/slide188.xml.rels><?xml version="1.0" encoding="UTF-8" standalone="yes"?>
<Relationships xmlns="http://schemas.openxmlformats.org/package/2006/relationships"><Relationship Id="rId8" Type="http://schemas.openxmlformats.org/officeDocument/2006/relationships/customXml" Target="../ink/ink165.xml"/><Relationship Id="rId3" Type="http://schemas.microsoft.com/office/2007/relationships/hdphoto" Target="../media/hdphoto3.wdp"/><Relationship Id="rId7" Type="http://schemas.openxmlformats.org/officeDocument/2006/relationships/image" Target="../media/image772.png"/><Relationship Id="rId2" Type="http://schemas.openxmlformats.org/officeDocument/2006/relationships/image" Target="../media/image179.png"/><Relationship Id="rId1" Type="http://schemas.openxmlformats.org/officeDocument/2006/relationships/slideLayout" Target="../slideLayouts/slideLayout13.xml"/><Relationship Id="rId6" Type="http://schemas.openxmlformats.org/officeDocument/2006/relationships/customXml" Target="../ink/ink164.xml"/><Relationship Id="rId5" Type="http://schemas.openxmlformats.org/officeDocument/2006/relationships/image" Target="../media/image771.png"/><Relationship Id="rId4" Type="http://schemas.openxmlformats.org/officeDocument/2006/relationships/customXml" Target="../ink/ink163.xml"/><Relationship Id="rId9" Type="http://schemas.openxmlformats.org/officeDocument/2006/relationships/image" Target="../media/image774.png"/></Relationships>
</file>

<file path=ppt/slides/_rels/slide189.xml.rels><?xml version="1.0" encoding="UTF-8" standalone="yes"?>
<Relationships xmlns="http://schemas.openxmlformats.org/package/2006/relationships"><Relationship Id="rId8" Type="http://schemas.openxmlformats.org/officeDocument/2006/relationships/image" Target="../media/image7630.png"/><Relationship Id="rId3" Type="http://schemas.openxmlformats.org/officeDocument/2006/relationships/customXml" Target="../ink/ink166.xml"/><Relationship Id="rId12" Type="http://schemas.openxmlformats.org/officeDocument/2006/relationships/image" Target="../media/image691.png"/><Relationship Id="rId2" Type="http://schemas.openxmlformats.org/officeDocument/2006/relationships/image" Target="../media/image180.png"/><Relationship Id="rId1" Type="http://schemas.openxmlformats.org/officeDocument/2006/relationships/slideLayout" Target="../slideLayouts/slideLayout13.xml"/><Relationship Id="rId11" Type="http://schemas.openxmlformats.org/officeDocument/2006/relationships/customXml" Target="../ink/ink169.xml"/><Relationship Id="rId5" Type="http://schemas.openxmlformats.org/officeDocument/2006/relationships/customXml" Target="../ink/ink167.xml"/><Relationship Id="rId10" Type="http://schemas.openxmlformats.org/officeDocument/2006/relationships/image" Target="../media/image777.png"/><Relationship Id="rId4" Type="http://schemas.openxmlformats.org/officeDocument/2006/relationships/image" Target="../media/image776.png"/><Relationship Id="rId9" Type="http://schemas.openxmlformats.org/officeDocument/2006/relationships/customXml" Target="../ink/ink168.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8" Type="http://schemas.openxmlformats.org/officeDocument/2006/relationships/customXml" Target="../ink/ink172.xml"/><Relationship Id="rId13" Type="http://schemas.openxmlformats.org/officeDocument/2006/relationships/image" Target="../media/image7690.png"/><Relationship Id="rId3" Type="http://schemas.openxmlformats.org/officeDocument/2006/relationships/customXml" Target="../ink/ink170.xml"/><Relationship Id="rId7" Type="http://schemas.openxmlformats.org/officeDocument/2006/relationships/image" Target="../media/image7660.png"/><Relationship Id="rId12" Type="http://schemas.openxmlformats.org/officeDocument/2006/relationships/customXml" Target="../ink/ink174.xml"/><Relationship Id="rId2" Type="http://schemas.openxmlformats.org/officeDocument/2006/relationships/image" Target="../media/image180.png"/><Relationship Id="rId1" Type="http://schemas.openxmlformats.org/officeDocument/2006/relationships/slideLayout" Target="../slideLayouts/slideLayout13.xml"/><Relationship Id="rId6" Type="http://schemas.openxmlformats.org/officeDocument/2006/relationships/customXml" Target="../ink/ink171.xml"/><Relationship Id="rId11" Type="http://schemas.openxmlformats.org/officeDocument/2006/relationships/image" Target="../media/image7680.png"/><Relationship Id="rId5" Type="http://schemas.openxmlformats.org/officeDocument/2006/relationships/image" Target="../media/image7650.png"/><Relationship Id="rId10" Type="http://schemas.openxmlformats.org/officeDocument/2006/relationships/customXml" Target="../ink/ink173.xml"/><Relationship Id="rId9" Type="http://schemas.openxmlformats.org/officeDocument/2006/relationships/image" Target="../media/image7670.png"/></Relationships>
</file>

<file path=ppt/slides/_rels/slide191.xml.rels><?xml version="1.0" encoding="UTF-8" standalone="yes"?>
<Relationships xmlns="http://schemas.openxmlformats.org/package/2006/relationships"><Relationship Id="rId13" Type="http://schemas.openxmlformats.org/officeDocument/2006/relationships/image" Target="../media/image7731.png"/><Relationship Id="rId18" Type="http://schemas.openxmlformats.org/officeDocument/2006/relationships/customXml" Target="../ink/ink180.xml"/><Relationship Id="rId3" Type="http://schemas.openxmlformats.org/officeDocument/2006/relationships/image" Target="../media/image181.png"/><Relationship Id="rId12" Type="http://schemas.openxmlformats.org/officeDocument/2006/relationships/customXml" Target="../ink/ink177.xml"/><Relationship Id="rId17" Type="http://schemas.openxmlformats.org/officeDocument/2006/relationships/image" Target="../media/image780.png"/><Relationship Id="rId2" Type="http://schemas.openxmlformats.org/officeDocument/2006/relationships/image" Target="../media/image180.png"/><Relationship Id="rId16" Type="http://schemas.openxmlformats.org/officeDocument/2006/relationships/customXml" Target="../ink/ink179.xml"/><Relationship Id="rId1" Type="http://schemas.openxmlformats.org/officeDocument/2006/relationships/slideLayout" Target="../slideLayouts/slideLayout13.xml"/><Relationship Id="rId6" Type="http://schemas.openxmlformats.org/officeDocument/2006/relationships/customXml" Target="../ink/ink176.xml"/><Relationship Id="rId11" Type="http://schemas.openxmlformats.org/officeDocument/2006/relationships/image" Target="../media/image7721.png"/><Relationship Id="rId5" Type="http://schemas.openxmlformats.org/officeDocument/2006/relationships/image" Target="../media/image7640.png"/><Relationship Id="rId15" Type="http://schemas.openxmlformats.org/officeDocument/2006/relationships/image" Target="../media/image779.png"/><Relationship Id="rId19" Type="http://schemas.openxmlformats.org/officeDocument/2006/relationships/image" Target="../media/image781.png"/><Relationship Id="rId4" Type="http://schemas.openxmlformats.org/officeDocument/2006/relationships/customXml" Target="../ink/ink175.xml"/><Relationship Id="rId14" Type="http://schemas.openxmlformats.org/officeDocument/2006/relationships/customXml" Target="../ink/ink178.xml"/></Relationships>
</file>

<file path=ppt/slides/_rels/slide192.xml.rels><?xml version="1.0" encoding="UTF-8" standalone="yes"?>
<Relationships xmlns="http://schemas.openxmlformats.org/package/2006/relationships"><Relationship Id="rId8" Type="http://schemas.openxmlformats.org/officeDocument/2006/relationships/customXml" Target="../ink/ink183.xml"/><Relationship Id="rId13" Type="http://schemas.openxmlformats.org/officeDocument/2006/relationships/image" Target="../media/image7750.png"/><Relationship Id="rId3" Type="http://schemas.microsoft.com/office/2007/relationships/hdphoto" Target="../media/hdphoto4.wdp"/><Relationship Id="rId7" Type="http://schemas.openxmlformats.org/officeDocument/2006/relationships/image" Target="../media/image7720.png"/><Relationship Id="rId12" Type="http://schemas.openxmlformats.org/officeDocument/2006/relationships/customXml" Target="../ink/ink185.xml"/><Relationship Id="rId2" Type="http://schemas.openxmlformats.org/officeDocument/2006/relationships/image" Target="../media/image182.png"/><Relationship Id="rId1" Type="http://schemas.openxmlformats.org/officeDocument/2006/relationships/slideLayout" Target="../slideLayouts/slideLayout13.xml"/><Relationship Id="rId6" Type="http://schemas.openxmlformats.org/officeDocument/2006/relationships/customXml" Target="../ink/ink182.xml"/><Relationship Id="rId11" Type="http://schemas.openxmlformats.org/officeDocument/2006/relationships/image" Target="../media/image7740.png"/><Relationship Id="rId5" Type="http://schemas.openxmlformats.org/officeDocument/2006/relationships/image" Target="../media/image783.png"/><Relationship Id="rId10" Type="http://schemas.openxmlformats.org/officeDocument/2006/relationships/customXml" Target="../ink/ink184.xml"/><Relationship Id="rId4" Type="http://schemas.openxmlformats.org/officeDocument/2006/relationships/customXml" Target="../ink/ink181.xml"/><Relationship Id="rId9" Type="http://schemas.openxmlformats.org/officeDocument/2006/relationships/image" Target="../media/image7730.png"/></Relationships>
</file>

<file path=ppt/slides/_rels/slide193.xml.rels><?xml version="1.0" encoding="UTF-8" standalone="yes"?>
<Relationships xmlns="http://schemas.openxmlformats.org/package/2006/relationships"><Relationship Id="rId8" Type="http://schemas.openxmlformats.org/officeDocument/2006/relationships/customXml" Target="../ink/ink188.xml"/><Relationship Id="rId13" Type="http://schemas.openxmlformats.org/officeDocument/2006/relationships/image" Target="../media/image7800.png"/><Relationship Id="rId3" Type="http://schemas.microsoft.com/office/2007/relationships/hdphoto" Target="../media/hdphoto4.wdp"/><Relationship Id="rId7" Type="http://schemas.openxmlformats.org/officeDocument/2006/relationships/image" Target="../media/image7771.png"/><Relationship Id="rId12" Type="http://schemas.openxmlformats.org/officeDocument/2006/relationships/customXml" Target="../ink/ink190.xml"/><Relationship Id="rId2" Type="http://schemas.openxmlformats.org/officeDocument/2006/relationships/image" Target="../media/image182.png"/><Relationship Id="rId1" Type="http://schemas.openxmlformats.org/officeDocument/2006/relationships/slideLayout" Target="../slideLayouts/slideLayout13.xml"/><Relationship Id="rId6" Type="http://schemas.openxmlformats.org/officeDocument/2006/relationships/customXml" Target="../ink/ink187.xml"/><Relationship Id="rId11" Type="http://schemas.openxmlformats.org/officeDocument/2006/relationships/image" Target="../media/image7791.png"/><Relationship Id="rId5" Type="http://schemas.openxmlformats.org/officeDocument/2006/relationships/image" Target="../media/image7761.png"/><Relationship Id="rId10" Type="http://schemas.openxmlformats.org/officeDocument/2006/relationships/customXml" Target="../ink/ink189.xml"/><Relationship Id="rId4" Type="http://schemas.openxmlformats.org/officeDocument/2006/relationships/customXml" Target="../ink/ink186.xml"/><Relationship Id="rId9" Type="http://schemas.openxmlformats.org/officeDocument/2006/relationships/image" Target="../media/image7781.png"/></Relationships>
</file>

<file path=ppt/slides/_rels/slide194.xml.rels><?xml version="1.0" encoding="UTF-8" standalone="yes"?>
<Relationships xmlns="http://schemas.openxmlformats.org/package/2006/relationships"><Relationship Id="rId8" Type="http://schemas.openxmlformats.org/officeDocument/2006/relationships/customXml" Target="../ink/ink193.xml"/><Relationship Id="rId3" Type="http://schemas.microsoft.com/office/2007/relationships/hdphoto" Target="../media/hdphoto4.wdp"/><Relationship Id="rId7" Type="http://schemas.openxmlformats.org/officeDocument/2006/relationships/image" Target="../media/image7770.png"/><Relationship Id="rId2" Type="http://schemas.openxmlformats.org/officeDocument/2006/relationships/image" Target="../media/image183.png"/><Relationship Id="rId1" Type="http://schemas.openxmlformats.org/officeDocument/2006/relationships/slideLayout" Target="../slideLayouts/slideLayout13.xml"/><Relationship Id="rId6" Type="http://schemas.openxmlformats.org/officeDocument/2006/relationships/customXml" Target="../ink/ink192.xml"/><Relationship Id="rId11" Type="http://schemas.openxmlformats.org/officeDocument/2006/relationships/image" Target="../media/image7790.png"/><Relationship Id="rId5" Type="http://schemas.openxmlformats.org/officeDocument/2006/relationships/image" Target="../media/image7760.png"/><Relationship Id="rId10" Type="http://schemas.openxmlformats.org/officeDocument/2006/relationships/customXml" Target="../ink/ink194.xml"/><Relationship Id="rId4" Type="http://schemas.openxmlformats.org/officeDocument/2006/relationships/customXml" Target="../ink/ink191.xml"/><Relationship Id="rId9" Type="http://schemas.openxmlformats.org/officeDocument/2006/relationships/image" Target="../media/image7780.png"/></Relationships>
</file>

<file path=ppt/slides/_rels/slide19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785.png"/><Relationship Id="rId2" Type="http://schemas.openxmlformats.org/officeDocument/2006/relationships/image" Target="../media/image183.png"/><Relationship Id="rId1" Type="http://schemas.openxmlformats.org/officeDocument/2006/relationships/slideLayout" Target="../slideLayouts/slideLayout13.xml"/><Relationship Id="rId6" Type="http://schemas.openxmlformats.org/officeDocument/2006/relationships/customXml" Target="../ink/ink196.xml"/><Relationship Id="rId5" Type="http://schemas.openxmlformats.org/officeDocument/2006/relationships/image" Target="../media/image7810.png"/><Relationship Id="rId4" Type="http://schemas.openxmlformats.org/officeDocument/2006/relationships/customXml" Target="../ink/ink195.xml"/></Relationships>
</file>

<file path=ppt/slides/_rels/slide196.xml.rels><?xml version="1.0" encoding="UTF-8" standalone="yes"?>
<Relationships xmlns="http://schemas.openxmlformats.org/package/2006/relationships"><Relationship Id="rId8" Type="http://schemas.openxmlformats.org/officeDocument/2006/relationships/image" Target="../media/image788.png"/><Relationship Id="rId13" Type="http://schemas.openxmlformats.org/officeDocument/2006/relationships/customXml" Target="../ink/ink202.xml"/><Relationship Id="rId3" Type="http://schemas.openxmlformats.org/officeDocument/2006/relationships/image" Target="../media/image7810.png"/><Relationship Id="rId7" Type="http://schemas.openxmlformats.org/officeDocument/2006/relationships/customXml" Target="../ink/ink199.xml"/><Relationship Id="rId12" Type="http://schemas.openxmlformats.org/officeDocument/2006/relationships/image" Target="../media/image790.png"/><Relationship Id="rId2" Type="http://schemas.openxmlformats.org/officeDocument/2006/relationships/customXml" Target="../ink/ink197.xml"/><Relationship Id="rId16" Type="http://schemas.openxmlformats.org/officeDocument/2006/relationships/image" Target="../media/image792.png"/><Relationship Id="rId1" Type="http://schemas.openxmlformats.org/officeDocument/2006/relationships/slideLayout" Target="../slideLayouts/slideLayout13.xml"/><Relationship Id="rId6" Type="http://schemas.openxmlformats.org/officeDocument/2006/relationships/image" Target="../media/image787.png"/><Relationship Id="rId11" Type="http://schemas.openxmlformats.org/officeDocument/2006/relationships/customXml" Target="../ink/ink201.xml"/><Relationship Id="rId5" Type="http://schemas.openxmlformats.org/officeDocument/2006/relationships/customXml" Target="../ink/ink198.xml"/><Relationship Id="rId15" Type="http://schemas.openxmlformats.org/officeDocument/2006/relationships/customXml" Target="../ink/ink203.xml"/><Relationship Id="rId10" Type="http://schemas.openxmlformats.org/officeDocument/2006/relationships/image" Target="../media/image789.png"/><Relationship Id="rId4" Type="http://schemas.openxmlformats.org/officeDocument/2006/relationships/image" Target="../media/image184.png"/><Relationship Id="rId9" Type="http://schemas.openxmlformats.org/officeDocument/2006/relationships/customXml" Target="../ink/ink200.xml"/><Relationship Id="rId14" Type="http://schemas.openxmlformats.org/officeDocument/2006/relationships/image" Target="../media/image791.png"/></Relationships>
</file>

<file path=ppt/slides/_rels/slide197.xml.rels><?xml version="1.0" encoding="UTF-8" standalone="yes"?>
<Relationships xmlns="http://schemas.openxmlformats.org/package/2006/relationships"><Relationship Id="rId8" Type="http://schemas.openxmlformats.org/officeDocument/2006/relationships/image" Target="../media/image796.png"/><Relationship Id="rId3" Type="http://schemas.openxmlformats.org/officeDocument/2006/relationships/customXml" Target="../ink/ink204.xml"/><Relationship Id="rId7" Type="http://schemas.openxmlformats.org/officeDocument/2006/relationships/customXml" Target="../ink/ink206.xml"/><Relationship Id="rId12" Type="http://schemas.openxmlformats.org/officeDocument/2006/relationships/image" Target="../media/image798.png"/><Relationship Id="rId2" Type="http://schemas.openxmlformats.org/officeDocument/2006/relationships/image" Target="../media/image185.png"/><Relationship Id="rId1" Type="http://schemas.openxmlformats.org/officeDocument/2006/relationships/slideLayout" Target="../slideLayouts/slideLayout13.xml"/><Relationship Id="rId6" Type="http://schemas.openxmlformats.org/officeDocument/2006/relationships/image" Target="../media/image795.png"/><Relationship Id="rId11" Type="http://schemas.openxmlformats.org/officeDocument/2006/relationships/customXml" Target="../ink/ink208.xml"/><Relationship Id="rId5" Type="http://schemas.openxmlformats.org/officeDocument/2006/relationships/customXml" Target="../ink/ink205.xml"/><Relationship Id="rId10" Type="http://schemas.openxmlformats.org/officeDocument/2006/relationships/image" Target="../media/image797.png"/><Relationship Id="rId4" Type="http://schemas.openxmlformats.org/officeDocument/2006/relationships/image" Target="../media/image794.png"/><Relationship Id="rId9" Type="http://schemas.openxmlformats.org/officeDocument/2006/relationships/customXml" Target="../ink/ink207.xml"/></Relationships>
</file>

<file path=ppt/slides/_rels/slide198.xml.rels><?xml version="1.0" encoding="UTF-8" standalone="yes"?>
<Relationships xmlns="http://schemas.openxmlformats.org/package/2006/relationships"><Relationship Id="rId3" Type="http://schemas.openxmlformats.org/officeDocument/2006/relationships/customXml" Target="../ink/ink209.xml"/><Relationship Id="rId2" Type="http://schemas.openxmlformats.org/officeDocument/2006/relationships/image" Target="../media/image186.png"/><Relationship Id="rId1" Type="http://schemas.openxmlformats.org/officeDocument/2006/relationships/slideLayout" Target="../slideLayouts/slideLayout13.xml"/><Relationship Id="rId6" Type="http://schemas.openxmlformats.org/officeDocument/2006/relationships/image" Target="../media/image801.png"/><Relationship Id="rId5" Type="http://schemas.openxmlformats.org/officeDocument/2006/relationships/customXml" Target="../ink/ink210.xml"/><Relationship Id="rId4" Type="http://schemas.openxmlformats.org/officeDocument/2006/relationships/image" Target="../media/image800.png"/></Relationships>
</file>

<file path=ppt/slides/_rels/slide199.xml.rels><?xml version="1.0" encoding="UTF-8" standalone="yes"?>
<Relationships xmlns="http://schemas.openxmlformats.org/package/2006/relationships"><Relationship Id="rId8" Type="http://schemas.openxmlformats.org/officeDocument/2006/relationships/image" Target="../media/image804.png"/><Relationship Id="rId3" Type="http://schemas.openxmlformats.org/officeDocument/2006/relationships/customXml" Target="../ink/ink211.xml"/><Relationship Id="rId7" Type="http://schemas.openxmlformats.org/officeDocument/2006/relationships/customXml" Target="../ink/ink213.xml"/><Relationship Id="rId2" Type="http://schemas.openxmlformats.org/officeDocument/2006/relationships/image" Target="../media/image187.png"/><Relationship Id="rId1" Type="http://schemas.openxmlformats.org/officeDocument/2006/relationships/slideLayout" Target="../slideLayouts/slideLayout13.xml"/><Relationship Id="rId6" Type="http://schemas.openxmlformats.org/officeDocument/2006/relationships/image" Target="../media/image803.png"/><Relationship Id="rId5" Type="http://schemas.openxmlformats.org/officeDocument/2006/relationships/customXml" Target="../ink/ink212.xml"/><Relationship Id="rId10" Type="http://schemas.openxmlformats.org/officeDocument/2006/relationships/image" Target="../media/image805.png"/><Relationship Id="rId4" Type="http://schemas.openxmlformats.org/officeDocument/2006/relationships/image" Target="../media/image7140.png"/><Relationship Id="rId9" Type="http://schemas.openxmlformats.org/officeDocument/2006/relationships/customXml" Target="../ink/ink2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808.png"/><Relationship Id="rId2" Type="http://schemas.openxmlformats.org/officeDocument/2006/relationships/image" Target="../media/image187.png"/><Relationship Id="rId1" Type="http://schemas.openxmlformats.org/officeDocument/2006/relationships/slideLayout" Target="../slideLayouts/slideLayout13.xml"/><Relationship Id="rId6" Type="http://schemas.openxmlformats.org/officeDocument/2006/relationships/customXml" Target="../ink/ink216.xml"/><Relationship Id="rId5" Type="http://schemas.openxmlformats.org/officeDocument/2006/relationships/image" Target="../media/image807.png"/><Relationship Id="rId4" Type="http://schemas.openxmlformats.org/officeDocument/2006/relationships/customXml" Target="../ink/ink215.xml"/></Relationships>
</file>

<file path=ppt/slides/_rels/slide201.xml.rels><?xml version="1.0" encoding="UTF-8" standalone="yes"?>
<Relationships xmlns="http://schemas.openxmlformats.org/package/2006/relationships"><Relationship Id="rId8" Type="http://schemas.openxmlformats.org/officeDocument/2006/relationships/image" Target="../media/image813.png"/><Relationship Id="rId3" Type="http://schemas.openxmlformats.org/officeDocument/2006/relationships/customXml" Target="../ink/ink217.xml"/><Relationship Id="rId7" Type="http://schemas.openxmlformats.org/officeDocument/2006/relationships/customXml" Target="../ink/ink219.xml"/><Relationship Id="rId2" Type="http://schemas.openxmlformats.org/officeDocument/2006/relationships/image" Target="../media/image189.png"/><Relationship Id="rId1" Type="http://schemas.openxmlformats.org/officeDocument/2006/relationships/slideLayout" Target="../slideLayouts/slideLayout13.xml"/><Relationship Id="rId6" Type="http://schemas.openxmlformats.org/officeDocument/2006/relationships/image" Target="../media/image812.png"/><Relationship Id="rId5" Type="http://schemas.openxmlformats.org/officeDocument/2006/relationships/customXml" Target="../ink/ink218.xml"/><Relationship Id="rId4" Type="http://schemas.openxmlformats.org/officeDocument/2006/relationships/image" Target="../media/image811.png"/></Relationships>
</file>

<file path=ppt/slides/_rels/slide202.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816.png"/><Relationship Id="rId2" Type="http://schemas.openxmlformats.org/officeDocument/2006/relationships/image" Target="../media/image190.png"/><Relationship Id="rId1" Type="http://schemas.openxmlformats.org/officeDocument/2006/relationships/slideLayout" Target="../slideLayouts/slideLayout13.xml"/><Relationship Id="rId6" Type="http://schemas.openxmlformats.org/officeDocument/2006/relationships/customXml" Target="../ink/ink221.xml"/><Relationship Id="rId5" Type="http://schemas.openxmlformats.org/officeDocument/2006/relationships/image" Target="../media/image815.png"/><Relationship Id="rId4" Type="http://schemas.openxmlformats.org/officeDocument/2006/relationships/customXml" Target="../ink/ink220.xml"/></Relationships>
</file>

<file path=ppt/slides/_rels/slide203.xml.rels><?xml version="1.0" encoding="UTF-8" standalone="yes"?>
<Relationships xmlns="http://schemas.openxmlformats.org/package/2006/relationships"><Relationship Id="rId8" Type="http://schemas.openxmlformats.org/officeDocument/2006/relationships/customXml" Target="../ink/ink224.xml"/><Relationship Id="rId13" Type="http://schemas.openxmlformats.org/officeDocument/2006/relationships/image" Target="../media/image821.png"/><Relationship Id="rId18" Type="http://schemas.openxmlformats.org/officeDocument/2006/relationships/customXml" Target="../ink/ink229.xml"/><Relationship Id="rId3" Type="http://schemas.microsoft.com/office/2007/relationships/hdphoto" Target="../media/hdphoto5.wdp"/><Relationship Id="rId7" Type="http://schemas.openxmlformats.org/officeDocument/2006/relationships/image" Target="../media/image818.png"/><Relationship Id="rId12" Type="http://schemas.openxmlformats.org/officeDocument/2006/relationships/customXml" Target="../ink/ink226.xml"/><Relationship Id="rId17" Type="http://schemas.openxmlformats.org/officeDocument/2006/relationships/image" Target="../media/image823.png"/><Relationship Id="rId2" Type="http://schemas.openxmlformats.org/officeDocument/2006/relationships/image" Target="../media/image190.png"/><Relationship Id="rId16" Type="http://schemas.openxmlformats.org/officeDocument/2006/relationships/customXml" Target="../ink/ink228.xml"/><Relationship Id="rId1" Type="http://schemas.openxmlformats.org/officeDocument/2006/relationships/slideLayout" Target="../slideLayouts/slideLayout13.xml"/><Relationship Id="rId6" Type="http://schemas.openxmlformats.org/officeDocument/2006/relationships/customXml" Target="../ink/ink223.xml"/><Relationship Id="rId11" Type="http://schemas.openxmlformats.org/officeDocument/2006/relationships/image" Target="../media/image820.png"/><Relationship Id="rId5" Type="http://schemas.openxmlformats.org/officeDocument/2006/relationships/image" Target="../media/image817.png"/><Relationship Id="rId15" Type="http://schemas.openxmlformats.org/officeDocument/2006/relationships/image" Target="../media/image822.png"/><Relationship Id="rId10" Type="http://schemas.openxmlformats.org/officeDocument/2006/relationships/customXml" Target="../ink/ink225.xml"/><Relationship Id="rId19" Type="http://schemas.openxmlformats.org/officeDocument/2006/relationships/image" Target="../media/image824.png"/><Relationship Id="rId4" Type="http://schemas.openxmlformats.org/officeDocument/2006/relationships/customXml" Target="../ink/ink222.xml"/><Relationship Id="rId9" Type="http://schemas.openxmlformats.org/officeDocument/2006/relationships/image" Target="../media/image819.png"/><Relationship Id="rId14" Type="http://schemas.openxmlformats.org/officeDocument/2006/relationships/customXml" Target="../ink/ink227.xml"/></Relationships>
</file>

<file path=ppt/slides/_rels/slide20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1.png"/><Relationship Id="rId1" Type="http://schemas.openxmlformats.org/officeDocument/2006/relationships/slideLayout" Target="../slideLayouts/slideLayout13.xml"/><Relationship Id="rId5" Type="http://schemas.openxmlformats.org/officeDocument/2006/relationships/image" Target="../media/image826.png"/><Relationship Id="rId4" Type="http://schemas.openxmlformats.org/officeDocument/2006/relationships/customXml" Target="../ink/ink230.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06.xml.rels><?xml version="1.0" encoding="UTF-8" standalone="yes"?>
<Relationships xmlns="http://schemas.openxmlformats.org/package/2006/relationships"><Relationship Id="rId3" Type="http://schemas.openxmlformats.org/officeDocument/2006/relationships/customXml" Target="../ink/ink231.xml"/><Relationship Id="rId2" Type="http://schemas.openxmlformats.org/officeDocument/2006/relationships/image" Target="../media/image192.png"/><Relationship Id="rId1" Type="http://schemas.openxmlformats.org/officeDocument/2006/relationships/slideLayout" Target="../slideLayouts/slideLayout13.xml"/><Relationship Id="rId6" Type="http://schemas.openxmlformats.org/officeDocument/2006/relationships/image" Target="../media/image829.png"/><Relationship Id="rId5" Type="http://schemas.openxmlformats.org/officeDocument/2006/relationships/customXml" Target="../ink/ink232.xml"/><Relationship Id="rId4" Type="http://schemas.openxmlformats.org/officeDocument/2006/relationships/image" Target="../media/image828.png"/></Relationships>
</file>

<file path=ppt/slides/_rels/slide207.xml.rels><?xml version="1.0" encoding="UTF-8" standalone="yes"?>
<Relationships xmlns="http://schemas.openxmlformats.org/package/2006/relationships"><Relationship Id="rId8" Type="http://schemas.openxmlformats.org/officeDocument/2006/relationships/customXml" Target="../ink/ink235.xml"/><Relationship Id="rId13" Type="http://schemas.openxmlformats.org/officeDocument/2006/relationships/image" Target="../media/image835.png"/><Relationship Id="rId3" Type="http://schemas.microsoft.com/office/2007/relationships/hdphoto" Target="../media/hdphoto7.wdp"/><Relationship Id="rId7" Type="http://schemas.openxmlformats.org/officeDocument/2006/relationships/image" Target="../media/image832.png"/><Relationship Id="rId12" Type="http://schemas.openxmlformats.org/officeDocument/2006/relationships/customXml" Target="../ink/ink237.xml"/><Relationship Id="rId2" Type="http://schemas.openxmlformats.org/officeDocument/2006/relationships/image" Target="../media/image193.png"/><Relationship Id="rId1" Type="http://schemas.openxmlformats.org/officeDocument/2006/relationships/slideLayout" Target="../slideLayouts/slideLayout13.xml"/><Relationship Id="rId6" Type="http://schemas.openxmlformats.org/officeDocument/2006/relationships/customXml" Target="../ink/ink234.xml"/><Relationship Id="rId11" Type="http://schemas.openxmlformats.org/officeDocument/2006/relationships/image" Target="../media/image834.png"/><Relationship Id="rId5" Type="http://schemas.openxmlformats.org/officeDocument/2006/relationships/image" Target="../media/image831.png"/><Relationship Id="rId10" Type="http://schemas.openxmlformats.org/officeDocument/2006/relationships/customXml" Target="../ink/ink236.xml"/><Relationship Id="rId4" Type="http://schemas.openxmlformats.org/officeDocument/2006/relationships/customXml" Target="../ink/ink233.xml"/><Relationship Id="rId9" Type="http://schemas.openxmlformats.org/officeDocument/2006/relationships/image" Target="../media/image833.png"/></Relationships>
</file>

<file path=ppt/slides/_rels/slide208.xml.rels><?xml version="1.0" encoding="UTF-8" standalone="yes"?>
<Relationships xmlns="http://schemas.openxmlformats.org/package/2006/relationships"><Relationship Id="rId8" Type="http://schemas.openxmlformats.org/officeDocument/2006/relationships/customXml" Target="../ink/ink240.xml"/><Relationship Id="rId3" Type="http://schemas.microsoft.com/office/2007/relationships/hdphoto" Target="../media/hdphoto8.wdp"/><Relationship Id="rId7" Type="http://schemas.openxmlformats.org/officeDocument/2006/relationships/image" Target="../media/image8350.png"/><Relationship Id="rId2" Type="http://schemas.openxmlformats.org/officeDocument/2006/relationships/image" Target="../media/image194.png"/><Relationship Id="rId1" Type="http://schemas.openxmlformats.org/officeDocument/2006/relationships/slideLayout" Target="../slideLayouts/slideLayout13.xml"/><Relationship Id="rId6" Type="http://schemas.openxmlformats.org/officeDocument/2006/relationships/customXml" Target="../ink/ink239.xml"/><Relationship Id="rId11" Type="http://schemas.openxmlformats.org/officeDocument/2006/relationships/image" Target="../media/image837.png"/><Relationship Id="rId5" Type="http://schemas.openxmlformats.org/officeDocument/2006/relationships/image" Target="../media/image8340.png"/><Relationship Id="rId10" Type="http://schemas.openxmlformats.org/officeDocument/2006/relationships/customXml" Target="../ink/ink241.xml"/><Relationship Id="rId4" Type="http://schemas.openxmlformats.org/officeDocument/2006/relationships/customXml" Target="../ink/ink238.xml"/><Relationship Id="rId9" Type="http://schemas.openxmlformats.org/officeDocument/2006/relationships/image" Target="../media/image8360.png"/></Relationships>
</file>

<file path=ppt/slides/_rels/slide20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7.png"/><Relationship Id="rId1" Type="http://schemas.openxmlformats.org/officeDocument/2006/relationships/slideLayout" Target="../slideLayouts/slideLayout13.xml"/><Relationship Id="rId5" Type="http://schemas.openxmlformats.org/officeDocument/2006/relationships/image" Target="../media/image8430.png"/><Relationship Id="rId4" Type="http://schemas.openxmlformats.org/officeDocument/2006/relationships/customXml" Target="../ink/ink242.xml"/></Relationships>
</file>

<file path=ppt/slides/_rels/slide211.xml.rels><?xml version="1.0" encoding="UTF-8" standalone="yes"?>
<Relationships xmlns="http://schemas.openxmlformats.org/package/2006/relationships"><Relationship Id="rId8" Type="http://schemas.openxmlformats.org/officeDocument/2006/relationships/image" Target="../media/image845.png"/><Relationship Id="rId3" Type="http://schemas.openxmlformats.org/officeDocument/2006/relationships/customXml" Target="../ink/ink243.xml"/><Relationship Id="rId7" Type="http://schemas.openxmlformats.org/officeDocument/2006/relationships/customXml" Target="../ink/ink246.xml"/><Relationship Id="rId2" Type="http://schemas.openxmlformats.org/officeDocument/2006/relationships/image" Target="../media/image198.png"/><Relationship Id="rId1" Type="http://schemas.openxmlformats.org/officeDocument/2006/relationships/slideLayout" Target="../slideLayouts/slideLayout13.xml"/><Relationship Id="rId6" Type="http://schemas.openxmlformats.org/officeDocument/2006/relationships/customXml" Target="../ink/ink245.xml"/><Relationship Id="rId5" Type="http://schemas.openxmlformats.org/officeDocument/2006/relationships/customXml" Target="../ink/ink244.xml"/><Relationship Id="rId10" Type="http://schemas.openxmlformats.org/officeDocument/2006/relationships/image" Target="../media/image846.png"/><Relationship Id="rId4" Type="http://schemas.openxmlformats.org/officeDocument/2006/relationships/image" Target="../media/image818.png"/><Relationship Id="rId9" Type="http://schemas.openxmlformats.org/officeDocument/2006/relationships/customXml" Target="../ink/ink247.xml"/></Relationships>
</file>

<file path=ppt/slides/_rels/slide212.xml.rels><?xml version="1.0" encoding="UTF-8" standalone="yes"?>
<Relationships xmlns="http://schemas.openxmlformats.org/package/2006/relationships"><Relationship Id="rId3" Type="http://schemas.openxmlformats.org/officeDocument/2006/relationships/customXml" Target="../ink/ink248.xml"/><Relationship Id="rId2" Type="http://schemas.openxmlformats.org/officeDocument/2006/relationships/image" Target="../media/image199.png"/><Relationship Id="rId1" Type="http://schemas.openxmlformats.org/officeDocument/2006/relationships/slideLayout" Target="../slideLayouts/slideLayout13.xml"/><Relationship Id="rId6" Type="http://schemas.openxmlformats.org/officeDocument/2006/relationships/image" Target="../media/image849.png"/><Relationship Id="rId5" Type="http://schemas.openxmlformats.org/officeDocument/2006/relationships/customXml" Target="../ink/ink249.xml"/><Relationship Id="rId4" Type="http://schemas.openxmlformats.org/officeDocument/2006/relationships/image" Target="../media/image848.png"/></Relationships>
</file>

<file path=ppt/slides/_rels/slide213.xml.rels><?xml version="1.0" encoding="UTF-8" standalone="yes"?>
<Relationships xmlns="http://schemas.openxmlformats.org/package/2006/relationships"><Relationship Id="rId3" Type="http://schemas.openxmlformats.org/officeDocument/2006/relationships/customXml" Target="../ink/ink250.xml"/><Relationship Id="rId2" Type="http://schemas.openxmlformats.org/officeDocument/2006/relationships/image" Target="../media/image200.png"/><Relationship Id="rId1" Type="http://schemas.openxmlformats.org/officeDocument/2006/relationships/slideLayout" Target="../slideLayouts/slideLayout13.xml"/><Relationship Id="rId6" Type="http://schemas.openxmlformats.org/officeDocument/2006/relationships/image" Target="../media/image852.png"/><Relationship Id="rId5" Type="http://schemas.openxmlformats.org/officeDocument/2006/relationships/customXml" Target="../ink/ink251.xml"/><Relationship Id="rId4" Type="http://schemas.openxmlformats.org/officeDocument/2006/relationships/image" Target="../media/image851.png"/></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5.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847.png"/><Relationship Id="rId2" Type="http://schemas.openxmlformats.org/officeDocument/2006/relationships/image" Target="../media/image195.jpg"/><Relationship Id="rId1" Type="http://schemas.openxmlformats.org/officeDocument/2006/relationships/slideLayout" Target="../slideLayouts/slideLayout13.xml"/><Relationship Id="rId6" Type="http://schemas.openxmlformats.org/officeDocument/2006/relationships/customXml" Target="../ink/ink253.xml"/><Relationship Id="rId5" Type="http://schemas.openxmlformats.org/officeDocument/2006/relationships/image" Target="../media/image844.png"/><Relationship Id="rId4" Type="http://schemas.openxmlformats.org/officeDocument/2006/relationships/customXml" Target="../ink/ink252.xml"/></Relationships>
</file>

<file path=ppt/slides/_rels/slide216.xml.rels><?xml version="1.0" encoding="UTF-8" standalone="yes"?>
<Relationships xmlns="http://schemas.openxmlformats.org/package/2006/relationships"><Relationship Id="rId8" Type="http://schemas.openxmlformats.org/officeDocument/2006/relationships/image" Target="../media/image857.png"/><Relationship Id="rId3" Type="http://schemas.openxmlformats.org/officeDocument/2006/relationships/customXml" Target="../ink/ink254.xml"/><Relationship Id="rId7" Type="http://schemas.openxmlformats.org/officeDocument/2006/relationships/customXml" Target="../ink/ink256.xml"/><Relationship Id="rId12" Type="http://schemas.openxmlformats.org/officeDocument/2006/relationships/image" Target="../media/image859.png"/><Relationship Id="rId2" Type="http://schemas.openxmlformats.org/officeDocument/2006/relationships/image" Target="../media/image202.png"/><Relationship Id="rId1" Type="http://schemas.openxmlformats.org/officeDocument/2006/relationships/slideLayout" Target="../slideLayouts/slideLayout13.xml"/><Relationship Id="rId6" Type="http://schemas.openxmlformats.org/officeDocument/2006/relationships/image" Target="../media/image856.png"/><Relationship Id="rId11" Type="http://schemas.openxmlformats.org/officeDocument/2006/relationships/customXml" Target="../ink/ink258.xml"/><Relationship Id="rId5" Type="http://schemas.openxmlformats.org/officeDocument/2006/relationships/customXml" Target="../ink/ink255.xml"/><Relationship Id="rId10" Type="http://schemas.openxmlformats.org/officeDocument/2006/relationships/image" Target="../media/image858.png"/><Relationship Id="rId4" Type="http://schemas.openxmlformats.org/officeDocument/2006/relationships/image" Target="../media/image837.png"/><Relationship Id="rId9" Type="http://schemas.openxmlformats.org/officeDocument/2006/relationships/customXml" Target="../ink/ink257.xml"/></Relationships>
</file>

<file path=ppt/slides/_rels/slide217.xml.rels><?xml version="1.0" encoding="UTF-8" standalone="yes"?>
<Relationships xmlns="http://schemas.openxmlformats.org/package/2006/relationships"><Relationship Id="rId8" Type="http://schemas.openxmlformats.org/officeDocument/2006/relationships/image" Target="../media/image863.png"/><Relationship Id="rId3" Type="http://schemas.openxmlformats.org/officeDocument/2006/relationships/customXml" Target="../ink/ink259.xml"/><Relationship Id="rId7" Type="http://schemas.openxmlformats.org/officeDocument/2006/relationships/customXml" Target="../ink/ink261.xml"/><Relationship Id="rId2" Type="http://schemas.openxmlformats.org/officeDocument/2006/relationships/image" Target="../media/image203.png"/><Relationship Id="rId1" Type="http://schemas.openxmlformats.org/officeDocument/2006/relationships/slideLayout" Target="../slideLayouts/slideLayout13.xml"/><Relationship Id="rId6" Type="http://schemas.openxmlformats.org/officeDocument/2006/relationships/image" Target="../media/image862.png"/><Relationship Id="rId11" Type="http://schemas.openxmlformats.org/officeDocument/2006/relationships/customXml" Target="../ink/ink263.xml"/><Relationship Id="rId5" Type="http://schemas.openxmlformats.org/officeDocument/2006/relationships/customXml" Target="../ink/ink260.xml"/><Relationship Id="rId10" Type="http://schemas.openxmlformats.org/officeDocument/2006/relationships/image" Target="../media/image854.png"/><Relationship Id="rId4" Type="http://schemas.openxmlformats.org/officeDocument/2006/relationships/image" Target="../media/image861.png"/><Relationship Id="rId9" Type="http://schemas.openxmlformats.org/officeDocument/2006/relationships/customXml" Target="../ink/ink262.xml"/></Relationships>
</file>

<file path=ppt/slides/_rels/slide218.xml.rels><?xml version="1.0" encoding="UTF-8" standalone="yes"?>
<Relationships xmlns="http://schemas.openxmlformats.org/package/2006/relationships"><Relationship Id="rId3" Type="http://schemas.openxmlformats.org/officeDocument/2006/relationships/customXml" Target="../ink/ink264.xml"/><Relationship Id="rId2" Type="http://schemas.openxmlformats.org/officeDocument/2006/relationships/image" Target="../media/image203.png"/><Relationship Id="rId1" Type="http://schemas.openxmlformats.org/officeDocument/2006/relationships/slideLayout" Target="../slideLayouts/slideLayout13.xml"/><Relationship Id="rId4" Type="http://schemas.openxmlformats.org/officeDocument/2006/relationships/image" Target="../media/image864.png"/></Relationships>
</file>

<file path=ppt/slides/_rels/slide219.xml.rels><?xml version="1.0" encoding="UTF-8" standalone="yes"?>
<Relationships xmlns="http://schemas.openxmlformats.org/package/2006/relationships"><Relationship Id="rId8" Type="http://schemas.openxmlformats.org/officeDocument/2006/relationships/customXml" Target="../ink/ink267.xml"/><Relationship Id="rId3" Type="http://schemas.microsoft.com/office/2007/relationships/hdphoto" Target="../media/hdphoto10.wdp"/><Relationship Id="rId7" Type="http://schemas.openxmlformats.org/officeDocument/2006/relationships/image" Target="../media/image867.png"/><Relationship Id="rId2" Type="http://schemas.openxmlformats.org/officeDocument/2006/relationships/image" Target="../media/image204.png"/><Relationship Id="rId1" Type="http://schemas.openxmlformats.org/officeDocument/2006/relationships/slideLayout" Target="../slideLayouts/slideLayout13.xml"/><Relationship Id="rId6" Type="http://schemas.openxmlformats.org/officeDocument/2006/relationships/customXml" Target="../ink/ink266.xml"/><Relationship Id="rId5" Type="http://schemas.openxmlformats.org/officeDocument/2006/relationships/image" Target="../media/image866.png"/><Relationship Id="rId4" Type="http://schemas.openxmlformats.org/officeDocument/2006/relationships/customXml" Target="../ink/ink265.xml"/><Relationship Id="rId9" Type="http://schemas.openxmlformats.org/officeDocument/2006/relationships/image" Target="../media/image868.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8" Type="http://schemas.openxmlformats.org/officeDocument/2006/relationships/image" Target="../media/image871.png"/><Relationship Id="rId3" Type="http://schemas.openxmlformats.org/officeDocument/2006/relationships/customXml" Target="../ink/ink268.xml"/><Relationship Id="rId7" Type="http://schemas.openxmlformats.org/officeDocument/2006/relationships/customXml" Target="../ink/ink270.xml"/><Relationship Id="rId2" Type="http://schemas.openxmlformats.org/officeDocument/2006/relationships/image" Target="../media/image205.png"/><Relationship Id="rId1" Type="http://schemas.openxmlformats.org/officeDocument/2006/relationships/slideLayout" Target="../slideLayouts/slideLayout13.xml"/><Relationship Id="rId6" Type="http://schemas.openxmlformats.org/officeDocument/2006/relationships/image" Target="../media/image870.png"/><Relationship Id="rId11" Type="http://schemas.openxmlformats.org/officeDocument/2006/relationships/image" Target="../media/image873.png"/><Relationship Id="rId5" Type="http://schemas.openxmlformats.org/officeDocument/2006/relationships/customXml" Target="../ink/ink269.xml"/><Relationship Id="rId10" Type="http://schemas.openxmlformats.org/officeDocument/2006/relationships/customXml" Target="../ink/ink271.xml"/><Relationship Id="rId4" Type="http://schemas.openxmlformats.org/officeDocument/2006/relationships/image" Target="../media/image869.png"/><Relationship Id="rId9" Type="http://schemas.openxmlformats.org/officeDocument/2006/relationships/image" Target="../media/image206.png"/></Relationships>
</file>

<file path=ppt/slides/_rels/slide221.xml.rels><?xml version="1.0" encoding="UTF-8" standalone="yes"?>
<Relationships xmlns="http://schemas.openxmlformats.org/package/2006/relationships"><Relationship Id="rId8" Type="http://schemas.openxmlformats.org/officeDocument/2006/relationships/customXml" Target="../ink/ink275.xml"/><Relationship Id="rId13" Type="http://schemas.openxmlformats.org/officeDocument/2006/relationships/image" Target="../media/image877.png"/><Relationship Id="rId3" Type="http://schemas.openxmlformats.org/officeDocument/2006/relationships/customXml" Target="../ink/ink272.xml"/><Relationship Id="rId7" Type="http://schemas.openxmlformats.org/officeDocument/2006/relationships/customXml" Target="../ink/ink274.xml"/><Relationship Id="rId12" Type="http://schemas.openxmlformats.org/officeDocument/2006/relationships/customXml" Target="../ink/ink277.xml"/><Relationship Id="rId2" Type="http://schemas.openxmlformats.org/officeDocument/2006/relationships/image" Target="../media/image205.png"/><Relationship Id="rId1" Type="http://schemas.openxmlformats.org/officeDocument/2006/relationships/slideLayout" Target="../slideLayouts/slideLayout13.xml"/><Relationship Id="rId6" Type="http://schemas.openxmlformats.org/officeDocument/2006/relationships/image" Target="../media/image874.png"/><Relationship Id="rId11" Type="http://schemas.openxmlformats.org/officeDocument/2006/relationships/image" Target="../media/image876.png"/><Relationship Id="rId5" Type="http://schemas.openxmlformats.org/officeDocument/2006/relationships/customXml" Target="../ink/ink273.xml"/><Relationship Id="rId10" Type="http://schemas.openxmlformats.org/officeDocument/2006/relationships/customXml" Target="../ink/ink276.xml"/><Relationship Id="rId4" Type="http://schemas.openxmlformats.org/officeDocument/2006/relationships/image" Target="../media/image8730.png"/><Relationship Id="rId9" Type="http://schemas.openxmlformats.org/officeDocument/2006/relationships/image" Target="../media/image875.png"/></Relationships>
</file>

<file path=ppt/slides/_rels/slide2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3.xml.rels><?xml version="1.0" encoding="UTF-8" standalone="yes"?>
<Relationships xmlns="http://schemas.openxmlformats.org/package/2006/relationships"><Relationship Id="rId3" Type="http://schemas.openxmlformats.org/officeDocument/2006/relationships/customXml" Target="../ink/ink278.xml"/><Relationship Id="rId2" Type="http://schemas.openxmlformats.org/officeDocument/2006/relationships/image" Target="../media/image207.png"/><Relationship Id="rId1" Type="http://schemas.openxmlformats.org/officeDocument/2006/relationships/slideLayout" Target="../slideLayouts/slideLayout13.xml"/><Relationship Id="rId4" Type="http://schemas.openxmlformats.org/officeDocument/2006/relationships/image" Target="../media/image854.png"/></Relationships>
</file>

<file path=ppt/slides/_rels/slide224.xml.rels><?xml version="1.0" encoding="UTF-8" standalone="yes"?>
<Relationships xmlns="http://schemas.openxmlformats.org/package/2006/relationships"><Relationship Id="rId8" Type="http://schemas.openxmlformats.org/officeDocument/2006/relationships/image" Target="../media/image882.png"/><Relationship Id="rId3" Type="http://schemas.openxmlformats.org/officeDocument/2006/relationships/customXml" Target="../ink/ink279.xml"/><Relationship Id="rId7" Type="http://schemas.openxmlformats.org/officeDocument/2006/relationships/customXml" Target="../ink/ink281.xml"/><Relationship Id="rId2" Type="http://schemas.openxmlformats.org/officeDocument/2006/relationships/image" Target="../media/image208.png"/><Relationship Id="rId1" Type="http://schemas.openxmlformats.org/officeDocument/2006/relationships/slideLayout" Target="../slideLayouts/slideLayout13.xml"/><Relationship Id="rId6" Type="http://schemas.openxmlformats.org/officeDocument/2006/relationships/image" Target="../media/image881.png"/><Relationship Id="rId5" Type="http://schemas.openxmlformats.org/officeDocument/2006/relationships/customXml" Target="../ink/ink280.xml"/><Relationship Id="rId4" Type="http://schemas.openxmlformats.org/officeDocument/2006/relationships/image" Target="../media/image880.png"/></Relationships>
</file>

<file path=ppt/slides/_rels/slide22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8" Type="http://schemas.openxmlformats.org/officeDocument/2006/relationships/customXml" Target="../ink/ink284.xml"/><Relationship Id="rId3" Type="http://schemas.openxmlformats.org/officeDocument/2006/relationships/image" Target="../media/image211.png"/><Relationship Id="rId7" Type="http://schemas.openxmlformats.org/officeDocument/2006/relationships/image" Target="../media/image887.png"/><Relationship Id="rId2" Type="http://schemas.openxmlformats.org/officeDocument/2006/relationships/image" Target="../media/image210.png"/><Relationship Id="rId1" Type="http://schemas.openxmlformats.org/officeDocument/2006/relationships/slideLayout" Target="../slideLayouts/slideLayout13.xml"/><Relationship Id="rId6" Type="http://schemas.openxmlformats.org/officeDocument/2006/relationships/customXml" Target="../ink/ink283.xml"/><Relationship Id="rId5" Type="http://schemas.openxmlformats.org/officeDocument/2006/relationships/image" Target="../media/image886.png"/><Relationship Id="rId4" Type="http://schemas.openxmlformats.org/officeDocument/2006/relationships/customXml" Target="../ink/ink282.xml"/><Relationship Id="rId9" Type="http://schemas.openxmlformats.org/officeDocument/2006/relationships/image" Target="../media/image888.png"/></Relationships>
</file>

<file path=ppt/slides/_rels/slide228.xml.rels><?xml version="1.0" encoding="UTF-8" standalone="yes"?>
<Relationships xmlns="http://schemas.openxmlformats.org/package/2006/relationships"><Relationship Id="rId8" Type="http://schemas.openxmlformats.org/officeDocument/2006/relationships/customXml" Target="../ink/ink287.xml"/><Relationship Id="rId3" Type="http://schemas.openxmlformats.org/officeDocument/2006/relationships/image" Target="../media/image213.png"/><Relationship Id="rId7" Type="http://schemas.openxmlformats.org/officeDocument/2006/relationships/image" Target="../media/image892.png"/><Relationship Id="rId2" Type="http://schemas.openxmlformats.org/officeDocument/2006/relationships/image" Target="../media/image212.png"/><Relationship Id="rId1" Type="http://schemas.openxmlformats.org/officeDocument/2006/relationships/slideLayout" Target="../slideLayouts/slideLayout13.xml"/><Relationship Id="rId6" Type="http://schemas.openxmlformats.org/officeDocument/2006/relationships/customXml" Target="../ink/ink286.xml"/><Relationship Id="rId11" Type="http://schemas.openxmlformats.org/officeDocument/2006/relationships/image" Target="../media/image894.png"/><Relationship Id="rId5" Type="http://schemas.openxmlformats.org/officeDocument/2006/relationships/image" Target="../media/image891.png"/><Relationship Id="rId10" Type="http://schemas.openxmlformats.org/officeDocument/2006/relationships/customXml" Target="../ink/ink288.xml"/><Relationship Id="rId4" Type="http://schemas.openxmlformats.org/officeDocument/2006/relationships/customXml" Target="../ink/ink285.xml"/><Relationship Id="rId9" Type="http://schemas.openxmlformats.org/officeDocument/2006/relationships/image" Target="../media/image893.png"/></Relationships>
</file>

<file path=ppt/slides/_rels/slide2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8" Type="http://schemas.openxmlformats.org/officeDocument/2006/relationships/customXml" Target="../ink/ink291.xml"/><Relationship Id="rId3" Type="http://schemas.microsoft.com/office/2007/relationships/hdphoto" Target="../media/hdphoto11.wdp"/><Relationship Id="rId7" Type="http://schemas.openxmlformats.org/officeDocument/2006/relationships/image" Target="../media/image897.png"/><Relationship Id="rId2" Type="http://schemas.openxmlformats.org/officeDocument/2006/relationships/image" Target="../media/image214.png"/><Relationship Id="rId1" Type="http://schemas.openxmlformats.org/officeDocument/2006/relationships/slideLayout" Target="../slideLayouts/slideLayout13.xml"/><Relationship Id="rId6" Type="http://schemas.openxmlformats.org/officeDocument/2006/relationships/customXml" Target="../ink/ink290.xml"/><Relationship Id="rId11" Type="http://schemas.openxmlformats.org/officeDocument/2006/relationships/image" Target="../media/image899.png"/><Relationship Id="rId5" Type="http://schemas.openxmlformats.org/officeDocument/2006/relationships/image" Target="../media/image896.png"/><Relationship Id="rId10" Type="http://schemas.openxmlformats.org/officeDocument/2006/relationships/customXml" Target="../ink/ink292.xml"/><Relationship Id="rId4" Type="http://schemas.openxmlformats.org/officeDocument/2006/relationships/customXml" Target="../ink/ink289.xml"/><Relationship Id="rId9" Type="http://schemas.openxmlformats.org/officeDocument/2006/relationships/image" Target="../media/image898.png"/></Relationships>
</file>

<file path=ppt/slides/_rels/slide231.xml.rels><?xml version="1.0" encoding="UTF-8" standalone="yes"?>
<Relationships xmlns="http://schemas.openxmlformats.org/package/2006/relationships"><Relationship Id="rId8" Type="http://schemas.openxmlformats.org/officeDocument/2006/relationships/image" Target="../media/image903.png"/><Relationship Id="rId13" Type="http://schemas.openxmlformats.org/officeDocument/2006/relationships/customXml" Target="../ink/ink298.xml"/><Relationship Id="rId3" Type="http://schemas.openxmlformats.org/officeDocument/2006/relationships/customXml" Target="../ink/ink293.xml"/><Relationship Id="rId7" Type="http://schemas.openxmlformats.org/officeDocument/2006/relationships/customXml" Target="../ink/ink295.xml"/><Relationship Id="rId12" Type="http://schemas.openxmlformats.org/officeDocument/2006/relationships/image" Target="../media/image905.png"/><Relationship Id="rId2" Type="http://schemas.openxmlformats.org/officeDocument/2006/relationships/image" Target="../media/image215.png"/><Relationship Id="rId1" Type="http://schemas.openxmlformats.org/officeDocument/2006/relationships/slideLayout" Target="../slideLayouts/slideLayout13.xml"/><Relationship Id="rId6" Type="http://schemas.openxmlformats.org/officeDocument/2006/relationships/image" Target="../media/image902.png"/><Relationship Id="rId11" Type="http://schemas.openxmlformats.org/officeDocument/2006/relationships/customXml" Target="../ink/ink297.xml"/><Relationship Id="rId5" Type="http://schemas.openxmlformats.org/officeDocument/2006/relationships/customXml" Target="../ink/ink294.xml"/><Relationship Id="rId10" Type="http://schemas.openxmlformats.org/officeDocument/2006/relationships/image" Target="../media/image904.png"/><Relationship Id="rId4" Type="http://schemas.openxmlformats.org/officeDocument/2006/relationships/image" Target="../media/image901.png"/><Relationship Id="rId9" Type="http://schemas.openxmlformats.org/officeDocument/2006/relationships/customXml" Target="../ink/ink296.xml"/><Relationship Id="rId14" Type="http://schemas.openxmlformats.org/officeDocument/2006/relationships/image" Target="../media/image906.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8" Type="http://schemas.openxmlformats.org/officeDocument/2006/relationships/image" Target="../media/image911.png"/><Relationship Id="rId3" Type="http://schemas.openxmlformats.org/officeDocument/2006/relationships/customXml" Target="../ink/ink299.xml"/><Relationship Id="rId7" Type="http://schemas.openxmlformats.org/officeDocument/2006/relationships/customXml" Target="../ink/ink301.xml"/><Relationship Id="rId2" Type="http://schemas.openxmlformats.org/officeDocument/2006/relationships/image" Target="../media/image216.png"/><Relationship Id="rId1" Type="http://schemas.openxmlformats.org/officeDocument/2006/relationships/slideLayout" Target="../slideLayouts/slideLayout13.xml"/><Relationship Id="rId6" Type="http://schemas.openxmlformats.org/officeDocument/2006/relationships/image" Target="../media/image909.png"/><Relationship Id="rId5" Type="http://schemas.openxmlformats.org/officeDocument/2006/relationships/customXml" Target="../ink/ink300.xml"/><Relationship Id="rId4" Type="http://schemas.openxmlformats.org/officeDocument/2006/relationships/image" Target="../media/image908.png"/></Relationships>
</file>

<file path=ppt/slides/_rels/slide234.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8" Type="http://schemas.openxmlformats.org/officeDocument/2006/relationships/image" Target="../media/image914.png"/><Relationship Id="rId13" Type="http://schemas.openxmlformats.org/officeDocument/2006/relationships/customXml" Target="../ink/ink307.xml"/><Relationship Id="rId3" Type="http://schemas.openxmlformats.org/officeDocument/2006/relationships/customXml" Target="../ink/ink302.xml"/><Relationship Id="rId7" Type="http://schemas.openxmlformats.org/officeDocument/2006/relationships/customXml" Target="../ink/ink304.xml"/><Relationship Id="rId12" Type="http://schemas.openxmlformats.org/officeDocument/2006/relationships/image" Target="../media/image916.png"/><Relationship Id="rId2" Type="http://schemas.openxmlformats.org/officeDocument/2006/relationships/image" Target="../media/image216.png"/><Relationship Id="rId16" Type="http://schemas.openxmlformats.org/officeDocument/2006/relationships/image" Target="../media/image918.png"/><Relationship Id="rId1" Type="http://schemas.openxmlformats.org/officeDocument/2006/relationships/slideLayout" Target="../slideLayouts/slideLayout13.xml"/><Relationship Id="rId6" Type="http://schemas.openxmlformats.org/officeDocument/2006/relationships/image" Target="../media/image913.png"/><Relationship Id="rId11" Type="http://schemas.openxmlformats.org/officeDocument/2006/relationships/customXml" Target="../ink/ink306.xml"/><Relationship Id="rId5" Type="http://schemas.openxmlformats.org/officeDocument/2006/relationships/customXml" Target="../ink/ink303.xml"/><Relationship Id="rId15" Type="http://schemas.openxmlformats.org/officeDocument/2006/relationships/customXml" Target="../ink/ink308.xml"/><Relationship Id="rId10" Type="http://schemas.openxmlformats.org/officeDocument/2006/relationships/image" Target="../media/image915.png"/><Relationship Id="rId4" Type="http://schemas.openxmlformats.org/officeDocument/2006/relationships/image" Target="../media/image912.png"/><Relationship Id="rId9" Type="http://schemas.openxmlformats.org/officeDocument/2006/relationships/customXml" Target="../ink/ink305.xml"/><Relationship Id="rId14" Type="http://schemas.openxmlformats.org/officeDocument/2006/relationships/image" Target="../media/image917.png"/></Relationships>
</file>

<file path=ppt/slides/_rels/slide236.xml.rels><?xml version="1.0" encoding="UTF-8" standalone="yes"?>
<Relationships xmlns="http://schemas.openxmlformats.org/package/2006/relationships"><Relationship Id="rId8" Type="http://schemas.openxmlformats.org/officeDocument/2006/relationships/customXml" Target="../ink/ink311.xml"/><Relationship Id="rId13" Type="http://schemas.openxmlformats.org/officeDocument/2006/relationships/image" Target="../media/image925.png"/><Relationship Id="rId3" Type="http://schemas.openxmlformats.org/officeDocument/2006/relationships/image" Target="../media/image219.png"/><Relationship Id="rId7" Type="http://schemas.openxmlformats.org/officeDocument/2006/relationships/image" Target="../media/image922.png"/><Relationship Id="rId12" Type="http://schemas.openxmlformats.org/officeDocument/2006/relationships/customXml" Target="../ink/ink313.xml"/><Relationship Id="rId17" Type="http://schemas.openxmlformats.org/officeDocument/2006/relationships/image" Target="../media/image927.png"/><Relationship Id="rId2" Type="http://schemas.openxmlformats.org/officeDocument/2006/relationships/image" Target="../media/image218.png"/><Relationship Id="rId16" Type="http://schemas.openxmlformats.org/officeDocument/2006/relationships/customXml" Target="../ink/ink315.xml"/><Relationship Id="rId1" Type="http://schemas.openxmlformats.org/officeDocument/2006/relationships/slideLayout" Target="../slideLayouts/slideLayout13.xml"/><Relationship Id="rId6" Type="http://schemas.openxmlformats.org/officeDocument/2006/relationships/customXml" Target="../ink/ink310.xml"/><Relationship Id="rId11" Type="http://schemas.openxmlformats.org/officeDocument/2006/relationships/image" Target="../media/image924.png"/><Relationship Id="rId5" Type="http://schemas.openxmlformats.org/officeDocument/2006/relationships/image" Target="../media/image921.png"/><Relationship Id="rId15" Type="http://schemas.openxmlformats.org/officeDocument/2006/relationships/image" Target="../media/image926.png"/><Relationship Id="rId10" Type="http://schemas.openxmlformats.org/officeDocument/2006/relationships/customXml" Target="../ink/ink312.xml"/><Relationship Id="rId4" Type="http://schemas.openxmlformats.org/officeDocument/2006/relationships/customXml" Target="../ink/ink309.xml"/><Relationship Id="rId9" Type="http://schemas.openxmlformats.org/officeDocument/2006/relationships/image" Target="../media/image923.png"/><Relationship Id="rId14" Type="http://schemas.openxmlformats.org/officeDocument/2006/relationships/customXml" Target="../ink/ink314.xml"/></Relationships>
</file>

<file path=ppt/slides/_rels/slide237.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customXml" Target="../ink/ink316.xml"/><Relationship Id="rId7" Type="http://schemas.openxmlformats.org/officeDocument/2006/relationships/customXml" Target="../ink/ink318.xml"/><Relationship Id="rId2" Type="http://schemas.openxmlformats.org/officeDocument/2006/relationships/image" Target="../media/image218.png"/><Relationship Id="rId1" Type="http://schemas.openxmlformats.org/officeDocument/2006/relationships/slideLayout" Target="../slideLayouts/slideLayout13.xml"/><Relationship Id="rId6" Type="http://schemas.openxmlformats.org/officeDocument/2006/relationships/image" Target="../media/image929.png"/><Relationship Id="rId5" Type="http://schemas.openxmlformats.org/officeDocument/2006/relationships/customXml" Target="../ink/ink317.xml"/><Relationship Id="rId10" Type="http://schemas.openxmlformats.org/officeDocument/2006/relationships/image" Target="../media/image931.png"/><Relationship Id="rId4" Type="http://schemas.openxmlformats.org/officeDocument/2006/relationships/image" Target="../media/image928.png"/><Relationship Id="rId9" Type="http://schemas.openxmlformats.org/officeDocument/2006/relationships/customXml" Target="../ink/ink319.xml"/></Relationships>
</file>

<file path=ppt/slides/_rels/slide23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8" Type="http://schemas.openxmlformats.org/officeDocument/2006/relationships/image" Target="../media/image934.png"/><Relationship Id="rId3" Type="http://schemas.openxmlformats.org/officeDocument/2006/relationships/customXml" Target="../ink/ink320.xml"/><Relationship Id="rId7" Type="http://schemas.openxmlformats.org/officeDocument/2006/relationships/customXml" Target="../ink/ink322.xml"/><Relationship Id="rId2" Type="http://schemas.openxmlformats.org/officeDocument/2006/relationships/image" Target="../media/image221.png"/><Relationship Id="rId1" Type="http://schemas.openxmlformats.org/officeDocument/2006/relationships/slideLayout" Target="../slideLayouts/slideLayout13.xml"/><Relationship Id="rId6" Type="http://schemas.openxmlformats.org/officeDocument/2006/relationships/image" Target="../media/image912.png"/><Relationship Id="rId5" Type="http://schemas.openxmlformats.org/officeDocument/2006/relationships/customXml" Target="../ink/ink321.xml"/><Relationship Id="rId4" Type="http://schemas.openxmlformats.org/officeDocument/2006/relationships/image" Target="../media/image933.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8" Type="http://schemas.openxmlformats.org/officeDocument/2006/relationships/image" Target="../media/image937.png"/><Relationship Id="rId3" Type="http://schemas.openxmlformats.org/officeDocument/2006/relationships/customXml" Target="../ink/ink323.xml"/><Relationship Id="rId7" Type="http://schemas.openxmlformats.org/officeDocument/2006/relationships/customXml" Target="../ink/ink325.xml"/><Relationship Id="rId2" Type="http://schemas.openxmlformats.org/officeDocument/2006/relationships/image" Target="../media/image221.png"/><Relationship Id="rId1" Type="http://schemas.openxmlformats.org/officeDocument/2006/relationships/slideLayout" Target="../slideLayouts/slideLayout13.xml"/><Relationship Id="rId6" Type="http://schemas.openxmlformats.org/officeDocument/2006/relationships/image" Target="../media/image936.png"/><Relationship Id="rId5" Type="http://schemas.openxmlformats.org/officeDocument/2006/relationships/customXml" Target="../ink/ink324.xml"/><Relationship Id="rId4" Type="http://schemas.openxmlformats.org/officeDocument/2006/relationships/image" Target="../media/image935.png"/></Relationships>
</file>

<file path=ppt/slides/_rels/slide241.xml.rels><?xml version="1.0" encoding="UTF-8" standalone="yes"?>
<Relationships xmlns="http://schemas.openxmlformats.org/package/2006/relationships"><Relationship Id="rId8" Type="http://schemas.openxmlformats.org/officeDocument/2006/relationships/image" Target="../media/image940.png"/><Relationship Id="rId13" Type="http://schemas.openxmlformats.org/officeDocument/2006/relationships/customXml" Target="../ink/ink331.xml"/><Relationship Id="rId3" Type="http://schemas.openxmlformats.org/officeDocument/2006/relationships/customXml" Target="../ink/ink326.xml"/><Relationship Id="rId7" Type="http://schemas.openxmlformats.org/officeDocument/2006/relationships/customXml" Target="../ink/ink328.xml"/><Relationship Id="rId12" Type="http://schemas.openxmlformats.org/officeDocument/2006/relationships/image" Target="../media/image942.png"/><Relationship Id="rId2" Type="http://schemas.openxmlformats.org/officeDocument/2006/relationships/image" Target="../media/image221.png"/><Relationship Id="rId1" Type="http://schemas.openxmlformats.org/officeDocument/2006/relationships/slideLayout" Target="../slideLayouts/slideLayout13.xml"/><Relationship Id="rId6" Type="http://schemas.openxmlformats.org/officeDocument/2006/relationships/image" Target="../media/image939.png"/><Relationship Id="rId11" Type="http://schemas.openxmlformats.org/officeDocument/2006/relationships/customXml" Target="../ink/ink330.xml"/><Relationship Id="rId5" Type="http://schemas.openxmlformats.org/officeDocument/2006/relationships/customXml" Target="../ink/ink327.xml"/><Relationship Id="rId10" Type="http://schemas.openxmlformats.org/officeDocument/2006/relationships/image" Target="../media/image941.png"/><Relationship Id="rId4" Type="http://schemas.openxmlformats.org/officeDocument/2006/relationships/image" Target="../media/image938.png"/><Relationship Id="rId9" Type="http://schemas.openxmlformats.org/officeDocument/2006/relationships/customXml" Target="../ink/ink329.xml"/><Relationship Id="rId14" Type="http://schemas.openxmlformats.org/officeDocument/2006/relationships/image" Target="../media/image943.png"/></Relationships>
</file>

<file path=ppt/slides/_rels/slide24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8" Type="http://schemas.openxmlformats.org/officeDocument/2006/relationships/image" Target="../media/image946.png"/><Relationship Id="rId3" Type="http://schemas.openxmlformats.org/officeDocument/2006/relationships/customXml" Target="../ink/ink332.xml"/><Relationship Id="rId7" Type="http://schemas.openxmlformats.org/officeDocument/2006/relationships/customXml" Target="../ink/ink334.xml"/><Relationship Id="rId2" Type="http://schemas.openxmlformats.org/officeDocument/2006/relationships/image" Target="../media/image221.png"/><Relationship Id="rId1" Type="http://schemas.openxmlformats.org/officeDocument/2006/relationships/slideLayout" Target="../slideLayouts/slideLayout13.xml"/><Relationship Id="rId6" Type="http://schemas.openxmlformats.org/officeDocument/2006/relationships/image" Target="../media/image945.png"/><Relationship Id="rId5" Type="http://schemas.openxmlformats.org/officeDocument/2006/relationships/customXml" Target="../ink/ink333.xml"/><Relationship Id="rId10" Type="http://schemas.openxmlformats.org/officeDocument/2006/relationships/image" Target="../media/image947.png"/><Relationship Id="rId4" Type="http://schemas.openxmlformats.org/officeDocument/2006/relationships/image" Target="../media/image944.png"/><Relationship Id="rId9" Type="http://schemas.openxmlformats.org/officeDocument/2006/relationships/customXml" Target="../ink/ink335.xml"/></Relationships>
</file>

<file path=ppt/slides/_rels/slide244.xml.rels><?xml version="1.0" encoding="UTF-8" standalone="yes"?>
<Relationships xmlns="http://schemas.openxmlformats.org/package/2006/relationships"><Relationship Id="rId8" Type="http://schemas.openxmlformats.org/officeDocument/2006/relationships/image" Target="../media/image950.png"/><Relationship Id="rId3" Type="http://schemas.openxmlformats.org/officeDocument/2006/relationships/customXml" Target="../ink/ink336.xml"/><Relationship Id="rId7" Type="http://schemas.openxmlformats.org/officeDocument/2006/relationships/customXml" Target="../ink/ink338.xml"/><Relationship Id="rId2" Type="http://schemas.openxmlformats.org/officeDocument/2006/relationships/image" Target="../media/image223.png"/><Relationship Id="rId1" Type="http://schemas.openxmlformats.org/officeDocument/2006/relationships/slideLayout" Target="../slideLayouts/slideLayout13.xml"/><Relationship Id="rId6" Type="http://schemas.openxmlformats.org/officeDocument/2006/relationships/image" Target="../media/image949.png"/><Relationship Id="rId5" Type="http://schemas.openxmlformats.org/officeDocument/2006/relationships/customXml" Target="../ink/ink337.xml"/><Relationship Id="rId10" Type="http://schemas.openxmlformats.org/officeDocument/2006/relationships/image" Target="../media/image951.png"/><Relationship Id="rId4" Type="http://schemas.openxmlformats.org/officeDocument/2006/relationships/image" Target="../media/image9480.png"/><Relationship Id="rId9" Type="http://schemas.openxmlformats.org/officeDocument/2006/relationships/customXml" Target="../ink/ink339.xml"/></Relationships>
</file>

<file path=ppt/slides/_rels/slide245.xml.rels><?xml version="1.0" encoding="UTF-8" standalone="yes"?>
<Relationships xmlns="http://schemas.openxmlformats.org/package/2006/relationships"><Relationship Id="rId8" Type="http://schemas.openxmlformats.org/officeDocument/2006/relationships/customXml" Target="../ink/ink342.xml"/><Relationship Id="rId13" Type="http://schemas.openxmlformats.org/officeDocument/2006/relationships/image" Target="../media/image957.png"/><Relationship Id="rId3" Type="http://schemas.microsoft.com/office/2007/relationships/hdphoto" Target="../media/hdphoto12.wdp"/><Relationship Id="rId7" Type="http://schemas.openxmlformats.org/officeDocument/2006/relationships/image" Target="../media/image954.png"/><Relationship Id="rId12" Type="http://schemas.openxmlformats.org/officeDocument/2006/relationships/customXml" Target="../ink/ink344.xml"/><Relationship Id="rId2" Type="http://schemas.openxmlformats.org/officeDocument/2006/relationships/image" Target="../media/image224.png"/><Relationship Id="rId1" Type="http://schemas.openxmlformats.org/officeDocument/2006/relationships/slideLayout" Target="../slideLayouts/slideLayout13.xml"/><Relationship Id="rId6" Type="http://schemas.openxmlformats.org/officeDocument/2006/relationships/customXml" Target="../ink/ink341.xml"/><Relationship Id="rId11" Type="http://schemas.openxmlformats.org/officeDocument/2006/relationships/image" Target="../media/image956.png"/><Relationship Id="rId5" Type="http://schemas.openxmlformats.org/officeDocument/2006/relationships/image" Target="../media/image953.png"/><Relationship Id="rId10" Type="http://schemas.openxmlformats.org/officeDocument/2006/relationships/customXml" Target="../ink/ink343.xml"/><Relationship Id="rId4" Type="http://schemas.openxmlformats.org/officeDocument/2006/relationships/customXml" Target="../ink/ink340.xml"/><Relationship Id="rId9" Type="http://schemas.openxmlformats.org/officeDocument/2006/relationships/image" Target="../media/image955.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2.xml.rels><?xml version="1.0" encoding="UTF-8" standalone="yes"?>
<Relationships xmlns="http://schemas.openxmlformats.org/package/2006/relationships"><Relationship Id="rId3" Type="http://schemas.openxmlformats.org/officeDocument/2006/relationships/hyperlink" Target="http://www.ohchr.org/EN/UDHR/Pages/SearchByLang.aspx" TargetMode="External"/><Relationship Id="rId2" Type="http://schemas.openxmlformats.org/officeDocument/2006/relationships/hyperlink" Target="http://daccess-dds-ny.un.org/doc/RESOLUTION/GEN/NR0/043/88/IMG/NR004388.pdf?OpenElement" TargetMode="External"/><Relationship Id="rId1" Type="http://schemas.openxmlformats.org/officeDocument/2006/relationships/slideLayout" Target="../slideLayouts/slideLayout4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3" Type="http://schemas.openxmlformats.org/officeDocument/2006/relationships/image" Target="../media/image958.png"/><Relationship Id="rId2" Type="http://schemas.openxmlformats.org/officeDocument/2006/relationships/customXml" Target="../ink/ink345.xml"/><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110.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81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010.png"/><Relationship Id="rId4" Type="http://schemas.openxmlformats.org/officeDocument/2006/relationships/image" Target="../media/image710.png"/><Relationship Id="rId9" Type="http://schemas.openxmlformats.org/officeDocument/2006/relationships/customXml" Target="../ink/ink4.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11.xml"/><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310.png"/><Relationship Id="rId11" Type="http://schemas.openxmlformats.org/officeDocument/2006/relationships/customXml" Target="../ink/ink10.xml"/><Relationship Id="rId5" Type="http://schemas.openxmlformats.org/officeDocument/2006/relationships/customXml" Target="../ink/ink7.xml"/><Relationship Id="rId15" Type="http://schemas.openxmlformats.org/officeDocument/2006/relationships/customXml" Target="../ink/ink12.xml"/><Relationship Id="rId10" Type="http://schemas.openxmlformats.org/officeDocument/2006/relationships/image" Target="../media/image15.png"/><Relationship Id="rId4" Type="http://schemas.openxmlformats.org/officeDocument/2006/relationships/image" Target="../media/image1210.png"/><Relationship Id="rId9" Type="http://schemas.openxmlformats.org/officeDocument/2006/relationships/customXml" Target="../ink/ink9.xml"/><Relationship Id="rId1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customXml" Target="../ink/ink14.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46545" y="2322174"/>
            <a:ext cx="10259993" cy="4207018"/>
          </a:xfrm>
          <a:prstGeom prst="roundRect">
            <a:avLst/>
          </a:prstGeom>
          <a:ln w="38100"/>
        </p:spPr>
        <p:style>
          <a:lnRef idx="1">
            <a:schemeClr val="accent1"/>
          </a:lnRef>
          <a:fillRef idx="2">
            <a:schemeClr val="accent1"/>
          </a:fillRef>
          <a:effectRef idx="1">
            <a:schemeClr val="accent1"/>
          </a:effectRef>
          <a:fontRef idx="minor">
            <a:schemeClr val="dk1"/>
          </a:fontRef>
        </p:style>
        <p:txBody>
          <a:bodyPr anchor="ctr"/>
          <a:lstStyle/>
          <a:p>
            <a:pPr algn="ctr"/>
            <a:r>
              <a:rPr lang="ar-SA" sz="9600" dirty="0">
                <a:ln w="38100">
                  <a:solidFill>
                    <a:prstClr val="black"/>
                  </a:solidFill>
                </a:ln>
                <a:solidFill>
                  <a:prstClr val="black"/>
                </a:solidFill>
                <a:latin typeface="Calibri"/>
                <a:cs typeface="Ali-A-Jiddah" pitchFamily="2" charset="-78"/>
              </a:rPr>
              <a:t>حقوق الانسان</a:t>
            </a:r>
            <a:endParaRPr lang="en-US" sz="5400" dirty="0">
              <a:ln w="38100">
                <a:solidFill>
                  <a:prstClr val="black"/>
                </a:solidFill>
              </a:ln>
              <a:solidFill>
                <a:prstClr val="black"/>
              </a:solidFill>
              <a:latin typeface="Calibri"/>
              <a:cs typeface="Ali-A-Jiddah" pitchFamily="2" charset="-78"/>
            </a:endParaRPr>
          </a:p>
        </p:txBody>
      </p:sp>
      <p:pic>
        <p:nvPicPr>
          <p:cNvPr id="2" name="Picture 1">
            <a:extLst>
              <a:ext uri="{FF2B5EF4-FFF2-40B4-BE49-F238E27FC236}">
                <a16:creationId xmlns:a16="http://schemas.microsoft.com/office/drawing/2014/main" id="{2AD2F568-C6DC-44F7-810C-B916DA8B3959}"/>
              </a:ext>
            </a:extLst>
          </p:cNvPr>
          <p:cNvPicPr>
            <a:picLocks noChangeAspect="1"/>
          </p:cNvPicPr>
          <p:nvPr/>
        </p:nvPicPr>
        <p:blipFill>
          <a:blip r:embed="rId2"/>
          <a:stretch>
            <a:fillRect/>
          </a:stretch>
        </p:blipFill>
        <p:spPr>
          <a:xfrm>
            <a:off x="0" y="750793"/>
            <a:ext cx="2402032" cy="1725318"/>
          </a:xfrm>
          <a:prstGeom prst="rect">
            <a:avLst/>
          </a:prstGeom>
        </p:spPr>
      </p:pic>
      <p:sp>
        <p:nvSpPr>
          <p:cNvPr id="3" name="Rectangle 2">
            <a:extLst>
              <a:ext uri="{FF2B5EF4-FFF2-40B4-BE49-F238E27FC236}">
                <a16:creationId xmlns:a16="http://schemas.microsoft.com/office/drawing/2014/main" id="{CEF62AA7-F5EE-423F-AD6E-91422630B12B}"/>
              </a:ext>
            </a:extLst>
          </p:cNvPr>
          <p:cNvSpPr/>
          <p:nvPr/>
        </p:nvSpPr>
        <p:spPr>
          <a:xfrm>
            <a:off x="5867400" y="328808"/>
            <a:ext cx="6096000" cy="1993366"/>
          </a:xfrm>
          <a:prstGeom prst="rect">
            <a:avLst/>
          </a:prstGeom>
        </p:spPr>
        <p:txBody>
          <a:bodyPr>
            <a:spAutoFit/>
          </a:bodyPr>
          <a:lstStyle/>
          <a:p>
            <a:pPr marL="0" marR="0" lvl="0" indent="0" algn="r" defTabSz="914400" rtl="1" eaLnBrk="1" fontAlgn="auto" latinLnBrk="0" hangingPunct="1">
              <a:lnSpc>
                <a:spcPct val="90000"/>
              </a:lnSpc>
              <a:spcBef>
                <a:spcPts val="1000"/>
              </a:spcBef>
              <a:spcAft>
                <a:spcPts val="0"/>
              </a:spcAft>
              <a:buClrTx/>
              <a:buSzTx/>
              <a:buFontTx/>
              <a:buNone/>
              <a:tabLst/>
              <a:defRPr/>
            </a:pPr>
            <a:r>
              <a:rPr kumimoji="0" lang="ar-IQ" sz="3200" b="1" i="0" u="none" strike="noStrike" kern="0" cap="none" spc="0" normalizeH="0" baseline="0" noProof="0" dirty="0">
                <a:ln>
                  <a:noFill/>
                </a:ln>
                <a:solidFill>
                  <a:prstClr val="black"/>
                </a:solidFill>
                <a:effectLst/>
                <a:uLnTx/>
                <a:uFillTx/>
              </a:rPr>
              <a:t>جامعة تيشك الدولية         </a:t>
            </a:r>
            <a:br>
              <a:rPr kumimoji="0" lang="ar-IQ" sz="3200" b="1" i="0" u="none" strike="noStrike" kern="0" cap="none" spc="0" normalizeH="0" baseline="0" noProof="0" dirty="0">
                <a:ln>
                  <a:noFill/>
                </a:ln>
                <a:solidFill>
                  <a:prstClr val="black"/>
                </a:solidFill>
                <a:effectLst/>
                <a:uLnTx/>
                <a:uFillTx/>
              </a:rPr>
            </a:br>
            <a:r>
              <a:rPr kumimoji="0" lang="ar-IQ" sz="3200" b="1" i="0" u="none" strike="noStrike" kern="0" cap="none" spc="0" normalizeH="0" baseline="0" noProof="0" dirty="0">
                <a:ln>
                  <a:noFill/>
                </a:ln>
                <a:solidFill>
                  <a:prstClr val="black"/>
                </a:solidFill>
                <a:effectLst/>
                <a:uLnTx/>
                <a:uFillTx/>
              </a:rPr>
              <a:t>كلية القانون</a:t>
            </a:r>
            <a:r>
              <a:rPr kumimoji="0" lang="en-US" sz="3200" b="1" i="0" u="none" strike="noStrike" kern="0" cap="none" spc="0" normalizeH="0" baseline="0" noProof="0" dirty="0">
                <a:ln>
                  <a:noFill/>
                </a:ln>
                <a:solidFill>
                  <a:prstClr val="black"/>
                </a:solidFill>
                <a:effectLst/>
                <a:uLnTx/>
                <a:uFillTx/>
              </a:rPr>
              <a:t>                           </a:t>
            </a:r>
            <a:r>
              <a:rPr kumimoji="0" lang="ar-IQ" sz="3200" b="1" i="0" u="none" strike="noStrike" kern="0" cap="none" spc="0" normalizeH="0" baseline="0" noProof="0" dirty="0">
                <a:ln>
                  <a:noFill/>
                </a:ln>
                <a:solidFill>
                  <a:prstClr val="black"/>
                </a:solidFill>
                <a:effectLst/>
                <a:uLnTx/>
                <a:uFillTx/>
              </a:rPr>
              <a:t>   </a:t>
            </a:r>
            <a:br>
              <a:rPr kumimoji="0" lang="ar-IQ" sz="3200" b="1" i="0" u="none" strike="noStrike" kern="0" cap="none" spc="0" normalizeH="0" baseline="0" noProof="0" dirty="0">
                <a:ln>
                  <a:noFill/>
                </a:ln>
                <a:solidFill>
                  <a:prstClr val="black"/>
                </a:solidFill>
                <a:effectLst/>
                <a:uLnTx/>
                <a:uFillTx/>
              </a:rPr>
            </a:br>
            <a:r>
              <a:rPr kumimoji="0" lang="ar-IQ" sz="3200" b="1" i="0" u="none" strike="noStrike" kern="0" cap="none" spc="0" normalizeH="0" baseline="0" noProof="0" dirty="0">
                <a:ln>
                  <a:noFill/>
                </a:ln>
                <a:solidFill>
                  <a:prstClr val="black"/>
                </a:solidFill>
                <a:effectLst/>
                <a:uLnTx/>
                <a:uFillTx/>
              </a:rPr>
              <a:t>قسم القانون</a:t>
            </a:r>
            <a:r>
              <a:rPr kumimoji="0" lang="en-US" sz="3200" b="1" i="0" u="none" strike="noStrike" kern="0" cap="none" spc="0" normalizeH="0" baseline="0" noProof="0" dirty="0">
                <a:ln>
                  <a:noFill/>
                </a:ln>
                <a:solidFill>
                  <a:prstClr val="black"/>
                </a:solidFill>
                <a:effectLst/>
                <a:uLnTx/>
                <a:uFillTx/>
              </a:rPr>
              <a:t>               </a:t>
            </a:r>
            <a:r>
              <a:rPr kumimoji="0" lang="ar-IQ" sz="3200" b="1" i="0" u="none" strike="noStrike" kern="0" cap="none" spc="0" normalizeH="0" baseline="0" noProof="0" dirty="0">
                <a:ln>
                  <a:noFill/>
                </a:ln>
                <a:solidFill>
                  <a:prstClr val="black"/>
                </a:solidFill>
                <a:effectLst/>
                <a:uLnTx/>
                <a:uFillTx/>
              </a:rPr>
              <a:t>                                                       </a:t>
            </a:r>
          </a:p>
          <a:p>
            <a:pPr marL="0" marR="0" lvl="0" indent="0" algn="r" defTabSz="914400" rtl="1" eaLnBrk="1" fontAlgn="auto" latinLnBrk="0" hangingPunct="1">
              <a:lnSpc>
                <a:spcPct val="90000"/>
              </a:lnSpc>
              <a:spcBef>
                <a:spcPts val="1000"/>
              </a:spcBef>
              <a:spcAft>
                <a:spcPts val="0"/>
              </a:spcAft>
              <a:buClrTx/>
              <a:buSzTx/>
              <a:buFontTx/>
              <a:buNone/>
              <a:tabLst/>
              <a:defRPr/>
            </a:pPr>
            <a:r>
              <a:rPr kumimoji="0" lang="ar-IQ" sz="3200" b="1" i="0" u="none" strike="noStrike" kern="0" cap="none" spc="0" normalizeH="0" baseline="0" noProof="0" dirty="0">
                <a:ln>
                  <a:noFill/>
                </a:ln>
                <a:solidFill>
                  <a:prstClr val="black"/>
                </a:solidFill>
                <a:effectLst/>
                <a:uLnTx/>
                <a:uFillTx/>
              </a:rPr>
              <a:t>المرحلة ال</a:t>
            </a:r>
            <a:r>
              <a:rPr kumimoji="0" lang="ar-SA" sz="3200" b="1" i="0" u="none" strike="noStrike" kern="0" cap="none" spc="0" normalizeH="0" baseline="0" noProof="0" dirty="0">
                <a:ln>
                  <a:noFill/>
                </a:ln>
                <a:solidFill>
                  <a:prstClr val="black"/>
                </a:solidFill>
                <a:effectLst/>
                <a:uLnTx/>
                <a:uFillTx/>
              </a:rPr>
              <a:t>أولى</a:t>
            </a:r>
            <a:endParaRPr kumimoji="0" lang="en-US" sz="2400" b="1" i="0" u="none" strike="noStrike" kern="0" cap="none" spc="0" normalizeH="0" baseline="0" noProof="0" dirty="0">
              <a:ln>
                <a:noFill/>
              </a:ln>
              <a:solidFill>
                <a:sysClr val="windowText" lastClr="000000"/>
              </a:solidFill>
              <a:effectLst/>
              <a:uLnTx/>
              <a:uFillTx/>
            </a:endParaRPr>
          </a:p>
        </p:txBody>
      </p:sp>
      <p:pic>
        <p:nvPicPr>
          <p:cNvPr id="6" name="Picture 5">
            <a:extLst>
              <a:ext uri="{FF2B5EF4-FFF2-40B4-BE49-F238E27FC236}">
                <a16:creationId xmlns:a16="http://schemas.microsoft.com/office/drawing/2014/main" id="{1CBFDC1F-3E06-4D7C-A693-8103389FD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D20F134-2A4A-4C9B-AEDA-52A8C419E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ounded Rectangle 4">
            <a:extLst>
              <a:ext uri="{FF2B5EF4-FFF2-40B4-BE49-F238E27FC236}">
                <a16:creationId xmlns:a16="http://schemas.microsoft.com/office/drawing/2014/main" id="{3B1E9C40-8A47-44EA-A396-522CE9B10291}"/>
              </a:ext>
            </a:extLst>
          </p:cNvPr>
          <p:cNvSpPr/>
          <p:nvPr/>
        </p:nvSpPr>
        <p:spPr>
          <a:xfrm>
            <a:off x="798945" y="2474574"/>
            <a:ext cx="10259993" cy="42070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ctr"/>
            <a:endParaRPr lang="ar-SA" sz="9600" b="1" u="sng" dirty="0">
              <a:ln w="38100">
                <a:solidFill>
                  <a:prstClr val="black"/>
                </a:solidFill>
              </a:ln>
              <a:solidFill>
                <a:srgbClr val="FFC000"/>
              </a:solidFill>
              <a:latin typeface="Calibri"/>
              <a:cs typeface="Ali-A-Jiddah" pitchFamily="2" charset="-78"/>
            </a:endParaRPr>
          </a:p>
          <a:p>
            <a:pPr algn="ctr"/>
            <a:r>
              <a:rPr lang="ar-SA" sz="13800" b="1" u="sng" dirty="0">
                <a:ln w="38100">
                  <a:solidFill>
                    <a:prstClr val="black"/>
                  </a:solidFill>
                </a:ln>
                <a:solidFill>
                  <a:srgbClr val="FFC000"/>
                </a:solidFill>
                <a:latin typeface="Calibri"/>
                <a:cs typeface="Ali-A-Jiddah" pitchFamily="2" charset="-78"/>
              </a:rPr>
              <a:t>حقوق الانسان</a:t>
            </a:r>
            <a:endParaRPr lang="en-US" sz="6600" b="1" u="sng" dirty="0">
              <a:ln w="38100">
                <a:solidFill>
                  <a:prstClr val="black"/>
                </a:solidFill>
              </a:ln>
              <a:solidFill>
                <a:srgbClr val="FFC000"/>
              </a:solidFill>
              <a:latin typeface="Calibri"/>
              <a:cs typeface="Ali-A-Jiddah" pitchFamily="2" charset="-78"/>
            </a:endParaRPr>
          </a:p>
        </p:txBody>
      </p:sp>
      <p:sp>
        <p:nvSpPr>
          <p:cNvPr id="10" name="Rectangle 9">
            <a:extLst>
              <a:ext uri="{FF2B5EF4-FFF2-40B4-BE49-F238E27FC236}">
                <a16:creationId xmlns:a16="http://schemas.microsoft.com/office/drawing/2014/main" id="{B432A381-5012-4F19-A160-18ABCEE0BDE6}"/>
              </a:ext>
            </a:extLst>
          </p:cNvPr>
          <p:cNvSpPr/>
          <p:nvPr/>
        </p:nvSpPr>
        <p:spPr>
          <a:xfrm>
            <a:off x="6019800" y="481208"/>
            <a:ext cx="6096000" cy="1993366"/>
          </a:xfrm>
          <a:prstGeom prst="rect">
            <a:avLst/>
          </a:prstGeom>
        </p:spPr>
        <p:txBody>
          <a:bodyPr>
            <a:spAutoFit/>
          </a:bodyPr>
          <a:lstStyle/>
          <a:p>
            <a:pPr marL="0" marR="0" lvl="0" indent="0" algn="r" defTabSz="914400" rtl="1" eaLnBrk="1" fontAlgn="auto" latinLnBrk="0" hangingPunct="1">
              <a:lnSpc>
                <a:spcPct val="90000"/>
              </a:lnSpc>
              <a:spcBef>
                <a:spcPts val="1000"/>
              </a:spcBef>
              <a:spcAft>
                <a:spcPts val="0"/>
              </a:spcAft>
              <a:buClrTx/>
              <a:buSzTx/>
              <a:buFontTx/>
              <a:buNone/>
              <a:tabLst/>
              <a:defRPr/>
            </a:pPr>
            <a:r>
              <a:rPr kumimoji="0" lang="ar-IQ" sz="3200" b="1" i="0" u="none" strike="noStrike" kern="0" cap="none" spc="0" normalizeH="0" baseline="0" noProof="0" dirty="0">
                <a:ln>
                  <a:noFill/>
                </a:ln>
                <a:solidFill>
                  <a:srgbClr val="FFFF00"/>
                </a:solidFill>
                <a:effectLst/>
                <a:uLnTx/>
                <a:uFillTx/>
              </a:rPr>
              <a:t>جامعة تيشك الدولية         </a:t>
            </a:r>
            <a:br>
              <a:rPr kumimoji="0" lang="ar-IQ" sz="3200" b="1" i="0" u="none" strike="noStrike" kern="0" cap="none" spc="0" normalizeH="0" baseline="0" noProof="0" dirty="0">
                <a:ln>
                  <a:noFill/>
                </a:ln>
                <a:solidFill>
                  <a:srgbClr val="FFFF00"/>
                </a:solidFill>
                <a:effectLst/>
                <a:uLnTx/>
                <a:uFillTx/>
              </a:rPr>
            </a:br>
            <a:r>
              <a:rPr kumimoji="0" lang="ar-IQ" sz="3200" b="1" i="0" u="none" strike="noStrike" kern="0" cap="none" spc="0" normalizeH="0" baseline="0" noProof="0" dirty="0">
                <a:ln>
                  <a:noFill/>
                </a:ln>
                <a:solidFill>
                  <a:srgbClr val="FFFF00"/>
                </a:solidFill>
                <a:effectLst/>
                <a:uLnTx/>
                <a:uFillTx/>
              </a:rPr>
              <a:t>كلية القانون</a:t>
            </a:r>
            <a:r>
              <a:rPr kumimoji="0" lang="en-US" sz="3200" b="1" i="0" u="none" strike="noStrike" kern="0" cap="none" spc="0" normalizeH="0" baseline="0" noProof="0" dirty="0">
                <a:ln>
                  <a:noFill/>
                </a:ln>
                <a:solidFill>
                  <a:srgbClr val="FFFF00"/>
                </a:solidFill>
                <a:effectLst/>
                <a:uLnTx/>
                <a:uFillTx/>
              </a:rPr>
              <a:t>                           </a:t>
            </a:r>
            <a:r>
              <a:rPr kumimoji="0" lang="ar-IQ" sz="3200" b="1" i="0" u="none" strike="noStrike" kern="0" cap="none" spc="0" normalizeH="0" baseline="0" noProof="0" dirty="0">
                <a:ln>
                  <a:noFill/>
                </a:ln>
                <a:solidFill>
                  <a:srgbClr val="FFFF00"/>
                </a:solidFill>
                <a:effectLst/>
                <a:uLnTx/>
                <a:uFillTx/>
              </a:rPr>
              <a:t>   </a:t>
            </a:r>
            <a:br>
              <a:rPr kumimoji="0" lang="ar-IQ" sz="3200" b="1" i="0" u="none" strike="noStrike" kern="0" cap="none" spc="0" normalizeH="0" baseline="0" noProof="0" dirty="0">
                <a:ln>
                  <a:noFill/>
                </a:ln>
                <a:solidFill>
                  <a:srgbClr val="FFFF00"/>
                </a:solidFill>
                <a:effectLst/>
                <a:uLnTx/>
                <a:uFillTx/>
              </a:rPr>
            </a:br>
            <a:r>
              <a:rPr kumimoji="0" lang="ar-IQ" sz="3200" b="1" i="0" u="none" strike="noStrike" kern="0" cap="none" spc="0" normalizeH="0" baseline="0" noProof="0" dirty="0">
                <a:ln>
                  <a:noFill/>
                </a:ln>
                <a:solidFill>
                  <a:srgbClr val="FFFF00"/>
                </a:solidFill>
                <a:effectLst/>
                <a:uLnTx/>
                <a:uFillTx/>
              </a:rPr>
              <a:t>قسم القانون</a:t>
            </a:r>
            <a:r>
              <a:rPr kumimoji="0" lang="en-US" sz="3200" b="1" i="0" u="none" strike="noStrike" kern="0" cap="none" spc="0" normalizeH="0" baseline="0" noProof="0" dirty="0">
                <a:ln>
                  <a:noFill/>
                </a:ln>
                <a:solidFill>
                  <a:srgbClr val="FFFF00"/>
                </a:solidFill>
                <a:effectLst/>
                <a:uLnTx/>
                <a:uFillTx/>
              </a:rPr>
              <a:t>               </a:t>
            </a:r>
            <a:r>
              <a:rPr kumimoji="0" lang="ar-IQ" sz="3200" b="1" i="0" u="none" strike="noStrike" kern="0" cap="none" spc="0" normalizeH="0" baseline="0" noProof="0" dirty="0">
                <a:ln>
                  <a:noFill/>
                </a:ln>
                <a:solidFill>
                  <a:srgbClr val="FFFF00"/>
                </a:solidFill>
                <a:effectLst/>
                <a:uLnTx/>
                <a:uFillTx/>
              </a:rPr>
              <a:t>                                                       </a:t>
            </a:r>
          </a:p>
          <a:p>
            <a:pPr marL="0" marR="0" lvl="0" indent="0" algn="r" defTabSz="914400" rtl="1" eaLnBrk="1" fontAlgn="auto" latinLnBrk="0" hangingPunct="1">
              <a:lnSpc>
                <a:spcPct val="90000"/>
              </a:lnSpc>
              <a:spcBef>
                <a:spcPts val="1000"/>
              </a:spcBef>
              <a:spcAft>
                <a:spcPts val="0"/>
              </a:spcAft>
              <a:buClrTx/>
              <a:buSzTx/>
              <a:buFontTx/>
              <a:buNone/>
              <a:tabLst/>
              <a:defRPr/>
            </a:pPr>
            <a:r>
              <a:rPr kumimoji="0" lang="ar-IQ" sz="3200" b="1" i="0" u="none" strike="noStrike" kern="0" cap="none" spc="0" normalizeH="0" baseline="0" noProof="0" dirty="0">
                <a:ln>
                  <a:noFill/>
                </a:ln>
                <a:solidFill>
                  <a:srgbClr val="FFFF00"/>
                </a:solidFill>
                <a:effectLst/>
                <a:uLnTx/>
                <a:uFillTx/>
              </a:rPr>
              <a:t>المرحلة ال</a:t>
            </a:r>
            <a:r>
              <a:rPr kumimoji="0" lang="ar-SA" sz="3200" b="1" i="0" u="none" strike="noStrike" kern="0" cap="none" spc="0" normalizeH="0" baseline="0" noProof="0" dirty="0">
                <a:ln>
                  <a:noFill/>
                </a:ln>
                <a:solidFill>
                  <a:srgbClr val="FFFF00"/>
                </a:solidFill>
                <a:effectLst/>
                <a:uLnTx/>
                <a:uFillTx/>
              </a:rPr>
              <a:t>أولى</a:t>
            </a:r>
            <a:endParaRPr kumimoji="0" lang="en-US" sz="2400" b="1" i="0" u="none" strike="noStrike" kern="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4251108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FA9D-7C60-44CA-A437-F0E9C914CFD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30CE93-3D6B-4C23-938C-EF58FD384E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508" y="0"/>
            <a:ext cx="13679054" cy="6858000"/>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8535E25-DDCD-4C5C-8320-34A9666AD48F}"/>
                  </a:ext>
                </a:extLst>
              </p14:cNvPr>
              <p14:cNvContentPartPr/>
              <p14:nvPr/>
            </p14:nvContentPartPr>
            <p14:xfrm>
              <a:off x="6342007" y="269019"/>
              <a:ext cx="4456080" cy="450360"/>
            </p14:xfrm>
          </p:contentPart>
        </mc:Choice>
        <mc:Fallback xmlns="">
          <p:pic>
            <p:nvPicPr>
              <p:cNvPr id="3" name="Ink 2">
                <a:extLst>
                  <a:ext uri="{FF2B5EF4-FFF2-40B4-BE49-F238E27FC236}">
                    <a16:creationId xmlns:a16="http://schemas.microsoft.com/office/drawing/2014/main" id="{88535E25-DDCD-4C5C-8320-34A9666AD48F}"/>
                  </a:ext>
                </a:extLst>
              </p:cNvPr>
              <p:cNvPicPr/>
              <p:nvPr/>
            </p:nvPicPr>
            <p:blipFill>
              <a:blip r:embed="rId4"/>
              <a:stretch>
                <a:fillRect/>
              </a:stretch>
            </p:blipFill>
            <p:spPr>
              <a:xfrm>
                <a:off x="6288367" y="161379"/>
                <a:ext cx="4563720" cy="66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6B44095-EA63-448A-8104-9E3E73F84664}"/>
                  </a:ext>
                </a:extLst>
              </p14:cNvPr>
              <p14:cNvContentPartPr/>
              <p14:nvPr/>
            </p14:nvContentPartPr>
            <p14:xfrm>
              <a:off x="1619887" y="2292939"/>
              <a:ext cx="8456040" cy="640080"/>
            </p14:xfrm>
          </p:contentPart>
        </mc:Choice>
        <mc:Fallback xmlns="">
          <p:pic>
            <p:nvPicPr>
              <p:cNvPr id="4" name="Ink 3">
                <a:extLst>
                  <a:ext uri="{FF2B5EF4-FFF2-40B4-BE49-F238E27FC236}">
                    <a16:creationId xmlns:a16="http://schemas.microsoft.com/office/drawing/2014/main" id="{16B44095-EA63-448A-8104-9E3E73F84664}"/>
                  </a:ext>
                </a:extLst>
              </p:cNvPr>
              <p:cNvPicPr/>
              <p:nvPr/>
            </p:nvPicPr>
            <p:blipFill>
              <a:blip r:embed="rId6"/>
              <a:stretch>
                <a:fillRect/>
              </a:stretch>
            </p:blipFill>
            <p:spPr>
              <a:xfrm>
                <a:off x="1565887" y="2184939"/>
                <a:ext cx="8563680" cy="85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0C3CDCD-C9A5-4035-889E-B37F17074A45}"/>
                  </a:ext>
                </a:extLst>
              </p14:cNvPr>
              <p14:cNvContentPartPr/>
              <p14:nvPr/>
            </p14:nvContentPartPr>
            <p14:xfrm>
              <a:off x="6094327" y="3257739"/>
              <a:ext cx="5392440" cy="445680"/>
            </p14:xfrm>
          </p:contentPart>
        </mc:Choice>
        <mc:Fallback xmlns="">
          <p:pic>
            <p:nvPicPr>
              <p:cNvPr id="6" name="Ink 5">
                <a:extLst>
                  <a:ext uri="{FF2B5EF4-FFF2-40B4-BE49-F238E27FC236}">
                    <a16:creationId xmlns:a16="http://schemas.microsoft.com/office/drawing/2014/main" id="{00C3CDCD-C9A5-4035-889E-B37F17074A45}"/>
                  </a:ext>
                </a:extLst>
              </p:cNvPr>
              <p:cNvPicPr/>
              <p:nvPr/>
            </p:nvPicPr>
            <p:blipFill>
              <a:blip r:embed="rId8"/>
              <a:stretch>
                <a:fillRect/>
              </a:stretch>
            </p:blipFill>
            <p:spPr>
              <a:xfrm>
                <a:off x="6040327" y="3149739"/>
                <a:ext cx="5500080" cy="661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ED2222E-D3FF-4051-AE27-3955F0E77090}"/>
                  </a:ext>
                </a:extLst>
              </p14:cNvPr>
              <p14:cNvContentPartPr/>
              <p14:nvPr/>
            </p14:nvContentPartPr>
            <p14:xfrm>
              <a:off x="3608527" y="4825179"/>
              <a:ext cx="6703200" cy="400320"/>
            </p14:xfrm>
          </p:contentPart>
        </mc:Choice>
        <mc:Fallback xmlns="">
          <p:pic>
            <p:nvPicPr>
              <p:cNvPr id="7" name="Ink 6">
                <a:extLst>
                  <a:ext uri="{FF2B5EF4-FFF2-40B4-BE49-F238E27FC236}">
                    <a16:creationId xmlns:a16="http://schemas.microsoft.com/office/drawing/2014/main" id="{1ED2222E-D3FF-4051-AE27-3955F0E77090}"/>
                  </a:ext>
                </a:extLst>
              </p:cNvPr>
              <p:cNvPicPr/>
              <p:nvPr/>
            </p:nvPicPr>
            <p:blipFill>
              <a:blip r:embed="rId10"/>
              <a:stretch>
                <a:fillRect/>
              </a:stretch>
            </p:blipFill>
            <p:spPr>
              <a:xfrm>
                <a:off x="3554527" y="4717179"/>
                <a:ext cx="6810840" cy="615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AD89C0B1-5F86-4E37-913E-3C03766E83E0}"/>
                  </a:ext>
                </a:extLst>
              </p14:cNvPr>
              <p14:cNvContentPartPr/>
              <p14:nvPr/>
            </p14:nvContentPartPr>
            <p14:xfrm>
              <a:off x="1762807" y="4692699"/>
              <a:ext cx="9837000" cy="587160"/>
            </p14:xfrm>
          </p:contentPart>
        </mc:Choice>
        <mc:Fallback xmlns="">
          <p:pic>
            <p:nvPicPr>
              <p:cNvPr id="8" name="Ink 7">
                <a:extLst>
                  <a:ext uri="{FF2B5EF4-FFF2-40B4-BE49-F238E27FC236}">
                    <a16:creationId xmlns:a16="http://schemas.microsoft.com/office/drawing/2014/main" id="{AD89C0B1-5F86-4E37-913E-3C03766E83E0}"/>
                  </a:ext>
                </a:extLst>
              </p:cNvPr>
              <p:cNvPicPr/>
              <p:nvPr/>
            </p:nvPicPr>
            <p:blipFill>
              <a:blip r:embed="rId12"/>
              <a:stretch>
                <a:fillRect/>
              </a:stretch>
            </p:blipFill>
            <p:spPr>
              <a:xfrm>
                <a:off x="1709167" y="4584699"/>
                <a:ext cx="9944640" cy="802800"/>
              </a:xfrm>
              <a:prstGeom prst="rect">
                <a:avLst/>
              </a:prstGeom>
            </p:spPr>
          </p:pic>
        </mc:Fallback>
      </mc:AlternateContent>
    </p:spTree>
    <p:extLst>
      <p:ext uri="{BB962C8B-B14F-4D97-AF65-F5344CB8AC3E}">
        <p14:creationId xmlns:p14="http://schemas.microsoft.com/office/powerpoint/2010/main" val="2180867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591B8-39E6-A063-6E60-EFB15158F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B10E1-72C9-72B7-A1EC-CA7CDCCABD45}"/>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323884DE-F9FD-B4DE-0D25-B7BB196E5642}"/>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9E1C8EEE-67DE-6729-319F-DCF0C698BA11}"/>
              </a:ext>
            </a:extLst>
          </p:cNvPr>
          <p:cNvSpPr>
            <a:spLocks noGrp="1"/>
          </p:cNvSpPr>
          <p:nvPr>
            <p:ph type="sldNum" sz="quarter" idx="12"/>
          </p:nvPr>
        </p:nvSpPr>
        <p:spPr/>
        <p:txBody>
          <a:bodyPr/>
          <a:lstStyle/>
          <a:p>
            <a:pPr>
              <a:defRPr/>
            </a:pPr>
            <a:fld id="{FF31D7A4-D898-45EE-A852-C051C11014A8}" type="slidenum">
              <a:rPr lang="ar-SA" altLang="en-US" smtClean="0"/>
              <a:pPr>
                <a:defRPr/>
              </a:pPr>
              <a:t>100</a:t>
            </a:fld>
            <a:endParaRPr lang="en-US" altLang="en-US"/>
          </a:p>
        </p:txBody>
      </p:sp>
      <p:pic>
        <p:nvPicPr>
          <p:cNvPr id="7" name="Content Placeholder 6">
            <a:extLst>
              <a:ext uri="{FF2B5EF4-FFF2-40B4-BE49-F238E27FC236}">
                <a16:creationId xmlns:a16="http://schemas.microsoft.com/office/drawing/2014/main" id="{1395B523-E06B-C0C1-5CE2-48878132B6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682" y="508139"/>
            <a:ext cx="10629434" cy="6000237"/>
          </a:xfrm>
        </p:spPr>
      </p:pic>
    </p:spTree>
    <p:extLst>
      <p:ext uri="{BB962C8B-B14F-4D97-AF65-F5344CB8AC3E}">
        <p14:creationId xmlns:p14="http://schemas.microsoft.com/office/powerpoint/2010/main" val="2125942234"/>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9EE6-F696-5693-448E-6DC737DCF1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3B26D-8A8D-79C9-92C6-19B7E1E0550B}"/>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9BB43064-A15A-2471-30DC-B038CDDC4748}"/>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2AAAC226-616F-F2ED-6E0B-65B0F1096CE6}"/>
              </a:ext>
            </a:extLst>
          </p:cNvPr>
          <p:cNvSpPr>
            <a:spLocks noGrp="1"/>
          </p:cNvSpPr>
          <p:nvPr>
            <p:ph type="sldNum" sz="quarter" idx="12"/>
          </p:nvPr>
        </p:nvSpPr>
        <p:spPr/>
        <p:txBody>
          <a:bodyPr/>
          <a:lstStyle/>
          <a:p>
            <a:pPr>
              <a:defRPr/>
            </a:pPr>
            <a:fld id="{FF31D7A4-D898-45EE-A852-C051C11014A8}" type="slidenum">
              <a:rPr lang="ar-SA" altLang="en-US" smtClean="0"/>
              <a:pPr>
                <a:defRPr/>
              </a:pPr>
              <a:t>101</a:t>
            </a:fld>
            <a:endParaRPr lang="en-US" altLang="en-US"/>
          </a:p>
        </p:txBody>
      </p:sp>
      <p:pic>
        <p:nvPicPr>
          <p:cNvPr id="11" name="Content Placeholder 10">
            <a:extLst>
              <a:ext uri="{FF2B5EF4-FFF2-40B4-BE49-F238E27FC236}">
                <a16:creationId xmlns:a16="http://schemas.microsoft.com/office/drawing/2014/main" id="{7AAAE5BF-EC6C-D5BB-C3DE-AD9769237B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529" y="618518"/>
            <a:ext cx="10419881" cy="5862964"/>
          </a:xfrm>
        </p:spPr>
      </p:pic>
    </p:spTree>
    <p:extLst>
      <p:ext uri="{BB962C8B-B14F-4D97-AF65-F5344CB8AC3E}">
        <p14:creationId xmlns:p14="http://schemas.microsoft.com/office/powerpoint/2010/main" val="89222719"/>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890E-194D-71AE-2ED1-4CBA94309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5A63F-0282-67A9-DD76-6EBF08930E8C}"/>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9E3DB0CF-1471-FD94-B65C-924F86BF3CE9}"/>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895E079A-E15C-3BBA-FFFF-7EBBD202B76D}"/>
              </a:ext>
            </a:extLst>
          </p:cNvPr>
          <p:cNvSpPr>
            <a:spLocks noGrp="1"/>
          </p:cNvSpPr>
          <p:nvPr>
            <p:ph type="sldNum" sz="quarter" idx="12"/>
          </p:nvPr>
        </p:nvSpPr>
        <p:spPr/>
        <p:txBody>
          <a:bodyPr/>
          <a:lstStyle/>
          <a:p>
            <a:pPr>
              <a:defRPr/>
            </a:pPr>
            <a:fld id="{FF31D7A4-D898-45EE-A852-C051C11014A8}" type="slidenum">
              <a:rPr lang="ar-SA" altLang="en-US" smtClean="0"/>
              <a:pPr>
                <a:defRPr/>
              </a:pPr>
              <a:t>102</a:t>
            </a:fld>
            <a:endParaRPr lang="en-US" altLang="en-US"/>
          </a:p>
        </p:txBody>
      </p:sp>
      <p:pic>
        <p:nvPicPr>
          <p:cNvPr id="7" name="Content Placeholder 6">
            <a:extLst>
              <a:ext uri="{FF2B5EF4-FFF2-40B4-BE49-F238E27FC236}">
                <a16:creationId xmlns:a16="http://schemas.microsoft.com/office/drawing/2014/main" id="{FDCB572E-F8BE-6CE7-0C34-8F88FC025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3389" y="618518"/>
            <a:ext cx="10384022" cy="5701600"/>
          </a:xfrm>
        </p:spPr>
      </p:pic>
    </p:spTree>
    <p:extLst>
      <p:ext uri="{BB962C8B-B14F-4D97-AF65-F5344CB8AC3E}">
        <p14:creationId xmlns:p14="http://schemas.microsoft.com/office/powerpoint/2010/main" val="28246064"/>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F607-B371-DB44-62BE-22982A6E3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F5DF2-F9E7-FDCD-D1C8-80061E6E50F3}"/>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3665E780-ECE0-4E22-2D06-0D80480D1788}"/>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C76BC4ED-827A-FB44-0CFA-9B6F16BC3E5A}"/>
              </a:ext>
            </a:extLst>
          </p:cNvPr>
          <p:cNvSpPr>
            <a:spLocks noGrp="1"/>
          </p:cNvSpPr>
          <p:nvPr>
            <p:ph type="sldNum" sz="quarter" idx="12"/>
          </p:nvPr>
        </p:nvSpPr>
        <p:spPr/>
        <p:txBody>
          <a:bodyPr/>
          <a:lstStyle/>
          <a:p>
            <a:pPr>
              <a:defRPr/>
            </a:pPr>
            <a:fld id="{FF31D7A4-D898-45EE-A852-C051C11014A8}" type="slidenum">
              <a:rPr lang="ar-SA" altLang="en-US" smtClean="0"/>
              <a:pPr>
                <a:defRPr/>
              </a:pPr>
              <a:t>103</a:t>
            </a:fld>
            <a:endParaRPr lang="en-US" altLang="en-US"/>
          </a:p>
        </p:txBody>
      </p:sp>
      <p:pic>
        <p:nvPicPr>
          <p:cNvPr id="11" name="Content Placeholder 10">
            <a:extLst>
              <a:ext uri="{FF2B5EF4-FFF2-40B4-BE49-F238E27FC236}">
                <a16:creationId xmlns:a16="http://schemas.microsoft.com/office/drawing/2014/main" id="{D0550BC5-1D1A-3E77-C4F6-5C2139D4A0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365" y="571500"/>
            <a:ext cx="10377862" cy="3830168"/>
          </a:xfrm>
        </p:spPr>
      </p:pic>
      <p:pic>
        <p:nvPicPr>
          <p:cNvPr id="6" name="Picture 5">
            <a:extLst>
              <a:ext uri="{FF2B5EF4-FFF2-40B4-BE49-F238E27FC236}">
                <a16:creationId xmlns:a16="http://schemas.microsoft.com/office/drawing/2014/main" id="{962E053C-8F54-68DA-F8ED-0842F318C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64" y="4401671"/>
            <a:ext cx="10377862" cy="1846727"/>
          </a:xfrm>
          <a:prstGeom prst="rect">
            <a:avLst/>
          </a:prstGeom>
        </p:spPr>
      </p:pic>
    </p:spTree>
    <p:extLst>
      <p:ext uri="{BB962C8B-B14F-4D97-AF65-F5344CB8AC3E}">
        <p14:creationId xmlns:p14="http://schemas.microsoft.com/office/powerpoint/2010/main" val="590905445"/>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62EE6-98AE-BF95-D27E-9AAAC35E9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77AAE-33C2-CF91-4B6C-5726EBEC579A}"/>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7979012-6D92-2FAF-1936-728CDB5C2A2F}"/>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26D82F68-3F99-B857-31AA-B9E66EAB1ADC}"/>
              </a:ext>
            </a:extLst>
          </p:cNvPr>
          <p:cNvSpPr>
            <a:spLocks noGrp="1"/>
          </p:cNvSpPr>
          <p:nvPr>
            <p:ph type="sldNum" sz="quarter" idx="12"/>
          </p:nvPr>
        </p:nvSpPr>
        <p:spPr/>
        <p:txBody>
          <a:bodyPr/>
          <a:lstStyle/>
          <a:p>
            <a:pPr>
              <a:defRPr/>
            </a:pPr>
            <a:fld id="{FF31D7A4-D898-45EE-A852-C051C11014A8}" type="slidenum">
              <a:rPr lang="ar-SA" altLang="en-US" smtClean="0"/>
              <a:pPr>
                <a:defRPr/>
              </a:pPr>
              <a:t>104</a:t>
            </a:fld>
            <a:endParaRPr lang="en-US" altLang="en-US"/>
          </a:p>
        </p:txBody>
      </p:sp>
      <p:pic>
        <p:nvPicPr>
          <p:cNvPr id="15" name="Content Placeholder 14">
            <a:extLst>
              <a:ext uri="{FF2B5EF4-FFF2-40B4-BE49-F238E27FC236}">
                <a16:creationId xmlns:a16="http://schemas.microsoft.com/office/drawing/2014/main" id="{1D0AAE56-8549-F510-3876-16D8AA82C0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541" y="430212"/>
            <a:ext cx="10581809" cy="5809269"/>
          </a:xfrm>
        </p:spPr>
      </p:pic>
    </p:spTree>
    <p:extLst>
      <p:ext uri="{BB962C8B-B14F-4D97-AF65-F5344CB8AC3E}">
        <p14:creationId xmlns:p14="http://schemas.microsoft.com/office/powerpoint/2010/main" val="2006763307"/>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ADE5-877B-E1A6-F9F2-25B71D053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DA234-69AE-6062-AA4B-FA6DFA893656}"/>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0896413F-541C-20EA-B32F-C2C0C6B821F6}"/>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0B821A5C-03D8-7039-2453-CFD2BEF22932}"/>
              </a:ext>
            </a:extLst>
          </p:cNvPr>
          <p:cNvSpPr>
            <a:spLocks noGrp="1"/>
          </p:cNvSpPr>
          <p:nvPr>
            <p:ph type="sldNum" sz="quarter" idx="12"/>
          </p:nvPr>
        </p:nvSpPr>
        <p:spPr/>
        <p:txBody>
          <a:bodyPr/>
          <a:lstStyle/>
          <a:p>
            <a:pPr>
              <a:defRPr/>
            </a:pPr>
            <a:fld id="{FF31D7A4-D898-45EE-A852-C051C11014A8}" type="slidenum">
              <a:rPr lang="ar-SA" altLang="en-US" smtClean="0"/>
              <a:pPr>
                <a:defRPr/>
              </a:pPr>
              <a:t>105</a:t>
            </a:fld>
            <a:endParaRPr lang="en-US" altLang="en-US"/>
          </a:p>
        </p:txBody>
      </p:sp>
      <p:pic>
        <p:nvPicPr>
          <p:cNvPr id="7" name="Content Placeholder 6">
            <a:extLst>
              <a:ext uri="{FF2B5EF4-FFF2-40B4-BE49-F238E27FC236}">
                <a16:creationId xmlns:a16="http://schemas.microsoft.com/office/drawing/2014/main" id="{38033110-E9E6-BBDD-7DBD-1089A76DDB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929" y="609598"/>
            <a:ext cx="10712824" cy="5764307"/>
          </a:xfrm>
        </p:spPr>
      </p:pic>
    </p:spTree>
    <p:extLst>
      <p:ext uri="{BB962C8B-B14F-4D97-AF65-F5344CB8AC3E}">
        <p14:creationId xmlns:p14="http://schemas.microsoft.com/office/powerpoint/2010/main" val="4064389013"/>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57FBF-F8ED-60CB-4864-0436A09A7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71F86-6AB2-66A5-A6E3-4DDE43D704BB}"/>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23FA989A-7CC5-40E6-A824-185C34A9C788}"/>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EE8A1A13-3A78-F0C1-3DFA-3C2B2F03E330}"/>
              </a:ext>
            </a:extLst>
          </p:cNvPr>
          <p:cNvSpPr>
            <a:spLocks noGrp="1"/>
          </p:cNvSpPr>
          <p:nvPr>
            <p:ph type="sldNum" sz="quarter" idx="12"/>
          </p:nvPr>
        </p:nvSpPr>
        <p:spPr/>
        <p:txBody>
          <a:bodyPr/>
          <a:lstStyle/>
          <a:p>
            <a:pPr>
              <a:defRPr/>
            </a:pPr>
            <a:fld id="{FF31D7A4-D898-45EE-A852-C051C11014A8}" type="slidenum">
              <a:rPr lang="ar-SA" altLang="en-US" smtClean="0"/>
              <a:pPr>
                <a:defRPr/>
              </a:pPr>
              <a:t>106</a:t>
            </a:fld>
            <a:endParaRPr lang="en-US" altLang="en-US"/>
          </a:p>
        </p:txBody>
      </p:sp>
      <p:pic>
        <p:nvPicPr>
          <p:cNvPr id="7" name="Content Placeholder 6">
            <a:extLst>
              <a:ext uri="{FF2B5EF4-FFF2-40B4-BE49-F238E27FC236}">
                <a16:creationId xmlns:a16="http://schemas.microsoft.com/office/drawing/2014/main" id="{D165C655-8EFB-3D5E-28AC-38899C3DDC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706" y="448467"/>
            <a:ext cx="10796172" cy="3747015"/>
          </a:xfrm>
        </p:spPr>
      </p:pic>
      <p:pic>
        <p:nvPicPr>
          <p:cNvPr id="9" name="Picture 8">
            <a:extLst>
              <a:ext uri="{FF2B5EF4-FFF2-40B4-BE49-F238E27FC236}">
                <a16:creationId xmlns:a16="http://schemas.microsoft.com/office/drawing/2014/main" id="{D635B329-611B-527C-AEFA-BE1DD832C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06" y="4096870"/>
            <a:ext cx="10796172" cy="2412953"/>
          </a:xfrm>
          <a:prstGeom prst="rect">
            <a:avLst/>
          </a:prstGeom>
        </p:spPr>
      </p:pic>
    </p:spTree>
    <p:extLst>
      <p:ext uri="{BB962C8B-B14F-4D97-AF65-F5344CB8AC3E}">
        <p14:creationId xmlns:p14="http://schemas.microsoft.com/office/powerpoint/2010/main" val="3098421956"/>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8B1EB-1A40-A1AA-5476-822CB814F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A2AC4-E5B2-292C-143D-EC97642998C4}"/>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31A3B623-B4C3-63A6-FD3F-06CF629661BB}"/>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94714A2E-9DAB-B330-1401-A428857E560C}"/>
              </a:ext>
            </a:extLst>
          </p:cNvPr>
          <p:cNvSpPr>
            <a:spLocks noGrp="1"/>
          </p:cNvSpPr>
          <p:nvPr>
            <p:ph type="sldNum" sz="quarter" idx="12"/>
          </p:nvPr>
        </p:nvSpPr>
        <p:spPr/>
        <p:txBody>
          <a:bodyPr/>
          <a:lstStyle/>
          <a:p>
            <a:pPr>
              <a:defRPr/>
            </a:pPr>
            <a:fld id="{FF31D7A4-D898-45EE-A852-C051C11014A8}" type="slidenum">
              <a:rPr lang="ar-SA" altLang="en-US" smtClean="0"/>
              <a:pPr>
                <a:defRPr/>
              </a:pPr>
              <a:t>107</a:t>
            </a:fld>
            <a:endParaRPr lang="en-US" altLang="en-US"/>
          </a:p>
        </p:txBody>
      </p:sp>
      <p:pic>
        <p:nvPicPr>
          <p:cNvPr id="11" name="Content Placeholder 10">
            <a:extLst>
              <a:ext uri="{FF2B5EF4-FFF2-40B4-BE49-F238E27FC236}">
                <a16:creationId xmlns:a16="http://schemas.microsoft.com/office/drawing/2014/main" id="{BBD3F078-23F2-E712-DE3A-4B9522A586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576" y="618517"/>
            <a:ext cx="10245581" cy="5629881"/>
          </a:xfrm>
        </p:spPr>
      </p:pic>
    </p:spTree>
    <p:extLst>
      <p:ext uri="{BB962C8B-B14F-4D97-AF65-F5344CB8AC3E}">
        <p14:creationId xmlns:p14="http://schemas.microsoft.com/office/powerpoint/2010/main" val="3748698620"/>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BF192-A1FE-A20B-6047-B7349BD70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FBA21-82A9-7E2D-EAF5-042BDA9447B0}"/>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D49CE774-6A2A-6AE1-2308-85BA3079E4D8}"/>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559EEBD5-7A63-282F-59A5-9A94498F5CA4}"/>
              </a:ext>
            </a:extLst>
          </p:cNvPr>
          <p:cNvSpPr>
            <a:spLocks noGrp="1"/>
          </p:cNvSpPr>
          <p:nvPr>
            <p:ph type="sldNum" sz="quarter" idx="12"/>
          </p:nvPr>
        </p:nvSpPr>
        <p:spPr/>
        <p:txBody>
          <a:bodyPr/>
          <a:lstStyle/>
          <a:p>
            <a:pPr>
              <a:defRPr/>
            </a:pPr>
            <a:fld id="{FF31D7A4-D898-45EE-A852-C051C11014A8}" type="slidenum">
              <a:rPr lang="ar-SA" altLang="en-US" smtClean="0"/>
              <a:pPr>
                <a:defRPr/>
              </a:pPr>
              <a:t>108</a:t>
            </a:fld>
            <a:endParaRPr lang="en-US" altLang="en-US"/>
          </a:p>
        </p:txBody>
      </p:sp>
      <p:pic>
        <p:nvPicPr>
          <p:cNvPr id="7" name="Content Placeholder 6">
            <a:extLst>
              <a:ext uri="{FF2B5EF4-FFF2-40B4-BE49-F238E27FC236}">
                <a16:creationId xmlns:a16="http://schemas.microsoft.com/office/drawing/2014/main" id="{D57A7AC9-1876-A1CF-3EBF-4A93CF0FA1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5083" y="448468"/>
            <a:ext cx="10291046" cy="5907508"/>
          </a:xfrm>
        </p:spPr>
      </p:pic>
    </p:spTree>
    <p:extLst>
      <p:ext uri="{BB962C8B-B14F-4D97-AF65-F5344CB8AC3E}">
        <p14:creationId xmlns:p14="http://schemas.microsoft.com/office/powerpoint/2010/main" val="3910420316"/>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657A3-1330-A01C-AEA4-6E53603D1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A866B-DADF-4417-A304-90681B10D9E6}"/>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08B0F652-DC41-DE71-7AC4-E6620F7A2993}"/>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215726FE-D64F-596A-8C99-7EE4D09E4D74}"/>
              </a:ext>
            </a:extLst>
          </p:cNvPr>
          <p:cNvSpPr>
            <a:spLocks noGrp="1"/>
          </p:cNvSpPr>
          <p:nvPr>
            <p:ph type="sldNum" sz="quarter" idx="12"/>
          </p:nvPr>
        </p:nvSpPr>
        <p:spPr/>
        <p:txBody>
          <a:bodyPr/>
          <a:lstStyle/>
          <a:p>
            <a:pPr>
              <a:defRPr/>
            </a:pPr>
            <a:fld id="{FF31D7A4-D898-45EE-A852-C051C11014A8}" type="slidenum">
              <a:rPr lang="ar-SA" altLang="en-US" smtClean="0"/>
              <a:pPr>
                <a:defRPr/>
              </a:pPr>
              <a:t>109</a:t>
            </a:fld>
            <a:endParaRPr lang="en-US" altLang="en-US"/>
          </a:p>
        </p:txBody>
      </p:sp>
      <p:pic>
        <p:nvPicPr>
          <p:cNvPr id="7" name="Content Placeholder 6">
            <a:extLst>
              <a:ext uri="{FF2B5EF4-FFF2-40B4-BE49-F238E27FC236}">
                <a16:creationId xmlns:a16="http://schemas.microsoft.com/office/drawing/2014/main" id="{0E2A4478-A9B8-5B48-36D1-DCEBF97995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788" y="609598"/>
            <a:ext cx="10405040" cy="5844989"/>
          </a:xfrm>
        </p:spPr>
      </p:pic>
    </p:spTree>
    <p:extLst>
      <p:ext uri="{BB962C8B-B14F-4D97-AF65-F5344CB8AC3E}">
        <p14:creationId xmlns:p14="http://schemas.microsoft.com/office/powerpoint/2010/main" val="137542977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A0D9-2570-48A0-BBB0-A1C2F32994D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EAAFC8C-36DF-4DB1-A93C-F02DA492A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5527" y="0"/>
            <a:ext cx="13697527" cy="6733309"/>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C303C2C-A719-4F70-BA87-CBA11A7F221E}"/>
                  </a:ext>
                </a:extLst>
              </p14:cNvPr>
              <p14:cNvContentPartPr/>
              <p14:nvPr/>
            </p14:nvContentPartPr>
            <p14:xfrm>
              <a:off x="2688465" y="291137"/>
              <a:ext cx="8375040" cy="189360"/>
            </p14:xfrm>
          </p:contentPart>
        </mc:Choice>
        <mc:Fallback xmlns="">
          <p:pic>
            <p:nvPicPr>
              <p:cNvPr id="3" name="Ink 2">
                <a:extLst>
                  <a:ext uri="{FF2B5EF4-FFF2-40B4-BE49-F238E27FC236}">
                    <a16:creationId xmlns:a16="http://schemas.microsoft.com/office/drawing/2014/main" id="{DC303C2C-A719-4F70-BA87-CBA11A7F221E}"/>
                  </a:ext>
                </a:extLst>
              </p:cNvPr>
              <p:cNvPicPr/>
              <p:nvPr/>
            </p:nvPicPr>
            <p:blipFill>
              <a:blip r:embed="rId4"/>
              <a:stretch>
                <a:fillRect/>
              </a:stretch>
            </p:blipFill>
            <p:spPr>
              <a:xfrm>
                <a:off x="2634825" y="183497"/>
                <a:ext cx="848268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F85E0052-509A-4192-B6CA-EAF4FE691515}"/>
                  </a:ext>
                </a:extLst>
              </p14:cNvPr>
              <p14:cNvContentPartPr/>
              <p14:nvPr/>
            </p14:nvContentPartPr>
            <p14:xfrm>
              <a:off x="6171825" y="852737"/>
              <a:ext cx="4739040" cy="227880"/>
            </p14:xfrm>
          </p:contentPart>
        </mc:Choice>
        <mc:Fallback xmlns="">
          <p:pic>
            <p:nvPicPr>
              <p:cNvPr id="4" name="Ink 3">
                <a:extLst>
                  <a:ext uri="{FF2B5EF4-FFF2-40B4-BE49-F238E27FC236}">
                    <a16:creationId xmlns:a16="http://schemas.microsoft.com/office/drawing/2014/main" id="{F85E0052-509A-4192-B6CA-EAF4FE691515}"/>
                  </a:ext>
                </a:extLst>
              </p:cNvPr>
              <p:cNvPicPr/>
              <p:nvPr/>
            </p:nvPicPr>
            <p:blipFill>
              <a:blip r:embed="rId6"/>
              <a:stretch>
                <a:fillRect/>
              </a:stretch>
            </p:blipFill>
            <p:spPr>
              <a:xfrm>
                <a:off x="6117825" y="745097"/>
                <a:ext cx="484668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850D59E-D275-4597-A030-87E4D08E0263}"/>
                  </a:ext>
                </a:extLst>
              </p14:cNvPr>
              <p14:cNvContentPartPr/>
              <p14:nvPr/>
            </p14:nvContentPartPr>
            <p14:xfrm>
              <a:off x="6657105" y="3963350"/>
              <a:ext cx="4712040" cy="343440"/>
            </p14:xfrm>
          </p:contentPart>
        </mc:Choice>
        <mc:Fallback xmlns="">
          <p:pic>
            <p:nvPicPr>
              <p:cNvPr id="6" name="Ink 5">
                <a:extLst>
                  <a:ext uri="{FF2B5EF4-FFF2-40B4-BE49-F238E27FC236}">
                    <a16:creationId xmlns:a16="http://schemas.microsoft.com/office/drawing/2014/main" id="{4850D59E-D275-4597-A030-87E4D08E0263}"/>
                  </a:ext>
                </a:extLst>
              </p:cNvPr>
              <p:cNvPicPr/>
              <p:nvPr/>
            </p:nvPicPr>
            <p:blipFill>
              <a:blip r:embed="rId8"/>
              <a:stretch>
                <a:fillRect/>
              </a:stretch>
            </p:blipFill>
            <p:spPr>
              <a:xfrm>
                <a:off x="6603465" y="3855350"/>
                <a:ext cx="4819680" cy="559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E46AD4A-C1B6-40C0-BDA6-A092ED3A0156}"/>
                  </a:ext>
                </a:extLst>
              </p14:cNvPr>
              <p14:cNvContentPartPr/>
              <p14:nvPr/>
            </p14:nvContentPartPr>
            <p14:xfrm>
              <a:off x="4296225" y="5800430"/>
              <a:ext cx="6964920" cy="226080"/>
            </p14:xfrm>
          </p:contentPart>
        </mc:Choice>
        <mc:Fallback xmlns="">
          <p:pic>
            <p:nvPicPr>
              <p:cNvPr id="7" name="Ink 6">
                <a:extLst>
                  <a:ext uri="{FF2B5EF4-FFF2-40B4-BE49-F238E27FC236}">
                    <a16:creationId xmlns:a16="http://schemas.microsoft.com/office/drawing/2014/main" id="{2E46AD4A-C1B6-40C0-BDA6-A092ED3A0156}"/>
                  </a:ext>
                </a:extLst>
              </p:cNvPr>
              <p:cNvPicPr/>
              <p:nvPr/>
            </p:nvPicPr>
            <p:blipFill>
              <a:blip r:embed="rId10"/>
              <a:stretch>
                <a:fillRect/>
              </a:stretch>
            </p:blipFill>
            <p:spPr>
              <a:xfrm>
                <a:off x="4242585" y="5692790"/>
                <a:ext cx="7072560" cy="441720"/>
              </a:xfrm>
              <a:prstGeom prst="rect">
                <a:avLst/>
              </a:prstGeom>
            </p:spPr>
          </p:pic>
        </mc:Fallback>
      </mc:AlternateContent>
    </p:spTree>
    <p:extLst>
      <p:ext uri="{BB962C8B-B14F-4D97-AF65-F5344CB8AC3E}">
        <p14:creationId xmlns:p14="http://schemas.microsoft.com/office/powerpoint/2010/main" val="36914862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A0411-1933-A086-B6D1-9D2E07137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89463-790C-2982-72B1-2E801BCA9945}"/>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B4FBD2FE-F8D1-E51C-E59F-9BCC6B6B380D}"/>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5A6B655F-D845-1E2A-E62D-BBC423FD4235}"/>
              </a:ext>
            </a:extLst>
          </p:cNvPr>
          <p:cNvSpPr>
            <a:spLocks noGrp="1"/>
          </p:cNvSpPr>
          <p:nvPr>
            <p:ph type="sldNum" sz="quarter" idx="12"/>
          </p:nvPr>
        </p:nvSpPr>
        <p:spPr/>
        <p:txBody>
          <a:bodyPr/>
          <a:lstStyle/>
          <a:p>
            <a:pPr>
              <a:defRPr/>
            </a:pPr>
            <a:fld id="{FF31D7A4-D898-45EE-A852-C051C11014A8}" type="slidenum">
              <a:rPr lang="ar-SA" altLang="en-US" smtClean="0"/>
              <a:pPr>
                <a:defRPr/>
              </a:pPr>
              <a:t>110</a:t>
            </a:fld>
            <a:endParaRPr lang="en-US" altLang="en-US"/>
          </a:p>
        </p:txBody>
      </p:sp>
      <p:pic>
        <p:nvPicPr>
          <p:cNvPr id="9" name="Content Placeholder 8">
            <a:extLst>
              <a:ext uri="{FF2B5EF4-FFF2-40B4-BE49-F238E27FC236}">
                <a16:creationId xmlns:a16="http://schemas.microsoft.com/office/drawing/2014/main" id="{0381E099-F2DD-0C38-3DFC-2792C00E4E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7506" y="448468"/>
            <a:ext cx="10493546" cy="6104732"/>
          </a:xfrm>
        </p:spPr>
      </p:pic>
    </p:spTree>
    <p:extLst>
      <p:ext uri="{BB962C8B-B14F-4D97-AF65-F5344CB8AC3E}">
        <p14:creationId xmlns:p14="http://schemas.microsoft.com/office/powerpoint/2010/main" val="670351046"/>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980F-7249-F302-54A6-0BB3FCDEB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2A8953-925A-15AB-5C10-FF2D100D334F}"/>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83EF28B-DDCC-56B5-0CA1-C971FBF3622D}"/>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4406A285-A27F-69BB-B132-67322B144EC6}"/>
              </a:ext>
            </a:extLst>
          </p:cNvPr>
          <p:cNvSpPr>
            <a:spLocks noGrp="1"/>
          </p:cNvSpPr>
          <p:nvPr>
            <p:ph type="sldNum" sz="quarter" idx="12"/>
          </p:nvPr>
        </p:nvSpPr>
        <p:spPr/>
        <p:txBody>
          <a:bodyPr/>
          <a:lstStyle/>
          <a:p>
            <a:pPr>
              <a:defRPr/>
            </a:pPr>
            <a:fld id="{FF31D7A4-D898-45EE-A852-C051C11014A8}" type="slidenum">
              <a:rPr lang="ar-SA" altLang="en-US" smtClean="0"/>
              <a:pPr>
                <a:defRPr/>
              </a:pPr>
              <a:t>111</a:t>
            </a:fld>
            <a:endParaRPr lang="en-US" altLang="en-US"/>
          </a:p>
        </p:txBody>
      </p:sp>
      <p:pic>
        <p:nvPicPr>
          <p:cNvPr id="7" name="Content Placeholder 6">
            <a:extLst>
              <a:ext uri="{FF2B5EF4-FFF2-40B4-BE49-F238E27FC236}">
                <a16:creationId xmlns:a16="http://schemas.microsoft.com/office/drawing/2014/main" id="{672CF8EF-7C6D-D6E9-13AD-E6E3ABAD25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929" y="326232"/>
            <a:ext cx="10798757" cy="6119392"/>
          </a:xfrm>
        </p:spPr>
      </p:pic>
    </p:spTree>
    <p:extLst>
      <p:ext uri="{BB962C8B-B14F-4D97-AF65-F5344CB8AC3E}">
        <p14:creationId xmlns:p14="http://schemas.microsoft.com/office/powerpoint/2010/main" val="698757390"/>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35D1B-D3E0-2970-EE73-BAC3F6317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E228C2-643D-AAB8-F21B-605B30FDB471}"/>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CD765A0B-0942-8253-CCDB-3192AEFE7421}"/>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C1FE7814-F4DF-AA6B-98E9-DCABC6B0A011}"/>
              </a:ext>
            </a:extLst>
          </p:cNvPr>
          <p:cNvSpPr>
            <a:spLocks noGrp="1"/>
          </p:cNvSpPr>
          <p:nvPr>
            <p:ph type="sldNum" sz="quarter" idx="12"/>
          </p:nvPr>
        </p:nvSpPr>
        <p:spPr/>
        <p:txBody>
          <a:bodyPr/>
          <a:lstStyle/>
          <a:p>
            <a:pPr>
              <a:defRPr/>
            </a:pPr>
            <a:fld id="{FF31D7A4-D898-45EE-A852-C051C11014A8}" type="slidenum">
              <a:rPr lang="ar-SA" altLang="en-US" smtClean="0"/>
              <a:pPr>
                <a:defRPr/>
              </a:pPr>
              <a:t>112</a:t>
            </a:fld>
            <a:endParaRPr lang="en-US" altLang="en-US"/>
          </a:p>
        </p:txBody>
      </p:sp>
      <p:pic>
        <p:nvPicPr>
          <p:cNvPr id="7" name="Content Placeholder 6">
            <a:extLst>
              <a:ext uri="{FF2B5EF4-FFF2-40B4-BE49-F238E27FC236}">
                <a16:creationId xmlns:a16="http://schemas.microsoft.com/office/drawing/2014/main" id="{1A4C63A2-8F0A-F4D2-839C-ADE4A6161E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682" y="448468"/>
            <a:ext cx="10580883" cy="5898544"/>
          </a:xfrm>
        </p:spPr>
      </p:pic>
    </p:spTree>
    <p:extLst>
      <p:ext uri="{BB962C8B-B14F-4D97-AF65-F5344CB8AC3E}">
        <p14:creationId xmlns:p14="http://schemas.microsoft.com/office/powerpoint/2010/main" val="1224913838"/>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A6C51-8946-8F4D-6A1B-6183BC11F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4D0B6-D6DB-5F4C-9B6C-A06BC60BDCBE}"/>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7D015405-49D2-76E4-7CDB-9066E424330C}"/>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8D48F932-F775-2125-8F31-9E49148FF91D}"/>
              </a:ext>
            </a:extLst>
          </p:cNvPr>
          <p:cNvSpPr>
            <a:spLocks noGrp="1"/>
          </p:cNvSpPr>
          <p:nvPr>
            <p:ph type="sldNum" sz="quarter" idx="12"/>
          </p:nvPr>
        </p:nvSpPr>
        <p:spPr/>
        <p:txBody>
          <a:bodyPr/>
          <a:lstStyle/>
          <a:p>
            <a:pPr>
              <a:defRPr/>
            </a:pPr>
            <a:fld id="{FF31D7A4-D898-45EE-A852-C051C11014A8}" type="slidenum">
              <a:rPr lang="ar-SA" altLang="en-US" smtClean="0"/>
              <a:pPr>
                <a:defRPr/>
              </a:pPr>
              <a:t>113</a:t>
            </a:fld>
            <a:endParaRPr lang="en-US" altLang="en-US"/>
          </a:p>
        </p:txBody>
      </p:sp>
      <p:pic>
        <p:nvPicPr>
          <p:cNvPr id="7" name="Content Placeholder 6">
            <a:extLst>
              <a:ext uri="{FF2B5EF4-FFF2-40B4-BE49-F238E27FC236}">
                <a16:creationId xmlns:a16="http://schemas.microsoft.com/office/drawing/2014/main" id="{F12B09E9-FD97-8640-3B84-13E33F76B6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036" y="525989"/>
            <a:ext cx="10820400" cy="1986404"/>
          </a:xfrm>
        </p:spPr>
      </p:pic>
      <p:pic>
        <p:nvPicPr>
          <p:cNvPr id="9" name="Picture 8">
            <a:extLst>
              <a:ext uri="{FF2B5EF4-FFF2-40B4-BE49-F238E27FC236}">
                <a16:creationId xmlns:a16="http://schemas.microsoft.com/office/drawing/2014/main" id="{858EC881-047C-A396-723F-286435EB4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36" y="2040421"/>
            <a:ext cx="10820400" cy="4314825"/>
          </a:xfrm>
          <a:prstGeom prst="rect">
            <a:avLst/>
          </a:prstGeom>
        </p:spPr>
      </p:pic>
    </p:spTree>
    <p:extLst>
      <p:ext uri="{BB962C8B-B14F-4D97-AF65-F5344CB8AC3E}">
        <p14:creationId xmlns:p14="http://schemas.microsoft.com/office/powerpoint/2010/main" val="1854076978"/>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E5B71-6C32-4708-DCA5-C22DC119C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E7F94-8226-3B53-200D-34E3FF5931E2}"/>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345CDBE5-9E1D-EB6A-060C-3D5F5AED9636}"/>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C1F22A54-F5E2-EEFC-5DB7-AC7ED5F51EBD}"/>
              </a:ext>
            </a:extLst>
          </p:cNvPr>
          <p:cNvSpPr>
            <a:spLocks noGrp="1"/>
          </p:cNvSpPr>
          <p:nvPr>
            <p:ph type="sldNum" sz="quarter" idx="12"/>
          </p:nvPr>
        </p:nvSpPr>
        <p:spPr/>
        <p:txBody>
          <a:bodyPr/>
          <a:lstStyle/>
          <a:p>
            <a:pPr>
              <a:defRPr/>
            </a:pPr>
            <a:fld id="{FF31D7A4-D898-45EE-A852-C051C11014A8}" type="slidenum">
              <a:rPr lang="ar-SA" altLang="en-US" smtClean="0"/>
              <a:pPr>
                <a:defRPr/>
              </a:pPr>
              <a:t>114</a:t>
            </a:fld>
            <a:endParaRPr lang="en-US" altLang="en-US"/>
          </a:p>
        </p:txBody>
      </p:sp>
      <p:pic>
        <p:nvPicPr>
          <p:cNvPr id="7" name="Content Placeholder 6">
            <a:extLst>
              <a:ext uri="{FF2B5EF4-FFF2-40B4-BE49-F238E27FC236}">
                <a16:creationId xmlns:a16="http://schemas.microsoft.com/office/drawing/2014/main" id="{6FA8552B-4F09-E2F2-FC0E-A32BEC2565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141" y="526227"/>
            <a:ext cx="10805366" cy="5722172"/>
          </a:xfrm>
        </p:spPr>
      </p:pic>
    </p:spTree>
    <p:extLst>
      <p:ext uri="{BB962C8B-B14F-4D97-AF65-F5344CB8AC3E}">
        <p14:creationId xmlns:p14="http://schemas.microsoft.com/office/powerpoint/2010/main" val="3581440952"/>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CFD3F-46D0-1148-3E06-235E8B7A1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3CB90-8C19-79E5-B30C-83BE66A5B8CF}"/>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23F32C0-F571-1325-D7CA-C7A879F13E68}"/>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4455566D-CCAD-1E3D-0F4F-E3487706C95E}"/>
              </a:ext>
            </a:extLst>
          </p:cNvPr>
          <p:cNvSpPr>
            <a:spLocks noGrp="1"/>
          </p:cNvSpPr>
          <p:nvPr>
            <p:ph type="sldNum" sz="quarter" idx="12"/>
          </p:nvPr>
        </p:nvSpPr>
        <p:spPr/>
        <p:txBody>
          <a:bodyPr/>
          <a:lstStyle/>
          <a:p>
            <a:pPr>
              <a:defRPr/>
            </a:pPr>
            <a:fld id="{FF31D7A4-D898-45EE-A852-C051C11014A8}" type="slidenum">
              <a:rPr lang="ar-SA" altLang="en-US" smtClean="0"/>
              <a:pPr>
                <a:defRPr/>
              </a:pPr>
              <a:t>115</a:t>
            </a:fld>
            <a:endParaRPr lang="en-US" altLang="en-US"/>
          </a:p>
        </p:txBody>
      </p:sp>
      <p:pic>
        <p:nvPicPr>
          <p:cNvPr id="7" name="Content Placeholder 6">
            <a:extLst>
              <a:ext uri="{FF2B5EF4-FFF2-40B4-BE49-F238E27FC236}">
                <a16:creationId xmlns:a16="http://schemas.microsoft.com/office/drawing/2014/main" id="{9E22FF9C-F8CD-4123-5F21-72652576C5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471" y="479986"/>
            <a:ext cx="10581248" cy="5840132"/>
          </a:xfrm>
        </p:spPr>
      </p:pic>
    </p:spTree>
    <p:extLst>
      <p:ext uri="{BB962C8B-B14F-4D97-AF65-F5344CB8AC3E}">
        <p14:creationId xmlns:p14="http://schemas.microsoft.com/office/powerpoint/2010/main" val="112381569"/>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677E-EF24-0DCE-C010-BF7C747FD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0CD79-E81C-F82C-95E4-191DB8F996FF}"/>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9A3BB070-22EF-2A26-90A5-EBB1813D87EC}"/>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F095FDBB-9325-1F1E-3DC0-4073ACCFE22C}"/>
              </a:ext>
            </a:extLst>
          </p:cNvPr>
          <p:cNvSpPr>
            <a:spLocks noGrp="1"/>
          </p:cNvSpPr>
          <p:nvPr>
            <p:ph type="sldNum" sz="quarter" idx="12"/>
          </p:nvPr>
        </p:nvSpPr>
        <p:spPr/>
        <p:txBody>
          <a:bodyPr/>
          <a:lstStyle/>
          <a:p>
            <a:pPr>
              <a:defRPr/>
            </a:pPr>
            <a:fld id="{FF31D7A4-D898-45EE-A852-C051C11014A8}" type="slidenum">
              <a:rPr lang="ar-SA" altLang="en-US" smtClean="0"/>
              <a:pPr>
                <a:defRPr/>
              </a:pPr>
              <a:t>116</a:t>
            </a:fld>
            <a:endParaRPr lang="en-US" altLang="en-US"/>
          </a:p>
        </p:txBody>
      </p:sp>
      <p:pic>
        <p:nvPicPr>
          <p:cNvPr id="9" name="Picture 8">
            <a:extLst>
              <a:ext uri="{FF2B5EF4-FFF2-40B4-BE49-F238E27FC236}">
                <a16:creationId xmlns:a16="http://schemas.microsoft.com/office/drawing/2014/main" id="{02599D81-44FB-1C97-0001-01A786DE0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05" y="3148478"/>
            <a:ext cx="10392989" cy="3010275"/>
          </a:xfrm>
          <a:prstGeom prst="rect">
            <a:avLst/>
          </a:prstGeom>
        </p:spPr>
      </p:pic>
      <p:pic>
        <p:nvPicPr>
          <p:cNvPr id="13" name="Content Placeholder 12">
            <a:extLst>
              <a:ext uri="{FF2B5EF4-FFF2-40B4-BE49-F238E27FC236}">
                <a16:creationId xmlns:a16="http://schemas.microsoft.com/office/drawing/2014/main" id="{D150594F-5635-892A-D148-7EC9694E88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9904" y="893575"/>
            <a:ext cx="10392989" cy="3266048"/>
          </a:xfrm>
        </p:spPr>
      </p:pic>
    </p:spTree>
    <p:extLst>
      <p:ext uri="{BB962C8B-B14F-4D97-AF65-F5344CB8AC3E}">
        <p14:creationId xmlns:p14="http://schemas.microsoft.com/office/powerpoint/2010/main" val="3611512247"/>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02AAA-5095-B31E-507E-B21FA1B745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19942-3ECF-8635-BA10-95E724D0C134}"/>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CFFFA8A7-FC35-721C-5877-2C5C727A6DB7}"/>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FDFBDAAB-1376-77A1-896F-23369A525B40}"/>
              </a:ext>
            </a:extLst>
          </p:cNvPr>
          <p:cNvSpPr>
            <a:spLocks noGrp="1"/>
          </p:cNvSpPr>
          <p:nvPr>
            <p:ph type="sldNum" sz="quarter" idx="12"/>
          </p:nvPr>
        </p:nvSpPr>
        <p:spPr/>
        <p:txBody>
          <a:bodyPr/>
          <a:lstStyle/>
          <a:p>
            <a:pPr>
              <a:defRPr/>
            </a:pPr>
            <a:fld id="{FF31D7A4-D898-45EE-A852-C051C11014A8}" type="slidenum">
              <a:rPr lang="ar-SA" altLang="en-US" smtClean="0"/>
              <a:pPr>
                <a:defRPr/>
              </a:pPr>
              <a:t>117</a:t>
            </a:fld>
            <a:endParaRPr lang="en-US" altLang="en-US"/>
          </a:p>
        </p:txBody>
      </p:sp>
      <p:pic>
        <p:nvPicPr>
          <p:cNvPr id="7" name="Content Placeholder 6">
            <a:extLst>
              <a:ext uri="{FF2B5EF4-FFF2-40B4-BE49-F238E27FC236}">
                <a16:creationId xmlns:a16="http://schemas.microsoft.com/office/drawing/2014/main" id="{DA9DDD5C-9A4E-3C07-D6DA-C5816DBB94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647" y="2003611"/>
            <a:ext cx="10384165" cy="2850778"/>
          </a:xfrm>
        </p:spPr>
      </p:pic>
    </p:spTree>
    <p:extLst>
      <p:ext uri="{BB962C8B-B14F-4D97-AF65-F5344CB8AC3E}">
        <p14:creationId xmlns:p14="http://schemas.microsoft.com/office/powerpoint/2010/main" val="3610547820"/>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740CB-AE56-B61F-B864-93704E565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6A8EC-B2EA-79CA-C592-5B2DDD36075D}"/>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DF7B7A12-373C-8D6E-F447-FC56603E0DD3}"/>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B609D126-C04A-5C18-13F0-287E51DC8E20}"/>
              </a:ext>
            </a:extLst>
          </p:cNvPr>
          <p:cNvSpPr>
            <a:spLocks noGrp="1"/>
          </p:cNvSpPr>
          <p:nvPr>
            <p:ph type="sldNum" sz="quarter" idx="12"/>
          </p:nvPr>
        </p:nvSpPr>
        <p:spPr/>
        <p:txBody>
          <a:bodyPr/>
          <a:lstStyle/>
          <a:p>
            <a:pPr>
              <a:defRPr/>
            </a:pPr>
            <a:fld id="{FF31D7A4-D898-45EE-A852-C051C11014A8}" type="slidenum">
              <a:rPr lang="ar-SA" altLang="en-US" smtClean="0"/>
              <a:pPr>
                <a:defRPr/>
              </a:pPr>
              <a:t>118</a:t>
            </a:fld>
            <a:endParaRPr lang="en-US" altLang="en-US"/>
          </a:p>
        </p:txBody>
      </p:sp>
      <p:pic>
        <p:nvPicPr>
          <p:cNvPr id="7" name="Content Placeholder 6">
            <a:extLst>
              <a:ext uri="{FF2B5EF4-FFF2-40B4-BE49-F238E27FC236}">
                <a16:creationId xmlns:a16="http://schemas.microsoft.com/office/drawing/2014/main" id="{57904D6B-07ED-957D-38AF-4A41A6E93F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609598"/>
            <a:ext cx="10662497" cy="5710519"/>
          </a:xfrm>
        </p:spPr>
      </p:pic>
    </p:spTree>
    <p:extLst>
      <p:ext uri="{BB962C8B-B14F-4D97-AF65-F5344CB8AC3E}">
        <p14:creationId xmlns:p14="http://schemas.microsoft.com/office/powerpoint/2010/main" val="1692884890"/>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5C50-B8EC-82CE-F352-2EE44523D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436DE-5505-9E1C-DE5D-8F0EF294345E}"/>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2C28780E-A878-0CF8-2487-9EB7476E804C}"/>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901B98B0-03BB-BCBF-96FB-8F32CF9DC86B}"/>
              </a:ext>
            </a:extLst>
          </p:cNvPr>
          <p:cNvSpPr>
            <a:spLocks noGrp="1"/>
          </p:cNvSpPr>
          <p:nvPr>
            <p:ph type="sldNum" sz="quarter" idx="12"/>
          </p:nvPr>
        </p:nvSpPr>
        <p:spPr/>
        <p:txBody>
          <a:bodyPr/>
          <a:lstStyle/>
          <a:p>
            <a:pPr>
              <a:defRPr/>
            </a:pPr>
            <a:fld id="{FF31D7A4-D898-45EE-A852-C051C11014A8}" type="slidenum">
              <a:rPr lang="ar-SA" altLang="en-US" smtClean="0"/>
              <a:pPr>
                <a:defRPr/>
              </a:pPr>
              <a:t>119</a:t>
            </a:fld>
            <a:endParaRPr lang="en-US" altLang="en-US"/>
          </a:p>
        </p:txBody>
      </p:sp>
      <p:pic>
        <p:nvPicPr>
          <p:cNvPr id="7" name="Content Placeholder 6">
            <a:extLst>
              <a:ext uri="{FF2B5EF4-FFF2-40B4-BE49-F238E27FC236}">
                <a16:creationId xmlns:a16="http://schemas.microsoft.com/office/drawing/2014/main" id="{34209E13-2073-0ECD-1F49-5461231CA0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047" y="537229"/>
            <a:ext cx="10324745" cy="5711170"/>
          </a:xfrm>
        </p:spPr>
      </p:pic>
    </p:spTree>
    <p:extLst>
      <p:ext uri="{BB962C8B-B14F-4D97-AF65-F5344CB8AC3E}">
        <p14:creationId xmlns:p14="http://schemas.microsoft.com/office/powerpoint/2010/main" val="14899972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E88-0697-4F11-AEC0-7CD1467222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28E3241-9763-4B08-8D49-E1122EA0CA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294" y="-203200"/>
            <a:ext cx="14153911" cy="6786562"/>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352D21D3-9B3D-4153-93B7-439789B1F4B3}"/>
                  </a:ext>
                </a:extLst>
              </p14:cNvPr>
              <p14:cNvContentPartPr/>
              <p14:nvPr/>
            </p14:nvContentPartPr>
            <p14:xfrm>
              <a:off x="5070152" y="2200937"/>
              <a:ext cx="6485040" cy="536040"/>
            </p14:xfrm>
          </p:contentPart>
        </mc:Choice>
        <mc:Fallback xmlns="">
          <p:pic>
            <p:nvPicPr>
              <p:cNvPr id="3" name="Ink 2">
                <a:extLst>
                  <a:ext uri="{FF2B5EF4-FFF2-40B4-BE49-F238E27FC236}">
                    <a16:creationId xmlns:a16="http://schemas.microsoft.com/office/drawing/2014/main" id="{352D21D3-9B3D-4153-93B7-439789B1F4B3}"/>
                  </a:ext>
                </a:extLst>
              </p:cNvPr>
              <p:cNvPicPr/>
              <p:nvPr/>
            </p:nvPicPr>
            <p:blipFill>
              <a:blip r:embed="rId4"/>
              <a:stretch>
                <a:fillRect/>
              </a:stretch>
            </p:blipFill>
            <p:spPr>
              <a:xfrm>
                <a:off x="5016152" y="2092937"/>
                <a:ext cx="6592680" cy="751680"/>
              </a:xfrm>
              <a:prstGeom prst="rect">
                <a:avLst/>
              </a:prstGeom>
            </p:spPr>
          </p:pic>
        </mc:Fallback>
      </mc:AlternateContent>
    </p:spTree>
    <p:extLst>
      <p:ext uri="{BB962C8B-B14F-4D97-AF65-F5344CB8AC3E}">
        <p14:creationId xmlns:p14="http://schemas.microsoft.com/office/powerpoint/2010/main" val="40447111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43AD-C9D7-83D3-C6E2-583E81702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DBBF1-7703-DB86-CE5D-5AC3EF4D723F}"/>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C6B59D2F-9294-14BF-6BC0-FF0D7395701E}"/>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E5E2B1DD-BCF7-396D-5A42-BDCBAF81911A}"/>
              </a:ext>
            </a:extLst>
          </p:cNvPr>
          <p:cNvSpPr>
            <a:spLocks noGrp="1"/>
          </p:cNvSpPr>
          <p:nvPr>
            <p:ph type="sldNum" sz="quarter" idx="12"/>
          </p:nvPr>
        </p:nvSpPr>
        <p:spPr/>
        <p:txBody>
          <a:bodyPr/>
          <a:lstStyle/>
          <a:p>
            <a:pPr>
              <a:defRPr/>
            </a:pPr>
            <a:fld id="{FF31D7A4-D898-45EE-A852-C051C11014A8}" type="slidenum">
              <a:rPr lang="ar-SA" altLang="en-US" smtClean="0"/>
              <a:pPr>
                <a:defRPr/>
              </a:pPr>
              <a:t>120</a:t>
            </a:fld>
            <a:endParaRPr lang="en-US" altLang="en-US"/>
          </a:p>
        </p:txBody>
      </p:sp>
      <p:pic>
        <p:nvPicPr>
          <p:cNvPr id="7" name="Content Placeholder 6">
            <a:extLst>
              <a:ext uri="{FF2B5EF4-FFF2-40B4-BE49-F238E27FC236}">
                <a16:creationId xmlns:a16="http://schemas.microsoft.com/office/drawing/2014/main" id="{4FFF2E29-0B3F-AFC8-AA6E-B8D346F41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1647" y="525463"/>
            <a:ext cx="10597497" cy="5938090"/>
          </a:xfrm>
        </p:spPr>
      </p:pic>
    </p:spTree>
    <p:extLst>
      <p:ext uri="{BB962C8B-B14F-4D97-AF65-F5344CB8AC3E}">
        <p14:creationId xmlns:p14="http://schemas.microsoft.com/office/powerpoint/2010/main" val="3869503174"/>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sz="4000" b="1" dirty="0"/>
              <a:t>حقوق الانسان في العراق </a:t>
            </a:r>
            <a:endParaRPr lang="en-US" sz="4000" b="1" dirty="0"/>
          </a:p>
        </p:txBody>
      </p:sp>
      <p:sp>
        <p:nvSpPr>
          <p:cNvPr id="3" name="Content Placeholder 2"/>
          <p:cNvSpPr>
            <a:spLocks noGrp="1"/>
          </p:cNvSpPr>
          <p:nvPr>
            <p:ph idx="1"/>
          </p:nvPr>
        </p:nvSpPr>
        <p:spPr/>
        <p:txBody>
          <a:bodyPr/>
          <a:lstStyle/>
          <a:p>
            <a:pPr marL="0" indent="0" algn="r" rtl="1">
              <a:buNone/>
            </a:pPr>
            <a:r>
              <a:rPr lang="ar-IQ" sz="3200" dirty="0"/>
              <a:t>الحقوق و الحريات الشخصية </a:t>
            </a:r>
          </a:p>
          <a:p>
            <a:pPr algn="r" rtl="1"/>
            <a:r>
              <a:rPr lang="ar-IQ" sz="3200" dirty="0"/>
              <a:t>1-الحق في الحياة </a:t>
            </a:r>
          </a:p>
          <a:p>
            <a:endParaRPr lang="en-US" dirty="0"/>
          </a:p>
        </p:txBody>
      </p:sp>
      <p:sp>
        <p:nvSpPr>
          <p:cNvPr id="4" name="Date Placeholder 3"/>
          <p:cNvSpPr>
            <a:spLocks noGrp="1"/>
          </p:cNvSpPr>
          <p:nvPr>
            <p:ph type="dt" sz="half" idx="10"/>
          </p:nvPr>
        </p:nvSpPr>
        <p:spPr/>
        <p:txBody>
          <a:bodyPr/>
          <a:lstStyle/>
          <a:p>
            <a:pPr>
              <a:defRPr/>
            </a:pPr>
            <a:r>
              <a:rPr lang="ar-IQ"/>
              <a:t>م. ســـرباز</a:t>
            </a:r>
            <a:endParaRPr lang="en-US"/>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121</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2" y="3731991"/>
            <a:ext cx="10058400" cy="1403497"/>
          </a:xfrm>
          <a:prstGeom prst="rect">
            <a:avLst/>
          </a:prstGeom>
        </p:spPr>
      </p:pic>
    </p:spTree>
    <p:extLst>
      <p:ext uri="{BB962C8B-B14F-4D97-AF65-F5344CB8AC3E}">
        <p14:creationId xmlns:p14="http://schemas.microsoft.com/office/powerpoint/2010/main" val="102437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ar-IQ" sz="3200" dirty="0"/>
              <a:t>2- الحق في الكرامة و الحرية ولسلامة الشخصية </a:t>
            </a:r>
          </a:p>
          <a:p>
            <a:pPr algn="r" rtl="1"/>
            <a:r>
              <a:rPr lang="ar-IQ" sz="3200" dirty="0"/>
              <a:t>ا-يحظر الحجز</a:t>
            </a:r>
          </a:p>
          <a:p>
            <a:pPr algn="r" rtl="1"/>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122</a:t>
            </a:fld>
            <a:endParaRPr lang="en-US" alt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6616"/>
          <a:stretch/>
        </p:blipFill>
        <p:spPr>
          <a:xfrm>
            <a:off x="2616200" y="3635374"/>
            <a:ext cx="8431210" cy="1330326"/>
          </a:xfrm>
          <a:prstGeom prst="rect">
            <a:avLst/>
          </a:prstGeom>
          <a:ln>
            <a:solidFill>
              <a:schemeClr val="accent1"/>
            </a:solidFill>
          </a:ln>
        </p:spPr>
      </p:pic>
    </p:spTree>
    <p:extLst>
      <p:ext uri="{BB962C8B-B14F-4D97-AF65-F5344CB8AC3E}">
        <p14:creationId xmlns:p14="http://schemas.microsoft.com/office/powerpoint/2010/main" val="38181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4552" y="448468"/>
            <a:ext cx="10220654" cy="5799930"/>
          </a:xfrm>
        </p:spPr>
      </p:pic>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123</a:t>
            </a:fld>
            <a:endParaRPr lang="en-US" altLang="en-US"/>
          </a:p>
        </p:txBody>
      </p:sp>
    </p:spTree>
    <p:extLst>
      <p:ext uri="{BB962C8B-B14F-4D97-AF65-F5344CB8AC3E}">
        <p14:creationId xmlns:p14="http://schemas.microsoft.com/office/powerpoint/2010/main" val="136964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41413" y="618517"/>
            <a:ext cx="9905999" cy="5360941"/>
          </a:xfrm>
        </p:spPr>
        <p:txBody>
          <a:bodyPr/>
          <a:lstStyle/>
          <a:p>
            <a:pPr algn="r" rtl="1"/>
            <a:r>
              <a:rPr lang="ar-IQ" sz="4400" dirty="0"/>
              <a:t>3-الحق في الخصوصية </a:t>
            </a:r>
          </a:p>
          <a:p>
            <a:pPr algn="r" rtl="1"/>
            <a:endParaRPr lang="ar-IQ" dirty="0"/>
          </a:p>
          <a:p>
            <a:pPr algn="r" rtl="1"/>
            <a:endParaRPr lang="ar-IQ" dirty="0"/>
          </a:p>
          <a:p>
            <a:pPr algn="r" rtl="1"/>
            <a:endParaRPr lang="ar-IQ" dirty="0"/>
          </a:p>
          <a:p>
            <a:pPr algn="r" rtl="1"/>
            <a:endParaRPr lang="ar-IQ" dirty="0"/>
          </a:p>
          <a:p>
            <a:pPr algn="r" rtl="1"/>
            <a:endParaRPr lang="ar-IQ" dirty="0"/>
          </a:p>
          <a:p>
            <a:pPr algn="r" rtl="1"/>
            <a:r>
              <a:rPr lang="ar-IQ" sz="2800" b="1" i="0" dirty="0">
                <a:effectLst/>
                <a:latin typeface="almarai"/>
              </a:rPr>
              <a:t>المادة (٤٠):</a:t>
            </a:r>
            <a:r>
              <a:rPr lang="ar-IQ" sz="2800" b="0" i="0" dirty="0">
                <a:effectLst/>
                <a:latin typeface="almarai"/>
              </a:rPr>
              <a:t>حرية الاتصالات والمراسلات البريدية والبرقية والهاتفية والالكترونية وغيرها مكفولة، ولا يجوز مراقبتها أو التنصت عليها، أو الكشف عنها، الا لضرورةٍ قانونيةٍ وأمنية، وبقرارٍ قضائي .</a:t>
            </a:r>
            <a:endParaRPr lang="en-US" sz="28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124</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0" y="2097088"/>
            <a:ext cx="10058400" cy="1838418"/>
          </a:xfrm>
          <a:prstGeom prst="rect">
            <a:avLst/>
          </a:prstGeom>
        </p:spPr>
      </p:pic>
    </p:spTree>
    <p:extLst>
      <p:ext uri="{BB962C8B-B14F-4D97-AF65-F5344CB8AC3E}">
        <p14:creationId xmlns:p14="http://schemas.microsoft.com/office/powerpoint/2010/main" val="23406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IQ" sz="4400" dirty="0"/>
              <a:t>4-حرية الاقامة ووالتنقل </a:t>
            </a:r>
            <a:endParaRPr lang="en-US" sz="4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300" y="1800052"/>
            <a:ext cx="10717213" cy="2378247"/>
          </a:xfrm>
        </p:spPr>
      </p:pic>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125</a:t>
            </a:fld>
            <a:endParaRPr lang="en-US" altLang="en-US"/>
          </a:p>
        </p:txBody>
      </p:sp>
    </p:spTree>
    <p:extLst>
      <p:ext uri="{BB962C8B-B14F-4D97-AF65-F5344CB8AC3E}">
        <p14:creationId xmlns:p14="http://schemas.microsoft.com/office/powerpoint/2010/main" val="105374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40785"/>
            <a:ext cx="9905998" cy="1478570"/>
          </a:xfrm>
        </p:spPr>
        <p:txBody>
          <a:bodyPr>
            <a:normAutofit/>
          </a:bodyPr>
          <a:lstStyle/>
          <a:p>
            <a:pPr algn="r" rtl="1"/>
            <a:r>
              <a:rPr lang="ar-IQ" sz="4400" dirty="0"/>
              <a:t>5-حق اللجنسية </a:t>
            </a:r>
            <a:endParaRPr lang="en-US" sz="4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030288"/>
            <a:ext cx="10431335" cy="3097212"/>
          </a:xfrm>
        </p:spPr>
      </p:pic>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126</a:t>
            </a:fld>
            <a:endParaRPr lang="en-US"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4025900"/>
            <a:ext cx="10431335" cy="2647950"/>
          </a:xfrm>
          <a:prstGeom prst="rect">
            <a:avLst/>
          </a:prstGeom>
        </p:spPr>
      </p:pic>
    </p:spTree>
    <p:extLst>
      <p:ext uri="{BB962C8B-B14F-4D97-AF65-F5344CB8AC3E}">
        <p14:creationId xmlns:p14="http://schemas.microsoft.com/office/powerpoint/2010/main" val="25854593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ar-IQ" sz="5400" dirty="0"/>
              <a:t>الحقوق و الحريات ا</a:t>
            </a:r>
            <a:r>
              <a:rPr lang="ku-Arab-IQ" sz="5400" dirty="0"/>
              <a:t>لفکری</a:t>
            </a:r>
            <a:r>
              <a:rPr lang="ar-IQ" sz="5400" dirty="0"/>
              <a:t>ة</a:t>
            </a:r>
            <a:endParaRPr lang="en-US" sz="54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127</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2" y="1801907"/>
            <a:ext cx="9905999" cy="4697505"/>
          </a:xfrm>
        </p:spPr>
        <p:txBody>
          <a:bodyPr>
            <a:normAutofit fontScale="85000" lnSpcReduction="10000"/>
          </a:bodyPr>
          <a:lstStyle/>
          <a:p>
            <a:pPr algn="r" rtl="1"/>
            <a:r>
              <a:rPr lang="ar-IQ" sz="3600" dirty="0"/>
              <a:t>1-حرية العقيدة والأديان</a:t>
            </a:r>
          </a:p>
          <a:p>
            <a:pPr algn="r" rtl="1"/>
            <a:r>
              <a:rPr lang="ar-IQ" sz="3300" b="1" i="0" dirty="0">
                <a:effectLst/>
                <a:latin typeface="almarai"/>
              </a:rPr>
              <a:t>المادة (٢):</a:t>
            </a:r>
            <a:r>
              <a:rPr lang="ar-IQ" sz="3300" b="0" i="0" dirty="0">
                <a:effectLst/>
                <a:latin typeface="almarai"/>
              </a:rPr>
              <a:t>اولاً: الاسـلام دين الدولــة الرسمي، وهـو مصدر أســاس للتشريع :</a:t>
            </a:r>
            <a:br>
              <a:rPr lang="ar-IQ" sz="3300" dirty="0"/>
            </a:br>
            <a:r>
              <a:rPr lang="ar-IQ" sz="3300" b="0" i="0" dirty="0">
                <a:effectLst/>
                <a:latin typeface="almarai"/>
              </a:rPr>
              <a:t>أ ـ لايجوز سن قانون يتعارض مع ثوابت احكام الاسلام .</a:t>
            </a:r>
            <a:br>
              <a:rPr lang="ar-IQ" sz="3300" dirty="0"/>
            </a:br>
            <a:r>
              <a:rPr lang="ar-IQ" sz="3300" b="0" i="0" dirty="0">
                <a:effectLst/>
                <a:latin typeface="almarai"/>
              </a:rPr>
              <a:t>ب ـ لايجوز سن قانون يتعارض مع مبادئ الديمقراطية .</a:t>
            </a:r>
            <a:br>
              <a:rPr lang="ar-IQ" sz="3300" dirty="0"/>
            </a:br>
            <a:r>
              <a:rPr lang="ar-IQ" sz="3300" b="0" i="0" dirty="0">
                <a:effectLst/>
                <a:latin typeface="almarai"/>
              </a:rPr>
              <a:t>ج ـ لايجوز سن قانون يتعارض مع الحقوق والحريات الاساسية الواردة في هذا الدستور .</a:t>
            </a:r>
            <a:br>
              <a:rPr lang="ar-IQ" sz="3300" dirty="0"/>
            </a:br>
            <a:r>
              <a:rPr lang="ar-IQ" sz="3300" b="0" i="0" dirty="0">
                <a:effectLst/>
                <a:latin typeface="almarai"/>
              </a:rPr>
              <a:t>ثانياً : يضمن هذا الدستور الحفاظ على الهوية الاسلامية لغالبية الشعب العراقي، كما ويضمن كامل الحقوق الدينية لجميع الافراد في حرية العقيدة والممارسة الدينية كالمسيحيين والآيزديين والصابئة المندائيين .</a:t>
            </a:r>
            <a:endParaRPr lang="en-US" sz="4200" dirty="0"/>
          </a:p>
        </p:txBody>
      </p:sp>
    </p:spTree>
    <p:extLst>
      <p:ext uri="{BB962C8B-B14F-4D97-AF65-F5344CB8AC3E}">
        <p14:creationId xmlns:p14="http://schemas.microsoft.com/office/powerpoint/2010/main" val="36956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ar-IQ" sz="5400" dirty="0"/>
              <a:t>الحقوق و الحريات ا</a:t>
            </a:r>
            <a:r>
              <a:rPr lang="ku-Arab-IQ" sz="5400" dirty="0"/>
              <a:t>لفکری</a:t>
            </a:r>
            <a:r>
              <a:rPr lang="ar-IQ" sz="5400" dirty="0"/>
              <a:t>ة</a:t>
            </a:r>
            <a:endParaRPr lang="en-US" sz="5400"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128</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p:txBody>
          <a:bodyPr>
            <a:normAutofit fontScale="92500"/>
          </a:bodyPr>
          <a:lstStyle/>
          <a:p>
            <a:pPr algn="r" rtl="1"/>
            <a:r>
              <a:rPr lang="ar-IQ" sz="3600" dirty="0"/>
              <a:t>1-حرية العقيدة والأديان</a:t>
            </a:r>
          </a:p>
          <a:p>
            <a:pPr algn="r" rtl="1"/>
            <a:r>
              <a:rPr lang="ar-IQ" sz="3600" dirty="0"/>
              <a:t>المادة (٤٣):اولاً : اتباع كل دين أو مذهب احرار في :</a:t>
            </a:r>
            <a:br>
              <a:rPr lang="ar-IQ" sz="3600" dirty="0"/>
            </a:br>
            <a:r>
              <a:rPr lang="ar-IQ" sz="3600" dirty="0"/>
              <a:t>أ ـ ممارسة الشعائر الدينية بما فيها الشعائر الحسينية .</a:t>
            </a:r>
            <a:br>
              <a:rPr lang="ar-IQ" sz="3600" dirty="0"/>
            </a:br>
            <a:r>
              <a:rPr lang="ar-IQ" sz="3600" dirty="0"/>
              <a:t>ب ـ إدارة الاوقاف وشؤونها ومؤسساتها الدينية، وينظم ذلك بقانون .</a:t>
            </a:r>
            <a:br>
              <a:rPr lang="ar-IQ" sz="3600" dirty="0"/>
            </a:br>
            <a:r>
              <a:rPr lang="ar-IQ" sz="3600" dirty="0"/>
              <a:t>ثانياً : تكفل الدولة حرية العبادة وحماية اماكنها </a:t>
            </a:r>
            <a:r>
              <a:rPr lang="ar-IQ" sz="2800" b="0" i="0" dirty="0">
                <a:solidFill>
                  <a:srgbClr val="666666"/>
                </a:solidFill>
                <a:effectLst/>
                <a:latin typeface="almarai"/>
              </a:rPr>
              <a:t>.</a:t>
            </a:r>
            <a:endParaRPr lang="en-US" sz="3600" dirty="0"/>
          </a:p>
        </p:txBody>
      </p:sp>
    </p:spTree>
    <p:extLst>
      <p:ext uri="{BB962C8B-B14F-4D97-AF65-F5344CB8AC3E}">
        <p14:creationId xmlns:p14="http://schemas.microsoft.com/office/powerpoint/2010/main" val="255467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ar-IQ" sz="4400" b="1" i="0" dirty="0">
                <a:effectLst/>
                <a:latin typeface="almarai"/>
                <a:cs typeface="+mj-cs"/>
              </a:rPr>
              <a:t>المادة (٣٨):</a:t>
            </a:r>
            <a:r>
              <a:rPr lang="ar-IQ" sz="4400" b="0" i="0" dirty="0">
                <a:effectLst/>
                <a:latin typeface="almarai"/>
                <a:cs typeface="+mj-cs"/>
              </a:rPr>
              <a:t>تكفل الدولة وبما لايخل بالنظام العام والآداب:</a:t>
            </a:r>
            <a:br>
              <a:rPr lang="ar-IQ" sz="6000" dirty="0">
                <a:cs typeface="+mj-cs"/>
              </a:rPr>
            </a:br>
            <a:endParaRPr lang="en-US" sz="6000"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129</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p:txBody>
          <a:bodyPr>
            <a:normAutofit/>
          </a:bodyPr>
          <a:lstStyle/>
          <a:p>
            <a:pPr algn="r" rtl="1"/>
            <a:r>
              <a:rPr lang="ar-IQ" sz="3200" dirty="0">
                <a:latin typeface="almarai"/>
                <a:cs typeface="+mj-cs"/>
              </a:rPr>
              <a:t>2-حرية الرأي: ( البند الاول )حرية التعبير عن الرأي بكل الوسائل ..</a:t>
            </a:r>
            <a:br>
              <a:rPr lang="ar-IQ" sz="3200" dirty="0">
                <a:latin typeface="almarai"/>
                <a:cs typeface="+mj-cs"/>
              </a:rPr>
            </a:br>
            <a:r>
              <a:rPr lang="ar-IQ" sz="3200" dirty="0">
                <a:latin typeface="almarai"/>
                <a:cs typeface="+mj-cs"/>
              </a:rPr>
              <a:t>3- حرية التجمع و الاجتماع : ( البند الثاني ) حرية الاجتماع والتظاهر السلمي وتنظم بقانون .</a:t>
            </a:r>
          </a:p>
          <a:p>
            <a:pPr algn="r" rtl="1"/>
            <a:r>
              <a:rPr lang="ar-IQ" sz="3200" dirty="0">
                <a:latin typeface="almarai"/>
                <a:cs typeface="+mj-cs"/>
              </a:rPr>
              <a:t>4- حرية الصحافة ً : ( البند الثالث ) حرية الصحافة والطباعة والاعلان والاعلام والنشر</a:t>
            </a:r>
            <a:endParaRPr lang="en-US" sz="3200" dirty="0">
              <a:latin typeface="almarai"/>
              <a:cs typeface="+mj-cs"/>
            </a:endParaRPr>
          </a:p>
        </p:txBody>
      </p:sp>
    </p:spTree>
    <p:extLst>
      <p:ext uri="{BB962C8B-B14F-4D97-AF65-F5344CB8AC3E}">
        <p14:creationId xmlns:p14="http://schemas.microsoft.com/office/powerpoint/2010/main" val="40767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5132-9BB2-4343-ACB4-1D5F367C6AA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B68AB55-82E1-4AB3-A3B3-A83B61ED17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917" y="89646"/>
            <a:ext cx="14531788" cy="6671371"/>
          </a:xfrm>
        </p:spPr>
      </p:pic>
    </p:spTree>
    <p:extLst>
      <p:ext uri="{BB962C8B-B14F-4D97-AF65-F5344CB8AC3E}">
        <p14:creationId xmlns:p14="http://schemas.microsoft.com/office/powerpoint/2010/main" val="3316623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IQ" sz="4400" dirty="0"/>
              <a:t>5-حرية</a:t>
            </a:r>
            <a:r>
              <a:rPr lang="ar-IQ" sz="4400" b="0" i="0" dirty="0">
                <a:solidFill>
                  <a:srgbClr val="666666"/>
                </a:solidFill>
                <a:effectLst/>
                <a:latin typeface="almarai"/>
              </a:rPr>
              <a:t> </a:t>
            </a:r>
            <a:r>
              <a:rPr lang="ar-IQ" sz="4400" dirty="0"/>
              <a:t>التعليم</a:t>
            </a:r>
            <a:endParaRPr lang="en-US" sz="4400"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130</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p:txBody>
          <a:bodyPr>
            <a:normAutofit lnSpcReduction="10000"/>
          </a:bodyPr>
          <a:lstStyle/>
          <a:p>
            <a:pPr algn="r" rtl="1"/>
            <a:r>
              <a:rPr lang="ar-IQ" sz="2800" cap="all" dirty="0">
                <a:latin typeface="+mj-lt"/>
                <a:ea typeface="+mj-ea"/>
                <a:cs typeface="+mj-cs"/>
              </a:rPr>
              <a:t>المادة (٣٤)</a:t>
            </a:r>
          </a:p>
          <a:p>
            <a:pPr algn="r" rtl="1"/>
            <a:r>
              <a:rPr lang="ar-IQ" sz="2800" cap="all" dirty="0">
                <a:latin typeface="+mj-lt"/>
                <a:ea typeface="+mj-ea"/>
                <a:cs typeface="+mj-cs"/>
              </a:rPr>
              <a:t>:اولاً : التعليم عامل اساس لتقدم المجتمع وحق تكفله الدولة، وهو الزامي في المرحلة الابتدائية، وتكفل الدولة مكافحة الامية .</a:t>
            </a:r>
            <a:br>
              <a:rPr lang="ar-IQ" sz="2800" cap="all" dirty="0">
                <a:latin typeface="+mj-lt"/>
                <a:ea typeface="+mj-ea"/>
                <a:cs typeface="+mj-cs"/>
              </a:rPr>
            </a:br>
            <a:r>
              <a:rPr lang="ar-IQ" sz="2800" cap="all" dirty="0">
                <a:latin typeface="+mj-lt"/>
                <a:ea typeface="+mj-ea"/>
                <a:cs typeface="+mj-cs"/>
              </a:rPr>
              <a:t>ثانياً : التعليم المجاني حق لكل العراقيين في مختلف مراحله .</a:t>
            </a:r>
            <a:br>
              <a:rPr lang="ar-IQ" sz="2800" cap="all" dirty="0">
                <a:latin typeface="+mj-lt"/>
                <a:ea typeface="+mj-ea"/>
                <a:cs typeface="+mj-cs"/>
              </a:rPr>
            </a:br>
            <a:r>
              <a:rPr lang="ar-IQ" sz="2800" cap="all" dirty="0">
                <a:latin typeface="+mj-lt"/>
                <a:ea typeface="+mj-ea"/>
                <a:cs typeface="+mj-cs"/>
              </a:rPr>
              <a:t>ثالثا : تشجع الدولة البحث العلمي للاغراض السلمية بما يخدم الانسانية، وترعى التفوق والابداع والابتكار ومختلف مظاهر النبوغ .</a:t>
            </a:r>
            <a:br>
              <a:rPr lang="ar-IQ" sz="2800" cap="all" dirty="0">
                <a:latin typeface="+mj-lt"/>
                <a:ea typeface="+mj-ea"/>
                <a:cs typeface="+mj-cs"/>
              </a:rPr>
            </a:br>
            <a:r>
              <a:rPr lang="ar-IQ" sz="2800" cap="all" dirty="0">
                <a:latin typeface="+mj-lt"/>
                <a:ea typeface="+mj-ea"/>
                <a:cs typeface="+mj-cs"/>
              </a:rPr>
              <a:t>رابعاً : التعليم الخاص والاهلي مكفول وينظم بقانون .</a:t>
            </a:r>
            <a:endParaRPr lang="en-US" sz="2800" cap="all" dirty="0">
              <a:latin typeface="+mj-lt"/>
              <a:ea typeface="+mj-ea"/>
              <a:cs typeface="+mj-cs"/>
            </a:endParaRPr>
          </a:p>
        </p:txBody>
      </p:sp>
    </p:spTree>
    <p:extLst>
      <p:ext uri="{BB962C8B-B14F-4D97-AF65-F5344CB8AC3E}">
        <p14:creationId xmlns:p14="http://schemas.microsoft.com/office/powerpoint/2010/main" val="367802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IQ" sz="4400" dirty="0"/>
              <a:t>6- حرية تكوين الجمعيات والاحزاب السياسية</a:t>
            </a:r>
            <a:endParaRPr lang="en-US" sz="4400"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131</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p:txBody>
          <a:bodyPr>
            <a:normAutofit/>
          </a:bodyPr>
          <a:lstStyle/>
          <a:p>
            <a:pPr algn="r" rtl="1"/>
            <a:r>
              <a:rPr lang="ar-IQ" sz="2800" b="1" i="0" dirty="0">
                <a:effectLst/>
                <a:latin typeface="almarai"/>
              </a:rPr>
              <a:t>المادة (٣٩):</a:t>
            </a:r>
          </a:p>
          <a:p>
            <a:pPr algn="r" rtl="1"/>
            <a:r>
              <a:rPr lang="ar-IQ" sz="2800" b="0" i="0" dirty="0">
                <a:effectLst/>
                <a:latin typeface="almarai"/>
              </a:rPr>
              <a:t>اولاً : حرية تأسيس الجمعيات والاحزاب السياسية، أو الانضمام اليها مكفولة، وينظم ذلك بقانون .</a:t>
            </a:r>
            <a:br>
              <a:rPr lang="ar-IQ" sz="2800" dirty="0"/>
            </a:br>
            <a:r>
              <a:rPr lang="ar-IQ" sz="2800" b="0" i="0" dirty="0">
                <a:effectLst/>
                <a:latin typeface="almarai"/>
              </a:rPr>
              <a:t>ثانياً : لايجوز اجبار احد على الانضمام إلى اي حزب أو جمعية أو جهة سياسية، أو اجباره على الاستمرار في العضوية فيها .</a:t>
            </a:r>
            <a:endParaRPr lang="en-US" sz="2800" dirty="0"/>
          </a:p>
        </p:txBody>
      </p:sp>
    </p:spTree>
    <p:extLst>
      <p:ext uri="{BB962C8B-B14F-4D97-AF65-F5344CB8AC3E}">
        <p14:creationId xmlns:p14="http://schemas.microsoft.com/office/powerpoint/2010/main" val="75060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ar-IQ" sz="4400" dirty="0"/>
              <a:t>حق المشاركة في الشؤون العامة</a:t>
            </a:r>
            <a:endParaRPr lang="en-US" sz="44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132</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2" y="1721224"/>
            <a:ext cx="9905999" cy="4769223"/>
          </a:xfrm>
        </p:spPr>
        <p:txBody>
          <a:bodyPr>
            <a:normAutofit fontScale="92500" lnSpcReduction="10000"/>
          </a:bodyPr>
          <a:lstStyle/>
          <a:p>
            <a:pPr algn="r" rtl="1"/>
            <a:r>
              <a:rPr lang="ar-IQ" sz="3500" b="1" dirty="0"/>
              <a:t>أ-</a:t>
            </a:r>
            <a:r>
              <a:rPr lang="ar-IQ" sz="3500" b="0" i="0" dirty="0">
                <a:effectLst/>
                <a:latin typeface="almarai"/>
              </a:rPr>
              <a:t>حقوق السياسية</a:t>
            </a:r>
          </a:p>
          <a:p>
            <a:pPr algn="r" rtl="1"/>
            <a:r>
              <a:rPr lang="ar-IQ" sz="3000" dirty="0"/>
              <a:t>المادة (٢٠):</a:t>
            </a:r>
            <a:br>
              <a:rPr lang="ar-IQ" sz="3000" dirty="0"/>
            </a:br>
            <a:r>
              <a:rPr lang="ar-IQ" sz="3000" dirty="0"/>
              <a:t>للمواطنين، رجالاً ونساءً حق المشاركة في الشؤون العامة، والتمتع بالحقوق السياسية بما فيها حق التصويت والانتخاب والترشيح </a:t>
            </a:r>
            <a:r>
              <a:rPr lang="ar-IQ" sz="3000" i="0" dirty="0">
                <a:solidFill>
                  <a:srgbClr val="666666"/>
                </a:solidFill>
                <a:effectLst/>
                <a:latin typeface="almarai"/>
              </a:rPr>
              <a:t>.</a:t>
            </a:r>
          </a:p>
          <a:p>
            <a:pPr algn="r" rtl="1"/>
            <a:r>
              <a:rPr lang="ar-IQ" sz="3000" dirty="0"/>
              <a:t>المادة (49)</a:t>
            </a:r>
            <a:r>
              <a:rPr lang="en-US" sz="3000" dirty="0"/>
              <a:t>): </a:t>
            </a:r>
            <a:r>
              <a:rPr lang="ar-IQ" sz="3000" dirty="0"/>
              <a:t>ثالثاً) : تنظم بقانون شروط المرشح والناخب وكل ما يتعلق بالانتخاب ينظم بقانون</a:t>
            </a:r>
          </a:p>
          <a:p>
            <a:pPr algn="r" rtl="1"/>
            <a:r>
              <a:rPr lang="ar-IQ" sz="3000" dirty="0"/>
              <a:t>المادة (١٤):العراقيون متساوون أمام القانون دون تمييز بسبب الجنس أو العرق أو القومية أو الاصل أو اللون أو الدين أو المذهب أو المعتقد أو الرأي أو الوضع الاقتصادي أو الاجتماعي .  </a:t>
            </a:r>
          </a:p>
          <a:p>
            <a:pPr algn="r" rtl="1"/>
            <a:endParaRPr lang="en-US" dirty="0"/>
          </a:p>
        </p:txBody>
      </p:sp>
    </p:spTree>
    <p:extLst>
      <p:ext uri="{BB962C8B-B14F-4D97-AF65-F5344CB8AC3E}">
        <p14:creationId xmlns:p14="http://schemas.microsoft.com/office/powerpoint/2010/main" val="25731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F180C1-4A41-D8DD-1F53-F2939E8295DA}"/>
              </a:ext>
            </a:extLst>
          </p:cNvPr>
          <p:cNvSpPr>
            <a:spLocks noGrp="1"/>
          </p:cNvSpPr>
          <p:nvPr>
            <p:ph idx="1"/>
          </p:nvPr>
        </p:nvSpPr>
        <p:spPr>
          <a:xfrm>
            <a:off x="1141412" y="1425387"/>
            <a:ext cx="9905999" cy="4365813"/>
          </a:xfrm>
        </p:spPr>
        <p:txBody>
          <a:bodyPr>
            <a:normAutofit/>
          </a:bodyPr>
          <a:lstStyle/>
          <a:p>
            <a:pPr algn="r" rtl="1"/>
            <a:r>
              <a:rPr lang="ar-IQ" sz="3200" b="1" dirty="0"/>
              <a:t>ب-</a:t>
            </a:r>
            <a:r>
              <a:rPr lang="ar-IQ" sz="3200" b="0" i="0" dirty="0">
                <a:effectLst/>
                <a:latin typeface="almarai"/>
              </a:rPr>
              <a:t>حق التوظيف:- </a:t>
            </a:r>
            <a:r>
              <a:rPr lang="ar-IQ" sz="3200" b="1" dirty="0"/>
              <a:t>المادة (١٠٧): يؤسس مجلس يسمى مجلس الخدمة العامة الاتحادي يتولى تنظيم شؤون الوظيفة العامة الاتحادية بما فيها التعيين والترقية، وينظم تكوينه واختصاصاته بقانون </a:t>
            </a:r>
            <a:r>
              <a:rPr lang="ar-IQ" sz="2400" b="0" i="0" dirty="0">
                <a:solidFill>
                  <a:srgbClr val="666666"/>
                </a:solidFill>
                <a:effectLst/>
                <a:latin typeface="almarai"/>
              </a:rPr>
              <a:t>. </a:t>
            </a:r>
            <a:endParaRPr lang="ar-IQ" sz="3200" dirty="0">
              <a:solidFill>
                <a:srgbClr val="666666"/>
              </a:solidFill>
              <a:latin typeface="almarai"/>
            </a:endParaRPr>
          </a:p>
          <a:p>
            <a:pPr algn="r" rtl="1"/>
            <a:endParaRPr lang="ar-IQ" sz="3200" b="0" i="0" dirty="0">
              <a:effectLst/>
              <a:latin typeface="almarai"/>
            </a:endParaRPr>
          </a:p>
          <a:p>
            <a:pPr algn="r" rtl="1"/>
            <a:endParaRPr lang="ar-IQ" sz="3200" b="0" i="0" dirty="0">
              <a:effectLst/>
              <a:latin typeface="almarai"/>
            </a:endParaRPr>
          </a:p>
          <a:p>
            <a:pPr algn="r" rtl="1"/>
            <a:r>
              <a:rPr lang="ar-IQ" sz="3200" b="1" dirty="0"/>
              <a:t>ج-</a:t>
            </a:r>
            <a:r>
              <a:rPr lang="ar-IQ" sz="3200" b="0" i="0" dirty="0">
                <a:effectLst/>
                <a:latin typeface="almarai"/>
              </a:rPr>
              <a:t>حق مخاطية سلطات العامة:- لايوجد اشارة الي هذا الحق </a:t>
            </a:r>
            <a:endParaRPr lang="en-US" sz="3200" dirty="0"/>
          </a:p>
        </p:txBody>
      </p:sp>
      <p:sp>
        <p:nvSpPr>
          <p:cNvPr id="5" name="Slide Number Placeholder 4">
            <a:extLst>
              <a:ext uri="{FF2B5EF4-FFF2-40B4-BE49-F238E27FC236}">
                <a16:creationId xmlns:a16="http://schemas.microsoft.com/office/drawing/2014/main" id="{6A737A28-CAC7-6027-FF6A-391A74CADD99}"/>
              </a:ext>
            </a:extLst>
          </p:cNvPr>
          <p:cNvSpPr>
            <a:spLocks noGrp="1"/>
          </p:cNvSpPr>
          <p:nvPr>
            <p:ph type="sldNum" sz="quarter" idx="12"/>
          </p:nvPr>
        </p:nvSpPr>
        <p:spPr/>
        <p:txBody>
          <a:bodyPr/>
          <a:lstStyle/>
          <a:p>
            <a:pPr>
              <a:defRPr/>
            </a:pPr>
            <a:fld id="{FF31D7A4-D898-45EE-A852-C051C11014A8}" type="slidenum">
              <a:rPr lang="ar-SA" altLang="en-US" smtClean="0"/>
              <a:pPr>
                <a:defRPr/>
              </a:pPr>
              <a:t>133</a:t>
            </a:fld>
            <a:endParaRPr lang="en-US" altLang="en-US"/>
          </a:p>
        </p:txBody>
      </p:sp>
    </p:spTree>
    <p:extLst>
      <p:ext uri="{BB962C8B-B14F-4D97-AF65-F5344CB8AC3E}">
        <p14:creationId xmlns:p14="http://schemas.microsoft.com/office/powerpoint/2010/main" val="8621373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ar-IQ" sz="4400" b="1" dirty="0"/>
              <a:t>الحق في المساواة</a:t>
            </a:r>
            <a:endParaRPr lang="en-US" sz="4400" b="1"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134</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p:txBody>
          <a:bodyPr/>
          <a:lstStyle/>
          <a:p>
            <a:pPr algn="r" rtl="1"/>
            <a:r>
              <a:rPr lang="ar-IQ" sz="2800" dirty="0"/>
              <a:t>أ- المساواة أمام القانون</a:t>
            </a:r>
          </a:p>
          <a:p>
            <a:pPr algn="r" rtl="1"/>
            <a:r>
              <a:rPr lang="ar-IQ" dirty="0"/>
              <a:t>المادة (١٤):العراقيون متساوون أمام القانون دون تمييز بسبب الجنس أو العرق أو القومية أو الاصل أو اللون أو الدين أو المذهب أو المعتقد أو الرأي أو الوضع الاقتصادي أو الاجتماعي .</a:t>
            </a:r>
          </a:p>
          <a:p>
            <a:pPr algn="r" rtl="1"/>
            <a:endParaRPr lang="ar-IQ" dirty="0"/>
          </a:p>
          <a:p>
            <a:pPr algn="r" rtl="1"/>
            <a:r>
              <a:rPr lang="ar-IQ" sz="2800" dirty="0"/>
              <a:t>ب- المساواة أمام الوظائف العامة </a:t>
            </a:r>
          </a:p>
          <a:p>
            <a:endParaRPr lang="ar-IQ" dirty="0"/>
          </a:p>
          <a:p>
            <a:endParaRPr lang="en-US" dirty="0"/>
          </a:p>
        </p:txBody>
      </p:sp>
    </p:spTree>
    <p:extLst>
      <p:ext uri="{BB962C8B-B14F-4D97-AF65-F5344CB8AC3E}">
        <p14:creationId xmlns:p14="http://schemas.microsoft.com/office/powerpoint/2010/main" val="3214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81364"/>
          </a:xfrm>
        </p:spPr>
        <p:txBody>
          <a:bodyPr>
            <a:normAutofit fontScale="90000"/>
          </a:bodyPr>
          <a:lstStyle/>
          <a:p>
            <a:pPr algn="r" rtl="1"/>
            <a:r>
              <a:rPr lang="ar-IQ" sz="4000" dirty="0"/>
              <a:t>ج- المساواة أمام القضاء </a:t>
            </a:r>
            <a:br>
              <a:rPr lang="en-US" sz="3200" dirty="0"/>
            </a:br>
            <a:endParaRPr lang="en-US" sz="44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135</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2" y="995082"/>
            <a:ext cx="9905999" cy="5459506"/>
          </a:xfrm>
        </p:spPr>
        <p:txBody>
          <a:bodyPr>
            <a:normAutofit fontScale="92500" lnSpcReduction="10000"/>
          </a:bodyPr>
          <a:lstStyle/>
          <a:p>
            <a:pPr algn="r" rtl="1"/>
            <a:r>
              <a:rPr lang="ar-IQ" b="1" i="0" dirty="0">
                <a:effectLst/>
                <a:latin typeface="almarai"/>
              </a:rPr>
              <a:t>المادة (١٩):</a:t>
            </a:r>
            <a:r>
              <a:rPr lang="ar-IQ" b="0" i="0" dirty="0">
                <a:effectLst/>
                <a:latin typeface="almarai"/>
              </a:rPr>
              <a:t>اولاً: القضاء مستقل لاسلطان عليه لغير القانون .</a:t>
            </a:r>
            <a:br>
              <a:rPr lang="ar-IQ" dirty="0"/>
            </a:br>
            <a:r>
              <a:rPr lang="ar-IQ" b="0" i="0" dirty="0">
                <a:effectLst/>
                <a:latin typeface="almarai"/>
              </a:rPr>
              <a:t>ثانياً: لا جريمة ولا عقوبة إلا بنص. ولا عقوبة إلا على الفعل الذي يعده القانون وقت اقترافه جريمة، ولا يجوز تطبيق عقوبة اشد من العقوبة النافذة وقت ارتكاب الجريمة .</a:t>
            </a:r>
            <a:br>
              <a:rPr lang="ar-IQ" dirty="0"/>
            </a:br>
            <a:r>
              <a:rPr lang="ar-IQ" b="0" i="0" dirty="0">
                <a:effectLst/>
                <a:latin typeface="almarai"/>
              </a:rPr>
              <a:t>ثالثاً: التقاضي حق مصون ومكفول للجميع .</a:t>
            </a:r>
            <a:br>
              <a:rPr lang="ar-IQ" dirty="0"/>
            </a:br>
            <a:r>
              <a:rPr lang="ar-IQ" b="0" i="0" dirty="0">
                <a:effectLst/>
                <a:latin typeface="almarai"/>
              </a:rPr>
              <a:t>رابعاً: حق الدفاع مقدس ومكفول في جميع مراحل التحقيق والمحاكمة .</a:t>
            </a:r>
            <a:br>
              <a:rPr lang="ar-IQ" dirty="0"/>
            </a:br>
            <a:r>
              <a:rPr lang="ar-IQ" b="0" i="0" dirty="0">
                <a:effectLst/>
                <a:latin typeface="almarai"/>
              </a:rPr>
              <a:t>خامساً: المتهم بريء حتى تثبت إدانته في محاكمة قانونية عادلة، ولا يحاكم المتهم عن التهمة ذاتها مرة أخرى بعد الافراج عنه إلا اذا ظهرت ادلة جديدة .</a:t>
            </a:r>
            <a:br>
              <a:rPr lang="ar-IQ" dirty="0"/>
            </a:br>
            <a:r>
              <a:rPr lang="ar-IQ" b="0" i="0" dirty="0">
                <a:effectLst/>
                <a:latin typeface="almarai"/>
              </a:rPr>
              <a:t>سادساً: لكل فرد الحق في أن يعامل معاملة عادلة في الاجراءات القضائية والادارية .</a:t>
            </a:r>
          </a:p>
          <a:p>
            <a:pPr algn="r" rtl="1"/>
            <a:r>
              <a:rPr lang="ar-IQ" sz="2400" b="0" i="0" dirty="0">
                <a:effectLst/>
                <a:latin typeface="almarai"/>
              </a:rPr>
              <a:t>سابعاً: جلسات المحاكم علنية إلا اذا قررت المحكمة جعلها سرية .</a:t>
            </a:r>
            <a:br>
              <a:rPr lang="ar-IQ" sz="2400" dirty="0"/>
            </a:br>
            <a:r>
              <a:rPr lang="ar-IQ" sz="2400" b="0" i="0" dirty="0">
                <a:effectLst/>
                <a:latin typeface="almarai"/>
              </a:rPr>
              <a:t>ثامناً: العقوبة شخصية .</a:t>
            </a:r>
            <a:br>
              <a:rPr lang="ar-IQ" sz="2400" dirty="0"/>
            </a:br>
            <a:r>
              <a:rPr lang="ar-IQ" sz="2400" b="0" i="0" dirty="0">
                <a:effectLst/>
                <a:latin typeface="almarai"/>
              </a:rPr>
              <a:t>تاسعاً: ليس للقوانين اثر رجعي ما لم يُنص على خلاف ذلك، ولايشمل هذا الاستثناء قوانين الضرائب والرسوم .</a:t>
            </a:r>
            <a:endParaRPr lang="ar-IQ" b="0" i="0" dirty="0">
              <a:effectLst/>
              <a:latin typeface="almarai"/>
            </a:endParaRPr>
          </a:p>
          <a:p>
            <a:pPr algn="r" rtl="1"/>
            <a:br>
              <a:rPr lang="ar-IQ" sz="1600" dirty="0"/>
            </a:br>
            <a:endParaRPr lang="en-US" sz="1600" dirty="0"/>
          </a:p>
        </p:txBody>
      </p:sp>
    </p:spTree>
    <p:extLst>
      <p:ext uri="{BB962C8B-B14F-4D97-AF65-F5344CB8AC3E}">
        <p14:creationId xmlns:p14="http://schemas.microsoft.com/office/powerpoint/2010/main" val="234847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136</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2" y="905435"/>
            <a:ext cx="9905999" cy="5791200"/>
          </a:xfrm>
        </p:spPr>
        <p:txBody>
          <a:bodyPr>
            <a:normAutofit fontScale="92500"/>
          </a:bodyPr>
          <a:lstStyle/>
          <a:p>
            <a:pPr marL="0" indent="0" algn="r" rtl="1">
              <a:buNone/>
            </a:pPr>
            <a:r>
              <a:rPr lang="ar-IQ" sz="2800" b="0" i="0" dirty="0">
                <a:effectLst/>
                <a:latin typeface="almarai"/>
              </a:rPr>
              <a:t>عاشراً : لا يسري القانون الجزائي بأثر رجعي إلا إذا كان اصلح للمتهم .</a:t>
            </a:r>
            <a:br>
              <a:rPr lang="ar-IQ" sz="2800" dirty="0"/>
            </a:br>
            <a:r>
              <a:rPr lang="ar-IQ" sz="2800" b="0" i="0" dirty="0">
                <a:effectLst/>
                <a:latin typeface="almarai"/>
              </a:rPr>
              <a:t>حادي عشر: تنتدب المحكمة محامياً للدفاع عن المتهم بجناية أو جنحة لمن ليس له محامٍ يدافع عنه وعلى نفقة الدولة .</a:t>
            </a:r>
            <a:br>
              <a:rPr lang="ar-IQ" sz="2800" dirty="0"/>
            </a:br>
            <a:r>
              <a:rPr lang="ar-IQ" sz="2800" b="0" i="0" dirty="0">
                <a:effectLst/>
                <a:latin typeface="almarai"/>
              </a:rPr>
              <a:t>ثاني عشر :</a:t>
            </a:r>
            <a:br>
              <a:rPr lang="ar-IQ" sz="2800" dirty="0"/>
            </a:br>
            <a:r>
              <a:rPr lang="ar-IQ" sz="2800" b="0" i="0" dirty="0">
                <a:effectLst/>
                <a:latin typeface="almarai"/>
              </a:rPr>
              <a:t>أـ يحظر الحجز.</a:t>
            </a:r>
            <a:br>
              <a:rPr lang="ar-IQ" sz="2800" dirty="0"/>
            </a:br>
            <a:r>
              <a:rPr lang="ar-IQ" sz="2800" b="0" i="0" dirty="0">
                <a:effectLst/>
                <a:latin typeface="almarai"/>
              </a:rPr>
              <a:t>ب ـ لا يجوز الحبس أو التوقيف في غير الاماكن المخصصة لذلك وفقا لقوانين السجون المشمولة بالرعاية الصحية والاجتماعية والخاضعة لسلطات الدولة .</a:t>
            </a:r>
            <a:br>
              <a:rPr lang="ar-IQ" sz="2800" dirty="0"/>
            </a:br>
            <a:r>
              <a:rPr lang="ar-IQ" sz="2800" b="0" i="0" dirty="0">
                <a:effectLst/>
                <a:latin typeface="almarai"/>
              </a:rPr>
              <a:t>ثالث عشر: تعرض اوراق التحقيق الابتدائي على القاضي المختص خلال مدة لاتتجاوز اربعا وعشرين ساعة من حين القبض على المتهم ولايجوز تمديدها الا مرة واحدة وللمدة ذاتها</a:t>
            </a:r>
          </a:p>
          <a:p>
            <a:pPr algn="r" rtl="1"/>
            <a:r>
              <a:rPr lang="ar-IQ" sz="2800" dirty="0">
                <a:latin typeface="almarai"/>
              </a:rPr>
              <a:t> .  المادة (١٠٠): يحظر النص في القوانين على تحصين اي عمل أو قرار اداري من الطعن .</a:t>
            </a:r>
            <a:endParaRPr lang="en-US" sz="2800" dirty="0">
              <a:latin typeface="almarai"/>
            </a:endParaRPr>
          </a:p>
          <a:p>
            <a:pPr algn="r" rtl="1"/>
            <a:endParaRPr lang="en-US" dirty="0"/>
          </a:p>
        </p:txBody>
      </p:sp>
    </p:spTree>
    <p:extLst>
      <p:ext uri="{BB962C8B-B14F-4D97-AF65-F5344CB8AC3E}">
        <p14:creationId xmlns:p14="http://schemas.microsoft.com/office/powerpoint/2010/main" val="112302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IQ" dirty="0"/>
              <a:t>د- المساواة أمام الواجبات و الاعباء العامة </a:t>
            </a:r>
            <a:br>
              <a:rPr lang="ar-IQ" sz="3200" dirty="0"/>
            </a:br>
            <a:endParaRPr lang="en-US" sz="4400" dirty="0"/>
          </a:p>
        </p:txBody>
      </p:sp>
      <p:sp>
        <p:nvSpPr>
          <p:cNvPr id="4" name="Date Placeholder 3"/>
          <p:cNvSpPr>
            <a:spLocks noGrp="1"/>
          </p:cNvSpPr>
          <p:nvPr>
            <p:ph type="dt" sz="half" idx="10"/>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137</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2" y="2097087"/>
            <a:ext cx="9905999" cy="3694113"/>
          </a:xfrm>
        </p:spPr>
        <p:txBody>
          <a:bodyPr>
            <a:normAutofit/>
          </a:bodyPr>
          <a:lstStyle/>
          <a:p>
            <a:pPr algn="r" rtl="1"/>
            <a:r>
              <a:rPr lang="ar-IQ" sz="2800" b="1" i="0" dirty="0">
                <a:effectLst/>
                <a:latin typeface="almarai"/>
              </a:rPr>
              <a:t>المادة (٢٨):</a:t>
            </a:r>
            <a:r>
              <a:rPr lang="ar-IQ" sz="2800" b="0" i="0" dirty="0">
                <a:effectLst/>
                <a:latin typeface="almarai"/>
              </a:rPr>
              <a:t>اولاً: لاتفرض الضرائب والرسوم ولاتعدل ولاتجبى، ولايعفى منها، إلا بقانون . ثانياً: يعفى اصحاب الدخول المنخفضة من الضرائب بما يكفل عدم المساس بالحد الادنى اللازم للمعيشة، وينظم ذلك بقانون .</a:t>
            </a:r>
          </a:p>
          <a:p>
            <a:pPr algn="r" rtl="1"/>
            <a:r>
              <a:rPr lang="ar-IQ" sz="2800" dirty="0"/>
              <a:t>اما بالنسبة للخدمة العسكرية فلم يتم اشارة الى هذا الحق </a:t>
            </a:r>
            <a:endParaRPr lang="en-US" sz="2800" dirty="0"/>
          </a:p>
        </p:txBody>
      </p:sp>
    </p:spTree>
    <p:extLst>
      <p:ext uri="{BB962C8B-B14F-4D97-AF65-F5344CB8AC3E}">
        <p14:creationId xmlns:p14="http://schemas.microsoft.com/office/powerpoint/2010/main" val="315715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09647"/>
          </a:xfrm>
        </p:spPr>
        <p:txBody>
          <a:bodyPr>
            <a:normAutofit fontScale="90000"/>
          </a:bodyPr>
          <a:lstStyle/>
          <a:p>
            <a:pPr algn="ctr" rtl="1"/>
            <a:r>
              <a:rPr lang="ar-IQ" sz="5400" dirty="0"/>
              <a:t>الحريات الاقتصادية</a:t>
            </a:r>
            <a:br>
              <a:rPr lang="ar-IQ" sz="3200" b="1" i="0" dirty="0">
                <a:solidFill>
                  <a:srgbClr val="1080CF"/>
                </a:solidFill>
                <a:effectLst/>
                <a:latin typeface="almarai"/>
              </a:rPr>
            </a:br>
            <a:endParaRPr lang="en-US" sz="54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138</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3" y="1185769"/>
            <a:ext cx="9905999" cy="5161243"/>
          </a:xfrm>
        </p:spPr>
        <p:txBody>
          <a:bodyPr>
            <a:normAutofit lnSpcReduction="10000"/>
          </a:bodyPr>
          <a:lstStyle/>
          <a:p>
            <a:pPr algn="r" rtl="1"/>
            <a:r>
              <a:rPr lang="ar-IQ" sz="2800" b="1" i="0" dirty="0">
                <a:effectLst/>
                <a:latin typeface="almarai"/>
              </a:rPr>
              <a:t>حق التملك</a:t>
            </a:r>
            <a:endParaRPr lang="en-US" sz="2800" b="1" i="0" dirty="0">
              <a:effectLst/>
              <a:latin typeface="almarai"/>
            </a:endParaRPr>
          </a:p>
          <a:p>
            <a:pPr algn="r" rtl="1"/>
            <a:r>
              <a:rPr lang="ar-IQ" sz="2800" b="1" i="0" dirty="0">
                <a:effectLst/>
                <a:latin typeface="almarai"/>
              </a:rPr>
              <a:t>المادة (٢٣):</a:t>
            </a:r>
            <a:r>
              <a:rPr lang="ar-IQ" sz="2800" b="0" i="0" dirty="0">
                <a:effectLst/>
                <a:latin typeface="almarai"/>
              </a:rPr>
              <a:t>اولاً:الملكية الخاصة مصونة ويحق للمالك الانتفاع بها واستغلالها والتصرف بها في حدود القانون .</a:t>
            </a:r>
            <a:br>
              <a:rPr lang="ar-IQ" sz="2800" dirty="0"/>
            </a:br>
            <a:r>
              <a:rPr lang="ar-IQ" sz="2800" b="0" i="0" dirty="0">
                <a:effectLst/>
                <a:latin typeface="almarai"/>
              </a:rPr>
              <a:t>ثانياً: لايجوز نزع الملكية إلا لأغراض المنفعة العامة مقابل تعويض عادل، وينظم ذلك بقانون </a:t>
            </a:r>
          </a:p>
          <a:p>
            <a:pPr algn="r" rtl="1"/>
            <a:r>
              <a:rPr lang="ar-IQ" sz="2800" dirty="0">
                <a:latin typeface="almarai"/>
              </a:rPr>
              <a:t>حق التجارة و الصيانة</a:t>
            </a:r>
          </a:p>
          <a:p>
            <a:pPr algn="r" rtl="1"/>
            <a:r>
              <a:rPr lang="ar-IQ" sz="2800" dirty="0">
                <a:latin typeface="almarai"/>
              </a:rPr>
              <a:t>المادة (٢٥):تكفل الدولة اصلاح الاقتصاد العراقي وفق اسس اقتصادية حديثة وبما يضمن استثمار كامل موارده وتنويع مصادره وتشجيع القطاع الخاص وتنميته .</a:t>
            </a:r>
            <a:br>
              <a:rPr lang="ar-IQ" sz="2800" dirty="0">
                <a:latin typeface="almarai"/>
              </a:rPr>
            </a:br>
            <a:r>
              <a:rPr lang="ar-IQ" sz="2800" dirty="0">
                <a:latin typeface="almarai"/>
              </a:rPr>
              <a:t>المادة (٢٦):تكفل الدولة تشجيع الاستثمارات في القطاعات المختلفة وينظم ذلك بقانون .</a:t>
            </a:r>
            <a:endParaRPr lang="en-US" sz="2800" dirty="0">
              <a:latin typeface="almarai"/>
            </a:endParaRPr>
          </a:p>
        </p:txBody>
      </p:sp>
    </p:spTree>
    <p:extLst>
      <p:ext uri="{BB962C8B-B14F-4D97-AF65-F5344CB8AC3E}">
        <p14:creationId xmlns:p14="http://schemas.microsoft.com/office/powerpoint/2010/main" val="209723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09647"/>
          </a:xfrm>
        </p:spPr>
        <p:txBody>
          <a:bodyPr>
            <a:normAutofit fontScale="90000"/>
          </a:bodyPr>
          <a:lstStyle/>
          <a:p>
            <a:pPr algn="ctr" rtl="1"/>
            <a:r>
              <a:rPr lang="ar-IQ" sz="5400" dirty="0"/>
              <a:t>الحقوق الاجتماعية </a:t>
            </a:r>
            <a:br>
              <a:rPr lang="ar-IQ" sz="3200" b="1" i="0" dirty="0">
                <a:solidFill>
                  <a:srgbClr val="1080CF"/>
                </a:solidFill>
                <a:effectLst/>
                <a:latin typeface="almarai"/>
              </a:rPr>
            </a:br>
            <a:endParaRPr lang="en-US" sz="54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139</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3" y="1185769"/>
            <a:ext cx="9905999" cy="5161243"/>
          </a:xfrm>
        </p:spPr>
        <p:txBody>
          <a:bodyPr>
            <a:normAutofit/>
          </a:bodyPr>
          <a:lstStyle/>
          <a:p>
            <a:pPr algn="r" rtl="1"/>
            <a:r>
              <a:rPr lang="ar-IQ" sz="2800" b="1" i="0" dirty="0">
                <a:effectLst/>
                <a:latin typeface="almarai"/>
              </a:rPr>
              <a:t>حق العمل</a:t>
            </a:r>
            <a:endParaRPr lang="en-US" sz="2800" b="1" i="0" dirty="0">
              <a:effectLst/>
              <a:latin typeface="almarai"/>
            </a:endParaRPr>
          </a:p>
          <a:p>
            <a:pPr algn="r" rtl="1"/>
            <a:r>
              <a:rPr lang="ar-IQ" sz="2800" b="1" dirty="0">
                <a:latin typeface="almarai"/>
              </a:rPr>
              <a:t>المادة (٢٢):اولاً: العمل حق لكل العراقيين بما يضمن لهم حياة كريمة .</a:t>
            </a:r>
            <a:br>
              <a:rPr lang="ar-IQ" sz="2800" b="1" dirty="0">
                <a:latin typeface="almarai"/>
              </a:rPr>
            </a:br>
            <a:r>
              <a:rPr lang="ar-IQ" sz="2800" b="1" dirty="0">
                <a:latin typeface="almarai"/>
              </a:rPr>
              <a:t>ثانياً: ينظم القانون، العلاقة بين العمال واصحاب العمل على اسس اقتصادية، مع مراعاة قواعد العدالة الاجتماعية .</a:t>
            </a:r>
            <a:br>
              <a:rPr lang="ar-IQ" sz="2800" b="1" dirty="0">
                <a:latin typeface="almarai"/>
              </a:rPr>
            </a:br>
            <a:r>
              <a:rPr lang="ar-IQ" sz="2800" b="1" dirty="0">
                <a:latin typeface="almarai"/>
              </a:rPr>
              <a:t>ثالثاً: تكفل الدولة حق تأسيس النقابات والاتحادات المهنية، أو الانضمام اليها، وينظم ذلك بقانون .</a:t>
            </a:r>
            <a:r>
              <a:rPr lang="ar-IQ" sz="2800" dirty="0">
                <a:latin typeface="almarai"/>
              </a:rPr>
              <a:t>.</a:t>
            </a:r>
            <a:endParaRPr lang="en-US" sz="2800" dirty="0">
              <a:latin typeface="almarai"/>
            </a:endParaRPr>
          </a:p>
        </p:txBody>
      </p:sp>
    </p:spTree>
    <p:extLst>
      <p:ext uri="{BB962C8B-B14F-4D97-AF65-F5344CB8AC3E}">
        <p14:creationId xmlns:p14="http://schemas.microsoft.com/office/powerpoint/2010/main" val="108018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2D94-3F2B-42E1-AC3C-F47C1D2A486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A9DB691-70F5-4713-B62D-7A2D9AFFE3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6291" y="73891"/>
            <a:ext cx="13863782" cy="6659417"/>
          </a:xfrm>
        </p:spPr>
      </p:pic>
    </p:spTree>
    <p:extLst>
      <p:ext uri="{BB962C8B-B14F-4D97-AF65-F5344CB8AC3E}">
        <p14:creationId xmlns:p14="http://schemas.microsoft.com/office/powerpoint/2010/main" val="19239558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09647"/>
          </a:xfrm>
        </p:spPr>
        <p:txBody>
          <a:bodyPr>
            <a:normAutofit fontScale="90000"/>
          </a:bodyPr>
          <a:lstStyle/>
          <a:p>
            <a:pPr algn="ctr" rtl="1"/>
            <a:r>
              <a:rPr lang="ar-IQ" sz="5400" dirty="0"/>
              <a:t>الحقوق الاجتماعية </a:t>
            </a:r>
            <a:br>
              <a:rPr lang="ar-IQ" sz="3200" b="1" i="0" dirty="0">
                <a:solidFill>
                  <a:srgbClr val="1080CF"/>
                </a:solidFill>
                <a:effectLst/>
                <a:latin typeface="almarai"/>
              </a:rPr>
            </a:br>
            <a:endParaRPr lang="en-US" sz="54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140</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3" y="1048871"/>
            <a:ext cx="9905999" cy="5298141"/>
          </a:xfrm>
        </p:spPr>
        <p:txBody>
          <a:bodyPr>
            <a:normAutofit fontScale="92500"/>
          </a:bodyPr>
          <a:lstStyle/>
          <a:p>
            <a:pPr algn="r" rtl="1"/>
            <a:r>
              <a:rPr lang="ar-IQ" sz="2800" b="1" i="0" dirty="0">
                <a:effectLst/>
                <a:latin typeface="almarai"/>
              </a:rPr>
              <a:t>حق ضمان الاجتماعي</a:t>
            </a:r>
          </a:p>
          <a:p>
            <a:pPr algn="r" rtl="1"/>
            <a:r>
              <a:rPr lang="ar-IQ" sz="2800" b="1" i="0" dirty="0">
                <a:effectLst/>
                <a:latin typeface="almarai"/>
              </a:rPr>
              <a:t>المادة (٢٩):</a:t>
            </a:r>
            <a:r>
              <a:rPr lang="ar-IQ" sz="2800" b="0" i="0" dirty="0">
                <a:effectLst/>
                <a:latin typeface="almarai"/>
              </a:rPr>
              <a:t>اولاً:</a:t>
            </a:r>
            <a:br>
              <a:rPr lang="ar-IQ" sz="2800" dirty="0"/>
            </a:br>
            <a:r>
              <a:rPr lang="ar-IQ" sz="2800" b="0" i="0" dirty="0">
                <a:effectLst/>
                <a:latin typeface="almarai"/>
              </a:rPr>
              <a:t>أـ الاسرة اساس المجتمع، وتحافظ الدولة على كيانها وقيمها الدينية والاخلاقية والوطنية .</a:t>
            </a:r>
            <a:br>
              <a:rPr lang="ar-IQ" sz="2800" dirty="0"/>
            </a:br>
            <a:r>
              <a:rPr lang="ar-IQ" sz="2800" b="0" i="0" dirty="0">
                <a:effectLst/>
                <a:latin typeface="almarai"/>
              </a:rPr>
              <a:t>ب ـ تكفل الدولة حماية الامومة والطفولة والشيخوخة، وترعى النشئ والشباب وتوفر لهم الظروف المناسبة لتنمية ملكاتهم وقدراتهم .</a:t>
            </a:r>
            <a:br>
              <a:rPr lang="ar-IQ" sz="2800" dirty="0"/>
            </a:br>
            <a:r>
              <a:rPr lang="ar-IQ" sz="2800" b="0" i="0" dirty="0">
                <a:effectLst/>
                <a:latin typeface="almarai"/>
              </a:rPr>
              <a:t>ثانياً: للأولاد حقٌ على والديهم في التربية والرعاية والتعليم، وللوالدين حق على اولادهم في الاحترام والرعاية، ولاسيما في حالات العوز والعجز والشيخوخة .</a:t>
            </a:r>
            <a:br>
              <a:rPr lang="ar-IQ" sz="2800" dirty="0"/>
            </a:br>
            <a:r>
              <a:rPr lang="ar-IQ" sz="2800" b="0" i="0" dirty="0">
                <a:effectLst/>
                <a:latin typeface="almarai"/>
              </a:rPr>
              <a:t>ثالثاً: يحظر الاستغلال الاقتصادي للأطفال بصوره كافة، وتتخذ الدولة الاجراء الكفيل بحمايتهم .</a:t>
            </a:r>
            <a:br>
              <a:rPr lang="ar-IQ" sz="2800" dirty="0"/>
            </a:br>
            <a:r>
              <a:rPr lang="ar-IQ" sz="2800" b="0" i="0" dirty="0">
                <a:effectLst/>
                <a:latin typeface="almarai"/>
              </a:rPr>
              <a:t>رابعا: تمنع كل اشكال العنف والتعسف في الاسرة والمدرسة والمجتمع .</a:t>
            </a:r>
            <a:endParaRPr lang="en-US" sz="3600" b="1" i="0" dirty="0">
              <a:effectLst/>
              <a:latin typeface="almarai"/>
            </a:endParaRPr>
          </a:p>
        </p:txBody>
      </p:sp>
    </p:spTree>
    <p:extLst>
      <p:ext uri="{BB962C8B-B14F-4D97-AF65-F5344CB8AC3E}">
        <p14:creationId xmlns:p14="http://schemas.microsoft.com/office/powerpoint/2010/main" val="255437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09647"/>
          </a:xfrm>
        </p:spPr>
        <p:txBody>
          <a:bodyPr>
            <a:normAutofit fontScale="90000"/>
          </a:bodyPr>
          <a:lstStyle/>
          <a:p>
            <a:pPr algn="ctr" rtl="1"/>
            <a:r>
              <a:rPr lang="ar-IQ" sz="5400" dirty="0"/>
              <a:t>الحقوق الاجتماعية </a:t>
            </a:r>
            <a:br>
              <a:rPr lang="ar-IQ" sz="3200" b="1" i="0" dirty="0">
                <a:solidFill>
                  <a:srgbClr val="1080CF"/>
                </a:solidFill>
                <a:effectLst/>
                <a:latin typeface="almarai"/>
              </a:rPr>
            </a:br>
            <a:endParaRPr lang="en-US" sz="5400" dirty="0"/>
          </a:p>
        </p:txBody>
      </p:sp>
      <p:sp>
        <p:nvSpPr>
          <p:cNvPr id="5" name="Slide Number Placeholder 4"/>
          <p:cNvSpPr>
            <a:spLocks noGrp="1"/>
          </p:cNvSpPr>
          <p:nvPr>
            <p:ph type="sldNum" sz="quarter" idx="12"/>
          </p:nvPr>
        </p:nvSpPr>
        <p:spPr/>
        <p:txBody>
          <a:bodyPr/>
          <a:lstStyle/>
          <a:p>
            <a:pPr>
              <a:defRPr/>
            </a:pPr>
            <a:fld id="{FF31D7A4-D898-45EE-A852-C051C11014A8}" type="slidenum">
              <a:rPr lang="ar-SA" altLang="en-US" smtClean="0"/>
              <a:pPr>
                <a:defRPr/>
              </a:pPr>
              <a:t>141</a:t>
            </a:fld>
            <a:endParaRPr lang="en-US" altLang="en-US"/>
          </a:p>
        </p:txBody>
      </p:sp>
      <p:sp>
        <p:nvSpPr>
          <p:cNvPr id="7" name="Content Placeholder 6">
            <a:extLst>
              <a:ext uri="{FF2B5EF4-FFF2-40B4-BE49-F238E27FC236}">
                <a16:creationId xmlns:a16="http://schemas.microsoft.com/office/drawing/2014/main" id="{B202B49D-2128-0DB7-D531-D543E76AAAB1}"/>
              </a:ext>
            </a:extLst>
          </p:cNvPr>
          <p:cNvSpPr>
            <a:spLocks noGrp="1"/>
          </p:cNvSpPr>
          <p:nvPr>
            <p:ph idx="1"/>
          </p:nvPr>
        </p:nvSpPr>
        <p:spPr>
          <a:xfrm>
            <a:off x="1141413" y="1048871"/>
            <a:ext cx="9905999" cy="5298141"/>
          </a:xfrm>
        </p:spPr>
        <p:txBody>
          <a:bodyPr>
            <a:normAutofit fontScale="92500"/>
          </a:bodyPr>
          <a:lstStyle/>
          <a:p>
            <a:pPr algn="r" rtl="1"/>
            <a:r>
              <a:rPr lang="ar-IQ" sz="2800" b="1" i="0" dirty="0">
                <a:effectLst/>
                <a:latin typeface="almarai"/>
              </a:rPr>
              <a:t>حق ضمان الاجتماعي</a:t>
            </a:r>
          </a:p>
          <a:p>
            <a:pPr algn="r" rtl="1"/>
            <a:r>
              <a:rPr lang="ar-IQ" b="1" i="0" dirty="0">
                <a:effectLst/>
                <a:latin typeface="almarai"/>
              </a:rPr>
              <a:t>المادة (٣٠):</a:t>
            </a:r>
            <a:r>
              <a:rPr lang="ar-IQ" b="0" i="0" dirty="0">
                <a:effectLst/>
                <a:latin typeface="almarai"/>
              </a:rPr>
              <a:t>اولاً: تكفل الدولة للفرد وللاسرة ـ وبخاصة الطفل والمرأة ـ الضمان الاجتماعي والصحي، والمقومات الاساسية للعيش في حياةٍ حرة كريمةٍ، تؤمن لهم الدخل المناسب، والسكن الملائم .</a:t>
            </a:r>
            <a:br>
              <a:rPr lang="ar-IQ" dirty="0"/>
            </a:br>
            <a:r>
              <a:rPr lang="ar-IQ" b="0" i="0" dirty="0">
                <a:effectLst/>
                <a:latin typeface="almarai"/>
              </a:rPr>
              <a:t>ثانياً: تكفل الدولة الضمان الاجتماعي و الصحي للعراقيين في حال الشيخوخة أو المرض أو العجز عن العمل أو التشرد أو اليتم أو البطالة، وتعمل على وقايتهم من الجهل والخوف والفاقة، وتوفر لهم السكن والمناهج الخاصة لتأهيلهم والعناية بهم، وينظم ذلك بقانون .</a:t>
            </a:r>
            <a:endParaRPr lang="ar-IQ" sz="3200" b="1" dirty="0">
              <a:latin typeface="almarai"/>
            </a:endParaRPr>
          </a:p>
          <a:p>
            <a:pPr algn="r" rtl="1"/>
            <a:r>
              <a:rPr lang="ar-IQ" b="1" i="0" dirty="0">
                <a:effectLst/>
                <a:latin typeface="almarai"/>
              </a:rPr>
              <a:t>المادة (٣١):</a:t>
            </a:r>
            <a:r>
              <a:rPr lang="ar-IQ" b="0" i="0" dirty="0">
                <a:effectLst/>
                <a:latin typeface="almarai"/>
              </a:rPr>
              <a:t>اولاً: لكل عراقي الحق في الرعاية الصحية، وتعنى الدولة بالصحة العامة، وتكفل وسائل الوقاية والعلاج بإنشاء مختلف انواع المستشفيات والمؤسسات الصحية .</a:t>
            </a:r>
            <a:br>
              <a:rPr lang="ar-IQ" dirty="0"/>
            </a:br>
            <a:r>
              <a:rPr lang="ar-IQ" b="0" i="0" dirty="0">
                <a:effectLst/>
                <a:latin typeface="almarai"/>
              </a:rPr>
              <a:t>ثانياً: للافراد والهيئات إنشاء مستشفيات أو مستوصفات أو دور علاج خاصة و باشراف من الدولة، وينظم ذلك بقانون .</a:t>
            </a:r>
            <a:br>
              <a:rPr lang="ar-IQ" dirty="0"/>
            </a:br>
            <a:r>
              <a:rPr lang="ar-IQ" b="1" i="0" dirty="0">
                <a:effectLst/>
                <a:latin typeface="almarai"/>
              </a:rPr>
              <a:t>المادة (٣٢):</a:t>
            </a:r>
            <a:r>
              <a:rPr lang="ar-IQ" b="0" i="0" dirty="0">
                <a:effectLst/>
                <a:latin typeface="almarai"/>
              </a:rPr>
              <a:t>ترعى الدولة المعاقين وذوي الاحتياجات الخاصة وتكفل تأهيلهم بغية دمجهم في المجتمع وينظم ذلك بقانون </a:t>
            </a:r>
            <a:r>
              <a:rPr lang="ar-IQ" sz="2000" b="0" i="0" dirty="0">
                <a:solidFill>
                  <a:srgbClr val="666666"/>
                </a:solidFill>
                <a:effectLst/>
                <a:latin typeface="almarai"/>
              </a:rPr>
              <a:t>.</a:t>
            </a:r>
            <a:endParaRPr lang="ar-IQ" sz="2800" b="1" i="0" dirty="0">
              <a:effectLst/>
              <a:latin typeface="almarai"/>
            </a:endParaRPr>
          </a:p>
        </p:txBody>
      </p:sp>
    </p:spTree>
    <p:extLst>
      <p:ext uri="{BB962C8B-B14F-4D97-AF65-F5344CB8AC3E}">
        <p14:creationId xmlns:p14="http://schemas.microsoft.com/office/powerpoint/2010/main" val="387402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173B31F-B6EF-1FCA-6B99-1A58124DE833}"/>
              </a:ext>
            </a:extLst>
          </p:cNvPr>
          <p:cNvPicPr>
            <a:picLocks noGrp="1" noChangeAspect="1"/>
          </p:cNvPicPr>
          <p:nvPr>
            <p:ph idx="1"/>
          </p:nvPr>
        </p:nvPicPr>
        <p:blipFill>
          <a:blip r:embed="rId2"/>
          <a:stretch>
            <a:fillRect/>
          </a:stretch>
        </p:blipFill>
        <p:spPr>
          <a:xfrm>
            <a:off x="1004047" y="833718"/>
            <a:ext cx="10157012" cy="5665694"/>
          </a:xfrm>
          <a:prstGeom prst="rect">
            <a:avLst/>
          </a:prstGeom>
        </p:spPr>
      </p:pic>
      <p:sp>
        <p:nvSpPr>
          <p:cNvPr id="4" name="Date Placeholder 3">
            <a:extLst>
              <a:ext uri="{FF2B5EF4-FFF2-40B4-BE49-F238E27FC236}">
                <a16:creationId xmlns:a16="http://schemas.microsoft.com/office/drawing/2014/main" id="{68BEEDA6-562F-B274-228C-81AE2B10D4B0}"/>
              </a:ext>
            </a:extLst>
          </p:cNvPr>
          <p:cNvSpPr>
            <a:spLocks noGrp="1"/>
          </p:cNvSpPr>
          <p:nvPr>
            <p:ph type="dt" sz="half" idx="10"/>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9749FCC8-0EF1-EAAF-A51E-4533EF11EA0D}"/>
              </a:ext>
            </a:extLst>
          </p:cNvPr>
          <p:cNvSpPr>
            <a:spLocks noGrp="1"/>
          </p:cNvSpPr>
          <p:nvPr>
            <p:ph type="sldNum" sz="quarter" idx="12"/>
          </p:nvPr>
        </p:nvSpPr>
        <p:spPr/>
        <p:txBody>
          <a:bodyPr/>
          <a:lstStyle/>
          <a:p>
            <a:pPr>
              <a:defRPr/>
            </a:pPr>
            <a:fld id="{FF31D7A4-D898-45EE-A852-C051C11014A8}" type="slidenum">
              <a:rPr lang="ar-SA" altLang="en-US" smtClean="0"/>
              <a:pPr>
                <a:defRPr/>
              </a:pPr>
              <a:t>142</a:t>
            </a:fld>
            <a:endParaRPr lang="en-US" altLang="en-US"/>
          </a:p>
        </p:txBody>
      </p:sp>
    </p:spTree>
    <p:extLst>
      <p:ext uri="{BB962C8B-B14F-4D97-AF65-F5344CB8AC3E}">
        <p14:creationId xmlns:p14="http://schemas.microsoft.com/office/powerpoint/2010/main" val="33728858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C110-1EBB-2BF9-31BD-16537C3E695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401A6C9-A379-DEED-AB23-63247377D562}"/>
              </a:ext>
            </a:extLst>
          </p:cNvPr>
          <p:cNvPicPr>
            <a:picLocks noGrp="1" noChangeAspect="1"/>
          </p:cNvPicPr>
          <p:nvPr>
            <p:ph idx="1"/>
          </p:nvPr>
        </p:nvPicPr>
        <p:blipFill>
          <a:blip r:embed="rId2"/>
          <a:stretch>
            <a:fillRect/>
          </a:stretch>
        </p:blipFill>
        <p:spPr>
          <a:xfrm>
            <a:off x="726141" y="618518"/>
            <a:ext cx="10433892" cy="5880894"/>
          </a:xfrm>
          <a:prstGeom prst="rect">
            <a:avLst/>
          </a:prstGeom>
        </p:spPr>
      </p:pic>
      <p:sp>
        <p:nvSpPr>
          <p:cNvPr id="4" name="Date Placeholder 3">
            <a:extLst>
              <a:ext uri="{FF2B5EF4-FFF2-40B4-BE49-F238E27FC236}">
                <a16:creationId xmlns:a16="http://schemas.microsoft.com/office/drawing/2014/main" id="{352836A4-F27C-A276-164B-0A78E8ACF9CB}"/>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D5EDEF8F-4C2C-64E9-0462-96B22BF5C9F8}"/>
              </a:ext>
            </a:extLst>
          </p:cNvPr>
          <p:cNvSpPr>
            <a:spLocks noGrp="1"/>
          </p:cNvSpPr>
          <p:nvPr>
            <p:ph type="sldNum" sz="quarter" idx="12"/>
          </p:nvPr>
        </p:nvSpPr>
        <p:spPr/>
        <p:txBody>
          <a:bodyPr/>
          <a:lstStyle/>
          <a:p>
            <a:pPr>
              <a:defRPr/>
            </a:pPr>
            <a:fld id="{FF31D7A4-D898-45EE-A852-C051C11014A8}" type="slidenum">
              <a:rPr lang="ar-SA" altLang="en-US" smtClean="0"/>
              <a:pPr>
                <a:defRPr/>
              </a:pPr>
              <a:t>143</a:t>
            </a:fld>
            <a:endParaRPr lang="en-US" altLang="en-US"/>
          </a:p>
        </p:txBody>
      </p:sp>
    </p:spTree>
    <p:extLst>
      <p:ext uri="{BB962C8B-B14F-4D97-AF65-F5344CB8AC3E}">
        <p14:creationId xmlns:p14="http://schemas.microsoft.com/office/powerpoint/2010/main" val="40887166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3538864" y="304801"/>
            <a:ext cx="4825360" cy="69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just" rtl="1" fontAlgn="base">
              <a:lnSpc>
                <a:spcPct val="115000"/>
              </a:lnSpc>
              <a:spcBef>
                <a:spcPts val="400"/>
              </a:spcBef>
              <a:spcAft>
                <a:spcPts val="400"/>
              </a:spcAft>
              <a:buNone/>
            </a:pPr>
            <a:r>
              <a:rPr lang="ar-SA" altLang="en-US" sz="3600" b="1" u="sng" dirty="0">
                <a:solidFill>
                  <a:srgbClr val="292934"/>
                </a:solidFill>
                <a:ea typeface="Calibri" panose="020F0502020204030204" pitchFamily="34" charset="0"/>
                <a:cs typeface="Ali-A-Samik" pitchFamily="2" charset="0"/>
              </a:rPr>
              <a:t>وسائل حماية حقوق الانسان</a:t>
            </a:r>
            <a:endParaRPr lang="en-US" altLang="en-US" sz="2000" dirty="0">
              <a:solidFill>
                <a:srgbClr val="292934"/>
              </a:solidFill>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246487765"/>
              </p:ext>
            </p:extLst>
          </p:nvPr>
        </p:nvGraphicFramePr>
        <p:xfrm>
          <a:off x="1905000" y="1397000"/>
          <a:ext cx="86868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3538864" y="304801"/>
            <a:ext cx="4825360" cy="69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just" rtl="1" fontAlgn="base">
              <a:lnSpc>
                <a:spcPct val="115000"/>
              </a:lnSpc>
              <a:spcBef>
                <a:spcPts val="400"/>
              </a:spcBef>
              <a:spcAft>
                <a:spcPts val="400"/>
              </a:spcAft>
              <a:buNone/>
            </a:pPr>
            <a:r>
              <a:rPr lang="ar-SA" altLang="en-US" sz="3600" b="1" u="sng" dirty="0">
                <a:solidFill>
                  <a:srgbClr val="292934"/>
                </a:solidFill>
                <a:ea typeface="Calibri" panose="020F0502020204030204" pitchFamily="34" charset="0"/>
                <a:cs typeface="Ali-A-Samik" pitchFamily="2" charset="0"/>
              </a:rPr>
              <a:t>وسائل حماية حقوق الانسان</a:t>
            </a:r>
            <a:endParaRPr lang="en-US" altLang="en-US" sz="2000" dirty="0">
              <a:solidFill>
                <a:srgbClr val="292934"/>
              </a:solidFill>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2871660439"/>
              </p:ext>
            </p:extLst>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57833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3811875652"/>
              </p:ext>
            </p:extLst>
          </p:nvPr>
        </p:nvGraphicFramePr>
        <p:xfrm>
          <a:off x="1905000" y="1397000"/>
          <a:ext cx="86868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9">
            <a:extLst>
              <a:ext uri="{FF2B5EF4-FFF2-40B4-BE49-F238E27FC236}">
                <a16:creationId xmlns:a16="http://schemas.microsoft.com/office/drawing/2014/main" id="{FE97A0B1-7C67-42CF-9A08-2890E3BE7CC3}"/>
              </a:ext>
            </a:extLst>
          </p:cNvPr>
          <p:cNvSpPr txBox="1">
            <a:spLocks noChangeArrowheads="1"/>
          </p:cNvSpPr>
          <p:nvPr/>
        </p:nvSpPr>
        <p:spPr bwMode="auto">
          <a:xfrm>
            <a:off x="1334278" y="304801"/>
            <a:ext cx="9187599" cy="69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just"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6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القانونية (الوسائل الدستورية – التشريع العادي)</a:t>
            </a: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spTree>
    <p:extLst>
      <p:ext uri="{BB962C8B-B14F-4D97-AF65-F5344CB8AC3E}">
        <p14:creationId xmlns:p14="http://schemas.microsoft.com/office/powerpoint/2010/main" val="13785529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1334278" y="304801"/>
            <a:ext cx="9187599" cy="69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just"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6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القانونية (الوسائل الدستورية – التشريع العادي)</a:t>
            </a: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1819408899"/>
              </p:ext>
            </p:extLst>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00218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14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6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a:t>
            </a:r>
            <a:r>
              <a:rPr kumimoji="0" lang="ar-SA" altLang="en-US"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القضائية </a:t>
            </a:r>
          </a:p>
          <a:p>
            <a:pPr marL="228600" marR="0" lvl="0" indent="0" algn="just"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(الرقابة على دستوري القوانين – الرقابة على اعمال الادارة </a:t>
            </a:r>
            <a:r>
              <a:rPr kumimoji="0" lang="ar-SA" altLang="en-US" sz="36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a:t>
            </a: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1369934942"/>
              </p:ext>
            </p:extLst>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40659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264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44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السياسية</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lang="ar-SA" altLang="en-US" b="1" u="sng" dirty="0">
                <a:solidFill>
                  <a:srgbClr val="292934"/>
                </a:solidFill>
                <a:ea typeface="Calibri" panose="020F0502020204030204" pitchFamily="34" charset="0"/>
                <a:cs typeface="Ali-A-Samik" pitchFamily="2" charset="0"/>
              </a:rPr>
              <a:t>1-الوسائل السياسية في المجال الداخلي </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lang="ar-SA" altLang="en-US" b="1" u="sng" dirty="0">
                <a:solidFill>
                  <a:srgbClr val="292934"/>
                </a:solidFill>
                <a:ea typeface="Calibri" panose="020F0502020204030204" pitchFamily="34" charset="0"/>
                <a:cs typeface="Ali-A-Samik" pitchFamily="2" charset="0"/>
              </a:rPr>
              <a:t>2-الوسائل السياسية في المجال الخارجي</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263164175"/>
              </p:ext>
            </p:extLst>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84794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9E8F-91AB-4192-80B9-98DC9DBFDB1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9FE663-F32E-4289-8470-C24E092C37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1018" y="64656"/>
            <a:ext cx="14501091" cy="6518706"/>
          </a:xfrm>
        </p:spPr>
      </p:pic>
    </p:spTree>
    <p:extLst>
      <p:ext uri="{BB962C8B-B14F-4D97-AF65-F5344CB8AC3E}">
        <p14:creationId xmlns:p14="http://schemas.microsoft.com/office/powerpoint/2010/main" val="560680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264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44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السياسية</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lang="ar-SA" altLang="en-US" b="1" u="sng" dirty="0">
                <a:solidFill>
                  <a:srgbClr val="292934"/>
                </a:solidFill>
                <a:ea typeface="Calibri" panose="020F0502020204030204" pitchFamily="34" charset="0"/>
                <a:cs typeface="Ali-A-Samik" pitchFamily="2" charset="0"/>
              </a:rPr>
              <a:t>1-الوسائل السياسية في المجال الداخلي </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lang="ar-SA" altLang="en-US" b="1" u="sng" dirty="0">
                <a:solidFill>
                  <a:srgbClr val="292934"/>
                </a:solidFill>
                <a:ea typeface="Calibri" panose="020F0502020204030204" pitchFamily="34" charset="0"/>
                <a:cs typeface="Ali-A-Samik" pitchFamily="2" charset="0"/>
              </a:rPr>
              <a:t>2-الوسائل السياسية في المجال الخارجي</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1902623494"/>
              </p:ext>
            </p:extLst>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5327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129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السياسية في المجال الخارجي</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lang="ar-SA" altLang="en-US" b="1" u="sng" dirty="0">
                <a:solidFill>
                  <a:srgbClr val="292934"/>
                </a:solidFill>
                <a:ea typeface="Calibri" panose="020F0502020204030204" pitchFamily="34" charset="0"/>
                <a:cs typeface="Ali-A-Samik" pitchFamily="2" charset="0"/>
              </a:rPr>
              <a:t>1-الهيئات الدولية 2-الهيئات الاقليمية 3-المنظمات غير الحكومية</a:t>
            </a:r>
            <a:endParaRPr kumimoji="0" lang="en-US" altLang="en-US" sz="14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1007043271"/>
              </p:ext>
            </p:extLst>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8180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129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السياسية في المجال الخارجي</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lang="ar-SA" altLang="en-US" b="1" u="sng" dirty="0">
                <a:solidFill>
                  <a:srgbClr val="292934"/>
                </a:solidFill>
                <a:ea typeface="Calibri" panose="020F0502020204030204" pitchFamily="34" charset="0"/>
                <a:cs typeface="Ali-A-Samik" pitchFamily="2" charset="0"/>
              </a:rPr>
              <a:t>1-الهيئات الدولية 2-الهيئات الاقليمية 3-المنظمات غير الحكومية</a:t>
            </a:r>
            <a:endParaRPr kumimoji="0" lang="en-US" altLang="en-US" sz="14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extLst>
              <p:ext uri="{D42A27DB-BD31-4B8C-83A1-F6EECF244321}">
                <p14:modId xmlns:p14="http://schemas.microsoft.com/office/powerpoint/2010/main" val="1582612558"/>
              </p:ext>
            </p:extLst>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73619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9306-374E-4137-BDD1-95165D7D7773}"/>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F8B744FB-A950-4906-80BC-18E88D0FDB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1517"/>
          <a:stretch/>
        </p:blipFill>
        <p:spPr>
          <a:xfrm>
            <a:off x="314326" y="66675"/>
            <a:ext cx="11506200" cy="6334125"/>
          </a:xfrm>
        </p:spPr>
      </p:pic>
    </p:spTree>
    <p:extLst>
      <p:ext uri="{BB962C8B-B14F-4D97-AF65-F5344CB8AC3E}">
        <p14:creationId xmlns:p14="http://schemas.microsoft.com/office/powerpoint/2010/main" val="10329245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887CF8E-5CCC-4E98-88DA-808D75DC0F41}"/>
              </a:ext>
            </a:extLst>
          </p:cNvPr>
          <p:cNvGraphicFramePr/>
          <p:nvPr/>
        </p:nvGraphicFramePr>
        <p:xfrm>
          <a:off x="1905000" y="1397000"/>
          <a:ext cx="86868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9">
            <a:extLst>
              <a:ext uri="{FF2B5EF4-FFF2-40B4-BE49-F238E27FC236}">
                <a16:creationId xmlns:a16="http://schemas.microsoft.com/office/drawing/2014/main" id="{FE97A0B1-7C67-42CF-9A08-2890E3BE7CC3}"/>
              </a:ext>
            </a:extLst>
          </p:cNvPr>
          <p:cNvSpPr txBox="1">
            <a:spLocks noChangeArrowheads="1"/>
          </p:cNvSpPr>
          <p:nvPr/>
        </p:nvSpPr>
        <p:spPr bwMode="auto">
          <a:xfrm>
            <a:off x="1334278" y="304801"/>
            <a:ext cx="9187599" cy="69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just"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6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القانونية (الوسائل الدستورية – التشريع العادي)</a:t>
            </a: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spTree>
    <p:extLst>
      <p:ext uri="{BB962C8B-B14F-4D97-AF65-F5344CB8AC3E}">
        <p14:creationId xmlns:p14="http://schemas.microsoft.com/office/powerpoint/2010/main" val="30126315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9306-374E-4137-BDD1-95165D7D7773}"/>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F8B744FB-A950-4906-80BC-18E88D0FDB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32" t="69366" r="-2732" b="-2356"/>
          <a:stretch/>
        </p:blipFill>
        <p:spPr>
          <a:xfrm>
            <a:off x="266701" y="-434069"/>
            <a:ext cx="11506200" cy="4342039"/>
          </a:xfrm>
        </p:spPr>
      </p:pic>
      <p:pic>
        <p:nvPicPr>
          <p:cNvPr id="4" name="Picture 3">
            <a:extLst>
              <a:ext uri="{FF2B5EF4-FFF2-40B4-BE49-F238E27FC236}">
                <a16:creationId xmlns:a16="http://schemas.microsoft.com/office/drawing/2014/main" id="{FDEFCBBE-50B7-4DF6-A194-B9D4E830B8CB}"/>
              </a:ext>
            </a:extLst>
          </p:cNvPr>
          <p:cNvPicPr>
            <a:picLocks noChangeAspect="1"/>
          </p:cNvPicPr>
          <p:nvPr/>
        </p:nvPicPr>
        <p:blipFill rotWithShape="1">
          <a:blip r:embed="rId3"/>
          <a:srcRect l="54125"/>
          <a:stretch/>
        </p:blipFill>
        <p:spPr>
          <a:xfrm>
            <a:off x="2606040" y="2941320"/>
            <a:ext cx="7162800" cy="5251768"/>
          </a:xfrm>
          <a:prstGeom prst="rect">
            <a:avLst/>
          </a:prstGeom>
        </p:spPr>
      </p:pic>
    </p:spTree>
    <p:extLst>
      <p:ext uri="{BB962C8B-B14F-4D97-AF65-F5344CB8AC3E}">
        <p14:creationId xmlns:p14="http://schemas.microsoft.com/office/powerpoint/2010/main" val="41742163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1C8D-D119-452D-9F11-532F63990811}"/>
              </a:ext>
            </a:extLst>
          </p:cNvPr>
          <p:cNvSpPr>
            <a:spLocks noGrp="1"/>
          </p:cNvSpPr>
          <p:nvPr>
            <p:ph type="title"/>
          </p:nvPr>
        </p:nvSpPr>
        <p:spPr/>
        <p:txBody>
          <a:bodyPr/>
          <a:lstStyle/>
          <a:p>
            <a:endParaRPr lang="en-US" dirty="0"/>
          </a:p>
        </p:txBody>
      </p:sp>
      <p:pic>
        <p:nvPicPr>
          <p:cNvPr id="7" name="Content Placeholder 6" descr="Text, letter&#10;&#10;Description automatically generated">
            <a:extLst>
              <a:ext uri="{FF2B5EF4-FFF2-40B4-BE49-F238E27FC236}">
                <a16:creationId xmlns:a16="http://schemas.microsoft.com/office/drawing/2014/main" id="{C836EF99-6F3C-40A0-845F-F0FD4E8838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80" b="84606"/>
          <a:stretch/>
        </p:blipFill>
        <p:spPr>
          <a:xfrm>
            <a:off x="-40466" y="167640"/>
            <a:ext cx="12269755" cy="2743200"/>
          </a:xfrm>
        </p:spPr>
      </p:pic>
      <p:sp>
        <p:nvSpPr>
          <p:cNvPr id="5" name="Slide Number Placeholder 4">
            <a:extLst>
              <a:ext uri="{FF2B5EF4-FFF2-40B4-BE49-F238E27FC236}">
                <a16:creationId xmlns:a16="http://schemas.microsoft.com/office/drawing/2014/main" id="{4F65C0DE-3E6C-46B0-A099-D10B02D3C5A6}"/>
              </a:ext>
            </a:extLst>
          </p:cNvPr>
          <p:cNvSpPr>
            <a:spLocks noGrp="1"/>
          </p:cNvSpPr>
          <p:nvPr>
            <p:ph type="sldNum" sz="quarter" idx="12"/>
          </p:nvPr>
        </p:nvSpPr>
        <p:spPr/>
        <p:txBody>
          <a:bodyPr/>
          <a:lstStyle/>
          <a:p>
            <a:pPr>
              <a:defRPr/>
            </a:pPr>
            <a:fld id="{FF31D7A4-D898-45EE-A852-C051C11014A8}" type="slidenum">
              <a:rPr lang="ar-SA" altLang="en-US" smtClean="0"/>
              <a:pPr>
                <a:defRPr/>
              </a:pPr>
              <a:t>156</a:t>
            </a:fld>
            <a:endParaRPr lang="en-US" alt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8C0288C-73F8-435C-940D-EE049BB09C3C}"/>
                  </a:ext>
                </a:extLst>
              </p14:cNvPr>
              <p14:cNvContentPartPr/>
              <p14:nvPr/>
            </p14:nvContentPartPr>
            <p14:xfrm>
              <a:off x="8916928" y="1494110"/>
              <a:ext cx="1348920" cy="23040"/>
            </p14:xfrm>
          </p:contentPart>
        </mc:Choice>
        <mc:Fallback xmlns="">
          <p:pic>
            <p:nvPicPr>
              <p:cNvPr id="3" name="Ink 2">
                <a:extLst>
                  <a:ext uri="{FF2B5EF4-FFF2-40B4-BE49-F238E27FC236}">
                    <a16:creationId xmlns:a16="http://schemas.microsoft.com/office/drawing/2014/main" id="{F8C0288C-73F8-435C-940D-EE049BB09C3C}"/>
                  </a:ext>
                </a:extLst>
              </p:cNvPr>
              <p:cNvPicPr/>
              <p:nvPr/>
            </p:nvPicPr>
            <p:blipFill>
              <a:blip r:embed="rId4"/>
              <a:stretch>
                <a:fillRect/>
              </a:stretch>
            </p:blipFill>
            <p:spPr>
              <a:xfrm>
                <a:off x="8827288" y="1314110"/>
                <a:ext cx="152856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9D26472-3D8D-49C2-A7CB-A279E67D37B8}"/>
                  </a:ext>
                </a:extLst>
              </p14:cNvPr>
              <p14:cNvContentPartPr/>
              <p14:nvPr/>
            </p14:nvContentPartPr>
            <p14:xfrm>
              <a:off x="8777608" y="1403390"/>
              <a:ext cx="2931480" cy="332640"/>
            </p14:xfrm>
          </p:contentPart>
        </mc:Choice>
        <mc:Fallback xmlns="">
          <p:pic>
            <p:nvPicPr>
              <p:cNvPr id="6" name="Ink 5">
                <a:extLst>
                  <a:ext uri="{FF2B5EF4-FFF2-40B4-BE49-F238E27FC236}">
                    <a16:creationId xmlns:a16="http://schemas.microsoft.com/office/drawing/2014/main" id="{69D26472-3D8D-49C2-A7CB-A279E67D37B8}"/>
                  </a:ext>
                </a:extLst>
              </p:cNvPr>
              <p:cNvPicPr/>
              <p:nvPr/>
            </p:nvPicPr>
            <p:blipFill>
              <a:blip r:embed="rId6"/>
              <a:stretch>
                <a:fillRect/>
              </a:stretch>
            </p:blipFill>
            <p:spPr>
              <a:xfrm>
                <a:off x="8687968" y="1223390"/>
                <a:ext cx="3111120" cy="692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9B86F302-CE20-4980-9EBE-956B0AE5D8A6}"/>
                  </a:ext>
                </a:extLst>
              </p14:cNvPr>
              <p14:cNvContentPartPr/>
              <p14:nvPr/>
            </p14:nvContentPartPr>
            <p14:xfrm>
              <a:off x="6317368" y="449390"/>
              <a:ext cx="4120920" cy="366840"/>
            </p14:xfrm>
          </p:contentPart>
        </mc:Choice>
        <mc:Fallback xmlns="">
          <p:pic>
            <p:nvPicPr>
              <p:cNvPr id="8" name="Ink 7">
                <a:extLst>
                  <a:ext uri="{FF2B5EF4-FFF2-40B4-BE49-F238E27FC236}">
                    <a16:creationId xmlns:a16="http://schemas.microsoft.com/office/drawing/2014/main" id="{9B86F302-CE20-4980-9EBE-956B0AE5D8A6}"/>
                  </a:ext>
                </a:extLst>
              </p:cNvPr>
              <p:cNvPicPr/>
              <p:nvPr/>
            </p:nvPicPr>
            <p:blipFill>
              <a:blip r:embed="rId8"/>
              <a:stretch>
                <a:fillRect/>
              </a:stretch>
            </p:blipFill>
            <p:spPr>
              <a:xfrm>
                <a:off x="6227368" y="269750"/>
                <a:ext cx="4300560" cy="726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AF765A74-673C-4FF1-82B6-F163EDDA3D77}"/>
                  </a:ext>
                </a:extLst>
              </p14:cNvPr>
              <p14:cNvContentPartPr/>
              <p14:nvPr/>
            </p14:nvContentPartPr>
            <p14:xfrm>
              <a:off x="10636648" y="6130190"/>
              <a:ext cx="360" cy="360"/>
            </p14:xfrm>
          </p:contentPart>
        </mc:Choice>
        <mc:Fallback xmlns="">
          <p:pic>
            <p:nvPicPr>
              <p:cNvPr id="9" name="Ink 8">
                <a:extLst>
                  <a:ext uri="{FF2B5EF4-FFF2-40B4-BE49-F238E27FC236}">
                    <a16:creationId xmlns:a16="http://schemas.microsoft.com/office/drawing/2014/main" id="{AF765A74-673C-4FF1-82B6-F163EDDA3D77}"/>
                  </a:ext>
                </a:extLst>
              </p:cNvPr>
              <p:cNvPicPr/>
              <p:nvPr/>
            </p:nvPicPr>
            <p:blipFill>
              <a:blip r:embed="rId10"/>
              <a:stretch>
                <a:fillRect/>
              </a:stretch>
            </p:blipFill>
            <p:spPr>
              <a:xfrm>
                <a:off x="10547008" y="595019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FB5E447-AD62-4BA2-A4BD-BCA9A1408B4E}"/>
                  </a:ext>
                </a:extLst>
              </p14:cNvPr>
              <p14:cNvContentPartPr/>
              <p14:nvPr/>
            </p14:nvContentPartPr>
            <p14:xfrm>
              <a:off x="10162888" y="5971430"/>
              <a:ext cx="26640" cy="3960"/>
            </p14:xfrm>
          </p:contentPart>
        </mc:Choice>
        <mc:Fallback xmlns="">
          <p:pic>
            <p:nvPicPr>
              <p:cNvPr id="10" name="Ink 9">
                <a:extLst>
                  <a:ext uri="{FF2B5EF4-FFF2-40B4-BE49-F238E27FC236}">
                    <a16:creationId xmlns:a16="http://schemas.microsoft.com/office/drawing/2014/main" id="{9FB5E447-AD62-4BA2-A4BD-BCA9A1408B4E}"/>
                  </a:ext>
                </a:extLst>
              </p:cNvPr>
              <p:cNvPicPr/>
              <p:nvPr/>
            </p:nvPicPr>
            <p:blipFill>
              <a:blip r:embed="rId12"/>
              <a:stretch>
                <a:fillRect/>
              </a:stretch>
            </p:blipFill>
            <p:spPr>
              <a:xfrm>
                <a:off x="10072888" y="5791430"/>
                <a:ext cx="20628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935E0A71-6E2C-4061-90FB-A4054827745B}"/>
                  </a:ext>
                </a:extLst>
              </p14:cNvPr>
              <p14:cNvContentPartPr/>
              <p14:nvPr/>
            </p14:nvContentPartPr>
            <p14:xfrm>
              <a:off x="10133008" y="5980430"/>
              <a:ext cx="360" cy="360"/>
            </p14:xfrm>
          </p:contentPart>
        </mc:Choice>
        <mc:Fallback xmlns="">
          <p:pic>
            <p:nvPicPr>
              <p:cNvPr id="11" name="Ink 10">
                <a:extLst>
                  <a:ext uri="{FF2B5EF4-FFF2-40B4-BE49-F238E27FC236}">
                    <a16:creationId xmlns:a16="http://schemas.microsoft.com/office/drawing/2014/main" id="{935E0A71-6E2C-4061-90FB-A4054827745B}"/>
                  </a:ext>
                </a:extLst>
              </p:cNvPr>
              <p:cNvPicPr/>
              <p:nvPr/>
            </p:nvPicPr>
            <p:blipFill>
              <a:blip r:embed="rId10"/>
              <a:stretch>
                <a:fillRect/>
              </a:stretch>
            </p:blipFill>
            <p:spPr>
              <a:xfrm>
                <a:off x="10043008" y="580079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03BF59D4-C6C0-454D-8082-2C60A12D9312}"/>
                  </a:ext>
                </a:extLst>
              </p14:cNvPr>
              <p14:cNvContentPartPr/>
              <p14:nvPr/>
            </p14:nvContentPartPr>
            <p14:xfrm>
              <a:off x="10133008" y="5980430"/>
              <a:ext cx="360" cy="360"/>
            </p14:xfrm>
          </p:contentPart>
        </mc:Choice>
        <mc:Fallback xmlns="">
          <p:pic>
            <p:nvPicPr>
              <p:cNvPr id="12" name="Ink 11">
                <a:extLst>
                  <a:ext uri="{FF2B5EF4-FFF2-40B4-BE49-F238E27FC236}">
                    <a16:creationId xmlns:a16="http://schemas.microsoft.com/office/drawing/2014/main" id="{03BF59D4-C6C0-454D-8082-2C60A12D9312}"/>
                  </a:ext>
                </a:extLst>
              </p:cNvPr>
              <p:cNvPicPr/>
              <p:nvPr/>
            </p:nvPicPr>
            <p:blipFill>
              <a:blip r:embed="rId10"/>
              <a:stretch>
                <a:fillRect/>
              </a:stretch>
            </p:blipFill>
            <p:spPr>
              <a:xfrm>
                <a:off x="10043008" y="5800790"/>
                <a:ext cx="180000" cy="360000"/>
              </a:xfrm>
              <a:prstGeom prst="rect">
                <a:avLst/>
              </a:prstGeom>
            </p:spPr>
          </p:pic>
        </mc:Fallback>
      </mc:AlternateContent>
    </p:spTree>
    <p:extLst>
      <p:ext uri="{BB962C8B-B14F-4D97-AF65-F5344CB8AC3E}">
        <p14:creationId xmlns:p14="http://schemas.microsoft.com/office/powerpoint/2010/main" val="1935185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1C8D-D119-452D-9F11-532F63990811}"/>
              </a:ext>
            </a:extLst>
          </p:cNvPr>
          <p:cNvSpPr>
            <a:spLocks noGrp="1"/>
          </p:cNvSpPr>
          <p:nvPr>
            <p:ph type="title"/>
          </p:nvPr>
        </p:nvSpPr>
        <p:spPr/>
        <p:txBody>
          <a:bodyPr/>
          <a:lstStyle/>
          <a:p>
            <a:endParaRPr lang="en-US" dirty="0"/>
          </a:p>
        </p:txBody>
      </p:sp>
      <p:pic>
        <p:nvPicPr>
          <p:cNvPr id="7" name="Content Placeholder 6" descr="Text, letter&#10;&#10;Description automatically generated">
            <a:extLst>
              <a:ext uri="{FF2B5EF4-FFF2-40B4-BE49-F238E27FC236}">
                <a16:creationId xmlns:a16="http://schemas.microsoft.com/office/drawing/2014/main" id="{C836EF99-6F3C-40A0-845F-F0FD4E8838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047" b="69421"/>
          <a:stretch/>
        </p:blipFill>
        <p:spPr>
          <a:xfrm>
            <a:off x="-360506" y="1935480"/>
            <a:ext cx="12269755" cy="3404842"/>
          </a:xfrm>
        </p:spPr>
      </p:pic>
      <p:sp>
        <p:nvSpPr>
          <p:cNvPr id="5" name="Slide Number Placeholder 4">
            <a:extLst>
              <a:ext uri="{FF2B5EF4-FFF2-40B4-BE49-F238E27FC236}">
                <a16:creationId xmlns:a16="http://schemas.microsoft.com/office/drawing/2014/main" id="{4F65C0DE-3E6C-46B0-A099-D10B02D3C5A6}"/>
              </a:ext>
            </a:extLst>
          </p:cNvPr>
          <p:cNvSpPr>
            <a:spLocks noGrp="1"/>
          </p:cNvSpPr>
          <p:nvPr>
            <p:ph type="sldNum" sz="quarter" idx="12"/>
          </p:nvPr>
        </p:nvSpPr>
        <p:spPr/>
        <p:txBody>
          <a:bodyPr/>
          <a:lstStyle/>
          <a:p>
            <a:pPr>
              <a:defRPr/>
            </a:pPr>
            <a:fld id="{FF31D7A4-D898-45EE-A852-C051C11014A8}" type="slidenum">
              <a:rPr lang="ar-SA" altLang="en-US" smtClean="0"/>
              <a:pPr>
                <a:defRPr/>
              </a:pPr>
              <a:t>157</a:t>
            </a:fld>
            <a:endParaRPr lang="en-US" alt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EB1A0A9D-AC33-40CB-9A14-EECA100CC6C7}"/>
                  </a:ext>
                </a:extLst>
              </p14:cNvPr>
              <p14:cNvContentPartPr/>
              <p14:nvPr/>
            </p14:nvContentPartPr>
            <p14:xfrm>
              <a:off x="703528" y="2295830"/>
              <a:ext cx="10591920" cy="252720"/>
            </p14:xfrm>
          </p:contentPart>
        </mc:Choice>
        <mc:Fallback xmlns="">
          <p:pic>
            <p:nvPicPr>
              <p:cNvPr id="3" name="Ink 2">
                <a:extLst>
                  <a:ext uri="{FF2B5EF4-FFF2-40B4-BE49-F238E27FC236}">
                    <a16:creationId xmlns:a16="http://schemas.microsoft.com/office/drawing/2014/main" id="{EB1A0A9D-AC33-40CB-9A14-EECA100CC6C7}"/>
                  </a:ext>
                </a:extLst>
              </p:cNvPr>
              <p:cNvPicPr/>
              <p:nvPr/>
            </p:nvPicPr>
            <p:blipFill>
              <a:blip r:embed="rId4"/>
              <a:stretch>
                <a:fillRect/>
              </a:stretch>
            </p:blipFill>
            <p:spPr>
              <a:xfrm>
                <a:off x="613528" y="2115830"/>
                <a:ext cx="10771560" cy="612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1E3C69A-2C02-4633-8B46-A0C20CD4BC05}"/>
                  </a:ext>
                </a:extLst>
              </p14:cNvPr>
              <p14:cNvContentPartPr/>
              <p14:nvPr/>
            </p14:nvContentPartPr>
            <p14:xfrm>
              <a:off x="582208" y="4044710"/>
              <a:ext cx="9719280" cy="313200"/>
            </p14:xfrm>
          </p:contentPart>
        </mc:Choice>
        <mc:Fallback xmlns="">
          <p:pic>
            <p:nvPicPr>
              <p:cNvPr id="6" name="Ink 5">
                <a:extLst>
                  <a:ext uri="{FF2B5EF4-FFF2-40B4-BE49-F238E27FC236}">
                    <a16:creationId xmlns:a16="http://schemas.microsoft.com/office/drawing/2014/main" id="{E1E3C69A-2C02-4633-8B46-A0C20CD4BC05}"/>
                  </a:ext>
                </a:extLst>
              </p:cNvPr>
              <p:cNvPicPr/>
              <p:nvPr/>
            </p:nvPicPr>
            <p:blipFill>
              <a:blip r:embed="rId6"/>
              <a:stretch>
                <a:fillRect/>
              </a:stretch>
            </p:blipFill>
            <p:spPr>
              <a:xfrm>
                <a:off x="492568" y="3865070"/>
                <a:ext cx="9898920" cy="672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63DB7AA-8117-4331-975E-38663A8E7667}"/>
                  </a:ext>
                </a:extLst>
              </p14:cNvPr>
              <p14:cNvContentPartPr/>
              <p14:nvPr/>
            </p14:nvContentPartPr>
            <p14:xfrm>
              <a:off x="6826408" y="5067110"/>
              <a:ext cx="4407120" cy="141840"/>
            </p14:xfrm>
          </p:contentPart>
        </mc:Choice>
        <mc:Fallback xmlns="">
          <p:pic>
            <p:nvPicPr>
              <p:cNvPr id="8" name="Ink 7">
                <a:extLst>
                  <a:ext uri="{FF2B5EF4-FFF2-40B4-BE49-F238E27FC236}">
                    <a16:creationId xmlns:a16="http://schemas.microsoft.com/office/drawing/2014/main" id="{163DB7AA-8117-4331-975E-38663A8E7667}"/>
                  </a:ext>
                </a:extLst>
              </p:cNvPr>
              <p:cNvPicPr/>
              <p:nvPr/>
            </p:nvPicPr>
            <p:blipFill>
              <a:blip r:embed="rId8"/>
              <a:stretch>
                <a:fillRect/>
              </a:stretch>
            </p:blipFill>
            <p:spPr>
              <a:xfrm>
                <a:off x="6736408" y="4887470"/>
                <a:ext cx="4586760" cy="501480"/>
              </a:xfrm>
              <a:prstGeom prst="rect">
                <a:avLst/>
              </a:prstGeom>
            </p:spPr>
          </p:pic>
        </mc:Fallback>
      </mc:AlternateContent>
    </p:spTree>
    <p:extLst>
      <p:ext uri="{BB962C8B-B14F-4D97-AF65-F5344CB8AC3E}">
        <p14:creationId xmlns:p14="http://schemas.microsoft.com/office/powerpoint/2010/main" val="19419311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1C8D-D119-452D-9F11-532F63990811}"/>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C836EF99-6F3C-40A0-845F-F0FD4E8838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778" b="40230"/>
          <a:stretch/>
        </p:blipFill>
        <p:spPr>
          <a:xfrm>
            <a:off x="-77755" y="883920"/>
            <a:ext cx="12269755" cy="3611880"/>
          </a:xfrm>
        </p:spPr>
      </p:pic>
      <p:sp>
        <p:nvSpPr>
          <p:cNvPr id="4" name="Date Placeholder 3">
            <a:extLst>
              <a:ext uri="{FF2B5EF4-FFF2-40B4-BE49-F238E27FC236}">
                <a16:creationId xmlns:a16="http://schemas.microsoft.com/office/drawing/2014/main" id="{56EB6461-7343-4D40-BE65-8A4450E9CE5D}"/>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F65C0DE-3E6C-46B0-A099-D10B02D3C5A6}"/>
              </a:ext>
            </a:extLst>
          </p:cNvPr>
          <p:cNvSpPr>
            <a:spLocks noGrp="1"/>
          </p:cNvSpPr>
          <p:nvPr>
            <p:ph type="sldNum" sz="quarter" idx="12"/>
          </p:nvPr>
        </p:nvSpPr>
        <p:spPr/>
        <p:txBody>
          <a:bodyPr/>
          <a:lstStyle/>
          <a:p>
            <a:pPr>
              <a:defRPr/>
            </a:pPr>
            <a:fld id="{FF31D7A4-D898-45EE-A852-C051C11014A8}" type="slidenum">
              <a:rPr lang="ar-SA" altLang="en-US" smtClean="0"/>
              <a:pPr>
                <a:defRPr/>
              </a:pPr>
              <a:t>158</a:t>
            </a:fld>
            <a:endParaRPr lang="en-US" alt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EBF6B0FF-393E-4D6A-A02F-3120DC3423CB}"/>
                  </a:ext>
                </a:extLst>
              </p14:cNvPr>
              <p14:cNvContentPartPr/>
              <p14:nvPr/>
            </p14:nvContentPartPr>
            <p14:xfrm>
              <a:off x="924208" y="1231670"/>
              <a:ext cx="7970400" cy="254160"/>
            </p14:xfrm>
          </p:contentPart>
        </mc:Choice>
        <mc:Fallback xmlns="">
          <p:pic>
            <p:nvPicPr>
              <p:cNvPr id="3" name="Ink 2">
                <a:extLst>
                  <a:ext uri="{FF2B5EF4-FFF2-40B4-BE49-F238E27FC236}">
                    <a16:creationId xmlns:a16="http://schemas.microsoft.com/office/drawing/2014/main" id="{EBF6B0FF-393E-4D6A-A02F-3120DC3423CB}"/>
                  </a:ext>
                </a:extLst>
              </p:cNvPr>
              <p:cNvPicPr/>
              <p:nvPr/>
            </p:nvPicPr>
            <p:blipFill>
              <a:blip r:embed="rId4"/>
              <a:stretch>
                <a:fillRect/>
              </a:stretch>
            </p:blipFill>
            <p:spPr>
              <a:xfrm>
                <a:off x="834208" y="1051670"/>
                <a:ext cx="8150040" cy="61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8071438-BF7D-437F-B4C9-DBAFE73AE5E7}"/>
                  </a:ext>
                </a:extLst>
              </p14:cNvPr>
              <p14:cNvContentPartPr/>
              <p14:nvPr/>
            </p14:nvContentPartPr>
            <p14:xfrm>
              <a:off x="5428528" y="2234270"/>
              <a:ext cx="6213600" cy="224280"/>
            </p14:xfrm>
          </p:contentPart>
        </mc:Choice>
        <mc:Fallback xmlns="">
          <p:pic>
            <p:nvPicPr>
              <p:cNvPr id="6" name="Ink 5">
                <a:extLst>
                  <a:ext uri="{FF2B5EF4-FFF2-40B4-BE49-F238E27FC236}">
                    <a16:creationId xmlns:a16="http://schemas.microsoft.com/office/drawing/2014/main" id="{38071438-BF7D-437F-B4C9-DBAFE73AE5E7}"/>
                  </a:ext>
                </a:extLst>
              </p:cNvPr>
              <p:cNvPicPr/>
              <p:nvPr/>
            </p:nvPicPr>
            <p:blipFill>
              <a:blip r:embed="rId6"/>
              <a:stretch>
                <a:fillRect/>
              </a:stretch>
            </p:blipFill>
            <p:spPr>
              <a:xfrm>
                <a:off x="5338888" y="2054630"/>
                <a:ext cx="6393240" cy="583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F63EB79C-22EB-4770-A383-7FD522D689AD}"/>
                  </a:ext>
                </a:extLst>
              </p14:cNvPr>
              <p14:cNvContentPartPr/>
              <p14:nvPr/>
            </p14:nvContentPartPr>
            <p14:xfrm>
              <a:off x="532888" y="3196190"/>
              <a:ext cx="9013680" cy="137160"/>
            </p14:xfrm>
          </p:contentPart>
        </mc:Choice>
        <mc:Fallback xmlns="">
          <p:pic>
            <p:nvPicPr>
              <p:cNvPr id="8" name="Ink 7">
                <a:extLst>
                  <a:ext uri="{FF2B5EF4-FFF2-40B4-BE49-F238E27FC236}">
                    <a16:creationId xmlns:a16="http://schemas.microsoft.com/office/drawing/2014/main" id="{F63EB79C-22EB-4770-A383-7FD522D689AD}"/>
                  </a:ext>
                </a:extLst>
              </p:cNvPr>
              <p:cNvPicPr/>
              <p:nvPr/>
            </p:nvPicPr>
            <p:blipFill>
              <a:blip r:embed="rId8"/>
              <a:stretch>
                <a:fillRect/>
              </a:stretch>
            </p:blipFill>
            <p:spPr>
              <a:xfrm>
                <a:off x="442888" y="3016190"/>
                <a:ext cx="9193320" cy="496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E64381A-15CC-4CAF-B959-58E54F1EA337}"/>
                  </a:ext>
                </a:extLst>
              </p14:cNvPr>
              <p14:cNvContentPartPr/>
              <p14:nvPr/>
            </p14:nvContentPartPr>
            <p14:xfrm>
              <a:off x="6170128" y="4095110"/>
              <a:ext cx="5141160" cy="147960"/>
            </p14:xfrm>
          </p:contentPart>
        </mc:Choice>
        <mc:Fallback xmlns="">
          <p:pic>
            <p:nvPicPr>
              <p:cNvPr id="9" name="Ink 8">
                <a:extLst>
                  <a:ext uri="{FF2B5EF4-FFF2-40B4-BE49-F238E27FC236}">
                    <a16:creationId xmlns:a16="http://schemas.microsoft.com/office/drawing/2014/main" id="{3E64381A-15CC-4CAF-B959-58E54F1EA337}"/>
                  </a:ext>
                </a:extLst>
              </p:cNvPr>
              <p:cNvPicPr/>
              <p:nvPr/>
            </p:nvPicPr>
            <p:blipFill>
              <a:blip r:embed="rId10"/>
              <a:stretch>
                <a:fillRect/>
              </a:stretch>
            </p:blipFill>
            <p:spPr>
              <a:xfrm>
                <a:off x="6080488" y="3915110"/>
                <a:ext cx="5320800" cy="507600"/>
              </a:xfrm>
              <a:prstGeom prst="rect">
                <a:avLst/>
              </a:prstGeom>
            </p:spPr>
          </p:pic>
        </mc:Fallback>
      </mc:AlternateContent>
    </p:spTree>
    <p:extLst>
      <p:ext uri="{BB962C8B-B14F-4D97-AF65-F5344CB8AC3E}">
        <p14:creationId xmlns:p14="http://schemas.microsoft.com/office/powerpoint/2010/main" val="17325012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1C8D-D119-452D-9F11-532F63990811}"/>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C836EF99-6F3C-40A0-845F-F0FD4E8838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889"/>
          <a:stretch/>
        </p:blipFill>
        <p:spPr>
          <a:xfrm>
            <a:off x="-225801" y="335902"/>
            <a:ext cx="12269755" cy="4952378"/>
          </a:xfrm>
        </p:spPr>
      </p:pic>
      <p:sp>
        <p:nvSpPr>
          <p:cNvPr id="4" name="Date Placeholder 3">
            <a:extLst>
              <a:ext uri="{FF2B5EF4-FFF2-40B4-BE49-F238E27FC236}">
                <a16:creationId xmlns:a16="http://schemas.microsoft.com/office/drawing/2014/main" id="{56EB6461-7343-4D40-BE65-8A4450E9CE5D}"/>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F65C0DE-3E6C-46B0-A099-D10B02D3C5A6}"/>
              </a:ext>
            </a:extLst>
          </p:cNvPr>
          <p:cNvSpPr>
            <a:spLocks noGrp="1"/>
          </p:cNvSpPr>
          <p:nvPr>
            <p:ph type="sldNum" sz="quarter" idx="12"/>
          </p:nvPr>
        </p:nvSpPr>
        <p:spPr/>
        <p:txBody>
          <a:bodyPr/>
          <a:lstStyle/>
          <a:p>
            <a:pPr>
              <a:defRPr/>
            </a:pPr>
            <a:fld id="{FF31D7A4-D898-45EE-A852-C051C11014A8}" type="slidenum">
              <a:rPr lang="ar-SA" altLang="en-US" smtClean="0"/>
              <a:pPr>
                <a:defRPr/>
              </a:pPr>
              <a:t>159</a:t>
            </a:fld>
            <a:endParaRPr lang="en-US" alt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6BD7A0E-7A13-4CC0-BA8F-57B6F1F60A58}"/>
                  </a:ext>
                </a:extLst>
              </p14:cNvPr>
              <p14:cNvContentPartPr/>
              <p14:nvPr/>
            </p14:nvContentPartPr>
            <p14:xfrm>
              <a:off x="279088" y="798590"/>
              <a:ext cx="9775440" cy="420480"/>
            </p14:xfrm>
          </p:contentPart>
        </mc:Choice>
        <mc:Fallback xmlns="">
          <p:pic>
            <p:nvPicPr>
              <p:cNvPr id="3" name="Ink 2">
                <a:extLst>
                  <a:ext uri="{FF2B5EF4-FFF2-40B4-BE49-F238E27FC236}">
                    <a16:creationId xmlns:a16="http://schemas.microsoft.com/office/drawing/2014/main" id="{F6BD7A0E-7A13-4CC0-BA8F-57B6F1F60A58}"/>
                  </a:ext>
                </a:extLst>
              </p:cNvPr>
              <p:cNvPicPr/>
              <p:nvPr/>
            </p:nvPicPr>
            <p:blipFill>
              <a:blip r:embed="rId4"/>
              <a:stretch>
                <a:fillRect/>
              </a:stretch>
            </p:blipFill>
            <p:spPr>
              <a:xfrm>
                <a:off x="189448" y="618950"/>
                <a:ext cx="9955080" cy="780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1219963-B560-4228-A8E5-8EFA5858C7BB}"/>
                  </a:ext>
                </a:extLst>
              </p14:cNvPr>
              <p14:cNvContentPartPr/>
              <p14:nvPr/>
            </p14:nvContentPartPr>
            <p14:xfrm>
              <a:off x="306808" y="2402750"/>
              <a:ext cx="9113760" cy="261720"/>
            </p14:xfrm>
          </p:contentPart>
        </mc:Choice>
        <mc:Fallback xmlns="">
          <p:pic>
            <p:nvPicPr>
              <p:cNvPr id="6" name="Ink 5">
                <a:extLst>
                  <a:ext uri="{FF2B5EF4-FFF2-40B4-BE49-F238E27FC236}">
                    <a16:creationId xmlns:a16="http://schemas.microsoft.com/office/drawing/2014/main" id="{C1219963-B560-4228-A8E5-8EFA5858C7BB}"/>
                  </a:ext>
                </a:extLst>
              </p:cNvPr>
              <p:cNvPicPr/>
              <p:nvPr/>
            </p:nvPicPr>
            <p:blipFill>
              <a:blip r:embed="rId6"/>
              <a:stretch>
                <a:fillRect/>
              </a:stretch>
            </p:blipFill>
            <p:spPr>
              <a:xfrm>
                <a:off x="216808" y="2223110"/>
                <a:ext cx="9293400" cy="621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3A2D821-89DB-41F9-953A-12064EFB868E}"/>
                  </a:ext>
                </a:extLst>
              </p14:cNvPr>
              <p14:cNvContentPartPr/>
              <p14:nvPr/>
            </p14:nvContentPartPr>
            <p14:xfrm>
              <a:off x="8237968" y="3293750"/>
              <a:ext cx="3105720" cy="106200"/>
            </p14:xfrm>
          </p:contentPart>
        </mc:Choice>
        <mc:Fallback xmlns="">
          <p:pic>
            <p:nvPicPr>
              <p:cNvPr id="8" name="Ink 7">
                <a:extLst>
                  <a:ext uri="{FF2B5EF4-FFF2-40B4-BE49-F238E27FC236}">
                    <a16:creationId xmlns:a16="http://schemas.microsoft.com/office/drawing/2014/main" id="{A3A2D821-89DB-41F9-953A-12064EFB868E}"/>
                  </a:ext>
                </a:extLst>
              </p:cNvPr>
              <p:cNvPicPr/>
              <p:nvPr/>
            </p:nvPicPr>
            <p:blipFill>
              <a:blip r:embed="rId8"/>
              <a:stretch>
                <a:fillRect/>
              </a:stretch>
            </p:blipFill>
            <p:spPr>
              <a:xfrm>
                <a:off x="8148328" y="3113750"/>
                <a:ext cx="3285360" cy="46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6A42480D-A860-4F32-9085-10E70A3EE246}"/>
                  </a:ext>
                </a:extLst>
              </p14:cNvPr>
              <p14:cNvContentPartPr/>
              <p14:nvPr/>
            </p14:nvContentPartPr>
            <p14:xfrm>
              <a:off x="755008" y="4007270"/>
              <a:ext cx="7087680" cy="87480"/>
            </p14:xfrm>
          </p:contentPart>
        </mc:Choice>
        <mc:Fallback xmlns="">
          <p:pic>
            <p:nvPicPr>
              <p:cNvPr id="9" name="Ink 8">
                <a:extLst>
                  <a:ext uri="{FF2B5EF4-FFF2-40B4-BE49-F238E27FC236}">
                    <a16:creationId xmlns:a16="http://schemas.microsoft.com/office/drawing/2014/main" id="{6A42480D-A860-4F32-9085-10E70A3EE246}"/>
                  </a:ext>
                </a:extLst>
              </p:cNvPr>
              <p:cNvPicPr/>
              <p:nvPr/>
            </p:nvPicPr>
            <p:blipFill>
              <a:blip r:embed="rId10"/>
              <a:stretch>
                <a:fillRect/>
              </a:stretch>
            </p:blipFill>
            <p:spPr>
              <a:xfrm>
                <a:off x="665008" y="3827630"/>
                <a:ext cx="7267320" cy="447120"/>
              </a:xfrm>
              <a:prstGeom prst="rect">
                <a:avLst/>
              </a:prstGeom>
            </p:spPr>
          </p:pic>
        </mc:Fallback>
      </mc:AlternateContent>
    </p:spTree>
    <p:extLst>
      <p:ext uri="{BB962C8B-B14F-4D97-AF65-F5344CB8AC3E}">
        <p14:creationId xmlns:p14="http://schemas.microsoft.com/office/powerpoint/2010/main" val="1276493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5357D-5043-4C8D-8BCE-BEB84D63503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5763E1B-5029-49BC-BF91-AE47DD8360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6634" y="62754"/>
            <a:ext cx="15248964" cy="6795246"/>
          </a:xfrm>
        </p:spPr>
      </p:pic>
    </p:spTree>
    <p:extLst>
      <p:ext uri="{BB962C8B-B14F-4D97-AF65-F5344CB8AC3E}">
        <p14:creationId xmlns:p14="http://schemas.microsoft.com/office/powerpoint/2010/main" val="9545999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1A3A-D42C-B72B-8771-D68F491B1C1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3416B18-1DA6-1737-BE56-ECA8B02B31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922" y="1112994"/>
            <a:ext cx="10745853" cy="4424766"/>
          </a:xfrm>
        </p:spPr>
      </p:pic>
      <p:sp>
        <p:nvSpPr>
          <p:cNvPr id="4" name="Date Placeholder 3">
            <a:extLst>
              <a:ext uri="{FF2B5EF4-FFF2-40B4-BE49-F238E27FC236}">
                <a16:creationId xmlns:a16="http://schemas.microsoft.com/office/drawing/2014/main" id="{1B135DC0-D829-A26C-CC54-FD88293D4CBD}"/>
              </a:ext>
            </a:extLst>
          </p:cNvPr>
          <p:cNvSpPr>
            <a:spLocks noGrp="1"/>
          </p:cNvSpPr>
          <p:nvPr>
            <p:ph type="dt" sz="half" idx="10"/>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6BA54FA-C955-FB18-D7C2-AA788ECA2CCE}"/>
              </a:ext>
            </a:extLst>
          </p:cNvPr>
          <p:cNvSpPr>
            <a:spLocks noGrp="1"/>
          </p:cNvSpPr>
          <p:nvPr>
            <p:ph type="sldNum" sz="quarter" idx="12"/>
          </p:nvPr>
        </p:nvSpPr>
        <p:spPr/>
        <p:txBody>
          <a:bodyPr/>
          <a:lstStyle/>
          <a:p>
            <a:pPr>
              <a:defRPr/>
            </a:pPr>
            <a:fld id="{FF31D7A4-D898-45EE-A852-C051C11014A8}" type="slidenum">
              <a:rPr lang="ar-SA" altLang="en-US" smtClean="0"/>
              <a:pPr>
                <a:defRPr/>
              </a:pPr>
              <a:t>160</a:t>
            </a:fld>
            <a:endParaRPr lang="en-US" altLang="en-US"/>
          </a:p>
        </p:txBody>
      </p:sp>
    </p:spTree>
    <p:extLst>
      <p:ext uri="{BB962C8B-B14F-4D97-AF65-F5344CB8AC3E}">
        <p14:creationId xmlns:p14="http://schemas.microsoft.com/office/powerpoint/2010/main" val="24576548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EDCE-363D-493F-B83D-B16E2BC7567B}"/>
              </a:ext>
            </a:extLst>
          </p:cNvPr>
          <p:cNvSpPr>
            <a:spLocks noGrp="1"/>
          </p:cNvSpPr>
          <p:nvPr>
            <p:ph type="title"/>
          </p:nvPr>
        </p:nvSpPr>
        <p:spPr/>
        <p:txBody>
          <a:bodyPr/>
          <a:lstStyle/>
          <a:p>
            <a:pPr algn="ctr" rtl="1"/>
            <a:r>
              <a:rPr lang="ar-SA" b="1" u="sng" dirty="0">
                <a:solidFill>
                  <a:schemeClr val="accent4"/>
                </a:solidFill>
                <a:highlight>
                  <a:srgbClr val="00FFFF"/>
                </a:highlight>
              </a:rPr>
              <a:t>الفرع الثاني: مبدأ الفصل بين السلطات</a:t>
            </a:r>
            <a:endParaRPr lang="en-US" b="1" u="sng" dirty="0">
              <a:solidFill>
                <a:schemeClr val="accent4"/>
              </a:solidFill>
              <a:highlight>
                <a:srgbClr val="00FFFF"/>
              </a:highlight>
            </a:endParaRPr>
          </a:p>
        </p:txBody>
      </p:sp>
      <p:pic>
        <p:nvPicPr>
          <p:cNvPr id="5" name="Content Placeholder 4" descr="A piece of paper with writing&#10;&#10;Description automatically generated with medium confidence">
            <a:extLst>
              <a:ext uri="{FF2B5EF4-FFF2-40B4-BE49-F238E27FC236}">
                <a16:creationId xmlns:a16="http://schemas.microsoft.com/office/drawing/2014/main" id="{EE5F12C5-ED1D-4EE5-883D-526849A55D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8007" b="35667"/>
          <a:stretch/>
        </p:blipFill>
        <p:spPr>
          <a:xfrm>
            <a:off x="0" y="2006442"/>
            <a:ext cx="12276667" cy="2891768"/>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E82AC8CE-C810-4B5C-BEAC-47345A52A7E1}"/>
                  </a:ext>
                </a:extLst>
              </p14:cNvPr>
              <p14:cNvContentPartPr/>
              <p14:nvPr/>
            </p14:nvContentPartPr>
            <p14:xfrm>
              <a:off x="1351491" y="2274411"/>
              <a:ext cx="9251640" cy="303120"/>
            </p14:xfrm>
          </p:contentPart>
        </mc:Choice>
        <mc:Fallback xmlns="">
          <p:pic>
            <p:nvPicPr>
              <p:cNvPr id="3" name="Ink 2">
                <a:extLst>
                  <a:ext uri="{FF2B5EF4-FFF2-40B4-BE49-F238E27FC236}">
                    <a16:creationId xmlns:a16="http://schemas.microsoft.com/office/drawing/2014/main" id="{E82AC8CE-C810-4B5C-BEAC-47345A52A7E1}"/>
                  </a:ext>
                </a:extLst>
              </p:cNvPr>
              <p:cNvPicPr/>
              <p:nvPr/>
            </p:nvPicPr>
            <p:blipFill>
              <a:blip r:embed="rId4"/>
              <a:stretch>
                <a:fillRect/>
              </a:stretch>
            </p:blipFill>
            <p:spPr>
              <a:xfrm>
                <a:off x="1261491" y="2094771"/>
                <a:ext cx="9431280" cy="662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09D2A54-31D3-4D37-A709-C4E3913FC97E}"/>
                  </a:ext>
                </a:extLst>
              </p14:cNvPr>
              <p14:cNvContentPartPr/>
              <p14:nvPr/>
            </p14:nvContentPartPr>
            <p14:xfrm>
              <a:off x="1283451" y="3319851"/>
              <a:ext cx="1253160" cy="360"/>
            </p14:xfrm>
          </p:contentPart>
        </mc:Choice>
        <mc:Fallback xmlns="">
          <p:pic>
            <p:nvPicPr>
              <p:cNvPr id="4" name="Ink 3">
                <a:extLst>
                  <a:ext uri="{FF2B5EF4-FFF2-40B4-BE49-F238E27FC236}">
                    <a16:creationId xmlns:a16="http://schemas.microsoft.com/office/drawing/2014/main" id="{609D2A54-31D3-4D37-A709-C4E3913FC97E}"/>
                  </a:ext>
                </a:extLst>
              </p:cNvPr>
              <p:cNvPicPr/>
              <p:nvPr/>
            </p:nvPicPr>
            <p:blipFill>
              <a:blip r:embed="rId6"/>
              <a:stretch>
                <a:fillRect/>
              </a:stretch>
            </p:blipFill>
            <p:spPr>
              <a:xfrm>
                <a:off x="1193451" y="3140211"/>
                <a:ext cx="14328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68410B7-7A2B-4252-9704-4EC429E6D4F1}"/>
                  </a:ext>
                </a:extLst>
              </p14:cNvPr>
              <p14:cNvContentPartPr/>
              <p14:nvPr/>
            </p14:nvContentPartPr>
            <p14:xfrm>
              <a:off x="5978571" y="3853011"/>
              <a:ext cx="1282680" cy="78120"/>
            </p14:xfrm>
          </p:contentPart>
        </mc:Choice>
        <mc:Fallback xmlns="">
          <p:pic>
            <p:nvPicPr>
              <p:cNvPr id="6" name="Ink 5">
                <a:extLst>
                  <a:ext uri="{FF2B5EF4-FFF2-40B4-BE49-F238E27FC236}">
                    <a16:creationId xmlns:a16="http://schemas.microsoft.com/office/drawing/2014/main" id="{068410B7-7A2B-4252-9704-4EC429E6D4F1}"/>
                  </a:ext>
                </a:extLst>
              </p:cNvPr>
              <p:cNvPicPr/>
              <p:nvPr/>
            </p:nvPicPr>
            <p:blipFill>
              <a:blip r:embed="rId8"/>
              <a:stretch>
                <a:fillRect/>
              </a:stretch>
            </p:blipFill>
            <p:spPr>
              <a:xfrm>
                <a:off x="5888931" y="3673011"/>
                <a:ext cx="14623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6B7764C-25C9-45B0-826A-EA6D71CD16A2}"/>
                  </a:ext>
                </a:extLst>
              </p14:cNvPr>
              <p14:cNvContentPartPr/>
              <p14:nvPr/>
            </p14:nvContentPartPr>
            <p14:xfrm>
              <a:off x="13084611" y="3167571"/>
              <a:ext cx="360" cy="360"/>
            </p14:xfrm>
          </p:contentPart>
        </mc:Choice>
        <mc:Fallback xmlns="">
          <p:pic>
            <p:nvPicPr>
              <p:cNvPr id="7" name="Ink 6">
                <a:extLst>
                  <a:ext uri="{FF2B5EF4-FFF2-40B4-BE49-F238E27FC236}">
                    <a16:creationId xmlns:a16="http://schemas.microsoft.com/office/drawing/2014/main" id="{16B7764C-25C9-45B0-826A-EA6D71CD16A2}"/>
                  </a:ext>
                </a:extLst>
              </p:cNvPr>
              <p:cNvPicPr/>
              <p:nvPr/>
            </p:nvPicPr>
            <p:blipFill>
              <a:blip r:embed="rId10"/>
              <a:stretch>
                <a:fillRect/>
              </a:stretch>
            </p:blipFill>
            <p:spPr>
              <a:xfrm>
                <a:off x="12994971" y="298793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23E88728-0595-4703-AC4C-0CDA1B92B462}"/>
                  </a:ext>
                </a:extLst>
              </p14:cNvPr>
              <p14:cNvContentPartPr/>
              <p14:nvPr/>
            </p14:nvContentPartPr>
            <p14:xfrm>
              <a:off x="13084611" y="3167571"/>
              <a:ext cx="360" cy="360"/>
            </p14:xfrm>
          </p:contentPart>
        </mc:Choice>
        <mc:Fallback xmlns="">
          <p:pic>
            <p:nvPicPr>
              <p:cNvPr id="8" name="Ink 7">
                <a:extLst>
                  <a:ext uri="{FF2B5EF4-FFF2-40B4-BE49-F238E27FC236}">
                    <a16:creationId xmlns:a16="http://schemas.microsoft.com/office/drawing/2014/main" id="{23E88728-0595-4703-AC4C-0CDA1B92B462}"/>
                  </a:ext>
                </a:extLst>
              </p:cNvPr>
              <p:cNvPicPr/>
              <p:nvPr/>
            </p:nvPicPr>
            <p:blipFill>
              <a:blip r:embed="rId10"/>
              <a:stretch>
                <a:fillRect/>
              </a:stretch>
            </p:blipFill>
            <p:spPr>
              <a:xfrm>
                <a:off x="12994971" y="298793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B24046B5-D16C-4F8B-88DD-9F1CEB6E0519}"/>
                  </a:ext>
                </a:extLst>
              </p14:cNvPr>
              <p14:cNvContentPartPr/>
              <p14:nvPr/>
            </p14:nvContentPartPr>
            <p14:xfrm>
              <a:off x="8427688" y="3842390"/>
              <a:ext cx="1645560" cy="104040"/>
            </p14:xfrm>
          </p:contentPart>
        </mc:Choice>
        <mc:Fallback xmlns="">
          <p:pic>
            <p:nvPicPr>
              <p:cNvPr id="9" name="Ink 8">
                <a:extLst>
                  <a:ext uri="{FF2B5EF4-FFF2-40B4-BE49-F238E27FC236}">
                    <a16:creationId xmlns:a16="http://schemas.microsoft.com/office/drawing/2014/main" id="{B24046B5-D16C-4F8B-88DD-9F1CEB6E0519}"/>
                  </a:ext>
                </a:extLst>
              </p:cNvPr>
              <p:cNvPicPr/>
              <p:nvPr/>
            </p:nvPicPr>
            <p:blipFill>
              <a:blip r:embed="rId13"/>
              <a:stretch>
                <a:fillRect/>
              </a:stretch>
            </p:blipFill>
            <p:spPr>
              <a:xfrm>
                <a:off x="8337688" y="3662750"/>
                <a:ext cx="1825200" cy="463680"/>
              </a:xfrm>
              <a:prstGeom prst="rect">
                <a:avLst/>
              </a:prstGeom>
            </p:spPr>
          </p:pic>
        </mc:Fallback>
      </mc:AlternateContent>
    </p:spTree>
    <p:extLst>
      <p:ext uri="{BB962C8B-B14F-4D97-AF65-F5344CB8AC3E}">
        <p14:creationId xmlns:p14="http://schemas.microsoft.com/office/powerpoint/2010/main" val="17274657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641F-78C5-48CA-9E0C-A52FC83BA5B0}"/>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3B8D1F6D-E2D9-4A07-931C-37804A5E5F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889" t="4326" r="8063" b="79352"/>
          <a:stretch/>
        </p:blipFill>
        <p:spPr>
          <a:xfrm>
            <a:off x="765110" y="1371600"/>
            <a:ext cx="10282301" cy="315468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C4CA43-31C9-4D24-829A-3FB116639D46}"/>
                  </a:ext>
                </a:extLst>
              </p14:cNvPr>
              <p14:cNvContentPartPr/>
              <p14:nvPr/>
            </p14:nvContentPartPr>
            <p14:xfrm>
              <a:off x="2179491" y="2597691"/>
              <a:ext cx="8588880" cy="132840"/>
            </p14:xfrm>
          </p:contentPart>
        </mc:Choice>
        <mc:Fallback xmlns="">
          <p:pic>
            <p:nvPicPr>
              <p:cNvPr id="6" name="Ink 5">
                <a:extLst>
                  <a:ext uri="{FF2B5EF4-FFF2-40B4-BE49-F238E27FC236}">
                    <a16:creationId xmlns:a16="http://schemas.microsoft.com/office/drawing/2014/main" id="{E4C4CA43-31C9-4D24-829A-3FB116639D46}"/>
                  </a:ext>
                </a:extLst>
              </p:cNvPr>
              <p:cNvPicPr/>
              <p:nvPr/>
            </p:nvPicPr>
            <p:blipFill>
              <a:blip r:embed="rId4"/>
              <a:stretch>
                <a:fillRect/>
              </a:stretch>
            </p:blipFill>
            <p:spPr>
              <a:xfrm>
                <a:off x="2089491" y="2418051"/>
                <a:ext cx="8768520" cy="492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F4B5121-8A24-456C-9365-E7DB62975960}"/>
                  </a:ext>
                </a:extLst>
              </p14:cNvPr>
              <p14:cNvContentPartPr/>
              <p14:nvPr/>
            </p14:nvContentPartPr>
            <p14:xfrm>
              <a:off x="528891" y="1631811"/>
              <a:ext cx="9916560" cy="46440"/>
            </p14:xfrm>
          </p:contentPart>
        </mc:Choice>
        <mc:Fallback xmlns="">
          <p:pic>
            <p:nvPicPr>
              <p:cNvPr id="7" name="Ink 6">
                <a:extLst>
                  <a:ext uri="{FF2B5EF4-FFF2-40B4-BE49-F238E27FC236}">
                    <a16:creationId xmlns:a16="http://schemas.microsoft.com/office/drawing/2014/main" id="{1F4B5121-8A24-456C-9365-E7DB62975960}"/>
                  </a:ext>
                </a:extLst>
              </p:cNvPr>
              <p:cNvPicPr/>
              <p:nvPr/>
            </p:nvPicPr>
            <p:blipFill>
              <a:blip r:embed="rId6"/>
              <a:stretch>
                <a:fillRect/>
              </a:stretch>
            </p:blipFill>
            <p:spPr>
              <a:xfrm>
                <a:off x="439251" y="1451811"/>
                <a:ext cx="10096200" cy="406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7C8BBCDB-8B77-4D55-B382-467E69A9A7DA}"/>
                  </a:ext>
                </a:extLst>
              </p14:cNvPr>
              <p14:cNvContentPartPr/>
              <p14:nvPr/>
            </p14:nvContentPartPr>
            <p14:xfrm>
              <a:off x="933568" y="3340190"/>
              <a:ext cx="2845080" cy="122760"/>
            </p14:xfrm>
          </p:contentPart>
        </mc:Choice>
        <mc:Fallback xmlns="">
          <p:pic>
            <p:nvPicPr>
              <p:cNvPr id="3" name="Ink 2">
                <a:extLst>
                  <a:ext uri="{FF2B5EF4-FFF2-40B4-BE49-F238E27FC236}">
                    <a16:creationId xmlns:a16="http://schemas.microsoft.com/office/drawing/2014/main" id="{7C8BBCDB-8B77-4D55-B382-467E69A9A7DA}"/>
                  </a:ext>
                </a:extLst>
              </p:cNvPr>
              <p:cNvPicPr/>
              <p:nvPr/>
            </p:nvPicPr>
            <p:blipFill>
              <a:blip r:embed="rId8"/>
              <a:stretch>
                <a:fillRect/>
              </a:stretch>
            </p:blipFill>
            <p:spPr>
              <a:xfrm>
                <a:off x="843928" y="3160190"/>
                <a:ext cx="3024720" cy="482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59C8D7C6-4A54-4E3F-9808-9E91DBD0E97F}"/>
                  </a:ext>
                </a:extLst>
              </p14:cNvPr>
              <p14:cNvContentPartPr/>
              <p14:nvPr/>
            </p14:nvContentPartPr>
            <p14:xfrm>
              <a:off x="6922168" y="4031030"/>
              <a:ext cx="3891960" cy="169200"/>
            </p14:xfrm>
          </p:contentPart>
        </mc:Choice>
        <mc:Fallback xmlns="">
          <p:pic>
            <p:nvPicPr>
              <p:cNvPr id="4" name="Ink 3">
                <a:extLst>
                  <a:ext uri="{FF2B5EF4-FFF2-40B4-BE49-F238E27FC236}">
                    <a16:creationId xmlns:a16="http://schemas.microsoft.com/office/drawing/2014/main" id="{59C8D7C6-4A54-4E3F-9808-9E91DBD0E97F}"/>
                  </a:ext>
                </a:extLst>
              </p:cNvPr>
              <p:cNvPicPr/>
              <p:nvPr/>
            </p:nvPicPr>
            <p:blipFill>
              <a:blip r:embed="rId10"/>
              <a:stretch>
                <a:fillRect/>
              </a:stretch>
            </p:blipFill>
            <p:spPr>
              <a:xfrm>
                <a:off x="6832528" y="3851030"/>
                <a:ext cx="4071600" cy="528840"/>
              </a:xfrm>
              <a:prstGeom prst="rect">
                <a:avLst/>
              </a:prstGeom>
            </p:spPr>
          </p:pic>
        </mc:Fallback>
      </mc:AlternateContent>
    </p:spTree>
    <p:extLst>
      <p:ext uri="{BB962C8B-B14F-4D97-AF65-F5344CB8AC3E}">
        <p14:creationId xmlns:p14="http://schemas.microsoft.com/office/powerpoint/2010/main" val="41440876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641F-78C5-48CA-9E0C-A52FC83BA5B0}"/>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3B8D1F6D-E2D9-4A07-931C-37804A5E5F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498" b="63187"/>
          <a:stretch/>
        </p:blipFill>
        <p:spPr>
          <a:xfrm>
            <a:off x="-762000" y="1312080"/>
            <a:ext cx="12845143" cy="3153240"/>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C4CA43-31C9-4D24-829A-3FB116639D46}"/>
                  </a:ext>
                </a:extLst>
              </p14:cNvPr>
              <p14:cNvContentPartPr/>
              <p14:nvPr/>
            </p14:nvContentPartPr>
            <p14:xfrm>
              <a:off x="2179491" y="2597691"/>
              <a:ext cx="8588880" cy="132840"/>
            </p14:xfrm>
          </p:contentPart>
        </mc:Choice>
        <mc:Fallback xmlns="">
          <p:pic>
            <p:nvPicPr>
              <p:cNvPr id="6" name="Ink 5">
                <a:extLst>
                  <a:ext uri="{FF2B5EF4-FFF2-40B4-BE49-F238E27FC236}">
                    <a16:creationId xmlns:a16="http://schemas.microsoft.com/office/drawing/2014/main" id="{E4C4CA43-31C9-4D24-829A-3FB116639D46}"/>
                  </a:ext>
                </a:extLst>
              </p:cNvPr>
              <p:cNvPicPr/>
              <p:nvPr/>
            </p:nvPicPr>
            <p:blipFill>
              <a:blip r:embed="rId4"/>
              <a:stretch>
                <a:fillRect/>
              </a:stretch>
            </p:blipFill>
            <p:spPr>
              <a:xfrm>
                <a:off x="2089491" y="2417202"/>
                <a:ext cx="8768520" cy="49345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F4B5121-8A24-456C-9365-E7DB62975960}"/>
                  </a:ext>
                </a:extLst>
              </p14:cNvPr>
              <p14:cNvContentPartPr/>
              <p14:nvPr/>
            </p14:nvContentPartPr>
            <p14:xfrm>
              <a:off x="528891" y="1631811"/>
              <a:ext cx="9916560" cy="46440"/>
            </p14:xfrm>
          </p:contentPart>
        </mc:Choice>
        <mc:Fallback xmlns="">
          <p:pic>
            <p:nvPicPr>
              <p:cNvPr id="7" name="Ink 6">
                <a:extLst>
                  <a:ext uri="{FF2B5EF4-FFF2-40B4-BE49-F238E27FC236}">
                    <a16:creationId xmlns:a16="http://schemas.microsoft.com/office/drawing/2014/main" id="{1F4B5121-8A24-456C-9365-E7DB62975960}"/>
                  </a:ext>
                </a:extLst>
              </p:cNvPr>
              <p:cNvPicPr/>
              <p:nvPr/>
            </p:nvPicPr>
            <p:blipFill>
              <a:blip r:embed="rId6"/>
              <a:stretch>
                <a:fillRect/>
              </a:stretch>
            </p:blipFill>
            <p:spPr>
              <a:xfrm>
                <a:off x="438891" y="1453196"/>
                <a:ext cx="10096200" cy="40331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5353A7DD-7BB7-47A3-8286-FD487DD889D8}"/>
                  </a:ext>
                </a:extLst>
              </p14:cNvPr>
              <p14:cNvContentPartPr/>
              <p14:nvPr/>
            </p14:nvContentPartPr>
            <p14:xfrm>
              <a:off x="812248" y="3404630"/>
              <a:ext cx="1231200" cy="10800"/>
            </p14:xfrm>
          </p:contentPart>
        </mc:Choice>
        <mc:Fallback xmlns="">
          <p:pic>
            <p:nvPicPr>
              <p:cNvPr id="3" name="Ink 2">
                <a:extLst>
                  <a:ext uri="{FF2B5EF4-FFF2-40B4-BE49-F238E27FC236}">
                    <a16:creationId xmlns:a16="http://schemas.microsoft.com/office/drawing/2014/main" id="{5353A7DD-7BB7-47A3-8286-FD487DD889D8}"/>
                  </a:ext>
                </a:extLst>
              </p:cNvPr>
              <p:cNvPicPr/>
              <p:nvPr/>
            </p:nvPicPr>
            <p:blipFill>
              <a:blip r:embed="rId8"/>
              <a:stretch>
                <a:fillRect/>
              </a:stretch>
            </p:blipFill>
            <p:spPr>
              <a:xfrm>
                <a:off x="722608" y="3224630"/>
                <a:ext cx="141084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E183CF07-2ECE-4477-B024-EA24B77F6837}"/>
                  </a:ext>
                </a:extLst>
              </p14:cNvPr>
              <p14:cNvContentPartPr/>
              <p14:nvPr/>
            </p14:nvContentPartPr>
            <p14:xfrm>
              <a:off x="8254888" y="4113830"/>
              <a:ext cx="2764800" cy="30240"/>
            </p14:xfrm>
          </p:contentPart>
        </mc:Choice>
        <mc:Fallback xmlns="">
          <p:pic>
            <p:nvPicPr>
              <p:cNvPr id="4" name="Ink 3">
                <a:extLst>
                  <a:ext uri="{FF2B5EF4-FFF2-40B4-BE49-F238E27FC236}">
                    <a16:creationId xmlns:a16="http://schemas.microsoft.com/office/drawing/2014/main" id="{E183CF07-2ECE-4477-B024-EA24B77F6837}"/>
                  </a:ext>
                </a:extLst>
              </p:cNvPr>
              <p:cNvPicPr/>
              <p:nvPr/>
            </p:nvPicPr>
            <p:blipFill>
              <a:blip r:embed="rId10"/>
              <a:stretch>
                <a:fillRect/>
              </a:stretch>
            </p:blipFill>
            <p:spPr>
              <a:xfrm>
                <a:off x="8164888" y="3933830"/>
                <a:ext cx="2944440" cy="389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19F6DD62-7918-4F3E-A845-21BEC594EFB3}"/>
                  </a:ext>
                </a:extLst>
              </p14:cNvPr>
              <p14:cNvContentPartPr/>
              <p14:nvPr/>
            </p14:nvContentPartPr>
            <p14:xfrm>
              <a:off x="8313208" y="4216790"/>
              <a:ext cx="2644200" cy="234720"/>
            </p14:xfrm>
          </p:contentPart>
        </mc:Choice>
        <mc:Fallback xmlns="">
          <p:pic>
            <p:nvPicPr>
              <p:cNvPr id="8" name="Ink 7">
                <a:extLst>
                  <a:ext uri="{FF2B5EF4-FFF2-40B4-BE49-F238E27FC236}">
                    <a16:creationId xmlns:a16="http://schemas.microsoft.com/office/drawing/2014/main" id="{19F6DD62-7918-4F3E-A845-21BEC594EFB3}"/>
                  </a:ext>
                </a:extLst>
              </p:cNvPr>
              <p:cNvPicPr/>
              <p:nvPr/>
            </p:nvPicPr>
            <p:blipFill>
              <a:blip r:embed="rId12"/>
              <a:stretch>
                <a:fillRect/>
              </a:stretch>
            </p:blipFill>
            <p:spPr>
              <a:xfrm>
                <a:off x="8223568" y="4036790"/>
                <a:ext cx="2823840" cy="594360"/>
              </a:xfrm>
              <a:prstGeom prst="rect">
                <a:avLst/>
              </a:prstGeom>
            </p:spPr>
          </p:pic>
        </mc:Fallback>
      </mc:AlternateContent>
    </p:spTree>
    <p:extLst>
      <p:ext uri="{BB962C8B-B14F-4D97-AF65-F5344CB8AC3E}">
        <p14:creationId xmlns:p14="http://schemas.microsoft.com/office/powerpoint/2010/main" val="1503827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FBD-CFB0-4482-9CAA-5EE2EBEBECD0}"/>
              </a:ext>
            </a:extLst>
          </p:cNvPr>
          <p:cNvSpPr>
            <a:spLocks noGrp="1"/>
          </p:cNvSpPr>
          <p:nvPr>
            <p:ph type="title"/>
          </p:nvPr>
        </p:nvSpPr>
        <p:spPr/>
        <p:txBody>
          <a:bodyPr>
            <a:normAutofit/>
          </a:bodyPr>
          <a:lstStyle/>
          <a:p>
            <a:pPr algn="r" rtl="1"/>
            <a:r>
              <a:rPr lang="ar-SA" sz="4800" b="1" dirty="0">
                <a:solidFill>
                  <a:schemeClr val="bg1"/>
                </a:solidFill>
                <a:highlight>
                  <a:srgbClr val="FFFF00"/>
                </a:highlight>
              </a:rPr>
              <a:t>الفرع الثاني: مبدأ سيادة القانون</a:t>
            </a:r>
            <a:endParaRPr lang="en-US" sz="4800" b="1" dirty="0">
              <a:solidFill>
                <a:schemeClr val="bg1"/>
              </a:solidFill>
              <a:highlight>
                <a:srgbClr val="FFFF00"/>
              </a:highlight>
            </a:endParaRPr>
          </a:p>
        </p:txBody>
      </p:sp>
      <p:pic>
        <p:nvPicPr>
          <p:cNvPr id="5" name="Content Placeholder 4" descr="Text, letter&#10;&#10;Description automatically generated">
            <a:extLst>
              <a:ext uri="{FF2B5EF4-FFF2-40B4-BE49-F238E27FC236}">
                <a16:creationId xmlns:a16="http://schemas.microsoft.com/office/drawing/2014/main" id="{E3CBD5CE-9C02-4059-A0D4-BD4CBB7599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532" t="36071" r="7484" b="42387"/>
          <a:stretch/>
        </p:blipFill>
        <p:spPr>
          <a:xfrm>
            <a:off x="178147" y="2141866"/>
            <a:ext cx="11360709" cy="385347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155D9078-247E-44EC-BA5E-C3F8D8234FB2}"/>
                  </a:ext>
                </a:extLst>
              </p14:cNvPr>
              <p14:cNvContentPartPr/>
              <p14:nvPr/>
            </p14:nvContentPartPr>
            <p14:xfrm>
              <a:off x="831291" y="3140571"/>
              <a:ext cx="7615800" cy="178920"/>
            </p14:xfrm>
          </p:contentPart>
        </mc:Choice>
        <mc:Fallback xmlns="">
          <p:pic>
            <p:nvPicPr>
              <p:cNvPr id="7" name="Ink 6">
                <a:extLst>
                  <a:ext uri="{FF2B5EF4-FFF2-40B4-BE49-F238E27FC236}">
                    <a16:creationId xmlns:a16="http://schemas.microsoft.com/office/drawing/2014/main" id="{155D9078-247E-44EC-BA5E-C3F8D8234FB2}"/>
                  </a:ext>
                </a:extLst>
              </p:cNvPr>
              <p:cNvPicPr/>
              <p:nvPr/>
            </p:nvPicPr>
            <p:blipFill>
              <a:blip r:embed="rId6"/>
              <a:stretch>
                <a:fillRect/>
              </a:stretch>
            </p:blipFill>
            <p:spPr>
              <a:xfrm>
                <a:off x="741291" y="2960571"/>
                <a:ext cx="7795440"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19DAD8F-BEE2-45FA-B10A-6E6E55C7947E}"/>
                  </a:ext>
                </a:extLst>
              </p14:cNvPr>
              <p14:cNvContentPartPr/>
              <p14:nvPr/>
            </p14:nvContentPartPr>
            <p14:xfrm>
              <a:off x="1224771" y="4337211"/>
              <a:ext cx="7610040" cy="85680"/>
            </p14:xfrm>
          </p:contentPart>
        </mc:Choice>
        <mc:Fallback xmlns="">
          <p:pic>
            <p:nvPicPr>
              <p:cNvPr id="8" name="Ink 7">
                <a:extLst>
                  <a:ext uri="{FF2B5EF4-FFF2-40B4-BE49-F238E27FC236}">
                    <a16:creationId xmlns:a16="http://schemas.microsoft.com/office/drawing/2014/main" id="{D19DAD8F-BEE2-45FA-B10A-6E6E55C7947E}"/>
                  </a:ext>
                </a:extLst>
              </p:cNvPr>
              <p:cNvPicPr/>
              <p:nvPr/>
            </p:nvPicPr>
            <p:blipFill>
              <a:blip r:embed="rId8"/>
              <a:stretch>
                <a:fillRect/>
              </a:stretch>
            </p:blipFill>
            <p:spPr>
              <a:xfrm>
                <a:off x="1135131" y="4157211"/>
                <a:ext cx="7789680" cy="445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96CDD5A4-46AC-401D-B9E5-2E06FA5833DA}"/>
                  </a:ext>
                </a:extLst>
              </p14:cNvPr>
              <p14:cNvContentPartPr/>
              <p14:nvPr/>
            </p14:nvContentPartPr>
            <p14:xfrm>
              <a:off x="11429880" y="2789040"/>
              <a:ext cx="360" cy="360"/>
            </p14:xfrm>
          </p:contentPart>
        </mc:Choice>
        <mc:Fallback xmlns="">
          <p:pic>
            <p:nvPicPr>
              <p:cNvPr id="9" name="Ink 8">
                <a:extLst>
                  <a:ext uri="{FF2B5EF4-FFF2-40B4-BE49-F238E27FC236}">
                    <a16:creationId xmlns:a16="http://schemas.microsoft.com/office/drawing/2014/main" id="{96CDD5A4-46AC-401D-B9E5-2E06FA5833DA}"/>
                  </a:ext>
                </a:extLst>
              </p:cNvPr>
              <p:cNvPicPr/>
              <p:nvPr/>
            </p:nvPicPr>
            <p:blipFill>
              <a:blip r:embed="rId10"/>
              <a:stretch>
                <a:fillRect/>
              </a:stretch>
            </p:blipFill>
            <p:spPr>
              <a:xfrm>
                <a:off x="11339880" y="2609040"/>
                <a:ext cx="180000" cy="360000"/>
              </a:xfrm>
              <a:prstGeom prst="rect">
                <a:avLst/>
              </a:prstGeom>
            </p:spPr>
          </p:pic>
        </mc:Fallback>
      </mc:AlternateContent>
    </p:spTree>
    <p:extLst>
      <p:ext uri="{BB962C8B-B14F-4D97-AF65-F5344CB8AC3E}">
        <p14:creationId xmlns:p14="http://schemas.microsoft.com/office/powerpoint/2010/main" val="25907186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E3CBD5CE-9C02-4059-A0D4-BD4CBB7599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532" t="57283" r="7484" b="28553"/>
          <a:stretch/>
        </p:blipFill>
        <p:spPr>
          <a:xfrm>
            <a:off x="195942" y="1820512"/>
            <a:ext cx="11832771" cy="3056288"/>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6CDD5A4-46AC-401D-B9E5-2E06FA5833DA}"/>
                  </a:ext>
                </a:extLst>
              </p14:cNvPr>
              <p14:cNvContentPartPr/>
              <p14:nvPr/>
            </p14:nvContentPartPr>
            <p14:xfrm>
              <a:off x="11429880" y="2789040"/>
              <a:ext cx="360" cy="360"/>
            </p14:xfrm>
          </p:contentPart>
        </mc:Choice>
        <mc:Fallback xmlns="">
          <p:pic>
            <p:nvPicPr>
              <p:cNvPr id="9" name="Ink 8">
                <a:extLst>
                  <a:ext uri="{FF2B5EF4-FFF2-40B4-BE49-F238E27FC236}">
                    <a16:creationId xmlns:a16="http://schemas.microsoft.com/office/drawing/2014/main" id="{96CDD5A4-46AC-401D-B9E5-2E06FA5833DA}"/>
                  </a:ext>
                </a:extLst>
              </p:cNvPr>
              <p:cNvPicPr/>
              <p:nvPr/>
            </p:nvPicPr>
            <p:blipFill>
              <a:blip r:embed="rId4"/>
              <a:stretch>
                <a:fillRect/>
              </a:stretch>
            </p:blipFill>
            <p:spPr>
              <a:xfrm>
                <a:off x="11339880" y="2609040"/>
                <a:ext cx="180000" cy="360000"/>
              </a:xfrm>
              <a:prstGeom prst="rect">
                <a:avLst/>
              </a:prstGeom>
            </p:spPr>
          </p:pic>
        </mc:Fallback>
      </mc:AlternateContent>
      <p:sp>
        <p:nvSpPr>
          <p:cNvPr id="4" name="Title 3">
            <a:extLst>
              <a:ext uri="{FF2B5EF4-FFF2-40B4-BE49-F238E27FC236}">
                <a16:creationId xmlns:a16="http://schemas.microsoft.com/office/drawing/2014/main" id="{3768996E-A16B-4F5B-9EA4-D33D3BE14A9B}"/>
              </a:ext>
            </a:extLst>
          </p:cNvPr>
          <p:cNvSpPr>
            <a:spLocks noGrp="1"/>
          </p:cNvSpPr>
          <p:nvPr>
            <p:ph type="title"/>
          </p:nvPr>
        </p:nvSpPr>
        <p:spPr/>
        <p:txBody>
          <a:bodyPr/>
          <a:lstStyle/>
          <a:p>
            <a:endParaRPr lang="en-US"/>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FABE5AD-E354-4910-9227-DA0DE0A69CBA}"/>
                  </a:ext>
                </a:extLst>
              </p14:cNvPr>
              <p14:cNvContentPartPr/>
              <p14:nvPr/>
            </p14:nvContentPartPr>
            <p14:xfrm>
              <a:off x="7838331" y="2764371"/>
              <a:ext cx="3298320" cy="175320"/>
            </p14:xfrm>
          </p:contentPart>
        </mc:Choice>
        <mc:Fallback xmlns="">
          <p:pic>
            <p:nvPicPr>
              <p:cNvPr id="6" name="Ink 5">
                <a:extLst>
                  <a:ext uri="{FF2B5EF4-FFF2-40B4-BE49-F238E27FC236}">
                    <a16:creationId xmlns:a16="http://schemas.microsoft.com/office/drawing/2014/main" id="{FFABE5AD-E354-4910-9227-DA0DE0A69CBA}"/>
                  </a:ext>
                </a:extLst>
              </p:cNvPr>
              <p:cNvPicPr/>
              <p:nvPr/>
            </p:nvPicPr>
            <p:blipFill>
              <a:blip r:embed="rId6"/>
              <a:stretch>
                <a:fillRect/>
              </a:stretch>
            </p:blipFill>
            <p:spPr>
              <a:xfrm>
                <a:off x="7748331" y="2584371"/>
                <a:ext cx="3477960" cy="534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CB44146-13BE-4846-AA67-7263C7DFB708}"/>
                  </a:ext>
                </a:extLst>
              </p14:cNvPr>
              <p14:cNvContentPartPr/>
              <p14:nvPr/>
            </p14:nvContentPartPr>
            <p14:xfrm>
              <a:off x="495771" y="2913411"/>
              <a:ext cx="11063520" cy="284400"/>
            </p14:xfrm>
          </p:contentPart>
        </mc:Choice>
        <mc:Fallback xmlns="">
          <p:pic>
            <p:nvPicPr>
              <p:cNvPr id="7" name="Ink 6">
                <a:extLst>
                  <a:ext uri="{FF2B5EF4-FFF2-40B4-BE49-F238E27FC236}">
                    <a16:creationId xmlns:a16="http://schemas.microsoft.com/office/drawing/2014/main" id="{ECB44146-13BE-4846-AA67-7263C7DFB708}"/>
                  </a:ext>
                </a:extLst>
              </p:cNvPr>
              <p:cNvPicPr/>
              <p:nvPr/>
            </p:nvPicPr>
            <p:blipFill>
              <a:blip r:embed="rId8"/>
              <a:stretch>
                <a:fillRect/>
              </a:stretch>
            </p:blipFill>
            <p:spPr>
              <a:xfrm>
                <a:off x="405771" y="2733411"/>
                <a:ext cx="11243160" cy="64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2C6AF584-EB66-44D7-98E4-271CB20FD63F}"/>
                  </a:ext>
                </a:extLst>
              </p14:cNvPr>
              <p14:cNvContentPartPr/>
              <p14:nvPr/>
            </p14:nvContentPartPr>
            <p14:xfrm>
              <a:off x="781971" y="3739971"/>
              <a:ext cx="3611160" cy="157320"/>
            </p14:xfrm>
          </p:contentPart>
        </mc:Choice>
        <mc:Fallback xmlns="">
          <p:pic>
            <p:nvPicPr>
              <p:cNvPr id="8" name="Ink 7">
                <a:extLst>
                  <a:ext uri="{FF2B5EF4-FFF2-40B4-BE49-F238E27FC236}">
                    <a16:creationId xmlns:a16="http://schemas.microsoft.com/office/drawing/2014/main" id="{2C6AF584-EB66-44D7-98E4-271CB20FD63F}"/>
                  </a:ext>
                </a:extLst>
              </p:cNvPr>
              <p:cNvPicPr/>
              <p:nvPr/>
            </p:nvPicPr>
            <p:blipFill>
              <a:blip r:embed="rId10"/>
              <a:stretch>
                <a:fillRect/>
              </a:stretch>
            </p:blipFill>
            <p:spPr>
              <a:xfrm>
                <a:off x="692331" y="3559971"/>
                <a:ext cx="3790800" cy="516960"/>
              </a:xfrm>
              <a:prstGeom prst="rect">
                <a:avLst/>
              </a:prstGeom>
            </p:spPr>
          </p:pic>
        </mc:Fallback>
      </mc:AlternateContent>
    </p:spTree>
    <p:extLst>
      <p:ext uri="{BB962C8B-B14F-4D97-AF65-F5344CB8AC3E}">
        <p14:creationId xmlns:p14="http://schemas.microsoft.com/office/powerpoint/2010/main" val="3378478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E3CBD5CE-9C02-4059-A0D4-BD4CBB7599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532" t="71448" r="7484" b="11219"/>
          <a:stretch/>
        </p:blipFill>
        <p:spPr>
          <a:xfrm>
            <a:off x="831291" y="2155373"/>
            <a:ext cx="10620190" cy="3100614"/>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6CDD5A4-46AC-401D-B9E5-2E06FA5833DA}"/>
                  </a:ext>
                </a:extLst>
              </p14:cNvPr>
              <p14:cNvContentPartPr/>
              <p14:nvPr/>
            </p14:nvContentPartPr>
            <p14:xfrm>
              <a:off x="11429880" y="2789040"/>
              <a:ext cx="360" cy="360"/>
            </p14:xfrm>
          </p:contentPart>
        </mc:Choice>
        <mc:Fallback xmlns="">
          <p:pic>
            <p:nvPicPr>
              <p:cNvPr id="9" name="Ink 8">
                <a:extLst>
                  <a:ext uri="{FF2B5EF4-FFF2-40B4-BE49-F238E27FC236}">
                    <a16:creationId xmlns:a16="http://schemas.microsoft.com/office/drawing/2014/main" id="{96CDD5A4-46AC-401D-B9E5-2E06FA5833DA}"/>
                  </a:ext>
                </a:extLst>
              </p:cNvPr>
              <p:cNvPicPr/>
              <p:nvPr/>
            </p:nvPicPr>
            <p:blipFill>
              <a:blip r:embed="rId4"/>
              <a:stretch>
                <a:fillRect/>
              </a:stretch>
            </p:blipFill>
            <p:spPr>
              <a:xfrm>
                <a:off x="11339880" y="2609040"/>
                <a:ext cx="180000" cy="360000"/>
              </a:xfrm>
              <a:prstGeom prst="rect">
                <a:avLst/>
              </a:prstGeom>
            </p:spPr>
          </p:pic>
        </mc:Fallback>
      </mc:AlternateContent>
      <p:sp>
        <p:nvSpPr>
          <p:cNvPr id="4" name="Title 3">
            <a:extLst>
              <a:ext uri="{FF2B5EF4-FFF2-40B4-BE49-F238E27FC236}">
                <a16:creationId xmlns:a16="http://schemas.microsoft.com/office/drawing/2014/main" id="{8C2BDAC5-02BF-4A47-8F87-26594B841E14}"/>
              </a:ext>
            </a:extLst>
          </p:cNvPr>
          <p:cNvSpPr>
            <a:spLocks noGrp="1"/>
          </p:cNvSpPr>
          <p:nvPr>
            <p:ph type="title"/>
          </p:nvPr>
        </p:nvSpPr>
        <p:spPr/>
        <p:txBody>
          <a:bodyPr/>
          <a:lstStyle/>
          <a:p>
            <a:endParaRPr lang="en-US"/>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76A7C39-FA20-4BA2-A72F-CF8143E22FEF}"/>
                  </a:ext>
                </a:extLst>
              </p14:cNvPr>
              <p14:cNvContentPartPr/>
              <p14:nvPr/>
            </p14:nvContentPartPr>
            <p14:xfrm>
              <a:off x="4131411" y="3058851"/>
              <a:ext cx="6444720" cy="344520"/>
            </p14:xfrm>
          </p:contentPart>
        </mc:Choice>
        <mc:Fallback xmlns="">
          <p:pic>
            <p:nvPicPr>
              <p:cNvPr id="6" name="Ink 5">
                <a:extLst>
                  <a:ext uri="{FF2B5EF4-FFF2-40B4-BE49-F238E27FC236}">
                    <a16:creationId xmlns:a16="http://schemas.microsoft.com/office/drawing/2014/main" id="{C76A7C39-FA20-4BA2-A72F-CF8143E22FEF}"/>
                  </a:ext>
                </a:extLst>
              </p:cNvPr>
              <p:cNvPicPr/>
              <p:nvPr/>
            </p:nvPicPr>
            <p:blipFill>
              <a:blip r:embed="rId6"/>
              <a:stretch>
                <a:fillRect/>
              </a:stretch>
            </p:blipFill>
            <p:spPr>
              <a:xfrm>
                <a:off x="4041771" y="2878851"/>
                <a:ext cx="6624360" cy="70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4AB991F-4E72-4A69-857E-58E0E9DB1430}"/>
                  </a:ext>
                </a:extLst>
              </p14:cNvPr>
              <p14:cNvContentPartPr/>
              <p14:nvPr/>
            </p14:nvContentPartPr>
            <p14:xfrm>
              <a:off x="3650811" y="4493091"/>
              <a:ext cx="7633800" cy="108720"/>
            </p14:xfrm>
          </p:contentPart>
        </mc:Choice>
        <mc:Fallback xmlns="">
          <p:pic>
            <p:nvPicPr>
              <p:cNvPr id="7" name="Ink 6">
                <a:extLst>
                  <a:ext uri="{FF2B5EF4-FFF2-40B4-BE49-F238E27FC236}">
                    <a16:creationId xmlns:a16="http://schemas.microsoft.com/office/drawing/2014/main" id="{F4AB991F-4E72-4A69-857E-58E0E9DB1430}"/>
                  </a:ext>
                </a:extLst>
              </p:cNvPr>
              <p:cNvPicPr/>
              <p:nvPr/>
            </p:nvPicPr>
            <p:blipFill>
              <a:blip r:embed="rId8"/>
              <a:stretch>
                <a:fillRect/>
              </a:stretch>
            </p:blipFill>
            <p:spPr>
              <a:xfrm>
                <a:off x="3560811" y="4313451"/>
                <a:ext cx="7813440" cy="468360"/>
              </a:xfrm>
              <a:prstGeom prst="rect">
                <a:avLst/>
              </a:prstGeom>
            </p:spPr>
          </p:pic>
        </mc:Fallback>
      </mc:AlternateContent>
    </p:spTree>
    <p:extLst>
      <p:ext uri="{BB962C8B-B14F-4D97-AF65-F5344CB8AC3E}">
        <p14:creationId xmlns:p14="http://schemas.microsoft.com/office/powerpoint/2010/main" val="6972210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890108E2-272F-4FED-A9CF-774136F78033}"/>
                  </a:ext>
                </a:extLst>
              </p14:cNvPr>
              <p14:cNvContentPartPr/>
              <p14:nvPr/>
            </p14:nvContentPartPr>
            <p14:xfrm>
              <a:off x="994560" y="1873200"/>
              <a:ext cx="9807120" cy="173520"/>
            </p14:xfrm>
          </p:contentPart>
        </mc:Choice>
        <mc:Fallback xmlns="">
          <p:pic>
            <p:nvPicPr>
              <p:cNvPr id="7" name="Ink 6">
                <a:extLst>
                  <a:ext uri="{FF2B5EF4-FFF2-40B4-BE49-F238E27FC236}">
                    <a16:creationId xmlns:a16="http://schemas.microsoft.com/office/drawing/2014/main" id="{890108E2-272F-4FED-A9CF-774136F78033}"/>
                  </a:ext>
                </a:extLst>
              </p:cNvPr>
              <p:cNvPicPr/>
              <p:nvPr/>
            </p:nvPicPr>
            <p:blipFill>
              <a:blip r:embed="rId3"/>
              <a:stretch>
                <a:fillRect/>
              </a:stretch>
            </p:blipFill>
            <p:spPr>
              <a:xfrm>
                <a:off x="904557" y="1693200"/>
                <a:ext cx="9986767"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6849E1E8-17F2-45C6-97B1-9D695237011B}"/>
                  </a:ext>
                </a:extLst>
              </p14:cNvPr>
              <p14:cNvContentPartPr/>
              <p14:nvPr/>
            </p14:nvContentPartPr>
            <p14:xfrm>
              <a:off x="480120" y="5061000"/>
              <a:ext cx="10999080" cy="248760"/>
            </p14:xfrm>
          </p:contentPart>
        </mc:Choice>
        <mc:Fallback xmlns="">
          <p:pic>
            <p:nvPicPr>
              <p:cNvPr id="8" name="Ink 7">
                <a:extLst>
                  <a:ext uri="{FF2B5EF4-FFF2-40B4-BE49-F238E27FC236}">
                    <a16:creationId xmlns:a16="http://schemas.microsoft.com/office/drawing/2014/main" id="{6849E1E8-17F2-45C6-97B1-9D695237011B}"/>
                  </a:ext>
                </a:extLst>
              </p:cNvPr>
              <p:cNvPicPr/>
              <p:nvPr/>
            </p:nvPicPr>
            <p:blipFill>
              <a:blip r:embed="rId5"/>
              <a:stretch>
                <a:fillRect/>
              </a:stretch>
            </p:blipFill>
            <p:spPr>
              <a:xfrm>
                <a:off x="390120" y="4881000"/>
                <a:ext cx="11178720" cy="608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FC41462E-5E36-4A4E-A726-B9053A69BB6C}"/>
                  </a:ext>
                </a:extLst>
              </p14:cNvPr>
              <p14:cNvContentPartPr/>
              <p14:nvPr/>
            </p14:nvContentPartPr>
            <p14:xfrm>
              <a:off x="495240" y="4323360"/>
              <a:ext cx="5896440" cy="176400"/>
            </p14:xfrm>
          </p:contentPart>
        </mc:Choice>
        <mc:Fallback xmlns="">
          <p:pic>
            <p:nvPicPr>
              <p:cNvPr id="9" name="Ink 8">
                <a:extLst>
                  <a:ext uri="{FF2B5EF4-FFF2-40B4-BE49-F238E27FC236}">
                    <a16:creationId xmlns:a16="http://schemas.microsoft.com/office/drawing/2014/main" id="{FC41462E-5E36-4A4E-A726-B9053A69BB6C}"/>
                  </a:ext>
                </a:extLst>
              </p:cNvPr>
              <p:cNvPicPr/>
              <p:nvPr/>
            </p:nvPicPr>
            <p:blipFill>
              <a:blip r:embed="rId7"/>
              <a:stretch>
                <a:fillRect/>
              </a:stretch>
            </p:blipFill>
            <p:spPr>
              <a:xfrm>
                <a:off x="405240" y="4142992"/>
                <a:ext cx="6076080" cy="53677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2C14D79-0A8F-4AAC-B8FD-3B821899C473}"/>
                  </a:ext>
                </a:extLst>
              </p14:cNvPr>
              <p14:cNvContentPartPr/>
              <p14:nvPr/>
            </p14:nvContentPartPr>
            <p14:xfrm>
              <a:off x="1439520" y="2433000"/>
              <a:ext cx="8002440" cy="278280"/>
            </p14:xfrm>
          </p:contentPart>
        </mc:Choice>
        <mc:Fallback xmlns="">
          <p:pic>
            <p:nvPicPr>
              <p:cNvPr id="10" name="Ink 9">
                <a:extLst>
                  <a:ext uri="{FF2B5EF4-FFF2-40B4-BE49-F238E27FC236}">
                    <a16:creationId xmlns:a16="http://schemas.microsoft.com/office/drawing/2014/main" id="{A2C14D79-0A8F-4AAC-B8FD-3B821899C473}"/>
                  </a:ext>
                </a:extLst>
              </p:cNvPr>
              <p:cNvPicPr/>
              <p:nvPr/>
            </p:nvPicPr>
            <p:blipFill>
              <a:blip r:embed="rId9"/>
              <a:stretch>
                <a:fillRect/>
              </a:stretch>
            </p:blipFill>
            <p:spPr>
              <a:xfrm>
                <a:off x="1349520" y="2253000"/>
                <a:ext cx="8182080" cy="637920"/>
              </a:xfrm>
              <a:prstGeom prst="rect">
                <a:avLst/>
              </a:prstGeom>
            </p:spPr>
          </p:pic>
        </mc:Fallback>
      </mc:AlternateContent>
      <p:pic>
        <p:nvPicPr>
          <p:cNvPr id="11" name="Content Placeholder 10" descr="Text, letter&#10;&#10;Description automatically generated">
            <a:extLst>
              <a:ext uri="{FF2B5EF4-FFF2-40B4-BE49-F238E27FC236}">
                <a16:creationId xmlns:a16="http://schemas.microsoft.com/office/drawing/2014/main" id="{44A7F084-104A-448F-B26C-9E0CCCA3CD2C}"/>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b="50038"/>
          <a:stretch/>
        </p:blipFill>
        <p:spPr>
          <a:xfrm>
            <a:off x="-168442" y="870856"/>
            <a:ext cx="12360442" cy="3722194"/>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A4D32C6C-714C-47BE-A3A0-3009AC51836D}"/>
                  </a:ext>
                </a:extLst>
              </p14:cNvPr>
              <p14:cNvContentPartPr/>
              <p14:nvPr/>
            </p14:nvContentPartPr>
            <p14:xfrm>
              <a:off x="4310331" y="-108789"/>
              <a:ext cx="360" cy="360"/>
            </p14:xfrm>
          </p:contentPart>
        </mc:Choice>
        <mc:Fallback xmlns="">
          <p:pic>
            <p:nvPicPr>
              <p:cNvPr id="3" name="Ink 2">
                <a:extLst>
                  <a:ext uri="{FF2B5EF4-FFF2-40B4-BE49-F238E27FC236}">
                    <a16:creationId xmlns:a16="http://schemas.microsoft.com/office/drawing/2014/main" id="{A4D32C6C-714C-47BE-A3A0-3009AC51836D}"/>
                  </a:ext>
                </a:extLst>
              </p:cNvPr>
              <p:cNvPicPr/>
              <p:nvPr/>
            </p:nvPicPr>
            <p:blipFill>
              <a:blip r:embed="rId12"/>
              <a:stretch>
                <a:fillRect/>
              </a:stretch>
            </p:blipFill>
            <p:spPr>
              <a:xfrm>
                <a:off x="4220691" y="-28842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DB52BE01-8762-42C0-A941-7EF849A0B926}"/>
                  </a:ext>
                </a:extLst>
              </p14:cNvPr>
              <p14:cNvContentPartPr/>
              <p14:nvPr/>
            </p14:nvContentPartPr>
            <p14:xfrm>
              <a:off x="4550091" y="315566"/>
              <a:ext cx="360" cy="360"/>
            </p14:xfrm>
          </p:contentPart>
        </mc:Choice>
        <mc:Fallback xmlns="">
          <p:pic>
            <p:nvPicPr>
              <p:cNvPr id="4" name="Ink 3">
                <a:extLst>
                  <a:ext uri="{FF2B5EF4-FFF2-40B4-BE49-F238E27FC236}">
                    <a16:creationId xmlns:a16="http://schemas.microsoft.com/office/drawing/2014/main" id="{DB52BE01-8762-42C0-A941-7EF849A0B926}"/>
                  </a:ext>
                </a:extLst>
              </p:cNvPr>
              <p:cNvPicPr/>
              <p:nvPr/>
            </p:nvPicPr>
            <p:blipFill>
              <a:blip r:embed="rId12"/>
              <a:stretch>
                <a:fillRect/>
              </a:stretch>
            </p:blipFill>
            <p:spPr>
              <a:xfrm>
                <a:off x="4460091" y="135566"/>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CF368EE5-4FA2-4A41-81E4-CDF9ABF16C63}"/>
                  </a:ext>
                </a:extLst>
              </p14:cNvPr>
              <p14:cNvContentPartPr/>
              <p14:nvPr/>
            </p14:nvContentPartPr>
            <p14:xfrm>
              <a:off x="11037651" y="435086"/>
              <a:ext cx="360" cy="360"/>
            </p14:xfrm>
          </p:contentPart>
        </mc:Choice>
        <mc:Fallback xmlns="">
          <p:pic>
            <p:nvPicPr>
              <p:cNvPr id="5" name="Ink 4">
                <a:extLst>
                  <a:ext uri="{FF2B5EF4-FFF2-40B4-BE49-F238E27FC236}">
                    <a16:creationId xmlns:a16="http://schemas.microsoft.com/office/drawing/2014/main" id="{CF368EE5-4FA2-4A41-81E4-CDF9ABF16C63}"/>
                  </a:ext>
                </a:extLst>
              </p:cNvPr>
              <p:cNvPicPr/>
              <p:nvPr/>
            </p:nvPicPr>
            <p:blipFill>
              <a:blip r:embed="rId12"/>
              <a:stretch>
                <a:fillRect/>
              </a:stretch>
            </p:blipFill>
            <p:spPr>
              <a:xfrm>
                <a:off x="10948011" y="255446"/>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a:extLst>
                  <a:ext uri="{FF2B5EF4-FFF2-40B4-BE49-F238E27FC236}">
                    <a16:creationId xmlns:a16="http://schemas.microsoft.com/office/drawing/2014/main" id="{5A109A89-B64F-4811-AABB-33974D860AEC}"/>
                  </a:ext>
                </a:extLst>
              </p14:cNvPr>
              <p14:cNvContentPartPr/>
              <p14:nvPr/>
            </p14:nvContentPartPr>
            <p14:xfrm>
              <a:off x="5649531" y="1458651"/>
              <a:ext cx="360" cy="360"/>
            </p14:xfrm>
          </p:contentPart>
        </mc:Choice>
        <mc:Fallback xmlns="">
          <p:pic>
            <p:nvPicPr>
              <p:cNvPr id="6" name="Ink 5">
                <a:extLst>
                  <a:ext uri="{FF2B5EF4-FFF2-40B4-BE49-F238E27FC236}">
                    <a16:creationId xmlns:a16="http://schemas.microsoft.com/office/drawing/2014/main" id="{5A109A89-B64F-4811-AABB-33974D860AEC}"/>
                  </a:ext>
                </a:extLst>
              </p:cNvPr>
              <p:cNvPicPr/>
              <p:nvPr/>
            </p:nvPicPr>
            <p:blipFill>
              <a:blip r:embed="rId16"/>
              <a:stretch>
                <a:fillRect/>
              </a:stretch>
            </p:blipFill>
            <p:spPr>
              <a:xfrm>
                <a:off x="5559891" y="127901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3BED73F9-0A0B-42CD-B9F1-12557BFC69F4}"/>
                  </a:ext>
                </a:extLst>
              </p14:cNvPr>
              <p14:cNvContentPartPr/>
              <p14:nvPr/>
            </p14:nvContentPartPr>
            <p14:xfrm>
              <a:off x="4796691" y="1337691"/>
              <a:ext cx="853200" cy="121680"/>
            </p14:xfrm>
          </p:contentPart>
        </mc:Choice>
        <mc:Fallback xmlns="">
          <p:pic>
            <p:nvPicPr>
              <p:cNvPr id="12" name="Ink 11">
                <a:extLst>
                  <a:ext uri="{FF2B5EF4-FFF2-40B4-BE49-F238E27FC236}">
                    <a16:creationId xmlns:a16="http://schemas.microsoft.com/office/drawing/2014/main" id="{3BED73F9-0A0B-42CD-B9F1-12557BFC69F4}"/>
                  </a:ext>
                </a:extLst>
              </p:cNvPr>
              <p:cNvPicPr/>
              <p:nvPr/>
            </p:nvPicPr>
            <p:blipFill>
              <a:blip r:embed="rId18"/>
              <a:stretch>
                <a:fillRect/>
              </a:stretch>
            </p:blipFill>
            <p:spPr>
              <a:xfrm>
                <a:off x="4707051" y="1157691"/>
                <a:ext cx="1032840" cy="481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EEE3A895-6A28-4A9C-A37B-7F5870A1106F}"/>
                  </a:ext>
                </a:extLst>
              </p14:cNvPr>
              <p14:cNvContentPartPr/>
              <p14:nvPr/>
            </p14:nvContentPartPr>
            <p14:xfrm>
              <a:off x="64131" y="1295931"/>
              <a:ext cx="5486040" cy="292680"/>
            </p14:xfrm>
          </p:contentPart>
        </mc:Choice>
        <mc:Fallback xmlns="">
          <p:pic>
            <p:nvPicPr>
              <p:cNvPr id="13" name="Ink 12">
                <a:extLst>
                  <a:ext uri="{FF2B5EF4-FFF2-40B4-BE49-F238E27FC236}">
                    <a16:creationId xmlns:a16="http://schemas.microsoft.com/office/drawing/2014/main" id="{EEE3A895-6A28-4A9C-A37B-7F5870A1106F}"/>
                  </a:ext>
                </a:extLst>
              </p:cNvPr>
              <p:cNvPicPr/>
              <p:nvPr/>
            </p:nvPicPr>
            <p:blipFill>
              <a:blip r:embed="rId20"/>
              <a:stretch>
                <a:fillRect/>
              </a:stretch>
            </p:blipFill>
            <p:spPr>
              <a:xfrm>
                <a:off x="-25869" y="1116291"/>
                <a:ext cx="566568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9CF90F6B-D86B-4711-9B46-B867164CA7FC}"/>
                  </a:ext>
                </a:extLst>
              </p14:cNvPr>
              <p14:cNvContentPartPr/>
              <p14:nvPr/>
            </p14:nvContentPartPr>
            <p14:xfrm>
              <a:off x="6678771" y="2132211"/>
              <a:ext cx="5382360" cy="368640"/>
            </p14:xfrm>
          </p:contentPart>
        </mc:Choice>
        <mc:Fallback xmlns="">
          <p:pic>
            <p:nvPicPr>
              <p:cNvPr id="14" name="Ink 13">
                <a:extLst>
                  <a:ext uri="{FF2B5EF4-FFF2-40B4-BE49-F238E27FC236}">
                    <a16:creationId xmlns:a16="http://schemas.microsoft.com/office/drawing/2014/main" id="{9CF90F6B-D86B-4711-9B46-B867164CA7FC}"/>
                  </a:ext>
                </a:extLst>
              </p:cNvPr>
              <p:cNvPicPr/>
              <p:nvPr/>
            </p:nvPicPr>
            <p:blipFill>
              <a:blip r:embed="rId22"/>
              <a:stretch>
                <a:fillRect/>
              </a:stretch>
            </p:blipFill>
            <p:spPr>
              <a:xfrm>
                <a:off x="6589131" y="1952211"/>
                <a:ext cx="5562000" cy="728280"/>
              </a:xfrm>
              <a:prstGeom prst="rect">
                <a:avLst/>
              </a:prstGeom>
            </p:spPr>
          </p:pic>
        </mc:Fallback>
      </mc:AlternateContent>
    </p:spTree>
    <p:extLst>
      <p:ext uri="{BB962C8B-B14F-4D97-AF65-F5344CB8AC3E}">
        <p14:creationId xmlns:p14="http://schemas.microsoft.com/office/powerpoint/2010/main" val="5265362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890108E2-272F-4FED-A9CF-774136F78033}"/>
                  </a:ext>
                </a:extLst>
              </p14:cNvPr>
              <p14:cNvContentPartPr/>
              <p14:nvPr/>
            </p14:nvContentPartPr>
            <p14:xfrm>
              <a:off x="994560" y="1873200"/>
              <a:ext cx="9807120" cy="173520"/>
            </p14:xfrm>
          </p:contentPart>
        </mc:Choice>
        <mc:Fallback xmlns="">
          <p:pic>
            <p:nvPicPr>
              <p:cNvPr id="7" name="Ink 6">
                <a:extLst>
                  <a:ext uri="{FF2B5EF4-FFF2-40B4-BE49-F238E27FC236}">
                    <a16:creationId xmlns:a16="http://schemas.microsoft.com/office/drawing/2014/main" id="{890108E2-272F-4FED-A9CF-774136F78033}"/>
                  </a:ext>
                </a:extLst>
              </p:cNvPr>
              <p:cNvPicPr/>
              <p:nvPr/>
            </p:nvPicPr>
            <p:blipFill>
              <a:blip r:embed="rId3"/>
              <a:stretch>
                <a:fillRect/>
              </a:stretch>
            </p:blipFill>
            <p:spPr>
              <a:xfrm>
                <a:off x="904557" y="1693200"/>
                <a:ext cx="9986767"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6849E1E8-17F2-45C6-97B1-9D695237011B}"/>
                  </a:ext>
                </a:extLst>
              </p14:cNvPr>
              <p14:cNvContentPartPr/>
              <p14:nvPr/>
            </p14:nvContentPartPr>
            <p14:xfrm>
              <a:off x="480120" y="5061000"/>
              <a:ext cx="10999080" cy="248760"/>
            </p14:xfrm>
          </p:contentPart>
        </mc:Choice>
        <mc:Fallback xmlns="">
          <p:pic>
            <p:nvPicPr>
              <p:cNvPr id="8" name="Ink 7">
                <a:extLst>
                  <a:ext uri="{FF2B5EF4-FFF2-40B4-BE49-F238E27FC236}">
                    <a16:creationId xmlns:a16="http://schemas.microsoft.com/office/drawing/2014/main" id="{6849E1E8-17F2-45C6-97B1-9D695237011B}"/>
                  </a:ext>
                </a:extLst>
              </p:cNvPr>
              <p:cNvPicPr/>
              <p:nvPr/>
            </p:nvPicPr>
            <p:blipFill>
              <a:blip r:embed="rId5"/>
              <a:stretch>
                <a:fillRect/>
              </a:stretch>
            </p:blipFill>
            <p:spPr>
              <a:xfrm>
                <a:off x="390120" y="4881000"/>
                <a:ext cx="11178720" cy="608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FC41462E-5E36-4A4E-A726-B9053A69BB6C}"/>
                  </a:ext>
                </a:extLst>
              </p14:cNvPr>
              <p14:cNvContentPartPr/>
              <p14:nvPr/>
            </p14:nvContentPartPr>
            <p14:xfrm>
              <a:off x="495240" y="4323360"/>
              <a:ext cx="5896440" cy="176400"/>
            </p14:xfrm>
          </p:contentPart>
        </mc:Choice>
        <mc:Fallback xmlns="">
          <p:pic>
            <p:nvPicPr>
              <p:cNvPr id="9" name="Ink 8">
                <a:extLst>
                  <a:ext uri="{FF2B5EF4-FFF2-40B4-BE49-F238E27FC236}">
                    <a16:creationId xmlns:a16="http://schemas.microsoft.com/office/drawing/2014/main" id="{FC41462E-5E36-4A4E-A726-B9053A69BB6C}"/>
                  </a:ext>
                </a:extLst>
              </p:cNvPr>
              <p:cNvPicPr/>
              <p:nvPr/>
            </p:nvPicPr>
            <p:blipFill>
              <a:blip r:embed="rId7"/>
              <a:stretch>
                <a:fillRect/>
              </a:stretch>
            </p:blipFill>
            <p:spPr>
              <a:xfrm>
                <a:off x="405240" y="4142992"/>
                <a:ext cx="6076080" cy="53677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2C14D79-0A8F-4AAC-B8FD-3B821899C473}"/>
                  </a:ext>
                </a:extLst>
              </p14:cNvPr>
              <p14:cNvContentPartPr/>
              <p14:nvPr/>
            </p14:nvContentPartPr>
            <p14:xfrm>
              <a:off x="1439520" y="2433000"/>
              <a:ext cx="8002440" cy="278280"/>
            </p14:xfrm>
          </p:contentPart>
        </mc:Choice>
        <mc:Fallback xmlns="">
          <p:pic>
            <p:nvPicPr>
              <p:cNvPr id="10" name="Ink 9">
                <a:extLst>
                  <a:ext uri="{FF2B5EF4-FFF2-40B4-BE49-F238E27FC236}">
                    <a16:creationId xmlns:a16="http://schemas.microsoft.com/office/drawing/2014/main" id="{A2C14D79-0A8F-4AAC-B8FD-3B821899C473}"/>
                  </a:ext>
                </a:extLst>
              </p:cNvPr>
              <p:cNvPicPr/>
              <p:nvPr/>
            </p:nvPicPr>
            <p:blipFill>
              <a:blip r:embed="rId9"/>
              <a:stretch>
                <a:fillRect/>
              </a:stretch>
            </p:blipFill>
            <p:spPr>
              <a:xfrm>
                <a:off x="1349520" y="2253000"/>
                <a:ext cx="8182080" cy="637920"/>
              </a:xfrm>
              <a:prstGeom prst="rect">
                <a:avLst/>
              </a:prstGeom>
            </p:spPr>
          </p:pic>
        </mc:Fallback>
      </mc:AlternateContent>
      <p:pic>
        <p:nvPicPr>
          <p:cNvPr id="11" name="Content Placeholder 10" descr="Text, letter&#10;&#10;Description automatically generated">
            <a:extLst>
              <a:ext uri="{FF2B5EF4-FFF2-40B4-BE49-F238E27FC236}">
                <a16:creationId xmlns:a16="http://schemas.microsoft.com/office/drawing/2014/main" id="{44A7F084-104A-448F-B26C-9E0CCCA3CD2C}"/>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t="49144"/>
          <a:stretch/>
        </p:blipFill>
        <p:spPr>
          <a:xfrm>
            <a:off x="-168442" y="2221406"/>
            <a:ext cx="12360442" cy="3569794"/>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A4D32C6C-714C-47BE-A3A0-3009AC51836D}"/>
                  </a:ext>
                </a:extLst>
              </p14:cNvPr>
              <p14:cNvContentPartPr/>
              <p14:nvPr/>
            </p14:nvContentPartPr>
            <p14:xfrm>
              <a:off x="4310331" y="-108789"/>
              <a:ext cx="360" cy="360"/>
            </p14:xfrm>
          </p:contentPart>
        </mc:Choice>
        <mc:Fallback xmlns="">
          <p:pic>
            <p:nvPicPr>
              <p:cNvPr id="3" name="Ink 2">
                <a:extLst>
                  <a:ext uri="{FF2B5EF4-FFF2-40B4-BE49-F238E27FC236}">
                    <a16:creationId xmlns:a16="http://schemas.microsoft.com/office/drawing/2014/main" id="{A4D32C6C-714C-47BE-A3A0-3009AC51836D}"/>
                  </a:ext>
                </a:extLst>
              </p:cNvPr>
              <p:cNvPicPr/>
              <p:nvPr/>
            </p:nvPicPr>
            <p:blipFill>
              <a:blip r:embed="rId12"/>
              <a:stretch>
                <a:fillRect/>
              </a:stretch>
            </p:blipFill>
            <p:spPr>
              <a:xfrm>
                <a:off x="4220331" y="-28878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DB52BE01-8762-42C0-A941-7EF849A0B926}"/>
                  </a:ext>
                </a:extLst>
              </p14:cNvPr>
              <p14:cNvContentPartPr/>
              <p14:nvPr/>
            </p14:nvContentPartPr>
            <p14:xfrm>
              <a:off x="4550091" y="315566"/>
              <a:ext cx="360" cy="360"/>
            </p14:xfrm>
          </p:contentPart>
        </mc:Choice>
        <mc:Fallback xmlns="">
          <p:pic>
            <p:nvPicPr>
              <p:cNvPr id="4" name="Ink 3">
                <a:extLst>
                  <a:ext uri="{FF2B5EF4-FFF2-40B4-BE49-F238E27FC236}">
                    <a16:creationId xmlns:a16="http://schemas.microsoft.com/office/drawing/2014/main" id="{DB52BE01-8762-42C0-A941-7EF849A0B926}"/>
                  </a:ext>
                </a:extLst>
              </p:cNvPr>
              <p:cNvPicPr/>
              <p:nvPr/>
            </p:nvPicPr>
            <p:blipFill>
              <a:blip r:embed="rId12"/>
              <a:stretch>
                <a:fillRect/>
              </a:stretch>
            </p:blipFill>
            <p:spPr>
              <a:xfrm>
                <a:off x="4460091" y="135566"/>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CF368EE5-4FA2-4A41-81E4-CDF9ABF16C63}"/>
                  </a:ext>
                </a:extLst>
              </p14:cNvPr>
              <p14:cNvContentPartPr/>
              <p14:nvPr/>
            </p14:nvContentPartPr>
            <p14:xfrm>
              <a:off x="11037651" y="435086"/>
              <a:ext cx="360" cy="360"/>
            </p14:xfrm>
          </p:contentPart>
        </mc:Choice>
        <mc:Fallback xmlns="">
          <p:pic>
            <p:nvPicPr>
              <p:cNvPr id="5" name="Ink 4">
                <a:extLst>
                  <a:ext uri="{FF2B5EF4-FFF2-40B4-BE49-F238E27FC236}">
                    <a16:creationId xmlns:a16="http://schemas.microsoft.com/office/drawing/2014/main" id="{CF368EE5-4FA2-4A41-81E4-CDF9ABF16C63}"/>
                  </a:ext>
                </a:extLst>
              </p:cNvPr>
              <p:cNvPicPr/>
              <p:nvPr/>
            </p:nvPicPr>
            <p:blipFill>
              <a:blip r:embed="rId12"/>
              <a:stretch>
                <a:fillRect/>
              </a:stretch>
            </p:blipFill>
            <p:spPr>
              <a:xfrm>
                <a:off x="10947651" y="255086"/>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 name="Ink 1">
                <a:extLst>
                  <a:ext uri="{FF2B5EF4-FFF2-40B4-BE49-F238E27FC236}">
                    <a16:creationId xmlns:a16="http://schemas.microsoft.com/office/drawing/2014/main" id="{47D810C5-A3BE-472F-AC51-68FBF9526F73}"/>
                  </a:ext>
                </a:extLst>
              </p14:cNvPr>
              <p14:cNvContentPartPr/>
              <p14:nvPr/>
            </p14:nvContentPartPr>
            <p14:xfrm>
              <a:off x="8662011" y="3411651"/>
              <a:ext cx="3582720" cy="178200"/>
            </p14:xfrm>
          </p:contentPart>
        </mc:Choice>
        <mc:Fallback xmlns="">
          <p:pic>
            <p:nvPicPr>
              <p:cNvPr id="2" name="Ink 1">
                <a:extLst>
                  <a:ext uri="{FF2B5EF4-FFF2-40B4-BE49-F238E27FC236}">
                    <a16:creationId xmlns:a16="http://schemas.microsoft.com/office/drawing/2014/main" id="{47D810C5-A3BE-472F-AC51-68FBF9526F73}"/>
                  </a:ext>
                </a:extLst>
              </p:cNvPr>
              <p:cNvPicPr/>
              <p:nvPr/>
            </p:nvPicPr>
            <p:blipFill>
              <a:blip r:embed="rId16"/>
              <a:stretch>
                <a:fillRect/>
              </a:stretch>
            </p:blipFill>
            <p:spPr>
              <a:xfrm>
                <a:off x="8572011" y="3231651"/>
                <a:ext cx="376236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 name="Ink 5">
                <a:extLst>
                  <a:ext uri="{FF2B5EF4-FFF2-40B4-BE49-F238E27FC236}">
                    <a16:creationId xmlns:a16="http://schemas.microsoft.com/office/drawing/2014/main" id="{027A6EF0-6790-4860-96CC-24EBFF2482E7}"/>
                  </a:ext>
                </a:extLst>
              </p14:cNvPr>
              <p14:cNvContentPartPr/>
              <p14:nvPr/>
            </p14:nvContentPartPr>
            <p14:xfrm>
              <a:off x="144051" y="4250091"/>
              <a:ext cx="11706480" cy="183240"/>
            </p14:xfrm>
          </p:contentPart>
        </mc:Choice>
        <mc:Fallback xmlns="">
          <p:pic>
            <p:nvPicPr>
              <p:cNvPr id="6" name="Ink 5">
                <a:extLst>
                  <a:ext uri="{FF2B5EF4-FFF2-40B4-BE49-F238E27FC236}">
                    <a16:creationId xmlns:a16="http://schemas.microsoft.com/office/drawing/2014/main" id="{027A6EF0-6790-4860-96CC-24EBFF2482E7}"/>
                  </a:ext>
                </a:extLst>
              </p:cNvPr>
              <p:cNvPicPr/>
              <p:nvPr/>
            </p:nvPicPr>
            <p:blipFill>
              <a:blip r:embed="rId18"/>
              <a:stretch>
                <a:fillRect/>
              </a:stretch>
            </p:blipFill>
            <p:spPr>
              <a:xfrm>
                <a:off x="54411" y="4070451"/>
                <a:ext cx="11886120" cy="542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E0F064B9-1615-4951-BBE2-42205A3E4A39}"/>
                  </a:ext>
                </a:extLst>
              </p14:cNvPr>
              <p14:cNvContentPartPr/>
              <p14:nvPr/>
            </p14:nvContentPartPr>
            <p14:xfrm>
              <a:off x="6327771" y="5109051"/>
              <a:ext cx="3197160" cy="100440"/>
            </p14:xfrm>
          </p:contentPart>
        </mc:Choice>
        <mc:Fallback xmlns="">
          <p:pic>
            <p:nvPicPr>
              <p:cNvPr id="12" name="Ink 11">
                <a:extLst>
                  <a:ext uri="{FF2B5EF4-FFF2-40B4-BE49-F238E27FC236}">
                    <a16:creationId xmlns:a16="http://schemas.microsoft.com/office/drawing/2014/main" id="{E0F064B9-1615-4951-BBE2-42205A3E4A39}"/>
                  </a:ext>
                </a:extLst>
              </p:cNvPr>
              <p:cNvPicPr/>
              <p:nvPr/>
            </p:nvPicPr>
            <p:blipFill>
              <a:blip r:embed="rId20"/>
              <a:stretch>
                <a:fillRect/>
              </a:stretch>
            </p:blipFill>
            <p:spPr>
              <a:xfrm>
                <a:off x="6237771" y="4929051"/>
                <a:ext cx="3376800" cy="460080"/>
              </a:xfrm>
              <a:prstGeom prst="rect">
                <a:avLst/>
              </a:prstGeom>
            </p:spPr>
          </p:pic>
        </mc:Fallback>
      </mc:AlternateContent>
    </p:spTree>
    <p:extLst>
      <p:ext uri="{BB962C8B-B14F-4D97-AF65-F5344CB8AC3E}">
        <p14:creationId xmlns:p14="http://schemas.microsoft.com/office/powerpoint/2010/main" val="7595276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C854-A98A-F3D0-AE50-F3A0E3447B9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3238245-0C0F-1EFA-734A-CB1EAFDFDF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721" y="1015060"/>
            <a:ext cx="10409381" cy="4591413"/>
          </a:xfrm>
        </p:spPr>
      </p:pic>
      <p:sp>
        <p:nvSpPr>
          <p:cNvPr id="4" name="Date Placeholder 3">
            <a:extLst>
              <a:ext uri="{FF2B5EF4-FFF2-40B4-BE49-F238E27FC236}">
                <a16:creationId xmlns:a16="http://schemas.microsoft.com/office/drawing/2014/main" id="{08EB3D48-85B0-2A56-D0EB-47581E03BB3E}"/>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6FB35D0-B606-D015-775D-8B97AC1C97BB}"/>
              </a:ext>
            </a:extLst>
          </p:cNvPr>
          <p:cNvSpPr>
            <a:spLocks noGrp="1"/>
          </p:cNvSpPr>
          <p:nvPr>
            <p:ph type="sldNum" sz="quarter" idx="12"/>
          </p:nvPr>
        </p:nvSpPr>
        <p:spPr/>
        <p:txBody>
          <a:bodyPr/>
          <a:lstStyle/>
          <a:p>
            <a:pPr>
              <a:defRPr/>
            </a:pPr>
            <a:fld id="{FF31D7A4-D898-45EE-A852-C051C11014A8}" type="slidenum">
              <a:rPr lang="ar-SA" altLang="en-US" smtClean="0"/>
              <a:pPr>
                <a:defRPr/>
              </a:pPr>
              <a:t>169</a:t>
            </a:fld>
            <a:endParaRPr lang="en-US" altLang="en-US"/>
          </a:p>
        </p:txBody>
      </p:sp>
    </p:spTree>
    <p:extLst>
      <p:ext uri="{BB962C8B-B14F-4D97-AF65-F5344CB8AC3E}">
        <p14:creationId xmlns:p14="http://schemas.microsoft.com/office/powerpoint/2010/main" val="317977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13308-5681-4E72-B0FE-78B03EB2DEB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30E56F7-83D7-4CA1-8925-BBAA64C38D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8093" y="0"/>
            <a:ext cx="14092518" cy="6858000"/>
          </a:xfrm>
        </p:spPr>
      </p:pic>
    </p:spTree>
    <p:extLst>
      <p:ext uri="{BB962C8B-B14F-4D97-AF65-F5344CB8AC3E}">
        <p14:creationId xmlns:p14="http://schemas.microsoft.com/office/powerpoint/2010/main" val="36377037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7886-0DD5-419E-B17C-FDC12BC937F8}"/>
              </a:ext>
            </a:extLst>
          </p:cNvPr>
          <p:cNvSpPr>
            <a:spLocks noGrp="1"/>
          </p:cNvSpPr>
          <p:nvPr>
            <p:ph type="title"/>
          </p:nvPr>
        </p:nvSpPr>
        <p:spPr>
          <a:xfrm>
            <a:off x="1141413" y="-54430"/>
            <a:ext cx="9905998" cy="925286"/>
          </a:xfrm>
        </p:spPr>
        <p:txBody>
          <a:bodyPr>
            <a:normAutofit/>
          </a:bodyPr>
          <a:lstStyle/>
          <a:p>
            <a:pPr algn="ctr"/>
            <a:r>
              <a:rPr lang="ar-SA" sz="4400" b="1" dirty="0">
                <a:solidFill>
                  <a:schemeClr val="bg1"/>
                </a:solidFill>
                <a:highlight>
                  <a:srgbClr val="FFFF00"/>
                </a:highlight>
              </a:rPr>
              <a:t>المطلب الثاني: التشريع العادي</a:t>
            </a:r>
            <a:endParaRPr lang="en-US" sz="4400" b="1" dirty="0">
              <a:solidFill>
                <a:schemeClr val="bg1"/>
              </a:solidFill>
              <a:highlight>
                <a:srgbClr val="FFFF00"/>
              </a:highlight>
            </a:endParaRPr>
          </a:p>
        </p:txBody>
      </p:sp>
      <p:pic>
        <p:nvPicPr>
          <p:cNvPr id="5" name="Content Placeholder 4" descr="Text, letter&#10;&#10;Description automatically generated">
            <a:extLst>
              <a:ext uri="{FF2B5EF4-FFF2-40B4-BE49-F238E27FC236}">
                <a16:creationId xmlns:a16="http://schemas.microsoft.com/office/drawing/2014/main" id="{CA33E6B8-0904-471B-B39F-12D8042951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237" t="59529" r="7074" b="27302"/>
          <a:stretch/>
        </p:blipFill>
        <p:spPr>
          <a:xfrm>
            <a:off x="5658" y="1034143"/>
            <a:ext cx="11473542" cy="2053046"/>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90108E2-272F-4FED-A9CF-774136F78033}"/>
                  </a:ext>
                </a:extLst>
              </p14:cNvPr>
              <p14:cNvContentPartPr/>
              <p14:nvPr/>
            </p14:nvContentPartPr>
            <p14:xfrm>
              <a:off x="994560" y="1873200"/>
              <a:ext cx="9807120" cy="173520"/>
            </p14:xfrm>
          </p:contentPart>
        </mc:Choice>
        <mc:Fallback xmlns="">
          <p:pic>
            <p:nvPicPr>
              <p:cNvPr id="7" name="Ink 6">
                <a:extLst>
                  <a:ext uri="{FF2B5EF4-FFF2-40B4-BE49-F238E27FC236}">
                    <a16:creationId xmlns:a16="http://schemas.microsoft.com/office/drawing/2014/main" id="{890108E2-272F-4FED-A9CF-774136F78033}"/>
                  </a:ext>
                </a:extLst>
              </p:cNvPr>
              <p:cNvPicPr/>
              <p:nvPr/>
            </p:nvPicPr>
            <p:blipFill>
              <a:blip r:embed="rId4"/>
              <a:stretch>
                <a:fillRect/>
              </a:stretch>
            </p:blipFill>
            <p:spPr>
              <a:xfrm>
                <a:off x="904920" y="1693200"/>
                <a:ext cx="9986760"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A2C14D79-0A8F-4AAC-B8FD-3B821899C473}"/>
                  </a:ext>
                </a:extLst>
              </p14:cNvPr>
              <p14:cNvContentPartPr/>
              <p14:nvPr/>
            </p14:nvContentPartPr>
            <p14:xfrm>
              <a:off x="1439520" y="2433000"/>
              <a:ext cx="8002440" cy="278280"/>
            </p14:xfrm>
          </p:contentPart>
        </mc:Choice>
        <mc:Fallback xmlns="">
          <p:pic>
            <p:nvPicPr>
              <p:cNvPr id="10" name="Ink 9">
                <a:extLst>
                  <a:ext uri="{FF2B5EF4-FFF2-40B4-BE49-F238E27FC236}">
                    <a16:creationId xmlns:a16="http://schemas.microsoft.com/office/drawing/2014/main" id="{A2C14D79-0A8F-4AAC-B8FD-3B821899C473}"/>
                  </a:ext>
                </a:extLst>
              </p:cNvPr>
              <p:cNvPicPr/>
              <p:nvPr/>
            </p:nvPicPr>
            <p:blipFill>
              <a:blip r:embed="rId10"/>
              <a:stretch>
                <a:fillRect/>
              </a:stretch>
            </p:blipFill>
            <p:spPr>
              <a:xfrm>
                <a:off x="1349520" y="2253000"/>
                <a:ext cx="8182080" cy="637920"/>
              </a:xfrm>
              <a:prstGeom prst="rect">
                <a:avLst/>
              </a:prstGeom>
            </p:spPr>
          </p:pic>
        </mc:Fallback>
      </mc:AlternateContent>
    </p:spTree>
    <p:extLst>
      <p:ext uri="{BB962C8B-B14F-4D97-AF65-F5344CB8AC3E}">
        <p14:creationId xmlns:p14="http://schemas.microsoft.com/office/powerpoint/2010/main" val="4335345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6A19-41C4-4AD4-AA8D-6468FC9C2554}"/>
              </a:ext>
            </a:extLst>
          </p:cNvPr>
          <p:cNvSpPr>
            <a:spLocks noGrp="1"/>
          </p:cNvSpPr>
          <p:nvPr>
            <p:ph type="title"/>
          </p:nvPr>
        </p:nvSpPr>
        <p:spPr/>
        <p:txBody>
          <a:bodyPr>
            <a:normAutofit/>
          </a:bodyPr>
          <a:lstStyle/>
          <a:p>
            <a:pPr algn="ctr" rtl="1"/>
            <a:r>
              <a:rPr lang="ar-SA" sz="4000" b="1" dirty="0">
                <a:solidFill>
                  <a:schemeClr val="bg1"/>
                </a:solidFill>
                <a:highlight>
                  <a:srgbClr val="FFFF00"/>
                </a:highlight>
              </a:rPr>
              <a:t>الفرع الاول: قانون العقوبات</a:t>
            </a:r>
            <a:endParaRPr lang="en-US" sz="4000" b="1" dirty="0">
              <a:solidFill>
                <a:schemeClr val="bg1"/>
              </a:solidFill>
              <a:highlight>
                <a:srgbClr val="FFFF00"/>
              </a:highlight>
            </a:endParaRPr>
          </a:p>
        </p:txBody>
      </p:sp>
      <p:pic>
        <p:nvPicPr>
          <p:cNvPr id="5" name="Content Placeholder 4" descr="A piece of paper with writing&#10;&#10;Description automatically generated with low confidence">
            <a:extLst>
              <a:ext uri="{FF2B5EF4-FFF2-40B4-BE49-F238E27FC236}">
                <a16:creationId xmlns:a16="http://schemas.microsoft.com/office/drawing/2014/main" id="{A95175ED-11DE-4897-9EFF-31B460ED72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0487" t="27931" r="7927" b="49502"/>
          <a:stretch/>
        </p:blipFill>
        <p:spPr>
          <a:xfrm>
            <a:off x="217715" y="2097088"/>
            <a:ext cx="11974285" cy="4547552"/>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00DB4FD-4D17-4828-993F-858FADC1BD6D}"/>
                  </a:ext>
                </a:extLst>
              </p14:cNvPr>
              <p14:cNvContentPartPr/>
              <p14:nvPr/>
            </p14:nvContentPartPr>
            <p14:xfrm>
              <a:off x="6579411" y="3591291"/>
              <a:ext cx="5612400" cy="219960"/>
            </p14:xfrm>
          </p:contentPart>
        </mc:Choice>
        <mc:Fallback xmlns="">
          <p:pic>
            <p:nvPicPr>
              <p:cNvPr id="3" name="Ink 2">
                <a:extLst>
                  <a:ext uri="{FF2B5EF4-FFF2-40B4-BE49-F238E27FC236}">
                    <a16:creationId xmlns:a16="http://schemas.microsoft.com/office/drawing/2014/main" id="{200DB4FD-4D17-4828-993F-858FADC1BD6D}"/>
                  </a:ext>
                </a:extLst>
              </p:cNvPr>
              <p:cNvPicPr/>
              <p:nvPr/>
            </p:nvPicPr>
            <p:blipFill>
              <a:blip r:embed="rId5"/>
              <a:stretch>
                <a:fillRect/>
              </a:stretch>
            </p:blipFill>
            <p:spPr>
              <a:xfrm>
                <a:off x="6489771" y="3411291"/>
                <a:ext cx="5792040" cy="579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2C8BC6AE-299B-4E02-9695-D9835B592AAB}"/>
                  </a:ext>
                </a:extLst>
              </p14:cNvPr>
              <p14:cNvContentPartPr/>
              <p14:nvPr/>
            </p14:nvContentPartPr>
            <p14:xfrm>
              <a:off x="1343211" y="5042091"/>
              <a:ext cx="10209240" cy="283320"/>
            </p14:xfrm>
          </p:contentPart>
        </mc:Choice>
        <mc:Fallback xmlns="">
          <p:pic>
            <p:nvPicPr>
              <p:cNvPr id="4" name="Ink 3">
                <a:extLst>
                  <a:ext uri="{FF2B5EF4-FFF2-40B4-BE49-F238E27FC236}">
                    <a16:creationId xmlns:a16="http://schemas.microsoft.com/office/drawing/2014/main" id="{2C8BC6AE-299B-4E02-9695-D9835B592AAB}"/>
                  </a:ext>
                </a:extLst>
              </p:cNvPr>
              <p:cNvPicPr/>
              <p:nvPr/>
            </p:nvPicPr>
            <p:blipFill>
              <a:blip r:embed="rId7"/>
              <a:stretch>
                <a:fillRect/>
              </a:stretch>
            </p:blipFill>
            <p:spPr>
              <a:xfrm>
                <a:off x="1253211" y="4862451"/>
                <a:ext cx="10388880" cy="642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450B69CB-A867-4E3D-9D89-1A219C4679DA}"/>
                  </a:ext>
                </a:extLst>
              </p14:cNvPr>
              <p14:cNvContentPartPr/>
              <p14:nvPr/>
            </p14:nvContentPartPr>
            <p14:xfrm>
              <a:off x="14350780" y="3098380"/>
              <a:ext cx="360" cy="360"/>
            </p14:xfrm>
          </p:contentPart>
        </mc:Choice>
        <mc:Fallback xmlns="">
          <p:pic>
            <p:nvPicPr>
              <p:cNvPr id="6" name="Ink 5">
                <a:extLst>
                  <a:ext uri="{FF2B5EF4-FFF2-40B4-BE49-F238E27FC236}">
                    <a16:creationId xmlns:a16="http://schemas.microsoft.com/office/drawing/2014/main" id="{450B69CB-A867-4E3D-9D89-1A219C4679DA}"/>
                  </a:ext>
                </a:extLst>
              </p:cNvPr>
              <p:cNvPicPr/>
              <p:nvPr/>
            </p:nvPicPr>
            <p:blipFill>
              <a:blip r:embed="rId9"/>
              <a:stretch>
                <a:fillRect/>
              </a:stretch>
            </p:blipFill>
            <p:spPr>
              <a:xfrm>
                <a:off x="14261140" y="2918740"/>
                <a:ext cx="180000" cy="360000"/>
              </a:xfrm>
              <a:prstGeom prst="rect">
                <a:avLst/>
              </a:prstGeom>
            </p:spPr>
          </p:pic>
        </mc:Fallback>
      </mc:AlternateContent>
    </p:spTree>
    <p:extLst>
      <p:ext uri="{BB962C8B-B14F-4D97-AF65-F5344CB8AC3E}">
        <p14:creationId xmlns:p14="http://schemas.microsoft.com/office/powerpoint/2010/main" val="18134498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6A19-41C4-4AD4-AA8D-6468FC9C2554}"/>
              </a:ext>
            </a:extLst>
          </p:cNvPr>
          <p:cNvSpPr>
            <a:spLocks noGrp="1"/>
          </p:cNvSpPr>
          <p:nvPr>
            <p:ph type="title"/>
          </p:nvPr>
        </p:nvSpPr>
        <p:spPr/>
        <p:txBody>
          <a:bodyPr/>
          <a:lstStyle/>
          <a:p>
            <a:endParaRPr lang="en-US"/>
          </a:p>
        </p:txBody>
      </p:sp>
      <p:pic>
        <p:nvPicPr>
          <p:cNvPr id="5" name="Content Placeholder 4" descr="A piece of paper with writing&#10;&#10;Description automatically generated with low confidence">
            <a:extLst>
              <a:ext uri="{FF2B5EF4-FFF2-40B4-BE49-F238E27FC236}">
                <a16:creationId xmlns:a16="http://schemas.microsoft.com/office/drawing/2014/main" id="{A95175ED-11DE-4897-9EFF-31B460ED72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9054" t="85548" r="7214"/>
          <a:stretch/>
        </p:blipFill>
        <p:spPr>
          <a:xfrm>
            <a:off x="178526" y="291197"/>
            <a:ext cx="11038114" cy="3453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778BC47-8453-4B17-8901-A75C3C3C2AAB}"/>
                  </a:ext>
                </a:extLst>
              </p14:cNvPr>
              <p14:cNvContentPartPr/>
              <p14:nvPr/>
            </p14:nvContentPartPr>
            <p14:xfrm>
              <a:off x="6430920" y="1477920"/>
              <a:ext cx="360" cy="360"/>
            </p14:xfrm>
          </p:contentPart>
        </mc:Choice>
        <mc:Fallback xmlns="">
          <p:pic>
            <p:nvPicPr>
              <p:cNvPr id="4" name="Ink 3">
                <a:extLst>
                  <a:ext uri="{FF2B5EF4-FFF2-40B4-BE49-F238E27FC236}">
                    <a16:creationId xmlns:a16="http://schemas.microsoft.com/office/drawing/2014/main" id="{3778BC47-8453-4B17-8901-A75C3C3C2AAB}"/>
                  </a:ext>
                </a:extLst>
              </p:cNvPr>
              <p:cNvPicPr/>
              <p:nvPr/>
            </p:nvPicPr>
            <p:blipFill>
              <a:blip r:embed="rId5"/>
              <a:stretch>
                <a:fillRect/>
              </a:stretch>
            </p:blipFill>
            <p:spPr>
              <a:xfrm>
                <a:off x="6340920" y="129792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7C556028-51AB-4D49-8D49-6EEDB7DB3B4C}"/>
                  </a:ext>
                </a:extLst>
              </p14:cNvPr>
              <p14:cNvContentPartPr/>
              <p14:nvPr/>
            </p14:nvContentPartPr>
            <p14:xfrm>
              <a:off x="1442040" y="668109"/>
              <a:ext cx="15180392" cy="399738"/>
            </p14:xfrm>
          </p:contentPart>
        </mc:Choice>
        <mc:Fallback xmlns="">
          <p:pic>
            <p:nvPicPr>
              <p:cNvPr id="6" name="Ink 5">
                <a:extLst>
                  <a:ext uri="{FF2B5EF4-FFF2-40B4-BE49-F238E27FC236}">
                    <a16:creationId xmlns:a16="http://schemas.microsoft.com/office/drawing/2014/main" id="{7C556028-51AB-4D49-8D49-6EEDB7DB3B4C}"/>
                  </a:ext>
                </a:extLst>
              </p:cNvPr>
              <p:cNvPicPr/>
              <p:nvPr/>
            </p:nvPicPr>
            <p:blipFill>
              <a:blip r:embed="rId7"/>
              <a:stretch>
                <a:fillRect/>
              </a:stretch>
            </p:blipFill>
            <p:spPr>
              <a:xfrm>
                <a:off x="1352038" y="487884"/>
                <a:ext cx="15360035" cy="75982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E6C8DD4-B441-46B5-B5E3-703F7970D586}"/>
                  </a:ext>
                </a:extLst>
              </p14:cNvPr>
              <p14:cNvContentPartPr/>
              <p14:nvPr/>
            </p14:nvContentPartPr>
            <p14:xfrm>
              <a:off x="5491680" y="2428320"/>
              <a:ext cx="360" cy="360"/>
            </p14:xfrm>
          </p:contentPart>
        </mc:Choice>
        <mc:Fallback xmlns="">
          <p:pic>
            <p:nvPicPr>
              <p:cNvPr id="7" name="Ink 6">
                <a:extLst>
                  <a:ext uri="{FF2B5EF4-FFF2-40B4-BE49-F238E27FC236}">
                    <a16:creationId xmlns:a16="http://schemas.microsoft.com/office/drawing/2014/main" id="{EE6C8DD4-B441-46B5-B5E3-703F7970D586}"/>
                  </a:ext>
                </a:extLst>
              </p:cNvPr>
              <p:cNvPicPr/>
              <p:nvPr/>
            </p:nvPicPr>
            <p:blipFill>
              <a:blip r:embed="rId5"/>
              <a:stretch>
                <a:fillRect/>
              </a:stretch>
            </p:blipFill>
            <p:spPr>
              <a:xfrm>
                <a:off x="5402040" y="224868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464BCD7E-344A-4382-A176-BC97734AC607}"/>
                  </a:ext>
                </a:extLst>
              </p14:cNvPr>
              <p14:cNvContentPartPr/>
              <p14:nvPr/>
            </p14:nvContentPartPr>
            <p14:xfrm>
              <a:off x="7854720" y="2506440"/>
              <a:ext cx="360" cy="360"/>
            </p14:xfrm>
          </p:contentPart>
        </mc:Choice>
        <mc:Fallback xmlns="">
          <p:pic>
            <p:nvPicPr>
              <p:cNvPr id="8" name="Ink 7">
                <a:extLst>
                  <a:ext uri="{FF2B5EF4-FFF2-40B4-BE49-F238E27FC236}">
                    <a16:creationId xmlns:a16="http://schemas.microsoft.com/office/drawing/2014/main" id="{464BCD7E-344A-4382-A176-BC97734AC607}"/>
                  </a:ext>
                </a:extLst>
              </p:cNvPr>
              <p:cNvPicPr/>
              <p:nvPr/>
            </p:nvPicPr>
            <p:blipFill>
              <a:blip r:embed="rId5"/>
              <a:stretch>
                <a:fillRect/>
              </a:stretch>
            </p:blipFill>
            <p:spPr>
              <a:xfrm>
                <a:off x="7764720" y="232680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A7B0B04C-2FBA-4AFE-8C87-8B0725803828}"/>
                  </a:ext>
                </a:extLst>
              </p14:cNvPr>
              <p14:cNvContentPartPr/>
              <p14:nvPr/>
            </p14:nvContentPartPr>
            <p14:xfrm>
              <a:off x="517280" y="1605820"/>
              <a:ext cx="7382520" cy="337320"/>
            </p14:xfrm>
          </p:contentPart>
        </mc:Choice>
        <mc:Fallback xmlns="">
          <p:pic>
            <p:nvPicPr>
              <p:cNvPr id="3" name="Ink 2">
                <a:extLst>
                  <a:ext uri="{FF2B5EF4-FFF2-40B4-BE49-F238E27FC236}">
                    <a16:creationId xmlns:a16="http://schemas.microsoft.com/office/drawing/2014/main" id="{A7B0B04C-2FBA-4AFE-8C87-8B0725803828}"/>
                  </a:ext>
                </a:extLst>
              </p:cNvPr>
              <p:cNvPicPr/>
              <p:nvPr/>
            </p:nvPicPr>
            <p:blipFill>
              <a:blip r:embed="rId11"/>
              <a:stretch>
                <a:fillRect/>
              </a:stretch>
            </p:blipFill>
            <p:spPr>
              <a:xfrm>
                <a:off x="427640" y="1425820"/>
                <a:ext cx="7562160" cy="696960"/>
              </a:xfrm>
              <a:prstGeom prst="rect">
                <a:avLst/>
              </a:prstGeom>
            </p:spPr>
          </p:pic>
        </mc:Fallback>
      </mc:AlternateContent>
    </p:spTree>
    <p:extLst>
      <p:ext uri="{BB962C8B-B14F-4D97-AF65-F5344CB8AC3E}">
        <p14:creationId xmlns:p14="http://schemas.microsoft.com/office/powerpoint/2010/main" val="12118448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1FEE-F533-4871-823E-84127A1B32DA}"/>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6B4842B8-04BC-4286-BBD0-0C45A3C2469B}"/>
              </a:ext>
            </a:extLst>
          </p:cNvPr>
          <p:cNvPicPr>
            <a:picLocks noGrp="1" noChangeAspect="1"/>
          </p:cNvPicPr>
          <p:nvPr>
            <p:ph idx="1"/>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10090" t="2456" r="8137" b="81737"/>
          <a:stretch/>
        </p:blipFill>
        <p:spPr>
          <a:xfrm>
            <a:off x="0" y="1303561"/>
            <a:ext cx="12192000" cy="3146519"/>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D8D3523-B8C2-42CC-B571-FA788097F9B9}"/>
                  </a:ext>
                </a:extLst>
              </p14:cNvPr>
              <p14:cNvContentPartPr/>
              <p14:nvPr/>
            </p14:nvContentPartPr>
            <p14:xfrm>
              <a:off x="5012380" y="2776540"/>
              <a:ext cx="7184160" cy="541440"/>
            </p14:xfrm>
          </p:contentPart>
        </mc:Choice>
        <mc:Fallback xmlns="">
          <p:pic>
            <p:nvPicPr>
              <p:cNvPr id="3" name="Ink 2">
                <a:extLst>
                  <a:ext uri="{FF2B5EF4-FFF2-40B4-BE49-F238E27FC236}">
                    <a16:creationId xmlns:a16="http://schemas.microsoft.com/office/drawing/2014/main" id="{9D8D3523-B8C2-42CC-B571-FA788097F9B9}"/>
                  </a:ext>
                </a:extLst>
              </p:cNvPr>
              <p:cNvPicPr/>
              <p:nvPr/>
            </p:nvPicPr>
            <p:blipFill>
              <a:blip r:embed="rId4"/>
              <a:stretch>
                <a:fillRect/>
              </a:stretch>
            </p:blipFill>
            <p:spPr>
              <a:xfrm>
                <a:off x="4922740" y="2596540"/>
                <a:ext cx="7363800" cy="901080"/>
              </a:xfrm>
              <a:prstGeom prst="rect">
                <a:avLst/>
              </a:prstGeom>
            </p:spPr>
          </p:pic>
        </mc:Fallback>
      </mc:AlternateContent>
    </p:spTree>
    <p:extLst>
      <p:ext uri="{BB962C8B-B14F-4D97-AF65-F5344CB8AC3E}">
        <p14:creationId xmlns:p14="http://schemas.microsoft.com/office/powerpoint/2010/main" val="19271717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1FEE-F533-4871-823E-84127A1B32DA}"/>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6B4842B8-04BC-4286-BBD0-0C45A3C2469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0090" t="19078" r="8137" b="57546"/>
          <a:stretch/>
        </p:blipFill>
        <p:spPr>
          <a:xfrm>
            <a:off x="0" y="1219200"/>
            <a:ext cx="12192000" cy="465328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DFF59CF-3401-4E70-9D33-AB558526C7D8}"/>
                  </a:ext>
                </a:extLst>
              </p14:cNvPr>
              <p14:cNvContentPartPr/>
              <p14:nvPr/>
            </p14:nvContentPartPr>
            <p14:xfrm>
              <a:off x="1837540" y="1506460"/>
              <a:ext cx="7434720" cy="376200"/>
            </p14:xfrm>
          </p:contentPart>
        </mc:Choice>
        <mc:Fallback xmlns="">
          <p:pic>
            <p:nvPicPr>
              <p:cNvPr id="3" name="Ink 2">
                <a:extLst>
                  <a:ext uri="{FF2B5EF4-FFF2-40B4-BE49-F238E27FC236}">
                    <a16:creationId xmlns:a16="http://schemas.microsoft.com/office/drawing/2014/main" id="{BDFF59CF-3401-4E70-9D33-AB558526C7D8}"/>
                  </a:ext>
                </a:extLst>
              </p:cNvPr>
              <p:cNvPicPr/>
              <p:nvPr/>
            </p:nvPicPr>
            <p:blipFill>
              <a:blip r:embed="rId5"/>
              <a:stretch>
                <a:fillRect/>
              </a:stretch>
            </p:blipFill>
            <p:spPr>
              <a:xfrm>
                <a:off x="1747900" y="1326820"/>
                <a:ext cx="7614360" cy="73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551BE30F-AF77-4A19-B325-005119896724}"/>
                  </a:ext>
                </a:extLst>
              </p14:cNvPr>
              <p14:cNvContentPartPr/>
              <p14:nvPr/>
            </p14:nvContentPartPr>
            <p14:xfrm>
              <a:off x="327340" y="3463060"/>
              <a:ext cx="11320200" cy="179640"/>
            </p14:xfrm>
          </p:contentPart>
        </mc:Choice>
        <mc:Fallback xmlns="">
          <p:pic>
            <p:nvPicPr>
              <p:cNvPr id="4" name="Ink 3">
                <a:extLst>
                  <a:ext uri="{FF2B5EF4-FFF2-40B4-BE49-F238E27FC236}">
                    <a16:creationId xmlns:a16="http://schemas.microsoft.com/office/drawing/2014/main" id="{551BE30F-AF77-4A19-B325-005119896724}"/>
                  </a:ext>
                </a:extLst>
              </p:cNvPr>
              <p:cNvPicPr/>
              <p:nvPr/>
            </p:nvPicPr>
            <p:blipFill>
              <a:blip r:embed="rId7"/>
              <a:stretch>
                <a:fillRect/>
              </a:stretch>
            </p:blipFill>
            <p:spPr>
              <a:xfrm>
                <a:off x="237340" y="3283420"/>
                <a:ext cx="11499840" cy="539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C319709F-5064-40BE-98E4-64DDEB5DAE53}"/>
                  </a:ext>
                </a:extLst>
              </p14:cNvPr>
              <p14:cNvContentPartPr/>
              <p14:nvPr/>
            </p14:nvContentPartPr>
            <p14:xfrm>
              <a:off x="1666900" y="3352540"/>
              <a:ext cx="4260240" cy="32400"/>
            </p14:xfrm>
          </p:contentPart>
        </mc:Choice>
        <mc:Fallback xmlns="">
          <p:pic>
            <p:nvPicPr>
              <p:cNvPr id="6" name="Ink 5">
                <a:extLst>
                  <a:ext uri="{FF2B5EF4-FFF2-40B4-BE49-F238E27FC236}">
                    <a16:creationId xmlns:a16="http://schemas.microsoft.com/office/drawing/2014/main" id="{C319709F-5064-40BE-98E4-64DDEB5DAE53}"/>
                  </a:ext>
                </a:extLst>
              </p:cNvPr>
              <p:cNvPicPr/>
              <p:nvPr/>
            </p:nvPicPr>
            <p:blipFill>
              <a:blip r:embed="rId9"/>
              <a:stretch>
                <a:fillRect/>
              </a:stretch>
            </p:blipFill>
            <p:spPr>
              <a:xfrm>
                <a:off x="1577260" y="3172900"/>
                <a:ext cx="443988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F5EC03BE-0B9C-4560-AA11-F3A4AF1373A4}"/>
                  </a:ext>
                </a:extLst>
              </p14:cNvPr>
              <p14:cNvContentPartPr/>
              <p14:nvPr/>
            </p14:nvContentPartPr>
            <p14:xfrm>
              <a:off x="4249180" y="4493740"/>
              <a:ext cx="8128440" cy="112680"/>
            </p14:xfrm>
          </p:contentPart>
        </mc:Choice>
        <mc:Fallback xmlns="">
          <p:pic>
            <p:nvPicPr>
              <p:cNvPr id="7" name="Ink 6">
                <a:extLst>
                  <a:ext uri="{FF2B5EF4-FFF2-40B4-BE49-F238E27FC236}">
                    <a16:creationId xmlns:a16="http://schemas.microsoft.com/office/drawing/2014/main" id="{F5EC03BE-0B9C-4560-AA11-F3A4AF1373A4}"/>
                  </a:ext>
                </a:extLst>
              </p:cNvPr>
              <p:cNvPicPr/>
              <p:nvPr/>
            </p:nvPicPr>
            <p:blipFill>
              <a:blip r:embed="rId11"/>
              <a:stretch>
                <a:fillRect/>
              </a:stretch>
            </p:blipFill>
            <p:spPr>
              <a:xfrm>
                <a:off x="4159540" y="4314100"/>
                <a:ext cx="8308080" cy="472320"/>
              </a:xfrm>
              <a:prstGeom prst="rect">
                <a:avLst/>
              </a:prstGeom>
            </p:spPr>
          </p:pic>
        </mc:Fallback>
      </mc:AlternateContent>
    </p:spTree>
    <p:extLst>
      <p:ext uri="{BB962C8B-B14F-4D97-AF65-F5344CB8AC3E}">
        <p14:creationId xmlns:p14="http://schemas.microsoft.com/office/powerpoint/2010/main" val="9352495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1FEE-F533-4871-823E-84127A1B32DA}"/>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6B4842B8-04BC-4286-BBD0-0C45A3C246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090" t="43331" r="8137" b="33021"/>
          <a:stretch/>
        </p:blipFill>
        <p:spPr>
          <a:xfrm>
            <a:off x="254000" y="190500"/>
            <a:ext cx="11709400" cy="514026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DE87A1B-6B78-4B68-ADB5-552D5BE7AA67}"/>
                  </a:ext>
                </a:extLst>
              </p14:cNvPr>
              <p14:cNvContentPartPr/>
              <p14:nvPr/>
            </p14:nvContentPartPr>
            <p14:xfrm>
              <a:off x="459960" y="583320"/>
              <a:ext cx="10968120" cy="114840"/>
            </p14:xfrm>
          </p:contentPart>
        </mc:Choice>
        <mc:Fallback xmlns="">
          <p:pic>
            <p:nvPicPr>
              <p:cNvPr id="6" name="Ink 5">
                <a:extLst>
                  <a:ext uri="{FF2B5EF4-FFF2-40B4-BE49-F238E27FC236}">
                    <a16:creationId xmlns:a16="http://schemas.microsoft.com/office/drawing/2014/main" id="{5DE87A1B-6B78-4B68-ADB5-552D5BE7AA67}"/>
                  </a:ext>
                </a:extLst>
              </p:cNvPr>
              <p:cNvPicPr/>
              <p:nvPr/>
            </p:nvPicPr>
            <p:blipFill>
              <a:blip r:embed="rId4"/>
              <a:stretch>
                <a:fillRect/>
              </a:stretch>
            </p:blipFill>
            <p:spPr>
              <a:xfrm>
                <a:off x="370320" y="403680"/>
                <a:ext cx="11147760" cy="474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A2ABDA0-7C86-46E5-A622-2B78C2FF39FA}"/>
                  </a:ext>
                </a:extLst>
              </p14:cNvPr>
              <p14:cNvContentPartPr/>
              <p14:nvPr/>
            </p14:nvContentPartPr>
            <p14:xfrm>
              <a:off x="583080" y="1750760"/>
              <a:ext cx="11125440" cy="254160"/>
            </p14:xfrm>
          </p:contentPart>
        </mc:Choice>
        <mc:Fallback xmlns="">
          <p:pic>
            <p:nvPicPr>
              <p:cNvPr id="7" name="Ink 6">
                <a:extLst>
                  <a:ext uri="{FF2B5EF4-FFF2-40B4-BE49-F238E27FC236}">
                    <a16:creationId xmlns:a16="http://schemas.microsoft.com/office/drawing/2014/main" id="{3A2ABDA0-7C86-46E5-A622-2B78C2FF39FA}"/>
                  </a:ext>
                </a:extLst>
              </p:cNvPr>
              <p:cNvPicPr/>
              <p:nvPr/>
            </p:nvPicPr>
            <p:blipFill>
              <a:blip r:embed="rId6"/>
              <a:stretch>
                <a:fillRect/>
              </a:stretch>
            </p:blipFill>
            <p:spPr>
              <a:xfrm>
                <a:off x="493083" y="1570505"/>
                <a:ext cx="11305074" cy="61431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D1E54C32-08FC-438D-8990-077C879BCF15}"/>
                  </a:ext>
                </a:extLst>
              </p14:cNvPr>
              <p14:cNvContentPartPr/>
              <p14:nvPr/>
            </p14:nvContentPartPr>
            <p14:xfrm>
              <a:off x="1159300" y="2681140"/>
              <a:ext cx="6797520" cy="257040"/>
            </p14:xfrm>
          </p:contentPart>
        </mc:Choice>
        <mc:Fallback xmlns="">
          <p:pic>
            <p:nvPicPr>
              <p:cNvPr id="3" name="Ink 2">
                <a:extLst>
                  <a:ext uri="{FF2B5EF4-FFF2-40B4-BE49-F238E27FC236}">
                    <a16:creationId xmlns:a16="http://schemas.microsoft.com/office/drawing/2014/main" id="{D1E54C32-08FC-438D-8990-077C879BCF15}"/>
                  </a:ext>
                </a:extLst>
              </p:cNvPr>
              <p:cNvPicPr/>
              <p:nvPr/>
            </p:nvPicPr>
            <p:blipFill>
              <a:blip r:embed="rId8"/>
              <a:stretch>
                <a:fillRect/>
              </a:stretch>
            </p:blipFill>
            <p:spPr>
              <a:xfrm>
                <a:off x="1069660" y="2501140"/>
                <a:ext cx="697716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86B375F0-EAAB-4CA2-ADCA-30EE254E15E6}"/>
                  </a:ext>
                </a:extLst>
              </p14:cNvPr>
              <p14:cNvContentPartPr/>
              <p14:nvPr/>
            </p14:nvContentPartPr>
            <p14:xfrm>
              <a:off x="5062780" y="3681220"/>
              <a:ext cx="6475680" cy="277920"/>
            </p14:xfrm>
          </p:contentPart>
        </mc:Choice>
        <mc:Fallback xmlns="">
          <p:pic>
            <p:nvPicPr>
              <p:cNvPr id="4" name="Ink 3">
                <a:extLst>
                  <a:ext uri="{FF2B5EF4-FFF2-40B4-BE49-F238E27FC236}">
                    <a16:creationId xmlns:a16="http://schemas.microsoft.com/office/drawing/2014/main" id="{86B375F0-EAAB-4CA2-ADCA-30EE254E15E6}"/>
                  </a:ext>
                </a:extLst>
              </p:cNvPr>
              <p:cNvPicPr/>
              <p:nvPr/>
            </p:nvPicPr>
            <p:blipFill>
              <a:blip r:embed="rId10"/>
              <a:stretch>
                <a:fillRect/>
              </a:stretch>
            </p:blipFill>
            <p:spPr>
              <a:xfrm>
                <a:off x="4973140" y="3501580"/>
                <a:ext cx="6655320" cy="637560"/>
              </a:xfrm>
              <a:prstGeom prst="rect">
                <a:avLst/>
              </a:prstGeom>
            </p:spPr>
          </p:pic>
        </mc:Fallback>
      </mc:AlternateContent>
    </p:spTree>
    <p:extLst>
      <p:ext uri="{BB962C8B-B14F-4D97-AF65-F5344CB8AC3E}">
        <p14:creationId xmlns:p14="http://schemas.microsoft.com/office/powerpoint/2010/main" val="41959166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1FEE-F533-4871-823E-84127A1B32DA}"/>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6B4842B8-04BC-4286-BBD0-0C45A3C246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090" t="66372" r="8137"/>
          <a:stretch/>
        </p:blipFill>
        <p:spPr>
          <a:xfrm>
            <a:off x="0" y="1047136"/>
            <a:ext cx="12192000" cy="5943600"/>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8BCD468-D7A1-47D3-91A0-2CE84821F7B4}"/>
                  </a:ext>
                </a:extLst>
              </p14:cNvPr>
              <p14:cNvContentPartPr/>
              <p14:nvPr/>
            </p14:nvContentPartPr>
            <p14:xfrm>
              <a:off x="150000" y="1772040"/>
              <a:ext cx="11902680" cy="211320"/>
            </p14:xfrm>
          </p:contentPart>
        </mc:Choice>
        <mc:Fallback xmlns="">
          <p:pic>
            <p:nvPicPr>
              <p:cNvPr id="3" name="Ink 2">
                <a:extLst>
                  <a:ext uri="{FF2B5EF4-FFF2-40B4-BE49-F238E27FC236}">
                    <a16:creationId xmlns:a16="http://schemas.microsoft.com/office/drawing/2014/main" id="{F8BCD468-D7A1-47D3-91A0-2CE84821F7B4}"/>
                  </a:ext>
                </a:extLst>
              </p:cNvPr>
              <p:cNvPicPr/>
              <p:nvPr/>
            </p:nvPicPr>
            <p:blipFill>
              <a:blip r:embed="rId4"/>
              <a:stretch>
                <a:fillRect/>
              </a:stretch>
            </p:blipFill>
            <p:spPr>
              <a:xfrm>
                <a:off x="60000" y="1592040"/>
                <a:ext cx="12082320" cy="570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66F97D9-5AB6-48AD-BB4F-B922353115A7}"/>
                  </a:ext>
                </a:extLst>
              </p14:cNvPr>
              <p14:cNvContentPartPr/>
              <p14:nvPr/>
            </p14:nvContentPartPr>
            <p14:xfrm>
              <a:off x="83040" y="2485560"/>
              <a:ext cx="11470320" cy="234360"/>
            </p14:xfrm>
          </p:contentPart>
        </mc:Choice>
        <mc:Fallback xmlns="">
          <p:pic>
            <p:nvPicPr>
              <p:cNvPr id="4" name="Ink 3">
                <a:extLst>
                  <a:ext uri="{FF2B5EF4-FFF2-40B4-BE49-F238E27FC236}">
                    <a16:creationId xmlns:a16="http://schemas.microsoft.com/office/drawing/2014/main" id="{866F97D9-5AB6-48AD-BB4F-B922353115A7}"/>
                  </a:ext>
                </a:extLst>
              </p:cNvPr>
              <p:cNvPicPr/>
              <p:nvPr/>
            </p:nvPicPr>
            <p:blipFill>
              <a:blip r:embed="rId6"/>
              <a:stretch>
                <a:fillRect/>
              </a:stretch>
            </p:blipFill>
            <p:spPr>
              <a:xfrm>
                <a:off x="-6600" y="2305560"/>
                <a:ext cx="11649960" cy="59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A13797E1-D81E-4E3D-866B-1B8576586FE0}"/>
                  </a:ext>
                </a:extLst>
              </p14:cNvPr>
              <p14:cNvContentPartPr/>
              <p14:nvPr/>
            </p14:nvContentPartPr>
            <p14:xfrm>
              <a:off x="211060" y="5152900"/>
              <a:ext cx="7076880" cy="205920"/>
            </p14:xfrm>
          </p:contentPart>
        </mc:Choice>
        <mc:Fallback xmlns="">
          <p:pic>
            <p:nvPicPr>
              <p:cNvPr id="6" name="Ink 5">
                <a:extLst>
                  <a:ext uri="{FF2B5EF4-FFF2-40B4-BE49-F238E27FC236}">
                    <a16:creationId xmlns:a16="http://schemas.microsoft.com/office/drawing/2014/main" id="{A13797E1-D81E-4E3D-866B-1B8576586FE0}"/>
                  </a:ext>
                </a:extLst>
              </p:cNvPr>
              <p:cNvPicPr/>
              <p:nvPr/>
            </p:nvPicPr>
            <p:blipFill>
              <a:blip r:embed="rId8"/>
              <a:stretch>
                <a:fillRect/>
              </a:stretch>
            </p:blipFill>
            <p:spPr>
              <a:xfrm>
                <a:off x="121060" y="4972900"/>
                <a:ext cx="725652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307DECA-76D0-4F00-8456-9B2A8CA9272B}"/>
                  </a:ext>
                </a:extLst>
              </p14:cNvPr>
              <p14:cNvContentPartPr/>
              <p14:nvPr/>
            </p14:nvContentPartPr>
            <p14:xfrm>
              <a:off x="6299020" y="6129580"/>
              <a:ext cx="5807160" cy="147960"/>
            </p14:xfrm>
          </p:contentPart>
        </mc:Choice>
        <mc:Fallback xmlns="">
          <p:pic>
            <p:nvPicPr>
              <p:cNvPr id="7" name="Ink 6">
                <a:extLst>
                  <a:ext uri="{FF2B5EF4-FFF2-40B4-BE49-F238E27FC236}">
                    <a16:creationId xmlns:a16="http://schemas.microsoft.com/office/drawing/2014/main" id="{9307DECA-76D0-4F00-8456-9B2A8CA9272B}"/>
                  </a:ext>
                </a:extLst>
              </p:cNvPr>
              <p:cNvPicPr/>
              <p:nvPr/>
            </p:nvPicPr>
            <p:blipFill>
              <a:blip r:embed="rId10"/>
              <a:stretch>
                <a:fillRect/>
              </a:stretch>
            </p:blipFill>
            <p:spPr>
              <a:xfrm>
                <a:off x="6209380" y="5949940"/>
                <a:ext cx="5986800" cy="507600"/>
              </a:xfrm>
              <a:prstGeom prst="rect">
                <a:avLst/>
              </a:prstGeom>
            </p:spPr>
          </p:pic>
        </mc:Fallback>
      </mc:AlternateContent>
    </p:spTree>
    <p:extLst>
      <p:ext uri="{BB962C8B-B14F-4D97-AF65-F5344CB8AC3E}">
        <p14:creationId xmlns:p14="http://schemas.microsoft.com/office/powerpoint/2010/main" val="14400093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66B9-E91E-40A2-B5C1-09365461DE02}"/>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C8273673-8245-493D-89DE-673A6F9941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46" t="20887" r="6045" b="59278"/>
          <a:stretch/>
        </p:blipFill>
        <p:spPr>
          <a:xfrm>
            <a:off x="330200" y="431800"/>
            <a:ext cx="11543580" cy="543884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CFE9662-9D71-4B52-A53C-336175389BA7}"/>
                  </a:ext>
                </a:extLst>
              </p14:cNvPr>
              <p14:cNvContentPartPr/>
              <p14:nvPr/>
            </p14:nvContentPartPr>
            <p14:xfrm>
              <a:off x="11988460" y="749380"/>
              <a:ext cx="360" cy="360"/>
            </p14:xfrm>
          </p:contentPart>
        </mc:Choice>
        <mc:Fallback xmlns="">
          <p:pic>
            <p:nvPicPr>
              <p:cNvPr id="3" name="Ink 2">
                <a:extLst>
                  <a:ext uri="{FF2B5EF4-FFF2-40B4-BE49-F238E27FC236}">
                    <a16:creationId xmlns:a16="http://schemas.microsoft.com/office/drawing/2014/main" id="{8CFE9662-9D71-4B52-A53C-336175389BA7}"/>
                  </a:ext>
                </a:extLst>
              </p:cNvPr>
              <p:cNvPicPr/>
              <p:nvPr/>
            </p:nvPicPr>
            <p:blipFill>
              <a:blip r:embed="rId4"/>
              <a:stretch>
                <a:fillRect/>
              </a:stretch>
            </p:blipFill>
            <p:spPr>
              <a:xfrm>
                <a:off x="11898820" y="56974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D8A02523-5307-4DDC-B0B9-B289BF69C71E}"/>
                  </a:ext>
                </a:extLst>
              </p14:cNvPr>
              <p14:cNvContentPartPr/>
              <p14:nvPr/>
            </p14:nvContentPartPr>
            <p14:xfrm>
              <a:off x="11988460" y="749380"/>
              <a:ext cx="360" cy="360"/>
            </p14:xfrm>
          </p:contentPart>
        </mc:Choice>
        <mc:Fallback xmlns="">
          <p:pic>
            <p:nvPicPr>
              <p:cNvPr id="4" name="Ink 3">
                <a:extLst>
                  <a:ext uri="{FF2B5EF4-FFF2-40B4-BE49-F238E27FC236}">
                    <a16:creationId xmlns:a16="http://schemas.microsoft.com/office/drawing/2014/main" id="{D8A02523-5307-4DDC-B0B9-B289BF69C71E}"/>
                  </a:ext>
                </a:extLst>
              </p:cNvPr>
              <p:cNvPicPr/>
              <p:nvPr/>
            </p:nvPicPr>
            <p:blipFill>
              <a:blip r:embed="rId4"/>
              <a:stretch>
                <a:fillRect/>
              </a:stretch>
            </p:blipFill>
            <p:spPr>
              <a:xfrm>
                <a:off x="11898820" y="56974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D03F718-6F79-49F0-8A4E-CCE1755DBF0B}"/>
                  </a:ext>
                </a:extLst>
              </p14:cNvPr>
              <p14:cNvContentPartPr/>
              <p14:nvPr/>
            </p14:nvContentPartPr>
            <p14:xfrm>
              <a:off x="11327860" y="1498180"/>
              <a:ext cx="360" cy="360"/>
            </p14:xfrm>
          </p:contentPart>
        </mc:Choice>
        <mc:Fallback xmlns="">
          <p:pic>
            <p:nvPicPr>
              <p:cNvPr id="6" name="Ink 5">
                <a:extLst>
                  <a:ext uri="{FF2B5EF4-FFF2-40B4-BE49-F238E27FC236}">
                    <a16:creationId xmlns:a16="http://schemas.microsoft.com/office/drawing/2014/main" id="{ED03F718-6F79-49F0-8A4E-CCE1755DBF0B}"/>
                  </a:ext>
                </a:extLst>
              </p:cNvPr>
              <p:cNvPicPr/>
              <p:nvPr/>
            </p:nvPicPr>
            <p:blipFill>
              <a:blip r:embed="rId4"/>
              <a:stretch>
                <a:fillRect/>
              </a:stretch>
            </p:blipFill>
            <p:spPr>
              <a:xfrm>
                <a:off x="11238220" y="131854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3EDC6BE-8E9D-4474-8364-736C70BB4A8E}"/>
                  </a:ext>
                </a:extLst>
              </p14:cNvPr>
              <p14:cNvContentPartPr/>
              <p14:nvPr/>
            </p14:nvContentPartPr>
            <p14:xfrm>
              <a:off x="737020" y="983740"/>
              <a:ext cx="5558760" cy="181440"/>
            </p14:xfrm>
          </p:contentPart>
        </mc:Choice>
        <mc:Fallback xmlns="">
          <p:pic>
            <p:nvPicPr>
              <p:cNvPr id="7" name="Ink 6">
                <a:extLst>
                  <a:ext uri="{FF2B5EF4-FFF2-40B4-BE49-F238E27FC236}">
                    <a16:creationId xmlns:a16="http://schemas.microsoft.com/office/drawing/2014/main" id="{C3EDC6BE-8E9D-4474-8364-736C70BB4A8E}"/>
                  </a:ext>
                </a:extLst>
              </p:cNvPr>
              <p:cNvPicPr/>
              <p:nvPr/>
            </p:nvPicPr>
            <p:blipFill>
              <a:blip r:embed="rId8"/>
              <a:stretch>
                <a:fillRect/>
              </a:stretch>
            </p:blipFill>
            <p:spPr>
              <a:xfrm>
                <a:off x="647020" y="804100"/>
                <a:ext cx="5738400" cy="541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30CBEB52-E497-4DC3-AED3-47E367A90D2A}"/>
                  </a:ext>
                </a:extLst>
              </p14:cNvPr>
              <p14:cNvContentPartPr/>
              <p14:nvPr/>
            </p14:nvContentPartPr>
            <p14:xfrm>
              <a:off x="7510420" y="2168860"/>
              <a:ext cx="4164120" cy="63000"/>
            </p14:xfrm>
          </p:contentPart>
        </mc:Choice>
        <mc:Fallback xmlns="">
          <p:pic>
            <p:nvPicPr>
              <p:cNvPr id="8" name="Ink 7">
                <a:extLst>
                  <a:ext uri="{FF2B5EF4-FFF2-40B4-BE49-F238E27FC236}">
                    <a16:creationId xmlns:a16="http://schemas.microsoft.com/office/drawing/2014/main" id="{30CBEB52-E497-4DC3-AED3-47E367A90D2A}"/>
                  </a:ext>
                </a:extLst>
              </p:cNvPr>
              <p:cNvPicPr/>
              <p:nvPr/>
            </p:nvPicPr>
            <p:blipFill>
              <a:blip r:embed="rId10"/>
              <a:stretch>
                <a:fillRect/>
              </a:stretch>
            </p:blipFill>
            <p:spPr>
              <a:xfrm>
                <a:off x="7420780" y="1988860"/>
                <a:ext cx="434376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F296206-9A94-4E7E-BB4E-DF8253D11045}"/>
                  </a:ext>
                </a:extLst>
              </p14:cNvPr>
              <p14:cNvContentPartPr/>
              <p14:nvPr/>
            </p14:nvContentPartPr>
            <p14:xfrm>
              <a:off x="109900" y="3164980"/>
              <a:ext cx="8594280" cy="368640"/>
            </p14:xfrm>
          </p:contentPart>
        </mc:Choice>
        <mc:Fallback xmlns="">
          <p:pic>
            <p:nvPicPr>
              <p:cNvPr id="9" name="Ink 8">
                <a:extLst>
                  <a:ext uri="{FF2B5EF4-FFF2-40B4-BE49-F238E27FC236}">
                    <a16:creationId xmlns:a16="http://schemas.microsoft.com/office/drawing/2014/main" id="{BF296206-9A94-4E7E-BB4E-DF8253D11045}"/>
                  </a:ext>
                </a:extLst>
              </p:cNvPr>
              <p:cNvPicPr/>
              <p:nvPr/>
            </p:nvPicPr>
            <p:blipFill>
              <a:blip r:embed="rId12"/>
              <a:stretch>
                <a:fillRect/>
              </a:stretch>
            </p:blipFill>
            <p:spPr>
              <a:xfrm>
                <a:off x="20260" y="2984980"/>
                <a:ext cx="8773920" cy="72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F3D2582A-EC5D-4BED-9AD1-871A945CFED2}"/>
                  </a:ext>
                </a:extLst>
              </p14:cNvPr>
              <p14:cNvContentPartPr/>
              <p14:nvPr/>
            </p14:nvContentPartPr>
            <p14:xfrm>
              <a:off x="3821140" y="4326700"/>
              <a:ext cx="8216280" cy="112680"/>
            </p14:xfrm>
          </p:contentPart>
        </mc:Choice>
        <mc:Fallback xmlns="">
          <p:pic>
            <p:nvPicPr>
              <p:cNvPr id="10" name="Ink 9">
                <a:extLst>
                  <a:ext uri="{FF2B5EF4-FFF2-40B4-BE49-F238E27FC236}">
                    <a16:creationId xmlns:a16="http://schemas.microsoft.com/office/drawing/2014/main" id="{F3D2582A-EC5D-4BED-9AD1-871A945CFED2}"/>
                  </a:ext>
                </a:extLst>
              </p:cNvPr>
              <p:cNvPicPr/>
              <p:nvPr/>
            </p:nvPicPr>
            <p:blipFill>
              <a:blip r:embed="rId14"/>
              <a:stretch>
                <a:fillRect/>
              </a:stretch>
            </p:blipFill>
            <p:spPr>
              <a:xfrm>
                <a:off x="3731140" y="4146700"/>
                <a:ext cx="8395920" cy="472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76754271-5480-41CC-A89E-28BC33A0FE6C}"/>
                  </a:ext>
                </a:extLst>
              </p14:cNvPr>
              <p14:cNvContentPartPr/>
              <p14:nvPr/>
            </p14:nvContentPartPr>
            <p14:xfrm>
              <a:off x="8208100" y="5225260"/>
              <a:ext cx="3684240" cy="220320"/>
            </p14:xfrm>
          </p:contentPart>
        </mc:Choice>
        <mc:Fallback xmlns="">
          <p:pic>
            <p:nvPicPr>
              <p:cNvPr id="11" name="Ink 10">
                <a:extLst>
                  <a:ext uri="{FF2B5EF4-FFF2-40B4-BE49-F238E27FC236}">
                    <a16:creationId xmlns:a16="http://schemas.microsoft.com/office/drawing/2014/main" id="{76754271-5480-41CC-A89E-28BC33A0FE6C}"/>
                  </a:ext>
                </a:extLst>
              </p:cNvPr>
              <p:cNvPicPr/>
              <p:nvPr/>
            </p:nvPicPr>
            <p:blipFill>
              <a:blip r:embed="rId16"/>
              <a:stretch>
                <a:fillRect/>
              </a:stretch>
            </p:blipFill>
            <p:spPr>
              <a:xfrm>
                <a:off x="8118100" y="5045260"/>
                <a:ext cx="3863880" cy="579960"/>
              </a:xfrm>
              <a:prstGeom prst="rect">
                <a:avLst/>
              </a:prstGeom>
            </p:spPr>
          </p:pic>
        </mc:Fallback>
      </mc:AlternateContent>
    </p:spTree>
    <p:extLst>
      <p:ext uri="{BB962C8B-B14F-4D97-AF65-F5344CB8AC3E}">
        <p14:creationId xmlns:p14="http://schemas.microsoft.com/office/powerpoint/2010/main" val="2880326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66B9-E91E-40A2-B5C1-09365461DE02}"/>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C8273673-8245-493D-89DE-673A6F9941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46" t="89857"/>
          <a:stretch/>
        </p:blipFill>
        <p:spPr>
          <a:xfrm>
            <a:off x="1020960" y="0"/>
            <a:ext cx="11304390" cy="2109528"/>
          </a:xfrm>
        </p:spPr>
      </p:pic>
      <p:pic>
        <p:nvPicPr>
          <p:cNvPr id="6" name="Picture 5">
            <a:extLst>
              <a:ext uri="{FF2B5EF4-FFF2-40B4-BE49-F238E27FC236}">
                <a16:creationId xmlns:a16="http://schemas.microsoft.com/office/drawing/2014/main" id="{BB7085ED-1563-498A-B8F5-B36849317CFA}"/>
              </a:ext>
            </a:extLst>
          </p:cNvPr>
          <p:cNvPicPr>
            <a:picLocks noChangeAspect="1"/>
          </p:cNvPicPr>
          <p:nvPr/>
        </p:nvPicPr>
        <p:blipFill rotWithShape="1">
          <a:blip r:embed="rId3"/>
          <a:srcRect l="11869" r="9388" b="94556"/>
          <a:stretch/>
        </p:blipFill>
        <p:spPr>
          <a:xfrm>
            <a:off x="355600" y="2247900"/>
            <a:ext cx="11607800" cy="1865459"/>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F2DC0E1-70B6-44F8-951E-D79DDCA1A9CC}"/>
                  </a:ext>
                </a:extLst>
              </p14:cNvPr>
              <p14:cNvContentPartPr/>
              <p14:nvPr/>
            </p14:nvContentPartPr>
            <p14:xfrm>
              <a:off x="1566960" y="612460"/>
              <a:ext cx="9604080" cy="212760"/>
            </p14:xfrm>
          </p:contentPart>
        </mc:Choice>
        <mc:Fallback xmlns="">
          <p:pic>
            <p:nvPicPr>
              <p:cNvPr id="8" name="Ink 7">
                <a:extLst>
                  <a:ext uri="{FF2B5EF4-FFF2-40B4-BE49-F238E27FC236}">
                    <a16:creationId xmlns:a16="http://schemas.microsoft.com/office/drawing/2014/main" id="{AF2DC0E1-70B6-44F8-951E-D79DDCA1A9CC}"/>
                  </a:ext>
                </a:extLst>
              </p:cNvPr>
              <p:cNvPicPr/>
              <p:nvPr/>
            </p:nvPicPr>
            <p:blipFill>
              <a:blip r:embed="rId5"/>
              <a:stretch>
                <a:fillRect/>
              </a:stretch>
            </p:blipFill>
            <p:spPr>
              <a:xfrm>
                <a:off x="1476960" y="432155"/>
                <a:ext cx="9783720" cy="57301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59EC3856-D3F4-488D-959A-4CB43FBC4406}"/>
                  </a:ext>
                </a:extLst>
              </p14:cNvPr>
              <p14:cNvContentPartPr/>
              <p14:nvPr/>
            </p14:nvContentPartPr>
            <p14:xfrm>
              <a:off x="2029920" y="3353880"/>
              <a:ext cx="9428040" cy="226080"/>
            </p14:xfrm>
          </p:contentPart>
        </mc:Choice>
        <mc:Fallback xmlns="">
          <p:pic>
            <p:nvPicPr>
              <p:cNvPr id="10" name="Ink 9">
                <a:extLst>
                  <a:ext uri="{FF2B5EF4-FFF2-40B4-BE49-F238E27FC236}">
                    <a16:creationId xmlns:a16="http://schemas.microsoft.com/office/drawing/2014/main" id="{59EC3856-D3F4-488D-959A-4CB43FBC4406}"/>
                  </a:ext>
                </a:extLst>
              </p:cNvPr>
              <p:cNvPicPr/>
              <p:nvPr/>
            </p:nvPicPr>
            <p:blipFill>
              <a:blip r:embed="rId9"/>
              <a:stretch>
                <a:fillRect/>
              </a:stretch>
            </p:blipFill>
            <p:spPr>
              <a:xfrm>
                <a:off x="1939920" y="3174240"/>
                <a:ext cx="9607680" cy="585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0D714A0-9957-47D6-9133-E8AE6E32E4BF}"/>
                  </a:ext>
                </a:extLst>
              </p14:cNvPr>
              <p14:cNvContentPartPr/>
              <p14:nvPr/>
            </p14:nvContentPartPr>
            <p14:xfrm>
              <a:off x="2124960" y="4659960"/>
              <a:ext cx="9155160" cy="228240"/>
            </p14:xfrm>
          </p:contentPart>
        </mc:Choice>
        <mc:Fallback xmlns="">
          <p:pic>
            <p:nvPicPr>
              <p:cNvPr id="11" name="Ink 10">
                <a:extLst>
                  <a:ext uri="{FF2B5EF4-FFF2-40B4-BE49-F238E27FC236}">
                    <a16:creationId xmlns:a16="http://schemas.microsoft.com/office/drawing/2014/main" id="{D0D714A0-9957-47D6-9133-E8AE6E32E4BF}"/>
                  </a:ext>
                </a:extLst>
              </p:cNvPr>
              <p:cNvPicPr/>
              <p:nvPr/>
            </p:nvPicPr>
            <p:blipFill>
              <a:blip r:embed="rId11"/>
              <a:stretch>
                <a:fillRect/>
              </a:stretch>
            </p:blipFill>
            <p:spPr>
              <a:xfrm>
                <a:off x="2035320" y="4479960"/>
                <a:ext cx="9334800" cy="587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FD647A51-91E1-4BB7-BF22-22B39B9DC740}"/>
                  </a:ext>
                </a:extLst>
              </p14:cNvPr>
              <p14:cNvContentPartPr/>
              <p14:nvPr/>
            </p14:nvContentPartPr>
            <p14:xfrm>
              <a:off x="3410160" y="5339640"/>
              <a:ext cx="8203680" cy="154800"/>
            </p14:xfrm>
          </p:contentPart>
        </mc:Choice>
        <mc:Fallback xmlns="">
          <p:pic>
            <p:nvPicPr>
              <p:cNvPr id="12" name="Ink 11">
                <a:extLst>
                  <a:ext uri="{FF2B5EF4-FFF2-40B4-BE49-F238E27FC236}">
                    <a16:creationId xmlns:a16="http://schemas.microsoft.com/office/drawing/2014/main" id="{FD647A51-91E1-4BB7-BF22-22B39B9DC740}"/>
                  </a:ext>
                </a:extLst>
              </p:cNvPr>
              <p:cNvPicPr/>
              <p:nvPr/>
            </p:nvPicPr>
            <p:blipFill>
              <a:blip r:embed="rId13"/>
              <a:stretch>
                <a:fillRect/>
              </a:stretch>
            </p:blipFill>
            <p:spPr>
              <a:xfrm>
                <a:off x="3320520" y="5160000"/>
                <a:ext cx="838332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 name="Ink 2">
                <a:extLst>
                  <a:ext uri="{FF2B5EF4-FFF2-40B4-BE49-F238E27FC236}">
                    <a16:creationId xmlns:a16="http://schemas.microsoft.com/office/drawing/2014/main" id="{2A237E75-B1D7-4061-9723-25A0DC1F7290}"/>
                  </a:ext>
                </a:extLst>
              </p14:cNvPr>
              <p14:cNvContentPartPr/>
              <p14:nvPr/>
            </p14:nvContentPartPr>
            <p14:xfrm>
              <a:off x="7378660" y="2235100"/>
              <a:ext cx="360" cy="360"/>
            </p14:xfrm>
          </p:contentPart>
        </mc:Choice>
        <mc:Fallback xmlns="">
          <p:pic>
            <p:nvPicPr>
              <p:cNvPr id="3" name="Ink 2">
                <a:extLst>
                  <a:ext uri="{FF2B5EF4-FFF2-40B4-BE49-F238E27FC236}">
                    <a16:creationId xmlns:a16="http://schemas.microsoft.com/office/drawing/2014/main" id="{2A237E75-B1D7-4061-9723-25A0DC1F7290}"/>
                  </a:ext>
                </a:extLst>
              </p:cNvPr>
              <p:cNvPicPr/>
              <p:nvPr/>
            </p:nvPicPr>
            <p:blipFill>
              <a:blip r:embed="rId15"/>
              <a:stretch>
                <a:fillRect/>
              </a:stretch>
            </p:blipFill>
            <p:spPr>
              <a:xfrm>
                <a:off x="7289020" y="2055100"/>
                <a:ext cx="180000" cy="360000"/>
              </a:xfrm>
              <a:prstGeom prst="rect">
                <a:avLst/>
              </a:prstGeom>
            </p:spPr>
          </p:pic>
        </mc:Fallback>
      </mc:AlternateContent>
    </p:spTree>
    <p:extLst>
      <p:ext uri="{BB962C8B-B14F-4D97-AF65-F5344CB8AC3E}">
        <p14:creationId xmlns:p14="http://schemas.microsoft.com/office/powerpoint/2010/main" val="29921303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7085ED-1563-498A-B8F5-B36849317CFA}"/>
              </a:ext>
            </a:extLst>
          </p:cNvPr>
          <p:cNvPicPr>
            <a:picLocks noChangeAspect="1"/>
          </p:cNvPicPr>
          <p:nvPr/>
        </p:nvPicPr>
        <p:blipFill rotWithShape="1">
          <a:blip r:embed="rId2"/>
          <a:srcRect l="11869" t="17553" r="9388" b="67279"/>
          <a:stretch/>
        </p:blipFill>
        <p:spPr>
          <a:xfrm>
            <a:off x="0" y="762000"/>
            <a:ext cx="11963400" cy="3298371"/>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AF2DC0E1-70B6-44F8-951E-D79DDCA1A9CC}"/>
                  </a:ext>
                </a:extLst>
              </p14:cNvPr>
              <p14:cNvContentPartPr/>
              <p14:nvPr/>
            </p14:nvContentPartPr>
            <p14:xfrm>
              <a:off x="1566960" y="523560"/>
              <a:ext cx="9604080" cy="212760"/>
            </p14:xfrm>
          </p:contentPart>
        </mc:Choice>
        <mc:Fallback xmlns="">
          <p:pic>
            <p:nvPicPr>
              <p:cNvPr id="8" name="Ink 7">
                <a:extLst>
                  <a:ext uri="{FF2B5EF4-FFF2-40B4-BE49-F238E27FC236}">
                    <a16:creationId xmlns:a16="http://schemas.microsoft.com/office/drawing/2014/main" id="{AF2DC0E1-70B6-44F8-951E-D79DDCA1A9CC}"/>
                  </a:ext>
                </a:extLst>
              </p:cNvPr>
              <p:cNvPicPr/>
              <p:nvPr/>
            </p:nvPicPr>
            <p:blipFill>
              <a:blip r:embed="rId4"/>
              <a:stretch>
                <a:fillRect/>
              </a:stretch>
            </p:blipFill>
            <p:spPr>
              <a:xfrm>
                <a:off x="1476960" y="343255"/>
                <a:ext cx="9783720" cy="57301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29BD993-34A8-4D0A-99C9-564CC95E8978}"/>
                  </a:ext>
                </a:extLst>
              </p14:cNvPr>
              <p14:cNvContentPartPr/>
              <p14:nvPr/>
            </p14:nvContentPartPr>
            <p14:xfrm>
              <a:off x="1182720" y="1219840"/>
              <a:ext cx="8227800" cy="351360"/>
            </p14:xfrm>
          </p:contentPart>
        </mc:Choice>
        <mc:Fallback xmlns="">
          <p:pic>
            <p:nvPicPr>
              <p:cNvPr id="9" name="Ink 8">
                <a:extLst>
                  <a:ext uri="{FF2B5EF4-FFF2-40B4-BE49-F238E27FC236}">
                    <a16:creationId xmlns:a16="http://schemas.microsoft.com/office/drawing/2014/main" id="{F29BD993-34A8-4D0A-99C9-564CC95E8978}"/>
                  </a:ext>
                </a:extLst>
              </p:cNvPr>
              <p:cNvPicPr/>
              <p:nvPr/>
            </p:nvPicPr>
            <p:blipFill>
              <a:blip r:embed="rId6"/>
              <a:stretch>
                <a:fillRect/>
              </a:stretch>
            </p:blipFill>
            <p:spPr>
              <a:xfrm>
                <a:off x="1092720" y="1039840"/>
                <a:ext cx="8407440" cy="711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D0D714A0-9957-47D6-9133-E8AE6E32E4BF}"/>
                  </a:ext>
                </a:extLst>
              </p14:cNvPr>
              <p14:cNvContentPartPr/>
              <p14:nvPr/>
            </p14:nvContentPartPr>
            <p14:xfrm>
              <a:off x="2124960" y="4659960"/>
              <a:ext cx="9155160" cy="228240"/>
            </p14:xfrm>
          </p:contentPart>
        </mc:Choice>
        <mc:Fallback xmlns="">
          <p:pic>
            <p:nvPicPr>
              <p:cNvPr id="11" name="Ink 10">
                <a:extLst>
                  <a:ext uri="{FF2B5EF4-FFF2-40B4-BE49-F238E27FC236}">
                    <a16:creationId xmlns:a16="http://schemas.microsoft.com/office/drawing/2014/main" id="{D0D714A0-9957-47D6-9133-E8AE6E32E4BF}"/>
                  </a:ext>
                </a:extLst>
              </p:cNvPr>
              <p:cNvPicPr/>
              <p:nvPr/>
            </p:nvPicPr>
            <p:blipFill>
              <a:blip r:embed="rId10"/>
              <a:stretch>
                <a:fillRect/>
              </a:stretch>
            </p:blipFill>
            <p:spPr>
              <a:xfrm>
                <a:off x="2034956" y="4479960"/>
                <a:ext cx="9334807" cy="587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FD647A51-91E1-4BB7-BF22-22B39B9DC740}"/>
                  </a:ext>
                </a:extLst>
              </p14:cNvPr>
              <p14:cNvContentPartPr/>
              <p14:nvPr/>
            </p14:nvContentPartPr>
            <p14:xfrm>
              <a:off x="3410160" y="5339640"/>
              <a:ext cx="8203680" cy="154800"/>
            </p14:xfrm>
          </p:contentPart>
        </mc:Choice>
        <mc:Fallback xmlns="">
          <p:pic>
            <p:nvPicPr>
              <p:cNvPr id="12" name="Ink 11">
                <a:extLst>
                  <a:ext uri="{FF2B5EF4-FFF2-40B4-BE49-F238E27FC236}">
                    <a16:creationId xmlns:a16="http://schemas.microsoft.com/office/drawing/2014/main" id="{FD647A51-91E1-4BB7-BF22-22B39B9DC740}"/>
                  </a:ext>
                </a:extLst>
              </p:cNvPr>
              <p:cNvPicPr/>
              <p:nvPr/>
            </p:nvPicPr>
            <p:blipFill>
              <a:blip r:embed="rId12"/>
              <a:stretch>
                <a:fillRect/>
              </a:stretch>
            </p:blipFill>
            <p:spPr>
              <a:xfrm>
                <a:off x="3320160" y="5159640"/>
                <a:ext cx="838332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9A431C6C-DF15-490A-99FD-C41F275174B8}"/>
                  </a:ext>
                </a:extLst>
              </p14:cNvPr>
              <p14:cNvContentPartPr/>
              <p14:nvPr/>
            </p14:nvContentPartPr>
            <p14:xfrm>
              <a:off x="2866420" y="2134660"/>
              <a:ext cx="9326160" cy="136080"/>
            </p14:xfrm>
          </p:contentPart>
        </mc:Choice>
        <mc:Fallback xmlns="">
          <p:pic>
            <p:nvPicPr>
              <p:cNvPr id="3" name="Ink 2">
                <a:extLst>
                  <a:ext uri="{FF2B5EF4-FFF2-40B4-BE49-F238E27FC236}">
                    <a16:creationId xmlns:a16="http://schemas.microsoft.com/office/drawing/2014/main" id="{9A431C6C-DF15-490A-99FD-C41F275174B8}"/>
                  </a:ext>
                </a:extLst>
              </p:cNvPr>
              <p:cNvPicPr/>
              <p:nvPr/>
            </p:nvPicPr>
            <p:blipFill>
              <a:blip r:embed="rId14"/>
              <a:stretch>
                <a:fillRect/>
              </a:stretch>
            </p:blipFill>
            <p:spPr>
              <a:xfrm>
                <a:off x="2776420" y="1954660"/>
                <a:ext cx="9505800" cy="495720"/>
              </a:xfrm>
              <a:prstGeom prst="rect">
                <a:avLst/>
              </a:prstGeom>
            </p:spPr>
          </p:pic>
        </mc:Fallback>
      </mc:AlternateContent>
    </p:spTree>
    <p:extLst>
      <p:ext uri="{BB962C8B-B14F-4D97-AF65-F5344CB8AC3E}">
        <p14:creationId xmlns:p14="http://schemas.microsoft.com/office/powerpoint/2010/main" val="21435550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5F43-C537-434C-A741-E5F52F4C1E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2EB32D6-0632-485E-A751-7BCDA25054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5341" y="0"/>
            <a:ext cx="14675223" cy="6714836"/>
          </a:xfrm>
        </p:spPr>
      </p:pic>
    </p:spTree>
    <p:extLst>
      <p:ext uri="{BB962C8B-B14F-4D97-AF65-F5344CB8AC3E}">
        <p14:creationId xmlns:p14="http://schemas.microsoft.com/office/powerpoint/2010/main" val="31613470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66B9-E91E-40A2-B5C1-09365461DE0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BB7085ED-1563-498A-B8F5-B36849317CFA}"/>
              </a:ext>
            </a:extLst>
          </p:cNvPr>
          <p:cNvPicPr>
            <a:picLocks noChangeAspect="1"/>
          </p:cNvPicPr>
          <p:nvPr/>
        </p:nvPicPr>
        <p:blipFill rotWithShape="1">
          <a:blip r:embed="rId2"/>
          <a:srcRect t="33338" r="9388" b="40473"/>
          <a:stretch/>
        </p:blipFill>
        <p:spPr>
          <a:xfrm>
            <a:off x="0" y="752701"/>
            <a:ext cx="11963400" cy="4559528"/>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FC0BAB3-3C51-48BD-9BDF-F577ED9292D2}"/>
                  </a:ext>
                </a:extLst>
              </p14:cNvPr>
              <p14:cNvContentPartPr/>
              <p14:nvPr/>
            </p14:nvContentPartPr>
            <p14:xfrm>
              <a:off x="5209440" y="2676000"/>
              <a:ext cx="6869520" cy="81000"/>
            </p14:xfrm>
          </p:contentPart>
        </mc:Choice>
        <mc:Fallback xmlns="">
          <p:pic>
            <p:nvPicPr>
              <p:cNvPr id="7" name="Ink 6">
                <a:extLst>
                  <a:ext uri="{FF2B5EF4-FFF2-40B4-BE49-F238E27FC236}">
                    <a16:creationId xmlns:a16="http://schemas.microsoft.com/office/drawing/2014/main" id="{EFC0BAB3-3C51-48BD-9BDF-F577ED9292D2}"/>
                  </a:ext>
                </a:extLst>
              </p:cNvPr>
              <p:cNvPicPr/>
              <p:nvPr/>
            </p:nvPicPr>
            <p:blipFill>
              <a:blip r:embed="rId4"/>
              <a:stretch>
                <a:fillRect/>
              </a:stretch>
            </p:blipFill>
            <p:spPr>
              <a:xfrm>
                <a:off x="5119440" y="2496000"/>
                <a:ext cx="704916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9BB4EF7-D889-4535-A04A-42B800447E04}"/>
                  </a:ext>
                </a:extLst>
              </p14:cNvPr>
              <p14:cNvContentPartPr/>
              <p14:nvPr/>
            </p14:nvContentPartPr>
            <p14:xfrm>
              <a:off x="2690880" y="3403920"/>
              <a:ext cx="9136440" cy="208800"/>
            </p14:xfrm>
          </p:contentPart>
        </mc:Choice>
        <mc:Fallback xmlns="">
          <p:pic>
            <p:nvPicPr>
              <p:cNvPr id="8" name="Ink 7">
                <a:extLst>
                  <a:ext uri="{FF2B5EF4-FFF2-40B4-BE49-F238E27FC236}">
                    <a16:creationId xmlns:a16="http://schemas.microsoft.com/office/drawing/2014/main" id="{09BB4EF7-D889-4535-A04A-42B800447E04}"/>
                  </a:ext>
                </a:extLst>
              </p:cNvPr>
              <p:cNvPicPr/>
              <p:nvPr/>
            </p:nvPicPr>
            <p:blipFill>
              <a:blip r:embed="rId6"/>
              <a:stretch>
                <a:fillRect/>
              </a:stretch>
            </p:blipFill>
            <p:spPr>
              <a:xfrm>
                <a:off x="2600880" y="3223920"/>
                <a:ext cx="9316080" cy="56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C538AEBE-5C15-4FCA-83B7-3B28AD3AEC1E}"/>
                  </a:ext>
                </a:extLst>
              </p14:cNvPr>
              <p14:cNvContentPartPr/>
              <p14:nvPr/>
            </p14:nvContentPartPr>
            <p14:xfrm>
              <a:off x="5561520" y="4960560"/>
              <a:ext cx="6060240" cy="162360"/>
            </p14:xfrm>
          </p:contentPart>
        </mc:Choice>
        <mc:Fallback xmlns="">
          <p:pic>
            <p:nvPicPr>
              <p:cNvPr id="9" name="Ink 8">
                <a:extLst>
                  <a:ext uri="{FF2B5EF4-FFF2-40B4-BE49-F238E27FC236}">
                    <a16:creationId xmlns:a16="http://schemas.microsoft.com/office/drawing/2014/main" id="{C538AEBE-5C15-4FCA-83B7-3B28AD3AEC1E}"/>
                  </a:ext>
                </a:extLst>
              </p:cNvPr>
              <p:cNvPicPr/>
              <p:nvPr/>
            </p:nvPicPr>
            <p:blipFill>
              <a:blip r:embed="rId8"/>
              <a:stretch>
                <a:fillRect/>
              </a:stretch>
            </p:blipFill>
            <p:spPr>
              <a:xfrm>
                <a:off x="5471520" y="4780920"/>
                <a:ext cx="6239880" cy="522000"/>
              </a:xfrm>
              <a:prstGeom prst="rect">
                <a:avLst/>
              </a:prstGeom>
            </p:spPr>
          </p:pic>
        </mc:Fallback>
      </mc:AlternateContent>
    </p:spTree>
    <p:extLst>
      <p:ext uri="{BB962C8B-B14F-4D97-AF65-F5344CB8AC3E}">
        <p14:creationId xmlns:p14="http://schemas.microsoft.com/office/powerpoint/2010/main" val="41296102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1C39-7EAC-4FF1-A2ED-E2C2ED673945}"/>
              </a:ext>
            </a:extLst>
          </p:cNvPr>
          <p:cNvSpPr>
            <a:spLocks noGrp="1"/>
          </p:cNvSpPr>
          <p:nvPr>
            <p:ph type="title"/>
          </p:nvPr>
        </p:nvSpPr>
        <p:spPr>
          <a:xfrm>
            <a:off x="1141413" y="618518"/>
            <a:ext cx="9905998" cy="524482"/>
          </a:xfrm>
        </p:spPr>
        <p:txBody>
          <a:bodyPr>
            <a:normAutofit fontScale="90000"/>
          </a:bodyPr>
          <a:lstStyle/>
          <a:p>
            <a:pPr algn="ctr"/>
            <a:r>
              <a:rPr lang="ar-SA" sz="4400" b="1" dirty="0">
                <a:solidFill>
                  <a:schemeClr val="bg1"/>
                </a:solidFill>
                <a:highlight>
                  <a:srgbClr val="FFFF00"/>
                </a:highlight>
              </a:rPr>
              <a:t>ثانيا: النصوص القانونية التي تحمي الحقوق و الحريات </a:t>
            </a:r>
            <a:endParaRPr lang="en-US" sz="4400" b="1" dirty="0">
              <a:solidFill>
                <a:schemeClr val="bg1"/>
              </a:solidFill>
              <a:highlight>
                <a:srgbClr val="FFFF00"/>
              </a:highlight>
            </a:endParaRPr>
          </a:p>
        </p:txBody>
      </p:sp>
      <p:pic>
        <p:nvPicPr>
          <p:cNvPr id="5" name="Content Placeholder 4" descr="A picture containing text, document, screenshot&#10;&#10;Description automatically generated">
            <a:extLst>
              <a:ext uri="{FF2B5EF4-FFF2-40B4-BE49-F238E27FC236}">
                <a16:creationId xmlns:a16="http://schemas.microsoft.com/office/drawing/2014/main" id="{33DE3DBE-BE1D-4219-9EA9-0DBDACF2B8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0236" r="7854"/>
          <a:stretch/>
        </p:blipFill>
        <p:spPr>
          <a:xfrm>
            <a:off x="30154" y="1615440"/>
            <a:ext cx="12131692" cy="2033450"/>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2598F5F-B2D0-481E-A2A7-5244D1FC6698}"/>
                  </a:ext>
                </a:extLst>
              </p14:cNvPr>
              <p14:cNvContentPartPr/>
              <p14:nvPr/>
            </p14:nvContentPartPr>
            <p14:xfrm>
              <a:off x="2130720" y="2106840"/>
              <a:ext cx="5619600" cy="83520"/>
            </p14:xfrm>
          </p:contentPart>
        </mc:Choice>
        <mc:Fallback xmlns="">
          <p:pic>
            <p:nvPicPr>
              <p:cNvPr id="6" name="Ink 5">
                <a:extLst>
                  <a:ext uri="{FF2B5EF4-FFF2-40B4-BE49-F238E27FC236}">
                    <a16:creationId xmlns:a16="http://schemas.microsoft.com/office/drawing/2014/main" id="{C2598F5F-B2D0-481E-A2A7-5244D1FC6698}"/>
                  </a:ext>
                </a:extLst>
              </p:cNvPr>
              <p:cNvPicPr/>
              <p:nvPr/>
            </p:nvPicPr>
            <p:blipFill>
              <a:blip r:embed="rId4"/>
              <a:stretch>
                <a:fillRect/>
              </a:stretch>
            </p:blipFill>
            <p:spPr>
              <a:xfrm>
                <a:off x="2040726" y="1926061"/>
                <a:ext cx="5799228" cy="44471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80453EA-5D00-433E-B940-321384F3757B}"/>
                  </a:ext>
                </a:extLst>
              </p14:cNvPr>
              <p14:cNvContentPartPr/>
              <p14:nvPr/>
            </p14:nvContentPartPr>
            <p14:xfrm>
              <a:off x="1773960" y="2843400"/>
              <a:ext cx="9955440" cy="366840"/>
            </p14:xfrm>
          </p:contentPart>
        </mc:Choice>
        <mc:Fallback xmlns="">
          <p:pic>
            <p:nvPicPr>
              <p:cNvPr id="7" name="Ink 6">
                <a:extLst>
                  <a:ext uri="{FF2B5EF4-FFF2-40B4-BE49-F238E27FC236}">
                    <a16:creationId xmlns:a16="http://schemas.microsoft.com/office/drawing/2014/main" id="{280453EA-5D00-433E-B940-321384F3757B}"/>
                  </a:ext>
                </a:extLst>
              </p:cNvPr>
              <p:cNvPicPr/>
              <p:nvPr/>
            </p:nvPicPr>
            <p:blipFill>
              <a:blip r:embed="rId6"/>
              <a:stretch>
                <a:fillRect/>
              </a:stretch>
            </p:blipFill>
            <p:spPr>
              <a:xfrm>
                <a:off x="1683957" y="2663400"/>
                <a:ext cx="10135086" cy="726480"/>
              </a:xfrm>
              <a:prstGeom prst="rect">
                <a:avLst/>
              </a:prstGeom>
            </p:spPr>
          </p:pic>
        </mc:Fallback>
      </mc:AlternateContent>
    </p:spTree>
    <p:extLst>
      <p:ext uri="{BB962C8B-B14F-4D97-AF65-F5344CB8AC3E}">
        <p14:creationId xmlns:p14="http://schemas.microsoft.com/office/powerpoint/2010/main" val="28140889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A953-95D4-4BE3-A9CB-51D61D5A2793}"/>
              </a:ext>
            </a:extLst>
          </p:cNvPr>
          <p:cNvSpPr>
            <a:spLocks noGrp="1"/>
          </p:cNvSpPr>
          <p:nvPr>
            <p:ph type="title"/>
          </p:nvPr>
        </p:nvSpPr>
        <p:spPr/>
        <p:txBody>
          <a:bodyPr/>
          <a:lstStyle/>
          <a:p>
            <a:endParaRPr lang="en-US"/>
          </a:p>
        </p:txBody>
      </p:sp>
      <p:pic>
        <p:nvPicPr>
          <p:cNvPr id="5" name="Content Placeholder 4" descr="A close-up of a document&#10;&#10;Description automatically generated with medium confidence">
            <a:extLst>
              <a:ext uri="{FF2B5EF4-FFF2-40B4-BE49-F238E27FC236}">
                <a16:creationId xmlns:a16="http://schemas.microsoft.com/office/drawing/2014/main" id="{E6EFB309-83C8-4701-AC2B-59F09145EC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8254"/>
          <a:stretch/>
        </p:blipFill>
        <p:spPr>
          <a:xfrm>
            <a:off x="-1023257" y="0"/>
            <a:ext cx="13726886" cy="6618514"/>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094EC36-09AA-47C6-A71A-967EABD1E753}"/>
                  </a:ext>
                </a:extLst>
              </p14:cNvPr>
              <p14:cNvContentPartPr/>
              <p14:nvPr/>
            </p14:nvContentPartPr>
            <p14:xfrm>
              <a:off x="6060840" y="1137360"/>
              <a:ext cx="3940200" cy="84240"/>
            </p14:xfrm>
          </p:contentPart>
        </mc:Choice>
        <mc:Fallback xmlns="">
          <p:pic>
            <p:nvPicPr>
              <p:cNvPr id="6" name="Ink 5">
                <a:extLst>
                  <a:ext uri="{FF2B5EF4-FFF2-40B4-BE49-F238E27FC236}">
                    <a16:creationId xmlns:a16="http://schemas.microsoft.com/office/drawing/2014/main" id="{9094EC36-09AA-47C6-A71A-967EABD1E753}"/>
                  </a:ext>
                </a:extLst>
              </p:cNvPr>
              <p:cNvPicPr/>
              <p:nvPr/>
            </p:nvPicPr>
            <p:blipFill>
              <a:blip r:embed="rId4"/>
              <a:stretch>
                <a:fillRect/>
              </a:stretch>
            </p:blipFill>
            <p:spPr>
              <a:xfrm>
                <a:off x="5970840" y="957720"/>
                <a:ext cx="411984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847E3DC-2D10-49B0-882C-8F50931A04F3}"/>
                  </a:ext>
                </a:extLst>
              </p14:cNvPr>
              <p14:cNvContentPartPr/>
              <p14:nvPr/>
            </p14:nvContentPartPr>
            <p14:xfrm>
              <a:off x="3689160" y="1885440"/>
              <a:ext cx="2652120" cy="98280"/>
            </p14:xfrm>
          </p:contentPart>
        </mc:Choice>
        <mc:Fallback xmlns="">
          <p:pic>
            <p:nvPicPr>
              <p:cNvPr id="7" name="Ink 6">
                <a:extLst>
                  <a:ext uri="{FF2B5EF4-FFF2-40B4-BE49-F238E27FC236}">
                    <a16:creationId xmlns:a16="http://schemas.microsoft.com/office/drawing/2014/main" id="{1847E3DC-2D10-49B0-882C-8F50931A04F3}"/>
                  </a:ext>
                </a:extLst>
              </p:cNvPr>
              <p:cNvPicPr/>
              <p:nvPr/>
            </p:nvPicPr>
            <p:blipFill>
              <a:blip r:embed="rId6"/>
              <a:stretch>
                <a:fillRect/>
              </a:stretch>
            </p:blipFill>
            <p:spPr>
              <a:xfrm>
                <a:off x="3599520" y="1705440"/>
                <a:ext cx="2831760" cy="457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DE6EB70-20B4-4074-A65E-B86CA18AFE0D}"/>
                  </a:ext>
                </a:extLst>
              </p14:cNvPr>
              <p14:cNvContentPartPr/>
              <p14:nvPr/>
            </p14:nvContentPartPr>
            <p14:xfrm>
              <a:off x="693600" y="3555120"/>
              <a:ext cx="5631840" cy="200880"/>
            </p14:xfrm>
          </p:contentPart>
        </mc:Choice>
        <mc:Fallback xmlns="">
          <p:pic>
            <p:nvPicPr>
              <p:cNvPr id="8" name="Ink 7">
                <a:extLst>
                  <a:ext uri="{FF2B5EF4-FFF2-40B4-BE49-F238E27FC236}">
                    <a16:creationId xmlns:a16="http://schemas.microsoft.com/office/drawing/2014/main" id="{7DE6EB70-20B4-4074-A65E-B86CA18AFE0D}"/>
                  </a:ext>
                </a:extLst>
              </p:cNvPr>
              <p:cNvPicPr/>
              <p:nvPr/>
            </p:nvPicPr>
            <p:blipFill>
              <a:blip r:embed="rId8"/>
              <a:stretch>
                <a:fillRect/>
              </a:stretch>
            </p:blipFill>
            <p:spPr>
              <a:xfrm>
                <a:off x="603600" y="3375120"/>
                <a:ext cx="5811480" cy="56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96F53C73-5511-41E3-ACE2-491BF7C12A92}"/>
                  </a:ext>
                </a:extLst>
              </p14:cNvPr>
              <p14:cNvContentPartPr/>
              <p14:nvPr/>
            </p14:nvContentPartPr>
            <p14:xfrm>
              <a:off x="6670680" y="4441080"/>
              <a:ext cx="4174560" cy="160560"/>
            </p14:xfrm>
          </p:contentPart>
        </mc:Choice>
        <mc:Fallback xmlns="">
          <p:pic>
            <p:nvPicPr>
              <p:cNvPr id="9" name="Ink 8">
                <a:extLst>
                  <a:ext uri="{FF2B5EF4-FFF2-40B4-BE49-F238E27FC236}">
                    <a16:creationId xmlns:a16="http://schemas.microsoft.com/office/drawing/2014/main" id="{96F53C73-5511-41E3-ACE2-491BF7C12A92}"/>
                  </a:ext>
                </a:extLst>
              </p:cNvPr>
              <p:cNvPicPr/>
              <p:nvPr/>
            </p:nvPicPr>
            <p:blipFill>
              <a:blip r:embed="rId10"/>
              <a:stretch>
                <a:fillRect/>
              </a:stretch>
            </p:blipFill>
            <p:spPr>
              <a:xfrm>
                <a:off x="6580680" y="4261080"/>
                <a:ext cx="4354200" cy="520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1E68F659-688A-4AF4-AAE5-37FBD7FE72E9}"/>
                  </a:ext>
                </a:extLst>
              </p14:cNvPr>
              <p14:cNvContentPartPr/>
              <p14:nvPr/>
            </p14:nvContentPartPr>
            <p14:xfrm>
              <a:off x="502080" y="4517040"/>
              <a:ext cx="4234680" cy="37800"/>
            </p14:xfrm>
          </p:contentPart>
        </mc:Choice>
        <mc:Fallback xmlns="">
          <p:pic>
            <p:nvPicPr>
              <p:cNvPr id="10" name="Ink 9">
                <a:extLst>
                  <a:ext uri="{FF2B5EF4-FFF2-40B4-BE49-F238E27FC236}">
                    <a16:creationId xmlns:a16="http://schemas.microsoft.com/office/drawing/2014/main" id="{1E68F659-688A-4AF4-AAE5-37FBD7FE72E9}"/>
                  </a:ext>
                </a:extLst>
              </p:cNvPr>
              <p:cNvPicPr/>
              <p:nvPr/>
            </p:nvPicPr>
            <p:blipFill>
              <a:blip r:embed="rId12"/>
              <a:stretch>
                <a:fillRect/>
              </a:stretch>
            </p:blipFill>
            <p:spPr>
              <a:xfrm>
                <a:off x="412440" y="4337400"/>
                <a:ext cx="441432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5015FAC-5369-43F1-965E-A800A641F173}"/>
                  </a:ext>
                </a:extLst>
              </p14:cNvPr>
              <p14:cNvContentPartPr/>
              <p14:nvPr/>
            </p14:nvContentPartPr>
            <p14:xfrm>
              <a:off x="9086280" y="5273400"/>
              <a:ext cx="1777680" cy="72360"/>
            </p14:xfrm>
          </p:contentPart>
        </mc:Choice>
        <mc:Fallback xmlns="">
          <p:pic>
            <p:nvPicPr>
              <p:cNvPr id="11" name="Ink 10">
                <a:extLst>
                  <a:ext uri="{FF2B5EF4-FFF2-40B4-BE49-F238E27FC236}">
                    <a16:creationId xmlns:a16="http://schemas.microsoft.com/office/drawing/2014/main" id="{C5015FAC-5369-43F1-965E-A800A641F173}"/>
                  </a:ext>
                </a:extLst>
              </p:cNvPr>
              <p:cNvPicPr/>
              <p:nvPr/>
            </p:nvPicPr>
            <p:blipFill>
              <a:blip r:embed="rId14"/>
              <a:stretch>
                <a:fillRect/>
              </a:stretch>
            </p:blipFill>
            <p:spPr>
              <a:xfrm>
                <a:off x="8996280" y="5093760"/>
                <a:ext cx="19573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BDEF4F58-FABB-4E4C-B159-432582820702}"/>
                  </a:ext>
                </a:extLst>
              </p14:cNvPr>
              <p14:cNvContentPartPr/>
              <p14:nvPr/>
            </p14:nvContentPartPr>
            <p14:xfrm>
              <a:off x="2749560" y="5332440"/>
              <a:ext cx="3881520" cy="92880"/>
            </p14:xfrm>
          </p:contentPart>
        </mc:Choice>
        <mc:Fallback xmlns="">
          <p:pic>
            <p:nvPicPr>
              <p:cNvPr id="12" name="Ink 11">
                <a:extLst>
                  <a:ext uri="{FF2B5EF4-FFF2-40B4-BE49-F238E27FC236}">
                    <a16:creationId xmlns:a16="http://schemas.microsoft.com/office/drawing/2014/main" id="{BDEF4F58-FABB-4E4C-B159-432582820702}"/>
                  </a:ext>
                </a:extLst>
              </p:cNvPr>
              <p:cNvPicPr/>
              <p:nvPr/>
            </p:nvPicPr>
            <p:blipFill>
              <a:blip r:embed="rId16"/>
              <a:stretch>
                <a:fillRect/>
              </a:stretch>
            </p:blipFill>
            <p:spPr>
              <a:xfrm>
                <a:off x="2659560" y="5152440"/>
                <a:ext cx="4061160" cy="452520"/>
              </a:xfrm>
              <a:prstGeom prst="rect">
                <a:avLst/>
              </a:prstGeom>
            </p:spPr>
          </p:pic>
        </mc:Fallback>
      </mc:AlternateContent>
    </p:spTree>
    <p:extLst>
      <p:ext uri="{BB962C8B-B14F-4D97-AF65-F5344CB8AC3E}">
        <p14:creationId xmlns:p14="http://schemas.microsoft.com/office/powerpoint/2010/main" val="19608765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A953-95D4-4BE3-A9CB-51D61D5A2793}"/>
              </a:ext>
            </a:extLst>
          </p:cNvPr>
          <p:cNvSpPr>
            <a:spLocks noGrp="1"/>
          </p:cNvSpPr>
          <p:nvPr>
            <p:ph type="title"/>
          </p:nvPr>
        </p:nvSpPr>
        <p:spPr/>
        <p:txBody>
          <a:bodyPr/>
          <a:lstStyle/>
          <a:p>
            <a:endParaRPr lang="en-US"/>
          </a:p>
        </p:txBody>
      </p:sp>
      <p:pic>
        <p:nvPicPr>
          <p:cNvPr id="5" name="Content Placeholder 4" descr="A close-up of a document&#10;&#10;Description automatically generated with medium confidence">
            <a:extLst>
              <a:ext uri="{FF2B5EF4-FFF2-40B4-BE49-F238E27FC236}">
                <a16:creationId xmlns:a16="http://schemas.microsoft.com/office/drawing/2014/main" id="{E6EFB309-83C8-4701-AC2B-59F09145EC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54" t="30579" r="10707" b="44492"/>
          <a:stretch/>
        </p:blipFill>
        <p:spPr>
          <a:xfrm>
            <a:off x="0" y="-1"/>
            <a:ext cx="12192000" cy="5040087"/>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4DC21E7-2A8E-40C6-8CEB-6561A699E04C}"/>
                  </a:ext>
                </a:extLst>
              </p14:cNvPr>
              <p14:cNvContentPartPr/>
              <p14:nvPr/>
            </p14:nvContentPartPr>
            <p14:xfrm>
              <a:off x="1045680" y="619680"/>
              <a:ext cx="6840720" cy="155520"/>
            </p14:xfrm>
          </p:contentPart>
        </mc:Choice>
        <mc:Fallback xmlns="">
          <p:pic>
            <p:nvPicPr>
              <p:cNvPr id="3" name="Ink 2">
                <a:extLst>
                  <a:ext uri="{FF2B5EF4-FFF2-40B4-BE49-F238E27FC236}">
                    <a16:creationId xmlns:a16="http://schemas.microsoft.com/office/drawing/2014/main" id="{14DC21E7-2A8E-40C6-8CEB-6561A699E04C}"/>
                  </a:ext>
                </a:extLst>
              </p:cNvPr>
              <p:cNvPicPr/>
              <p:nvPr/>
            </p:nvPicPr>
            <p:blipFill>
              <a:blip r:embed="rId4"/>
              <a:stretch>
                <a:fillRect/>
              </a:stretch>
            </p:blipFill>
            <p:spPr>
              <a:xfrm>
                <a:off x="956040" y="439680"/>
                <a:ext cx="7020360" cy="515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4435E27-33E1-4C68-BCD7-529569F2BA86}"/>
                  </a:ext>
                </a:extLst>
              </p14:cNvPr>
              <p14:cNvContentPartPr/>
              <p14:nvPr/>
            </p14:nvContentPartPr>
            <p14:xfrm>
              <a:off x="1574880" y="462360"/>
              <a:ext cx="6315480" cy="172080"/>
            </p14:xfrm>
          </p:contentPart>
        </mc:Choice>
        <mc:Fallback xmlns="">
          <p:pic>
            <p:nvPicPr>
              <p:cNvPr id="4" name="Ink 3">
                <a:extLst>
                  <a:ext uri="{FF2B5EF4-FFF2-40B4-BE49-F238E27FC236}">
                    <a16:creationId xmlns:a16="http://schemas.microsoft.com/office/drawing/2014/main" id="{E4435E27-33E1-4C68-BCD7-529569F2BA86}"/>
                  </a:ext>
                </a:extLst>
              </p:cNvPr>
              <p:cNvPicPr/>
              <p:nvPr/>
            </p:nvPicPr>
            <p:blipFill>
              <a:blip r:embed="rId6"/>
              <a:stretch>
                <a:fillRect/>
              </a:stretch>
            </p:blipFill>
            <p:spPr>
              <a:xfrm>
                <a:off x="1484880" y="282720"/>
                <a:ext cx="649512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E95CC03-A490-4173-ACA2-AD5AE32FA4E7}"/>
                  </a:ext>
                </a:extLst>
              </p14:cNvPr>
              <p14:cNvContentPartPr/>
              <p14:nvPr/>
            </p14:nvContentPartPr>
            <p14:xfrm>
              <a:off x="7720080" y="1387920"/>
              <a:ext cx="2863800" cy="165600"/>
            </p14:xfrm>
          </p:contentPart>
        </mc:Choice>
        <mc:Fallback xmlns="">
          <p:pic>
            <p:nvPicPr>
              <p:cNvPr id="6" name="Ink 5">
                <a:extLst>
                  <a:ext uri="{FF2B5EF4-FFF2-40B4-BE49-F238E27FC236}">
                    <a16:creationId xmlns:a16="http://schemas.microsoft.com/office/drawing/2014/main" id="{4E95CC03-A490-4173-ACA2-AD5AE32FA4E7}"/>
                  </a:ext>
                </a:extLst>
              </p:cNvPr>
              <p:cNvPicPr/>
              <p:nvPr/>
            </p:nvPicPr>
            <p:blipFill>
              <a:blip r:embed="rId8"/>
              <a:stretch>
                <a:fillRect/>
              </a:stretch>
            </p:blipFill>
            <p:spPr>
              <a:xfrm>
                <a:off x="7630440" y="1207920"/>
                <a:ext cx="3043440" cy="52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CCB19DD7-46E4-4499-B274-68A1CA47F8D3}"/>
                  </a:ext>
                </a:extLst>
              </p14:cNvPr>
              <p14:cNvContentPartPr/>
              <p14:nvPr/>
            </p14:nvContentPartPr>
            <p14:xfrm>
              <a:off x="2632200" y="1257600"/>
              <a:ext cx="2223360" cy="215640"/>
            </p14:xfrm>
          </p:contentPart>
        </mc:Choice>
        <mc:Fallback xmlns="">
          <p:pic>
            <p:nvPicPr>
              <p:cNvPr id="7" name="Ink 6">
                <a:extLst>
                  <a:ext uri="{FF2B5EF4-FFF2-40B4-BE49-F238E27FC236}">
                    <a16:creationId xmlns:a16="http://schemas.microsoft.com/office/drawing/2014/main" id="{CCB19DD7-46E4-4499-B274-68A1CA47F8D3}"/>
                  </a:ext>
                </a:extLst>
              </p:cNvPr>
              <p:cNvPicPr/>
              <p:nvPr/>
            </p:nvPicPr>
            <p:blipFill>
              <a:blip r:embed="rId10"/>
              <a:stretch>
                <a:fillRect/>
              </a:stretch>
            </p:blipFill>
            <p:spPr>
              <a:xfrm>
                <a:off x="2542200" y="1077960"/>
                <a:ext cx="2403000" cy="575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D5435F0D-07AF-4A02-93B9-02A717183A14}"/>
                  </a:ext>
                </a:extLst>
              </p14:cNvPr>
              <p14:cNvContentPartPr/>
              <p14:nvPr/>
            </p14:nvContentPartPr>
            <p14:xfrm>
              <a:off x="6883080" y="2047440"/>
              <a:ext cx="4988160" cy="322560"/>
            </p14:xfrm>
          </p:contentPart>
        </mc:Choice>
        <mc:Fallback xmlns="">
          <p:pic>
            <p:nvPicPr>
              <p:cNvPr id="8" name="Ink 7">
                <a:extLst>
                  <a:ext uri="{FF2B5EF4-FFF2-40B4-BE49-F238E27FC236}">
                    <a16:creationId xmlns:a16="http://schemas.microsoft.com/office/drawing/2014/main" id="{D5435F0D-07AF-4A02-93B9-02A717183A14}"/>
                  </a:ext>
                </a:extLst>
              </p:cNvPr>
              <p:cNvPicPr/>
              <p:nvPr/>
            </p:nvPicPr>
            <p:blipFill>
              <a:blip r:embed="rId12"/>
              <a:stretch>
                <a:fillRect/>
              </a:stretch>
            </p:blipFill>
            <p:spPr>
              <a:xfrm>
                <a:off x="6793440" y="1867800"/>
                <a:ext cx="5167800" cy="682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F15B08BE-0B4C-4DDF-9571-DEAE60D0B37D}"/>
                  </a:ext>
                </a:extLst>
              </p14:cNvPr>
              <p14:cNvContentPartPr/>
              <p14:nvPr/>
            </p14:nvContentPartPr>
            <p14:xfrm>
              <a:off x="1012780" y="2896060"/>
              <a:ext cx="8766000" cy="130320"/>
            </p14:xfrm>
          </p:contentPart>
        </mc:Choice>
        <mc:Fallback xmlns="">
          <p:pic>
            <p:nvPicPr>
              <p:cNvPr id="9" name="Ink 8">
                <a:extLst>
                  <a:ext uri="{FF2B5EF4-FFF2-40B4-BE49-F238E27FC236}">
                    <a16:creationId xmlns:a16="http://schemas.microsoft.com/office/drawing/2014/main" id="{F15B08BE-0B4C-4DDF-9571-DEAE60D0B37D}"/>
                  </a:ext>
                </a:extLst>
              </p:cNvPr>
              <p:cNvPicPr/>
              <p:nvPr/>
            </p:nvPicPr>
            <p:blipFill>
              <a:blip r:embed="rId14"/>
              <a:stretch>
                <a:fillRect/>
              </a:stretch>
            </p:blipFill>
            <p:spPr>
              <a:xfrm>
                <a:off x="922780" y="2716420"/>
                <a:ext cx="8945640" cy="489960"/>
              </a:xfrm>
              <a:prstGeom prst="rect">
                <a:avLst/>
              </a:prstGeom>
            </p:spPr>
          </p:pic>
        </mc:Fallback>
      </mc:AlternateContent>
    </p:spTree>
    <p:extLst>
      <p:ext uri="{BB962C8B-B14F-4D97-AF65-F5344CB8AC3E}">
        <p14:creationId xmlns:p14="http://schemas.microsoft.com/office/powerpoint/2010/main" val="30423042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A953-95D4-4BE3-A9CB-51D61D5A2793}"/>
              </a:ext>
            </a:extLst>
          </p:cNvPr>
          <p:cNvSpPr>
            <a:spLocks noGrp="1"/>
          </p:cNvSpPr>
          <p:nvPr>
            <p:ph type="title"/>
          </p:nvPr>
        </p:nvSpPr>
        <p:spPr/>
        <p:txBody>
          <a:bodyPr/>
          <a:lstStyle/>
          <a:p>
            <a:endParaRPr lang="en-US"/>
          </a:p>
        </p:txBody>
      </p:sp>
      <p:pic>
        <p:nvPicPr>
          <p:cNvPr id="5" name="Content Placeholder 4" descr="A close-up of a document&#10;&#10;Description automatically generated with medium confidence">
            <a:extLst>
              <a:ext uri="{FF2B5EF4-FFF2-40B4-BE49-F238E27FC236}">
                <a16:creationId xmlns:a16="http://schemas.microsoft.com/office/drawing/2014/main" id="{E6EFB309-83C8-4701-AC2B-59F09145EC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54" t="54390" r="10707" b="17361"/>
          <a:stretch/>
        </p:blipFill>
        <p:spPr>
          <a:xfrm>
            <a:off x="0" y="239487"/>
            <a:ext cx="12192000" cy="5285013"/>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D96FE5F-DAD8-4AFE-BE90-C023BEBCB5C9}"/>
                  </a:ext>
                </a:extLst>
              </p14:cNvPr>
              <p14:cNvContentPartPr/>
              <p14:nvPr/>
            </p14:nvContentPartPr>
            <p14:xfrm>
              <a:off x="981600" y="546240"/>
              <a:ext cx="8523720" cy="162000"/>
            </p14:xfrm>
          </p:contentPart>
        </mc:Choice>
        <mc:Fallback xmlns="">
          <p:pic>
            <p:nvPicPr>
              <p:cNvPr id="3" name="Ink 2">
                <a:extLst>
                  <a:ext uri="{FF2B5EF4-FFF2-40B4-BE49-F238E27FC236}">
                    <a16:creationId xmlns:a16="http://schemas.microsoft.com/office/drawing/2014/main" id="{DD96FE5F-DAD8-4AFE-BE90-C023BEBCB5C9}"/>
                  </a:ext>
                </a:extLst>
              </p:cNvPr>
              <p:cNvPicPr/>
              <p:nvPr/>
            </p:nvPicPr>
            <p:blipFill>
              <a:blip r:embed="rId4"/>
              <a:stretch>
                <a:fillRect/>
              </a:stretch>
            </p:blipFill>
            <p:spPr>
              <a:xfrm>
                <a:off x="891600" y="366240"/>
                <a:ext cx="8703360" cy="521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123D0FE-72D1-4D3A-8B75-78D75875A2D8}"/>
                  </a:ext>
                </a:extLst>
              </p14:cNvPr>
              <p14:cNvContentPartPr/>
              <p14:nvPr/>
            </p14:nvContentPartPr>
            <p14:xfrm>
              <a:off x="68500" y="2010820"/>
              <a:ext cx="9457200" cy="384120"/>
            </p14:xfrm>
          </p:contentPart>
        </mc:Choice>
        <mc:Fallback xmlns="">
          <p:pic>
            <p:nvPicPr>
              <p:cNvPr id="7" name="Ink 6">
                <a:extLst>
                  <a:ext uri="{FF2B5EF4-FFF2-40B4-BE49-F238E27FC236}">
                    <a16:creationId xmlns:a16="http://schemas.microsoft.com/office/drawing/2014/main" id="{3123D0FE-72D1-4D3A-8B75-78D75875A2D8}"/>
                  </a:ext>
                </a:extLst>
              </p:cNvPr>
              <p:cNvPicPr/>
              <p:nvPr/>
            </p:nvPicPr>
            <p:blipFill>
              <a:blip r:embed="rId6"/>
              <a:stretch>
                <a:fillRect/>
              </a:stretch>
            </p:blipFill>
            <p:spPr>
              <a:xfrm>
                <a:off x="-21500" y="1830820"/>
                <a:ext cx="9636840" cy="743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300FC40-BE2D-4CAD-955C-2B643A37B2D8}"/>
                  </a:ext>
                </a:extLst>
              </p14:cNvPr>
              <p14:cNvContentPartPr/>
              <p14:nvPr/>
            </p14:nvContentPartPr>
            <p14:xfrm>
              <a:off x="1390780" y="2729380"/>
              <a:ext cx="7894800" cy="272520"/>
            </p14:xfrm>
          </p:contentPart>
        </mc:Choice>
        <mc:Fallback xmlns="">
          <p:pic>
            <p:nvPicPr>
              <p:cNvPr id="8" name="Ink 7">
                <a:extLst>
                  <a:ext uri="{FF2B5EF4-FFF2-40B4-BE49-F238E27FC236}">
                    <a16:creationId xmlns:a16="http://schemas.microsoft.com/office/drawing/2014/main" id="{1300FC40-BE2D-4CAD-955C-2B643A37B2D8}"/>
                  </a:ext>
                </a:extLst>
              </p:cNvPr>
              <p:cNvPicPr/>
              <p:nvPr/>
            </p:nvPicPr>
            <p:blipFill>
              <a:blip r:embed="rId8"/>
              <a:stretch>
                <a:fillRect/>
              </a:stretch>
            </p:blipFill>
            <p:spPr>
              <a:xfrm>
                <a:off x="1301140" y="2549740"/>
                <a:ext cx="8074440" cy="632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9AC76E65-FEE8-475A-A9FD-F6515B6F5854}"/>
                  </a:ext>
                </a:extLst>
              </p14:cNvPr>
              <p14:cNvContentPartPr/>
              <p14:nvPr/>
            </p14:nvContentPartPr>
            <p14:xfrm>
              <a:off x="7287940" y="4158580"/>
              <a:ext cx="4599360" cy="253440"/>
            </p14:xfrm>
          </p:contentPart>
        </mc:Choice>
        <mc:Fallback xmlns="">
          <p:pic>
            <p:nvPicPr>
              <p:cNvPr id="9" name="Ink 8">
                <a:extLst>
                  <a:ext uri="{FF2B5EF4-FFF2-40B4-BE49-F238E27FC236}">
                    <a16:creationId xmlns:a16="http://schemas.microsoft.com/office/drawing/2014/main" id="{9AC76E65-FEE8-475A-A9FD-F6515B6F5854}"/>
                  </a:ext>
                </a:extLst>
              </p:cNvPr>
              <p:cNvPicPr/>
              <p:nvPr/>
            </p:nvPicPr>
            <p:blipFill>
              <a:blip r:embed="rId10"/>
              <a:stretch>
                <a:fillRect/>
              </a:stretch>
            </p:blipFill>
            <p:spPr>
              <a:xfrm>
                <a:off x="7197940" y="3978940"/>
                <a:ext cx="4779000" cy="613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59928A2F-27AB-4C85-9A38-0E2A72115858}"/>
                  </a:ext>
                </a:extLst>
              </p14:cNvPr>
              <p14:cNvContentPartPr/>
              <p14:nvPr/>
            </p14:nvContentPartPr>
            <p14:xfrm>
              <a:off x="9395020" y="4964260"/>
              <a:ext cx="2472840" cy="97920"/>
            </p14:xfrm>
          </p:contentPart>
        </mc:Choice>
        <mc:Fallback xmlns="">
          <p:pic>
            <p:nvPicPr>
              <p:cNvPr id="10" name="Ink 9">
                <a:extLst>
                  <a:ext uri="{FF2B5EF4-FFF2-40B4-BE49-F238E27FC236}">
                    <a16:creationId xmlns:a16="http://schemas.microsoft.com/office/drawing/2014/main" id="{59928A2F-27AB-4C85-9A38-0E2A72115858}"/>
                  </a:ext>
                </a:extLst>
              </p:cNvPr>
              <p:cNvPicPr/>
              <p:nvPr/>
            </p:nvPicPr>
            <p:blipFill>
              <a:blip r:embed="rId12"/>
              <a:stretch>
                <a:fillRect/>
              </a:stretch>
            </p:blipFill>
            <p:spPr>
              <a:xfrm>
                <a:off x="9305380" y="4784260"/>
                <a:ext cx="2652480" cy="457560"/>
              </a:xfrm>
              <a:prstGeom prst="rect">
                <a:avLst/>
              </a:prstGeom>
            </p:spPr>
          </p:pic>
        </mc:Fallback>
      </mc:AlternateContent>
    </p:spTree>
    <p:extLst>
      <p:ext uri="{BB962C8B-B14F-4D97-AF65-F5344CB8AC3E}">
        <p14:creationId xmlns:p14="http://schemas.microsoft.com/office/powerpoint/2010/main" val="11096360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A953-95D4-4BE3-A9CB-51D61D5A2793}"/>
              </a:ext>
            </a:extLst>
          </p:cNvPr>
          <p:cNvSpPr>
            <a:spLocks noGrp="1"/>
          </p:cNvSpPr>
          <p:nvPr>
            <p:ph type="title"/>
          </p:nvPr>
        </p:nvSpPr>
        <p:spPr/>
        <p:txBody>
          <a:bodyPr/>
          <a:lstStyle/>
          <a:p>
            <a:endParaRPr lang="en-US"/>
          </a:p>
        </p:txBody>
      </p:sp>
      <p:pic>
        <p:nvPicPr>
          <p:cNvPr id="5" name="Content Placeholder 4" descr="A close-up of a document&#10;&#10;Description automatically generated with medium confidence">
            <a:extLst>
              <a:ext uri="{FF2B5EF4-FFF2-40B4-BE49-F238E27FC236}">
                <a16:creationId xmlns:a16="http://schemas.microsoft.com/office/drawing/2014/main" id="{E6EFB309-83C8-4701-AC2B-59F09145EC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54" t="82335" r="10707"/>
          <a:stretch/>
        </p:blipFill>
        <p:spPr>
          <a:xfrm>
            <a:off x="-76200" y="1458685"/>
            <a:ext cx="12192000" cy="3302227"/>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260C493-6FB9-4F80-93D6-BAC45C21655B}"/>
                  </a:ext>
                </a:extLst>
              </p14:cNvPr>
              <p14:cNvContentPartPr/>
              <p14:nvPr/>
            </p14:nvContentPartPr>
            <p14:xfrm>
              <a:off x="1824000" y="1834680"/>
              <a:ext cx="6964200" cy="279720"/>
            </p14:xfrm>
          </p:contentPart>
        </mc:Choice>
        <mc:Fallback xmlns="">
          <p:pic>
            <p:nvPicPr>
              <p:cNvPr id="3" name="Ink 2">
                <a:extLst>
                  <a:ext uri="{FF2B5EF4-FFF2-40B4-BE49-F238E27FC236}">
                    <a16:creationId xmlns:a16="http://schemas.microsoft.com/office/drawing/2014/main" id="{B260C493-6FB9-4F80-93D6-BAC45C21655B}"/>
                  </a:ext>
                </a:extLst>
              </p:cNvPr>
              <p:cNvPicPr/>
              <p:nvPr/>
            </p:nvPicPr>
            <p:blipFill>
              <a:blip r:embed="rId4"/>
              <a:stretch>
                <a:fillRect/>
              </a:stretch>
            </p:blipFill>
            <p:spPr>
              <a:xfrm>
                <a:off x="1734360" y="1654680"/>
                <a:ext cx="714384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376DA019-A4E1-4742-B8F2-DCFACD7945B8}"/>
                  </a:ext>
                </a:extLst>
              </p14:cNvPr>
              <p14:cNvContentPartPr/>
              <p14:nvPr/>
            </p14:nvContentPartPr>
            <p14:xfrm>
              <a:off x="2654160" y="2632080"/>
              <a:ext cx="5391360" cy="84600"/>
            </p14:xfrm>
          </p:contentPart>
        </mc:Choice>
        <mc:Fallback xmlns="">
          <p:pic>
            <p:nvPicPr>
              <p:cNvPr id="4" name="Ink 3">
                <a:extLst>
                  <a:ext uri="{FF2B5EF4-FFF2-40B4-BE49-F238E27FC236}">
                    <a16:creationId xmlns:a16="http://schemas.microsoft.com/office/drawing/2014/main" id="{376DA019-A4E1-4742-B8F2-DCFACD7945B8}"/>
                  </a:ext>
                </a:extLst>
              </p:cNvPr>
              <p:cNvPicPr/>
              <p:nvPr/>
            </p:nvPicPr>
            <p:blipFill>
              <a:blip r:embed="rId6"/>
              <a:stretch>
                <a:fillRect/>
              </a:stretch>
            </p:blipFill>
            <p:spPr>
              <a:xfrm>
                <a:off x="2564520" y="2452080"/>
                <a:ext cx="5571000" cy="44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297252A1-9F76-4D86-A400-DD0125842924}"/>
                  </a:ext>
                </a:extLst>
              </p14:cNvPr>
              <p14:cNvContentPartPr/>
              <p14:nvPr/>
            </p14:nvContentPartPr>
            <p14:xfrm>
              <a:off x="657460" y="3377380"/>
              <a:ext cx="7080120" cy="141120"/>
            </p14:xfrm>
          </p:contentPart>
        </mc:Choice>
        <mc:Fallback xmlns="">
          <p:pic>
            <p:nvPicPr>
              <p:cNvPr id="6" name="Ink 5">
                <a:extLst>
                  <a:ext uri="{FF2B5EF4-FFF2-40B4-BE49-F238E27FC236}">
                    <a16:creationId xmlns:a16="http://schemas.microsoft.com/office/drawing/2014/main" id="{297252A1-9F76-4D86-A400-DD0125842924}"/>
                  </a:ext>
                </a:extLst>
              </p:cNvPr>
              <p:cNvPicPr/>
              <p:nvPr/>
            </p:nvPicPr>
            <p:blipFill>
              <a:blip r:embed="rId8"/>
              <a:stretch>
                <a:fillRect/>
              </a:stretch>
            </p:blipFill>
            <p:spPr>
              <a:xfrm>
                <a:off x="567820" y="3197380"/>
                <a:ext cx="7259760" cy="500760"/>
              </a:xfrm>
              <a:prstGeom prst="rect">
                <a:avLst/>
              </a:prstGeom>
            </p:spPr>
          </p:pic>
        </mc:Fallback>
      </mc:AlternateContent>
    </p:spTree>
    <p:extLst>
      <p:ext uri="{BB962C8B-B14F-4D97-AF65-F5344CB8AC3E}">
        <p14:creationId xmlns:p14="http://schemas.microsoft.com/office/powerpoint/2010/main" val="38225328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F1F0E-8651-4FCA-8456-069706421D4B}"/>
              </a:ext>
            </a:extLst>
          </p:cNvPr>
          <p:cNvSpPr>
            <a:spLocks noGrp="1"/>
          </p:cNvSpPr>
          <p:nvPr>
            <p:ph type="title"/>
          </p:nvPr>
        </p:nvSpPr>
        <p:spPr/>
        <p:txBody>
          <a:bodyPr/>
          <a:lstStyle/>
          <a:p>
            <a:endParaRPr lang="en-US"/>
          </a:p>
        </p:txBody>
      </p:sp>
      <p:pic>
        <p:nvPicPr>
          <p:cNvPr id="5" name="Content Placeholder 4" descr="A close-up of a document&#10;&#10;Description automatically generated with low confidence">
            <a:extLst>
              <a:ext uri="{FF2B5EF4-FFF2-40B4-BE49-F238E27FC236}">
                <a16:creationId xmlns:a16="http://schemas.microsoft.com/office/drawing/2014/main" id="{02B696DB-DC63-4237-9B2F-5987913513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030" t="14551" r="10662" b="74028"/>
          <a:stretch/>
        </p:blipFill>
        <p:spPr>
          <a:xfrm>
            <a:off x="898439" y="1625600"/>
            <a:ext cx="10518861" cy="3414486"/>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6AEAFC9-347A-4A1D-A2E8-A50DB7A130ED}"/>
                  </a:ext>
                </a:extLst>
              </p14:cNvPr>
              <p14:cNvContentPartPr/>
              <p14:nvPr/>
            </p14:nvContentPartPr>
            <p14:xfrm>
              <a:off x="1068000" y="1964940"/>
              <a:ext cx="8256600" cy="298080"/>
            </p14:xfrm>
          </p:contentPart>
        </mc:Choice>
        <mc:Fallback xmlns="">
          <p:pic>
            <p:nvPicPr>
              <p:cNvPr id="3" name="Ink 2">
                <a:extLst>
                  <a:ext uri="{FF2B5EF4-FFF2-40B4-BE49-F238E27FC236}">
                    <a16:creationId xmlns:a16="http://schemas.microsoft.com/office/drawing/2014/main" id="{46AEAFC9-347A-4A1D-A2E8-A50DB7A130ED}"/>
                  </a:ext>
                </a:extLst>
              </p:cNvPr>
              <p:cNvPicPr/>
              <p:nvPr/>
            </p:nvPicPr>
            <p:blipFill>
              <a:blip r:embed="rId4"/>
              <a:stretch>
                <a:fillRect/>
              </a:stretch>
            </p:blipFill>
            <p:spPr>
              <a:xfrm>
                <a:off x="978000" y="1784940"/>
                <a:ext cx="843624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AF26780-C70C-49F4-A0BC-E1B0498627FE}"/>
                  </a:ext>
                </a:extLst>
              </p14:cNvPr>
              <p14:cNvContentPartPr/>
              <p14:nvPr/>
            </p14:nvContentPartPr>
            <p14:xfrm>
              <a:off x="898440" y="3058600"/>
              <a:ext cx="9645120" cy="611700"/>
            </p14:xfrm>
          </p:contentPart>
        </mc:Choice>
        <mc:Fallback xmlns="">
          <p:pic>
            <p:nvPicPr>
              <p:cNvPr id="4" name="Ink 3">
                <a:extLst>
                  <a:ext uri="{FF2B5EF4-FFF2-40B4-BE49-F238E27FC236}">
                    <a16:creationId xmlns:a16="http://schemas.microsoft.com/office/drawing/2014/main" id="{1AF26780-C70C-49F4-A0BC-E1B0498627FE}"/>
                  </a:ext>
                </a:extLst>
              </p:cNvPr>
              <p:cNvPicPr/>
              <p:nvPr/>
            </p:nvPicPr>
            <p:blipFill>
              <a:blip r:embed="rId6"/>
              <a:stretch>
                <a:fillRect/>
              </a:stretch>
            </p:blipFill>
            <p:spPr>
              <a:xfrm>
                <a:off x="808440" y="2878051"/>
                <a:ext cx="9824760" cy="972437"/>
              </a:xfrm>
              <a:prstGeom prst="rect">
                <a:avLst/>
              </a:prstGeom>
            </p:spPr>
          </p:pic>
        </mc:Fallback>
      </mc:AlternateContent>
      <p:sp>
        <p:nvSpPr>
          <p:cNvPr id="6" name="Title 1">
            <a:extLst>
              <a:ext uri="{FF2B5EF4-FFF2-40B4-BE49-F238E27FC236}">
                <a16:creationId xmlns:a16="http://schemas.microsoft.com/office/drawing/2014/main" id="{FDED229B-D69E-49DA-AB42-F3C7DA88D3C0}"/>
              </a:ext>
            </a:extLst>
          </p:cNvPr>
          <p:cNvSpPr txBox="1">
            <a:spLocks/>
          </p:cNvSpPr>
          <p:nvPr/>
        </p:nvSpPr>
        <p:spPr>
          <a:xfrm>
            <a:off x="1141413" y="226632"/>
            <a:ext cx="9905998" cy="644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ar-SA" b="1">
                <a:solidFill>
                  <a:schemeClr val="bg1"/>
                </a:solidFill>
                <a:highlight>
                  <a:srgbClr val="FFFF00"/>
                </a:highlight>
              </a:rPr>
              <a:t>الفرع الثاني/ اصول المحاكمات الجزائية </a:t>
            </a:r>
            <a:endParaRPr lang="en-US" b="1" dirty="0">
              <a:solidFill>
                <a:schemeClr val="bg1"/>
              </a:solidFill>
              <a:highlight>
                <a:srgbClr val="FFFF00"/>
              </a:highlight>
            </a:endParaRPr>
          </a:p>
        </p:txBody>
      </p:sp>
    </p:spTree>
    <p:extLst>
      <p:ext uri="{BB962C8B-B14F-4D97-AF65-F5344CB8AC3E}">
        <p14:creationId xmlns:p14="http://schemas.microsoft.com/office/powerpoint/2010/main" val="2440762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DF55-8B85-4ED7-ACCE-B9AAD01B33CA}"/>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A8355BDA-3EC3-4140-9913-F7096E7283C7}"/>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8946" t="59603" r="11498" b="21709"/>
          <a:stretch/>
        </p:blipFill>
        <p:spPr>
          <a:xfrm>
            <a:off x="311640" y="1435100"/>
            <a:ext cx="11568720" cy="222250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CCCB5CA-03F2-4E66-AC0F-C5DF05614F74}"/>
                  </a:ext>
                </a:extLst>
              </p14:cNvPr>
              <p14:cNvContentPartPr/>
              <p14:nvPr/>
            </p14:nvContentPartPr>
            <p14:xfrm>
              <a:off x="766680" y="1622006"/>
              <a:ext cx="10654560" cy="475081"/>
            </p14:xfrm>
          </p:contentPart>
        </mc:Choice>
        <mc:Fallback xmlns="">
          <p:pic>
            <p:nvPicPr>
              <p:cNvPr id="6" name="Ink 5">
                <a:extLst>
                  <a:ext uri="{FF2B5EF4-FFF2-40B4-BE49-F238E27FC236}">
                    <a16:creationId xmlns:a16="http://schemas.microsoft.com/office/drawing/2014/main" id="{4CCCB5CA-03F2-4E66-AC0F-C5DF05614F74}"/>
                  </a:ext>
                </a:extLst>
              </p:cNvPr>
              <p:cNvPicPr/>
              <p:nvPr/>
            </p:nvPicPr>
            <p:blipFill>
              <a:blip r:embed="rId5"/>
              <a:stretch>
                <a:fillRect/>
              </a:stretch>
            </p:blipFill>
            <p:spPr>
              <a:xfrm>
                <a:off x="676680" y="1441778"/>
                <a:ext cx="10834200" cy="83517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4840D6B5-98DA-4601-ADC6-A5445140F7B2}"/>
                  </a:ext>
                </a:extLst>
              </p14:cNvPr>
              <p14:cNvContentPartPr/>
              <p14:nvPr/>
            </p14:nvContentPartPr>
            <p14:xfrm>
              <a:off x="311640" y="2864280"/>
              <a:ext cx="11144520" cy="144720"/>
            </p14:xfrm>
          </p:contentPart>
        </mc:Choice>
        <mc:Fallback xmlns="">
          <p:pic>
            <p:nvPicPr>
              <p:cNvPr id="7" name="Ink 6">
                <a:extLst>
                  <a:ext uri="{FF2B5EF4-FFF2-40B4-BE49-F238E27FC236}">
                    <a16:creationId xmlns:a16="http://schemas.microsoft.com/office/drawing/2014/main" id="{4840D6B5-98DA-4601-ADC6-A5445140F7B2}"/>
                  </a:ext>
                </a:extLst>
              </p:cNvPr>
              <p:cNvPicPr/>
              <p:nvPr/>
            </p:nvPicPr>
            <p:blipFill>
              <a:blip r:embed="rId7"/>
              <a:stretch>
                <a:fillRect/>
              </a:stretch>
            </p:blipFill>
            <p:spPr>
              <a:xfrm>
                <a:off x="221640" y="2684280"/>
                <a:ext cx="11324160" cy="504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128CED4-6997-4F56-82B0-74CF070F1010}"/>
                  </a:ext>
                </a:extLst>
              </p14:cNvPr>
              <p14:cNvContentPartPr/>
              <p14:nvPr/>
            </p14:nvContentPartPr>
            <p14:xfrm>
              <a:off x="913920" y="4316160"/>
              <a:ext cx="8589960" cy="299520"/>
            </p14:xfrm>
          </p:contentPart>
        </mc:Choice>
        <mc:Fallback xmlns="">
          <p:pic>
            <p:nvPicPr>
              <p:cNvPr id="8" name="Ink 7">
                <a:extLst>
                  <a:ext uri="{FF2B5EF4-FFF2-40B4-BE49-F238E27FC236}">
                    <a16:creationId xmlns:a16="http://schemas.microsoft.com/office/drawing/2014/main" id="{E128CED4-6997-4F56-82B0-74CF070F1010}"/>
                  </a:ext>
                </a:extLst>
              </p:cNvPr>
              <p:cNvPicPr/>
              <p:nvPr/>
            </p:nvPicPr>
            <p:blipFill>
              <a:blip r:embed="rId9"/>
              <a:stretch>
                <a:fillRect/>
              </a:stretch>
            </p:blipFill>
            <p:spPr>
              <a:xfrm>
                <a:off x="823924" y="4136160"/>
                <a:ext cx="8769592" cy="659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1F6A36E0-5663-480B-B8BD-BC27DA577AFE}"/>
                  </a:ext>
                </a:extLst>
              </p14:cNvPr>
              <p14:cNvContentPartPr/>
              <p14:nvPr/>
            </p14:nvContentPartPr>
            <p14:xfrm>
              <a:off x="4232040" y="4820880"/>
              <a:ext cx="7293960" cy="385560"/>
            </p14:xfrm>
          </p:contentPart>
        </mc:Choice>
        <mc:Fallback xmlns="">
          <p:pic>
            <p:nvPicPr>
              <p:cNvPr id="9" name="Ink 8">
                <a:extLst>
                  <a:ext uri="{FF2B5EF4-FFF2-40B4-BE49-F238E27FC236}">
                    <a16:creationId xmlns:a16="http://schemas.microsoft.com/office/drawing/2014/main" id="{1F6A36E0-5663-480B-B8BD-BC27DA577AFE}"/>
                  </a:ext>
                </a:extLst>
              </p:cNvPr>
              <p:cNvPicPr/>
              <p:nvPr/>
            </p:nvPicPr>
            <p:blipFill>
              <a:blip r:embed="rId11"/>
              <a:stretch>
                <a:fillRect/>
              </a:stretch>
            </p:blipFill>
            <p:spPr>
              <a:xfrm>
                <a:off x="4142036" y="4640880"/>
                <a:ext cx="7473609" cy="745200"/>
              </a:xfrm>
              <a:prstGeom prst="rect">
                <a:avLst/>
              </a:prstGeom>
            </p:spPr>
          </p:pic>
        </mc:Fallback>
      </mc:AlternateContent>
    </p:spTree>
    <p:extLst>
      <p:ext uri="{BB962C8B-B14F-4D97-AF65-F5344CB8AC3E}">
        <p14:creationId xmlns:p14="http://schemas.microsoft.com/office/powerpoint/2010/main" val="39677297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DF55-8B85-4ED7-ACCE-B9AAD01B33CA}"/>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A8355BDA-3EC3-4140-9913-F7096E7283C7}"/>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9994" t="77651" r="10450" b="-1"/>
          <a:stretch/>
        </p:blipFill>
        <p:spPr>
          <a:xfrm>
            <a:off x="311640" y="1968500"/>
            <a:ext cx="11568720" cy="2658082"/>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CCCB5CA-03F2-4E66-AC0F-C5DF05614F74}"/>
                  </a:ext>
                </a:extLst>
              </p14:cNvPr>
              <p14:cNvContentPartPr/>
              <p14:nvPr/>
            </p14:nvContentPartPr>
            <p14:xfrm>
              <a:off x="766680" y="1622006"/>
              <a:ext cx="10654560" cy="475081"/>
            </p14:xfrm>
          </p:contentPart>
        </mc:Choice>
        <mc:Fallback xmlns="">
          <p:pic>
            <p:nvPicPr>
              <p:cNvPr id="6" name="Ink 5">
                <a:extLst>
                  <a:ext uri="{FF2B5EF4-FFF2-40B4-BE49-F238E27FC236}">
                    <a16:creationId xmlns:a16="http://schemas.microsoft.com/office/drawing/2014/main" id="{4CCCB5CA-03F2-4E66-AC0F-C5DF05614F74}"/>
                  </a:ext>
                </a:extLst>
              </p:cNvPr>
              <p:cNvPicPr/>
              <p:nvPr/>
            </p:nvPicPr>
            <p:blipFill>
              <a:blip r:embed="rId5"/>
              <a:stretch>
                <a:fillRect/>
              </a:stretch>
            </p:blipFill>
            <p:spPr>
              <a:xfrm>
                <a:off x="676680" y="1441778"/>
                <a:ext cx="10834200" cy="83517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4840D6B5-98DA-4601-ADC6-A5445140F7B2}"/>
                  </a:ext>
                </a:extLst>
              </p14:cNvPr>
              <p14:cNvContentPartPr/>
              <p14:nvPr/>
            </p14:nvContentPartPr>
            <p14:xfrm>
              <a:off x="311640" y="2864280"/>
              <a:ext cx="11144520" cy="144720"/>
            </p14:xfrm>
          </p:contentPart>
        </mc:Choice>
        <mc:Fallback xmlns="">
          <p:pic>
            <p:nvPicPr>
              <p:cNvPr id="7" name="Ink 6">
                <a:extLst>
                  <a:ext uri="{FF2B5EF4-FFF2-40B4-BE49-F238E27FC236}">
                    <a16:creationId xmlns:a16="http://schemas.microsoft.com/office/drawing/2014/main" id="{4840D6B5-98DA-4601-ADC6-A5445140F7B2}"/>
                  </a:ext>
                </a:extLst>
              </p:cNvPr>
              <p:cNvPicPr/>
              <p:nvPr/>
            </p:nvPicPr>
            <p:blipFill>
              <a:blip r:embed="rId7"/>
              <a:stretch>
                <a:fillRect/>
              </a:stretch>
            </p:blipFill>
            <p:spPr>
              <a:xfrm>
                <a:off x="221640" y="2684280"/>
                <a:ext cx="11324160" cy="504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F6A36E0-5663-480B-B8BD-BC27DA577AFE}"/>
                  </a:ext>
                </a:extLst>
              </p14:cNvPr>
              <p14:cNvContentPartPr/>
              <p14:nvPr/>
            </p14:nvContentPartPr>
            <p14:xfrm>
              <a:off x="4232040" y="4820880"/>
              <a:ext cx="7293960" cy="385560"/>
            </p14:xfrm>
          </p:contentPart>
        </mc:Choice>
        <mc:Fallback xmlns="">
          <p:pic>
            <p:nvPicPr>
              <p:cNvPr id="9" name="Ink 8">
                <a:extLst>
                  <a:ext uri="{FF2B5EF4-FFF2-40B4-BE49-F238E27FC236}">
                    <a16:creationId xmlns:a16="http://schemas.microsoft.com/office/drawing/2014/main" id="{1F6A36E0-5663-480B-B8BD-BC27DA577AFE}"/>
                  </a:ext>
                </a:extLst>
              </p:cNvPr>
              <p:cNvPicPr/>
              <p:nvPr/>
            </p:nvPicPr>
            <p:blipFill>
              <a:blip r:embed="rId9"/>
              <a:stretch>
                <a:fillRect/>
              </a:stretch>
            </p:blipFill>
            <p:spPr>
              <a:xfrm>
                <a:off x="4142036" y="4640880"/>
                <a:ext cx="7473609" cy="745200"/>
              </a:xfrm>
              <a:prstGeom prst="rect">
                <a:avLst/>
              </a:prstGeom>
            </p:spPr>
          </p:pic>
        </mc:Fallback>
      </mc:AlternateContent>
    </p:spTree>
    <p:extLst>
      <p:ext uri="{BB962C8B-B14F-4D97-AF65-F5344CB8AC3E}">
        <p14:creationId xmlns:p14="http://schemas.microsoft.com/office/powerpoint/2010/main" val="15206330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A0BD-E33F-40E2-B94C-BED6CF25C4E9}"/>
              </a:ext>
            </a:extLst>
          </p:cNvPr>
          <p:cNvSpPr>
            <a:spLocks noGrp="1"/>
          </p:cNvSpPr>
          <p:nvPr>
            <p:ph type="title"/>
          </p:nvPr>
        </p:nvSpPr>
        <p:spPr>
          <a:xfrm>
            <a:off x="1237082" y="462584"/>
            <a:ext cx="9905998" cy="1478570"/>
          </a:xfrm>
        </p:spPr>
        <p:txBody>
          <a:bodyPr>
            <a:normAutofit/>
          </a:bodyPr>
          <a:lstStyle/>
          <a:p>
            <a:pPr algn="r" rtl="1"/>
            <a:r>
              <a:rPr lang="ar-SA" sz="5400" dirty="0"/>
              <a:t>تفتيش الاشخاص</a:t>
            </a:r>
            <a:endParaRPr lang="en-US" sz="5400" dirty="0"/>
          </a:p>
        </p:txBody>
      </p:sp>
      <p:pic>
        <p:nvPicPr>
          <p:cNvPr id="5" name="Content Placeholder 4" descr="A picture containing text, document&#10;&#10;Description automatically generated">
            <a:extLst>
              <a:ext uri="{FF2B5EF4-FFF2-40B4-BE49-F238E27FC236}">
                <a16:creationId xmlns:a16="http://schemas.microsoft.com/office/drawing/2014/main" id="{AAB27F77-E06D-4400-A44E-B6EB0603FFC0}"/>
              </a:ext>
            </a:extLst>
          </p:cNvPr>
          <p:cNvPicPr>
            <a:picLocks noGrp="1" noChangeAspect="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2163" t="33332" r="8160" b="44045"/>
          <a:stretch/>
        </p:blipFill>
        <p:spPr>
          <a:xfrm>
            <a:off x="228600" y="1909354"/>
            <a:ext cx="11266714" cy="3807426"/>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DE98F4A-7D31-4D9E-A6E0-C6714DBC2A7C}"/>
                  </a:ext>
                </a:extLst>
              </p14:cNvPr>
              <p14:cNvContentPartPr/>
              <p14:nvPr/>
            </p14:nvContentPartPr>
            <p14:xfrm>
              <a:off x="1899820" y="1141220"/>
              <a:ext cx="9660600" cy="115920"/>
            </p14:xfrm>
          </p:contentPart>
        </mc:Choice>
        <mc:Fallback xmlns="">
          <p:pic>
            <p:nvPicPr>
              <p:cNvPr id="7" name="Ink 6">
                <a:extLst>
                  <a:ext uri="{FF2B5EF4-FFF2-40B4-BE49-F238E27FC236}">
                    <a16:creationId xmlns:a16="http://schemas.microsoft.com/office/drawing/2014/main" id="{0DE98F4A-7D31-4D9E-A6E0-C6714DBC2A7C}"/>
                  </a:ext>
                </a:extLst>
              </p:cNvPr>
              <p:cNvPicPr/>
              <p:nvPr/>
            </p:nvPicPr>
            <p:blipFill>
              <a:blip r:embed="rId4"/>
              <a:stretch>
                <a:fillRect/>
              </a:stretch>
            </p:blipFill>
            <p:spPr>
              <a:xfrm>
                <a:off x="1809823" y="961220"/>
                <a:ext cx="9840233"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48A0E603-B3AA-42D1-BF6A-356B1ADD338B}"/>
                  </a:ext>
                </a:extLst>
              </p14:cNvPr>
              <p14:cNvContentPartPr/>
              <p14:nvPr/>
            </p14:nvContentPartPr>
            <p14:xfrm>
              <a:off x="649320" y="2372160"/>
              <a:ext cx="9682560" cy="126000"/>
            </p14:xfrm>
          </p:contentPart>
        </mc:Choice>
        <mc:Fallback xmlns="">
          <p:pic>
            <p:nvPicPr>
              <p:cNvPr id="8" name="Ink 7">
                <a:extLst>
                  <a:ext uri="{FF2B5EF4-FFF2-40B4-BE49-F238E27FC236}">
                    <a16:creationId xmlns:a16="http://schemas.microsoft.com/office/drawing/2014/main" id="{48A0E603-B3AA-42D1-BF6A-356B1ADD338B}"/>
                  </a:ext>
                </a:extLst>
              </p:cNvPr>
              <p:cNvPicPr/>
              <p:nvPr/>
            </p:nvPicPr>
            <p:blipFill>
              <a:blip r:embed="rId8"/>
              <a:stretch>
                <a:fillRect/>
              </a:stretch>
            </p:blipFill>
            <p:spPr>
              <a:xfrm>
                <a:off x="559680" y="2192160"/>
                <a:ext cx="986220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784CD2EB-BB68-4CD8-9AA9-8C6DE0977526}"/>
                  </a:ext>
                </a:extLst>
              </p14:cNvPr>
              <p14:cNvContentPartPr/>
              <p14:nvPr/>
            </p14:nvContentPartPr>
            <p14:xfrm>
              <a:off x="645580" y="3766180"/>
              <a:ext cx="8585280" cy="94680"/>
            </p14:xfrm>
          </p:contentPart>
        </mc:Choice>
        <mc:Fallback xmlns="">
          <p:pic>
            <p:nvPicPr>
              <p:cNvPr id="3" name="Ink 2">
                <a:extLst>
                  <a:ext uri="{FF2B5EF4-FFF2-40B4-BE49-F238E27FC236}">
                    <a16:creationId xmlns:a16="http://schemas.microsoft.com/office/drawing/2014/main" id="{784CD2EB-BB68-4CD8-9AA9-8C6DE0977526}"/>
                  </a:ext>
                </a:extLst>
              </p:cNvPr>
              <p:cNvPicPr/>
              <p:nvPr/>
            </p:nvPicPr>
            <p:blipFill>
              <a:blip r:embed="rId10"/>
              <a:stretch>
                <a:fillRect/>
              </a:stretch>
            </p:blipFill>
            <p:spPr>
              <a:xfrm>
                <a:off x="555580" y="3586540"/>
                <a:ext cx="8764920"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7344F77B-4159-4623-9C51-059D77AF5460}"/>
                  </a:ext>
                </a:extLst>
              </p14:cNvPr>
              <p14:cNvContentPartPr/>
              <p14:nvPr/>
            </p14:nvContentPartPr>
            <p14:xfrm>
              <a:off x="11302660" y="3441460"/>
              <a:ext cx="360" cy="360"/>
            </p14:xfrm>
          </p:contentPart>
        </mc:Choice>
        <mc:Fallback xmlns="">
          <p:pic>
            <p:nvPicPr>
              <p:cNvPr id="4" name="Ink 3">
                <a:extLst>
                  <a:ext uri="{FF2B5EF4-FFF2-40B4-BE49-F238E27FC236}">
                    <a16:creationId xmlns:a16="http://schemas.microsoft.com/office/drawing/2014/main" id="{7344F77B-4159-4623-9C51-059D77AF5460}"/>
                  </a:ext>
                </a:extLst>
              </p:cNvPr>
              <p:cNvPicPr/>
              <p:nvPr/>
            </p:nvPicPr>
            <p:blipFill>
              <a:blip r:embed="rId12"/>
              <a:stretch>
                <a:fillRect/>
              </a:stretch>
            </p:blipFill>
            <p:spPr>
              <a:xfrm>
                <a:off x="11213020" y="3261820"/>
                <a:ext cx="180000" cy="360000"/>
              </a:xfrm>
              <a:prstGeom prst="rect">
                <a:avLst/>
              </a:prstGeom>
            </p:spPr>
          </p:pic>
        </mc:Fallback>
      </mc:AlternateContent>
    </p:spTree>
    <p:extLst>
      <p:ext uri="{BB962C8B-B14F-4D97-AF65-F5344CB8AC3E}">
        <p14:creationId xmlns:p14="http://schemas.microsoft.com/office/powerpoint/2010/main" val="810343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848A-1926-4E10-932C-A05896AA82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CE15AC-5CEF-426A-AB32-5CF516801B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14344073" cy="6858000"/>
          </a:xfrm>
        </p:spPr>
      </p:pic>
    </p:spTree>
    <p:extLst>
      <p:ext uri="{BB962C8B-B14F-4D97-AF65-F5344CB8AC3E}">
        <p14:creationId xmlns:p14="http://schemas.microsoft.com/office/powerpoint/2010/main" val="16417807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A0BD-E33F-40E2-B94C-BED6CF25C4E9}"/>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AAB27F77-E06D-4400-A44E-B6EB0603FF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63" t="70246" r="8160" b="6531"/>
          <a:stretch/>
        </p:blipFill>
        <p:spPr>
          <a:xfrm>
            <a:off x="0" y="-94593"/>
            <a:ext cx="11950262" cy="4011274"/>
          </a:xfr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8EB5337-E6A7-428E-BE6B-C57125F22A7A}"/>
                  </a:ext>
                </a:extLst>
              </p14:cNvPr>
              <p14:cNvContentPartPr/>
              <p14:nvPr/>
            </p14:nvContentPartPr>
            <p14:xfrm>
              <a:off x="2697720" y="102000"/>
              <a:ext cx="8649000" cy="285840"/>
            </p14:xfrm>
          </p:contentPart>
        </mc:Choice>
        <mc:Fallback xmlns="">
          <p:pic>
            <p:nvPicPr>
              <p:cNvPr id="4" name="Ink 3">
                <a:extLst>
                  <a:ext uri="{FF2B5EF4-FFF2-40B4-BE49-F238E27FC236}">
                    <a16:creationId xmlns:a16="http://schemas.microsoft.com/office/drawing/2014/main" id="{78EB5337-E6A7-428E-BE6B-C57125F22A7A}"/>
                  </a:ext>
                </a:extLst>
              </p:cNvPr>
              <p:cNvPicPr/>
              <p:nvPr/>
            </p:nvPicPr>
            <p:blipFill>
              <a:blip r:embed="rId5"/>
              <a:stretch>
                <a:fillRect/>
              </a:stretch>
            </p:blipFill>
            <p:spPr>
              <a:xfrm>
                <a:off x="2607720" y="-77640"/>
                <a:ext cx="8828640" cy="64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228AD44B-7E94-40EC-8E1A-DF11656A68F1}"/>
                  </a:ext>
                </a:extLst>
              </p14:cNvPr>
              <p14:cNvContentPartPr/>
              <p14:nvPr/>
            </p14:nvContentPartPr>
            <p14:xfrm>
              <a:off x="2954400" y="2574480"/>
              <a:ext cx="8487720" cy="235800"/>
            </p14:xfrm>
          </p:contentPart>
        </mc:Choice>
        <mc:Fallback xmlns="">
          <p:pic>
            <p:nvPicPr>
              <p:cNvPr id="6" name="Ink 5">
                <a:extLst>
                  <a:ext uri="{FF2B5EF4-FFF2-40B4-BE49-F238E27FC236}">
                    <a16:creationId xmlns:a16="http://schemas.microsoft.com/office/drawing/2014/main" id="{228AD44B-7E94-40EC-8E1A-DF11656A68F1}"/>
                  </a:ext>
                </a:extLst>
              </p:cNvPr>
              <p:cNvPicPr/>
              <p:nvPr/>
            </p:nvPicPr>
            <p:blipFill>
              <a:blip r:embed="rId7"/>
              <a:stretch>
                <a:fillRect/>
              </a:stretch>
            </p:blipFill>
            <p:spPr>
              <a:xfrm>
                <a:off x="2864760" y="2394840"/>
                <a:ext cx="8667360" cy="59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691A182-9D4A-459F-9660-8D708775A60C}"/>
                  </a:ext>
                </a:extLst>
              </p14:cNvPr>
              <p14:cNvContentPartPr/>
              <p14:nvPr/>
            </p14:nvContentPartPr>
            <p14:xfrm>
              <a:off x="700440" y="4104120"/>
              <a:ext cx="11003400" cy="225360"/>
            </p14:xfrm>
          </p:contentPart>
        </mc:Choice>
        <mc:Fallback xmlns="">
          <p:pic>
            <p:nvPicPr>
              <p:cNvPr id="7" name="Ink 6">
                <a:extLst>
                  <a:ext uri="{FF2B5EF4-FFF2-40B4-BE49-F238E27FC236}">
                    <a16:creationId xmlns:a16="http://schemas.microsoft.com/office/drawing/2014/main" id="{3691A182-9D4A-459F-9660-8D708775A60C}"/>
                  </a:ext>
                </a:extLst>
              </p:cNvPr>
              <p:cNvPicPr/>
              <p:nvPr/>
            </p:nvPicPr>
            <p:blipFill>
              <a:blip r:embed="rId9"/>
              <a:stretch>
                <a:fillRect/>
              </a:stretch>
            </p:blipFill>
            <p:spPr>
              <a:xfrm>
                <a:off x="610440" y="3924480"/>
                <a:ext cx="11183040" cy="58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C643AC4D-30DC-4216-9CD4-31CEC75A7267}"/>
                  </a:ext>
                </a:extLst>
              </p14:cNvPr>
              <p14:cNvContentPartPr/>
              <p14:nvPr/>
            </p14:nvContentPartPr>
            <p14:xfrm>
              <a:off x="2242320" y="5091600"/>
              <a:ext cx="9164520" cy="136800"/>
            </p14:xfrm>
          </p:contentPart>
        </mc:Choice>
        <mc:Fallback xmlns="">
          <p:pic>
            <p:nvPicPr>
              <p:cNvPr id="8" name="Ink 7">
                <a:extLst>
                  <a:ext uri="{FF2B5EF4-FFF2-40B4-BE49-F238E27FC236}">
                    <a16:creationId xmlns:a16="http://schemas.microsoft.com/office/drawing/2014/main" id="{C643AC4D-30DC-4216-9CD4-31CEC75A7267}"/>
                  </a:ext>
                </a:extLst>
              </p:cNvPr>
              <p:cNvPicPr/>
              <p:nvPr/>
            </p:nvPicPr>
            <p:blipFill>
              <a:blip r:embed="rId11"/>
              <a:stretch>
                <a:fillRect/>
              </a:stretch>
            </p:blipFill>
            <p:spPr>
              <a:xfrm>
                <a:off x="2152680" y="4911960"/>
                <a:ext cx="93441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74B0F9C-B42C-4D95-802B-EA89EA73FE66}"/>
                  </a:ext>
                </a:extLst>
              </p14:cNvPr>
              <p14:cNvContentPartPr/>
              <p14:nvPr/>
            </p14:nvContentPartPr>
            <p14:xfrm>
              <a:off x="5962920" y="5707920"/>
              <a:ext cx="4584960" cy="107280"/>
            </p14:xfrm>
          </p:contentPart>
        </mc:Choice>
        <mc:Fallback xmlns="">
          <p:pic>
            <p:nvPicPr>
              <p:cNvPr id="9" name="Ink 8">
                <a:extLst>
                  <a:ext uri="{FF2B5EF4-FFF2-40B4-BE49-F238E27FC236}">
                    <a16:creationId xmlns:a16="http://schemas.microsoft.com/office/drawing/2014/main" id="{E74B0F9C-B42C-4D95-802B-EA89EA73FE66}"/>
                  </a:ext>
                </a:extLst>
              </p:cNvPr>
              <p:cNvPicPr/>
              <p:nvPr/>
            </p:nvPicPr>
            <p:blipFill>
              <a:blip r:embed="rId13"/>
              <a:stretch>
                <a:fillRect/>
              </a:stretch>
            </p:blipFill>
            <p:spPr>
              <a:xfrm>
                <a:off x="5872920" y="5528280"/>
                <a:ext cx="4764600" cy="466920"/>
              </a:xfrm>
              <a:prstGeom prst="rect">
                <a:avLst/>
              </a:prstGeom>
            </p:spPr>
          </p:pic>
        </mc:Fallback>
      </mc:AlternateContent>
    </p:spTree>
    <p:extLst>
      <p:ext uri="{BB962C8B-B14F-4D97-AF65-F5344CB8AC3E}">
        <p14:creationId xmlns:p14="http://schemas.microsoft.com/office/powerpoint/2010/main" val="3228484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A0BD-E33F-40E2-B94C-BED6CF25C4E9}"/>
              </a:ext>
            </a:extLst>
          </p:cNvPr>
          <p:cNvSpPr>
            <a:spLocks noGrp="1"/>
          </p:cNvSpPr>
          <p:nvPr>
            <p:ph type="title"/>
          </p:nvPr>
        </p:nvSpPr>
        <p:spPr/>
        <p:txBody>
          <a:bodyPr/>
          <a:lstStyle/>
          <a:p>
            <a:endParaRPr lang="en-US"/>
          </a:p>
        </p:txBody>
      </p:sp>
      <p:pic>
        <p:nvPicPr>
          <p:cNvPr id="5" name="Content Placeholder 4" descr="A picture containing text, document&#10;&#10;Description automatically generated">
            <a:extLst>
              <a:ext uri="{FF2B5EF4-FFF2-40B4-BE49-F238E27FC236}">
                <a16:creationId xmlns:a16="http://schemas.microsoft.com/office/drawing/2014/main" id="{AAB27F77-E06D-4400-A44E-B6EB0603FF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63" t="92675" r="8160" b="-1"/>
          <a:stretch/>
        </p:blipFill>
        <p:spPr>
          <a:xfrm>
            <a:off x="0" y="985520"/>
            <a:ext cx="11950262" cy="1265445"/>
          </a:xfrm>
          <a:prstGeom prst="rect">
            <a:avLst/>
          </a:prstGeom>
          <a:ln>
            <a:noFill/>
          </a:ln>
          <a:effectLst>
            <a:softEdge rad="112500"/>
          </a:effectLst>
        </p:spPr>
      </p:pic>
      <p:pic>
        <p:nvPicPr>
          <p:cNvPr id="3" name="Picture 2">
            <a:extLst>
              <a:ext uri="{FF2B5EF4-FFF2-40B4-BE49-F238E27FC236}">
                <a16:creationId xmlns:a16="http://schemas.microsoft.com/office/drawing/2014/main" id="{CEADE366-7A81-4F95-9E11-4EC0AD59242C}"/>
              </a:ext>
            </a:extLst>
          </p:cNvPr>
          <p:cNvPicPr>
            <a:picLocks noChangeAspect="1"/>
          </p:cNvPicPr>
          <p:nvPr/>
        </p:nvPicPr>
        <p:blipFill rotWithShape="1">
          <a:blip r:embed="rId3"/>
          <a:srcRect l="11466" r="15345" b="86630"/>
          <a:stretch/>
        </p:blipFill>
        <p:spPr>
          <a:xfrm>
            <a:off x="0" y="2447195"/>
            <a:ext cx="12107917" cy="2353405"/>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78EB5337-E6A7-428E-BE6B-C57125F22A7A}"/>
                  </a:ext>
                </a:extLst>
              </p14:cNvPr>
              <p14:cNvContentPartPr/>
              <p14:nvPr/>
            </p14:nvContentPartPr>
            <p14:xfrm>
              <a:off x="2697720" y="102000"/>
              <a:ext cx="8649000" cy="285840"/>
            </p14:xfrm>
          </p:contentPart>
        </mc:Choice>
        <mc:Fallback xmlns="">
          <p:pic>
            <p:nvPicPr>
              <p:cNvPr id="4" name="Ink 3">
                <a:extLst>
                  <a:ext uri="{FF2B5EF4-FFF2-40B4-BE49-F238E27FC236}">
                    <a16:creationId xmlns:a16="http://schemas.microsoft.com/office/drawing/2014/main" id="{78EB5337-E6A7-428E-BE6B-C57125F22A7A}"/>
                  </a:ext>
                </a:extLst>
              </p:cNvPr>
              <p:cNvPicPr/>
              <p:nvPr/>
            </p:nvPicPr>
            <p:blipFill>
              <a:blip r:embed="rId5"/>
              <a:stretch>
                <a:fillRect/>
              </a:stretch>
            </p:blipFill>
            <p:spPr>
              <a:xfrm>
                <a:off x="2607720" y="-78000"/>
                <a:ext cx="8828640" cy="64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643AC4D-30DC-4216-9CD4-31CEC75A7267}"/>
                  </a:ext>
                </a:extLst>
              </p14:cNvPr>
              <p14:cNvContentPartPr/>
              <p14:nvPr/>
            </p14:nvContentPartPr>
            <p14:xfrm>
              <a:off x="2242320" y="5091600"/>
              <a:ext cx="9164520" cy="136800"/>
            </p14:xfrm>
          </p:contentPart>
        </mc:Choice>
        <mc:Fallback xmlns="">
          <p:pic>
            <p:nvPicPr>
              <p:cNvPr id="8" name="Ink 7">
                <a:extLst>
                  <a:ext uri="{FF2B5EF4-FFF2-40B4-BE49-F238E27FC236}">
                    <a16:creationId xmlns:a16="http://schemas.microsoft.com/office/drawing/2014/main" id="{C643AC4D-30DC-4216-9CD4-31CEC75A7267}"/>
                  </a:ext>
                </a:extLst>
              </p:cNvPr>
              <p:cNvPicPr/>
              <p:nvPr/>
            </p:nvPicPr>
            <p:blipFill>
              <a:blip r:embed="rId11"/>
              <a:stretch>
                <a:fillRect/>
              </a:stretch>
            </p:blipFill>
            <p:spPr>
              <a:xfrm>
                <a:off x="2152320" y="4911600"/>
                <a:ext cx="93441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74B0F9C-B42C-4D95-802B-EA89EA73FE66}"/>
                  </a:ext>
                </a:extLst>
              </p14:cNvPr>
              <p14:cNvContentPartPr/>
              <p14:nvPr/>
            </p14:nvContentPartPr>
            <p14:xfrm>
              <a:off x="5962920" y="5707920"/>
              <a:ext cx="4584960" cy="107280"/>
            </p14:xfrm>
          </p:contentPart>
        </mc:Choice>
        <mc:Fallback xmlns="">
          <p:pic>
            <p:nvPicPr>
              <p:cNvPr id="9" name="Ink 8">
                <a:extLst>
                  <a:ext uri="{FF2B5EF4-FFF2-40B4-BE49-F238E27FC236}">
                    <a16:creationId xmlns:a16="http://schemas.microsoft.com/office/drawing/2014/main" id="{E74B0F9C-B42C-4D95-802B-EA89EA73FE66}"/>
                  </a:ext>
                </a:extLst>
              </p:cNvPr>
              <p:cNvPicPr/>
              <p:nvPr/>
            </p:nvPicPr>
            <p:blipFill>
              <a:blip r:embed="rId13"/>
              <a:stretch>
                <a:fillRect/>
              </a:stretch>
            </p:blipFill>
            <p:spPr>
              <a:xfrm>
                <a:off x="5872927" y="5527920"/>
                <a:ext cx="4764586" cy="466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16D285BB-0ACC-4AFD-81BF-309690C28383}"/>
                  </a:ext>
                </a:extLst>
              </p14:cNvPr>
              <p14:cNvContentPartPr/>
              <p14:nvPr/>
            </p14:nvContentPartPr>
            <p14:xfrm>
              <a:off x="571780" y="1354180"/>
              <a:ext cx="9068400" cy="256680"/>
            </p14:xfrm>
          </p:contentPart>
        </mc:Choice>
        <mc:Fallback xmlns="">
          <p:pic>
            <p:nvPicPr>
              <p:cNvPr id="10" name="Ink 9">
                <a:extLst>
                  <a:ext uri="{FF2B5EF4-FFF2-40B4-BE49-F238E27FC236}">
                    <a16:creationId xmlns:a16="http://schemas.microsoft.com/office/drawing/2014/main" id="{16D285BB-0ACC-4AFD-81BF-309690C28383}"/>
                  </a:ext>
                </a:extLst>
              </p:cNvPr>
              <p:cNvPicPr/>
              <p:nvPr/>
            </p:nvPicPr>
            <p:blipFill>
              <a:blip r:embed="rId15"/>
              <a:stretch>
                <a:fillRect/>
              </a:stretch>
            </p:blipFill>
            <p:spPr>
              <a:xfrm>
                <a:off x="482140" y="1174180"/>
                <a:ext cx="9248040" cy="616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88E986B2-8A26-479D-80E8-68F8BD1D9547}"/>
                  </a:ext>
                </a:extLst>
              </p14:cNvPr>
              <p14:cNvContentPartPr/>
              <p14:nvPr/>
            </p14:nvContentPartPr>
            <p14:xfrm>
              <a:off x="1557100" y="2989660"/>
              <a:ext cx="10104120" cy="179640"/>
            </p14:xfrm>
          </p:contentPart>
        </mc:Choice>
        <mc:Fallback xmlns="">
          <p:pic>
            <p:nvPicPr>
              <p:cNvPr id="11" name="Ink 10">
                <a:extLst>
                  <a:ext uri="{FF2B5EF4-FFF2-40B4-BE49-F238E27FC236}">
                    <a16:creationId xmlns:a16="http://schemas.microsoft.com/office/drawing/2014/main" id="{88E986B2-8A26-479D-80E8-68F8BD1D9547}"/>
                  </a:ext>
                </a:extLst>
              </p:cNvPr>
              <p:cNvPicPr/>
              <p:nvPr/>
            </p:nvPicPr>
            <p:blipFill>
              <a:blip r:embed="rId17"/>
              <a:stretch>
                <a:fillRect/>
              </a:stretch>
            </p:blipFill>
            <p:spPr>
              <a:xfrm>
                <a:off x="1467100" y="2809660"/>
                <a:ext cx="10283760" cy="539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7EF741EE-FF2D-4722-8274-1932F72D9AFD}"/>
                  </a:ext>
                </a:extLst>
              </p14:cNvPr>
              <p14:cNvContentPartPr/>
              <p14:nvPr/>
            </p14:nvContentPartPr>
            <p14:xfrm>
              <a:off x="3741580" y="3617140"/>
              <a:ext cx="7973280" cy="159840"/>
            </p14:xfrm>
          </p:contentPart>
        </mc:Choice>
        <mc:Fallback xmlns="">
          <p:pic>
            <p:nvPicPr>
              <p:cNvPr id="12" name="Ink 11">
                <a:extLst>
                  <a:ext uri="{FF2B5EF4-FFF2-40B4-BE49-F238E27FC236}">
                    <a16:creationId xmlns:a16="http://schemas.microsoft.com/office/drawing/2014/main" id="{7EF741EE-FF2D-4722-8274-1932F72D9AFD}"/>
                  </a:ext>
                </a:extLst>
              </p:cNvPr>
              <p:cNvPicPr/>
              <p:nvPr/>
            </p:nvPicPr>
            <p:blipFill>
              <a:blip r:embed="rId19"/>
              <a:stretch>
                <a:fillRect/>
              </a:stretch>
            </p:blipFill>
            <p:spPr>
              <a:xfrm>
                <a:off x="3651940" y="3437500"/>
                <a:ext cx="8152920" cy="519480"/>
              </a:xfrm>
              <a:prstGeom prst="rect">
                <a:avLst/>
              </a:prstGeom>
            </p:spPr>
          </p:pic>
        </mc:Fallback>
      </mc:AlternateContent>
    </p:spTree>
    <p:extLst>
      <p:ext uri="{BB962C8B-B14F-4D97-AF65-F5344CB8AC3E}">
        <p14:creationId xmlns:p14="http://schemas.microsoft.com/office/powerpoint/2010/main" val="34437697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B661-D1C6-4781-9657-5FD78E8C9FAE}"/>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3534E3E5-4CF2-4B40-808E-155B2F2406A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1973" t="37088" r="14336" b="44471"/>
          <a:stretch/>
        </p:blipFill>
        <p:spPr>
          <a:xfrm>
            <a:off x="1" y="749301"/>
            <a:ext cx="12001500" cy="3133219"/>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414F215-E08E-4BA7-B4EC-C74E88D8E615}"/>
                  </a:ext>
                </a:extLst>
              </p14:cNvPr>
              <p14:cNvContentPartPr/>
              <p14:nvPr/>
            </p14:nvContentPartPr>
            <p14:xfrm>
              <a:off x="781080" y="2975940"/>
              <a:ext cx="10482480" cy="151920"/>
            </p14:xfrm>
          </p:contentPart>
        </mc:Choice>
        <mc:Fallback xmlns="">
          <p:pic>
            <p:nvPicPr>
              <p:cNvPr id="6" name="Ink 5">
                <a:extLst>
                  <a:ext uri="{FF2B5EF4-FFF2-40B4-BE49-F238E27FC236}">
                    <a16:creationId xmlns:a16="http://schemas.microsoft.com/office/drawing/2014/main" id="{D414F215-E08E-4BA7-B4EC-C74E88D8E615}"/>
                  </a:ext>
                </a:extLst>
              </p:cNvPr>
              <p:cNvPicPr/>
              <p:nvPr/>
            </p:nvPicPr>
            <p:blipFill>
              <a:blip r:embed="rId5"/>
              <a:stretch>
                <a:fillRect/>
              </a:stretch>
            </p:blipFill>
            <p:spPr>
              <a:xfrm>
                <a:off x="691080" y="2795940"/>
                <a:ext cx="10662120" cy="51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0037527-E426-4F06-B38A-F687CFB6F6D5}"/>
                  </a:ext>
                </a:extLst>
              </p14:cNvPr>
              <p14:cNvContentPartPr/>
              <p14:nvPr/>
            </p14:nvContentPartPr>
            <p14:xfrm>
              <a:off x="862080" y="2143200"/>
              <a:ext cx="11512080" cy="314280"/>
            </p14:xfrm>
          </p:contentPart>
        </mc:Choice>
        <mc:Fallback xmlns="">
          <p:pic>
            <p:nvPicPr>
              <p:cNvPr id="7" name="Ink 6">
                <a:extLst>
                  <a:ext uri="{FF2B5EF4-FFF2-40B4-BE49-F238E27FC236}">
                    <a16:creationId xmlns:a16="http://schemas.microsoft.com/office/drawing/2014/main" id="{E0037527-E426-4F06-B38A-F687CFB6F6D5}"/>
                  </a:ext>
                </a:extLst>
              </p:cNvPr>
              <p:cNvPicPr/>
              <p:nvPr/>
            </p:nvPicPr>
            <p:blipFill>
              <a:blip r:embed="rId7"/>
              <a:stretch>
                <a:fillRect/>
              </a:stretch>
            </p:blipFill>
            <p:spPr>
              <a:xfrm>
                <a:off x="772080" y="1963560"/>
                <a:ext cx="11691720" cy="673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2A11D1B-7FEA-43BF-B477-E25D2D68A4A3}"/>
                  </a:ext>
                </a:extLst>
              </p14:cNvPr>
              <p14:cNvContentPartPr/>
              <p14:nvPr/>
            </p14:nvContentPartPr>
            <p14:xfrm>
              <a:off x="384720" y="3528120"/>
              <a:ext cx="5038920" cy="162360"/>
            </p14:xfrm>
          </p:contentPart>
        </mc:Choice>
        <mc:Fallback xmlns="">
          <p:pic>
            <p:nvPicPr>
              <p:cNvPr id="8" name="Ink 7">
                <a:extLst>
                  <a:ext uri="{FF2B5EF4-FFF2-40B4-BE49-F238E27FC236}">
                    <a16:creationId xmlns:a16="http://schemas.microsoft.com/office/drawing/2014/main" id="{F2A11D1B-7FEA-43BF-B477-E25D2D68A4A3}"/>
                  </a:ext>
                </a:extLst>
              </p:cNvPr>
              <p:cNvPicPr/>
              <p:nvPr/>
            </p:nvPicPr>
            <p:blipFill>
              <a:blip r:embed="rId9"/>
              <a:stretch>
                <a:fillRect/>
              </a:stretch>
            </p:blipFill>
            <p:spPr>
              <a:xfrm>
                <a:off x="295080" y="3348480"/>
                <a:ext cx="5218560" cy="52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56F2AE4F-BF22-45C1-BA81-7E1EB013FF74}"/>
                  </a:ext>
                </a:extLst>
              </p14:cNvPr>
              <p14:cNvContentPartPr/>
              <p14:nvPr/>
            </p14:nvContentPartPr>
            <p14:xfrm>
              <a:off x="6155880" y="3997920"/>
              <a:ext cx="6093720" cy="143640"/>
            </p14:xfrm>
          </p:contentPart>
        </mc:Choice>
        <mc:Fallback xmlns="">
          <p:pic>
            <p:nvPicPr>
              <p:cNvPr id="9" name="Ink 8">
                <a:extLst>
                  <a:ext uri="{FF2B5EF4-FFF2-40B4-BE49-F238E27FC236}">
                    <a16:creationId xmlns:a16="http://schemas.microsoft.com/office/drawing/2014/main" id="{56F2AE4F-BF22-45C1-BA81-7E1EB013FF74}"/>
                  </a:ext>
                </a:extLst>
              </p:cNvPr>
              <p:cNvPicPr/>
              <p:nvPr/>
            </p:nvPicPr>
            <p:blipFill>
              <a:blip r:embed="rId11"/>
              <a:stretch>
                <a:fillRect/>
              </a:stretch>
            </p:blipFill>
            <p:spPr>
              <a:xfrm>
                <a:off x="6066240" y="3817920"/>
                <a:ext cx="6273360"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5FE68610-6361-48AD-ADDB-860E06C5F478}"/>
                  </a:ext>
                </a:extLst>
              </p14:cNvPr>
              <p14:cNvContentPartPr/>
              <p14:nvPr/>
            </p14:nvContentPartPr>
            <p14:xfrm>
              <a:off x="3410160" y="5314080"/>
              <a:ext cx="8217360" cy="86400"/>
            </p14:xfrm>
          </p:contentPart>
        </mc:Choice>
        <mc:Fallback xmlns="">
          <p:pic>
            <p:nvPicPr>
              <p:cNvPr id="10" name="Ink 9">
                <a:extLst>
                  <a:ext uri="{FF2B5EF4-FFF2-40B4-BE49-F238E27FC236}">
                    <a16:creationId xmlns:a16="http://schemas.microsoft.com/office/drawing/2014/main" id="{5FE68610-6361-48AD-ADDB-860E06C5F478}"/>
                  </a:ext>
                </a:extLst>
              </p:cNvPr>
              <p:cNvPicPr/>
              <p:nvPr/>
            </p:nvPicPr>
            <p:blipFill>
              <a:blip r:embed="rId13"/>
              <a:stretch>
                <a:fillRect/>
              </a:stretch>
            </p:blipFill>
            <p:spPr>
              <a:xfrm>
                <a:off x="3320520" y="5134080"/>
                <a:ext cx="8397000" cy="446040"/>
              </a:xfrm>
              <a:prstGeom prst="rect">
                <a:avLst/>
              </a:prstGeom>
            </p:spPr>
          </p:pic>
        </mc:Fallback>
      </mc:AlternateContent>
    </p:spTree>
    <p:extLst>
      <p:ext uri="{BB962C8B-B14F-4D97-AF65-F5344CB8AC3E}">
        <p14:creationId xmlns:p14="http://schemas.microsoft.com/office/powerpoint/2010/main" val="278796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B661-D1C6-4781-9657-5FD78E8C9FAE}"/>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3534E3E5-4CF2-4B40-808E-155B2F2406A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1973" t="54773" r="13166" b="24081"/>
          <a:stretch/>
        </p:blipFill>
        <p:spPr>
          <a:xfrm>
            <a:off x="1" y="3093720"/>
            <a:ext cx="12192000" cy="359283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414F215-E08E-4BA7-B4EC-C74E88D8E615}"/>
                  </a:ext>
                </a:extLst>
              </p14:cNvPr>
              <p14:cNvContentPartPr/>
              <p14:nvPr/>
            </p14:nvContentPartPr>
            <p14:xfrm>
              <a:off x="781080" y="1185240"/>
              <a:ext cx="10482480" cy="151920"/>
            </p14:xfrm>
          </p:contentPart>
        </mc:Choice>
        <mc:Fallback xmlns="">
          <p:pic>
            <p:nvPicPr>
              <p:cNvPr id="6" name="Ink 5">
                <a:extLst>
                  <a:ext uri="{FF2B5EF4-FFF2-40B4-BE49-F238E27FC236}">
                    <a16:creationId xmlns:a16="http://schemas.microsoft.com/office/drawing/2014/main" id="{D414F215-E08E-4BA7-B4EC-C74E88D8E615}"/>
                  </a:ext>
                </a:extLst>
              </p:cNvPr>
              <p:cNvPicPr/>
              <p:nvPr/>
            </p:nvPicPr>
            <p:blipFill>
              <a:blip r:embed="rId5"/>
              <a:stretch>
                <a:fillRect/>
              </a:stretch>
            </p:blipFill>
            <p:spPr>
              <a:xfrm>
                <a:off x="691080" y="1005240"/>
                <a:ext cx="10662120" cy="51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0037527-E426-4F06-B38A-F687CFB6F6D5}"/>
                  </a:ext>
                </a:extLst>
              </p14:cNvPr>
              <p14:cNvContentPartPr/>
              <p14:nvPr/>
            </p14:nvContentPartPr>
            <p14:xfrm>
              <a:off x="862080" y="2143200"/>
              <a:ext cx="11512080" cy="314280"/>
            </p14:xfrm>
          </p:contentPart>
        </mc:Choice>
        <mc:Fallback xmlns="">
          <p:pic>
            <p:nvPicPr>
              <p:cNvPr id="7" name="Ink 6">
                <a:extLst>
                  <a:ext uri="{FF2B5EF4-FFF2-40B4-BE49-F238E27FC236}">
                    <a16:creationId xmlns:a16="http://schemas.microsoft.com/office/drawing/2014/main" id="{E0037527-E426-4F06-B38A-F687CFB6F6D5}"/>
                  </a:ext>
                </a:extLst>
              </p:cNvPr>
              <p:cNvPicPr/>
              <p:nvPr/>
            </p:nvPicPr>
            <p:blipFill>
              <a:blip r:embed="rId7"/>
              <a:stretch>
                <a:fillRect/>
              </a:stretch>
            </p:blipFill>
            <p:spPr>
              <a:xfrm>
                <a:off x="772080" y="1963200"/>
                <a:ext cx="11691720" cy="673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2A11D1B-7FEA-43BF-B477-E25D2D68A4A3}"/>
                  </a:ext>
                </a:extLst>
              </p14:cNvPr>
              <p14:cNvContentPartPr/>
              <p14:nvPr/>
            </p14:nvContentPartPr>
            <p14:xfrm>
              <a:off x="384720" y="3528120"/>
              <a:ext cx="5038920" cy="162360"/>
            </p14:xfrm>
          </p:contentPart>
        </mc:Choice>
        <mc:Fallback xmlns="">
          <p:pic>
            <p:nvPicPr>
              <p:cNvPr id="8" name="Ink 7">
                <a:extLst>
                  <a:ext uri="{FF2B5EF4-FFF2-40B4-BE49-F238E27FC236}">
                    <a16:creationId xmlns:a16="http://schemas.microsoft.com/office/drawing/2014/main" id="{F2A11D1B-7FEA-43BF-B477-E25D2D68A4A3}"/>
                  </a:ext>
                </a:extLst>
              </p:cNvPr>
              <p:cNvPicPr/>
              <p:nvPr/>
            </p:nvPicPr>
            <p:blipFill>
              <a:blip r:embed="rId9"/>
              <a:stretch>
                <a:fillRect/>
              </a:stretch>
            </p:blipFill>
            <p:spPr>
              <a:xfrm>
                <a:off x="294720" y="3347720"/>
                <a:ext cx="5218560" cy="52279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56F2AE4F-BF22-45C1-BA81-7E1EB013FF74}"/>
                  </a:ext>
                </a:extLst>
              </p14:cNvPr>
              <p14:cNvContentPartPr/>
              <p14:nvPr/>
            </p14:nvContentPartPr>
            <p14:xfrm>
              <a:off x="6155880" y="3997920"/>
              <a:ext cx="6093720" cy="143640"/>
            </p14:xfrm>
          </p:contentPart>
        </mc:Choice>
        <mc:Fallback xmlns="">
          <p:pic>
            <p:nvPicPr>
              <p:cNvPr id="9" name="Ink 8">
                <a:extLst>
                  <a:ext uri="{FF2B5EF4-FFF2-40B4-BE49-F238E27FC236}">
                    <a16:creationId xmlns:a16="http://schemas.microsoft.com/office/drawing/2014/main" id="{56F2AE4F-BF22-45C1-BA81-7E1EB013FF74}"/>
                  </a:ext>
                </a:extLst>
              </p:cNvPr>
              <p:cNvPicPr/>
              <p:nvPr/>
            </p:nvPicPr>
            <p:blipFill>
              <a:blip r:embed="rId11"/>
              <a:stretch>
                <a:fillRect/>
              </a:stretch>
            </p:blipFill>
            <p:spPr>
              <a:xfrm>
                <a:off x="6065880" y="3818370"/>
                <a:ext cx="6273360" cy="50238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5FE68610-6361-48AD-ADDB-860E06C5F478}"/>
                  </a:ext>
                </a:extLst>
              </p14:cNvPr>
              <p14:cNvContentPartPr/>
              <p14:nvPr/>
            </p14:nvContentPartPr>
            <p14:xfrm>
              <a:off x="3410160" y="5314080"/>
              <a:ext cx="8217360" cy="86400"/>
            </p14:xfrm>
          </p:contentPart>
        </mc:Choice>
        <mc:Fallback xmlns="">
          <p:pic>
            <p:nvPicPr>
              <p:cNvPr id="10" name="Ink 9">
                <a:extLst>
                  <a:ext uri="{FF2B5EF4-FFF2-40B4-BE49-F238E27FC236}">
                    <a16:creationId xmlns:a16="http://schemas.microsoft.com/office/drawing/2014/main" id="{5FE68610-6361-48AD-ADDB-860E06C5F478}"/>
                  </a:ext>
                </a:extLst>
              </p:cNvPr>
              <p:cNvPicPr/>
              <p:nvPr/>
            </p:nvPicPr>
            <p:blipFill>
              <a:blip r:embed="rId13"/>
              <a:stretch>
                <a:fillRect/>
              </a:stretch>
            </p:blipFill>
            <p:spPr>
              <a:xfrm>
                <a:off x="3320160" y="5134080"/>
                <a:ext cx="8397000" cy="446040"/>
              </a:xfrm>
              <a:prstGeom prst="rect">
                <a:avLst/>
              </a:prstGeom>
            </p:spPr>
          </p:pic>
        </mc:Fallback>
      </mc:AlternateContent>
    </p:spTree>
    <p:extLst>
      <p:ext uri="{BB962C8B-B14F-4D97-AF65-F5344CB8AC3E}">
        <p14:creationId xmlns:p14="http://schemas.microsoft.com/office/powerpoint/2010/main" val="3657087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B661-D1C6-4781-9657-5FD78E8C9FAE}"/>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3534E3E5-4CF2-4B40-808E-155B2F2406A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1973" t="77357" r="13166" b="8509"/>
          <a:stretch/>
        </p:blipFill>
        <p:spPr>
          <a:xfrm>
            <a:off x="215900" y="406400"/>
            <a:ext cx="11722100" cy="416560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0E59582-48E8-4816-B178-E5021640D5A5}"/>
                  </a:ext>
                </a:extLst>
              </p14:cNvPr>
              <p14:cNvContentPartPr/>
              <p14:nvPr/>
            </p14:nvContentPartPr>
            <p14:xfrm>
              <a:off x="1552560" y="718680"/>
              <a:ext cx="9825120" cy="426600"/>
            </p14:xfrm>
          </p:contentPart>
        </mc:Choice>
        <mc:Fallback xmlns="">
          <p:pic>
            <p:nvPicPr>
              <p:cNvPr id="3" name="Ink 2">
                <a:extLst>
                  <a:ext uri="{FF2B5EF4-FFF2-40B4-BE49-F238E27FC236}">
                    <a16:creationId xmlns:a16="http://schemas.microsoft.com/office/drawing/2014/main" id="{00E59582-48E8-4816-B178-E5021640D5A5}"/>
                  </a:ext>
                </a:extLst>
              </p:cNvPr>
              <p:cNvPicPr/>
              <p:nvPr/>
            </p:nvPicPr>
            <p:blipFill>
              <a:blip r:embed="rId5"/>
              <a:stretch>
                <a:fillRect/>
              </a:stretch>
            </p:blipFill>
            <p:spPr>
              <a:xfrm>
                <a:off x="1462920" y="538680"/>
                <a:ext cx="10004760" cy="786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F062A8C-2257-4953-BBC7-87B15A6FBED0}"/>
                  </a:ext>
                </a:extLst>
              </p14:cNvPr>
              <p14:cNvContentPartPr/>
              <p14:nvPr/>
            </p14:nvContentPartPr>
            <p14:xfrm>
              <a:off x="2198400" y="2974080"/>
              <a:ext cx="9580320" cy="278280"/>
            </p14:xfrm>
          </p:contentPart>
        </mc:Choice>
        <mc:Fallback xmlns="">
          <p:pic>
            <p:nvPicPr>
              <p:cNvPr id="4" name="Ink 3">
                <a:extLst>
                  <a:ext uri="{FF2B5EF4-FFF2-40B4-BE49-F238E27FC236}">
                    <a16:creationId xmlns:a16="http://schemas.microsoft.com/office/drawing/2014/main" id="{8F062A8C-2257-4953-BBC7-87B15A6FBED0}"/>
                  </a:ext>
                </a:extLst>
              </p:cNvPr>
              <p:cNvPicPr/>
              <p:nvPr/>
            </p:nvPicPr>
            <p:blipFill>
              <a:blip r:embed="rId7"/>
              <a:stretch>
                <a:fillRect/>
              </a:stretch>
            </p:blipFill>
            <p:spPr>
              <a:xfrm>
                <a:off x="2108400" y="2794440"/>
                <a:ext cx="9759960" cy="637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21A3799-F310-4684-91AE-AB1073798D9C}"/>
                  </a:ext>
                </a:extLst>
              </p14:cNvPr>
              <p14:cNvContentPartPr/>
              <p14:nvPr/>
            </p14:nvContentPartPr>
            <p14:xfrm>
              <a:off x="2778360" y="4922040"/>
              <a:ext cx="9282600" cy="617400"/>
            </p14:xfrm>
          </p:contentPart>
        </mc:Choice>
        <mc:Fallback xmlns="">
          <p:pic>
            <p:nvPicPr>
              <p:cNvPr id="6" name="Ink 5">
                <a:extLst>
                  <a:ext uri="{FF2B5EF4-FFF2-40B4-BE49-F238E27FC236}">
                    <a16:creationId xmlns:a16="http://schemas.microsoft.com/office/drawing/2014/main" id="{E21A3799-F310-4684-91AE-AB1073798D9C}"/>
                  </a:ext>
                </a:extLst>
              </p:cNvPr>
              <p:cNvPicPr/>
              <p:nvPr/>
            </p:nvPicPr>
            <p:blipFill>
              <a:blip r:embed="rId9"/>
              <a:stretch>
                <a:fillRect/>
              </a:stretch>
            </p:blipFill>
            <p:spPr>
              <a:xfrm>
                <a:off x="2688360" y="4742040"/>
                <a:ext cx="9462240" cy="977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3BD9BB78-8F88-48DB-BCCD-D3BAE90EB888}"/>
                  </a:ext>
                </a:extLst>
              </p14:cNvPr>
              <p14:cNvContentPartPr/>
              <p14:nvPr/>
            </p14:nvContentPartPr>
            <p14:xfrm>
              <a:off x="7235520" y="5257560"/>
              <a:ext cx="4436640" cy="189720"/>
            </p14:xfrm>
          </p:contentPart>
        </mc:Choice>
        <mc:Fallback xmlns="">
          <p:pic>
            <p:nvPicPr>
              <p:cNvPr id="7" name="Ink 6">
                <a:extLst>
                  <a:ext uri="{FF2B5EF4-FFF2-40B4-BE49-F238E27FC236}">
                    <a16:creationId xmlns:a16="http://schemas.microsoft.com/office/drawing/2014/main" id="{3BD9BB78-8F88-48DB-BCCD-D3BAE90EB888}"/>
                  </a:ext>
                </a:extLst>
              </p:cNvPr>
              <p:cNvPicPr/>
              <p:nvPr/>
            </p:nvPicPr>
            <p:blipFill>
              <a:blip r:embed="rId11"/>
              <a:stretch>
                <a:fillRect/>
              </a:stretch>
            </p:blipFill>
            <p:spPr>
              <a:xfrm>
                <a:off x="7145520" y="5077920"/>
                <a:ext cx="4616280" cy="549360"/>
              </a:xfrm>
              <a:prstGeom prst="rect">
                <a:avLst/>
              </a:prstGeom>
            </p:spPr>
          </p:pic>
        </mc:Fallback>
      </mc:AlternateContent>
    </p:spTree>
    <p:extLst>
      <p:ext uri="{BB962C8B-B14F-4D97-AF65-F5344CB8AC3E}">
        <p14:creationId xmlns:p14="http://schemas.microsoft.com/office/powerpoint/2010/main" val="21827257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B661-D1C6-4781-9657-5FD78E8C9FAE}"/>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3534E3E5-4CF2-4B40-808E-155B2F2406A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1973" t="91645" r="13166" b="1400"/>
          <a:stretch/>
        </p:blipFill>
        <p:spPr>
          <a:xfrm>
            <a:off x="0" y="805179"/>
            <a:ext cx="11988800" cy="2049781"/>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8F062A8C-2257-4953-BBC7-87B15A6FBED0}"/>
                  </a:ext>
                </a:extLst>
              </p14:cNvPr>
              <p14:cNvContentPartPr/>
              <p14:nvPr/>
            </p14:nvContentPartPr>
            <p14:xfrm>
              <a:off x="2198400" y="2974080"/>
              <a:ext cx="9580320" cy="278280"/>
            </p14:xfrm>
          </p:contentPart>
        </mc:Choice>
        <mc:Fallback xmlns="">
          <p:pic>
            <p:nvPicPr>
              <p:cNvPr id="4" name="Ink 3">
                <a:extLst>
                  <a:ext uri="{FF2B5EF4-FFF2-40B4-BE49-F238E27FC236}">
                    <a16:creationId xmlns:a16="http://schemas.microsoft.com/office/drawing/2014/main" id="{8F062A8C-2257-4953-BBC7-87B15A6FBED0}"/>
                  </a:ext>
                </a:extLst>
              </p:cNvPr>
              <p:cNvPicPr/>
              <p:nvPr/>
            </p:nvPicPr>
            <p:blipFill>
              <a:blip r:embed="rId5"/>
              <a:stretch>
                <a:fillRect/>
              </a:stretch>
            </p:blipFill>
            <p:spPr>
              <a:xfrm>
                <a:off x="2108400" y="2794080"/>
                <a:ext cx="9759960" cy="637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E549653A-5308-4514-8F1D-965F97156BE1}"/>
                  </a:ext>
                </a:extLst>
              </p14:cNvPr>
              <p14:cNvContentPartPr/>
              <p14:nvPr/>
            </p14:nvContentPartPr>
            <p14:xfrm>
              <a:off x="1030420" y="1362100"/>
              <a:ext cx="7670880" cy="479520"/>
            </p14:xfrm>
          </p:contentPart>
        </mc:Choice>
        <mc:Fallback xmlns="">
          <p:pic>
            <p:nvPicPr>
              <p:cNvPr id="3" name="Ink 2">
                <a:extLst>
                  <a:ext uri="{FF2B5EF4-FFF2-40B4-BE49-F238E27FC236}">
                    <a16:creationId xmlns:a16="http://schemas.microsoft.com/office/drawing/2014/main" id="{E549653A-5308-4514-8F1D-965F97156BE1}"/>
                  </a:ext>
                </a:extLst>
              </p:cNvPr>
              <p:cNvPicPr/>
              <p:nvPr/>
            </p:nvPicPr>
            <p:blipFill>
              <a:blip r:embed="rId7"/>
              <a:stretch>
                <a:fillRect/>
              </a:stretch>
            </p:blipFill>
            <p:spPr>
              <a:xfrm>
                <a:off x="940780" y="1182100"/>
                <a:ext cx="7850520" cy="839160"/>
              </a:xfrm>
              <a:prstGeom prst="rect">
                <a:avLst/>
              </a:prstGeom>
            </p:spPr>
          </p:pic>
        </mc:Fallback>
      </mc:AlternateContent>
    </p:spTree>
    <p:extLst>
      <p:ext uri="{BB962C8B-B14F-4D97-AF65-F5344CB8AC3E}">
        <p14:creationId xmlns:p14="http://schemas.microsoft.com/office/powerpoint/2010/main" val="12602479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B661-D1C6-4781-9657-5FD78E8C9FAE}"/>
              </a:ext>
            </a:extLst>
          </p:cNvPr>
          <p:cNvSpPr>
            <a:spLocks noGrp="1"/>
          </p:cNvSpPr>
          <p:nvPr>
            <p:ph type="title"/>
          </p:nvPr>
        </p:nvSpPr>
        <p:spPr/>
        <p:txBody>
          <a:bodyPr>
            <a:normAutofit/>
          </a:bodyPr>
          <a:lstStyle/>
          <a:p>
            <a:pPr algn="r" rtl="1"/>
            <a:r>
              <a:rPr lang="ar-SA" sz="4400" b="1" dirty="0"/>
              <a:t>ضمانات التوقيف</a:t>
            </a:r>
            <a:endParaRPr lang="en-US" sz="4400" b="1"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062A8C-2257-4953-BBC7-87B15A6FBED0}"/>
                  </a:ext>
                </a:extLst>
              </p14:cNvPr>
              <p14:cNvContentPartPr/>
              <p14:nvPr/>
            </p14:nvContentPartPr>
            <p14:xfrm>
              <a:off x="2198400" y="2974080"/>
              <a:ext cx="9580320" cy="278280"/>
            </p14:xfrm>
          </p:contentPart>
        </mc:Choice>
        <mc:Fallback xmlns="">
          <p:pic>
            <p:nvPicPr>
              <p:cNvPr id="4" name="Ink 3">
                <a:extLst>
                  <a:ext uri="{FF2B5EF4-FFF2-40B4-BE49-F238E27FC236}">
                    <a16:creationId xmlns:a16="http://schemas.microsoft.com/office/drawing/2014/main" id="{8F062A8C-2257-4953-BBC7-87B15A6FBED0}"/>
                  </a:ext>
                </a:extLst>
              </p:cNvPr>
              <p:cNvPicPr/>
              <p:nvPr/>
            </p:nvPicPr>
            <p:blipFill>
              <a:blip r:embed="rId3"/>
              <a:stretch>
                <a:fillRect/>
              </a:stretch>
            </p:blipFill>
            <p:spPr>
              <a:xfrm>
                <a:off x="2108400" y="2794080"/>
                <a:ext cx="9759960" cy="637920"/>
              </a:xfrm>
              <a:prstGeom prst="rect">
                <a:avLst/>
              </a:prstGeom>
            </p:spPr>
          </p:pic>
        </mc:Fallback>
      </mc:AlternateContent>
      <p:pic>
        <p:nvPicPr>
          <p:cNvPr id="8" name="Content Placeholder 7" descr="Text, letter&#10;&#10;Description automatically generated">
            <a:extLst>
              <a:ext uri="{FF2B5EF4-FFF2-40B4-BE49-F238E27FC236}">
                <a16:creationId xmlns:a16="http://schemas.microsoft.com/office/drawing/2014/main" id="{4839F7F1-32D6-4619-8C77-CE37BB0B7FE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36640"/>
          <a:stretch/>
        </p:blipFill>
        <p:spPr>
          <a:xfrm>
            <a:off x="1" y="2097088"/>
            <a:ext cx="12192000" cy="3626473"/>
          </a:xfr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873B6E1-EEF0-4EFD-B9DF-57445388CE6E}"/>
                  </a:ext>
                </a:extLst>
              </p14:cNvPr>
              <p14:cNvContentPartPr/>
              <p14:nvPr/>
            </p14:nvContentPartPr>
            <p14:xfrm>
              <a:off x="8530660" y="2234380"/>
              <a:ext cx="3268080" cy="497880"/>
            </p14:xfrm>
          </p:contentPart>
        </mc:Choice>
        <mc:Fallback xmlns="">
          <p:pic>
            <p:nvPicPr>
              <p:cNvPr id="3" name="Ink 2">
                <a:extLst>
                  <a:ext uri="{FF2B5EF4-FFF2-40B4-BE49-F238E27FC236}">
                    <a16:creationId xmlns:a16="http://schemas.microsoft.com/office/drawing/2014/main" id="{3873B6E1-EEF0-4EFD-B9DF-57445388CE6E}"/>
                  </a:ext>
                </a:extLst>
              </p:cNvPr>
              <p:cNvPicPr/>
              <p:nvPr/>
            </p:nvPicPr>
            <p:blipFill>
              <a:blip r:embed="rId6"/>
              <a:stretch>
                <a:fillRect/>
              </a:stretch>
            </p:blipFill>
            <p:spPr>
              <a:xfrm>
                <a:off x="8440660" y="2054380"/>
                <a:ext cx="3447720" cy="85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F8A85ADA-B54C-47BF-A267-6BF026FA95AD}"/>
                  </a:ext>
                </a:extLst>
              </p14:cNvPr>
              <p14:cNvContentPartPr/>
              <p14:nvPr/>
            </p14:nvContentPartPr>
            <p14:xfrm>
              <a:off x="7865740" y="3250660"/>
              <a:ext cx="4100040" cy="119880"/>
            </p14:xfrm>
          </p:contentPart>
        </mc:Choice>
        <mc:Fallback xmlns="">
          <p:pic>
            <p:nvPicPr>
              <p:cNvPr id="5" name="Ink 4">
                <a:extLst>
                  <a:ext uri="{FF2B5EF4-FFF2-40B4-BE49-F238E27FC236}">
                    <a16:creationId xmlns:a16="http://schemas.microsoft.com/office/drawing/2014/main" id="{F8A85ADA-B54C-47BF-A267-6BF026FA95AD}"/>
                  </a:ext>
                </a:extLst>
              </p:cNvPr>
              <p:cNvPicPr/>
              <p:nvPr/>
            </p:nvPicPr>
            <p:blipFill>
              <a:blip r:embed="rId8"/>
              <a:stretch>
                <a:fillRect/>
              </a:stretch>
            </p:blipFill>
            <p:spPr>
              <a:xfrm>
                <a:off x="7775740" y="3071020"/>
                <a:ext cx="427968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D87AA81D-F9C9-47FB-8390-CC3B123B5F42}"/>
                  </a:ext>
                </a:extLst>
              </p14:cNvPr>
              <p14:cNvContentPartPr/>
              <p14:nvPr/>
            </p14:nvContentPartPr>
            <p14:xfrm>
              <a:off x="2658700" y="3104860"/>
              <a:ext cx="3775680" cy="273960"/>
            </p14:xfrm>
          </p:contentPart>
        </mc:Choice>
        <mc:Fallback xmlns="">
          <p:pic>
            <p:nvPicPr>
              <p:cNvPr id="6" name="Ink 5">
                <a:extLst>
                  <a:ext uri="{FF2B5EF4-FFF2-40B4-BE49-F238E27FC236}">
                    <a16:creationId xmlns:a16="http://schemas.microsoft.com/office/drawing/2014/main" id="{D87AA81D-F9C9-47FB-8390-CC3B123B5F42}"/>
                  </a:ext>
                </a:extLst>
              </p:cNvPr>
              <p:cNvPicPr/>
              <p:nvPr/>
            </p:nvPicPr>
            <p:blipFill>
              <a:blip r:embed="rId10"/>
              <a:stretch>
                <a:fillRect/>
              </a:stretch>
            </p:blipFill>
            <p:spPr>
              <a:xfrm>
                <a:off x="2568700" y="2925220"/>
                <a:ext cx="3955320" cy="633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B6484210-319B-4C08-8C4B-FF1CF0C54E09}"/>
                  </a:ext>
                </a:extLst>
              </p14:cNvPr>
              <p14:cNvContentPartPr/>
              <p14:nvPr/>
            </p14:nvContentPartPr>
            <p14:xfrm>
              <a:off x="8746660" y="3900460"/>
              <a:ext cx="2808720" cy="110880"/>
            </p14:xfrm>
          </p:contentPart>
        </mc:Choice>
        <mc:Fallback xmlns="">
          <p:pic>
            <p:nvPicPr>
              <p:cNvPr id="7" name="Ink 6">
                <a:extLst>
                  <a:ext uri="{FF2B5EF4-FFF2-40B4-BE49-F238E27FC236}">
                    <a16:creationId xmlns:a16="http://schemas.microsoft.com/office/drawing/2014/main" id="{B6484210-319B-4C08-8C4B-FF1CF0C54E09}"/>
                  </a:ext>
                </a:extLst>
              </p:cNvPr>
              <p:cNvPicPr/>
              <p:nvPr/>
            </p:nvPicPr>
            <p:blipFill>
              <a:blip r:embed="rId12"/>
              <a:stretch>
                <a:fillRect/>
              </a:stretch>
            </p:blipFill>
            <p:spPr>
              <a:xfrm>
                <a:off x="8656660" y="3720460"/>
                <a:ext cx="298836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AD674C7-4C84-4BDA-BF58-5FBCF727F3B7}"/>
                  </a:ext>
                </a:extLst>
              </p14:cNvPr>
              <p14:cNvContentPartPr/>
              <p14:nvPr/>
            </p14:nvContentPartPr>
            <p14:xfrm>
              <a:off x="2382220" y="3998740"/>
              <a:ext cx="4566600" cy="88920"/>
            </p14:xfrm>
          </p:contentPart>
        </mc:Choice>
        <mc:Fallback xmlns="">
          <p:pic>
            <p:nvPicPr>
              <p:cNvPr id="9" name="Ink 8">
                <a:extLst>
                  <a:ext uri="{FF2B5EF4-FFF2-40B4-BE49-F238E27FC236}">
                    <a16:creationId xmlns:a16="http://schemas.microsoft.com/office/drawing/2014/main" id="{2AD674C7-4C84-4BDA-BF58-5FBCF727F3B7}"/>
                  </a:ext>
                </a:extLst>
              </p:cNvPr>
              <p:cNvPicPr/>
              <p:nvPr/>
            </p:nvPicPr>
            <p:blipFill>
              <a:blip r:embed="rId14"/>
              <a:stretch>
                <a:fillRect/>
              </a:stretch>
            </p:blipFill>
            <p:spPr>
              <a:xfrm>
                <a:off x="2292580" y="3818740"/>
                <a:ext cx="4746240" cy="448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7302C88-3A4B-4DA6-81BF-A9E2D07ACDF7}"/>
                  </a:ext>
                </a:extLst>
              </p14:cNvPr>
              <p14:cNvContentPartPr/>
              <p14:nvPr/>
            </p14:nvContentPartPr>
            <p14:xfrm>
              <a:off x="3068380" y="4522180"/>
              <a:ext cx="6669000" cy="171360"/>
            </p14:xfrm>
          </p:contentPart>
        </mc:Choice>
        <mc:Fallback xmlns="">
          <p:pic>
            <p:nvPicPr>
              <p:cNvPr id="10" name="Ink 9">
                <a:extLst>
                  <a:ext uri="{FF2B5EF4-FFF2-40B4-BE49-F238E27FC236}">
                    <a16:creationId xmlns:a16="http://schemas.microsoft.com/office/drawing/2014/main" id="{27302C88-3A4B-4DA6-81BF-A9E2D07ACDF7}"/>
                  </a:ext>
                </a:extLst>
              </p:cNvPr>
              <p:cNvPicPr/>
              <p:nvPr/>
            </p:nvPicPr>
            <p:blipFill>
              <a:blip r:embed="rId16"/>
              <a:stretch>
                <a:fillRect/>
              </a:stretch>
            </p:blipFill>
            <p:spPr>
              <a:xfrm>
                <a:off x="2978380" y="4342180"/>
                <a:ext cx="6848640" cy="531000"/>
              </a:xfrm>
              <a:prstGeom prst="rect">
                <a:avLst/>
              </a:prstGeom>
            </p:spPr>
          </p:pic>
        </mc:Fallback>
      </mc:AlternateContent>
    </p:spTree>
    <p:extLst>
      <p:ext uri="{BB962C8B-B14F-4D97-AF65-F5344CB8AC3E}">
        <p14:creationId xmlns:p14="http://schemas.microsoft.com/office/powerpoint/2010/main" val="3321353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F9CC4-2DF2-4451-9ED2-74FBF96070C7}"/>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4531C5CD-55EF-4F31-B242-BB7022611E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852"/>
          <a:stretch/>
        </p:blipFill>
        <p:spPr>
          <a:xfrm>
            <a:off x="482600" y="1905000"/>
            <a:ext cx="11252200" cy="3978274"/>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C5A0605E-9E99-435A-B0E0-CE209C6EB1F4}"/>
              </a:ext>
            </a:extLst>
          </p:cNvPr>
          <p:cNvSpPr>
            <a:spLocks noGrp="1"/>
          </p:cNvSpPr>
          <p:nvPr>
            <p:ph type="sldNum" sz="quarter" idx="12"/>
          </p:nvPr>
        </p:nvSpPr>
        <p:spPr/>
        <p:txBody>
          <a:bodyPr/>
          <a:lstStyle/>
          <a:p>
            <a:pPr>
              <a:defRPr/>
            </a:pPr>
            <a:fld id="{FF31D7A4-D898-45EE-A852-C051C11014A8}" type="slidenum">
              <a:rPr lang="ar-SA" altLang="en-US" smtClean="0"/>
              <a:pPr>
                <a:defRPr/>
              </a:pPr>
              <a:t>197</a:t>
            </a:fld>
            <a:endParaRPr lang="en-US" alt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90CAD7A-DD0C-407F-9843-12395C3EB455}"/>
                  </a:ext>
                </a:extLst>
              </p14:cNvPr>
              <p14:cNvContentPartPr/>
              <p14:nvPr/>
            </p14:nvContentPartPr>
            <p14:xfrm>
              <a:off x="1024660" y="2897860"/>
              <a:ext cx="7239600" cy="207360"/>
            </p14:xfrm>
          </p:contentPart>
        </mc:Choice>
        <mc:Fallback xmlns="">
          <p:pic>
            <p:nvPicPr>
              <p:cNvPr id="3" name="Ink 2">
                <a:extLst>
                  <a:ext uri="{FF2B5EF4-FFF2-40B4-BE49-F238E27FC236}">
                    <a16:creationId xmlns:a16="http://schemas.microsoft.com/office/drawing/2014/main" id="{990CAD7A-DD0C-407F-9843-12395C3EB455}"/>
                  </a:ext>
                </a:extLst>
              </p:cNvPr>
              <p:cNvPicPr/>
              <p:nvPr/>
            </p:nvPicPr>
            <p:blipFill>
              <a:blip r:embed="rId4"/>
              <a:stretch>
                <a:fillRect/>
              </a:stretch>
            </p:blipFill>
            <p:spPr>
              <a:xfrm>
                <a:off x="935020" y="2718220"/>
                <a:ext cx="7419240" cy="567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AB2BAB4-C30A-48CD-8351-B396D01269F1}"/>
                  </a:ext>
                </a:extLst>
              </p14:cNvPr>
              <p14:cNvContentPartPr/>
              <p14:nvPr/>
            </p14:nvContentPartPr>
            <p14:xfrm>
              <a:off x="1121500" y="2139340"/>
              <a:ext cx="3569040" cy="170640"/>
            </p14:xfrm>
          </p:contentPart>
        </mc:Choice>
        <mc:Fallback xmlns="">
          <p:pic>
            <p:nvPicPr>
              <p:cNvPr id="6" name="Ink 5">
                <a:extLst>
                  <a:ext uri="{FF2B5EF4-FFF2-40B4-BE49-F238E27FC236}">
                    <a16:creationId xmlns:a16="http://schemas.microsoft.com/office/drawing/2014/main" id="{5AB2BAB4-C30A-48CD-8351-B396D01269F1}"/>
                  </a:ext>
                </a:extLst>
              </p:cNvPr>
              <p:cNvPicPr/>
              <p:nvPr/>
            </p:nvPicPr>
            <p:blipFill>
              <a:blip r:embed="rId6"/>
              <a:stretch>
                <a:fillRect/>
              </a:stretch>
            </p:blipFill>
            <p:spPr>
              <a:xfrm>
                <a:off x="1031860" y="1959340"/>
                <a:ext cx="3748680" cy="530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A85BB64-8D22-410B-8107-3A5135D8C109}"/>
                  </a:ext>
                </a:extLst>
              </p14:cNvPr>
              <p14:cNvContentPartPr/>
              <p14:nvPr/>
            </p14:nvContentPartPr>
            <p14:xfrm>
              <a:off x="1049860" y="3541900"/>
              <a:ext cx="5580000" cy="90720"/>
            </p14:xfrm>
          </p:contentPart>
        </mc:Choice>
        <mc:Fallback xmlns="">
          <p:pic>
            <p:nvPicPr>
              <p:cNvPr id="8" name="Ink 7">
                <a:extLst>
                  <a:ext uri="{FF2B5EF4-FFF2-40B4-BE49-F238E27FC236}">
                    <a16:creationId xmlns:a16="http://schemas.microsoft.com/office/drawing/2014/main" id="{AA85BB64-8D22-410B-8107-3A5135D8C109}"/>
                  </a:ext>
                </a:extLst>
              </p:cNvPr>
              <p:cNvPicPr/>
              <p:nvPr/>
            </p:nvPicPr>
            <p:blipFill>
              <a:blip r:embed="rId8"/>
              <a:stretch>
                <a:fillRect/>
              </a:stretch>
            </p:blipFill>
            <p:spPr>
              <a:xfrm>
                <a:off x="959860" y="3362260"/>
                <a:ext cx="5759640" cy="450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74C3A2E-37B7-4A2B-A5B3-8C80070DD63F}"/>
                  </a:ext>
                </a:extLst>
              </p14:cNvPr>
              <p14:cNvContentPartPr/>
              <p14:nvPr/>
            </p14:nvContentPartPr>
            <p14:xfrm>
              <a:off x="6108940" y="4387180"/>
              <a:ext cx="5740560" cy="232200"/>
            </p14:xfrm>
          </p:contentPart>
        </mc:Choice>
        <mc:Fallback xmlns="">
          <p:pic>
            <p:nvPicPr>
              <p:cNvPr id="9" name="Ink 8">
                <a:extLst>
                  <a:ext uri="{FF2B5EF4-FFF2-40B4-BE49-F238E27FC236}">
                    <a16:creationId xmlns:a16="http://schemas.microsoft.com/office/drawing/2014/main" id="{374C3A2E-37B7-4A2B-A5B3-8C80070DD63F}"/>
                  </a:ext>
                </a:extLst>
              </p:cNvPr>
              <p:cNvPicPr/>
              <p:nvPr/>
            </p:nvPicPr>
            <p:blipFill>
              <a:blip r:embed="rId10"/>
              <a:stretch>
                <a:fillRect/>
              </a:stretch>
            </p:blipFill>
            <p:spPr>
              <a:xfrm>
                <a:off x="6019300" y="4207540"/>
                <a:ext cx="5920200"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1DFCF932-9276-4DA2-9026-4D0EC97195A0}"/>
                  </a:ext>
                </a:extLst>
              </p14:cNvPr>
              <p14:cNvContentPartPr/>
              <p14:nvPr/>
            </p14:nvContentPartPr>
            <p14:xfrm>
              <a:off x="2921500" y="4806580"/>
              <a:ext cx="2338560" cy="48960"/>
            </p14:xfrm>
          </p:contentPart>
        </mc:Choice>
        <mc:Fallback xmlns="">
          <p:pic>
            <p:nvPicPr>
              <p:cNvPr id="10" name="Ink 9">
                <a:extLst>
                  <a:ext uri="{FF2B5EF4-FFF2-40B4-BE49-F238E27FC236}">
                    <a16:creationId xmlns:a16="http://schemas.microsoft.com/office/drawing/2014/main" id="{1DFCF932-9276-4DA2-9026-4D0EC97195A0}"/>
                  </a:ext>
                </a:extLst>
              </p:cNvPr>
              <p:cNvPicPr/>
              <p:nvPr/>
            </p:nvPicPr>
            <p:blipFill>
              <a:blip r:embed="rId12"/>
              <a:stretch>
                <a:fillRect/>
              </a:stretch>
            </p:blipFill>
            <p:spPr>
              <a:xfrm>
                <a:off x="2831860" y="4626940"/>
                <a:ext cx="2518200" cy="408600"/>
              </a:xfrm>
              <a:prstGeom prst="rect">
                <a:avLst/>
              </a:prstGeom>
            </p:spPr>
          </p:pic>
        </mc:Fallback>
      </mc:AlternateContent>
    </p:spTree>
    <p:extLst>
      <p:ext uri="{BB962C8B-B14F-4D97-AF65-F5344CB8AC3E}">
        <p14:creationId xmlns:p14="http://schemas.microsoft.com/office/powerpoint/2010/main" val="24654026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9895-DC4D-4793-B528-15AB11A6D074}"/>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B40F6BFD-7061-4BFA-997D-9EB1064E40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87" r="3887"/>
          <a:stretch/>
        </p:blipFill>
        <p:spPr>
          <a:xfrm>
            <a:off x="473860" y="1722120"/>
            <a:ext cx="11244280" cy="4161154"/>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FBC51CE-C1BB-4683-A7F4-A4C33A202C29}"/>
              </a:ext>
            </a:extLst>
          </p:cNvPr>
          <p:cNvSpPr>
            <a:spLocks noGrp="1"/>
          </p:cNvSpPr>
          <p:nvPr>
            <p:ph type="sldNum" sz="quarter" idx="12"/>
          </p:nvPr>
        </p:nvSpPr>
        <p:spPr/>
        <p:txBody>
          <a:bodyPr/>
          <a:lstStyle/>
          <a:p>
            <a:pPr>
              <a:defRPr/>
            </a:pPr>
            <a:fld id="{FF31D7A4-D898-45EE-A852-C051C11014A8}" type="slidenum">
              <a:rPr lang="ar-SA" altLang="en-US" smtClean="0"/>
              <a:pPr>
                <a:defRPr/>
              </a:pPr>
              <a:t>198</a:t>
            </a:fld>
            <a:endParaRPr lang="en-US" alt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5698DA1-435E-41D3-9932-1B8A5A4BC390}"/>
                  </a:ext>
                </a:extLst>
              </p14:cNvPr>
              <p14:cNvContentPartPr/>
              <p14:nvPr/>
            </p14:nvContentPartPr>
            <p14:xfrm>
              <a:off x="473860" y="2412940"/>
              <a:ext cx="6940080" cy="100440"/>
            </p14:xfrm>
          </p:contentPart>
        </mc:Choice>
        <mc:Fallback xmlns="">
          <p:pic>
            <p:nvPicPr>
              <p:cNvPr id="3" name="Ink 2">
                <a:extLst>
                  <a:ext uri="{FF2B5EF4-FFF2-40B4-BE49-F238E27FC236}">
                    <a16:creationId xmlns:a16="http://schemas.microsoft.com/office/drawing/2014/main" id="{B5698DA1-435E-41D3-9932-1B8A5A4BC390}"/>
                  </a:ext>
                </a:extLst>
              </p:cNvPr>
              <p:cNvPicPr/>
              <p:nvPr/>
            </p:nvPicPr>
            <p:blipFill>
              <a:blip r:embed="rId4"/>
              <a:stretch>
                <a:fillRect/>
              </a:stretch>
            </p:blipFill>
            <p:spPr>
              <a:xfrm>
                <a:off x="384220" y="2232940"/>
                <a:ext cx="7119720"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867FD81C-FB6A-4F06-8E01-E0B37C540543}"/>
                  </a:ext>
                </a:extLst>
              </p14:cNvPr>
              <p14:cNvContentPartPr/>
              <p14:nvPr/>
            </p14:nvContentPartPr>
            <p14:xfrm>
              <a:off x="4653100" y="3401500"/>
              <a:ext cx="6909120" cy="294120"/>
            </p14:xfrm>
          </p:contentPart>
        </mc:Choice>
        <mc:Fallback xmlns="">
          <p:pic>
            <p:nvPicPr>
              <p:cNvPr id="6" name="Ink 5">
                <a:extLst>
                  <a:ext uri="{FF2B5EF4-FFF2-40B4-BE49-F238E27FC236}">
                    <a16:creationId xmlns:a16="http://schemas.microsoft.com/office/drawing/2014/main" id="{867FD81C-FB6A-4F06-8E01-E0B37C540543}"/>
                  </a:ext>
                </a:extLst>
              </p:cNvPr>
              <p:cNvPicPr/>
              <p:nvPr/>
            </p:nvPicPr>
            <p:blipFill>
              <a:blip r:embed="rId6"/>
              <a:stretch>
                <a:fillRect/>
              </a:stretch>
            </p:blipFill>
            <p:spPr>
              <a:xfrm>
                <a:off x="4563460" y="3221860"/>
                <a:ext cx="7088760" cy="653760"/>
              </a:xfrm>
              <a:prstGeom prst="rect">
                <a:avLst/>
              </a:prstGeom>
            </p:spPr>
          </p:pic>
        </mc:Fallback>
      </mc:AlternateContent>
    </p:spTree>
    <p:extLst>
      <p:ext uri="{BB962C8B-B14F-4D97-AF65-F5344CB8AC3E}">
        <p14:creationId xmlns:p14="http://schemas.microsoft.com/office/powerpoint/2010/main" val="39855459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28F6-01D1-43EE-AFB0-88702966269B}"/>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C4DF93D4-B37E-4ADA-9CF1-66486778A3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104" t="50161" r="12031" b="20774"/>
          <a:stretch/>
        </p:blipFill>
        <p:spPr>
          <a:xfrm>
            <a:off x="533400" y="323850"/>
            <a:ext cx="11391900" cy="6534150"/>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AB61E2E-86B1-497F-BF2E-82E5888541BE}"/>
                  </a:ext>
                </a:extLst>
              </p14:cNvPr>
              <p14:cNvContentPartPr/>
              <p14:nvPr/>
            </p14:nvContentPartPr>
            <p14:xfrm>
              <a:off x="8107800" y="1996320"/>
              <a:ext cx="360" cy="360"/>
            </p14:xfrm>
          </p:contentPart>
        </mc:Choice>
        <mc:Fallback xmlns="">
          <p:pic>
            <p:nvPicPr>
              <p:cNvPr id="6" name="Ink 5">
                <a:extLst>
                  <a:ext uri="{FF2B5EF4-FFF2-40B4-BE49-F238E27FC236}">
                    <a16:creationId xmlns:a16="http://schemas.microsoft.com/office/drawing/2014/main" id="{8AB61E2E-86B1-497F-BF2E-82E5888541BE}"/>
                  </a:ext>
                </a:extLst>
              </p:cNvPr>
              <p:cNvPicPr/>
              <p:nvPr/>
            </p:nvPicPr>
            <p:blipFill>
              <a:blip r:embed="rId4"/>
              <a:stretch>
                <a:fillRect/>
              </a:stretch>
            </p:blipFill>
            <p:spPr>
              <a:xfrm>
                <a:off x="8017800" y="181632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3FBCC01-5F13-488B-97D7-572DB171C757}"/>
                  </a:ext>
                </a:extLst>
              </p14:cNvPr>
              <p14:cNvContentPartPr/>
              <p14:nvPr/>
            </p14:nvContentPartPr>
            <p14:xfrm>
              <a:off x="5325580" y="2497540"/>
              <a:ext cx="6925680" cy="174240"/>
            </p14:xfrm>
          </p:contentPart>
        </mc:Choice>
        <mc:Fallback xmlns="">
          <p:pic>
            <p:nvPicPr>
              <p:cNvPr id="3" name="Ink 2">
                <a:extLst>
                  <a:ext uri="{FF2B5EF4-FFF2-40B4-BE49-F238E27FC236}">
                    <a16:creationId xmlns:a16="http://schemas.microsoft.com/office/drawing/2014/main" id="{A3FBCC01-5F13-488B-97D7-572DB171C757}"/>
                  </a:ext>
                </a:extLst>
              </p:cNvPr>
              <p:cNvPicPr/>
              <p:nvPr/>
            </p:nvPicPr>
            <p:blipFill>
              <a:blip r:embed="rId6"/>
              <a:stretch>
                <a:fillRect/>
              </a:stretch>
            </p:blipFill>
            <p:spPr>
              <a:xfrm>
                <a:off x="5235940" y="2317540"/>
                <a:ext cx="710532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05D9586-248B-4DCB-9F4B-2427DFF78AD8}"/>
                  </a:ext>
                </a:extLst>
              </p14:cNvPr>
              <p14:cNvContentPartPr/>
              <p14:nvPr/>
            </p14:nvContentPartPr>
            <p14:xfrm>
              <a:off x="2119780" y="3848620"/>
              <a:ext cx="7788960" cy="473400"/>
            </p14:xfrm>
          </p:contentPart>
        </mc:Choice>
        <mc:Fallback xmlns="">
          <p:pic>
            <p:nvPicPr>
              <p:cNvPr id="4" name="Ink 3">
                <a:extLst>
                  <a:ext uri="{FF2B5EF4-FFF2-40B4-BE49-F238E27FC236}">
                    <a16:creationId xmlns:a16="http://schemas.microsoft.com/office/drawing/2014/main" id="{505D9586-248B-4DCB-9F4B-2427DFF78AD8}"/>
                  </a:ext>
                </a:extLst>
              </p:cNvPr>
              <p:cNvPicPr/>
              <p:nvPr/>
            </p:nvPicPr>
            <p:blipFill>
              <a:blip r:embed="rId8"/>
              <a:stretch>
                <a:fillRect/>
              </a:stretch>
            </p:blipFill>
            <p:spPr>
              <a:xfrm>
                <a:off x="2030140" y="3668980"/>
                <a:ext cx="7968600" cy="83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DBA4AE5B-1D5B-4D8F-AAAD-2632F9DF23D2}"/>
                  </a:ext>
                </a:extLst>
              </p14:cNvPr>
              <p14:cNvContentPartPr/>
              <p14:nvPr/>
            </p14:nvContentPartPr>
            <p14:xfrm>
              <a:off x="737020" y="5532700"/>
              <a:ext cx="9723600" cy="161280"/>
            </p14:xfrm>
          </p:contentPart>
        </mc:Choice>
        <mc:Fallback xmlns="">
          <p:pic>
            <p:nvPicPr>
              <p:cNvPr id="7" name="Ink 6">
                <a:extLst>
                  <a:ext uri="{FF2B5EF4-FFF2-40B4-BE49-F238E27FC236}">
                    <a16:creationId xmlns:a16="http://schemas.microsoft.com/office/drawing/2014/main" id="{DBA4AE5B-1D5B-4D8F-AAAD-2632F9DF23D2}"/>
                  </a:ext>
                </a:extLst>
              </p:cNvPr>
              <p:cNvPicPr/>
              <p:nvPr/>
            </p:nvPicPr>
            <p:blipFill>
              <a:blip r:embed="rId10"/>
              <a:stretch>
                <a:fillRect/>
              </a:stretch>
            </p:blipFill>
            <p:spPr>
              <a:xfrm>
                <a:off x="647020" y="5353060"/>
                <a:ext cx="9903240" cy="520920"/>
              </a:xfrm>
              <a:prstGeom prst="rect">
                <a:avLst/>
              </a:prstGeom>
            </p:spPr>
          </p:pic>
        </mc:Fallback>
      </mc:AlternateContent>
    </p:spTree>
    <p:extLst>
      <p:ext uri="{BB962C8B-B14F-4D97-AF65-F5344CB8AC3E}">
        <p14:creationId xmlns:p14="http://schemas.microsoft.com/office/powerpoint/2010/main" val="36804554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C22E-B1BA-4191-8C77-1F4340ACF664}"/>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3FD1E28C-7B9A-4950-8815-11085B2C03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pic>
        <p:nvPicPr>
          <p:cNvPr id="11" name="Picture 10">
            <a:extLst>
              <a:ext uri="{FF2B5EF4-FFF2-40B4-BE49-F238E27FC236}">
                <a16:creationId xmlns:a16="http://schemas.microsoft.com/office/drawing/2014/main" id="{11AC94BD-BBC2-4CAA-8855-227BC425A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008" y="412583"/>
            <a:ext cx="4788991" cy="1460833"/>
          </a:xfrm>
          <a:prstGeom prst="rect">
            <a:avLst/>
          </a:prstGeom>
        </p:spPr>
      </p:pic>
    </p:spTree>
    <p:extLst>
      <p:ext uri="{BB962C8B-B14F-4D97-AF65-F5344CB8AC3E}">
        <p14:creationId xmlns:p14="http://schemas.microsoft.com/office/powerpoint/2010/main" val="35018412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0F67-A3EA-4F94-A051-DAB3E09FF54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9DE0263-7B62-4012-9F46-0AE75C98E9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2218" y="0"/>
            <a:ext cx="15230763" cy="6724073"/>
          </a:xfrm>
        </p:spPr>
      </p:pic>
    </p:spTree>
    <p:extLst>
      <p:ext uri="{BB962C8B-B14F-4D97-AF65-F5344CB8AC3E}">
        <p14:creationId xmlns:p14="http://schemas.microsoft.com/office/powerpoint/2010/main" val="9877820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28F6-01D1-43EE-AFB0-88702966269B}"/>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C4DF93D4-B37E-4ADA-9CF1-66486778A3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260" t="90223" r="12267"/>
          <a:stretch/>
        </p:blipFill>
        <p:spPr>
          <a:xfrm>
            <a:off x="580820" y="106680"/>
            <a:ext cx="11122160" cy="2674620"/>
          </a:xfrm>
          <a:prstGeom prst="rect">
            <a:avLst/>
          </a:prstGeom>
          <a:ln>
            <a:noFill/>
          </a:ln>
          <a:effectLst>
            <a:softEdge rad="112500"/>
          </a:effectLst>
        </p:spPr>
      </p:pic>
      <p:pic>
        <p:nvPicPr>
          <p:cNvPr id="3" name="Picture 2">
            <a:extLst>
              <a:ext uri="{FF2B5EF4-FFF2-40B4-BE49-F238E27FC236}">
                <a16:creationId xmlns:a16="http://schemas.microsoft.com/office/drawing/2014/main" id="{9B1C36BC-0CFF-4BE0-848B-D001FBA59253}"/>
              </a:ext>
            </a:extLst>
          </p:cNvPr>
          <p:cNvPicPr>
            <a:picLocks noChangeAspect="1"/>
          </p:cNvPicPr>
          <p:nvPr/>
        </p:nvPicPr>
        <p:blipFill rotWithShape="1">
          <a:blip r:embed="rId3"/>
          <a:srcRect l="9913" r="10729"/>
          <a:stretch/>
        </p:blipFill>
        <p:spPr>
          <a:xfrm>
            <a:off x="177282" y="2847873"/>
            <a:ext cx="11525698" cy="295950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506CB7C-5218-436C-842A-8AEEFAE4EE8B}"/>
                  </a:ext>
                </a:extLst>
              </p14:cNvPr>
              <p14:cNvContentPartPr/>
              <p14:nvPr/>
            </p14:nvContentPartPr>
            <p14:xfrm>
              <a:off x="3661660" y="516100"/>
              <a:ext cx="7949520" cy="305640"/>
            </p14:xfrm>
          </p:contentPart>
        </mc:Choice>
        <mc:Fallback xmlns="">
          <p:pic>
            <p:nvPicPr>
              <p:cNvPr id="4" name="Ink 3">
                <a:extLst>
                  <a:ext uri="{FF2B5EF4-FFF2-40B4-BE49-F238E27FC236}">
                    <a16:creationId xmlns:a16="http://schemas.microsoft.com/office/drawing/2014/main" id="{5506CB7C-5218-436C-842A-8AEEFAE4EE8B}"/>
                  </a:ext>
                </a:extLst>
              </p:cNvPr>
              <p:cNvPicPr/>
              <p:nvPr/>
            </p:nvPicPr>
            <p:blipFill>
              <a:blip r:embed="rId5"/>
              <a:stretch>
                <a:fillRect/>
              </a:stretch>
            </p:blipFill>
            <p:spPr>
              <a:xfrm>
                <a:off x="3571660" y="336100"/>
                <a:ext cx="812916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F10B75B-4532-408B-85B9-F5DF43BFB61C}"/>
                  </a:ext>
                </a:extLst>
              </p14:cNvPr>
              <p14:cNvContentPartPr/>
              <p14:nvPr/>
            </p14:nvContentPartPr>
            <p14:xfrm>
              <a:off x="5118220" y="3986500"/>
              <a:ext cx="6584760" cy="243360"/>
            </p14:xfrm>
          </p:contentPart>
        </mc:Choice>
        <mc:Fallback xmlns="">
          <p:pic>
            <p:nvPicPr>
              <p:cNvPr id="6" name="Ink 5">
                <a:extLst>
                  <a:ext uri="{FF2B5EF4-FFF2-40B4-BE49-F238E27FC236}">
                    <a16:creationId xmlns:a16="http://schemas.microsoft.com/office/drawing/2014/main" id="{4F10B75B-4532-408B-85B9-F5DF43BFB61C}"/>
                  </a:ext>
                </a:extLst>
              </p:cNvPr>
              <p:cNvPicPr/>
              <p:nvPr/>
            </p:nvPicPr>
            <p:blipFill>
              <a:blip r:embed="rId7"/>
              <a:stretch>
                <a:fillRect/>
              </a:stretch>
            </p:blipFill>
            <p:spPr>
              <a:xfrm>
                <a:off x="5028220" y="3806500"/>
                <a:ext cx="6764400" cy="603000"/>
              </a:xfrm>
              <a:prstGeom prst="rect">
                <a:avLst/>
              </a:prstGeom>
            </p:spPr>
          </p:pic>
        </mc:Fallback>
      </mc:AlternateContent>
    </p:spTree>
    <p:extLst>
      <p:ext uri="{BB962C8B-B14F-4D97-AF65-F5344CB8AC3E}">
        <p14:creationId xmlns:p14="http://schemas.microsoft.com/office/powerpoint/2010/main" val="23002469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F2E6-D394-4AB9-959C-8963FF91B220}"/>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14BE5FA2-59FE-471A-A975-A20818CD1F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33" t="12549" r="8492" b="63289"/>
          <a:stretch/>
        </p:blipFill>
        <p:spPr>
          <a:xfrm>
            <a:off x="666860" y="1310639"/>
            <a:ext cx="11305800" cy="4541521"/>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E5EB431-472F-4524-9B41-F21E0E5B7195}"/>
                  </a:ext>
                </a:extLst>
              </p14:cNvPr>
              <p14:cNvContentPartPr/>
              <p14:nvPr/>
            </p14:nvContentPartPr>
            <p14:xfrm>
              <a:off x="2089540" y="1668100"/>
              <a:ext cx="9435600" cy="338040"/>
            </p14:xfrm>
          </p:contentPart>
        </mc:Choice>
        <mc:Fallback xmlns="">
          <p:pic>
            <p:nvPicPr>
              <p:cNvPr id="3" name="Ink 2">
                <a:extLst>
                  <a:ext uri="{FF2B5EF4-FFF2-40B4-BE49-F238E27FC236}">
                    <a16:creationId xmlns:a16="http://schemas.microsoft.com/office/drawing/2014/main" id="{4E5EB431-472F-4524-9B41-F21E0E5B7195}"/>
                  </a:ext>
                </a:extLst>
              </p:cNvPr>
              <p:cNvPicPr/>
              <p:nvPr/>
            </p:nvPicPr>
            <p:blipFill>
              <a:blip r:embed="rId4"/>
              <a:stretch>
                <a:fillRect/>
              </a:stretch>
            </p:blipFill>
            <p:spPr>
              <a:xfrm>
                <a:off x="1999540" y="1488460"/>
                <a:ext cx="9615240" cy="697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CD0157A-EF1C-402D-A6CA-5BCB98CC0E6E}"/>
                  </a:ext>
                </a:extLst>
              </p14:cNvPr>
              <p14:cNvContentPartPr/>
              <p14:nvPr/>
            </p14:nvContentPartPr>
            <p14:xfrm>
              <a:off x="4218580" y="4685620"/>
              <a:ext cx="8005320" cy="155160"/>
            </p14:xfrm>
          </p:contentPart>
        </mc:Choice>
        <mc:Fallback xmlns="">
          <p:pic>
            <p:nvPicPr>
              <p:cNvPr id="4" name="Ink 3">
                <a:extLst>
                  <a:ext uri="{FF2B5EF4-FFF2-40B4-BE49-F238E27FC236}">
                    <a16:creationId xmlns:a16="http://schemas.microsoft.com/office/drawing/2014/main" id="{6CD0157A-EF1C-402D-A6CA-5BCB98CC0E6E}"/>
                  </a:ext>
                </a:extLst>
              </p:cNvPr>
              <p:cNvPicPr/>
              <p:nvPr/>
            </p:nvPicPr>
            <p:blipFill>
              <a:blip r:embed="rId6"/>
              <a:stretch>
                <a:fillRect/>
              </a:stretch>
            </p:blipFill>
            <p:spPr>
              <a:xfrm>
                <a:off x="4128940" y="4505980"/>
                <a:ext cx="818496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33A99E1-8EE6-4DC6-A3D8-33CFC2824649}"/>
                  </a:ext>
                </a:extLst>
              </p14:cNvPr>
              <p14:cNvContentPartPr/>
              <p14:nvPr/>
            </p14:nvContentPartPr>
            <p14:xfrm>
              <a:off x="219340" y="3717580"/>
              <a:ext cx="4479840" cy="278280"/>
            </p14:xfrm>
          </p:contentPart>
        </mc:Choice>
        <mc:Fallback xmlns="">
          <p:pic>
            <p:nvPicPr>
              <p:cNvPr id="6" name="Ink 5">
                <a:extLst>
                  <a:ext uri="{FF2B5EF4-FFF2-40B4-BE49-F238E27FC236}">
                    <a16:creationId xmlns:a16="http://schemas.microsoft.com/office/drawing/2014/main" id="{F33A99E1-8EE6-4DC6-A3D8-33CFC2824649}"/>
                  </a:ext>
                </a:extLst>
              </p:cNvPr>
              <p:cNvPicPr/>
              <p:nvPr/>
            </p:nvPicPr>
            <p:blipFill>
              <a:blip r:embed="rId8"/>
              <a:stretch>
                <a:fillRect/>
              </a:stretch>
            </p:blipFill>
            <p:spPr>
              <a:xfrm>
                <a:off x="129340" y="3537940"/>
                <a:ext cx="4659480" cy="637920"/>
              </a:xfrm>
              <a:prstGeom prst="rect">
                <a:avLst/>
              </a:prstGeom>
            </p:spPr>
          </p:pic>
        </mc:Fallback>
      </mc:AlternateContent>
    </p:spTree>
    <p:extLst>
      <p:ext uri="{BB962C8B-B14F-4D97-AF65-F5344CB8AC3E}">
        <p14:creationId xmlns:p14="http://schemas.microsoft.com/office/powerpoint/2010/main" val="36616961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F2E6-D394-4AB9-959C-8963FF91B220}"/>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14BE5FA2-59FE-471A-A975-A20818CD1F9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8934" t="36711" r="7356" b="48311"/>
          <a:stretch/>
        </p:blipFill>
        <p:spPr>
          <a:xfrm>
            <a:off x="596899" y="2097088"/>
            <a:ext cx="10947401" cy="3509054"/>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7AF8A6D-3A2B-4702-A4AB-A5CDE09DABBD}"/>
                  </a:ext>
                </a:extLst>
              </p14:cNvPr>
              <p14:cNvContentPartPr/>
              <p14:nvPr/>
            </p14:nvContentPartPr>
            <p14:xfrm>
              <a:off x="761860" y="3403300"/>
              <a:ext cx="6050880" cy="111240"/>
            </p14:xfrm>
          </p:contentPart>
        </mc:Choice>
        <mc:Fallback xmlns="">
          <p:pic>
            <p:nvPicPr>
              <p:cNvPr id="3" name="Ink 2">
                <a:extLst>
                  <a:ext uri="{FF2B5EF4-FFF2-40B4-BE49-F238E27FC236}">
                    <a16:creationId xmlns:a16="http://schemas.microsoft.com/office/drawing/2014/main" id="{C7AF8A6D-3A2B-4702-A4AB-A5CDE09DABBD}"/>
                  </a:ext>
                </a:extLst>
              </p:cNvPr>
              <p:cNvPicPr/>
              <p:nvPr/>
            </p:nvPicPr>
            <p:blipFill>
              <a:blip r:embed="rId5"/>
              <a:stretch>
                <a:fillRect/>
              </a:stretch>
            </p:blipFill>
            <p:spPr>
              <a:xfrm>
                <a:off x="671860" y="3223300"/>
                <a:ext cx="6230520" cy="470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4DF6C04-231E-4876-9068-0DF5759BC2C6}"/>
                  </a:ext>
                </a:extLst>
              </p14:cNvPr>
              <p14:cNvContentPartPr/>
              <p14:nvPr/>
            </p14:nvContentPartPr>
            <p14:xfrm>
              <a:off x="5222260" y="4253620"/>
              <a:ext cx="5904720" cy="143640"/>
            </p14:xfrm>
          </p:contentPart>
        </mc:Choice>
        <mc:Fallback xmlns="">
          <p:pic>
            <p:nvPicPr>
              <p:cNvPr id="4" name="Ink 3">
                <a:extLst>
                  <a:ext uri="{FF2B5EF4-FFF2-40B4-BE49-F238E27FC236}">
                    <a16:creationId xmlns:a16="http://schemas.microsoft.com/office/drawing/2014/main" id="{F4DF6C04-231E-4876-9068-0DF5759BC2C6}"/>
                  </a:ext>
                </a:extLst>
              </p:cNvPr>
              <p:cNvPicPr/>
              <p:nvPr/>
            </p:nvPicPr>
            <p:blipFill>
              <a:blip r:embed="rId7"/>
              <a:stretch>
                <a:fillRect/>
              </a:stretch>
            </p:blipFill>
            <p:spPr>
              <a:xfrm>
                <a:off x="5132620" y="4073980"/>
                <a:ext cx="6084360" cy="503280"/>
              </a:xfrm>
              <a:prstGeom prst="rect">
                <a:avLst/>
              </a:prstGeom>
            </p:spPr>
          </p:pic>
        </mc:Fallback>
      </mc:AlternateContent>
    </p:spTree>
    <p:extLst>
      <p:ext uri="{BB962C8B-B14F-4D97-AF65-F5344CB8AC3E}">
        <p14:creationId xmlns:p14="http://schemas.microsoft.com/office/powerpoint/2010/main" val="1340190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F2E6-D394-4AB9-959C-8963FF91B220}"/>
              </a:ext>
            </a:extLst>
          </p:cNvPr>
          <p:cNvSpPr>
            <a:spLocks noGrp="1"/>
          </p:cNvSpPr>
          <p:nvPr>
            <p:ph type="title"/>
          </p:nvPr>
        </p:nvSpPr>
        <p:spPr/>
        <p:txBody>
          <a:bodyPr/>
          <a:lstStyle/>
          <a:p>
            <a:endParaRPr lang="en-US"/>
          </a:p>
        </p:txBody>
      </p:sp>
      <p:pic>
        <p:nvPicPr>
          <p:cNvPr id="5" name="Content Placeholder 4" descr="A picture containing text, document, screenshot&#10;&#10;Description automatically generated">
            <a:extLst>
              <a:ext uri="{FF2B5EF4-FFF2-40B4-BE49-F238E27FC236}">
                <a16:creationId xmlns:a16="http://schemas.microsoft.com/office/drawing/2014/main" id="{14BE5FA2-59FE-471A-A975-A20818CD1F9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1622" t="71385" r="7623"/>
          <a:stretch/>
        </p:blipFill>
        <p:spPr>
          <a:xfrm>
            <a:off x="1166192" y="243340"/>
            <a:ext cx="10560896" cy="4927373"/>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9997381-8908-467F-B72B-C2DAA5058704}"/>
                  </a:ext>
                </a:extLst>
              </p14:cNvPr>
              <p14:cNvContentPartPr/>
              <p14:nvPr/>
            </p14:nvContentPartPr>
            <p14:xfrm>
              <a:off x="6408448" y="681950"/>
              <a:ext cx="4635720" cy="85320"/>
            </p14:xfrm>
          </p:contentPart>
        </mc:Choice>
        <mc:Fallback xmlns="">
          <p:pic>
            <p:nvPicPr>
              <p:cNvPr id="3" name="Ink 2">
                <a:extLst>
                  <a:ext uri="{FF2B5EF4-FFF2-40B4-BE49-F238E27FC236}">
                    <a16:creationId xmlns:a16="http://schemas.microsoft.com/office/drawing/2014/main" id="{99997381-8908-467F-B72B-C2DAA5058704}"/>
                  </a:ext>
                </a:extLst>
              </p:cNvPr>
              <p:cNvPicPr/>
              <p:nvPr/>
            </p:nvPicPr>
            <p:blipFill>
              <a:blip r:embed="rId5"/>
              <a:stretch>
                <a:fillRect/>
              </a:stretch>
            </p:blipFill>
            <p:spPr>
              <a:xfrm>
                <a:off x="6318448" y="501950"/>
                <a:ext cx="481536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27DCF96-8212-4349-8584-13E54701B203}"/>
                  </a:ext>
                </a:extLst>
              </p14:cNvPr>
              <p14:cNvContentPartPr/>
              <p14:nvPr/>
            </p14:nvContentPartPr>
            <p14:xfrm>
              <a:off x="11366728" y="694910"/>
              <a:ext cx="360" cy="360"/>
            </p14:xfrm>
          </p:contentPart>
        </mc:Choice>
        <mc:Fallback xmlns="">
          <p:pic>
            <p:nvPicPr>
              <p:cNvPr id="4" name="Ink 3">
                <a:extLst>
                  <a:ext uri="{FF2B5EF4-FFF2-40B4-BE49-F238E27FC236}">
                    <a16:creationId xmlns:a16="http://schemas.microsoft.com/office/drawing/2014/main" id="{427DCF96-8212-4349-8584-13E54701B203}"/>
                  </a:ext>
                </a:extLst>
              </p:cNvPr>
              <p:cNvPicPr/>
              <p:nvPr/>
            </p:nvPicPr>
            <p:blipFill>
              <a:blip r:embed="rId7"/>
              <a:stretch>
                <a:fillRect/>
              </a:stretch>
            </p:blipFill>
            <p:spPr>
              <a:xfrm>
                <a:off x="11277088" y="51527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EBDD2FD-D797-4796-951A-562854B2464A}"/>
                  </a:ext>
                </a:extLst>
              </p14:cNvPr>
              <p14:cNvContentPartPr/>
              <p14:nvPr/>
            </p14:nvContentPartPr>
            <p14:xfrm>
              <a:off x="6448768" y="511670"/>
              <a:ext cx="5053320" cy="281880"/>
            </p14:xfrm>
          </p:contentPart>
        </mc:Choice>
        <mc:Fallback xmlns="">
          <p:pic>
            <p:nvPicPr>
              <p:cNvPr id="6" name="Ink 5">
                <a:extLst>
                  <a:ext uri="{FF2B5EF4-FFF2-40B4-BE49-F238E27FC236}">
                    <a16:creationId xmlns:a16="http://schemas.microsoft.com/office/drawing/2014/main" id="{EEBDD2FD-D797-4796-951A-562854B2464A}"/>
                  </a:ext>
                </a:extLst>
              </p:cNvPr>
              <p:cNvPicPr/>
              <p:nvPr/>
            </p:nvPicPr>
            <p:blipFill>
              <a:blip r:embed="rId9"/>
              <a:stretch>
                <a:fillRect/>
              </a:stretch>
            </p:blipFill>
            <p:spPr>
              <a:xfrm>
                <a:off x="6358768" y="332030"/>
                <a:ext cx="5232960" cy="641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33A2F2E1-8F52-4ABE-9EA3-A15A58677A31}"/>
                  </a:ext>
                </a:extLst>
              </p14:cNvPr>
              <p14:cNvContentPartPr/>
              <p14:nvPr/>
            </p14:nvContentPartPr>
            <p14:xfrm>
              <a:off x="7258408" y="600590"/>
              <a:ext cx="4468680" cy="117000"/>
            </p14:xfrm>
          </p:contentPart>
        </mc:Choice>
        <mc:Fallback xmlns="">
          <p:pic>
            <p:nvPicPr>
              <p:cNvPr id="7" name="Ink 6">
                <a:extLst>
                  <a:ext uri="{FF2B5EF4-FFF2-40B4-BE49-F238E27FC236}">
                    <a16:creationId xmlns:a16="http://schemas.microsoft.com/office/drawing/2014/main" id="{33A2F2E1-8F52-4ABE-9EA3-A15A58677A31}"/>
                  </a:ext>
                </a:extLst>
              </p:cNvPr>
              <p:cNvPicPr/>
              <p:nvPr/>
            </p:nvPicPr>
            <p:blipFill>
              <a:blip r:embed="rId11"/>
              <a:stretch>
                <a:fillRect/>
              </a:stretch>
            </p:blipFill>
            <p:spPr>
              <a:xfrm>
                <a:off x="7168768" y="420590"/>
                <a:ext cx="464832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C3EDDC16-7EA5-4EEB-B9EE-615AC0DF5646}"/>
                  </a:ext>
                </a:extLst>
              </p14:cNvPr>
              <p14:cNvContentPartPr/>
              <p14:nvPr/>
            </p14:nvContentPartPr>
            <p14:xfrm>
              <a:off x="1102768" y="1078670"/>
              <a:ext cx="4631760" cy="214920"/>
            </p14:xfrm>
          </p:contentPart>
        </mc:Choice>
        <mc:Fallback xmlns="">
          <p:pic>
            <p:nvPicPr>
              <p:cNvPr id="8" name="Ink 7">
                <a:extLst>
                  <a:ext uri="{FF2B5EF4-FFF2-40B4-BE49-F238E27FC236}">
                    <a16:creationId xmlns:a16="http://schemas.microsoft.com/office/drawing/2014/main" id="{C3EDDC16-7EA5-4EEB-B9EE-615AC0DF5646}"/>
                  </a:ext>
                </a:extLst>
              </p:cNvPr>
              <p:cNvPicPr/>
              <p:nvPr/>
            </p:nvPicPr>
            <p:blipFill>
              <a:blip r:embed="rId13"/>
              <a:stretch>
                <a:fillRect/>
              </a:stretch>
            </p:blipFill>
            <p:spPr>
              <a:xfrm>
                <a:off x="1013128" y="899030"/>
                <a:ext cx="4811400" cy="574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7D4D1DD6-B61C-456F-810F-622503AF8CE4}"/>
                  </a:ext>
                </a:extLst>
              </p14:cNvPr>
              <p14:cNvContentPartPr/>
              <p14:nvPr/>
            </p14:nvContentPartPr>
            <p14:xfrm>
              <a:off x="8393848" y="1896950"/>
              <a:ext cx="2631960" cy="195480"/>
            </p14:xfrm>
          </p:contentPart>
        </mc:Choice>
        <mc:Fallback xmlns="">
          <p:pic>
            <p:nvPicPr>
              <p:cNvPr id="9" name="Ink 8">
                <a:extLst>
                  <a:ext uri="{FF2B5EF4-FFF2-40B4-BE49-F238E27FC236}">
                    <a16:creationId xmlns:a16="http://schemas.microsoft.com/office/drawing/2014/main" id="{7D4D1DD6-B61C-456F-810F-622503AF8CE4}"/>
                  </a:ext>
                </a:extLst>
              </p:cNvPr>
              <p:cNvPicPr/>
              <p:nvPr/>
            </p:nvPicPr>
            <p:blipFill>
              <a:blip r:embed="rId15"/>
              <a:stretch>
                <a:fillRect/>
              </a:stretch>
            </p:blipFill>
            <p:spPr>
              <a:xfrm>
                <a:off x="8303848" y="1717310"/>
                <a:ext cx="281160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9CBF417A-D2FA-4751-B981-C3FBBD598296}"/>
                  </a:ext>
                </a:extLst>
              </p14:cNvPr>
              <p14:cNvContentPartPr/>
              <p14:nvPr/>
            </p14:nvContentPartPr>
            <p14:xfrm>
              <a:off x="2902048" y="3135350"/>
              <a:ext cx="5615640" cy="315720"/>
            </p14:xfrm>
          </p:contentPart>
        </mc:Choice>
        <mc:Fallback xmlns="">
          <p:pic>
            <p:nvPicPr>
              <p:cNvPr id="10" name="Ink 9">
                <a:extLst>
                  <a:ext uri="{FF2B5EF4-FFF2-40B4-BE49-F238E27FC236}">
                    <a16:creationId xmlns:a16="http://schemas.microsoft.com/office/drawing/2014/main" id="{9CBF417A-D2FA-4751-B981-C3FBBD598296}"/>
                  </a:ext>
                </a:extLst>
              </p:cNvPr>
              <p:cNvPicPr/>
              <p:nvPr/>
            </p:nvPicPr>
            <p:blipFill>
              <a:blip r:embed="rId17"/>
              <a:stretch>
                <a:fillRect/>
              </a:stretch>
            </p:blipFill>
            <p:spPr>
              <a:xfrm>
                <a:off x="2812048" y="2955350"/>
                <a:ext cx="5795280" cy="675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588C433D-1F27-4A80-8B14-8BE4A1AF8EC5}"/>
                  </a:ext>
                </a:extLst>
              </p14:cNvPr>
              <p14:cNvContentPartPr/>
              <p14:nvPr/>
            </p14:nvContentPartPr>
            <p14:xfrm>
              <a:off x="2035168" y="3810710"/>
              <a:ext cx="6603480" cy="203040"/>
            </p14:xfrm>
          </p:contentPart>
        </mc:Choice>
        <mc:Fallback xmlns="">
          <p:pic>
            <p:nvPicPr>
              <p:cNvPr id="11" name="Ink 10">
                <a:extLst>
                  <a:ext uri="{FF2B5EF4-FFF2-40B4-BE49-F238E27FC236}">
                    <a16:creationId xmlns:a16="http://schemas.microsoft.com/office/drawing/2014/main" id="{588C433D-1F27-4A80-8B14-8BE4A1AF8EC5}"/>
                  </a:ext>
                </a:extLst>
              </p:cNvPr>
              <p:cNvPicPr/>
              <p:nvPr/>
            </p:nvPicPr>
            <p:blipFill>
              <a:blip r:embed="rId19"/>
              <a:stretch>
                <a:fillRect/>
              </a:stretch>
            </p:blipFill>
            <p:spPr>
              <a:xfrm>
                <a:off x="1945168" y="3631070"/>
                <a:ext cx="6783120" cy="562680"/>
              </a:xfrm>
              <a:prstGeom prst="rect">
                <a:avLst/>
              </a:prstGeom>
            </p:spPr>
          </p:pic>
        </mc:Fallback>
      </mc:AlternateContent>
    </p:spTree>
    <p:extLst>
      <p:ext uri="{BB962C8B-B14F-4D97-AF65-F5344CB8AC3E}">
        <p14:creationId xmlns:p14="http://schemas.microsoft.com/office/powerpoint/2010/main" val="37939771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2CE1-012B-47CF-8929-6D1B034C90FC}"/>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353C0D05-C4C4-4D63-8C4A-CB6EF1039E6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9548" t="18551" r="8601" b="58163"/>
          <a:stretch/>
        </p:blipFill>
        <p:spPr>
          <a:xfrm>
            <a:off x="1222310" y="1922107"/>
            <a:ext cx="10478278" cy="3256384"/>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C67457B-60CD-498B-9322-219E3C1EAB23}"/>
                  </a:ext>
                </a:extLst>
              </p14:cNvPr>
              <p14:cNvContentPartPr/>
              <p14:nvPr/>
            </p14:nvContentPartPr>
            <p14:xfrm>
              <a:off x="1364488" y="2406483"/>
              <a:ext cx="9899640" cy="362520"/>
            </p14:xfrm>
          </p:contentPart>
        </mc:Choice>
        <mc:Fallback xmlns="">
          <p:pic>
            <p:nvPicPr>
              <p:cNvPr id="3" name="Ink 2">
                <a:extLst>
                  <a:ext uri="{FF2B5EF4-FFF2-40B4-BE49-F238E27FC236}">
                    <a16:creationId xmlns:a16="http://schemas.microsoft.com/office/drawing/2014/main" id="{4C67457B-60CD-498B-9322-219E3C1EAB23}"/>
                  </a:ext>
                </a:extLst>
              </p:cNvPr>
              <p:cNvPicPr/>
              <p:nvPr/>
            </p:nvPicPr>
            <p:blipFill>
              <a:blip r:embed="rId5"/>
              <a:stretch>
                <a:fillRect/>
              </a:stretch>
            </p:blipFill>
            <p:spPr>
              <a:xfrm>
                <a:off x="1274485" y="2226662"/>
                <a:ext cx="10079287" cy="721803"/>
              </a:xfrm>
              <a:prstGeom prst="rect">
                <a:avLst/>
              </a:prstGeom>
            </p:spPr>
          </p:pic>
        </mc:Fallback>
      </mc:AlternateContent>
    </p:spTree>
    <p:extLst>
      <p:ext uri="{BB962C8B-B14F-4D97-AF65-F5344CB8AC3E}">
        <p14:creationId xmlns:p14="http://schemas.microsoft.com/office/powerpoint/2010/main" val="41105000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14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6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a:t>
            </a:r>
            <a:r>
              <a:rPr kumimoji="0" lang="ar-SA" altLang="en-US" sz="32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القضائية </a:t>
            </a:r>
          </a:p>
          <a:p>
            <a:pPr marL="228600" marR="0" lvl="0" indent="0" algn="just"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2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(الرقابة على دستوري القوانين – الرقابة على اعمال الادارة </a:t>
            </a:r>
            <a:r>
              <a:rPr kumimoji="0" lang="ar-SA" altLang="en-US" sz="36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a:t>
            </a: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09465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9A09-6317-4906-BEAC-76C5C4705476}"/>
              </a:ext>
            </a:extLst>
          </p:cNvPr>
          <p:cNvSpPr>
            <a:spLocks noGrp="1"/>
          </p:cNvSpPr>
          <p:nvPr>
            <p:ph type="title"/>
          </p:nvPr>
        </p:nvSpPr>
        <p:spPr>
          <a:xfrm>
            <a:off x="1141413" y="63345"/>
            <a:ext cx="9905998" cy="1998719"/>
          </a:xfrm>
        </p:spPr>
        <p:txBody>
          <a:bodyPr>
            <a:normAutofit fontScale="90000"/>
          </a:bodyPr>
          <a:lstStyle/>
          <a:p>
            <a:pPr algn="ctr"/>
            <a:r>
              <a:rPr lang="ar-SA" b="1" dirty="0">
                <a:solidFill>
                  <a:schemeClr val="bg1"/>
                </a:solidFill>
                <a:highlight>
                  <a:srgbClr val="FFFF00"/>
                </a:highlight>
              </a:rPr>
              <a:t>المبحث الثالث/ الوسائل القضائية</a:t>
            </a:r>
            <a:br>
              <a:rPr lang="ar-SA" b="1" dirty="0">
                <a:solidFill>
                  <a:schemeClr val="bg1"/>
                </a:solidFill>
                <a:highlight>
                  <a:srgbClr val="FFFF00"/>
                </a:highlight>
              </a:rPr>
            </a:br>
            <a:r>
              <a:rPr lang="ar-SA" b="1" dirty="0">
                <a:solidFill>
                  <a:schemeClr val="bg1"/>
                </a:solidFill>
                <a:highlight>
                  <a:srgbClr val="FFFF00"/>
                </a:highlight>
              </a:rPr>
              <a:t>المطلب الاول: الرقابة على دستورية القوانين</a:t>
            </a:r>
            <a:br>
              <a:rPr lang="ar-SA" b="1" dirty="0">
                <a:solidFill>
                  <a:schemeClr val="bg1"/>
                </a:solidFill>
                <a:highlight>
                  <a:srgbClr val="FFFF00"/>
                </a:highlight>
              </a:rPr>
            </a:br>
            <a:br>
              <a:rPr lang="ar-SA" b="1" dirty="0">
                <a:solidFill>
                  <a:schemeClr val="bg1"/>
                </a:solidFill>
                <a:highlight>
                  <a:srgbClr val="FFFF00"/>
                </a:highlight>
              </a:rPr>
            </a:br>
            <a:r>
              <a:rPr lang="ar-SA" b="1" dirty="0">
                <a:solidFill>
                  <a:schemeClr val="bg1"/>
                </a:solidFill>
                <a:highlight>
                  <a:srgbClr val="FFFF00"/>
                </a:highlight>
              </a:rPr>
              <a:t>الفرع الاول: رقابة الامتناع (الرقابة عن طريق الدفع)</a:t>
            </a:r>
            <a:endParaRPr lang="en-US" b="1" dirty="0">
              <a:solidFill>
                <a:schemeClr val="bg1"/>
              </a:solidFill>
              <a:highlight>
                <a:srgbClr val="FFFF00"/>
              </a:highlight>
            </a:endParaRPr>
          </a:p>
        </p:txBody>
      </p:sp>
      <p:sp>
        <p:nvSpPr>
          <p:cNvPr id="7" name="Content Placeholder 6">
            <a:extLst>
              <a:ext uri="{FF2B5EF4-FFF2-40B4-BE49-F238E27FC236}">
                <a16:creationId xmlns:a16="http://schemas.microsoft.com/office/drawing/2014/main" id="{B0F617D7-856A-4C94-B8D2-1792A15A3E0B}"/>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091D6A52-E63F-421D-8B75-C615603AA44A}"/>
              </a:ext>
            </a:extLst>
          </p:cNvPr>
          <p:cNvPicPr>
            <a:picLocks noChangeAspect="1"/>
          </p:cNvPicPr>
          <p:nvPr/>
        </p:nvPicPr>
        <p:blipFill rotWithShape="1">
          <a:blip r:embed="rId2"/>
          <a:srcRect l="8796" t="78744" r="8977" b="3964"/>
          <a:stretch/>
        </p:blipFill>
        <p:spPr>
          <a:xfrm>
            <a:off x="354562" y="2037184"/>
            <a:ext cx="11456437" cy="3915747"/>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EA5E147C-1743-40EE-887E-1470291D6607}"/>
                  </a:ext>
                </a:extLst>
              </p14:cNvPr>
              <p14:cNvContentPartPr/>
              <p14:nvPr/>
            </p14:nvContentPartPr>
            <p14:xfrm>
              <a:off x="-7112" y="2651569"/>
              <a:ext cx="8322120" cy="320760"/>
            </p14:xfrm>
          </p:contentPart>
        </mc:Choice>
        <mc:Fallback xmlns="">
          <p:pic>
            <p:nvPicPr>
              <p:cNvPr id="3" name="Ink 2">
                <a:extLst>
                  <a:ext uri="{FF2B5EF4-FFF2-40B4-BE49-F238E27FC236}">
                    <a16:creationId xmlns:a16="http://schemas.microsoft.com/office/drawing/2014/main" id="{EA5E147C-1743-40EE-887E-1470291D6607}"/>
                  </a:ext>
                </a:extLst>
              </p:cNvPr>
              <p:cNvPicPr/>
              <p:nvPr/>
            </p:nvPicPr>
            <p:blipFill>
              <a:blip r:embed="rId4"/>
              <a:stretch>
                <a:fillRect/>
              </a:stretch>
            </p:blipFill>
            <p:spPr>
              <a:xfrm>
                <a:off x="-97112" y="2471569"/>
                <a:ext cx="8501760" cy="68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02093C93-8330-43FC-9A37-AA1B81F23408}"/>
                  </a:ext>
                </a:extLst>
              </p14:cNvPr>
              <p14:cNvContentPartPr/>
              <p14:nvPr/>
            </p14:nvContentPartPr>
            <p14:xfrm>
              <a:off x="4635808" y="3711769"/>
              <a:ext cx="5796360" cy="171000"/>
            </p14:xfrm>
          </p:contentPart>
        </mc:Choice>
        <mc:Fallback xmlns="">
          <p:pic>
            <p:nvPicPr>
              <p:cNvPr id="4" name="Ink 3">
                <a:extLst>
                  <a:ext uri="{FF2B5EF4-FFF2-40B4-BE49-F238E27FC236}">
                    <a16:creationId xmlns:a16="http://schemas.microsoft.com/office/drawing/2014/main" id="{02093C93-8330-43FC-9A37-AA1B81F23408}"/>
                  </a:ext>
                </a:extLst>
              </p:cNvPr>
              <p:cNvPicPr/>
              <p:nvPr/>
            </p:nvPicPr>
            <p:blipFill>
              <a:blip r:embed="rId6"/>
              <a:stretch>
                <a:fillRect/>
              </a:stretch>
            </p:blipFill>
            <p:spPr>
              <a:xfrm>
                <a:off x="4546168" y="3531769"/>
                <a:ext cx="5976000" cy="530640"/>
              </a:xfrm>
              <a:prstGeom prst="rect">
                <a:avLst/>
              </a:prstGeom>
            </p:spPr>
          </p:pic>
        </mc:Fallback>
      </mc:AlternateContent>
    </p:spTree>
    <p:extLst>
      <p:ext uri="{BB962C8B-B14F-4D97-AF65-F5344CB8AC3E}">
        <p14:creationId xmlns:p14="http://schemas.microsoft.com/office/powerpoint/2010/main" val="41757968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1900-77E0-4F40-90ED-25BC9237BA38}"/>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34DA9B0B-C2F1-4DA3-9951-71EC3B212BF0}"/>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6122" r="2883"/>
          <a:stretch/>
        </p:blipFill>
        <p:spPr>
          <a:xfrm>
            <a:off x="746449" y="609599"/>
            <a:ext cx="11094098" cy="542544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05118D2D-1946-40A5-9C22-0000BAB196F2}"/>
              </a:ext>
            </a:extLst>
          </p:cNvPr>
          <p:cNvSpPr>
            <a:spLocks noGrp="1"/>
          </p:cNvSpPr>
          <p:nvPr>
            <p:ph type="sldNum" sz="quarter" idx="12"/>
          </p:nvPr>
        </p:nvSpPr>
        <p:spPr/>
        <p:txBody>
          <a:bodyPr/>
          <a:lstStyle/>
          <a:p>
            <a:pPr>
              <a:defRPr/>
            </a:pPr>
            <a:fld id="{FF31D7A4-D898-45EE-A852-C051C11014A8}" type="slidenum">
              <a:rPr lang="ar-SA" altLang="en-US" smtClean="0"/>
              <a:pPr>
                <a:defRPr/>
              </a:pPr>
              <a:t>207</a:t>
            </a:fld>
            <a:endParaRPr lang="en-US" altLang="en-US"/>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31288ED-CCDF-40C9-9257-BF2A473240C5}"/>
                  </a:ext>
                </a:extLst>
              </p14:cNvPr>
              <p14:cNvContentPartPr/>
              <p14:nvPr/>
            </p14:nvContentPartPr>
            <p14:xfrm>
              <a:off x="953728" y="2458550"/>
              <a:ext cx="8021880" cy="374040"/>
            </p14:xfrm>
          </p:contentPart>
        </mc:Choice>
        <mc:Fallback xmlns="">
          <p:pic>
            <p:nvPicPr>
              <p:cNvPr id="3" name="Ink 2">
                <a:extLst>
                  <a:ext uri="{FF2B5EF4-FFF2-40B4-BE49-F238E27FC236}">
                    <a16:creationId xmlns:a16="http://schemas.microsoft.com/office/drawing/2014/main" id="{631288ED-CCDF-40C9-9257-BF2A473240C5}"/>
                  </a:ext>
                </a:extLst>
              </p:cNvPr>
              <p:cNvPicPr/>
              <p:nvPr/>
            </p:nvPicPr>
            <p:blipFill>
              <a:blip r:embed="rId5"/>
              <a:stretch>
                <a:fillRect/>
              </a:stretch>
            </p:blipFill>
            <p:spPr>
              <a:xfrm>
                <a:off x="864088" y="2278550"/>
                <a:ext cx="8201520" cy="733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2995A02-0BE2-431D-A61B-C306BB23DF0C}"/>
                  </a:ext>
                </a:extLst>
              </p14:cNvPr>
              <p14:cNvContentPartPr/>
              <p14:nvPr/>
            </p14:nvContentPartPr>
            <p14:xfrm>
              <a:off x="1611448" y="3417950"/>
              <a:ext cx="10595520" cy="451800"/>
            </p14:xfrm>
          </p:contentPart>
        </mc:Choice>
        <mc:Fallback xmlns="">
          <p:pic>
            <p:nvPicPr>
              <p:cNvPr id="6" name="Ink 5">
                <a:extLst>
                  <a:ext uri="{FF2B5EF4-FFF2-40B4-BE49-F238E27FC236}">
                    <a16:creationId xmlns:a16="http://schemas.microsoft.com/office/drawing/2014/main" id="{F2995A02-0BE2-431D-A61B-C306BB23DF0C}"/>
                  </a:ext>
                </a:extLst>
              </p:cNvPr>
              <p:cNvPicPr/>
              <p:nvPr/>
            </p:nvPicPr>
            <p:blipFill>
              <a:blip r:embed="rId7"/>
              <a:stretch>
                <a:fillRect/>
              </a:stretch>
            </p:blipFill>
            <p:spPr>
              <a:xfrm>
                <a:off x="1521808" y="3238310"/>
                <a:ext cx="10775160" cy="811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463A4685-B832-497E-A0B2-13E5D06A2198}"/>
                  </a:ext>
                </a:extLst>
              </p14:cNvPr>
              <p14:cNvContentPartPr/>
              <p14:nvPr/>
            </p14:nvContentPartPr>
            <p14:xfrm>
              <a:off x="1613968" y="4401470"/>
              <a:ext cx="4650840" cy="303120"/>
            </p14:xfrm>
          </p:contentPart>
        </mc:Choice>
        <mc:Fallback xmlns="">
          <p:pic>
            <p:nvPicPr>
              <p:cNvPr id="4" name="Ink 3">
                <a:extLst>
                  <a:ext uri="{FF2B5EF4-FFF2-40B4-BE49-F238E27FC236}">
                    <a16:creationId xmlns:a16="http://schemas.microsoft.com/office/drawing/2014/main" id="{463A4685-B832-497E-A0B2-13E5D06A2198}"/>
                  </a:ext>
                </a:extLst>
              </p:cNvPr>
              <p:cNvPicPr/>
              <p:nvPr/>
            </p:nvPicPr>
            <p:blipFill>
              <a:blip r:embed="rId9"/>
              <a:stretch>
                <a:fillRect/>
              </a:stretch>
            </p:blipFill>
            <p:spPr>
              <a:xfrm>
                <a:off x="1523968" y="4221830"/>
                <a:ext cx="4830480" cy="662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A284320-1A65-45D7-AB4D-C60BE46FB6DD}"/>
                  </a:ext>
                </a:extLst>
              </p14:cNvPr>
              <p14:cNvContentPartPr/>
              <p14:nvPr/>
            </p14:nvContentPartPr>
            <p14:xfrm>
              <a:off x="7748008" y="5395790"/>
              <a:ext cx="4307040" cy="318240"/>
            </p14:xfrm>
          </p:contentPart>
        </mc:Choice>
        <mc:Fallback xmlns="">
          <p:pic>
            <p:nvPicPr>
              <p:cNvPr id="8" name="Ink 7">
                <a:extLst>
                  <a:ext uri="{FF2B5EF4-FFF2-40B4-BE49-F238E27FC236}">
                    <a16:creationId xmlns:a16="http://schemas.microsoft.com/office/drawing/2014/main" id="{9A284320-1A65-45D7-AB4D-C60BE46FB6DD}"/>
                  </a:ext>
                </a:extLst>
              </p:cNvPr>
              <p:cNvPicPr/>
              <p:nvPr/>
            </p:nvPicPr>
            <p:blipFill>
              <a:blip r:embed="rId11"/>
              <a:stretch>
                <a:fillRect/>
              </a:stretch>
            </p:blipFill>
            <p:spPr>
              <a:xfrm>
                <a:off x="7658368" y="5216150"/>
                <a:ext cx="4486680" cy="677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58F478F6-2D0F-4BC2-AF47-6C7003BA15E3}"/>
                  </a:ext>
                </a:extLst>
              </p14:cNvPr>
              <p14:cNvContentPartPr/>
              <p14:nvPr/>
            </p14:nvContentPartPr>
            <p14:xfrm>
              <a:off x="8325808" y="5512430"/>
              <a:ext cx="3642840" cy="451440"/>
            </p14:xfrm>
          </p:contentPart>
        </mc:Choice>
        <mc:Fallback xmlns="">
          <p:pic>
            <p:nvPicPr>
              <p:cNvPr id="9" name="Ink 8">
                <a:extLst>
                  <a:ext uri="{FF2B5EF4-FFF2-40B4-BE49-F238E27FC236}">
                    <a16:creationId xmlns:a16="http://schemas.microsoft.com/office/drawing/2014/main" id="{58F478F6-2D0F-4BC2-AF47-6C7003BA15E3}"/>
                  </a:ext>
                </a:extLst>
              </p:cNvPr>
              <p:cNvPicPr/>
              <p:nvPr/>
            </p:nvPicPr>
            <p:blipFill>
              <a:blip r:embed="rId13"/>
              <a:stretch>
                <a:fillRect/>
              </a:stretch>
            </p:blipFill>
            <p:spPr>
              <a:xfrm>
                <a:off x="8236168" y="5332790"/>
                <a:ext cx="3822480" cy="811080"/>
              </a:xfrm>
              <a:prstGeom prst="rect">
                <a:avLst/>
              </a:prstGeom>
            </p:spPr>
          </p:pic>
        </mc:Fallback>
      </mc:AlternateContent>
    </p:spTree>
    <p:extLst>
      <p:ext uri="{BB962C8B-B14F-4D97-AF65-F5344CB8AC3E}">
        <p14:creationId xmlns:p14="http://schemas.microsoft.com/office/powerpoint/2010/main" val="35009089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F26F-3559-45A8-BD0A-DCE03FB890E9}"/>
              </a:ext>
            </a:extLst>
          </p:cNvPr>
          <p:cNvSpPr>
            <a:spLocks noGrp="1"/>
          </p:cNvSpPr>
          <p:nvPr>
            <p:ph type="title"/>
          </p:nvPr>
        </p:nvSpPr>
        <p:spPr>
          <a:xfrm>
            <a:off x="1143001" y="207038"/>
            <a:ext cx="9905998" cy="768322"/>
          </a:xfrm>
        </p:spPr>
        <p:txBody>
          <a:bodyPr>
            <a:normAutofit fontScale="90000"/>
          </a:bodyPr>
          <a:lstStyle/>
          <a:p>
            <a:pPr algn="ctr" rtl="1"/>
            <a:r>
              <a:rPr lang="ar-SA" sz="5400" b="1" dirty="0"/>
              <a:t>الفرع الثاني: رقابة الالغاء</a:t>
            </a:r>
            <a:endParaRPr lang="en-US" sz="5400" b="1" dirty="0"/>
          </a:p>
        </p:txBody>
      </p:sp>
      <p:pic>
        <p:nvPicPr>
          <p:cNvPr id="5" name="Content Placeholder 4" descr="A piece of paper with writing&#10;&#10;Description automatically generated with medium confidence">
            <a:extLst>
              <a:ext uri="{FF2B5EF4-FFF2-40B4-BE49-F238E27FC236}">
                <a16:creationId xmlns:a16="http://schemas.microsoft.com/office/drawing/2014/main" id="{D6B55F33-5101-482D-BDE0-F8909232BA9D}"/>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9827" t="25463" r="8665" b="47936"/>
          <a:stretch/>
        </p:blipFill>
        <p:spPr>
          <a:xfrm>
            <a:off x="424543" y="2490580"/>
            <a:ext cx="11453326" cy="308726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C7CE7E8-0FCF-438E-97FE-F75A34297101}"/>
                  </a:ext>
                </a:extLst>
              </p14:cNvPr>
              <p14:cNvContentPartPr/>
              <p14:nvPr/>
            </p14:nvContentPartPr>
            <p14:xfrm>
              <a:off x="7414611" y="3590931"/>
              <a:ext cx="4482720" cy="253080"/>
            </p14:xfrm>
          </p:contentPart>
        </mc:Choice>
        <mc:Fallback xmlns="">
          <p:pic>
            <p:nvPicPr>
              <p:cNvPr id="3" name="Ink 2">
                <a:extLst>
                  <a:ext uri="{FF2B5EF4-FFF2-40B4-BE49-F238E27FC236}">
                    <a16:creationId xmlns:a16="http://schemas.microsoft.com/office/drawing/2014/main" id="{FC7CE7E8-0FCF-438E-97FE-F75A34297101}"/>
                  </a:ext>
                </a:extLst>
              </p:cNvPr>
              <p:cNvPicPr/>
              <p:nvPr/>
            </p:nvPicPr>
            <p:blipFill>
              <a:blip r:embed="rId5"/>
              <a:stretch>
                <a:fillRect/>
              </a:stretch>
            </p:blipFill>
            <p:spPr>
              <a:xfrm>
                <a:off x="7324971" y="3411291"/>
                <a:ext cx="4662360" cy="612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9545080-4C57-479C-BF9C-D5800F492CE0}"/>
                  </a:ext>
                </a:extLst>
              </p14:cNvPr>
              <p14:cNvContentPartPr/>
              <p14:nvPr/>
            </p14:nvContentPartPr>
            <p14:xfrm>
              <a:off x="400371" y="4255131"/>
              <a:ext cx="4650840" cy="155160"/>
            </p14:xfrm>
          </p:contentPart>
        </mc:Choice>
        <mc:Fallback xmlns="">
          <p:pic>
            <p:nvPicPr>
              <p:cNvPr id="4" name="Ink 3">
                <a:extLst>
                  <a:ext uri="{FF2B5EF4-FFF2-40B4-BE49-F238E27FC236}">
                    <a16:creationId xmlns:a16="http://schemas.microsoft.com/office/drawing/2014/main" id="{99545080-4C57-479C-BF9C-D5800F492CE0}"/>
                  </a:ext>
                </a:extLst>
              </p:cNvPr>
              <p:cNvPicPr/>
              <p:nvPr/>
            </p:nvPicPr>
            <p:blipFill>
              <a:blip r:embed="rId7"/>
              <a:stretch>
                <a:fillRect/>
              </a:stretch>
            </p:blipFill>
            <p:spPr>
              <a:xfrm>
                <a:off x="310731" y="4075131"/>
                <a:ext cx="48304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43EC13A4-53CD-43B4-A80C-CA87D266E8B5}"/>
                  </a:ext>
                </a:extLst>
              </p14:cNvPr>
              <p14:cNvContentPartPr/>
              <p14:nvPr/>
            </p14:nvContentPartPr>
            <p14:xfrm>
              <a:off x="3291891" y="4647531"/>
              <a:ext cx="7005960" cy="308160"/>
            </p14:xfrm>
          </p:contentPart>
        </mc:Choice>
        <mc:Fallback xmlns="">
          <p:pic>
            <p:nvPicPr>
              <p:cNvPr id="6" name="Ink 5">
                <a:extLst>
                  <a:ext uri="{FF2B5EF4-FFF2-40B4-BE49-F238E27FC236}">
                    <a16:creationId xmlns:a16="http://schemas.microsoft.com/office/drawing/2014/main" id="{43EC13A4-53CD-43B4-A80C-CA87D266E8B5}"/>
                  </a:ext>
                </a:extLst>
              </p:cNvPr>
              <p:cNvPicPr/>
              <p:nvPr/>
            </p:nvPicPr>
            <p:blipFill>
              <a:blip r:embed="rId9"/>
              <a:stretch>
                <a:fillRect/>
              </a:stretch>
            </p:blipFill>
            <p:spPr>
              <a:xfrm>
                <a:off x="3202251" y="4467891"/>
                <a:ext cx="7185600" cy="667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0ECFCB60-0C56-4F8E-95AF-A79B1B3E1C50}"/>
                  </a:ext>
                </a:extLst>
              </p14:cNvPr>
              <p14:cNvContentPartPr/>
              <p14:nvPr/>
            </p14:nvContentPartPr>
            <p14:xfrm>
              <a:off x="7893448" y="1576910"/>
              <a:ext cx="360" cy="360"/>
            </p14:xfrm>
          </p:contentPart>
        </mc:Choice>
        <mc:Fallback xmlns="">
          <p:pic>
            <p:nvPicPr>
              <p:cNvPr id="7" name="Ink 6">
                <a:extLst>
                  <a:ext uri="{FF2B5EF4-FFF2-40B4-BE49-F238E27FC236}">
                    <a16:creationId xmlns:a16="http://schemas.microsoft.com/office/drawing/2014/main" id="{0ECFCB60-0C56-4F8E-95AF-A79B1B3E1C50}"/>
                  </a:ext>
                </a:extLst>
              </p:cNvPr>
              <p:cNvPicPr/>
              <p:nvPr/>
            </p:nvPicPr>
            <p:blipFill>
              <a:blip r:embed="rId11"/>
              <a:stretch>
                <a:fillRect/>
              </a:stretch>
            </p:blipFill>
            <p:spPr>
              <a:xfrm>
                <a:off x="7803808" y="1396910"/>
                <a:ext cx="180000" cy="360000"/>
              </a:xfrm>
              <a:prstGeom prst="rect">
                <a:avLst/>
              </a:prstGeom>
            </p:spPr>
          </p:pic>
        </mc:Fallback>
      </mc:AlternateContent>
    </p:spTree>
    <p:extLst>
      <p:ext uri="{BB962C8B-B14F-4D97-AF65-F5344CB8AC3E}">
        <p14:creationId xmlns:p14="http://schemas.microsoft.com/office/powerpoint/2010/main" val="7284655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69BB-3006-4D86-8AEA-486BFDCF7554}"/>
              </a:ext>
            </a:extLst>
          </p:cNvPr>
          <p:cNvSpPr>
            <a:spLocks noGrp="1"/>
          </p:cNvSpPr>
          <p:nvPr>
            <p:ph type="title"/>
          </p:nvPr>
        </p:nvSpPr>
        <p:spPr/>
        <p:txBody>
          <a:bodyPr/>
          <a:lstStyle/>
          <a:p>
            <a:endParaRPr lang="en-US"/>
          </a:p>
        </p:txBody>
      </p:sp>
      <p:pic>
        <p:nvPicPr>
          <p:cNvPr id="5" name="Content Placeholder 4" descr="A pond surrounded by grass and trees&#10;&#10;Description automatically generated with medium confidence">
            <a:extLst>
              <a:ext uri="{FF2B5EF4-FFF2-40B4-BE49-F238E27FC236}">
                <a16:creationId xmlns:a16="http://schemas.microsoft.com/office/drawing/2014/main" id="{28F7E972-B90D-4F31-8F07-61E5C49F86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036490" cy="6858000"/>
          </a:xfrm>
        </p:spPr>
      </p:pic>
      <p:pic>
        <p:nvPicPr>
          <p:cNvPr id="3" name="Picture 2">
            <a:extLst>
              <a:ext uri="{FF2B5EF4-FFF2-40B4-BE49-F238E27FC236}">
                <a16:creationId xmlns:a16="http://schemas.microsoft.com/office/drawing/2014/main" id="{B23DC4BE-F57C-478A-8919-A4D34D97D7DC}"/>
              </a:ext>
            </a:extLst>
          </p:cNvPr>
          <p:cNvPicPr>
            <a:picLocks noChangeAspect="1"/>
          </p:cNvPicPr>
          <p:nvPr/>
        </p:nvPicPr>
        <p:blipFill>
          <a:blip r:embed="rId3"/>
          <a:stretch>
            <a:fillRect/>
          </a:stretch>
        </p:blipFill>
        <p:spPr>
          <a:xfrm>
            <a:off x="609124" y="2322480"/>
            <a:ext cx="10973751" cy="2213040"/>
          </a:xfrm>
          <a:prstGeom prst="rect">
            <a:avLst/>
          </a:prstGeom>
        </p:spPr>
      </p:pic>
    </p:spTree>
    <p:extLst>
      <p:ext uri="{BB962C8B-B14F-4D97-AF65-F5344CB8AC3E}">
        <p14:creationId xmlns:p14="http://schemas.microsoft.com/office/powerpoint/2010/main" val="3292593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B867-A7DE-4026-BC15-CBCA0CC967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1632B8-7610-46C1-81A2-07A3B15858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92364"/>
            <a:ext cx="14648873" cy="6765636"/>
          </a:xfrm>
        </p:spPr>
      </p:pic>
    </p:spTree>
    <p:extLst>
      <p:ext uri="{BB962C8B-B14F-4D97-AF65-F5344CB8AC3E}">
        <p14:creationId xmlns:p14="http://schemas.microsoft.com/office/powerpoint/2010/main" val="21631640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2CE1-B8CC-4CC7-BB06-AAD2E186A188}"/>
              </a:ext>
            </a:extLst>
          </p:cNvPr>
          <p:cNvSpPr>
            <a:spLocks noGrp="1"/>
          </p:cNvSpPr>
          <p:nvPr>
            <p:ph type="title"/>
          </p:nvPr>
        </p:nvSpPr>
        <p:spPr/>
        <p:txBody>
          <a:bodyPr>
            <a:normAutofit/>
          </a:bodyPr>
          <a:lstStyle/>
          <a:p>
            <a:pPr algn="r" rtl="1"/>
            <a:r>
              <a:rPr lang="ar-SA" sz="5400" b="1" dirty="0">
                <a:solidFill>
                  <a:schemeClr val="bg1"/>
                </a:solidFill>
              </a:rPr>
              <a:t>المطلب الثاني: الرقابة على أعمال الادارة </a:t>
            </a:r>
            <a:endParaRPr lang="en-US" sz="5400" b="1" dirty="0">
              <a:solidFill>
                <a:schemeClr val="bg1"/>
              </a:solidFill>
            </a:endParaRPr>
          </a:p>
        </p:txBody>
      </p:sp>
      <p:pic>
        <p:nvPicPr>
          <p:cNvPr id="5" name="Content Placeholder 4" descr="Text, letter&#10;&#10;Description automatically generated">
            <a:extLst>
              <a:ext uri="{FF2B5EF4-FFF2-40B4-BE49-F238E27FC236}">
                <a16:creationId xmlns:a16="http://schemas.microsoft.com/office/drawing/2014/main" id="{BFA9377D-8D7C-4A66-A95B-AE5BB7BEB3E2}"/>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2506" t="82645" r="8259"/>
          <a:stretch/>
        </p:blipFill>
        <p:spPr>
          <a:xfrm>
            <a:off x="174170" y="1859280"/>
            <a:ext cx="11821887" cy="381000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50D3764-C912-48BB-8560-F163A895044E}"/>
                  </a:ext>
                </a:extLst>
              </p14:cNvPr>
              <p14:cNvContentPartPr/>
              <p14:nvPr/>
            </p14:nvContentPartPr>
            <p14:xfrm>
              <a:off x="764331" y="3419571"/>
              <a:ext cx="11459160" cy="893520"/>
            </p14:xfrm>
          </p:contentPart>
        </mc:Choice>
        <mc:Fallback xmlns="">
          <p:pic>
            <p:nvPicPr>
              <p:cNvPr id="3" name="Ink 2">
                <a:extLst>
                  <a:ext uri="{FF2B5EF4-FFF2-40B4-BE49-F238E27FC236}">
                    <a16:creationId xmlns:a16="http://schemas.microsoft.com/office/drawing/2014/main" id="{750D3764-C912-48BB-8560-F163A895044E}"/>
                  </a:ext>
                </a:extLst>
              </p:cNvPr>
              <p:cNvPicPr/>
              <p:nvPr/>
            </p:nvPicPr>
            <p:blipFill>
              <a:blip r:embed="rId5"/>
              <a:stretch>
                <a:fillRect/>
              </a:stretch>
            </p:blipFill>
            <p:spPr>
              <a:xfrm>
                <a:off x="674331" y="3239931"/>
                <a:ext cx="11638800" cy="1253160"/>
              </a:xfrm>
              <a:prstGeom prst="rect">
                <a:avLst/>
              </a:prstGeom>
            </p:spPr>
          </p:pic>
        </mc:Fallback>
      </mc:AlternateContent>
    </p:spTree>
    <p:extLst>
      <p:ext uri="{BB962C8B-B14F-4D97-AF65-F5344CB8AC3E}">
        <p14:creationId xmlns:p14="http://schemas.microsoft.com/office/powerpoint/2010/main" val="33672179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08775047-9773-4ED2-BCA6-C506A9D287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46" t="9559" r="7600" b="72553"/>
          <a:stretch/>
        </p:blipFill>
        <p:spPr>
          <a:xfrm>
            <a:off x="635200" y="1356360"/>
            <a:ext cx="11148643" cy="3108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5F2D5A5B-E752-44CF-A3CE-10077FE7B523}"/>
                  </a:ext>
                </a:extLst>
              </p14:cNvPr>
              <p14:cNvContentPartPr/>
              <p14:nvPr/>
            </p14:nvContentPartPr>
            <p14:xfrm>
              <a:off x="7815651" y="1763211"/>
              <a:ext cx="360" cy="360"/>
            </p14:xfrm>
          </p:contentPart>
        </mc:Choice>
        <mc:Fallback xmlns="">
          <p:pic>
            <p:nvPicPr>
              <p:cNvPr id="3" name="Ink 2">
                <a:extLst>
                  <a:ext uri="{FF2B5EF4-FFF2-40B4-BE49-F238E27FC236}">
                    <a16:creationId xmlns:a16="http://schemas.microsoft.com/office/drawing/2014/main" id="{5F2D5A5B-E752-44CF-A3CE-10077FE7B523}"/>
                  </a:ext>
                </a:extLst>
              </p:cNvPr>
              <p:cNvPicPr/>
              <p:nvPr/>
            </p:nvPicPr>
            <p:blipFill>
              <a:blip r:embed="rId4"/>
              <a:stretch>
                <a:fillRect/>
              </a:stretch>
            </p:blipFill>
            <p:spPr>
              <a:xfrm>
                <a:off x="7726011" y="15835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67540E9-EDA5-4802-9A71-5AF1531DE227}"/>
                  </a:ext>
                </a:extLst>
              </p14:cNvPr>
              <p14:cNvContentPartPr/>
              <p14:nvPr/>
            </p14:nvContentPartPr>
            <p14:xfrm>
              <a:off x="11005251" y="1132131"/>
              <a:ext cx="360" cy="360"/>
            </p14:xfrm>
          </p:contentPart>
        </mc:Choice>
        <mc:Fallback xmlns="">
          <p:pic>
            <p:nvPicPr>
              <p:cNvPr id="4" name="Ink 3">
                <a:extLst>
                  <a:ext uri="{FF2B5EF4-FFF2-40B4-BE49-F238E27FC236}">
                    <a16:creationId xmlns:a16="http://schemas.microsoft.com/office/drawing/2014/main" id="{667540E9-EDA5-4802-9A71-5AF1531DE227}"/>
                  </a:ext>
                </a:extLst>
              </p:cNvPr>
              <p:cNvPicPr/>
              <p:nvPr/>
            </p:nvPicPr>
            <p:blipFill>
              <a:blip r:embed="rId4"/>
              <a:stretch>
                <a:fillRect/>
              </a:stretch>
            </p:blipFill>
            <p:spPr>
              <a:xfrm>
                <a:off x="10915611" y="95249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64D92003-8736-4C25-AD8C-F3D69CC79697}"/>
                  </a:ext>
                </a:extLst>
              </p14:cNvPr>
              <p14:cNvContentPartPr/>
              <p14:nvPr/>
            </p14:nvContentPartPr>
            <p14:xfrm>
              <a:off x="11005251" y="1132131"/>
              <a:ext cx="360" cy="360"/>
            </p14:xfrm>
          </p:contentPart>
        </mc:Choice>
        <mc:Fallback xmlns="">
          <p:pic>
            <p:nvPicPr>
              <p:cNvPr id="6" name="Ink 5">
                <a:extLst>
                  <a:ext uri="{FF2B5EF4-FFF2-40B4-BE49-F238E27FC236}">
                    <a16:creationId xmlns:a16="http://schemas.microsoft.com/office/drawing/2014/main" id="{64D92003-8736-4C25-AD8C-F3D69CC79697}"/>
                  </a:ext>
                </a:extLst>
              </p:cNvPr>
              <p:cNvPicPr/>
              <p:nvPr/>
            </p:nvPicPr>
            <p:blipFill>
              <a:blip r:embed="rId4"/>
              <a:stretch>
                <a:fillRect/>
              </a:stretch>
            </p:blipFill>
            <p:spPr>
              <a:xfrm>
                <a:off x="10915611" y="95249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540A0966-4E81-4FE1-9177-0E60D61BFB23}"/>
                  </a:ext>
                </a:extLst>
              </p14:cNvPr>
              <p14:cNvContentPartPr/>
              <p14:nvPr/>
            </p14:nvContentPartPr>
            <p14:xfrm>
              <a:off x="1098051" y="1686531"/>
              <a:ext cx="8938800" cy="262440"/>
            </p14:xfrm>
          </p:contentPart>
        </mc:Choice>
        <mc:Fallback xmlns="">
          <p:pic>
            <p:nvPicPr>
              <p:cNvPr id="7" name="Ink 6">
                <a:extLst>
                  <a:ext uri="{FF2B5EF4-FFF2-40B4-BE49-F238E27FC236}">
                    <a16:creationId xmlns:a16="http://schemas.microsoft.com/office/drawing/2014/main" id="{540A0966-4E81-4FE1-9177-0E60D61BFB23}"/>
                  </a:ext>
                </a:extLst>
              </p:cNvPr>
              <p:cNvPicPr/>
              <p:nvPr/>
            </p:nvPicPr>
            <p:blipFill>
              <a:blip r:embed="rId8"/>
              <a:stretch>
                <a:fillRect/>
              </a:stretch>
            </p:blipFill>
            <p:spPr>
              <a:xfrm>
                <a:off x="1008051" y="1506531"/>
                <a:ext cx="9118440" cy="62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D1900A3E-8354-475A-95EF-BDD0D5B850A4}"/>
                  </a:ext>
                </a:extLst>
              </p14:cNvPr>
              <p14:cNvContentPartPr/>
              <p14:nvPr/>
            </p14:nvContentPartPr>
            <p14:xfrm>
              <a:off x="2636331" y="3144531"/>
              <a:ext cx="9381240" cy="461160"/>
            </p14:xfrm>
          </p:contentPart>
        </mc:Choice>
        <mc:Fallback xmlns="">
          <p:pic>
            <p:nvPicPr>
              <p:cNvPr id="8" name="Ink 7">
                <a:extLst>
                  <a:ext uri="{FF2B5EF4-FFF2-40B4-BE49-F238E27FC236}">
                    <a16:creationId xmlns:a16="http://schemas.microsoft.com/office/drawing/2014/main" id="{D1900A3E-8354-475A-95EF-BDD0D5B850A4}"/>
                  </a:ext>
                </a:extLst>
              </p:cNvPr>
              <p:cNvPicPr/>
              <p:nvPr/>
            </p:nvPicPr>
            <p:blipFill>
              <a:blip r:embed="rId10"/>
              <a:stretch>
                <a:fillRect/>
              </a:stretch>
            </p:blipFill>
            <p:spPr>
              <a:xfrm>
                <a:off x="2546691" y="2964531"/>
                <a:ext cx="9560880" cy="820800"/>
              </a:xfrm>
              <a:prstGeom prst="rect">
                <a:avLst/>
              </a:prstGeom>
            </p:spPr>
          </p:pic>
        </mc:Fallback>
      </mc:AlternateContent>
    </p:spTree>
    <p:extLst>
      <p:ext uri="{BB962C8B-B14F-4D97-AF65-F5344CB8AC3E}">
        <p14:creationId xmlns:p14="http://schemas.microsoft.com/office/powerpoint/2010/main" val="16905011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95DB5-8A77-4168-9398-EE763608644C}"/>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05FA4132-08BD-430C-AEAB-6D1F838245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000" b="52497"/>
          <a:stretch/>
        </p:blipFill>
        <p:spPr>
          <a:xfrm>
            <a:off x="-469900" y="1993900"/>
            <a:ext cx="12750800" cy="4042382"/>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F22F318-8690-4BE3-8503-746AA5F74DBB}"/>
                  </a:ext>
                </a:extLst>
              </p14:cNvPr>
              <p14:cNvContentPartPr/>
              <p14:nvPr/>
            </p14:nvContentPartPr>
            <p14:xfrm>
              <a:off x="708531" y="2448291"/>
              <a:ext cx="7684920" cy="295560"/>
            </p14:xfrm>
          </p:contentPart>
        </mc:Choice>
        <mc:Fallback xmlns="">
          <p:pic>
            <p:nvPicPr>
              <p:cNvPr id="3" name="Ink 2">
                <a:extLst>
                  <a:ext uri="{FF2B5EF4-FFF2-40B4-BE49-F238E27FC236}">
                    <a16:creationId xmlns:a16="http://schemas.microsoft.com/office/drawing/2014/main" id="{9F22F318-8690-4BE3-8503-746AA5F74DBB}"/>
                  </a:ext>
                </a:extLst>
              </p:cNvPr>
              <p:cNvPicPr/>
              <p:nvPr/>
            </p:nvPicPr>
            <p:blipFill>
              <a:blip r:embed="rId4"/>
              <a:stretch>
                <a:fillRect/>
              </a:stretch>
            </p:blipFill>
            <p:spPr>
              <a:xfrm>
                <a:off x="618531" y="2268291"/>
                <a:ext cx="786456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ED9B96E-77C3-4E88-AF5A-4CA067AF2A21}"/>
                  </a:ext>
                </a:extLst>
              </p14:cNvPr>
              <p14:cNvContentPartPr/>
              <p14:nvPr/>
            </p14:nvContentPartPr>
            <p14:xfrm>
              <a:off x="895731" y="3427851"/>
              <a:ext cx="10164600" cy="208440"/>
            </p14:xfrm>
          </p:contentPart>
        </mc:Choice>
        <mc:Fallback xmlns="">
          <p:pic>
            <p:nvPicPr>
              <p:cNvPr id="4" name="Ink 3">
                <a:extLst>
                  <a:ext uri="{FF2B5EF4-FFF2-40B4-BE49-F238E27FC236}">
                    <a16:creationId xmlns:a16="http://schemas.microsoft.com/office/drawing/2014/main" id="{AED9B96E-77C3-4E88-AF5A-4CA067AF2A21}"/>
                  </a:ext>
                </a:extLst>
              </p:cNvPr>
              <p:cNvPicPr/>
              <p:nvPr/>
            </p:nvPicPr>
            <p:blipFill>
              <a:blip r:embed="rId6"/>
              <a:stretch>
                <a:fillRect/>
              </a:stretch>
            </p:blipFill>
            <p:spPr>
              <a:xfrm>
                <a:off x="806091" y="3247851"/>
                <a:ext cx="10344240" cy="568080"/>
              </a:xfrm>
              <a:prstGeom prst="rect">
                <a:avLst/>
              </a:prstGeom>
            </p:spPr>
          </p:pic>
        </mc:Fallback>
      </mc:AlternateContent>
    </p:spTree>
    <p:extLst>
      <p:ext uri="{BB962C8B-B14F-4D97-AF65-F5344CB8AC3E}">
        <p14:creationId xmlns:p14="http://schemas.microsoft.com/office/powerpoint/2010/main" val="5803936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0EA4-C86B-4713-82A5-3A4E890AD9B1}"/>
              </a:ext>
            </a:extLst>
          </p:cNvPr>
          <p:cNvSpPr>
            <a:spLocks noGrp="1"/>
          </p:cNvSpPr>
          <p:nvPr>
            <p:ph type="title"/>
          </p:nvPr>
        </p:nvSpPr>
        <p:spPr/>
        <p:txBody>
          <a:bodyPr/>
          <a:lstStyle/>
          <a:p>
            <a:pPr algn="ctr"/>
            <a:r>
              <a:rPr lang="ar-SA" b="1" u="sng" dirty="0">
                <a:solidFill>
                  <a:schemeClr val="bg1"/>
                </a:solidFill>
              </a:rPr>
              <a:t>المبحث الرابع: الوسائل السياسية</a:t>
            </a:r>
            <a:endParaRPr lang="en-US" b="1" u="sng" dirty="0">
              <a:solidFill>
                <a:schemeClr val="bg1"/>
              </a:solidFill>
            </a:endParaRPr>
          </a:p>
        </p:txBody>
      </p:sp>
      <p:pic>
        <p:nvPicPr>
          <p:cNvPr id="5" name="Content Placeholder 4" descr="Text, letter&#10;&#10;Description automatically generated">
            <a:extLst>
              <a:ext uri="{FF2B5EF4-FFF2-40B4-BE49-F238E27FC236}">
                <a16:creationId xmlns:a16="http://schemas.microsoft.com/office/drawing/2014/main" id="{04FAB159-B1D7-47E3-93FD-5E372E63CB5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069" t="14768" r="11128" b="63698"/>
          <a:stretch/>
        </p:blipFill>
        <p:spPr>
          <a:xfrm>
            <a:off x="581576" y="2397966"/>
            <a:ext cx="10538958" cy="2901821"/>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082FD5E-B988-4C54-B0B4-CB52F1969CE1}"/>
                  </a:ext>
                </a:extLst>
              </p14:cNvPr>
              <p14:cNvContentPartPr/>
              <p14:nvPr/>
            </p14:nvContentPartPr>
            <p14:xfrm>
              <a:off x="1571488" y="2787590"/>
              <a:ext cx="8833680" cy="259560"/>
            </p14:xfrm>
          </p:contentPart>
        </mc:Choice>
        <mc:Fallback xmlns="">
          <p:pic>
            <p:nvPicPr>
              <p:cNvPr id="3" name="Ink 2">
                <a:extLst>
                  <a:ext uri="{FF2B5EF4-FFF2-40B4-BE49-F238E27FC236}">
                    <a16:creationId xmlns:a16="http://schemas.microsoft.com/office/drawing/2014/main" id="{B082FD5E-B988-4C54-B0B4-CB52F1969CE1}"/>
                  </a:ext>
                </a:extLst>
              </p:cNvPr>
              <p:cNvPicPr/>
              <p:nvPr/>
            </p:nvPicPr>
            <p:blipFill>
              <a:blip r:embed="rId4"/>
              <a:stretch>
                <a:fillRect/>
              </a:stretch>
            </p:blipFill>
            <p:spPr>
              <a:xfrm>
                <a:off x="1481488" y="2607590"/>
                <a:ext cx="9013320" cy="619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9238038C-EF01-45A6-A5F0-A3FD9C073DAA}"/>
                  </a:ext>
                </a:extLst>
              </p14:cNvPr>
              <p14:cNvContentPartPr/>
              <p14:nvPr/>
            </p14:nvContentPartPr>
            <p14:xfrm>
              <a:off x="1916728" y="3417157"/>
              <a:ext cx="8673120" cy="374760"/>
            </p14:xfrm>
          </p:contentPart>
        </mc:Choice>
        <mc:Fallback xmlns="">
          <p:pic>
            <p:nvPicPr>
              <p:cNvPr id="4" name="Ink 3">
                <a:extLst>
                  <a:ext uri="{FF2B5EF4-FFF2-40B4-BE49-F238E27FC236}">
                    <a16:creationId xmlns:a16="http://schemas.microsoft.com/office/drawing/2014/main" id="{9238038C-EF01-45A6-A5F0-A3FD9C073DAA}"/>
                  </a:ext>
                </a:extLst>
              </p:cNvPr>
              <p:cNvPicPr/>
              <p:nvPr/>
            </p:nvPicPr>
            <p:blipFill>
              <a:blip r:embed="rId6"/>
              <a:stretch>
                <a:fillRect/>
              </a:stretch>
            </p:blipFill>
            <p:spPr>
              <a:xfrm>
                <a:off x="1826728" y="3237157"/>
                <a:ext cx="8852760" cy="734400"/>
              </a:xfrm>
              <a:prstGeom prst="rect">
                <a:avLst/>
              </a:prstGeom>
            </p:spPr>
          </p:pic>
        </mc:Fallback>
      </mc:AlternateContent>
    </p:spTree>
    <p:extLst>
      <p:ext uri="{BB962C8B-B14F-4D97-AF65-F5344CB8AC3E}">
        <p14:creationId xmlns:p14="http://schemas.microsoft.com/office/powerpoint/2010/main" val="21495787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264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44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السياسية</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2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1-الوسائل السياسية في المجال الداخلي </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2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2-الوسائل السياسية في المجال الخارجي</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1777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69BB-3006-4D86-8AEA-486BFDCF7554}"/>
              </a:ext>
            </a:extLst>
          </p:cNvPr>
          <p:cNvSpPr>
            <a:spLocks noGrp="1"/>
          </p:cNvSpPr>
          <p:nvPr>
            <p:ph type="title"/>
          </p:nvPr>
        </p:nvSpPr>
        <p:spPr/>
        <p:txBody>
          <a:bodyPr/>
          <a:lstStyle/>
          <a:p>
            <a:endParaRPr lang="en-US"/>
          </a:p>
        </p:txBody>
      </p:sp>
      <p:pic>
        <p:nvPicPr>
          <p:cNvPr id="5" name="Content Placeholder 4" descr="A pond surrounded by grass and trees&#10;&#10;Description automatically generated with medium confidence">
            <a:extLst>
              <a:ext uri="{FF2B5EF4-FFF2-40B4-BE49-F238E27FC236}">
                <a16:creationId xmlns:a16="http://schemas.microsoft.com/office/drawing/2014/main" id="{28F7E972-B90D-4F31-8F07-61E5C49F86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036490" cy="6858000"/>
          </a:xfrm>
        </p:spPr>
      </p:pic>
      <p:pic>
        <p:nvPicPr>
          <p:cNvPr id="4" name="Picture 3">
            <a:extLst>
              <a:ext uri="{FF2B5EF4-FFF2-40B4-BE49-F238E27FC236}">
                <a16:creationId xmlns:a16="http://schemas.microsoft.com/office/drawing/2014/main" id="{5C622CD3-D1B8-4BE8-BC5E-C2D693937A21}"/>
              </a:ext>
            </a:extLst>
          </p:cNvPr>
          <p:cNvPicPr>
            <a:picLocks noChangeAspect="1"/>
          </p:cNvPicPr>
          <p:nvPr/>
        </p:nvPicPr>
        <p:blipFill>
          <a:blip r:embed="rId3"/>
          <a:stretch>
            <a:fillRect/>
          </a:stretch>
        </p:blipFill>
        <p:spPr>
          <a:xfrm>
            <a:off x="255526" y="2045088"/>
            <a:ext cx="11680948" cy="2767824"/>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435EE12-1ADB-4448-9804-47718D65B0BD}"/>
                  </a:ext>
                </a:extLst>
              </p14:cNvPr>
              <p14:cNvContentPartPr/>
              <p14:nvPr/>
            </p14:nvContentPartPr>
            <p14:xfrm>
              <a:off x="8799928" y="4343150"/>
              <a:ext cx="2064960" cy="71640"/>
            </p14:xfrm>
          </p:contentPart>
        </mc:Choice>
        <mc:Fallback xmlns="">
          <p:pic>
            <p:nvPicPr>
              <p:cNvPr id="3" name="Ink 2">
                <a:extLst>
                  <a:ext uri="{FF2B5EF4-FFF2-40B4-BE49-F238E27FC236}">
                    <a16:creationId xmlns:a16="http://schemas.microsoft.com/office/drawing/2014/main" id="{3435EE12-1ADB-4448-9804-47718D65B0BD}"/>
                  </a:ext>
                </a:extLst>
              </p:cNvPr>
              <p:cNvPicPr/>
              <p:nvPr/>
            </p:nvPicPr>
            <p:blipFill>
              <a:blip r:embed="rId5"/>
              <a:stretch>
                <a:fillRect/>
              </a:stretch>
            </p:blipFill>
            <p:spPr>
              <a:xfrm>
                <a:off x="8710288" y="4163150"/>
                <a:ext cx="224460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B35D569-8D55-4377-A325-6638AE8293F0}"/>
                  </a:ext>
                </a:extLst>
              </p14:cNvPr>
              <p14:cNvContentPartPr/>
              <p14:nvPr/>
            </p14:nvContentPartPr>
            <p14:xfrm>
              <a:off x="5343208" y="4323710"/>
              <a:ext cx="2134440" cy="40680"/>
            </p14:xfrm>
          </p:contentPart>
        </mc:Choice>
        <mc:Fallback xmlns="">
          <p:pic>
            <p:nvPicPr>
              <p:cNvPr id="6" name="Ink 5">
                <a:extLst>
                  <a:ext uri="{FF2B5EF4-FFF2-40B4-BE49-F238E27FC236}">
                    <a16:creationId xmlns:a16="http://schemas.microsoft.com/office/drawing/2014/main" id="{DB35D569-8D55-4377-A325-6638AE8293F0}"/>
                  </a:ext>
                </a:extLst>
              </p:cNvPr>
              <p:cNvPicPr/>
              <p:nvPr/>
            </p:nvPicPr>
            <p:blipFill>
              <a:blip r:embed="rId7"/>
              <a:stretch>
                <a:fillRect/>
              </a:stretch>
            </p:blipFill>
            <p:spPr>
              <a:xfrm>
                <a:off x="5253208" y="4144070"/>
                <a:ext cx="2314080" cy="400320"/>
              </a:xfrm>
              <a:prstGeom prst="rect">
                <a:avLst/>
              </a:prstGeom>
            </p:spPr>
          </p:pic>
        </mc:Fallback>
      </mc:AlternateContent>
    </p:spTree>
    <p:extLst>
      <p:ext uri="{BB962C8B-B14F-4D97-AF65-F5344CB8AC3E}">
        <p14:creationId xmlns:p14="http://schemas.microsoft.com/office/powerpoint/2010/main" val="14260961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9F97EB1-EF63-4470-BD48-0CD9327F93D7}"/>
              </a:ext>
            </a:extLst>
          </p:cNvPr>
          <p:cNvPicPr>
            <a:picLocks noChangeAspect="1"/>
          </p:cNvPicPr>
          <p:nvPr/>
        </p:nvPicPr>
        <p:blipFill rotWithShape="1">
          <a:blip r:embed="rId2"/>
          <a:srcRect l="7754" r="7451" b="56932"/>
          <a:stretch/>
        </p:blipFill>
        <p:spPr>
          <a:xfrm>
            <a:off x="458721" y="1291849"/>
            <a:ext cx="11551298" cy="3392117"/>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EDCF4CD-FCCD-4AFD-989E-512A76F875B4}"/>
                  </a:ext>
                </a:extLst>
              </p14:cNvPr>
              <p14:cNvContentPartPr/>
              <p14:nvPr/>
            </p14:nvContentPartPr>
            <p14:xfrm>
              <a:off x="10170448" y="605990"/>
              <a:ext cx="360" cy="360"/>
            </p14:xfrm>
          </p:contentPart>
        </mc:Choice>
        <mc:Fallback xmlns="">
          <p:pic>
            <p:nvPicPr>
              <p:cNvPr id="4" name="Ink 3">
                <a:extLst>
                  <a:ext uri="{FF2B5EF4-FFF2-40B4-BE49-F238E27FC236}">
                    <a16:creationId xmlns:a16="http://schemas.microsoft.com/office/drawing/2014/main" id="{2EDCF4CD-FCCD-4AFD-989E-512A76F875B4}"/>
                  </a:ext>
                </a:extLst>
              </p:cNvPr>
              <p:cNvPicPr/>
              <p:nvPr/>
            </p:nvPicPr>
            <p:blipFill>
              <a:blip r:embed="rId4"/>
              <a:stretch>
                <a:fillRect/>
              </a:stretch>
            </p:blipFill>
            <p:spPr>
              <a:xfrm>
                <a:off x="10080448" y="42635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DA425B9-D908-4236-A0D9-0A4EBFC07414}"/>
                  </a:ext>
                </a:extLst>
              </p14:cNvPr>
              <p14:cNvContentPartPr/>
              <p14:nvPr/>
            </p14:nvContentPartPr>
            <p14:xfrm>
              <a:off x="1587688" y="1676630"/>
              <a:ext cx="5302080" cy="130320"/>
            </p14:xfrm>
          </p:contentPart>
        </mc:Choice>
        <mc:Fallback xmlns="">
          <p:pic>
            <p:nvPicPr>
              <p:cNvPr id="7" name="Ink 6">
                <a:extLst>
                  <a:ext uri="{FF2B5EF4-FFF2-40B4-BE49-F238E27FC236}">
                    <a16:creationId xmlns:a16="http://schemas.microsoft.com/office/drawing/2014/main" id="{5DA425B9-D908-4236-A0D9-0A4EBFC07414}"/>
                  </a:ext>
                </a:extLst>
              </p:cNvPr>
              <p:cNvPicPr/>
              <p:nvPr/>
            </p:nvPicPr>
            <p:blipFill>
              <a:blip r:embed="rId6"/>
              <a:stretch>
                <a:fillRect/>
              </a:stretch>
            </p:blipFill>
            <p:spPr>
              <a:xfrm>
                <a:off x="1497688" y="1496990"/>
                <a:ext cx="548172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F11C7AB-A267-45D5-9ECE-12FBB0B1320A}"/>
                  </a:ext>
                </a:extLst>
              </p14:cNvPr>
              <p14:cNvContentPartPr/>
              <p14:nvPr/>
            </p14:nvContentPartPr>
            <p14:xfrm>
              <a:off x="8045008" y="1851230"/>
              <a:ext cx="2340000" cy="32040"/>
            </p14:xfrm>
          </p:contentPart>
        </mc:Choice>
        <mc:Fallback xmlns="">
          <p:pic>
            <p:nvPicPr>
              <p:cNvPr id="8" name="Ink 7">
                <a:extLst>
                  <a:ext uri="{FF2B5EF4-FFF2-40B4-BE49-F238E27FC236}">
                    <a16:creationId xmlns:a16="http://schemas.microsoft.com/office/drawing/2014/main" id="{6F11C7AB-A267-45D5-9ECE-12FBB0B1320A}"/>
                  </a:ext>
                </a:extLst>
              </p:cNvPr>
              <p:cNvPicPr/>
              <p:nvPr/>
            </p:nvPicPr>
            <p:blipFill>
              <a:blip r:embed="rId8"/>
              <a:stretch>
                <a:fillRect/>
              </a:stretch>
            </p:blipFill>
            <p:spPr>
              <a:xfrm>
                <a:off x="7955008" y="1671590"/>
                <a:ext cx="2519640" cy="391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299FB310-79BA-4829-88B8-EFD4D55F20BF}"/>
                  </a:ext>
                </a:extLst>
              </p14:cNvPr>
              <p14:cNvContentPartPr/>
              <p14:nvPr/>
            </p14:nvContentPartPr>
            <p14:xfrm>
              <a:off x="1458808" y="3205448"/>
              <a:ext cx="6698880" cy="103680"/>
            </p14:xfrm>
          </p:contentPart>
        </mc:Choice>
        <mc:Fallback xmlns="">
          <p:pic>
            <p:nvPicPr>
              <p:cNvPr id="9" name="Ink 8">
                <a:extLst>
                  <a:ext uri="{FF2B5EF4-FFF2-40B4-BE49-F238E27FC236}">
                    <a16:creationId xmlns:a16="http://schemas.microsoft.com/office/drawing/2014/main" id="{299FB310-79BA-4829-88B8-EFD4D55F20BF}"/>
                  </a:ext>
                </a:extLst>
              </p:cNvPr>
              <p:cNvPicPr/>
              <p:nvPr/>
            </p:nvPicPr>
            <p:blipFill>
              <a:blip r:embed="rId10"/>
              <a:stretch>
                <a:fillRect/>
              </a:stretch>
            </p:blipFill>
            <p:spPr>
              <a:xfrm>
                <a:off x="1369168" y="3025448"/>
                <a:ext cx="687852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566AE7D7-0777-4E64-B212-DC3A76115EBB}"/>
                  </a:ext>
                </a:extLst>
              </p14:cNvPr>
              <p14:cNvContentPartPr/>
              <p14:nvPr/>
            </p14:nvContentPartPr>
            <p14:xfrm>
              <a:off x="2581648" y="3584648"/>
              <a:ext cx="9021600" cy="344160"/>
            </p14:xfrm>
          </p:contentPart>
        </mc:Choice>
        <mc:Fallback xmlns="">
          <p:pic>
            <p:nvPicPr>
              <p:cNvPr id="10" name="Ink 9">
                <a:extLst>
                  <a:ext uri="{FF2B5EF4-FFF2-40B4-BE49-F238E27FC236}">
                    <a16:creationId xmlns:a16="http://schemas.microsoft.com/office/drawing/2014/main" id="{566AE7D7-0777-4E64-B212-DC3A76115EBB}"/>
                  </a:ext>
                </a:extLst>
              </p:cNvPr>
              <p:cNvPicPr/>
              <p:nvPr/>
            </p:nvPicPr>
            <p:blipFill>
              <a:blip r:embed="rId12"/>
              <a:stretch>
                <a:fillRect/>
              </a:stretch>
            </p:blipFill>
            <p:spPr>
              <a:xfrm>
                <a:off x="2491648" y="3404648"/>
                <a:ext cx="9201240" cy="703800"/>
              </a:xfrm>
              <a:prstGeom prst="rect">
                <a:avLst/>
              </a:prstGeom>
            </p:spPr>
          </p:pic>
        </mc:Fallback>
      </mc:AlternateContent>
    </p:spTree>
    <p:extLst>
      <p:ext uri="{BB962C8B-B14F-4D97-AF65-F5344CB8AC3E}">
        <p14:creationId xmlns:p14="http://schemas.microsoft.com/office/powerpoint/2010/main" val="2696055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pPr algn="ctr" rtl="1"/>
            <a:r>
              <a:rPr lang="ar-SA" b="1" u="sng" dirty="0">
                <a:solidFill>
                  <a:schemeClr val="bg1"/>
                </a:solidFill>
              </a:rPr>
              <a:t>الفرع الثاني: منظمات المجتمع المدني</a:t>
            </a:r>
            <a:endParaRPr lang="en-US" b="1" u="sng" dirty="0">
              <a:solidFill>
                <a:schemeClr val="bg1"/>
              </a:solidFill>
            </a:endParaRPr>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EFA795C-8659-4065-9584-52F705646E61}"/>
              </a:ext>
            </a:extLst>
          </p:cNvPr>
          <p:cNvPicPr>
            <a:picLocks noChangeAspect="1"/>
          </p:cNvPicPr>
          <p:nvPr/>
        </p:nvPicPr>
        <p:blipFill rotWithShape="1">
          <a:blip r:embed="rId2"/>
          <a:srcRect l="11567" t="24306" r="6197" b="31673"/>
          <a:stretch/>
        </p:blipFill>
        <p:spPr>
          <a:xfrm>
            <a:off x="186612" y="1674098"/>
            <a:ext cx="11112759" cy="3924512"/>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428451F-49F9-4AC8-A184-A6A10D7A404D}"/>
                  </a:ext>
                </a:extLst>
              </p14:cNvPr>
              <p14:cNvContentPartPr/>
              <p14:nvPr/>
            </p14:nvContentPartPr>
            <p14:xfrm>
              <a:off x="2691750" y="2871676"/>
              <a:ext cx="8524080" cy="129960"/>
            </p14:xfrm>
          </p:contentPart>
        </mc:Choice>
        <mc:Fallback xmlns="">
          <p:pic>
            <p:nvPicPr>
              <p:cNvPr id="4" name="Ink 3">
                <a:extLst>
                  <a:ext uri="{FF2B5EF4-FFF2-40B4-BE49-F238E27FC236}">
                    <a16:creationId xmlns:a16="http://schemas.microsoft.com/office/drawing/2014/main" id="{9428451F-49F9-4AC8-A184-A6A10D7A404D}"/>
                  </a:ext>
                </a:extLst>
              </p:cNvPr>
              <p:cNvPicPr/>
              <p:nvPr/>
            </p:nvPicPr>
            <p:blipFill>
              <a:blip r:embed="rId4"/>
              <a:stretch>
                <a:fillRect/>
              </a:stretch>
            </p:blipFill>
            <p:spPr>
              <a:xfrm>
                <a:off x="2602110" y="2692036"/>
                <a:ext cx="8703720" cy="48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23EDD06-21B2-4B6A-A7AD-E4138E2F8F72}"/>
                  </a:ext>
                </a:extLst>
              </p14:cNvPr>
              <p14:cNvContentPartPr/>
              <p14:nvPr/>
            </p14:nvContentPartPr>
            <p14:xfrm>
              <a:off x="2381070" y="3373200"/>
              <a:ext cx="4572720" cy="111600"/>
            </p14:xfrm>
          </p:contentPart>
        </mc:Choice>
        <mc:Fallback xmlns="">
          <p:pic>
            <p:nvPicPr>
              <p:cNvPr id="6" name="Ink 5">
                <a:extLst>
                  <a:ext uri="{FF2B5EF4-FFF2-40B4-BE49-F238E27FC236}">
                    <a16:creationId xmlns:a16="http://schemas.microsoft.com/office/drawing/2014/main" id="{F23EDD06-21B2-4B6A-A7AD-E4138E2F8F72}"/>
                  </a:ext>
                </a:extLst>
              </p:cNvPr>
              <p:cNvPicPr/>
              <p:nvPr/>
            </p:nvPicPr>
            <p:blipFill>
              <a:blip r:embed="rId6"/>
              <a:stretch>
                <a:fillRect/>
              </a:stretch>
            </p:blipFill>
            <p:spPr>
              <a:xfrm>
                <a:off x="2291070" y="3193560"/>
                <a:ext cx="4752360" cy="471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2E698781-1584-4B8C-B7F7-96CA3DEEA7CE}"/>
                  </a:ext>
                </a:extLst>
              </p14:cNvPr>
              <p14:cNvContentPartPr/>
              <p14:nvPr/>
            </p14:nvContentPartPr>
            <p14:xfrm>
              <a:off x="1481128" y="3921344"/>
              <a:ext cx="5900400" cy="99000"/>
            </p14:xfrm>
          </p:contentPart>
        </mc:Choice>
        <mc:Fallback xmlns="">
          <p:pic>
            <p:nvPicPr>
              <p:cNvPr id="7" name="Ink 6">
                <a:extLst>
                  <a:ext uri="{FF2B5EF4-FFF2-40B4-BE49-F238E27FC236}">
                    <a16:creationId xmlns:a16="http://schemas.microsoft.com/office/drawing/2014/main" id="{2E698781-1584-4B8C-B7F7-96CA3DEEA7CE}"/>
                  </a:ext>
                </a:extLst>
              </p:cNvPr>
              <p:cNvPicPr/>
              <p:nvPr/>
            </p:nvPicPr>
            <p:blipFill>
              <a:blip r:embed="rId8"/>
              <a:stretch>
                <a:fillRect/>
              </a:stretch>
            </p:blipFill>
            <p:spPr>
              <a:xfrm>
                <a:off x="1391488" y="3741344"/>
                <a:ext cx="608004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D5EBCB3C-D720-4538-8DB1-2974345132C5}"/>
                  </a:ext>
                </a:extLst>
              </p14:cNvPr>
              <p14:cNvContentPartPr/>
              <p14:nvPr/>
            </p14:nvContentPartPr>
            <p14:xfrm>
              <a:off x="6344728" y="1259390"/>
              <a:ext cx="360" cy="360"/>
            </p14:xfrm>
          </p:contentPart>
        </mc:Choice>
        <mc:Fallback xmlns="">
          <p:pic>
            <p:nvPicPr>
              <p:cNvPr id="8" name="Ink 7">
                <a:extLst>
                  <a:ext uri="{FF2B5EF4-FFF2-40B4-BE49-F238E27FC236}">
                    <a16:creationId xmlns:a16="http://schemas.microsoft.com/office/drawing/2014/main" id="{D5EBCB3C-D720-4538-8DB1-2974345132C5}"/>
                  </a:ext>
                </a:extLst>
              </p:cNvPr>
              <p:cNvPicPr/>
              <p:nvPr/>
            </p:nvPicPr>
            <p:blipFill>
              <a:blip r:embed="rId10"/>
              <a:stretch>
                <a:fillRect/>
              </a:stretch>
            </p:blipFill>
            <p:spPr>
              <a:xfrm>
                <a:off x="6254728" y="107975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E338C5CE-0EF4-41DA-AA6D-9E2AE17C378A}"/>
                  </a:ext>
                </a:extLst>
              </p14:cNvPr>
              <p14:cNvContentPartPr/>
              <p14:nvPr/>
            </p14:nvContentPartPr>
            <p14:xfrm>
              <a:off x="6344728" y="1259390"/>
              <a:ext cx="360" cy="360"/>
            </p14:xfrm>
          </p:contentPart>
        </mc:Choice>
        <mc:Fallback xmlns="">
          <p:pic>
            <p:nvPicPr>
              <p:cNvPr id="9" name="Ink 8">
                <a:extLst>
                  <a:ext uri="{FF2B5EF4-FFF2-40B4-BE49-F238E27FC236}">
                    <a16:creationId xmlns:a16="http://schemas.microsoft.com/office/drawing/2014/main" id="{E338C5CE-0EF4-41DA-AA6D-9E2AE17C378A}"/>
                  </a:ext>
                </a:extLst>
              </p:cNvPr>
              <p:cNvPicPr/>
              <p:nvPr/>
            </p:nvPicPr>
            <p:blipFill>
              <a:blip r:embed="rId10"/>
              <a:stretch>
                <a:fillRect/>
              </a:stretch>
            </p:blipFill>
            <p:spPr>
              <a:xfrm>
                <a:off x="6254728" y="1079750"/>
                <a:ext cx="180000" cy="360000"/>
              </a:xfrm>
              <a:prstGeom prst="rect">
                <a:avLst/>
              </a:prstGeom>
            </p:spPr>
          </p:pic>
        </mc:Fallback>
      </mc:AlternateContent>
    </p:spTree>
    <p:extLst>
      <p:ext uri="{BB962C8B-B14F-4D97-AF65-F5344CB8AC3E}">
        <p14:creationId xmlns:p14="http://schemas.microsoft.com/office/powerpoint/2010/main" val="22382959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pPr algn="ctr" rtl="1"/>
            <a:r>
              <a:rPr lang="ar-SA" b="1" dirty="0">
                <a:solidFill>
                  <a:schemeClr val="bg1"/>
                </a:solidFill>
                <a:highlight>
                  <a:srgbClr val="FFFF00"/>
                </a:highlight>
              </a:rPr>
              <a:t>الفرع الثالث: الرأي العام</a:t>
            </a:r>
            <a:endParaRPr lang="en-US" b="1" dirty="0">
              <a:solidFill>
                <a:schemeClr val="bg1"/>
              </a:solidFill>
              <a:highlight>
                <a:srgbClr val="FFFF00"/>
              </a:highlight>
            </a:endParaRPr>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EFA795C-8659-4065-9584-52F705646E61}"/>
              </a:ext>
            </a:extLst>
          </p:cNvPr>
          <p:cNvPicPr>
            <a:picLocks noChangeAspect="1"/>
          </p:cNvPicPr>
          <p:nvPr/>
        </p:nvPicPr>
        <p:blipFill rotWithShape="1">
          <a:blip r:embed="rId2"/>
          <a:srcRect l="11567" t="68054" r="6197"/>
          <a:stretch/>
        </p:blipFill>
        <p:spPr>
          <a:xfrm>
            <a:off x="186612" y="2542904"/>
            <a:ext cx="11112759" cy="2589314"/>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488D5A6-7842-47C2-AD74-4C642C45BFF6}"/>
                  </a:ext>
                </a:extLst>
              </p14:cNvPr>
              <p14:cNvContentPartPr/>
              <p14:nvPr/>
            </p14:nvContentPartPr>
            <p14:xfrm>
              <a:off x="289168" y="2920070"/>
              <a:ext cx="6960600" cy="57240"/>
            </p14:xfrm>
          </p:contentPart>
        </mc:Choice>
        <mc:Fallback xmlns="">
          <p:pic>
            <p:nvPicPr>
              <p:cNvPr id="4" name="Ink 3">
                <a:extLst>
                  <a:ext uri="{FF2B5EF4-FFF2-40B4-BE49-F238E27FC236}">
                    <a16:creationId xmlns:a16="http://schemas.microsoft.com/office/drawing/2014/main" id="{D488D5A6-7842-47C2-AD74-4C642C45BFF6}"/>
                  </a:ext>
                </a:extLst>
              </p:cNvPr>
              <p:cNvPicPr/>
              <p:nvPr/>
            </p:nvPicPr>
            <p:blipFill>
              <a:blip r:embed="rId4"/>
              <a:stretch>
                <a:fillRect/>
              </a:stretch>
            </p:blipFill>
            <p:spPr>
              <a:xfrm>
                <a:off x="199168" y="2740070"/>
                <a:ext cx="7140240" cy="416880"/>
              </a:xfrm>
              <a:prstGeom prst="rect">
                <a:avLst/>
              </a:prstGeom>
            </p:spPr>
          </p:pic>
        </mc:Fallback>
      </mc:AlternateContent>
    </p:spTree>
    <p:extLst>
      <p:ext uri="{BB962C8B-B14F-4D97-AF65-F5344CB8AC3E}">
        <p14:creationId xmlns:p14="http://schemas.microsoft.com/office/powerpoint/2010/main" val="8109509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DF6D46-214D-4221-977B-8007D6CB8DB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7768" t="42935" r="6051"/>
          <a:stretch/>
        </p:blipFill>
        <p:spPr>
          <a:xfrm>
            <a:off x="942392" y="1959429"/>
            <a:ext cx="10515600" cy="305111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24F3BCE0-D4B9-4FB1-B9FC-A1C51C615E0B}"/>
                  </a:ext>
                </a:extLst>
              </p14:cNvPr>
              <p14:cNvContentPartPr/>
              <p14:nvPr/>
            </p14:nvContentPartPr>
            <p14:xfrm>
              <a:off x="2519008" y="2407070"/>
              <a:ext cx="7989840" cy="243720"/>
            </p14:xfrm>
          </p:contentPart>
        </mc:Choice>
        <mc:Fallback xmlns="">
          <p:pic>
            <p:nvPicPr>
              <p:cNvPr id="4" name="Ink 3">
                <a:extLst>
                  <a:ext uri="{FF2B5EF4-FFF2-40B4-BE49-F238E27FC236}">
                    <a16:creationId xmlns:a16="http://schemas.microsoft.com/office/drawing/2014/main" id="{24F3BCE0-D4B9-4FB1-B9FC-A1C51C615E0B}"/>
                  </a:ext>
                </a:extLst>
              </p:cNvPr>
              <p:cNvPicPr/>
              <p:nvPr/>
            </p:nvPicPr>
            <p:blipFill>
              <a:blip r:embed="rId5"/>
              <a:stretch>
                <a:fillRect/>
              </a:stretch>
            </p:blipFill>
            <p:spPr>
              <a:xfrm>
                <a:off x="2429368" y="2227430"/>
                <a:ext cx="8169480" cy="603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C6089988-2B55-454E-A5F1-12358B32C920}"/>
                  </a:ext>
                </a:extLst>
              </p14:cNvPr>
              <p14:cNvContentPartPr/>
              <p14:nvPr/>
            </p14:nvContentPartPr>
            <p14:xfrm>
              <a:off x="2938768" y="3675710"/>
              <a:ext cx="1101240" cy="19440"/>
            </p14:xfrm>
          </p:contentPart>
        </mc:Choice>
        <mc:Fallback xmlns="">
          <p:pic>
            <p:nvPicPr>
              <p:cNvPr id="6" name="Ink 5">
                <a:extLst>
                  <a:ext uri="{FF2B5EF4-FFF2-40B4-BE49-F238E27FC236}">
                    <a16:creationId xmlns:a16="http://schemas.microsoft.com/office/drawing/2014/main" id="{C6089988-2B55-454E-A5F1-12358B32C920}"/>
                  </a:ext>
                </a:extLst>
              </p:cNvPr>
              <p:cNvPicPr/>
              <p:nvPr/>
            </p:nvPicPr>
            <p:blipFill>
              <a:blip r:embed="rId7"/>
              <a:stretch>
                <a:fillRect/>
              </a:stretch>
            </p:blipFill>
            <p:spPr>
              <a:xfrm>
                <a:off x="2849128" y="3496070"/>
                <a:ext cx="128088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8E125EF9-5840-4838-87BA-FC3D93CD8A8D}"/>
                  </a:ext>
                </a:extLst>
              </p14:cNvPr>
              <p14:cNvContentPartPr/>
              <p14:nvPr/>
            </p14:nvContentPartPr>
            <p14:xfrm>
              <a:off x="1204648" y="4356470"/>
              <a:ext cx="9721800" cy="188640"/>
            </p14:xfrm>
          </p:contentPart>
        </mc:Choice>
        <mc:Fallback xmlns="">
          <p:pic>
            <p:nvPicPr>
              <p:cNvPr id="7" name="Ink 6">
                <a:extLst>
                  <a:ext uri="{FF2B5EF4-FFF2-40B4-BE49-F238E27FC236}">
                    <a16:creationId xmlns:a16="http://schemas.microsoft.com/office/drawing/2014/main" id="{8E125EF9-5840-4838-87BA-FC3D93CD8A8D}"/>
                  </a:ext>
                </a:extLst>
              </p:cNvPr>
              <p:cNvPicPr/>
              <p:nvPr/>
            </p:nvPicPr>
            <p:blipFill>
              <a:blip r:embed="rId9"/>
              <a:stretch>
                <a:fillRect/>
              </a:stretch>
            </p:blipFill>
            <p:spPr>
              <a:xfrm>
                <a:off x="1114648" y="4176470"/>
                <a:ext cx="9901440" cy="548280"/>
              </a:xfrm>
              <a:prstGeom prst="rect">
                <a:avLst/>
              </a:prstGeom>
            </p:spPr>
          </p:pic>
        </mc:Fallback>
      </mc:AlternateContent>
    </p:spTree>
    <p:extLst>
      <p:ext uri="{BB962C8B-B14F-4D97-AF65-F5344CB8AC3E}">
        <p14:creationId xmlns:p14="http://schemas.microsoft.com/office/powerpoint/2010/main" val="36807938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53B0-779F-4828-8BC3-8FD8AD2A43F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2BFB3CB-93BB-4896-B67A-7F076F8E5E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5091" y="203200"/>
            <a:ext cx="10067636" cy="6280727"/>
          </a:xfrm>
        </p:spPr>
      </p:pic>
    </p:spTree>
    <p:extLst>
      <p:ext uri="{BB962C8B-B14F-4D97-AF65-F5344CB8AC3E}">
        <p14:creationId xmlns:p14="http://schemas.microsoft.com/office/powerpoint/2010/main" val="11786886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06FF8B-36C0-460B-ABD3-4007CFA814E1}"/>
              </a:ext>
            </a:extLst>
          </p:cNvPr>
          <p:cNvPicPr>
            <a:picLocks noChangeAspect="1"/>
          </p:cNvPicPr>
          <p:nvPr/>
        </p:nvPicPr>
        <p:blipFill rotWithShape="1">
          <a:blip r:embed="rId2"/>
          <a:srcRect l="2522" t="35764" r="8299" b="46328"/>
          <a:stretch/>
        </p:blipFill>
        <p:spPr>
          <a:xfrm>
            <a:off x="821093" y="3359020"/>
            <a:ext cx="10226317" cy="1800809"/>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CE63428-4937-4F9B-B0CA-D10325AD9713}"/>
                  </a:ext>
                </a:extLst>
              </p14:cNvPr>
              <p14:cNvContentPartPr/>
              <p14:nvPr/>
            </p14:nvContentPartPr>
            <p14:xfrm>
              <a:off x="4115116" y="3769163"/>
              <a:ext cx="4963680" cy="57240"/>
            </p14:xfrm>
          </p:contentPart>
        </mc:Choice>
        <mc:Fallback xmlns="">
          <p:pic>
            <p:nvPicPr>
              <p:cNvPr id="6" name="Ink 5">
                <a:extLst>
                  <a:ext uri="{FF2B5EF4-FFF2-40B4-BE49-F238E27FC236}">
                    <a16:creationId xmlns:a16="http://schemas.microsoft.com/office/drawing/2014/main" id="{9CE63428-4937-4F9B-B0CA-D10325AD9713}"/>
                  </a:ext>
                </a:extLst>
              </p:cNvPr>
              <p:cNvPicPr/>
              <p:nvPr/>
            </p:nvPicPr>
            <p:blipFill>
              <a:blip r:embed="rId4"/>
              <a:stretch>
                <a:fillRect/>
              </a:stretch>
            </p:blipFill>
            <p:spPr>
              <a:xfrm>
                <a:off x="4025109" y="3590288"/>
                <a:ext cx="5143333" cy="4146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FBC2E25-9D1C-4D77-B1E5-70D64C3681ED}"/>
                  </a:ext>
                </a:extLst>
              </p14:cNvPr>
              <p14:cNvContentPartPr/>
              <p14:nvPr/>
            </p14:nvContentPartPr>
            <p14:xfrm>
              <a:off x="3676019" y="4416976"/>
              <a:ext cx="5309640" cy="50760"/>
            </p14:xfrm>
          </p:contentPart>
        </mc:Choice>
        <mc:Fallback xmlns="">
          <p:pic>
            <p:nvPicPr>
              <p:cNvPr id="7" name="Ink 6">
                <a:extLst>
                  <a:ext uri="{FF2B5EF4-FFF2-40B4-BE49-F238E27FC236}">
                    <a16:creationId xmlns:a16="http://schemas.microsoft.com/office/drawing/2014/main" id="{0FBC2E25-9D1C-4D77-B1E5-70D64C3681ED}"/>
                  </a:ext>
                </a:extLst>
              </p:cNvPr>
              <p:cNvPicPr/>
              <p:nvPr/>
            </p:nvPicPr>
            <p:blipFill>
              <a:blip r:embed="rId6"/>
              <a:stretch>
                <a:fillRect/>
              </a:stretch>
            </p:blipFill>
            <p:spPr>
              <a:xfrm>
                <a:off x="3586019" y="4236976"/>
                <a:ext cx="5489280" cy="41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DB10A3B2-357A-4FE3-8B9D-BF0C99F6D239}"/>
                  </a:ext>
                </a:extLst>
              </p14:cNvPr>
              <p14:cNvContentPartPr/>
              <p14:nvPr/>
            </p14:nvContentPartPr>
            <p14:xfrm>
              <a:off x="2346477" y="3747923"/>
              <a:ext cx="1608480" cy="156960"/>
            </p14:xfrm>
          </p:contentPart>
        </mc:Choice>
        <mc:Fallback xmlns="">
          <p:pic>
            <p:nvPicPr>
              <p:cNvPr id="9" name="Ink 8">
                <a:extLst>
                  <a:ext uri="{FF2B5EF4-FFF2-40B4-BE49-F238E27FC236}">
                    <a16:creationId xmlns:a16="http://schemas.microsoft.com/office/drawing/2014/main" id="{DB10A3B2-357A-4FE3-8B9D-BF0C99F6D239}"/>
                  </a:ext>
                </a:extLst>
              </p:cNvPr>
              <p:cNvPicPr/>
              <p:nvPr/>
            </p:nvPicPr>
            <p:blipFill>
              <a:blip r:embed="rId8"/>
              <a:stretch>
                <a:fillRect/>
              </a:stretch>
            </p:blipFill>
            <p:spPr>
              <a:xfrm>
                <a:off x="2256477" y="3568283"/>
                <a:ext cx="1788120" cy="516600"/>
              </a:xfrm>
              <a:prstGeom prst="rect">
                <a:avLst/>
              </a:prstGeom>
            </p:spPr>
          </p:pic>
        </mc:Fallback>
      </mc:AlternateContent>
      <p:pic>
        <p:nvPicPr>
          <p:cNvPr id="10" name="Picture 9">
            <a:extLst>
              <a:ext uri="{FF2B5EF4-FFF2-40B4-BE49-F238E27FC236}">
                <a16:creationId xmlns:a16="http://schemas.microsoft.com/office/drawing/2014/main" id="{88854C21-BD42-4EEC-80E5-55D1EB26F1AD}"/>
              </a:ext>
            </a:extLst>
          </p:cNvPr>
          <p:cNvPicPr>
            <a:picLocks noChangeAspect="1"/>
          </p:cNvPicPr>
          <p:nvPr/>
        </p:nvPicPr>
        <p:blipFill rotWithShape="1">
          <a:blip r:embed="rId9"/>
          <a:srcRect b="69925"/>
          <a:stretch/>
        </p:blipFill>
        <p:spPr>
          <a:xfrm>
            <a:off x="823532" y="254523"/>
            <a:ext cx="10223878" cy="1583607"/>
          </a:xfrm>
          <a:prstGeom prst="rect">
            <a:avLst/>
          </a:prstGeom>
        </p:spPr>
      </p:pic>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716544FA-B959-41EC-B63C-49230D77B1F3}"/>
                  </a:ext>
                </a:extLst>
              </p14:cNvPr>
              <p14:cNvContentPartPr/>
              <p14:nvPr/>
            </p14:nvContentPartPr>
            <p14:xfrm>
              <a:off x="964168" y="730910"/>
              <a:ext cx="8068320" cy="241920"/>
            </p14:xfrm>
          </p:contentPart>
        </mc:Choice>
        <mc:Fallback xmlns="">
          <p:pic>
            <p:nvPicPr>
              <p:cNvPr id="11" name="Ink 10">
                <a:extLst>
                  <a:ext uri="{FF2B5EF4-FFF2-40B4-BE49-F238E27FC236}">
                    <a16:creationId xmlns:a16="http://schemas.microsoft.com/office/drawing/2014/main" id="{716544FA-B959-41EC-B63C-49230D77B1F3}"/>
                  </a:ext>
                </a:extLst>
              </p:cNvPr>
              <p:cNvPicPr/>
              <p:nvPr/>
            </p:nvPicPr>
            <p:blipFill>
              <a:blip r:embed="rId11"/>
              <a:stretch>
                <a:fillRect/>
              </a:stretch>
            </p:blipFill>
            <p:spPr>
              <a:xfrm>
                <a:off x="874168" y="551270"/>
                <a:ext cx="8247960" cy="601560"/>
              </a:xfrm>
              <a:prstGeom prst="rect">
                <a:avLst/>
              </a:prstGeom>
            </p:spPr>
          </p:pic>
        </mc:Fallback>
      </mc:AlternateContent>
    </p:spTree>
    <p:extLst>
      <p:ext uri="{BB962C8B-B14F-4D97-AF65-F5344CB8AC3E}">
        <p14:creationId xmlns:p14="http://schemas.microsoft.com/office/powerpoint/2010/main" val="29101559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06FF8B-36C0-460B-ABD3-4007CFA814E1}"/>
              </a:ext>
            </a:extLst>
          </p:cNvPr>
          <p:cNvPicPr>
            <a:picLocks noChangeAspect="1"/>
          </p:cNvPicPr>
          <p:nvPr/>
        </p:nvPicPr>
        <p:blipFill rotWithShape="1">
          <a:blip r:embed="rId2"/>
          <a:srcRect l="2350" t="69029" r="9406"/>
          <a:stretch/>
        </p:blipFill>
        <p:spPr>
          <a:xfrm>
            <a:off x="801189" y="2249487"/>
            <a:ext cx="10119360" cy="321804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CE37950-F932-419C-9021-EACF132D1A19}"/>
                  </a:ext>
                </a:extLst>
              </p14:cNvPr>
              <p14:cNvContentPartPr/>
              <p14:nvPr/>
            </p14:nvContentPartPr>
            <p14:xfrm>
              <a:off x="1702168" y="2500310"/>
              <a:ext cx="5370480" cy="283680"/>
            </p14:xfrm>
          </p:contentPart>
        </mc:Choice>
        <mc:Fallback xmlns="">
          <p:pic>
            <p:nvPicPr>
              <p:cNvPr id="6" name="Ink 5">
                <a:extLst>
                  <a:ext uri="{FF2B5EF4-FFF2-40B4-BE49-F238E27FC236}">
                    <a16:creationId xmlns:a16="http://schemas.microsoft.com/office/drawing/2014/main" id="{7CE37950-F932-419C-9021-EACF132D1A19}"/>
                  </a:ext>
                </a:extLst>
              </p:cNvPr>
              <p:cNvPicPr/>
              <p:nvPr/>
            </p:nvPicPr>
            <p:blipFill>
              <a:blip r:embed="rId4"/>
              <a:stretch>
                <a:fillRect/>
              </a:stretch>
            </p:blipFill>
            <p:spPr>
              <a:xfrm>
                <a:off x="1612168" y="2320310"/>
                <a:ext cx="5550120" cy="64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80D3C47-363B-4EE5-AFC4-765D35AB0A78}"/>
                  </a:ext>
                </a:extLst>
              </p14:cNvPr>
              <p14:cNvContentPartPr/>
              <p14:nvPr/>
            </p14:nvContentPartPr>
            <p14:xfrm>
              <a:off x="4562368" y="2593910"/>
              <a:ext cx="360" cy="360"/>
            </p14:xfrm>
          </p:contentPart>
        </mc:Choice>
        <mc:Fallback xmlns="">
          <p:pic>
            <p:nvPicPr>
              <p:cNvPr id="7" name="Ink 6">
                <a:extLst>
                  <a:ext uri="{FF2B5EF4-FFF2-40B4-BE49-F238E27FC236}">
                    <a16:creationId xmlns:a16="http://schemas.microsoft.com/office/drawing/2014/main" id="{980D3C47-363B-4EE5-AFC4-765D35AB0A78}"/>
                  </a:ext>
                </a:extLst>
              </p:cNvPr>
              <p:cNvPicPr/>
              <p:nvPr/>
            </p:nvPicPr>
            <p:blipFill>
              <a:blip r:embed="rId6"/>
              <a:stretch>
                <a:fillRect/>
              </a:stretch>
            </p:blipFill>
            <p:spPr>
              <a:xfrm>
                <a:off x="4472368" y="241391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BA76D4C-7AF7-40E8-8374-9FE264755B71}"/>
                  </a:ext>
                </a:extLst>
              </p14:cNvPr>
              <p14:cNvContentPartPr/>
              <p14:nvPr/>
            </p14:nvContentPartPr>
            <p14:xfrm>
              <a:off x="5047648" y="2575190"/>
              <a:ext cx="360" cy="360"/>
            </p14:xfrm>
          </p:contentPart>
        </mc:Choice>
        <mc:Fallback xmlns="">
          <p:pic>
            <p:nvPicPr>
              <p:cNvPr id="8" name="Ink 7">
                <a:extLst>
                  <a:ext uri="{FF2B5EF4-FFF2-40B4-BE49-F238E27FC236}">
                    <a16:creationId xmlns:a16="http://schemas.microsoft.com/office/drawing/2014/main" id="{6BA76D4C-7AF7-40E8-8374-9FE264755B71}"/>
                  </a:ext>
                </a:extLst>
              </p:cNvPr>
              <p:cNvPicPr/>
              <p:nvPr/>
            </p:nvPicPr>
            <p:blipFill>
              <a:blip r:embed="rId6"/>
              <a:stretch>
                <a:fillRect/>
              </a:stretch>
            </p:blipFill>
            <p:spPr>
              <a:xfrm>
                <a:off x="4958008" y="239555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8747A2C3-B9D9-419C-B514-9ABCCA97C3FC}"/>
                  </a:ext>
                </a:extLst>
              </p14:cNvPr>
              <p14:cNvContentPartPr/>
              <p14:nvPr/>
            </p14:nvContentPartPr>
            <p14:xfrm>
              <a:off x="4637248" y="2732510"/>
              <a:ext cx="940320" cy="67320"/>
            </p14:xfrm>
          </p:contentPart>
        </mc:Choice>
        <mc:Fallback xmlns="">
          <p:pic>
            <p:nvPicPr>
              <p:cNvPr id="9" name="Ink 8">
                <a:extLst>
                  <a:ext uri="{FF2B5EF4-FFF2-40B4-BE49-F238E27FC236}">
                    <a16:creationId xmlns:a16="http://schemas.microsoft.com/office/drawing/2014/main" id="{8747A2C3-B9D9-419C-B514-9ABCCA97C3FC}"/>
                  </a:ext>
                </a:extLst>
              </p:cNvPr>
              <p:cNvPicPr/>
              <p:nvPr/>
            </p:nvPicPr>
            <p:blipFill>
              <a:blip r:embed="rId9"/>
              <a:stretch>
                <a:fillRect/>
              </a:stretch>
            </p:blipFill>
            <p:spPr>
              <a:xfrm>
                <a:off x="4547608" y="2552510"/>
                <a:ext cx="1119960" cy="426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195D9991-41F5-49E7-B385-12E302E24703}"/>
                  </a:ext>
                </a:extLst>
              </p14:cNvPr>
              <p14:cNvContentPartPr/>
              <p14:nvPr/>
            </p14:nvContentPartPr>
            <p14:xfrm>
              <a:off x="7473328" y="3226070"/>
              <a:ext cx="3365640" cy="67680"/>
            </p14:xfrm>
          </p:contentPart>
        </mc:Choice>
        <mc:Fallback xmlns="">
          <p:pic>
            <p:nvPicPr>
              <p:cNvPr id="10" name="Ink 9">
                <a:extLst>
                  <a:ext uri="{FF2B5EF4-FFF2-40B4-BE49-F238E27FC236}">
                    <a16:creationId xmlns:a16="http://schemas.microsoft.com/office/drawing/2014/main" id="{195D9991-41F5-49E7-B385-12E302E24703}"/>
                  </a:ext>
                </a:extLst>
              </p:cNvPr>
              <p:cNvPicPr/>
              <p:nvPr/>
            </p:nvPicPr>
            <p:blipFill>
              <a:blip r:embed="rId11"/>
              <a:stretch>
                <a:fillRect/>
              </a:stretch>
            </p:blipFill>
            <p:spPr>
              <a:xfrm>
                <a:off x="7383688" y="3046430"/>
                <a:ext cx="3545280" cy="427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AEE2A7EB-3C84-412F-B0D6-4B3E79E3B042}"/>
                  </a:ext>
                </a:extLst>
              </p14:cNvPr>
              <p14:cNvContentPartPr/>
              <p14:nvPr/>
            </p14:nvContentPartPr>
            <p14:xfrm>
              <a:off x="2080528" y="4935350"/>
              <a:ext cx="8702280" cy="252360"/>
            </p14:xfrm>
          </p:contentPart>
        </mc:Choice>
        <mc:Fallback xmlns="">
          <p:pic>
            <p:nvPicPr>
              <p:cNvPr id="11" name="Ink 10">
                <a:extLst>
                  <a:ext uri="{FF2B5EF4-FFF2-40B4-BE49-F238E27FC236}">
                    <a16:creationId xmlns:a16="http://schemas.microsoft.com/office/drawing/2014/main" id="{AEE2A7EB-3C84-412F-B0D6-4B3E79E3B042}"/>
                  </a:ext>
                </a:extLst>
              </p:cNvPr>
              <p:cNvPicPr/>
              <p:nvPr/>
            </p:nvPicPr>
            <p:blipFill>
              <a:blip r:embed="rId13"/>
              <a:stretch>
                <a:fillRect/>
              </a:stretch>
            </p:blipFill>
            <p:spPr>
              <a:xfrm>
                <a:off x="1990888" y="4755710"/>
                <a:ext cx="8881920" cy="612000"/>
              </a:xfrm>
              <a:prstGeom prst="rect">
                <a:avLst/>
              </a:prstGeom>
            </p:spPr>
          </p:pic>
        </mc:Fallback>
      </mc:AlternateContent>
    </p:spTree>
    <p:extLst>
      <p:ext uri="{BB962C8B-B14F-4D97-AF65-F5344CB8AC3E}">
        <p14:creationId xmlns:p14="http://schemas.microsoft.com/office/powerpoint/2010/main" val="19455234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9">
            <a:extLst>
              <a:ext uri="{FF2B5EF4-FFF2-40B4-BE49-F238E27FC236}">
                <a16:creationId xmlns:a16="http://schemas.microsoft.com/office/drawing/2014/main" id="{DB98A9CC-3726-454D-B610-FC0A901FC779}"/>
              </a:ext>
            </a:extLst>
          </p:cNvPr>
          <p:cNvSpPr txBox="1">
            <a:spLocks noChangeArrowheads="1"/>
          </p:cNvSpPr>
          <p:nvPr/>
        </p:nvSpPr>
        <p:spPr bwMode="auto">
          <a:xfrm>
            <a:off x="653144" y="304801"/>
            <a:ext cx="9868734" cy="264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44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الوسائل السياسية</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2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1-الوسائل السياسية في المجال الداخلي </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r>
              <a:rPr kumimoji="0" lang="ar-SA" altLang="en-US" sz="3200" b="1" i="0" u="sng"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rPr>
              <a:t>2-الوسائل السياسية في المجال الخارجي</a:t>
            </a:r>
          </a:p>
          <a:p>
            <a:pPr marL="228600" marR="0" lvl="0" indent="0" algn="ctr" defTabSz="914400" rtl="1" eaLnBrk="1" fontAlgn="base" latinLnBrk="0" hangingPunct="1">
              <a:lnSpc>
                <a:spcPct val="115000"/>
              </a:lnSpc>
              <a:spcBef>
                <a:spcPts val="400"/>
              </a:spcBef>
              <a:spcAft>
                <a:spcPts val="40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Ali-A-Samik" pitchFamily="2" charset="0"/>
            </a:endParaRPr>
          </a:p>
        </p:txBody>
      </p:sp>
      <p:graphicFrame>
        <p:nvGraphicFramePr>
          <p:cNvPr id="3" name="Diagram 2">
            <a:extLst>
              <a:ext uri="{FF2B5EF4-FFF2-40B4-BE49-F238E27FC236}">
                <a16:creationId xmlns:a16="http://schemas.microsoft.com/office/drawing/2014/main" id="{D887CF8E-5CCC-4E98-88DA-808D75DC0F41}"/>
              </a:ext>
            </a:extLst>
          </p:cNvPr>
          <p:cNvGraphicFramePr/>
          <p:nvPr/>
        </p:nvGraphicFramePr>
        <p:xfrm>
          <a:off x="849087" y="1397000"/>
          <a:ext cx="10907484"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1843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49C6EEF-64A3-44BB-8620-664EF3BFE8D4}"/>
              </a:ext>
            </a:extLst>
          </p:cNvPr>
          <p:cNvPicPr>
            <a:picLocks noChangeAspect="1"/>
          </p:cNvPicPr>
          <p:nvPr/>
        </p:nvPicPr>
        <p:blipFill rotWithShape="1">
          <a:blip r:embed="rId2"/>
          <a:srcRect l="10273" t="21473" r="9779" b="37501"/>
          <a:stretch/>
        </p:blipFill>
        <p:spPr>
          <a:xfrm>
            <a:off x="849085" y="1720749"/>
            <a:ext cx="10898155" cy="2216769"/>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CCFB9EF-7B03-447E-ADB9-DCF56B96F637}"/>
                  </a:ext>
                </a:extLst>
              </p14:cNvPr>
              <p14:cNvContentPartPr/>
              <p14:nvPr/>
            </p14:nvContentPartPr>
            <p14:xfrm>
              <a:off x="9414448" y="3415070"/>
              <a:ext cx="360" cy="360"/>
            </p14:xfrm>
          </p:contentPart>
        </mc:Choice>
        <mc:Fallback xmlns="">
          <p:pic>
            <p:nvPicPr>
              <p:cNvPr id="4" name="Ink 3">
                <a:extLst>
                  <a:ext uri="{FF2B5EF4-FFF2-40B4-BE49-F238E27FC236}">
                    <a16:creationId xmlns:a16="http://schemas.microsoft.com/office/drawing/2014/main" id="{FCCFB9EF-7B03-447E-ADB9-DCF56B96F637}"/>
                  </a:ext>
                </a:extLst>
              </p:cNvPr>
              <p:cNvPicPr/>
              <p:nvPr/>
            </p:nvPicPr>
            <p:blipFill>
              <a:blip r:embed="rId4"/>
              <a:stretch>
                <a:fillRect/>
              </a:stretch>
            </p:blipFill>
            <p:spPr>
              <a:xfrm>
                <a:off x="9324448" y="3235070"/>
                <a:ext cx="180000" cy="360000"/>
              </a:xfrm>
              <a:prstGeom prst="rect">
                <a:avLst/>
              </a:prstGeom>
            </p:spPr>
          </p:pic>
        </mc:Fallback>
      </mc:AlternateContent>
    </p:spTree>
    <p:extLst>
      <p:ext uri="{BB962C8B-B14F-4D97-AF65-F5344CB8AC3E}">
        <p14:creationId xmlns:p14="http://schemas.microsoft.com/office/powerpoint/2010/main" val="32034920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B717FCC-CA43-4ABF-A2E1-68892BFA2C47}"/>
              </a:ext>
            </a:extLst>
          </p:cNvPr>
          <p:cNvPicPr>
            <a:picLocks noChangeAspect="1"/>
          </p:cNvPicPr>
          <p:nvPr/>
        </p:nvPicPr>
        <p:blipFill rotWithShape="1">
          <a:blip r:embed="rId2"/>
          <a:srcRect l="7260" t="4374" r="5284" b="59021"/>
          <a:stretch/>
        </p:blipFill>
        <p:spPr>
          <a:xfrm>
            <a:off x="1141411" y="1268963"/>
            <a:ext cx="10755119" cy="3032449"/>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424B431-B47B-43FA-8C5B-E356840FBA17}"/>
                  </a:ext>
                </a:extLst>
              </p14:cNvPr>
              <p14:cNvContentPartPr/>
              <p14:nvPr/>
            </p14:nvContentPartPr>
            <p14:xfrm>
              <a:off x="4796008" y="2611910"/>
              <a:ext cx="5728680" cy="150480"/>
            </p14:xfrm>
          </p:contentPart>
        </mc:Choice>
        <mc:Fallback xmlns="">
          <p:pic>
            <p:nvPicPr>
              <p:cNvPr id="4" name="Ink 3">
                <a:extLst>
                  <a:ext uri="{FF2B5EF4-FFF2-40B4-BE49-F238E27FC236}">
                    <a16:creationId xmlns:a16="http://schemas.microsoft.com/office/drawing/2014/main" id="{F424B431-B47B-43FA-8C5B-E356840FBA17}"/>
                  </a:ext>
                </a:extLst>
              </p:cNvPr>
              <p:cNvPicPr/>
              <p:nvPr/>
            </p:nvPicPr>
            <p:blipFill>
              <a:blip r:embed="rId4"/>
              <a:stretch>
                <a:fillRect/>
              </a:stretch>
            </p:blipFill>
            <p:spPr>
              <a:xfrm>
                <a:off x="4706008" y="2431910"/>
                <a:ext cx="5908320" cy="510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947E212D-3B45-466B-879A-7AE4200F3753}"/>
                  </a:ext>
                </a:extLst>
              </p14:cNvPr>
              <p14:cNvContentPartPr/>
              <p14:nvPr/>
            </p14:nvContentPartPr>
            <p14:xfrm>
              <a:off x="1792168" y="3601550"/>
              <a:ext cx="3470400" cy="121680"/>
            </p14:xfrm>
          </p:contentPart>
        </mc:Choice>
        <mc:Fallback xmlns="">
          <p:pic>
            <p:nvPicPr>
              <p:cNvPr id="6" name="Ink 5">
                <a:extLst>
                  <a:ext uri="{FF2B5EF4-FFF2-40B4-BE49-F238E27FC236}">
                    <a16:creationId xmlns:a16="http://schemas.microsoft.com/office/drawing/2014/main" id="{947E212D-3B45-466B-879A-7AE4200F3753}"/>
                  </a:ext>
                </a:extLst>
              </p:cNvPr>
              <p:cNvPicPr/>
              <p:nvPr/>
            </p:nvPicPr>
            <p:blipFill>
              <a:blip r:embed="rId6"/>
              <a:stretch>
                <a:fillRect/>
              </a:stretch>
            </p:blipFill>
            <p:spPr>
              <a:xfrm>
                <a:off x="1702528" y="3421550"/>
                <a:ext cx="3650040" cy="481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8D24F2D-7B85-4EA5-A093-7AE67AFE95E9}"/>
                  </a:ext>
                </a:extLst>
              </p14:cNvPr>
              <p14:cNvContentPartPr/>
              <p14:nvPr/>
            </p14:nvContentPartPr>
            <p14:xfrm>
              <a:off x="8677528" y="3927350"/>
              <a:ext cx="2782080" cy="178920"/>
            </p14:xfrm>
          </p:contentPart>
        </mc:Choice>
        <mc:Fallback xmlns="">
          <p:pic>
            <p:nvPicPr>
              <p:cNvPr id="7" name="Ink 6">
                <a:extLst>
                  <a:ext uri="{FF2B5EF4-FFF2-40B4-BE49-F238E27FC236}">
                    <a16:creationId xmlns:a16="http://schemas.microsoft.com/office/drawing/2014/main" id="{F8D24F2D-7B85-4EA5-A093-7AE67AFE95E9}"/>
                  </a:ext>
                </a:extLst>
              </p:cNvPr>
              <p:cNvPicPr/>
              <p:nvPr/>
            </p:nvPicPr>
            <p:blipFill>
              <a:blip r:embed="rId8"/>
              <a:stretch>
                <a:fillRect/>
              </a:stretch>
            </p:blipFill>
            <p:spPr>
              <a:xfrm>
                <a:off x="8587528" y="3747710"/>
                <a:ext cx="2961720" cy="538560"/>
              </a:xfrm>
              <a:prstGeom prst="rect">
                <a:avLst/>
              </a:prstGeom>
            </p:spPr>
          </p:pic>
        </mc:Fallback>
      </mc:AlternateContent>
    </p:spTree>
    <p:extLst>
      <p:ext uri="{BB962C8B-B14F-4D97-AF65-F5344CB8AC3E}">
        <p14:creationId xmlns:p14="http://schemas.microsoft.com/office/powerpoint/2010/main" val="27780314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B717FCC-CA43-4ABF-A2E1-68892BFA2C47}"/>
              </a:ext>
            </a:extLst>
          </p:cNvPr>
          <p:cNvPicPr>
            <a:picLocks noChangeAspect="1"/>
          </p:cNvPicPr>
          <p:nvPr/>
        </p:nvPicPr>
        <p:blipFill rotWithShape="1">
          <a:blip r:embed="rId2"/>
          <a:srcRect l="8979" t="61004" r="7907" b="16413"/>
          <a:stretch/>
        </p:blipFill>
        <p:spPr>
          <a:xfrm>
            <a:off x="354563" y="765110"/>
            <a:ext cx="11485984" cy="3312368"/>
          </a:xfrm>
          <a:prstGeom prst="rect">
            <a:avLst/>
          </a:prstGeom>
          <a:ln>
            <a:noFill/>
          </a:ln>
          <a:effectLst>
            <a:softEdge rad="112500"/>
          </a:effectLst>
        </p:spPr>
      </p:pic>
    </p:spTree>
    <p:extLst>
      <p:ext uri="{BB962C8B-B14F-4D97-AF65-F5344CB8AC3E}">
        <p14:creationId xmlns:p14="http://schemas.microsoft.com/office/powerpoint/2010/main" val="6145290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D8E6F1-1E72-47E2-AD5E-83203709D9F2}"/>
              </a:ext>
            </a:extLst>
          </p:cNvPr>
          <p:cNvPicPr>
            <a:picLocks noChangeAspect="1"/>
          </p:cNvPicPr>
          <p:nvPr/>
        </p:nvPicPr>
        <p:blipFill rotWithShape="1">
          <a:blip r:embed="rId2"/>
          <a:srcRect t="57586" b="1"/>
          <a:stretch/>
        </p:blipFill>
        <p:spPr>
          <a:xfrm>
            <a:off x="699796" y="2006082"/>
            <a:ext cx="10101135" cy="2593910"/>
          </a:xfrm>
          <a:prstGeom prst="rect">
            <a:avLst/>
          </a:prstGeom>
        </p:spPr>
      </p:pic>
    </p:spTree>
    <p:extLst>
      <p:ext uri="{BB962C8B-B14F-4D97-AF65-F5344CB8AC3E}">
        <p14:creationId xmlns:p14="http://schemas.microsoft.com/office/powerpoint/2010/main" val="28420559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02B3A09-451A-473F-9B25-5148356A4EC5}"/>
              </a:ext>
            </a:extLst>
          </p:cNvPr>
          <p:cNvPicPr>
            <a:picLocks noChangeAspect="1"/>
          </p:cNvPicPr>
          <p:nvPr/>
        </p:nvPicPr>
        <p:blipFill rotWithShape="1">
          <a:blip r:embed="rId2"/>
          <a:srcRect l="7733" t="70900" r="4084" b="8567"/>
          <a:stretch/>
        </p:blipFill>
        <p:spPr>
          <a:xfrm>
            <a:off x="608353" y="727788"/>
            <a:ext cx="10961606" cy="1478570"/>
          </a:xfrm>
          <a:prstGeom prst="rect">
            <a:avLst/>
          </a:prstGeom>
          <a:ln>
            <a:noFill/>
          </a:ln>
          <a:effectLst>
            <a:softEdge rad="112500"/>
          </a:effectLst>
        </p:spPr>
      </p:pic>
      <p:pic>
        <p:nvPicPr>
          <p:cNvPr id="4" name="Picture 3">
            <a:extLst>
              <a:ext uri="{FF2B5EF4-FFF2-40B4-BE49-F238E27FC236}">
                <a16:creationId xmlns:a16="http://schemas.microsoft.com/office/drawing/2014/main" id="{6BF997A6-63F4-4D9B-A503-D1EF41A5CADC}"/>
              </a:ext>
            </a:extLst>
          </p:cNvPr>
          <p:cNvPicPr>
            <a:picLocks noChangeAspect="1"/>
          </p:cNvPicPr>
          <p:nvPr/>
        </p:nvPicPr>
        <p:blipFill rotWithShape="1">
          <a:blip r:embed="rId3"/>
          <a:srcRect l="8032" r="6938"/>
          <a:stretch/>
        </p:blipFill>
        <p:spPr>
          <a:xfrm>
            <a:off x="608354" y="2837225"/>
            <a:ext cx="11166880" cy="2369257"/>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9EBAEB1-F2C1-4777-AF4A-F21A06E4B34A}"/>
                  </a:ext>
                </a:extLst>
              </p14:cNvPr>
              <p14:cNvContentPartPr/>
              <p14:nvPr/>
            </p14:nvContentPartPr>
            <p14:xfrm>
              <a:off x="937528" y="3359630"/>
              <a:ext cx="3814200" cy="103680"/>
            </p14:xfrm>
          </p:contentPart>
        </mc:Choice>
        <mc:Fallback xmlns="">
          <p:pic>
            <p:nvPicPr>
              <p:cNvPr id="6" name="Ink 5">
                <a:extLst>
                  <a:ext uri="{FF2B5EF4-FFF2-40B4-BE49-F238E27FC236}">
                    <a16:creationId xmlns:a16="http://schemas.microsoft.com/office/drawing/2014/main" id="{D9EBAEB1-F2C1-4777-AF4A-F21A06E4B34A}"/>
                  </a:ext>
                </a:extLst>
              </p:cNvPr>
              <p:cNvPicPr/>
              <p:nvPr/>
            </p:nvPicPr>
            <p:blipFill>
              <a:blip r:embed="rId5"/>
              <a:stretch>
                <a:fillRect/>
              </a:stretch>
            </p:blipFill>
            <p:spPr>
              <a:xfrm>
                <a:off x="847888" y="3179990"/>
                <a:ext cx="399384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B2E9E602-BE0E-4244-AF47-8B3B60557EDE}"/>
                  </a:ext>
                </a:extLst>
              </p14:cNvPr>
              <p14:cNvContentPartPr/>
              <p14:nvPr/>
            </p14:nvContentPartPr>
            <p14:xfrm>
              <a:off x="3630328" y="4132550"/>
              <a:ext cx="7525800" cy="149400"/>
            </p14:xfrm>
          </p:contentPart>
        </mc:Choice>
        <mc:Fallback xmlns="">
          <p:pic>
            <p:nvPicPr>
              <p:cNvPr id="7" name="Ink 6">
                <a:extLst>
                  <a:ext uri="{FF2B5EF4-FFF2-40B4-BE49-F238E27FC236}">
                    <a16:creationId xmlns:a16="http://schemas.microsoft.com/office/drawing/2014/main" id="{B2E9E602-BE0E-4244-AF47-8B3B60557EDE}"/>
                  </a:ext>
                </a:extLst>
              </p:cNvPr>
              <p:cNvPicPr/>
              <p:nvPr/>
            </p:nvPicPr>
            <p:blipFill>
              <a:blip r:embed="rId7"/>
              <a:stretch>
                <a:fillRect/>
              </a:stretch>
            </p:blipFill>
            <p:spPr>
              <a:xfrm>
                <a:off x="3540688" y="3952910"/>
                <a:ext cx="770544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FF3FAD0-9ECB-4CA1-B2E8-526D0775D48A}"/>
                  </a:ext>
                </a:extLst>
              </p14:cNvPr>
              <p14:cNvContentPartPr/>
              <p14:nvPr/>
            </p14:nvContentPartPr>
            <p14:xfrm>
              <a:off x="7268488" y="4805750"/>
              <a:ext cx="3626280" cy="302400"/>
            </p14:xfrm>
          </p:contentPart>
        </mc:Choice>
        <mc:Fallback xmlns="">
          <p:pic>
            <p:nvPicPr>
              <p:cNvPr id="8" name="Ink 7">
                <a:extLst>
                  <a:ext uri="{FF2B5EF4-FFF2-40B4-BE49-F238E27FC236}">
                    <a16:creationId xmlns:a16="http://schemas.microsoft.com/office/drawing/2014/main" id="{1FF3FAD0-9ECB-4CA1-B2E8-526D0775D48A}"/>
                  </a:ext>
                </a:extLst>
              </p:cNvPr>
              <p:cNvPicPr/>
              <p:nvPr/>
            </p:nvPicPr>
            <p:blipFill>
              <a:blip r:embed="rId9"/>
              <a:stretch>
                <a:fillRect/>
              </a:stretch>
            </p:blipFill>
            <p:spPr>
              <a:xfrm>
                <a:off x="7178488" y="4626110"/>
                <a:ext cx="3805920" cy="662040"/>
              </a:xfrm>
              <a:prstGeom prst="rect">
                <a:avLst/>
              </a:prstGeom>
            </p:spPr>
          </p:pic>
        </mc:Fallback>
      </mc:AlternateContent>
    </p:spTree>
    <p:extLst>
      <p:ext uri="{BB962C8B-B14F-4D97-AF65-F5344CB8AC3E}">
        <p14:creationId xmlns:p14="http://schemas.microsoft.com/office/powerpoint/2010/main" val="23140533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9A4F7C1-E02D-4F44-A64D-7400C0824B4A}"/>
              </a:ext>
            </a:extLst>
          </p:cNvPr>
          <p:cNvPicPr>
            <a:picLocks noChangeAspect="1"/>
          </p:cNvPicPr>
          <p:nvPr/>
        </p:nvPicPr>
        <p:blipFill rotWithShape="1">
          <a:blip r:embed="rId2"/>
          <a:srcRect l="10252" t="50000" r="7345" b="37010"/>
          <a:stretch/>
        </p:blipFill>
        <p:spPr>
          <a:xfrm>
            <a:off x="597160" y="1286686"/>
            <a:ext cx="10384350" cy="1966923"/>
          </a:xfrm>
          <a:prstGeom prst="rect">
            <a:avLst/>
          </a:prstGeom>
        </p:spPr>
      </p:pic>
      <p:pic>
        <p:nvPicPr>
          <p:cNvPr id="4" name="Picture 3">
            <a:extLst>
              <a:ext uri="{FF2B5EF4-FFF2-40B4-BE49-F238E27FC236}">
                <a16:creationId xmlns:a16="http://schemas.microsoft.com/office/drawing/2014/main" id="{D4C8705E-0652-4DBC-BCEC-58A98780038B}"/>
              </a:ext>
            </a:extLst>
          </p:cNvPr>
          <p:cNvPicPr>
            <a:picLocks noChangeAspect="1"/>
          </p:cNvPicPr>
          <p:nvPr/>
        </p:nvPicPr>
        <p:blipFill rotWithShape="1">
          <a:blip r:embed="rId3"/>
          <a:srcRect l="10810" r="5830" b="10371"/>
          <a:stretch/>
        </p:blipFill>
        <p:spPr>
          <a:xfrm>
            <a:off x="671804" y="3604391"/>
            <a:ext cx="10454445" cy="2635091"/>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DCE73BC-F745-4C1F-9A6C-B5BAC0F4AE4D}"/>
                  </a:ext>
                </a:extLst>
              </p14:cNvPr>
              <p14:cNvContentPartPr/>
              <p14:nvPr/>
            </p14:nvContentPartPr>
            <p14:xfrm>
              <a:off x="5113528" y="2178470"/>
              <a:ext cx="6012720" cy="127800"/>
            </p14:xfrm>
          </p:contentPart>
        </mc:Choice>
        <mc:Fallback xmlns="">
          <p:pic>
            <p:nvPicPr>
              <p:cNvPr id="6" name="Ink 5">
                <a:extLst>
                  <a:ext uri="{FF2B5EF4-FFF2-40B4-BE49-F238E27FC236}">
                    <a16:creationId xmlns:a16="http://schemas.microsoft.com/office/drawing/2014/main" id="{1DCE73BC-F745-4C1F-9A6C-B5BAC0F4AE4D}"/>
                  </a:ext>
                </a:extLst>
              </p:cNvPr>
              <p:cNvPicPr/>
              <p:nvPr/>
            </p:nvPicPr>
            <p:blipFill>
              <a:blip r:embed="rId5"/>
              <a:stretch>
                <a:fillRect/>
              </a:stretch>
            </p:blipFill>
            <p:spPr>
              <a:xfrm>
                <a:off x="5023888" y="1998470"/>
                <a:ext cx="6192360" cy="487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44FE0FA-20EE-4ACC-89FD-FFD2F93D0313}"/>
                  </a:ext>
                </a:extLst>
              </p14:cNvPr>
              <p14:cNvContentPartPr/>
              <p14:nvPr/>
            </p14:nvContentPartPr>
            <p14:xfrm>
              <a:off x="4816528" y="3873710"/>
              <a:ext cx="6253920" cy="201960"/>
            </p14:xfrm>
          </p:contentPart>
        </mc:Choice>
        <mc:Fallback xmlns="">
          <p:pic>
            <p:nvPicPr>
              <p:cNvPr id="7" name="Ink 6">
                <a:extLst>
                  <a:ext uri="{FF2B5EF4-FFF2-40B4-BE49-F238E27FC236}">
                    <a16:creationId xmlns:a16="http://schemas.microsoft.com/office/drawing/2014/main" id="{E44FE0FA-20EE-4ACC-89FD-FFD2F93D0313}"/>
                  </a:ext>
                </a:extLst>
              </p:cNvPr>
              <p:cNvPicPr/>
              <p:nvPr/>
            </p:nvPicPr>
            <p:blipFill>
              <a:blip r:embed="rId7"/>
              <a:stretch>
                <a:fillRect/>
              </a:stretch>
            </p:blipFill>
            <p:spPr>
              <a:xfrm>
                <a:off x="4726528" y="3693710"/>
                <a:ext cx="6433560" cy="561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9A06EC0-7B2C-4215-9261-1F223D6B21AB}"/>
                  </a:ext>
                </a:extLst>
              </p14:cNvPr>
              <p14:cNvContentPartPr/>
              <p14:nvPr/>
            </p14:nvContentPartPr>
            <p14:xfrm>
              <a:off x="2910644" y="4491597"/>
              <a:ext cx="5334840" cy="114840"/>
            </p14:xfrm>
          </p:contentPart>
        </mc:Choice>
        <mc:Fallback xmlns="">
          <p:pic>
            <p:nvPicPr>
              <p:cNvPr id="8" name="Ink 7">
                <a:extLst>
                  <a:ext uri="{FF2B5EF4-FFF2-40B4-BE49-F238E27FC236}">
                    <a16:creationId xmlns:a16="http://schemas.microsoft.com/office/drawing/2014/main" id="{69A06EC0-7B2C-4215-9261-1F223D6B21AB}"/>
                  </a:ext>
                </a:extLst>
              </p:cNvPr>
              <p:cNvPicPr/>
              <p:nvPr/>
            </p:nvPicPr>
            <p:blipFill>
              <a:blip r:embed="rId9"/>
              <a:stretch>
                <a:fillRect/>
              </a:stretch>
            </p:blipFill>
            <p:spPr>
              <a:xfrm>
                <a:off x="2820644" y="4311597"/>
                <a:ext cx="5514480" cy="474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157ECE72-A813-455F-92C3-78AEBCC7340B}"/>
                  </a:ext>
                </a:extLst>
              </p14:cNvPr>
              <p14:cNvContentPartPr/>
              <p14:nvPr/>
            </p14:nvContentPartPr>
            <p14:xfrm>
              <a:off x="3383526" y="5116109"/>
              <a:ext cx="5031000" cy="108000"/>
            </p14:xfrm>
          </p:contentPart>
        </mc:Choice>
        <mc:Fallback xmlns="">
          <p:pic>
            <p:nvPicPr>
              <p:cNvPr id="9" name="Ink 8">
                <a:extLst>
                  <a:ext uri="{FF2B5EF4-FFF2-40B4-BE49-F238E27FC236}">
                    <a16:creationId xmlns:a16="http://schemas.microsoft.com/office/drawing/2014/main" id="{157ECE72-A813-455F-92C3-78AEBCC7340B}"/>
                  </a:ext>
                </a:extLst>
              </p:cNvPr>
              <p:cNvPicPr/>
              <p:nvPr/>
            </p:nvPicPr>
            <p:blipFill>
              <a:blip r:embed="rId11"/>
              <a:stretch>
                <a:fillRect/>
              </a:stretch>
            </p:blipFill>
            <p:spPr>
              <a:xfrm>
                <a:off x="3293526" y="4936109"/>
                <a:ext cx="5210640" cy="467640"/>
              </a:xfrm>
              <a:prstGeom prst="rect">
                <a:avLst/>
              </a:prstGeom>
            </p:spPr>
          </p:pic>
        </mc:Fallback>
      </mc:AlternateContent>
    </p:spTree>
    <p:extLst>
      <p:ext uri="{BB962C8B-B14F-4D97-AF65-F5344CB8AC3E}">
        <p14:creationId xmlns:p14="http://schemas.microsoft.com/office/powerpoint/2010/main" val="2685431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pPr algn="ctr" rtl="1"/>
            <a:r>
              <a:rPr lang="ar-SA" b="1" dirty="0">
                <a:solidFill>
                  <a:schemeClr val="bg1"/>
                </a:solidFill>
                <a:highlight>
                  <a:srgbClr val="FFFF00"/>
                </a:highlight>
              </a:rPr>
              <a:t>ثالثا: لجنة تقصي الحقائق</a:t>
            </a:r>
            <a:endParaRPr lang="en-US" b="1" dirty="0">
              <a:solidFill>
                <a:schemeClr val="bg1"/>
              </a:solidFill>
              <a:highlight>
                <a:srgbClr val="FFFF00"/>
              </a:highlight>
            </a:endParaRPr>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EC543F-83E8-4943-B0E5-5FE99A07D50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7944" t="18398" r="7671" b="65087"/>
          <a:stretch/>
        </p:blipFill>
        <p:spPr>
          <a:xfrm>
            <a:off x="360361" y="1754154"/>
            <a:ext cx="11468099" cy="2603241"/>
          </a:xfrm>
          <a:prstGeom prst="rect">
            <a:avLst/>
          </a:prstGeom>
          <a:ln>
            <a:noFill/>
          </a:ln>
          <a:effectLst>
            <a:softEdge rad="112500"/>
          </a:effectLst>
        </p:spPr>
      </p:pic>
    </p:spTree>
    <p:extLst>
      <p:ext uri="{BB962C8B-B14F-4D97-AF65-F5344CB8AC3E}">
        <p14:creationId xmlns:p14="http://schemas.microsoft.com/office/powerpoint/2010/main" val="34970502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6908110-BC28-E2F1-9070-52404A800F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877" y="277091"/>
            <a:ext cx="10142246" cy="6086764"/>
          </a:xfrm>
        </p:spPr>
      </p:pic>
      <p:sp>
        <p:nvSpPr>
          <p:cNvPr id="4" name="Date Placeholder 3">
            <a:extLst>
              <a:ext uri="{FF2B5EF4-FFF2-40B4-BE49-F238E27FC236}">
                <a16:creationId xmlns:a16="http://schemas.microsoft.com/office/drawing/2014/main" id="{A366E8F2-BB4E-B475-EB05-B93C8FC06643}"/>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39FA39E5-8EE8-8091-C346-6BD3F493DA4F}"/>
              </a:ext>
            </a:extLst>
          </p:cNvPr>
          <p:cNvSpPr>
            <a:spLocks noGrp="1"/>
          </p:cNvSpPr>
          <p:nvPr>
            <p:ph type="sldNum" sz="quarter" idx="12"/>
          </p:nvPr>
        </p:nvSpPr>
        <p:spPr/>
        <p:txBody>
          <a:bodyPr/>
          <a:lstStyle/>
          <a:p>
            <a:pPr>
              <a:defRPr/>
            </a:pPr>
            <a:fld id="{FF31D7A4-D898-45EE-A852-C051C11014A8}" type="slidenum">
              <a:rPr lang="ar-SA" altLang="en-US" smtClean="0"/>
              <a:pPr>
                <a:defRPr/>
              </a:pPr>
              <a:t>23</a:t>
            </a:fld>
            <a:endParaRPr lang="en-US" altLang="en-US"/>
          </a:p>
        </p:txBody>
      </p:sp>
    </p:spTree>
    <p:extLst>
      <p:ext uri="{BB962C8B-B14F-4D97-AF65-F5344CB8AC3E}">
        <p14:creationId xmlns:p14="http://schemas.microsoft.com/office/powerpoint/2010/main" val="1481491189"/>
      </p:ext>
    </p:extLst>
  </p:cSld>
  <p:clrMapOvr>
    <a:masterClrMapping/>
  </p:clrMapOvr>
  <p:transition spd="slow">
    <p:push dir="u"/>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EC543F-83E8-4943-B0E5-5FE99A07D50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7944" t="35438" r="7671" b="48805"/>
          <a:stretch/>
        </p:blipFill>
        <p:spPr>
          <a:xfrm>
            <a:off x="925091" y="1685924"/>
            <a:ext cx="10672860" cy="2792769"/>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A5EB4C0B-5EC4-4B5B-A03C-E0D078F178F6}"/>
                  </a:ext>
                </a:extLst>
              </p14:cNvPr>
              <p14:cNvContentPartPr/>
              <p14:nvPr/>
            </p14:nvContentPartPr>
            <p14:xfrm>
              <a:off x="7267048" y="2650430"/>
              <a:ext cx="4030560" cy="129960"/>
            </p14:xfrm>
          </p:contentPart>
        </mc:Choice>
        <mc:Fallback xmlns="">
          <p:pic>
            <p:nvPicPr>
              <p:cNvPr id="4" name="Ink 3">
                <a:extLst>
                  <a:ext uri="{FF2B5EF4-FFF2-40B4-BE49-F238E27FC236}">
                    <a16:creationId xmlns:a16="http://schemas.microsoft.com/office/drawing/2014/main" id="{A5EB4C0B-5EC4-4B5B-A03C-E0D078F178F6}"/>
                  </a:ext>
                </a:extLst>
              </p:cNvPr>
              <p:cNvPicPr/>
              <p:nvPr/>
            </p:nvPicPr>
            <p:blipFill>
              <a:blip r:embed="rId5"/>
              <a:stretch>
                <a:fillRect/>
              </a:stretch>
            </p:blipFill>
            <p:spPr>
              <a:xfrm>
                <a:off x="7177048" y="2470430"/>
                <a:ext cx="4210200" cy="489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F221F57-325F-46DB-8C9B-BBC1B83A1B27}"/>
                  </a:ext>
                </a:extLst>
              </p14:cNvPr>
              <p14:cNvContentPartPr/>
              <p14:nvPr/>
            </p14:nvContentPartPr>
            <p14:xfrm>
              <a:off x="3230008" y="2744030"/>
              <a:ext cx="3469680" cy="67320"/>
            </p14:xfrm>
          </p:contentPart>
        </mc:Choice>
        <mc:Fallback xmlns="">
          <p:pic>
            <p:nvPicPr>
              <p:cNvPr id="6" name="Ink 5">
                <a:extLst>
                  <a:ext uri="{FF2B5EF4-FFF2-40B4-BE49-F238E27FC236}">
                    <a16:creationId xmlns:a16="http://schemas.microsoft.com/office/drawing/2014/main" id="{DF221F57-325F-46DB-8C9B-BBC1B83A1B27}"/>
                  </a:ext>
                </a:extLst>
              </p:cNvPr>
              <p:cNvPicPr/>
              <p:nvPr/>
            </p:nvPicPr>
            <p:blipFill>
              <a:blip r:embed="rId7"/>
              <a:stretch>
                <a:fillRect/>
              </a:stretch>
            </p:blipFill>
            <p:spPr>
              <a:xfrm>
                <a:off x="3140008" y="2564390"/>
                <a:ext cx="3649320" cy="426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BA9EC825-12A2-403F-AACB-1AD17D316750}"/>
                  </a:ext>
                </a:extLst>
              </p14:cNvPr>
              <p14:cNvContentPartPr/>
              <p14:nvPr/>
            </p14:nvContentPartPr>
            <p14:xfrm>
              <a:off x="1244968" y="3323990"/>
              <a:ext cx="5208840" cy="373320"/>
            </p14:xfrm>
          </p:contentPart>
        </mc:Choice>
        <mc:Fallback xmlns="">
          <p:pic>
            <p:nvPicPr>
              <p:cNvPr id="7" name="Ink 6">
                <a:extLst>
                  <a:ext uri="{FF2B5EF4-FFF2-40B4-BE49-F238E27FC236}">
                    <a16:creationId xmlns:a16="http://schemas.microsoft.com/office/drawing/2014/main" id="{BA9EC825-12A2-403F-AACB-1AD17D316750}"/>
                  </a:ext>
                </a:extLst>
              </p:cNvPr>
              <p:cNvPicPr/>
              <p:nvPr/>
            </p:nvPicPr>
            <p:blipFill>
              <a:blip r:embed="rId9"/>
              <a:stretch>
                <a:fillRect/>
              </a:stretch>
            </p:blipFill>
            <p:spPr>
              <a:xfrm>
                <a:off x="1155328" y="3144350"/>
                <a:ext cx="5388480" cy="732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354FE9FC-FA17-4C1B-8BFF-00884F38E5E9}"/>
                  </a:ext>
                </a:extLst>
              </p14:cNvPr>
              <p14:cNvContentPartPr/>
              <p14:nvPr/>
            </p14:nvContentPartPr>
            <p14:xfrm>
              <a:off x="5828488" y="4034270"/>
              <a:ext cx="5606640" cy="291240"/>
            </p14:xfrm>
          </p:contentPart>
        </mc:Choice>
        <mc:Fallback xmlns="">
          <p:pic>
            <p:nvPicPr>
              <p:cNvPr id="8" name="Ink 7">
                <a:extLst>
                  <a:ext uri="{FF2B5EF4-FFF2-40B4-BE49-F238E27FC236}">
                    <a16:creationId xmlns:a16="http://schemas.microsoft.com/office/drawing/2014/main" id="{354FE9FC-FA17-4C1B-8BFF-00884F38E5E9}"/>
                  </a:ext>
                </a:extLst>
              </p:cNvPr>
              <p:cNvPicPr/>
              <p:nvPr/>
            </p:nvPicPr>
            <p:blipFill>
              <a:blip r:embed="rId11"/>
              <a:stretch>
                <a:fillRect/>
              </a:stretch>
            </p:blipFill>
            <p:spPr>
              <a:xfrm>
                <a:off x="5738848" y="3854630"/>
                <a:ext cx="5786280" cy="650880"/>
              </a:xfrm>
              <a:prstGeom prst="rect">
                <a:avLst/>
              </a:prstGeom>
            </p:spPr>
          </p:pic>
        </mc:Fallback>
      </mc:AlternateContent>
    </p:spTree>
    <p:extLst>
      <p:ext uri="{BB962C8B-B14F-4D97-AF65-F5344CB8AC3E}">
        <p14:creationId xmlns:p14="http://schemas.microsoft.com/office/powerpoint/2010/main" val="22963769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EC543F-83E8-4943-B0E5-5FE99A07D50A}"/>
              </a:ext>
            </a:extLst>
          </p:cNvPr>
          <p:cNvPicPr>
            <a:picLocks noChangeAspect="1"/>
          </p:cNvPicPr>
          <p:nvPr/>
        </p:nvPicPr>
        <p:blipFill rotWithShape="1">
          <a:blip r:embed="rId2"/>
          <a:srcRect l="10942" t="51757" r="8739" b="15258"/>
          <a:stretch/>
        </p:blipFill>
        <p:spPr>
          <a:xfrm>
            <a:off x="474661" y="745566"/>
            <a:ext cx="11239500" cy="4703511"/>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A3636CB-DDB1-4CE4-B397-3BAB73440CB6}"/>
                  </a:ext>
                </a:extLst>
              </p14:cNvPr>
              <p14:cNvContentPartPr/>
              <p14:nvPr/>
            </p14:nvContentPartPr>
            <p14:xfrm>
              <a:off x="1049488" y="923510"/>
              <a:ext cx="5426280" cy="318600"/>
            </p14:xfrm>
          </p:contentPart>
        </mc:Choice>
        <mc:Fallback xmlns="">
          <p:pic>
            <p:nvPicPr>
              <p:cNvPr id="7" name="Ink 6">
                <a:extLst>
                  <a:ext uri="{FF2B5EF4-FFF2-40B4-BE49-F238E27FC236}">
                    <a16:creationId xmlns:a16="http://schemas.microsoft.com/office/drawing/2014/main" id="{BA3636CB-DDB1-4CE4-B397-3BAB73440CB6}"/>
                  </a:ext>
                </a:extLst>
              </p:cNvPr>
              <p:cNvPicPr/>
              <p:nvPr/>
            </p:nvPicPr>
            <p:blipFill>
              <a:blip r:embed="rId4"/>
              <a:stretch>
                <a:fillRect/>
              </a:stretch>
            </p:blipFill>
            <p:spPr>
              <a:xfrm>
                <a:off x="959848" y="743510"/>
                <a:ext cx="5605920" cy="678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E1F379C4-C3DE-4583-952D-1CF614F88B67}"/>
                  </a:ext>
                </a:extLst>
              </p14:cNvPr>
              <p14:cNvContentPartPr/>
              <p14:nvPr/>
            </p14:nvContentPartPr>
            <p14:xfrm>
              <a:off x="2669488" y="3909350"/>
              <a:ext cx="4142160" cy="169200"/>
            </p14:xfrm>
          </p:contentPart>
        </mc:Choice>
        <mc:Fallback xmlns="">
          <p:pic>
            <p:nvPicPr>
              <p:cNvPr id="8" name="Ink 7">
                <a:extLst>
                  <a:ext uri="{FF2B5EF4-FFF2-40B4-BE49-F238E27FC236}">
                    <a16:creationId xmlns:a16="http://schemas.microsoft.com/office/drawing/2014/main" id="{E1F379C4-C3DE-4583-952D-1CF614F88B67}"/>
                  </a:ext>
                </a:extLst>
              </p:cNvPr>
              <p:cNvPicPr/>
              <p:nvPr/>
            </p:nvPicPr>
            <p:blipFill>
              <a:blip r:embed="rId6"/>
              <a:stretch>
                <a:fillRect/>
              </a:stretch>
            </p:blipFill>
            <p:spPr>
              <a:xfrm>
                <a:off x="2579848" y="3729350"/>
                <a:ext cx="4321800" cy="528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CC327E37-200E-4642-B3BE-C492D9F97B98}"/>
                  </a:ext>
                </a:extLst>
              </p14:cNvPr>
              <p14:cNvContentPartPr/>
              <p14:nvPr/>
            </p14:nvContentPartPr>
            <p14:xfrm>
              <a:off x="4544008" y="4394990"/>
              <a:ext cx="6757560" cy="177480"/>
            </p14:xfrm>
          </p:contentPart>
        </mc:Choice>
        <mc:Fallback xmlns="">
          <p:pic>
            <p:nvPicPr>
              <p:cNvPr id="9" name="Ink 8">
                <a:extLst>
                  <a:ext uri="{FF2B5EF4-FFF2-40B4-BE49-F238E27FC236}">
                    <a16:creationId xmlns:a16="http://schemas.microsoft.com/office/drawing/2014/main" id="{CC327E37-200E-4642-B3BE-C492D9F97B98}"/>
                  </a:ext>
                </a:extLst>
              </p:cNvPr>
              <p:cNvPicPr/>
              <p:nvPr/>
            </p:nvPicPr>
            <p:blipFill>
              <a:blip r:embed="rId8"/>
              <a:stretch>
                <a:fillRect/>
              </a:stretch>
            </p:blipFill>
            <p:spPr>
              <a:xfrm>
                <a:off x="4454008" y="4215350"/>
                <a:ext cx="6937200" cy="537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E5FF4CA-2DB7-48AD-8A34-3880D97456C8}"/>
                  </a:ext>
                </a:extLst>
              </p14:cNvPr>
              <p14:cNvContentPartPr/>
              <p14:nvPr/>
            </p14:nvContentPartPr>
            <p14:xfrm>
              <a:off x="4306768" y="4963430"/>
              <a:ext cx="7383960" cy="337320"/>
            </p14:xfrm>
          </p:contentPart>
        </mc:Choice>
        <mc:Fallback xmlns="">
          <p:pic>
            <p:nvPicPr>
              <p:cNvPr id="10" name="Ink 9">
                <a:extLst>
                  <a:ext uri="{FF2B5EF4-FFF2-40B4-BE49-F238E27FC236}">
                    <a16:creationId xmlns:a16="http://schemas.microsoft.com/office/drawing/2014/main" id="{2E5FF4CA-2DB7-48AD-8A34-3880D97456C8}"/>
                  </a:ext>
                </a:extLst>
              </p:cNvPr>
              <p:cNvPicPr/>
              <p:nvPr/>
            </p:nvPicPr>
            <p:blipFill>
              <a:blip r:embed="rId10"/>
              <a:stretch>
                <a:fillRect/>
              </a:stretch>
            </p:blipFill>
            <p:spPr>
              <a:xfrm>
                <a:off x="4217128" y="4783790"/>
                <a:ext cx="7563600" cy="696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65B4E2FA-8A08-47E5-88D0-C67E2A05EB7D}"/>
                  </a:ext>
                </a:extLst>
              </p14:cNvPr>
              <p14:cNvContentPartPr/>
              <p14:nvPr/>
            </p14:nvContentPartPr>
            <p14:xfrm>
              <a:off x="11028688" y="4963790"/>
              <a:ext cx="826920" cy="176760"/>
            </p14:xfrm>
          </p:contentPart>
        </mc:Choice>
        <mc:Fallback xmlns="">
          <p:pic>
            <p:nvPicPr>
              <p:cNvPr id="11" name="Ink 10">
                <a:extLst>
                  <a:ext uri="{FF2B5EF4-FFF2-40B4-BE49-F238E27FC236}">
                    <a16:creationId xmlns:a16="http://schemas.microsoft.com/office/drawing/2014/main" id="{65B4E2FA-8A08-47E5-88D0-C67E2A05EB7D}"/>
                  </a:ext>
                </a:extLst>
              </p:cNvPr>
              <p:cNvPicPr/>
              <p:nvPr/>
            </p:nvPicPr>
            <p:blipFill>
              <a:blip r:embed="rId12"/>
              <a:stretch>
                <a:fillRect/>
              </a:stretch>
            </p:blipFill>
            <p:spPr>
              <a:xfrm>
                <a:off x="10938688" y="4783790"/>
                <a:ext cx="1006560" cy="536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0A0EB2C7-99D4-4AC8-A988-AD256F8B75E9}"/>
                  </a:ext>
                </a:extLst>
              </p14:cNvPr>
              <p14:cNvContentPartPr/>
              <p14:nvPr/>
            </p14:nvContentPartPr>
            <p14:xfrm>
              <a:off x="2870728" y="2610470"/>
              <a:ext cx="4587480" cy="367560"/>
            </p14:xfrm>
          </p:contentPart>
        </mc:Choice>
        <mc:Fallback xmlns="">
          <p:pic>
            <p:nvPicPr>
              <p:cNvPr id="12" name="Ink 11">
                <a:extLst>
                  <a:ext uri="{FF2B5EF4-FFF2-40B4-BE49-F238E27FC236}">
                    <a16:creationId xmlns:a16="http://schemas.microsoft.com/office/drawing/2014/main" id="{0A0EB2C7-99D4-4AC8-A988-AD256F8B75E9}"/>
                  </a:ext>
                </a:extLst>
              </p:cNvPr>
              <p:cNvPicPr/>
              <p:nvPr/>
            </p:nvPicPr>
            <p:blipFill>
              <a:blip r:embed="rId14"/>
              <a:stretch>
                <a:fillRect/>
              </a:stretch>
            </p:blipFill>
            <p:spPr>
              <a:xfrm>
                <a:off x="2781088" y="2430470"/>
                <a:ext cx="4767120" cy="727200"/>
              </a:xfrm>
              <a:prstGeom prst="rect">
                <a:avLst/>
              </a:prstGeom>
            </p:spPr>
          </p:pic>
        </mc:Fallback>
      </mc:AlternateContent>
    </p:spTree>
    <p:extLst>
      <p:ext uri="{BB962C8B-B14F-4D97-AF65-F5344CB8AC3E}">
        <p14:creationId xmlns:p14="http://schemas.microsoft.com/office/powerpoint/2010/main" val="24889211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a:xfrm>
            <a:off x="1143001" y="1847243"/>
            <a:ext cx="9905998" cy="1478570"/>
          </a:xfrm>
        </p:spPr>
        <p:txBody>
          <a:bodyPr/>
          <a:lstStyle/>
          <a:p>
            <a:pPr algn="ctr" rtl="1"/>
            <a:r>
              <a:rPr lang="ar-SA" dirty="0">
                <a:solidFill>
                  <a:schemeClr val="bg1"/>
                </a:solidFill>
              </a:rPr>
              <a:t>خامسا: مدى فاعلية الهيئات الدولية في حماية حقوق الانسان </a:t>
            </a:r>
            <a:br>
              <a:rPr lang="ar-SA" dirty="0">
                <a:solidFill>
                  <a:schemeClr val="bg1"/>
                </a:solidFill>
              </a:rPr>
            </a:br>
            <a:r>
              <a:rPr lang="ar-SA" dirty="0">
                <a:solidFill>
                  <a:schemeClr val="bg1"/>
                </a:solidFill>
              </a:rPr>
              <a:t>غير داخل</a:t>
            </a:r>
            <a:endParaRPr lang="en-US" dirty="0">
              <a:solidFill>
                <a:schemeClr val="bg1"/>
              </a:solidFill>
            </a:endParaRPr>
          </a:p>
        </p:txBody>
      </p:sp>
    </p:spTree>
    <p:extLst>
      <p:ext uri="{BB962C8B-B14F-4D97-AF65-F5344CB8AC3E}">
        <p14:creationId xmlns:p14="http://schemas.microsoft.com/office/powerpoint/2010/main" val="32371217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a:xfrm>
            <a:off x="1141413" y="618518"/>
            <a:ext cx="9905998" cy="937395"/>
          </a:xfrm>
        </p:spPr>
        <p:txBody>
          <a:bodyPr>
            <a:normAutofit fontScale="90000"/>
          </a:bodyPr>
          <a:lstStyle/>
          <a:p>
            <a:pPr algn="ctr" rtl="1"/>
            <a:r>
              <a:rPr lang="ar-SA" b="1" dirty="0">
                <a:solidFill>
                  <a:schemeClr val="bg1"/>
                </a:solidFill>
                <a:highlight>
                  <a:srgbClr val="FFFF00"/>
                </a:highlight>
              </a:rPr>
              <a:t>الفرع الثاني: الهيئات الاقليمية </a:t>
            </a:r>
            <a:br>
              <a:rPr lang="ar-SA" b="1" dirty="0">
                <a:solidFill>
                  <a:schemeClr val="bg1"/>
                </a:solidFill>
                <a:highlight>
                  <a:srgbClr val="FFFF00"/>
                </a:highlight>
              </a:rPr>
            </a:br>
            <a:r>
              <a:rPr lang="ar-SA" b="1" dirty="0">
                <a:solidFill>
                  <a:schemeClr val="bg1"/>
                </a:solidFill>
                <a:highlight>
                  <a:srgbClr val="FFFF00"/>
                </a:highlight>
              </a:rPr>
              <a:t>صدرت اتفاقيات خاصة على نطاق القارات ، الاوروبية و الامريكية و الافريقية</a:t>
            </a:r>
            <a:endParaRPr lang="en-US" b="1" dirty="0">
              <a:solidFill>
                <a:schemeClr val="bg1"/>
              </a:solidFill>
              <a:highlight>
                <a:srgbClr val="FFFF00"/>
              </a:highlight>
            </a:endParaRPr>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525EE5-579C-4F44-AD1A-193D474D7CDE}"/>
              </a:ext>
            </a:extLst>
          </p:cNvPr>
          <p:cNvPicPr>
            <a:picLocks noChangeAspect="1"/>
          </p:cNvPicPr>
          <p:nvPr/>
        </p:nvPicPr>
        <p:blipFill rotWithShape="1">
          <a:blip r:embed="rId2">
            <a:duotone>
              <a:prstClr val="black"/>
              <a:schemeClr val="accent1">
                <a:tint val="45000"/>
                <a:satMod val="400000"/>
              </a:schemeClr>
            </a:duotone>
          </a:blip>
          <a:srcRect l="9052" t="27934" r="6131" b="46318"/>
          <a:stretch/>
        </p:blipFill>
        <p:spPr>
          <a:xfrm>
            <a:off x="609600" y="2085975"/>
            <a:ext cx="11210925" cy="3219450"/>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22C3A24-9E96-4797-9F48-D4F068867161}"/>
                  </a:ext>
                </a:extLst>
              </p14:cNvPr>
              <p14:cNvContentPartPr/>
              <p14:nvPr/>
            </p14:nvContentPartPr>
            <p14:xfrm>
              <a:off x="9059848" y="979670"/>
              <a:ext cx="360" cy="360"/>
            </p14:xfrm>
          </p:contentPart>
        </mc:Choice>
        <mc:Fallback xmlns="">
          <p:pic>
            <p:nvPicPr>
              <p:cNvPr id="4" name="Ink 3">
                <a:extLst>
                  <a:ext uri="{FF2B5EF4-FFF2-40B4-BE49-F238E27FC236}">
                    <a16:creationId xmlns:a16="http://schemas.microsoft.com/office/drawing/2014/main" id="{D22C3A24-9E96-4797-9F48-D4F068867161}"/>
                  </a:ext>
                </a:extLst>
              </p:cNvPr>
              <p:cNvPicPr/>
              <p:nvPr/>
            </p:nvPicPr>
            <p:blipFill>
              <a:blip r:embed="rId4"/>
              <a:stretch>
                <a:fillRect/>
              </a:stretch>
            </p:blipFill>
            <p:spPr>
              <a:xfrm>
                <a:off x="8970208" y="79967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97EE1E72-C571-4C2E-A424-7178D3D0E39D}"/>
                  </a:ext>
                </a:extLst>
              </p14:cNvPr>
              <p14:cNvContentPartPr/>
              <p14:nvPr/>
            </p14:nvContentPartPr>
            <p14:xfrm>
              <a:off x="717208" y="3461870"/>
              <a:ext cx="10646280" cy="251280"/>
            </p14:xfrm>
          </p:contentPart>
        </mc:Choice>
        <mc:Fallback xmlns="">
          <p:pic>
            <p:nvPicPr>
              <p:cNvPr id="6" name="Ink 5">
                <a:extLst>
                  <a:ext uri="{FF2B5EF4-FFF2-40B4-BE49-F238E27FC236}">
                    <a16:creationId xmlns:a16="http://schemas.microsoft.com/office/drawing/2014/main" id="{97EE1E72-C571-4C2E-A424-7178D3D0E39D}"/>
                  </a:ext>
                </a:extLst>
              </p:cNvPr>
              <p:cNvPicPr/>
              <p:nvPr/>
            </p:nvPicPr>
            <p:blipFill>
              <a:blip r:embed="rId6"/>
              <a:stretch>
                <a:fillRect/>
              </a:stretch>
            </p:blipFill>
            <p:spPr>
              <a:xfrm>
                <a:off x="627568" y="3282230"/>
                <a:ext cx="10825920" cy="61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05E0303-18FA-4B56-8CFC-A18844056171}"/>
                  </a:ext>
                </a:extLst>
              </p14:cNvPr>
              <p14:cNvContentPartPr/>
              <p14:nvPr/>
            </p14:nvContentPartPr>
            <p14:xfrm>
              <a:off x="7142848" y="3938150"/>
              <a:ext cx="4637880" cy="161280"/>
            </p14:xfrm>
          </p:contentPart>
        </mc:Choice>
        <mc:Fallback xmlns="">
          <p:pic>
            <p:nvPicPr>
              <p:cNvPr id="7" name="Ink 6">
                <a:extLst>
                  <a:ext uri="{FF2B5EF4-FFF2-40B4-BE49-F238E27FC236}">
                    <a16:creationId xmlns:a16="http://schemas.microsoft.com/office/drawing/2014/main" id="{D05E0303-18FA-4B56-8CFC-A18844056171}"/>
                  </a:ext>
                </a:extLst>
              </p:cNvPr>
              <p:cNvPicPr/>
              <p:nvPr/>
            </p:nvPicPr>
            <p:blipFill>
              <a:blip r:embed="rId8"/>
              <a:stretch>
                <a:fillRect/>
              </a:stretch>
            </p:blipFill>
            <p:spPr>
              <a:xfrm>
                <a:off x="7053208" y="3758510"/>
                <a:ext cx="4817520" cy="520920"/>
              </a:xfrm>
              <a:prstGeom prst="rect">
                <a:avLst/>
              </a:prstGeom>
            </p:spPr>
          </p:pic>
        </mc:Fallback>
      </mc:AlternateContent>
    </p:spTree>
    <p:extLst>
      <p:ext uri="{BB962C8B-B14F-4D97-AF65-F5344CB8AC3E}">
        <p14:creationId xmlns:p14="http://schemas.microsoft.com/office/powerpoint/2010/main" val="956754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4A28-A411-485C-9CFA-7D09975974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0A68BB-C08A-4AE9-B1F3-AD1EFE6B6FB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6AE4D28-BD66-4F48-A40B-A445C1B02B3A}"/>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62404B68-4B5B-469F-ABA7-7E3B65807E64}"/>
              </a:ext>
            </a:extLst>
          </p:cNvPr>
          <p:cNvSpPr>
            <a:spLocks noGrp="1"/>
          </p:cNvSpPr>
          <p:nvPr>
            <p:ph type="sldNum" sz="quarter" idx="12"/>
          </p:nvPr>
        </p:nvSpPr>
        <p:spPr/>
        <p:txBody>
          <a:bodyPr/>
          <a:lstStyle/>
          <a:p>
            <a:pPr>
              <a:defRPr/>
            </a:pPr>
            <a:fld id="{FF31D7A4-D898-45EE-A852-C051C11014A8}" type="slidenum">
              <a:rPr lang="ar-SA" altLang="en-US" smtClean="0"/>
              <a:pPr>
                <a:defRPr/>
              </a:pPr>
              <a:t>234</a:t>
            </a:fld>
            <a:endParaRPr lang="en-US" altLang="en-US"/>
          </a:p>
        </p:txBody>
      </p:sp>
      <p:pic>
        <p:nvPicPr>
          <p:cNvPr id="1026" name="Picture 2" descr="خريطة دول الاتحاد الاوروبي | المرسال">
            <a:extLst>
              <a:ext uri="{FF2B5EF4-FFF2-40B4-BE49-F238E27FC236}">
                <a16:creationId xmlns:a16="http://schemas.microsoft.com/office/drawing/2014/main" id="{E165B9DA-643A-4E86-960B-A29A7A88B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84350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525EE5-579C-4F44-AD1A-193D474D7CDE}"/>
              </a:ext>
            </a:extLst>
          </p:cNvPr>
          <p:cNvPicPr>
            <a:picLocks noChangeAspect="1"/>
          </p:cNvPicPr>
          <p:nvPr/>
        </p:nvPicPr>
        <p:blipFill rotWithShape="1">
          <a:blip r:embed="rId2">
            <a:duotone>
              <a:prstClr val="black"/>
              <a:schemeClr val="accent1">
                <a:tint val="45000"/>
                <a:satMod val="400000"/>
              </a:schemeClr>
            </a:duotone>
          </a:blip>
          <a:srcRect l="9164" t="53696" r="6840" b="18279"/>
          <a:stretch/>
        </p:blipFill>
        <p:spPr>
          <a:xfrm>
            <a:off x="653143" y="618517"/>
            <a:ext cx="11066106" cy="4457335"/>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7EA6E13-9C8A-42D9-98B6-01423D8087BC}"/>
                  </a:ext>
                </a:extLst>
              </p14:cNvPr>
              <p14:cNvContentPartPr/>
              <p14:nvPr/>
            </p14:nvContentPartPr>
            <p14:xfrm>
              <a:off x="4214608" y="2404910"/>
              <a:ext cx="360" cy="360"/>
            </p14:xfrm>
          </p:contentPart>
        </mc:Choice>
        <mc:Fallback xmlns="">
          <p:pic>
            <p:nvPicPr>
              <p:cNvPr id="4" name="Ink 3">
                <a:extLst>
                  <a:ext uri="{FF2B5EF4-FFF2-40B4-BE49-F238E27FC236}">
                    <a16:creationId xmlns:a16="http://schemas.microsoft.com/office/drawing/2014/main" id="{77EA6E13-9C8A-42D9-98B6-01423D8087BC}"/>
                  </a:ext>
                </a:extLst>
              </p:cNvPr>
              <p:cNvPicPr/>
              <p:nvPr/>
            </p:nvPicPr>
            <p:blipFill>
              <a:blip r:embed="rId4"/>
              <a:stretch>
                <a:fillRect/>
              </a:stretch>
            </p:blipFill>
            <p:spPr>
              <a:xfrm>
                <a:off x="4124968" y="222527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9FFEF80-4EBD-4AD1-A855-B22838336547}"/>
                  </a:ext>
                </a:extLst>
              </p14:cNvPr>
              <p14:cNvContentPartPr/>
              <p14:nvPr/>
            </p14:nvContentPartPr>
            <p14:xfrm>
              <a:off x="2384728" y="1002710"/>
              <a:ext cx="2896200" cy="170640"/>
            </p14:xfrm>
          </p:contentPart>
        </mc:Choice>
        <mc:Fallback xmlns="">
          <p:pic>
            <p:nvPicPr>
              <p:cNvPr id="6" name="Ink 5">
                <a:extLst>
                  <a:ext uri="{FF2B5EF4-FFF2-40B4-BE49-F238E27FC236}">
                    <a16:creationId xmlns:a16="http://schemas.microsoft.com/office/drawing/2014/main" id="{F9FFEF80-4EBD-4AD1-A855-B22838336547}"/>
                  </a:ext>
                </a:extLst>
              </p:cNvPr>
              <p:cNvPicPr/>
              <p:nvPr/>
            </p:nvPicPr>
            <p:blipFill>
              <a:blip r:embed="rId6"/>
              <a:stretch>
                <a:fillRect/>
              </a:stretch>
            </p:blipFill>
            <p:spPr>
              <a:xfrm>
                <a:off x="2295088" y="822710"/>
                <a:ext cx="3075840" cy="530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5A88D060-AA15-4953-A63B-CCE39F5D92F0}"/>
                  </a:ext>
                </a:extLst>
              </p14:cNvPr>
              <p14:cNvContentPartPr/>
              <p14:nvPr/>
            </p14:nvContentPartPr>
            <p14:xfrm>
              <a:off x="1201408" y="1655030"/>
              <a:ext cx="5670720" cy="219240"/>
            </p14:xfrm>
          </p:contentPart>
        </mc:Choice>
        <mc:Fallback xmlns="">
          <p:pic>
            <p:nvPicPr>
              <p:cNvPr id="7" name="Ink 6">
                <a:extLst>
                  <a:ext uri="{FF2B5EF4-FFF2-40B4-BE49-F238E27FC236}">
                    <a16:creationId xmlns:a16="http://schemas.microsoft.com/office/drawing/2014/main" id="{5A88D060-AA15-4953-A63B-CCE39F5D92F0}"/>
                  </a:ext>
                </a:extLst>
              </p:cNvPr>
              <p:cNvPicPr/>
              <p:nvPr/>
            </p:nvPicPr>
            <p:blipFill>
              <a:blip r:embed="rId8"/>
              <a:stretch>
                <a:fillRect/>
              </a:stretch>
            </p:blipFill>
            <p:spPr>
              <a:xfrm>
                <a:off x="1111408" y="1475030"/>
                <a:ext cx="5850360" cy="578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B6ECB9E2-6A8C-433E-966F-3AA5B3969D9A}"/>
                  </a:ext>
                </a:extLst>
              </p14:cNvPr>
              <p14:cNvContentPartPr/>
              <p14:nvPr/>
            </p14:nvContentPartPr>
            <p14:xfrm>
              <a:off x="8161648" y="2209430"/>
              <a:ext cx="3430440" cy="78480"/>
            </p14:xfrm>
          </p:contentPart>
        </mc:Choice>
        <mc:Fallback xmlns="">
          <p:pic>
            <p:nvPicPr>
              <p:cNvPr id="8" name="Ink 7">
                <a:extLst>
                  <a:ext uri="{FF2B5EF4-FFF2-40B4-BE49-F238E27FC236}">
                    <a16:creationId xmlns:a16="http://schemas.microsoft.com/office/drawing/2014/main" id="{B6ECB9E2-6A8C-433E-966F-3AA5B3969D9A}"/>
                  </a:ext>
                </a:extLst>
              </p:cNvPr>
              <p:cNvPicPr/>
              <p:nvPr/>
            </p:nvPicPr>
            <p:blipFill>
              <a:blip r:embed="rId10"/>
              <a:stretch>
                <a:fillRect/>
              </a:stretch>
            </p:blipFill>
            <p:spPr>
              <a:xfrm>
                <a:off x="8071648" y="2029790"/>
                <a:ext cx="3610080" cy="438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43A4840F-E8AA-42F3-A9AE-B79E70E0C363}"/>
                  </a:ext>
                </a:extLst>
              </p14:cNvPr>
              <p14:cNvContentPartPr/>
              <p14:nvPr/>
            </p14:nvContentPartPr>
            <p14:xfrm>
              <a:off x="4452568" y="2257310"/>
              <a:ext cx="2218320" cy="70200"/>
            </p14:xfrm>
          </p:contentPart>
        </mc:Choice>
        <mc:Fallback xmlns="">
          <p:pic>
            <p:nvPicPr>
              <p:cNvPr id="9" name="Ink 8">
                <a:extLst>
                  <a:ext uri="{FF2B5EF4-FFF2-40B4-BE49-F238E27FC236}">
                    <a16:creationId xmlns:a16="http://schemas.microsoft.com/office/drawing/2014/main" id="{43A4840F-E8AA-42F3-A9AE-B79E70E0C363}"/>
                  </a:ext>
                </a:extLst>
              </p:cNvPr>
              <p:cNvPicPr/>
              <p:nvPr/>
            </p:nvPicPr>
            <p:blipFill>
              <a:blip r:embed="rId12"/>
              <a:stretch>
                <a:fillRect/>
              </a:stretch>
            </p:blipFill>
            <p:spPr>
              <a:xfrm>
                <a:off x="4362928" y="2077310"/>
                <a:ext cx="239796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F9C8D972-7635-4E77-8759-402FE739A2B6}"/>
                  </a:ext>
                </a:extLst>
              </p14:cNvPr>
              <p14:cNvContentPartPr/>
              <p14:nvPr/>
            </p14:nvContentPartPr>
            <p14:xfrm>
              <a:off x="4672888" y="3492470"/>
              <a:ext cx="6646680" cy="239400"/>
            </p14:xfrm>
          </p:contentPart>
        </mc:Choice>
        <mc:Fallback xmlns="">
          <p:pic>
            <p:nvPicPr>
              <p:cNvPr id="10" name="Ink 9">
                <a:extLst>
                  <a:ext uri="{FF2B5EF4-FFF2-40B4-BE49-F238E27FC236}">
                    <a16:creationId xmlns:a16="http://schemas.microsoft.com/office/drawing/2014/main" id="{F9C8D972-7635-4E77-8759-402FE739A2B6}"/>
                  </a:ext>
                </a:extLst>
              </p:cNvPr>
              <p:cNvPicPr/>
              <p:nvPr/>
            </p:nvPicPr>
            <p:blipFill>
              <a:blip r:embed="rId14"/>
              <a:stretch>
                <a:fillRect/>
              </a:stretch>
            </p:blipFill>
            <p:spPr>
              <a:xfrm>
                <a:off x="4583248" y="3312470"/>
                <a:ext cx="6826320" cy="599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089EA67E-D3AC-455D-BDC7-B3E2885E26A7}"/>
                  </a:ext>
                </a:extLst>
              </p14:cNvPr>
              <p14:cNvContentPartPr/>
              <p14:nvPr/>
            </p14:nvContentPartPr>
            <p14:xfrm>
              <a:off x="8427328" y="4886750"/>
              <a:ext cx="3027240" cy="77040"/>
            </p14:xfrm>
          </p:contentPart>
        </mc:Choice>
        <mc:Fallback xmlns="">
          <p:pic>
            <p:nvPicPr>
              <p:cNvPr id="11" name="Ink 10">
                <a:extLst>
                  <a:ext uri="{FF2B5EF4-FFF2-40B4-BE49-F238E27FC236}">
                    <a16:creationId xmlns:a16="http://schemas.microsoft.com/office/drawing/2014/main" id="{089EA67E-D3AC-455D-BDC7-B3E2885E26A7}"/>
                  </a:ext>
                </a:extLst>
              </p:cNvPr>
              <p:cNvPicPr/>
              <p:nvPr/>
            </p:nvPicPr>
            <p:blipFill>
              <a:blip r:embed="rId16"/>
              <a:stretch>
                <a:fillRect/>
              </a:stretch>
            </p:blipFill>
            <p:spPr>
              <a:xfrm>
                <a:off x="8337328" y="4707110"/>
                <a:ext cx="3206880" cy="436680"/>
              </a:xfrm>
              <a:prstGeom prst="rect">
                <a:avLst/>
              </a:prstGeom>
            </p:spPr>
          </p:pic>
        </mc:Fallback>
      </mc:AlternateContent>
    </p:spTree>
    <p:extLst>
      <p:ext uri="{BB962C8B-B14F-4D97-AF65-F5344CB8AC3E}">
        <p14:creationId xmlns:p14="http://schemas.microsoft.com/office/powerpoint/2010/main" val="26723901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D75197-0BB4-41CC-BCFB-678ACBC9A2F4}"/>
              </a:ext>
            </a:extLst>
          </p:cNvPr>
          <p:cNvPicPr>
            <a:picLocks noChangeAspect="1"/>
          </p:cNvPicPr>
          <p:nvPr/>
        </p:nvPicPr>
        <p:blipFill rotWithShape="1">
          <a:blip r:embed="rId2"/>
          <a:srcRect l="6463" r="9066" b="87835"/>
          <a:stretch/>
        </p:blipFill>
        <p:spPr>
          <a:xfrm>
            <a:off x="989045" y="123585"/>
            <a:ext cx="10422294" cy="2339697"/>
          </a:xfrm>
          <a:prstGeom prst="rect">
            <a:avLst/>
          </a:prstGeom>
          <a:ln>
            <a:noFill/>
          </a:ln>
          <a:effectLst>
            <a:softEdge rad="112500"/>
          </a:effectLst>
        </p:spPr>
      </p:pic>
      <p:pic>
        <p:nvPicPr>
          <p:cNvPr id="4" name="Picture 3">
            <a:extLst>
              <a:ext uri="{FF2B5EF4-FFF2-40B4-BE49-F238E27FC236}">
                <a16:creationId xmlns:a16="http://schemas.microsoft.com/office/drawing/2014/main" id="{067E012C-677E-40AB-B3B1-634105D8D539}"/>
              </a:ext>
            </a:extLst>
          </p:cNvPr>
          <p:cNvPicPr>
            <a:picLocks noChangeAspect="1"/>
          </p:cNvPicPr>
          <p:nvPr/>
        </p:nvPicPr>
        <p:blipFill rotWithShape="1">
          <a:blip r:embed="rId3"/>
          <a:srcRect t="57093"/>
          <a:stretch/>
        </p:blipFill>
        <p:spPr>
          <a:xfrm>
            <a:off x="718457" y="3760237"/>
            <a:ext cx="10991461" cy="247924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B07A250-1226-4905-A98A-8839CA4961D1}"/>
                  </a:ext>
                </a:extLst>
              </p14:cNvPr>
              <p14:cNvContentPartPr/>
              <p14:nvPr/>
            </p14:nvContentPartPr>
            <p14:xfrm>
              <a:off x="1284928" y="1101350"/>
              <a:ext cx="2811600" cy="142920"/>
            </p14:xfrm>
          </p:contentPart>
        </mc:Choice>
        <mc:Fallback xmlns="">
          <p:pic>
            <p:nvPicPr>
              <p:cNvPr id="6" name="Ink 5">
                <a:extLst>
                  <a:ext uri="{FF2B5EF4-FFF2-40B4-BE49-F238E27FC236}">
                    <a16:creationId xmlns:a16="http://schemas.microsoft.com/office/drawing/2014/main" id="{AB07A250-1226-4905-A98A-8839CA4961D1}"/>
                  </a:ext>
                </a:extLst>
              </p:cNvPr>
              <p:cNvPicPr/>
              <p:nvPr/>
            </p:nvPicPr>
            <p:blipFill>
              <a:blip r:embed="rId5"/>
              <a:stretch>
                <a:fillRect/>
              </a:stretch>
            </p:blipFill>
            <p:spPr>
              <a:xfrm>
                <a:off x="1194928" y="921350"/>
                <a:ext cx="29912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9A9E7CC-3F99-4A54-AE2E-85415E9283D7}"/>
                  </a:ext>
                </a:extLst>
              </p14:cNvPr>
              <p14:cNvContentPartPr/>
              <p14:nvPr/>
            </p14:nvContentPartPr>
            <p14:xfrm>
              <a:off x="10081168" y="2007470"/>
              <a:ext cx="1281960" cy="107640"/>
            </p14:xfrm>
          </p:contentPart>
        </mc:Choice>
        <mc:Fallback xmlns="">
          <p:pic>
            <p:nvPicPr>
              <p:cNvPr id="7" name="Ink 6">
                <a:extLst>
                  <a:ext uri="{FF2B5EF4-FFF2-40B4-BE49-F238E27FC236}">
                    <a16:creationId xmlns:a16="http://schemas.microsoft.com/office/drawing/2014/main" id="{79A9E7CC-3F99-4A54-AE2E-85415E9283D7}"/>
                  </a:ext>
                </a:extLst>
              </p:cNvPr>
              <p:cNvPicPr/>
              <p:nvPr/>
            </p:nvPicPr>
            <p:blipFill>
              <a:blip r:embed="rId7"/>
              <a:stretch>
                <a:fillRect/>
              </a:stretch>
            </p:blipFill>
            <p:spPr>
              <a:xfrm>
                <a:off x="9991168" y="1827470"/>
                <a:ext cx="146160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5DFCF0CF-F4D7-4B95-A179-EC5973C2682C}"/>
                  </a:ext>
                </a:extLst>
              </p14:cNvPr>
              <p14:cNvContentPartPr/>
              <p14:nvPr/>
            </p14:nvContentPartPr>
            <p14:xfrm>
              <a:off x="5648848" y="1911350"/>
              <a:ext cx="4050720" cy="136800"/>
            </p14:xfrm>
          </p:contentPart>
        </mc:Choice>
        <mc:Fallback xmlns="">
          <p:pic>
            <p:nvPicPr>
              <p:cNvPr id="8" name="Ink 7">
                <a:extLst>
                  <a:ext uri="{FF2B5EF4-FFF2-40B4-BE49-F238E27FC236}">
                    <a16:creationId xmlns:a16="http://schemas.microsoft.com/office/drawing/2014/main" id="{5DFCF0CF-F4D7-4B95-A179-EC5973C2682C}"/>
                  </a:ext>
                </a:extLst>
              </p:cNvPr>
              <p:cNvPicPr/>
              <p:nvPr/>
            </p:nvPicPr>
            <p:blipFill>
              <a:blip r:embed="rId9"/>
              <a:stretch>
                <a:fillRect/>
              </a:stretch>
            </p:blipFill>
            <p:spPr>
              <a:xfrm>
                <a:off x="5559208" y="1731710"/>
                <a:ext cx="42303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DA453F15-D64D-497D-86DF-8DB2E92B295E}"/>
                  </a:ext>
                </a:extLst>
              </p14:cNvPr>
              <p14:cNvContentPartPr/>
              <p14:nvPr/>
            </p14:nvContentPartPr>
            <p14:xfrm>
              <a:off x="1260808" y="1854470"/>
              <a:ext cx="4066920" cy="198720"/>
            </p14:xfrm>
          </p:contentPart>
        </mc:Choice>
        <mc:Fallback xmlns="">
          <p:pic>
            <p:nvPicPr>
              <p:cNvPr id="9" name="Ink 8">
                <a:extLst>
                  <a:ext uri="{FF2B5EF4-FFF2-40B4-BE49-F238E27FC236}">
                    <a16:creationId xmlns:a16="http://schemas.microsoft.com/office/drawing/2014/main" id="{DA453F15-D64D-497D-86DF-8DB2E92B295E}"/>
                  </a:ext>
                </a:extLst>
              </p:cNvPr>
              <p:cNvPicPr/>
              <p:nvPr/>
            </p:nvPicPr>
            <p:blipFill>
              <a:blip r:embed="rId11"/>
              <a:stretch>
                <a:fillRect/>
              </a:stretch>
            </p:blipFill>
            <p:spPr>
              <a:xfrm>
                <a:off x="1171168" y="1674830"/>
                <a:ext cx="424656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816F49A7-8B44-4300-A733-3C062CFCEC8C}"/>
                  </a:ext>
                </a:extLst>
              </p14:cNvPr>
              <p14:cNvContentPartPr/>
              <p14:nvPr/>
            </p14:nvContentPartPr>
            <p14:xfrm>
              <a:off x="3675328" y="4052270"/>
              <a:ext cx="3047760" cy="90360"/>
            </p14:xfrm>
          </p:contentPart>
        </mc:Choice>
        <mc:Fallback xmlns="">
          <p:pic>
            <p:nvPicPr>
              <p:cNvPr id="10" name="Ink 9">
                <a:extLst>
                  <a:ext uri="{FF2B5EF4-FFF2-40B4-BE49-F238E27FC236}">
                    <a16:creationId xmlns:a16="http://schemas.microsoft.com/office/drawing/2014/main" id="{816F49A7-8B44-4300-A733-3C062CFCEC8C}"/>
                  </a:ext>
                </a:extLst>
              </p:cNvPr>
              <p:cNvPicPr/>
              <p:nvPr/>
            </p:nvPicPr>
            <p:blipFill>
              <a:blip r:embed="rId13"/>
              <a:stretch>
                <a:fillRect/>
              </a:stretch>
            </p:blipFill>
            <p:spPr>
              <a:xfrm>
                <a:off x="3585328" y="3872270"/>
                <a:ext cx="3227400" cy="45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2105E6D8-65DC-4228-87A9-3F858DF57EB5}"/>
                  </a:ext>
                </a:extLst>
              </p14:cNvPr>
              <p14:cNvContentPartPr/>
              <p14:nvPr/>
            </p14:nvContentPartPr>
            <p14:xfrm>
              <a:off x="4668928" y="4578950"/>
              <a:ext cx="5053680" cy="260640"/>
            </p14:xfrm>
          </p:contentPart>
        </mc:Choice>
        <mc:Fallback xmlns="">
          <p:pic>
            <p:nvPicPr>
              <p:cNvPr id="11" name="Ink 10">
                <a:extLst>
                  <a:ext uri="{FF2B5EF4-FFF2-40B4-BE49-F238E27FC236}">
                    <a16:creationId xmlns:a16="http://schemas.microsoft.com/office/drawing/2014/main" id="{2105E6D8-65DC-4228-87A9-3F858DF57EB5}"/>
                  </a:ext>
                </a:extLst>
              </p:cNvPr>
              <p:cNvPicPr/>
              <p:nvPr/>
            </p:nvPicPr>
            <p:blipFill>
              <a:blip r:embed="rId15"/>
              <a:stretch>
                <a:fillRect/>
              </a:stretch>
            </p:blipFill>
            <p:spPr>
              <a:xfrm>
                <a:off x="4578928" y="4399310"/>
                <a:ext cx="5233320" cy="620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31B03563-6539-4DBA-B72E-7516570A8E0C}"/>
                  </a:ext>
                </a:extLst>
              </p14:cNvPr>
              <p14:cNvContentPartPr/>
              <p14:nvPr/>
            </p14:nvContentPartPr>
            <p14:xfrm>
              <a:off x="3185008" y="5854430"/>
              <a:ext cx="7996320" cy="182880"/>
            </p14:xfrm>
          </p:contentPart>
        </mc:Choice>
        <mc:Fallback xmlns="">
          <p:pic>
            <p:nvPicPr>
              <p:cNvPr id="12" name="Ink 11">
                <a:extLst>
                  <a:ext uri="{FF2B5EF4-FFF2-40B4-BE49-F238E27FC236}">
                    <a16:creationId xmlns:a16="http://schemas.microsoft.com/office/drawing/2014/main" id="{31B03563-6539-4DBA-B72E-7516570A8E0C}"/>
                  </a:ext>
                </a:extLst>
              </p:cNvPr>
              <p:cNvPicPr/>
              <p:nvPr/>
            </p:nvPicPr>
            <p:blipFill>
              <a:blip r:embed="rId17"/>
              <a:stretch>
                <a:fillRect/>
              </a:stretch>
            </p:blipFill>
            <p:spPr>
              <a:xfrm>
                <a:off x="3095368" y="5674430"/>
                <a:ext cx="8175960" cy="542520"/>
              </a:xfrm>
              <a:prstGeom prst="rect">
                <a:avLst/>
              </a:prstGeom>
            </p:spPr>
          </p:pic>
        </mc:Fallback>
      </mc:AlternateContent>
    </p:spTree>
    <p:extLst>
      <p:ext uri="{BB962C8B-B14F-4D97-AF65-F5344CB8AC3E}">
        <p14:creationId xmlns:p14="http://schemas.microsoft.com/office/powerpoint/2010/main" val="28475545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D75197-0BB4-41CC-BCFB-678ACBC9A2F4}"/>
              </a:ext>
            </a:extLst>
          </p:cNvPr>
          <p:cNvPicPr>
            <a:picLocks noChangeAspect="1"/>
          </p:cNvPicPr>
          <p:nvPr/>
        </p:nvPicPr>
        <p:blipFill rotWithShape="1">
          <a:blip r:embed="rId2"/>
          <a:srcRect t="51380" b="22353"/>
          <a:stretch/>
        </p:blipFill>
        <p:spPr>
          <a:xfrm>
            <a:off x="606490" y="270588"/>
            <a:ext cx="11103428" cy="4488024"/>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CEEFA30-72A3-4B99-A380-FC1939E702B0}"/>
                  </a:ext>
                </a:extLst>
              </p14:cNvPr>
              <p14:cNvContentPartPr/>
              <p14:nvPr/>
            </p14:nvContentPartPr>
            <p14:xfrm>
              <a:off x="5356168" y="3007910"/>
              <a:ext cx="5037120" cy="70560"/>
            </p14:xfrm>
          </p:contentPart>
        </mc:Choice>
        <mc:Fallback xmlns="">
          <p:pic>
            <p:nvPicPr>
              <p:cNvPr id="4" name="Ink 3">
                <a:extLst>
                  <a:ext uri="{FF2B5EF4-FFF2-40B4-BE49-F238E27FC236}">
                    <a16:creationId xmlns:a16="http://schemas.microsoft.com/office/drawing/2014/main" id="{ACEEFA30-72A3-4B99-A380-FC1939E702B0}"/>
                  </a:ext>
                </a:extLst>
              </p:cNvPr>
              <p:cNvPicPr/>
              <p:nvPr/>
            </p:nvPicPr>
            <p:blipFill>
              <a:blip r:embed="rId4"/>
              <a:stretch>
                <a:fillRect/>
              </a:stretch>
            </p:blipFill>
            <p:spPr>
              <a:xfrm>
                <a:off x="5266528" y="2828270"/>
                <a:ext cx="5216760" cy="430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B365515-B2B4-4EFC-9E33-77872FCB8A7C}"/>
                  </a:ext>
                </a:extLst>
              </p14:cNvPr>
              <p14:cNvContentPartPr/>
              <p14:nvPr/>
            </p14:nvContentPartPr>
            <p14:xfrm>
              <a:off x="1184488" y="2159390"/>
              <a:ext cx="4092480" cy="51840"/>
            </p14:xfrm>
          </p:contentPart>
        </mc:Choice>
        <mc:Fallback xmlns="">
          <p:pic>
            <p:nvPicPr>
              <p:cNvPr id="6" name="Ink 5">
                <a:extLst>
                  <a:ext uri="{FF2B5EF4-FFF2-40B4-BE49-F238E27FC236}">
                    <a16:creationId xmlns:a16="http://schemas.microsoft.com/office/drawing/2014/main" id="{EB365515-B2B4-4EFC-9E33-77872FCB8A7C}"/>
                  </a:ext>
                </a:extLst>
              </p:cNvPr>
              <p:cNvPicPr/>
              <p:nvPr/>
            </p:nvPicPr>
            <p:blipFill>
              <a:blip r:embed="rId6"/>
              <a:stretch>
                <a:fillRect/>
              </a:stretch>
            </p:blipFill>
            <p:spPr>
              <a:xfrm>
                <a:off x="1094488" y="1979390"/>
                <a:ext cx="4272120"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139C0C6F-AEFB-47B7-AD10-C4F5E469E771}"/>
                  </a:ext>
                </a:extLst>
              </p14:cNvPr>
              <p14:cNvContentPartPr/>
              <p14:nvPr/>
            </p14:nvContentPartPr>
            <p14:xfrm>
              <a:off x="1885768" y="3663110"/>
              <a:ext cx="5362560" cy="168120"/>
            </p14:xfrm>
          </p:contentPart>
        </mc:Choice>
        <mc:Fallback xmlns="">
          <p:pic>
            <p:nvPicPr>
              <p:cNvPr id="7" name="Ink 6">
                <a:extLst>
                  <a:ext uri="{FF2B5EF4-FFF2-40B4-BE49-F238E27FC236}">
                    <a16:creationId xmlns:a16="http://schemas.microsoft.com/office/drawing/2014/main" id="{139C0C6F-AEFB-47B7-AD10-C4F5E469E771}"/>
                  </a:ext>
                </a:extLst>
              </p:cNvPr>
              <p:cNvPicPr/>
              <p:nvPr/>
            </p:nvPicPr>
            <p:blipFill>
              <a:blip r:embed="rId8"/>
              <a:stretch>
                <a:fillRect/>
              </a:stretch>
            </p:blipFill>
            <p:spPr>
              <a:xfrm>
                <a:off x="1796128" y="3483470"/>
                <a:ext cx="5542200" cy="527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1142FCD6-DB47-4730-A530-8646E6AF782C}"/>
                  </a:ext>
                </a:extLst>
              </p14:cNvPr>
              <p14:cNvContentPartPr/>
              <p14:nvPr/>
            </p14:nvContentPartPr>
            <p14:xfrm>
              <a:off x="2742568" y="4422350"/>
              <a:ext cx="6682680" cy="117000"/>
            </p14:xfrm>
          </p:contentPart>
        </mc:Choice>
        <mc:Fallback xmlns="">
          <p:pic>
            <p:nvPicPr>
              <p:cNvPr id="8" name="Ink 7">
                <a:extLst>
                  <a:ext uri="{FF2B5EF4-FFF2-40B4-BE49-F238E27FC236}">
                    <a16:creationId xmlns:a16="http://schemas.microsoft.com/office/drawing/2014/main" id="{1142FCD6-DB47-4730-A530-8646E6AF782C}"/>
                  </a:ext>
                </a:extLst>
              </p:cNvPr>
              <p:cNvPicPr/>
              <p:nvPr/>
            </p:nvPicPr>
            <p:blipFill>
              <a:blip r:embed="rId10"/>
              <a:stretch>
                <a:fillRect/>
              </a:stretch>
            </p:blipFill>
            <p:spPr>
              <a:xfrm>
                <a:off x="2652928" y="4242710"/>
                <a:ext cx="6862320" cy="476640"/>
              </a:xfrm>
              <a:prstGeom prst="rect">
                <a:avLst/>
              </a:prstGeom>
            </p:spPr>
          </p:pic>
        </mc:Fallback>
      </mc:AlternateContent>
    </p:spTree>
    <p:extLst>
      <p:ext uri="{BB962C8B-B14F-4D97-AF65-F5344CB8AC3E}">
        <p14:creationId xmlns:p14="http://schemas.microsoft.com/office/powerpoint/2010/main" val="5065866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C089-85EE-4ED0-AC1C-203DC28CB6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CB86C1-7208-4C44-864C-3E6FA648D61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6AC3EC7-B49C-4721-B9B6-AC9B88D9DC43}"/>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6937728-6E4F-4D41-A836-1815E3198818}"/>
              </a:ext>
            </a:extLst>
          </p:cNvPr>
          <p:cNvSpPr>
            <a:spLocks noGrp="1"/>
          </p:cNvSpPr>
          <p:nvPr>
            <p:ph type="sldNum" sz="quarter" idx="12"/>
          </p:nvPr>
        </p:nvSpPr>
        <p:spPr/>
        <p:txBody>
          <a:bodyPr/>
          <a:lstStyle/>
          <a:p>
            <a:pPr>
              <a:defRPr/>
            </a:pPr>
            <a:fld id="{FF31D7A4-D898-45EE-A852-C051C11014A8}" type="slidenum">
              <a:rPr lang="ar-SA" altLang="en-US" smtClean="0"/>
              <a:pPr>
                <a:defRPr/>
              </a:pPr>
              <a:t>238</a:t>
            </a:fld>
            <a:endParaRPr lang="en-US" altLang="en-US"/>
          </a:p>
        </p:txBody>
      </p:sp>
      <p:pic>
        <p:nvPicPr>
          <p:cNvPr id="2052" name="Picture 4" descr="أسماء الدول في قارة أمريكا - موقع محتوى">
            <a:extLst>
              <a:ext uri="{FF2B5EF4-FFF2-40B4-BE49-F238E27FC236}">
                <a16:creationId xmlns:a16="http://schemas.microsoft.com/office/drawing/2014/main" id="{55DD949D-D7EE-4EA9-917B-47AB71032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086" y="424543"/>
            <a:ext cx="8817428"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52493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F4AFBD-BD18-4900-9F71-695935A81C94}"/>
              </a:ext>
            </a:extLst>
          </p:cNvPr>
          <p:cNvPicPr>
            <a:picLocks noChangeAspect="1"/>
          </p:cNvPicPr>
          <p:nvPr/>
        </p:nvPicPr>
        <p:blipFill rotWithShape="1">
          <a:blip r:embed="rId2"/>
          <a:srcRect l="10843" r="7831" b="83398"/>
          <a:stretch/>
        </p:blipFill>
        <p:spPr>
          <a:xfrm>
            <a:off x="762000" y="847726"/>
            <a:ext cx="10972800" cy="2987156"/>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6DB7743-CC3D-4A1B-A275-29A9E12584D3}"/>
                  </a:ext>
                </a:extLst>
              </p14:cNvPr>
              <p14:cNvContentPartPr/>
              <p14:nvPr/>
            </p14:nvContentPartPr>
            <p14:xfrm>
              <a:off x="3194008" y="2751590"/>
              <a:ext cx="8024400" cy="154800"/>
            </p14:xfrm>
          </p:contentPart>
        </mc:Choice>
        <mc:Fallback xmlns="">
          <p:pic>
            <p:nvPicPr>
              <p:cNvPr id="4" name="Ink 3">
                <a:extLst>
                  <a:ext uri="{FF2B5EF4-FFF2-40B4-BE49-F238E27FC236}">
                    <a16:creationId xmlns:a16="http://schemas.microsoft.com/office/drawing/2014/main" id="{96DB7743-CC3D-4A1B-A275-29A9E12584D3}"/>
                  </a:ext>
                </a:extLst>
              </p:cNvPr>
              <p:cNvPicPr/>
              <p:nvPr/>
            </p:nvPicPr>
            <p:blipFill>
              <a:blip r:embed="rId4"/>
              <a:stretch>
                <a:fillRect/>
              </a:stretch>
            </p:blipFill>
            <p:spPr>
              <a:xfrm>
                <a:off x="3104368" y="2571950"/>
                <a:ext cx="820404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E61CC4A-3B7E-4684-9253-A350AF2F30BE}"/>
                  </a:ext>
                </a:extLst>
              </p14:cNvPr>
              <p14:cNvContentPartPr/>
              <p14:nvPr/>
            </p14:nvContentPartPr>
            <p14:xfrm>
              <a:off x="2097448" y="2463230"/>
              <a:ext cx="360" cy="360"/>
            </p14:xfrm>
          </p:contentPart>
        </mc:Choice>
        <mc:Fallback xmlns="">
          <p:pic>
            <p:nvPicPr>
              <p:cNvPr id="6" name="Ink 5">
                <a:extLst>
                  <a:ext uri="{FF2B5EF4-FFF2-40B4-BE49-F238E27FC236}">
                    <a16:creationId xmlns:a16="http://schemas.microsoft.com/office/drawing/2014/main" id="{1E61CC4A-3B7E-4684-9253-A350AF2F30BE}"/>
                  </a:ext>
                </a:extLst>
              </p:cNvPr>
              <p:cNvPicPr/>
              <p:nvPr/>
            </p:nvPicPr>
            <p:blipFill>
              <a:blip r:embed="rId6"/>
              <a:stretch>
                <a:fillRect/>
              </a:stretch>
            </p:blipFill>
            <p:spPr>
              <a:xfrm>
                <a:off x="2007448" y="228323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B3819535-E583-4DA0-AEC0-1E9D365DBD91}"/>
                  </a:ext>
                </a:extLst>
              </p14:cNvPr>
              <p14:cNvContentPartPr/>
              <p14:nvPr/>
            </p14:nvContentPartPr>
            <p14:xfrm>
              <a:off x="1094848" y="1989110"/>
              <a:ext cx="10072080" cy="99360"/>
            </p14:xfrm>
          </p:contentPart>
        </mc:Choice>
        <mc:Fallback xmlns="">
          <p:pic>
            <p:nvPicPr>
              <p:cNvPr id="7" name="Ink 6">
                <a:extLst>
                  <a:ext uri="{FF2B5EF4-FFF2-40B4-BE49-F238E27FC236}">
                    <a16:creationId xmlns:a16="http://schemas.microsoft.com/office/drawing/2014/main" id="{B3819535-E583-4DA0-AEC0-1E9D365DBD91}"/>
                  </a:ext>
                </a:extLst>
              </p:cNvPr>
              <p:cNvPicPr/>
              <p:nvPr/>
            </p:nvPicPr>
            <p:blipFill>
              <a:blip r:embed="rId8"/>
              <a:stretch>
                <a:fillRect/>
              </a:stretch>
            </p:blipFill>
            <p:spPr>
              <a:xfrm>
                <a:off x="1004848" y="1809110"/>
                <a:ext cx="10251720" cy="459000"/>
              </a:xfrm>
              <a:prstGeom prst="rect">
                <a:avLst/>
              </a:prstGeom>
            </p:spPr>
          </p:pic>
        </mc:Fallback>
      </mc:AlternateContent>
    </p:spTree>
    <p:extLst>
      <p:ext uri="{BB962C8B-B14F-4D97-AF65-F5344CB8AC3E}">
        <p14:creationId xmlns:p14="http://schemas.microsoft.com/office/powerpoint/2010/main" val="15290705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E51D-3283-A053-5578-38BABE2F58A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73FC74DD-7591-2560-1AF8-2E3FB2E08D9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99C6BB03-7299-C34F-9AAE-EDFF97964B3F}"/>
              </a:ext>
            </a:extLst>
          </p:cNvPr>
          <p:cNvSpPr>
            <a:spLocks noGrp="1"/>
          </p:cNvSpPr>
          <p:nvPr>
            <p:ph type="sldNum" sz="quarter" idx="12"/>
          </p:nvPr>
        </p:nvSpPr>
        <p:spPr/>
        <p:txBody>
          <a:bodyPr/>
          <a:lstStyle/>
          <a:p>
            <a:pPr>
              <a:defRPr/>
            </a:pPr>
            <a:fld id="{FF31D7A4-D898-45EE-A852-C051C11014A8}" type="slidenum">
              <a:rPr lang="ar-SA" altLang="en-US" smtClean="0"/>
              <a:pPr>
                <a:defRPr/>
              </a:pPr>
              <a:t>24</a:t>
            </a:fld>
            <a:endParaRPr lang="en-US" altLang="en-US"/>
          </a:p>
        </p:txBody>
      </p:sp>
      <p:pic>
        <p:nvPicPr>
          <p:cNvPr id="11" name="Content Placeholder 10">
            <a:extLst>
              <a:ext uri="{FF2B5EF4-FFF2-40B4-BE49-F238E27FC236}">
                <a16:creationId xmlns:a16="http://schemas.microsoft.com/office/drawing/2014/main" id="{F0CEB1DD-EA36-4850-546C-CE6961C1A3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518" y="197223"/>
            <a:ext cx="10676964" cy="6293225"/>
          </a:xfrm>
        </p:spPr>
      </p:pic>
    </p:spTree>
    <p:extLst>
      <p:ext uri="{BB962C8B-B14F-4D97-AF65-F5344CB8AC3E}">
        <p14:creationId xmlns:p14="http://schemas.microsoft.com/office/powerpoint/2010/main" val="2907942822"/>
      </p:ext>
    </p:extLst>
  </p:cSld>
  <p:clrMapOvr>
    <a:masterClrMapping/>
  </p:clrMapOvr>
  <p:transition spd="slow">
    <p:wip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F4AFBD-BD18-4900-9F71-695935A81C94}"/>
              </a:ext>
            </a:extLst>
          </p:cNvPr>
          <p:cNvPicPr>
            <a:picLocks noChangeAspect="1"/>
          </p:cNvPicPr>
          <p:nvPr/>
        </p:nvPicPr>
        <p:blipFill rotWithShape="1">
          <a:blip r:embed="rId2"/>
          <a:srcRect l="10843" t="28109" r="7831" b="55782"/>
          <a:stretch/>
        </p:blipFill>
        <p:spPr>
          <a:xfrm>
            <a:off x="762000" y="1250107"/>
            <a:ext cx="10972800" cy="2752726"/>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94B0C95-EB06-44EF-B92C-7D5EEDB048CC}"/>
                  </a:ext>
                </a:extLst>
              </p14:cNvPr>
              <p14:cNvContentPartPr/>
              <p14:nvPr/>
            </p14:nvContentPartPr>
            <p14:xfrm>
              <a:off x="2340088" y="1637750"/>
              <a:ext cx="8200080" cy="138960"/>
            </p14:xfrm>
          </p:contentPart>
        </mc:Choice>
        <mc:Fallback xmlns="">
          <p:pic>
            <p:nvPicPr>
              <p:cNvPr id="4" name="Ink 3">
                <a:extLst>
                  <a:ext uri="{FF2B5EF4-FFF2-40B4-BE49-F238E27FC236}">
                    <a16:creationId xmlns:a16="http://schemas.microsoft.com/office/drawing/2014/main" id="{E94B0C95-EB06-44EF-B92C-7D5EEDB048CC}"/>
                  </a:ext>
                </a:extLst>
              </p:cNvPr>
              <p:cNvPicPr/>
              <p:nvPr/>
            </p:nvPicPr>
            <p:blipFill>
              <a:blip r:embed="rId4"/>
              <a:stretch>
                <a:fillRect/>
              </a:stretch>
            </p:blipFill>
            <p:spPr>
              <a:xfrm>
                <a:off x="2250088" y="1457750"/>
                <a:ext cx="837972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48A0719-CCC8-4D0C-98E3-033FA9817250}"/>
                  </a:ext>
                </a:extLst>
              </p14:cNvPr>
              <p14:cNvContentPartPr/>
              <p14:nvPr/>
            </p14:nvContentPartPr>
            <p14:xfrm>
              <a:off x="657448" y="2725670"/>
              <a:ext cx="6800760" cy="374400"/>
            </p14:xfrm>
          </p:contentPart>
        </mc:Choice>
        <mc:Fallback xmlns="">
          <p:pic>
            <p:nvPicPr>
              <p:cNvPr id="6" name="Ink 5">
                <a:extLst>
                  <a:ext uri="{FF2B5EF4-FFF2-40B4-BE49-F238E27FC236}">
                    <a16:creationId xmlns:a16="http://schemas.microsoft.com/office/drawing/2014/main" id="{548A0719-CCC8-4D0C-98E3-033FA9817250}"/>
                  </a:ext>
                </a:extLst>
              </p:cNvPr>
              <p:cNvPicPr/>
              <p:nvPr/>
            </p:nvPicPr>
            <p:blipFill>
              <a:blip r:embed="rId6"/>
              <a:stretch>
                <a:fillRect/>
              </a:stretch>
            </p:blipFill>
            <p:spPr>
              <a:xfrm>
                <a:off x="567808" y="2545670"/>
                <a:ext cx="6980400" cy="734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171872F2-6E5C-4A6E-8CEF-85FE79354D59}"/>
                  </a:ext>
                </a:extLst>
              </p14:cNvPr>
              <p14:cNvContentPartPr/>
              <p14:nvPr/>
            </p14:nvContentPartPr>
            <p14:xfrm>
              <a:off x="8660608" y="3312830"/>
              <a:ext cx="2902680" cy="440640"/>
            </p14:xfrm>
          </p:contentPart>
        </mc:Choice>
        <mc:Fallback xmlns="">
          <p:pic>
            <p:nvPicPr>
              <p:cNvPr id="7" name="Ink 6">
                <a:extLst>
                  <a:ext uri="{FF2B5EF4-FFF2-40B4-BE49-F238E27FC236}">
                    <a16:creationId xmlns:a16="http://schemas.microsoft.com/office/drawing/2014/main" id="{171872F2-6E5C-4A6E-8CEF-85FE79354D59}"/>
                  </a:ext>
                </a:extLst>
              </p:cNvPr>
              <p:cNvPicPr/>
              <p:nvPr/>
            </p:nvPicPr>
            <p:blipFill>
              <a:blip r:embed="rId8"/>
              <a:stretch>
                <a:fillRect/>
              </a:stretch>
            </p:blipFill>
            <p:spPr>
              <a:xfrm>
                <a:off x="8570608" y="3133190"/>
                <a:ext cx="3082320" cy="800280"/>
              </a:xfrm>
              <a:prstGeom prst="rect">
                <a:avLst/>
              </a:prstGeom>
            </p:spPr>
          </p:pic>
        </mc:Fallback>
      </mc:AlternateContent>
    </p:spTree>
    <p:extLst>
      <p:ext uri="{BB962C8B-B14F-4D97-AF65-F5344CB8AC3E}">
        <p14:creationId xmlns:p14="http://schemas.microsoft.com/office/powerpoint/2010/main" val="25391908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F4AFBD-BD18-4900-9F71-695935A81C94}"/>
              </a:ext>
            </a:extLst>
          </p:cNvPr>
          <p:cNvPicPr>
            <a:picLocks noChangeAspect="1"/>
          </p:cNvPicPr>
          <p:nvPr/>
        </p:nvPicPr>
        <p:blipFill rotWithShape="1">
          <a:blip r:embed="rId2"/>
          <a:srcRect l="10362" t="42993" r="9237" b="26891"/>
          <a:stretch/>
        </p:blipFill>
        <p:spPr>
          <a:xfrm>
            <a:off x="522514" y="945501"/>
            <a:ext cx="11327363" cy="4279642"/>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B353E59-5293-48B5-B103-39AB1180431D}"/>
                  </a:ext>
                </a:extLst>
              </p14:cNvPr>
              <p14:cNvContentPartPr/>
              <p14:nvPr/>
            </p14:nvContentPartPr>
            <p14:xfrm>
              <a:off x="1112488" y="2859230"/>
              <a:ext cx="4960800" cy="166320"/>
            </p14:xfrm>
          </p:contentPart>
        </mc:Choice>
        <mc:Fallback xmlns="">
          <p:pic>
            <p:nvPicPr>
              <p:cNvPr id="4" name="Ink 3">
                <a:extLst>
                  <a:ext uri="{FF2B5EF4-FFF2-40B4-BE49-F238E27FC236}">
                    <a16:creationId xmlns:a16="http://schemas.microsoft.com/office/drawing/2014/main" id="{3B353E59-5293-48B5-B103-39AB1180431D}"/>
                  </a:ext>
                </a:extLst>
              </p:cNvPr>
              <p:cNvPicPr/>
              <p:nvPr/>
            </p:nvPicPr>
            <p:blipFill>
              <a:blip r:embed="rId4"/>
              <a:stretch>
                <a:fillRect/>
              </a:stretch>
            </p:blipFill>
            <p:spPr>
              <a:xfrm>
                <a:off x="1022848" y="2679230"/>
                <a:ext cx="5140440" cy="525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93BB0CC-391A-467A-ACBC-AD5CD28B4DB1}"/>
                  </a:ext>
                </a:extLst>
              </p14:cNvPr>
              <p14:cNvContentPartPr/>
              <p14:nvPr/>
            </p14:nvContentPartPr>
            <p14:xfrm>
              <a:off x="6116128" y="3364670"/>
              <a:ext cx="17280" cy="15480"/>
            </p14:xfrm>
          </p:contentPart>
        </mc:Choice>
        <mc:Fallback xmlns="">
          <p:pic>
            <p:nvPicPr>
              <p:cNvPr id="6" name="Ink 5">
                <a:extLst>
                  <a:ext uri="{FF2B5EF4-FFF2-40B4-BE49-F238E27FC236}">
                    <a16:creationId xmlns:a16="http://schemas.microsoft.com/office/drawing/2014/main" id="{593BB0CC-391A-467A-ACBC-AD5CD28B4DB1}"/>
                  </a:ext>
                </a:extLst>
              </p:cNvPr>
              <p:cNvPicPr/>
              <p:nvPr/>
            </p:nvPicPr>
            <p:blipFill>
              <a:blip r:embed="rId6"/>
              <a:stretch>
                <a:fillRect/>
              </a:stretch>
            </p:blipFill>
            <p:spPr>
              <a:xfrm>
                <a:off x="6026128" y="3185030"/>
                <a:ext cx="19692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6337415-3275-487C-B4C6-012163AE20D6}"/>
                  </a:ext>
                </a:extLst>
              </p14:cNvPr>
              <p14:cNvContentPartPr/>
              <p14:nvPr/>
            </p14:nvContentPartPr>
            <p14:xfrm>
              <a:off x="6592408" y="3390950"/>
              <a:ext cx="4724640" cy="94680"/>
            </p14:xfrm>
          </p:contentPart>
        </mc:Choice>
        <mc:Fallback xmlns="">
          <p:pic>
            <p:nvPicPr>
              <p:cNvPr id="7" name="Ink 6">
                <a:extLst>
                  <a:ext uri="{FF2B5EF4-FFF2-40B4-BE49-F238E27FC236}">
                    <a16:creationId xmlns:a16="http://schemas.microsoft.com/office/drawing/2014/main" id="{D6337415-3275-487C-B4C6-012163AE20D6}"/>
                  </a:ext>
                </a:extLst>
              </p:cNvPr>
              <p:cNvPicPr/>
              <p:nvPr/>
            </p:nvPicPr>
            <p:blipFill>
              <a:blip r:embed="rId8"/>
              <a:stretch>
                <a:fillRect/>
              </a:stretch>
            </p:blipFill>
            <p:spPr>
              <a:xfrm>
                <a:off x="6502768" y="3211310"/>
                <a:ext cx="4904280"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874D50B1-DB47-47B7-8BA7-D7279EE486B0}"/>
                  </a:ext>
                </a:extLst>
              </p14:cNvPr>
              <p14:cNvContentPartPr/>
              <p14:nvPr/>
            </p14:nvContentPartPr>
            <p14:xfrm>
              <a:off x="1081168" y="4405430"/>
              <a:ext cx="6677280" cy="125280"/>
            </p14:xfrm>
          </p:contentPart>
        </mc:Choice>
        <mc:Fallback xmlns="">
          <p:pic>
            <p:nvPicPr>
              <p:cNvPr id="8" name="Ink 7">
                <a:extLst>
                  <a:ext uri="{FF2B5EF4-FFF2-40B4-BE49-F238E27FC236}">
                    <a16:creationId xmlns:a16="http://schemas.microsoft.com/office/drawing/2014/main" id="{874D50B1-DB47-47B7-8BA7-D7279EE486B0}"/>
                  </a:ext>
                </a:extLst>
              </p:cNvPr>
              <p:cNvPicPr/>
              <p:nvPr/>
            </p:nvPicPr>
            <p:blipFill>
              <a:blip r:embed="rId10"/>
              <a:stretch>
                <a:fillRect/>
              </a:stretch>
            </p:blipFill>
            <p:spPr>
              <a:xfrm>
                <a:off x="991528" y="4225430"/>
                <a:ext cx="6856920" cy="484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CF714456-030D-41BF-B287-2C346C071A75}"/>
                  </a:ext>
                </a:extLst>
              </p14:cNvPr>
              <p14:cNvContentPartPr/>
              <p14:nvPr/>
            </p14:nvContentPartPr>
            <p14:xfrm>
              <a:off x="9838528" y="4800710"/>
              <a:ext cx="1807920" cy="122760"/>
            </p14:xfrm>
          </p:contentPart>
        </mc:Choice>
        <mc:Fallback xmlns="">
          <p:pic>
            <p:nvPicPr>
              <p:cNvPr id="9" name="Ink 8">
                <a:extLst>
                  <a:ext uri="{FF2B5EF4-FFF2-40B4-BE49-F238E27FC236}">
                    <a16:creationId xmlns:a16="http://schemas.microsoft.com/office/drawing/2014/main" id="{CF714456-030D-41BF-B287-2C346C071A75}"/>
                  </a:ext>
                </a:extLst>
              </p:cNvPr>
              <p:cNvPicPr/>
              <p:nvPr/>
            </p:nvPicPr>
            <p:blipFill>
              <a:blip r:embed="rId12"/>
              <a:stretch>
                <a:fillRect/>
              </a:stretch>
            </p:blipFill>
            <p:spPr>
              <a:xfrm>
                <a:off x="9748528" y="4620710"/>
                <a:ext cx="1987560" cy="482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F6F53110-E24B-4136-B029-EFD295E32CFE}"/>
                  </a:ext>
                </a:extLst>
              </p14:cNvPr>
              <p14:cNvContentPartPr/>
              <p14:nvPr/>
            </p14:nvContentPartPr>
            <p14:xfrm>
              <a:off x="10454488" y="5017790"/>
              <a:ext cx="1243440" cy="66600"/>
            </p14:xfrm>
          </p:contentPart>
        </mc:Choice>
        <mc:Fallback xmlns="">
          <p:pic>
            <p:nvPicPr>
              <p:cNvPr id="10" name="Ink 9">
                <a:extLst>
                  <a:ext uri="{FF2B5EF4-FFF2-40B4-BE49-F238E27FC236}">
                    <a16:creationId xmlns:a16="http://schemas.microsoft.com/office/drawing/2014/main" id="{F6F53110-E24B-4136-B029-EFD295E32CFE}"/>
                  </a:ext>
                </a:extLst>
              </p:cNvPr>
              <p:cNvPicPr/>
              <p:nvPr/>
            </p:nvPicPr>
            <p:blipFill>
              <a:blip r:embed="rId14"/>
              <a:stretch>
                <a:fillRect/>
              </a:stretch>
            </p:blipFill>
            <p:spPr>
              <a:xfrm>
                <a:off x="10364848" y="4837790"/>
                <a:ext cx="1423080" cy="426240"/>
              </a:xfrm>
              <a:prstGeom prst="rect">
                <a:avLst/>
              </a:prstGeom>
            </p:spPr>
          </p:pic>
        </mc:Fallback>
      </mc:AlternateContent>
    </p:spTree>
    <p:extLst>
      <p:ext uri="{BB962C8B-B14F-4D97-AF65-F5344CB8AC3E}">
        <p14:creationId xmlns:p14="http://schemas.microsoft.com/office/powerpoint/2010/main" val="37917980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934A-1EE0-4477-9411-3F4175C9AD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B7DDA0-1C21-4EE0-A1D5-21569F6C969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12D174C-6231-4029-B84A-4F95EB84CC31}"/>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FA0E1032-A776-455D-8299-9908414C0A40}"/>
              </a:ext>
            </a:extLst>
          </p:cNvPr>
          <p:cNvSpPr>
            <a:spLocks noGrp="1"/>
          </p:cNvSpPr>
          <p:nvPr>
            <p:ph type="sldNum" sz="quarter" idx="12"/>
          </p:nvPr>
        </p:nvSpPr>
        <p:spPr/>
        <p:txBody>
          <a:bodyPr/>
          <a:lstStyle/>
          <a:p>
            <a:pPr>
              <a:defRPr/>
            </a:pPr>
            <a:fld id="{FF31D7A4-D898-45EE-A852-C051C11014A8}" type="slidenum">
              <a:rPr lang="ar-SA" altLang="en-US" smtClean="0"/>
              <a:pPr>
                <a:defRPr/>
              </a:pPr>
              <a:t>242</a:t>
            </a:fld>
            <a:endParaRPr lang="en-US" altLang="en-US"/>
          </a:p>
        </p:txBody>
      </p:sp>
      <p:pic>
        <p:nvPicPr>
          <p:cNvPr id="3074" name="Picture 2" descr="اسماء دول العالم - موقع رؤية">
            <a:extLst>
              <a:ext uri="{FF2B5EF4-FFF2-40B4-BE49-F238E27FC236}">
                <a16:creationId xmlns:a16="http://schemas.microsoft.com/office/drawing/2014/main" id="{DF475D15-2D02-4B81-A402-8702F50A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888" y="0"/>
            <a:ext cx="71632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637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F4AFBD-BD18-4900-9F71-695935A81C94}"/>
              </a:ext>
            </a:extLst>
          </p:cNvPr>
          <p:cNvPicPr>
            <a:picLocks noChangeAspect="1"/>
          </p:cNvPicPr>
          <p:nvPr/>
        </p:nvPicPr>
        <p:blipFill rotWithShape="1">
          <a:blip r:embed="rId2"/>
          <a:srcRect l="10362" t="72690" r="9237"/>
          <a:stretch/>
        </p:blipFill>
        <p:spPr>
          <a:xfrm>
            <a:off x="905069" y="1371600"/>
            <a:ext cx="10898155" cy="4419601"/>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787FE43-C890-401C-885C-25B0EB055F49}"/>
                  </a:ext>
                </a:extLst>
              </p14:cNvPr>
              <p14:cNvContentPartPr/>
              <p14:nvPr/>
            </p14:nvContentPartPr>
            <p14:xfrm>
              <a:off x="3369688" y="1770950"/>
              <a:ext cx="7489800" cy="139320"/>
            </p14:xfrm>
          </p:contentPart>
        </mc:Choice>
        <mc:Fallback xmlns="">
          <p:pic>
            <p:nvPicPr>
              <p:cNvPr id="4" name="Ink 3">
                <a:extLst>
                  <a:ext uri="{FF2B5EF4-FFF2-40B4-BE49-F238E27FC236}">
                    <a16:creationId xmlns:a16="http://schemas.microsoft.com/office/drawing/2014/main" id="{C787FE43-C890-401C-885C-25B0EB055F49}"/>
                  </a:ext>
                </a:extLst>
              </p:cNvPr>
              <p:cNvPicPr/>
              <p:nvPr/>
            </p:nvPicPr>
            <p:blipFill>
              <a:blip r:embed="rId4"/>
              <a:stretch>
                <a:fillRect/>
              </a:stretch>
            </p:blipFill>
            <p:spPr>
              <a:xfrm>
                <a:off x="3279688" y="1590950"/>
                <a:ext cx="766944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AF689E3-52DC-4956-81C6-A9069C6936BE}"/>
                  </a:ext>
                </a:extLst>
              </p14:cNvPr>
              <p14:cNvContentPartPr/>
              <p14:nvPr/>
            </p14:nvContentPartPr>
            <p14:xfrm>
              <a:off x="1467808" y="4695590"/>
              <a:ext cx="8155800" cy="219240"/>
            </p14:xfrm>
          </p:contentPart>
        </mc:Choice>
        <mc:Fallback xmlns="">
          <p:pic>
            <p:nvPicPr>
              <p:cNvPr id="6" name="Ink 5">
                <a:extLst>
                  <a:ext uri="{FF2B5EF4-FFF2-40B4-BE49-F238E27FC236}">
                    <a16:creationId xmlns:a16="http://schemas.microsoft.com/office/drawing/2014/main" id="{EAF689E3-52DC-4956-81C6-A9069C6936BE}"/>
                  </a:ext>
                </a:extLst>
              </p:cNvPr>
              <p:cNvPicPr/>
              <p:nvPr/>
            </p:nvPicPr>
            <p:blipFill>
              <a:blip r:embed="rId6"/>
              <a:stretch>
                <a:fillRect/>
              </a:stretch>
            </p:blipFill>
            <p:spPr>
              <a:xfrm>
                <a:off x="1377808" y="4515590"/>
                <a:ext cx="8335440" cy="57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FB6AA85-8ECD-4A77-BE89-2F01A13E9241}"/>
                  </a:ext>
                </a:extLst>
              </p14:cNvPr>
              <p14:cNvContentPartPr/>
              <p14:nvPr/>
            </p14:nvContentPartPr>
            <p14:xfrm>
              <a:off x="2771728" y="5291750"/>
              <a:ext cx="5607000" cy="82440"/>
            </p14:xfrm>
          </p:contentPart>
        </mc:Choice>
        <mc:Fallback xmlns="">
          <p:pic>
            <p:nvPicPr>
              <p:cNvPr id="7" name="Ink 6">
                <a:extLst>
                  <a:ext uri="{FF2B5EF4-FFF2-40B4-BE49-F238E27FC236}">
                    <a16:creationId xmlns:a16="http://schemas.microsoft.com/office/drawing/2014/main" id="{CFB6AA85-8ECD-4A77-BE89-2F01A13E9241}"/>
                  </a:ext>
                </a:extLst>
              </p:cNvPr>
              <p:cNvPicPr/>
              <p:nvPr/>
            </p:nvPicPr>
            <p:blipFill>
              <a:blip r:embed="rId8"/>
              <a:stretch>
                <a:fillRect/>
              </a:stretch>
            </p:blipFill>
            <p:spPr>
              <a:xfrm>
                <a:off x="2681728" y="5112110"/>
                <a:ext cx="578664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20C6386-A325-41D0-BA97-1802E198916D}"/>
                  </a:ext>
                </a:extLst>
              </p14:cNvPr>
              <p14:cNvContentPartPr/>
              <p14:nvPr/>
            </p14:nvContentPartPr>
            <p14:xfrm>
              <a:off x="2821048" y="4145870"/>
              <a:ext cx="7319520" cy="121680"/>
            </p14:xfrm>
          </p:contentPart>
        </mc:Choice>
        <mc:Fallback xmlns="">
          <p:pic>
            <p:nvPicPr>
              <p:cNvPr id="8" name="Ink 7">
                <a:extLst>
                  <a:ext uri="{FF2B5EF4-FFF2-40B4-BE49-F238E27FC236}">
                    <a16:creationId xmlns:a16="http://schemas.microsoft.com/office/drawing/2014/main" id="{020C6386-A325-41D0-BA97-1802E198916D}"/>
                  </a:ext>
                </a:extLst>
              </p:cNvPr>
              <p:cNvPicPr/>
              <p:nvPr/>
            </p:nvPicPr>
            <p:blipFill>
              <a:blip r:embed="rId10"/>
              <a:stretch>
                <a:fillRect/>
              </a:stretch>
            </p:blipFill>
            <p:spPr>
              <a:xfrm>
                <a:off x="2731408" y="3965870"/>
                <a:ext cx="7499160" cy="481320"/>
              </a:xfrm>
              <a:prstGeom prst="rect">
                <a:avLst/>
              </a:prstGeom>
            </p:spPr>
          </p:pic>
        </mc:Fallback>
      </mc:AlternateContent>
    </p:spTree>
    <p:extLst>
      <p:ext uri="{BB962C8B-B14F-4D97-AF65-F5344CB8AC3E}">
        <p14:creationId xmlns:p14="http://schemas.microsoft.com/office/powerpoint/2010/main" val="3181228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pPr algn="ctr" rtl="1"/>
            <a:r>
              <a:rPr lang="ar-SA" b="1" u="sng" dirty="0">
                <a:solidFill>
                  <a:schemeClr val="bg1"/>
                </a:solidFill>
              </a:rPr>
              <a:t>الفرع الثالث: المنظمات غير الحكومية</a:t>
            </a:r>
            <a:endParaRPr lang="en-US" b="1" u="sng" dirty="0">
              <a:solidFill>
                <a:schemeClr val="bg1"/>
              </a:solidFill>
            </a:endParaRPr>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EB66F7-8064-4056-8C4D-C85304ECB23F}"/>
              </a:ext>
            </a:extLst>
          </p:cNvPr>
          <p:cNvPicPr>
            <a:picLocks noChangeAspect="1"/>
          </p:cNvPicPr>
          <p:nvPr/>
        </p:nvPicPr>
        <p:blipFill rotWithShape="1">
          <a:blip r:embed="rId2"/>
          <a:srcRect l="6296" t="13418" r="9909" b="65041"/>
          <a:stretch/>
        </p:blipFill>
        <p:spPr>
          <a:xfrm>
            <a:off x="953244" y="1967170"/>
            <a:ext cx="10282334" cy="3173997"/>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F41959A-095C-4F5B-A651-39996B4A2365}"/>
                  </a:ext>
                </a:extLst>
              </p14:cNvPr>
              <p14:cNvContentPartPr/>
              <p14:nvPr/>
            </p14:nvContentPartPr>
            <p14:xfrm>
              <a:off x="1689928" y="2202230"/>
              <a:ext cx="5231520" cy="66960"/>
            </p14:xfrm>
          </p:contentPart>
        </mc:Choice>
        <mc:Fallback xmlns="">
          <p:pic>
            <p:nvPicPr>
              <p:cNvPr id="4" name="Ink 3">
                <a:extLst>
                  <a:ext uri="{FF2B5EF4-FFF2-40B4-BE49-F238E27FC236}">
                    <a16:creationId xmlns:a16="http://schemas.microsoft.com/office/drawing/2014/main" id="{1F41959A-095C-4F5B-A651-39996B4A2365}"/>
                  </a:ext>
                </a:extLst>
              </p:cNvPr>
              <p:cNvPicPr/>
              <p:nvPr/>
            </p:nvPicPr>
            <p:blipFill>
              <a:blip r:embed="rId4"/>
              <a:stretch>
                <a:fillRect/>
              </a:stretch>
            </p:blipFill>
            <p:spPr>
              <a:xfrm>
                <a:off x="1600288" y="2022590"/>
                <a:ext cx="5411160" cy="426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B1002F5-4F36-4FE1-83DA-2D67CEC1E7D7}"/>
                  </a:ext>
                </a:extLst>
              </p14:cNvPr>
              <p14:cNvContentPartPr/>
              <p14:nvPr/>
            </p14:nvContentPartPr>
            <p14:xfrm>
              <a:off x="1945168" y="3195110"/>
              <a:ext cx="6671880" cy="180000"/>
            </p14:xfrm>
          </p:contentPart>
        </mc:Choice>
        <mc:Fallback xmlns="">
          <p:pic>
            <p:nvPicPr>
              <p:cNvPr id="6" name="Ink 5">
                <a:extLst>
                  <a:ext uri="{FF2B5EF4-FFF2-40B4-BE49-F238E27FC236}">
                    <a16:creationId xmlns:a16="http://schemas.microsoft.com/office/drawing/2014/main" id="{CB1002F5-4F36-4FE1-83DA-2D67CEC1E7D7}"/>
                  </a:ext>
                </a:extLst>
              </p:cNvPr>
              <p:cNvPicPr/>
              <p:nvPr/>
            </p:nvPicPr>
            <p:blipFill>
              <a:blip r:embed="rId6"/>
              <a:stretch>
                <a:fillRect/>
              </a:stretch>
            </p:blipFill>
            <p:spPr>
              <a:xfrm>
                <a:off x="1855528" y="3015110"/>
                <a:ext cx="6851520" cy="539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061C478-FE33-489B-B553-111A7AF03D0F}"/>
                  </a:ext>
                </a:extLst>
              </p14:cNvPr>
              <p14:cNvContentPartPr/>
              <p14:nvPr/>
            </p14:nvContentPartPr>
            <p14:xfrm>
              <a:off x="1966408" y="3680030"/>
              <a:ext cx="5987880" cy="207720"/>
            </p14:xfrm>
          </p:contentPart>
        </mc:Choice>
        <mc:Fallback xmlns="">
          <p:pic>
            <p:nvPicPr>
              <p:cNvPr id="7" name="Ink 6">
                <a:extLst>
                  <a:ext uri="{FF2B5EF4-FFF2-40B4-BE49-F238E27FC236}">
                    <a16:creationId xmlns:a16="http://schemas.microsoft.com/office/drawing/2014/main" id="{3061C478-FE33-489B-B553-111A7AF03D0F}"/>
                  </a:ext>
                </a:extLst>
              </p:cNvPr>
              <p:cNvPicPr/>
              <p:nvPr/>
            </p:nvPicPr>
            <p:blipFill>
              <a:blip r:embed="rId8"/>
              <a:stretch>
                <a:fillRect/>
              </a:stretch>
            </p:blipFill>
            <p:spPr>
              <a:xfrm>
                <a:off x="1876768" y="3500390"/>
                <a:ext cx="6167520"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334A4D8B-B97B-492B-8861-F98FC5654573}"/>
                  </a:ext>
                </a:extLst>
              </p14:cNvPr>
              <p14:cNvContentPartPr/>
              <p14:nvPr/>
            </p14:nvContentPartPr>
            <p14:xfrm>
              <a:off x="3913288" y="4723670"/>
              <a:ext cx="7031880" cy="304560"/>
            </p14:xfrm>
          </p:contentPart>
        </mc:Choice>
        <mc:Fallback xmlns="">
          <p:pic>
            <p:nvPicPr>
              <p:cNvPr id="8" name="Ink 7">
                <a:extLst>
                  <a:ext uri="{FF2B5EF4-FFF2-40B4-BE49-F238E27FC236}">
                    <a16:creationId xmlns:a16="http://schemas.microsoft.com/office/drawing/2014/main" id="{334A4D8B-B97B-492B-8861-F98FC5654573}"/>
                  </a:ext>
                </a:extLst>
              </p:cNvPr>
              <p:cNvPicPr/>
              <p:nvPr/>
            </p:nvPicPr>
            <p:blipFill>
              <a:blip r:embed="rId10"/>
              <a:stretch>
                <a:fillRect/>
              </a:stretch>
            </p:blipFill>
            <p:spPr>
              <a:xfrm>
                <a:off x="3823288" y="4544030"/>
                <a:ext cx="7211520" cy="664200"/>
              </a:xfrm>
              <a:prstGeom prst="rect">
                <a:avLst/>
              </a:prstGeom>
            </p:spPr>
          </p:pic>
        </mc:Fallback>
      </mc:AlternateContent>
    </p:spTree>
    <p:extLst>
      <p:ext uri="{BB962C8B-B14F-4D97-AF65-F5344CB8AC3E}">
        <p14:creationId xmlns:p14="http://schemas.microsoft.com/office/powerpoint/2010/main" val="37883388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EB66F7-8064-4056-8C4D-C85304ECB23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5461" t="48357" r="12139" b="36115"/>
          <a:stretch/>
        </p:blipFill>
        <p:spPr>
          <a:xfrm>
            <a:off x="283028" y="1231641"/>
            <a:ext cx="11625943" cy="2911151"/>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794CFFD-485A-4A65-A67E-337868D914F7}"/>
                  </a:ext>
                </a:extLst>
              </p14:cNvPr>
              <p14:cNvContentPartPr/>
              <p14:nvPr/>
            </p14:nvContentPartPr>
            <p14:xfrm>
              <a:off x="2503381" y="1528605"/>
              <a:ext cx="8201520" cy="302400"/>
            </p14:xfrm>
          </p:contentPart>
        </mc:Choice>
        <mc:Fallback xmlns="">
          <p:pic>
            <p:nvPicPr>
              <p:cNvPr id="4" name="Ink 3">
                <a:extLst>
                  <a:ext uri="{FF2B5EF4-FFF2-40B4-BE49-F238E27FC236}">
                    <a16:creationId xmlns:a16="http://schemas.microsoft.com/office/drawing/2014/main" id="{C794CFFD-485A-4A65-A67E-337868D914F7}"/>
                  </a:ext>
                </a:extLst>
              </p:cNvPr>
              <p:cNvPicPr/>
              <p:nvPr/>
            </p:nvPicPr>
            <p:blipFill>
              <a:blip r:embed="rId5"/>
              <a:stretch>
                <a:fillRect/>
              </a:stretch>
            </p:blipFill>
            <p:spPr>
              <a:xfrm>
                <a:off x="2413381" y="1348965"/>
                <a:ext cx="8381160" cy="662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EE4CAC2-CA95-4BB0-817B-93F57395789E}"/>
                  </a:ext>
                </a:extLst>
              </p14:cNvPr>
              <p14:cNvContentPartPr/>
              <p14:nvPr/>
            </p14:nvContentPartPr>
            <p14:xfrm>
              <a:off x="5033879" y="3043445"/>
              <a:ext cx="6599880" cy="99720"/>
            </p14:xfrm>
          </p:contentPart>
        </mc:Choice>
        <mc:Fallback xmlns="">
          <p:pic>
            <p:nvPicPr>
              <p:cNvPr id="6" name="Ink 5">
                <a:extLst>
                  <a:ext uri="{FF2B5EF4-FFF2-40B4-BE49-F238E27FC236}">
                    <a16:creationId xmlns:a16="http://schemas.microsoft.com/office/drawing/2014/main" id="{BEE4CAC2-CA95-4BB0-817B-93F57395789E}"/>
                  </a:ext>
                </a:extLst>
              </p:cNvPr>
              <p:cNvPicPr/>
              <p:nvPr/>
            </p:nvPicPr>
            <p:blipFill>
              <a:blip r:embed="rId7"/>
              <a:stretch>
                <a:fillRect/>
              </a:stretch>
            </p:blipFill>
            <p:spPr>
              <a:xfrm>
                <a:off x="4943879" y="2863445"/>
                <a:ext cx="6779520" cy="459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5340FD1A-823F-4ED7-A4E8-F0ED2F126B08}"/>
                  </a:ext>
                </a:extLst>
              </p14:cNvPr>
              <p14:cNvContentPartPr/>
              <p14:nvPr/>
            </p14:nvContentPartPr>
            <p14:xfrm>
              <a:off x="977488" y="3476630"/>
              <a:ext cx="4484520" cy="96480"/>
            </p14:xfrm>
          </p:contentPart>
        </mc:Choice>
        <mc:Fallback xmlns="">
          <p:pic>
            <p:nvPicPr>
              <p:cNvPr id="7" name="Ink 6">
                <a:extLst>
                  <a:ext uri="{FF2B5EF4-FFF2-40B4-BE49-F238E27FC236}">
                    <a16:creationId xmlns:a16="http://schemas.microsoft.com/office/drawing/2014/main" id="{5340FD1A-823F-4ED7-A4E8-F0ED2F126B08}"/>
                  </a:ext>
                </a:extLst>
              </p:cNvPr>
              <p:cNvPicPr/>
              <p:nvPr/>
            </p:nvPicPr>
            <p:blipFill>
              <a:blip r:embed="rId9"/>
              <a:stretch>
                <a:fillRect/>
              </a:stretch>
            </p:blipFill>
            <p:spPr>
              <a:xfrm>
                <a:off x="887848" y="3296630"/>
                <a:ext cx="4664160" cy="456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953AE38-3DCC-4F4F-87FC-9935CD47370D}"/>
                  </a:ext>
                </a:extLst>
              </p14:cNvPr>
              <p14:cNvContentPartPr/>
              <p14:nvPr/>
            </p14:nvContentPartPr>
            <p14:xfrm>
              <a:off x="7685008" y="4221470"/>
              <a:ext cx="4109400" cy="90720"/>
            </p14:xfrm>
          </p:contentPart>
        </mc:Choice>
        <mc:Fallback xmlns="">
          <p:pic>
            <p:nvPicPr>
              <p:cNvPr id="8" name="Ink 7">
                <a:extLst>
                  <a:ext uri="{FF2B5EF4-FFF2-40B4-BE49-F238E27FC236}">
                    <a16:creationId xmlns:a16="http://schemas.microsoft.com/office/drawing/2014/main" id="{D953AE38-3DCC-4F4F-87FC-9935CD47370D}"/>
                  </a:ext>
                </a:extLst>
              </p:cNvPr>
              <p:cNvPicPr/>
              <p:nvPr/>
            </p:nvPicPr>
            <p:blipFill>
              <a:blip r:embed="rId11"/>
              <a:stretch>
                <a:fillRect/>
              </a:stretch>
            </p:blipFill>
            <p:spPr>
              <a:xfrm>
                <a:off x="7595368" y="4041470"/>
                <a:ext cx="4289040" cy="450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752D227-BEED-43C6-A9A2-75BF905D5ADF}"/>
                  </a:ext>
                </a:extLst>
              </p14:cNvPr>
              <p14:cNvContentPartPr/>
              <p14:nvPr/>
            </p14:nvContentPartPr>
            <p14:xfrm>
              <a:off x="3329008" y="4137590"/>
              <a:ext cx="4243320" cy="110160"/>
            </p14:xfrm>
          </p:contentPart>
        </mc:Choice>
        <mc:Fallback xmlns="">
          <p:pic>
            <p:nvPicPr>
              <p:cNvPr id="9" name="Ink 8">
                <a:extLst>
                  <a:ext uri="{FF2B5EF4-FFF2-40B4-BE49-F238E27FC236}">
                    <a16:creationId xmlns:a16="http://schemas.microsoft.com/office/drawing/2014/main" id="{E752D227-BEED-43C6-A9A2-75BF905D5ADF}"/>
                  </a:ext>
                </a:extLst>
              </p:cNvPr>
              <p:cNvPicPr/>
              <p:nvPr/>
            </p:nvPicPr>
            <p:blipFill>
              <a:blip r:embed="rId13"/>
              <a:stretch>
                <a:fillRect/>
              </a:stretch>
            </p:blipFill>
            <p:spPr>
              <a:xfrm>
                <a:off x="3239008" y="3957950"/>
                <a:ext cx="4422960" cy="469800"/>
              </a:xfrm>
              <a:prstGeom prst="rect">
                <a:avLst/>
              </a:prstGeom>
            </p:spPr>
          </p:pic>
        </mc:Fallback>
      </mc:AlternateContent>
      <p:sp>
        <p:nvSpPr>
          <p:cNvPr id="10" name="Content Placeholder 2">
            <a:extLst>
              <a:ext uri="{FF2B5EF4-FFF2-40B4-BE49-F238E27FC236}">
                <a16:creationId xmlns:a16="http://schemas.microsoft.com/office/drawing/2014/main" id="{EE9B5D4D-3823-4609-8212-876FEA03FC26}"/>
              </a:ext>
            </a:extLst>
          </p:cNvPr>
          <p:cNvSpPr txBox="1">
            <a:spLocks/>
          </p:cNvSpPr>
          <p:nvPr/>
        </p:nvSpPr>
        <p:spPr>
          <a:xfrm>
            <a:off x="1141412" y="4609323"/>
            <a:ext cx="9905999" cy="17230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gn="r" rtl="1"/>
            <a:r>
              <a:rPr lang="ar-SA" sz="3600" dirty="0">
                <a:solidFill>
                  <a:schemeClr val="bg1"/>
                </a:solidFill>
                <a:highlight>
                  <a:srgbClr val="FFFF00"/>
                </a:highlight>
              </a:rPr>
              <a:t>المنظمات غير الحكومية قوة ضاغطة على الحكومات في امام الرأي العام العالمي في حال انتهاك لحقوق الانسان من خلال تقديم البيانات و التقارير حول حقوق الانسان </a:t>
            </a:r>
            <a:endParaRPr lang="en-US" sz="3600" dirty="0">
              <a:solidFill>
                <a:schemeClr val="bg1"/>
              </a:solidFill>
              <a:highlight>
                <a:srgbClr val="FFFF00"/>
              </a:highlight>
            </a:endParaRPr>
          </a:p>
        </p:txBody>
      </p:sp>
    </p:spTree>
    <p:extLst>
      <p:ext uri="{BB962C8B-B14F-4D97-AF65-F5344CB8AC3E}">
        <p14:creationId xmlns:p14="http://schemas.microsoft.com/office/powerpoint/2010/main" val="20291115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246</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ctr" rtl="1">
              <a:buNone/>
              <a:tabLst>
                <a:tab pos="705326" algn="l"/>
              </a:tabLst>
            </a:pPr>
            <a:r>
              <a:rPr lang="ar-SA" sz="4000" dirty="0">
                <a:highlight>
                  <a:srgbClr val="FFFF00"/>
                </a:highlight>
                <a:latin typeface="Calibri" panose="020F0502020204030204" pitchFamily="34" charset="0"/>
                <a:ea typeface="Times New Roman" panose="02020603050405020304" pitchFamily="18" charset="0"/>
                <a:cs typeface="Calibri" panose="020F0502020204030204" pitchFamily="34" charset="0"/>
              </a:rPr>
              <a:t>الفصل الخامس</a:t>
            </a:r>
            <a:r>
              <a:rPr lang="en-US" sz="4000" dirty="0">
                <a:highlight>
                  <a:srgbClr val="FFFF00"/>
                </a:highlight>
                <a:latin typeface="Calibri" panose="020F0502020204030204" pitchFamily="34" charset="0"/>
                <a:ea typeface="Times New Roman" panose="02020603050405020304" pitchFamily="18" charset="0"/>
                <a:cs typeface="Calibri" panose="020F0502020204030204" pitchFamily="34" charset="0"/>
              </a:rPr>
              <a:t>:</a:t>
            </a:r>
            <a:r>
              <a:rPr lang="ar-SA" sz="4000" dirty="0">
                <a:highlight>
                  <a:srgbClr val="FFFF00"/>
                </a:highlight>
                <a:latin typeface="Calibri" panose="020F0502020204030204" pitchFamily="34" charset="0"/>
                <a:ea typeface="Times New Roman" panose="02020603050405020304" pitchFamily="18" charset="0"/>
                <a:cs typeface="Calibri" panose="020F0502020204030204" pitchFamily="34" charset="0"/>
              </a:rPr>
              <a:t>حقوق الإنسان في إعلانات الحقوق والوثائق الإقليمية</a:t>
            </a:r>
          </a:p>
          <a:p>
            <a:pPr marL="0" indent="0" algn="ct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a:t>
            </a:r>
            <a:r>
              <a:rPr lang="ar-SA" sz="4000" dirty="0">
                <a:highlight>
                  <a:srgbClr val="00FFFF"/>
                </a:highlight>
                <a:latin typeface="Calibri" panose="020F0502020204030204" pitchFamily="34" charset="0"/>
                <a:ea typeface="Times New Roman" panose="02020603050405020304" pitchFamily="18" charset="0"/>
                <a:cs typeface="Calibri" panose="020F0502020204030204" pitchFamily="34" charset="0"/>
              </a:rPr>
              <a:t>المبحث الأول: إعلانات الحقوق الوطنية والعالمية </a:t>
            </a:r>
            <a:r>
              <a:rPr lang="ar-SA" sz="4000" dirty="0">
                <a:latin typeface="Calibri" panose="020F0502020204030204" pitchFamily="34" charset="0"/>
                <a:ea typeface="Times New Roman" panose="02020603050405020304" pitchFamily="18" charset="0"/>
                <a:cs typeface="Calibri" panose="020F0502020204030204" pitchFamily="34" charset="0"/>
              </a:rPr>
              <a:t>..</a:t>
            </a:r>
          </a:p>
          <a:p>
            <a:pPr marL="0" indent="0" algn="r" rtl="1">
              <a:buNone/>
              <a:tabLst>
                <a:tab pos="705326" algn="l"/>
              </a:tabLst>
            </a:pPr>
            <a:r>
              <a:rPr lang="ar-SA" sz="4000" dirty="0">
                <a:highlight>
                  <a:srgbClr val="00FF00"/>
                </a:highlight>
                <a:latin typeface="Calibri" panose="020F0502020204030204" pitchFamily="34" charset="0"/>
                <a:ea typeface="Times New Roman" panose="02020603050405020304" pitchFamily="18" charset="0"/>
                <a:cs typeface="Calibri" panose="020F0502020204030204" pitchFamily="34" charset="0"/>
              </a:rPr>
              <a:t>المطلب الأول: إعلانات الحقوق الوطنية </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الفرع الأول: إعلانات الحقوق في بريطانيا</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الفرع الثاني: إعلانات الحقوق في الولايات المتحدة الأمريكية .....</a:t>
            </a:r>
          </a:p>
        </p:txBody>
      </p:sp>
    </p:spTree>
    <p:extLst>
      <p:ext uri="{BB962C8B-B14F-4D97-AF65-F5344CB8AC3E}">
        <p14:creationId xmlns:p14="http://schemas.microsoft.com/office/powerpoint/2010/main" val="76205167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247</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r>
              <a:rPr lang="ar-SA" sz="4000" dirty="0">
                <a:highlight>
                  <a:srgbClr val="00FF00"/>
                </a:highlight>
                <a:latin typeface="Calibri" panose="020F0502020204030204" pitchFamily="34" charset="0"/>
                <a:ea typeface="Times New Roman" panose="02020603050405020304" pitchFamily="18" charset="0"/>
                <a:cs typeface="Calibri" panose="020F0502020204030204" pitchFamily="34" charset="0"/>
              </a:rPr>
              <a:t>الفرع الأول: إعلانات الحقوق في بريطانيا</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اولا: العهد الكبير سنة 1215</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ثانيا: وثيقة الحضور البدني سنة 1679</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ثالثا: اعلان الحقوق سنة 1688</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899785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248</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ctr" rtl="1">
              <a:buNone/>
              <a:tabLst>
                <a:tab pos="705326" algn="l"/>
              </a:tabLst>
            </a:pPr>
            <a:r>
              <a:rPr lang="ar-SA" sz="4000" dirty="0">
                <a:highlight>
                  <a:srgbClr val="00FF00"/>
                </a:highlight>
                <a:latin typeface="Calibri" panose="020F0502020204030204" pitchFamily="34" charset="0"/>
                <a:ea typeface="Times New Roman" panose="02020603050405020304" pitchFamily="18" charset="0"/>
                <a:cs typeface="Calibri" panose="020F0502020204030204" pitchFamily="34" charset="0"/>
              </a:rPr>
              <a:t>الفرع الثاني: إعلانات الحقوق في الولايات المتحدة الأمريكية .....</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أولا - إعلان الاستقلال 1776</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ثانيا - وثيقة الحقوق: 1789 </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ثالثا - إعلان حقوق المرأة 1848</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لم يكن للمرأة حق التصويت حتى عام 1920 في بريطانيا </a:t>
            </a:r>
          </a:p>
        </p:txBody>
      </p:sp>
    </p:spTree>
    <p:extLst>
      <p:ext uri="{BB962C8B-B14F-4D97-AF65-F5344CB8AC3E}">
        <p14:creationId xmlns:p14="http://schemas.microsoft.com/office/powerpoint/2010/main" val="416315343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249</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r>
              <a:rPr lang="ar-SA" sz="4000" dirty="0">
                <a:highlight>
                  <a:srgbClr val="00FF00"/>
                </a:highlight>
                <a:latin typeface="Calibri" panose="020F0502020204030204" pitchFamily="34" charset="0"/>
                <a:ea typeface="Times New Roman" panose="02020603050405020304" pitchFamily="18" charset="0"/>
                <a:cs typeface="Calibri" panose="020F0502020204030204" pitchFamily="34" charset="0"/>
              </a:rPr>
              <a:t>الفرع الثالث: إعلان الحقوق والمواطن في فرنسا لسنة ۱۷۸۹ </a:t>
            </a:r>
          </a:p>
          <a:p>
            <a:pPr marL="0" indent="0" algn="r" rtl="1">
              <a:buNone/>
              <a:tabLst>
                <a:tab pos="705326" algn="l"/>
              </a:tabLst>
            </a:pPr>
            <a:endParaRPr lang="ar-SA"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0855800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98775B0-1958-9E88-305C-2B9FFBB14021}"/>
              </a:ext>
            </a:extLst>
          </p:cNvPr>
          <p:cNvSpPr>
            <a:spLocks noGrp="1"/>
          </p:cNvSpPr>
          <p:nvPr>
            <p:ph type="dt" sz="half" idx="10"/>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A1C1B91-6562-C1B5-34F8-93CD077FE9C2}"/>
              </a:ext>
            </a:extLst>
          </p:cNvPr>
          <p:cNvSpPr>
            <a:spLocks noGrp="1"/>
          </p:cNvSpPr>
          <p:nvPr>
            <p:ph type="sldNum" sz="quarter" idx="12"/>
          </p:nvPr>
        </p:nvSpPr>
        <p:spPr/>
        <p:txBody>
          <a:bodyPr/>
          <a:lstStyle/>
          <a:p>
            <a:pPr>
              <a:defRPr/>
            </a:pPr>
            <a:fld id="{FF31D7A4-D898-45EE-A852-C051C11014A8}" type="slidenum">
              <a:rPr lang="ar-SA" altLang="en-US" smtClean="0"/>
              <a:pPr>
                <a:defRPr/>
              </a:pPr>
              <a:t>25</a:t>
            </a:fld>
            <a:endParaRPr lang="en-US" altLang="en-US"/>
          </a:p>
        </p:txBody>
      </p:sp>
      <p:pic>
        <p:nvPicPr>
          <p:cNvPr id="13" name="Content Placeholder 12">
            <a:extLst>
              <a:ext uri="{FF2B5EF4-FFF2-40B4-BE49-F238E27FC236}">
                <a16:creationId xmlns:a16="http://schemas.microsoft.com/office/drawing/2014/main" id="{569B1F10-57D6-663E-FB49-B47B421267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718" y="125506"/>
            <a:ext cx="10667999" cy="6454588"/>
          </a:xfrm>
        </p:spPr>
      </p:pic>
    </p:spTree>
    <p:extLst>
      <p:ext uri="{BB962C8B-B14F-4D97-AF65-F5344CB8AC3E}">
        <p14:creationId xmlns:p14="http://schemas.microsoft.com/office/powerpoint/2010/main" val="3599442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250</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r>
              <a:rPr lang="ar-SA" sz="4000" dirty="0">
                <a:highlight>
                  <a:srgbClr val="00FF00"/>
                </a:highlight>
                <a:latin typeface="Calibri" panose="020F0502020204030204" pitchFamily="34" charset="0"/>
                <a:ea typeface="Times New Roman" panose="02020603050405020304" pitchFamily="18" charset="0"/>
                <a:cs typeface="Calibri" panose="020F0502020204030204" pitchFamily="34" charset="0"/>
              </a:rPr>
              <a:t>المطلب الثاني. الإعلانات العالمية لحقوق الإنسان</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الفرع الأول: الإعلان العالمي لحقوق الإنسان  1948</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الفرع الثاني: إعلان طهران   1968</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الفرع الثالث: إعلان وبرنامج عمل فيينا  1993</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الفرع الرابع: إعلان الأمم المتحدة بشأن الألفية ۲۰۰۰ </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56437630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251</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a:t>
            </a:r>
            <a:r>
              <a:rPr lang="ar-SA" sz="4000" dirty="0">
                <a:highlight>
                  <a:srgbClr val="00FFFF"/>
                </a:highlight>
                <a:latin typeface="Calibri" panose="020F0502020204030204" pitchFamily="34" charset="0"/>
                <a:ea typeface="Times New Roman" panose="02020603050405020304" pitchFamily="18" charset="0"/>
                <a:cs typeface="Calibri" panose="020F0502020204030204" pitchFamily="34" charset="0"/>
              </a:rPr>
              <a:t>المبحث الثاني: حقوق الإنسان في الاتفاقات </a:t>
            </a:r>
            <a:r>
              <a:rPr lang="ar-SA" sz="4000" dirty="0">
                <a:highlight>
                  <a:srgbClr val="00FFFF"/>
                </a:highlight>
                <a:latin typeface="Calibri" panose="020F0502020204030204" pitchFamily="34" charset="0"/>
                <a:cs typeface="Calibri" panose="020F0502020204030204" pitchFamily="34" charset="0"/>
              </a:rPr>
              <a:t>الإقليمية</a:t>
            </a:r>
            <a:r>
              <a:rPr lang="ar-SA" sz="4000" dirty="0">
                <a:latin typeface="Calibri" panose="020F0502020204030204" pitchFamily="34" charset="0"/>
                <a:ea typeface="Times New Roman" panose="02020603050405020304" pitchFamily="18" charset="0"/>
                <a:cs typeface="Calibri" panose="020F0502020204030204" pitchFamily="34" charset="0"/>
              </a:rPr>
              <a:t>:</a:t>
            </a:r>
          </a:p>
          <a:p>
            <a:pPr marL="0" indent="0" algn="r" rtl="1">
              <a:buNone/>
              <a:tabLst>
                <a:tab pos="705326" algn="l"/>
              </a:tabLst>
            </a:pPr>
            <a:endParaRPr lang="ar-SA" sz="4000" dirty="0">
              <a:latin typeface="Calibri" panose="020F0502020204030204" pitchFamily="34" charset="0"/>
              <a:ea typeface="Times New Roman" panose="02020603050405020304" pitchFamily="18" charset="0"/>
              <a:cs typeface="Calibri" panose="020F0502020204030204" pitchFamily="34" charset="0"/>
            </a:endParaRP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المطلب الأول: الاتفاقية الأوربية لحقوق الإنسان 1950</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المطلب الثاني: الاتفاقية الأمريكية لحقوق الإنسان  1969</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 المطلب الثالث: الميثاق الأفريقي لحقوق الإنسان 1981</a:t>
            </a:r>
          </a:p>
          <a:p>
            <a:pPr marL="0" indent="0" algn="r" rtl="1">
              <a:buNone/>
              <a:tabLst>
                <a:tab pos="705326" algn="l"/>
              </a:tabLst>
            </a:pPr>
            <a:r>
              <a:rPr lang="ar-SA" sz="4000" dirty="0">
                <a:latin typeface="Calibri" panose="020F0502020204030204" pitchFamily="34" charset="0"/>
                <a:ea typeface="Times New Roman" panose="02020603050405020304" pitchFamily="18" charset="0"/>
                <a:cs typeface="Calibri" panose="020F0502020204030204" pitchFamily="34" charset="0"/>
              </a:rPr>
              <a:t>المطلب الرابع: الميثاق العربي لحقوق الإنسان    1997</a:t>
            </a:r>
          </a:p>
        </p:txBody>
      </p:sp>
    </p:spTree>
    <p:extLst>
      <p:ext uri="{BB962C8B-B14F-4D97-AF65-F5344CB8AC3E}">
        <p14:creationId xmlns:p14="http://schemas.microsoft.com/office/powerpoint/2010/main" val="343848802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252</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lnSpcReduction="10000"/>
          </a:bodyPr>
          <a:lstStyle/>
          <a:p>
            <a:pPr algn="r" rtl="1"/>
            <a:r>
              <a:rPr lang="ar-SA" sz="4300" dirty="0">
                <a:latin typeface="Calibri" panose="020F0502020204030204" pitchFamily="34" charset="0"/>
                <a:cs typeface="Calibri" panose="020F0502020204030204" pitchFamily="34" charset="0"/>
              </a:rPr>
              <a:t>الإعلان العالمي لحقوق الإنسان</a:t>
            </a:r>
            <a:br>
              <a:rPr lang="ar-SA" sz="4300" dirty="0">
                <a:latin typeface="Calibri" panose="020F0502020204030204" pitchFamily="34" charset="0"/>
                <a:cs typeface="Calibri" panose="020F0502020204030204" pitchFamily="34" charset="0"/>
              </a:rPr>
            </a:br>
            <a:r>
              <a:rPr lang="ar-SA" sz="4300" dirty="0">
                <a:latin typeface="Calibri" panose="020F0502020204030204" pitchFamily="34" charset="0"/>
                <a:cs typeface="Calibri" panose="020F0502020204030204" pitchFamily="34" charset="0"/>
              </a:rPr>
              <a:t> </a:t>
            </a:r>
          </a:p>
          <a:p>
            <a:pPr algn="r" rtl="1"/>
            <a:r>
              <a:rPr lang="ar-SA" sz="4300" dirty="0">
                <a:latin typeface="Calibri" panose="020F0502020204030204" pitchFamily="34" charset="0"/>
                <a:cs typeface="Calibri" panose="020F0502020204030204" pitchFamily="34" charset="0"/>
              </a:rPr>
              <a:t>الإعلان العالمي لحقوق الإنسان—وثيقة  تاريخية هامة في تاريخ حقوق الإنسان—صاغه  ممثلون من مختلف الخلفيات القانونية والثقافية من جميع أنحاء العالم، واعتمدت الجمعية العامة الإعلان العالمي لحقوق الإنسان في باريس في 10 كانوان الأول/ ديسمبر 1948 بموجب</a:t>
            </a:r>
            <a:r>
              <a:rPr lang="ar-SA" sz="43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القرار 217 ألف</a:t>
            </a:r>
            <a:r>
              <a:rPr lang="ar-SA" sz="4300" dirty="0">
                <a:latin typeface="Calibri" panose="020F0502020204030204" pitchFamily="34" charset="0"/>
                <a:cs typeface="Calibri" panose="020F0502020204030204" pitchFamily="34" charset="0"/>
              </a:rPr>
              <a:t> بوصفه أنه المعيار المشترك الذي ينبغي أن تستهدفه كافة الشعوب والأمم. وهو يحدد،و للمرة الأولى، حقوق الإنسان الأساسية التي يتعين حمايتها عالميا. وترجمت تلك الحقوق إلى </a:t>
            </a:r>
            <a:r>
              <a:rPr lang="ar-SA" sz="43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500 لغة</a:t>
            </a:r>
            <a:r>
              <a:rPr lang="ar-SA" sz="4300" dirty="0">
                <a:latin typeface="Calibri" panose="020F0502020204030204" pitchFamily="34" charset="0"/>
                <a:cs typeface="Calibri" panose="020F0502020204030204" pitchFamily="34" charset="0"/>
              </a:rPr>
              <a:t> من لغات العالم.</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27893429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253</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fontScale="25000" lnSpcReduction="20000"/>
          </a:bodyPr>
          <a:lstStyle/>
          <a:p>
            <a:pPr algn="r" rtl="1"/>
            <a:r>
              <a:rPr lang="ar-SA" sz="9600" dirty="0">
                <a:latin typeface="Calibri" panose="020F0502020204030204" pitchFamily="34" charset="0"/>
                <a:cs typeface="Calibri" panose="020F0502020204030204" pitchFamily="34" charset="0"/>
              </a:rPr>
              <a:t>الديباجة</a:t>
            </a:r>
          </a:p>
          <a:p>
            <a:pPr algn="r" rtl="1"/>
            <a:r>
              <a:rPr lang="ar-SA" sz="9600" dirty="0">
                <a:latin typeface="Calibri" panose="020F0502020204030204" pitchFamily="34" charset="0"/>
                <a:cs typeface="Calibri" panose="020F0502020204030204" pitchFamily="34" charset="0"/>
              </a:rPr>
              <a:t>لما كان الاعتراف بالكرامة المتأصلة في جميع أعضاء الأسرة البشرية وبحقوقهم المتساوية الثابتة هو أساس الحرية والعدل والسلام في العالم.</a:t>
            </a:r>
          </a:p>
          <a:p>
            <a:pPr algn="r" rtl="1"/>
            <a:r>
              <a:rPr lang="ar-SA" sz="9600" dirty="0">
                <a:latin typeface="Calibri" panose="020F0502020204030204" pitchFamily="34" charset="0"/>
                <a:cs typeface="Calibri" panose="020F0502020204030204" pitchFamily="34" charset="0"/>
              </a:rPr>
              <a:t>ولما كان تناسي حقوق الإنسان وازدراؤها قد أفضيا إلى أعمال همجية آذت الضمير الإنساني، وكان غاية ما يرنو إليه عامة البشر انبثاق عالم يتمتع فيه الفرد بحرية القول والعقيدة ويتحرر من الفزع والفاقة.</a:t>
            </a:r>
          </a:p>
          <a:p>
            <a:pPr algn="r" rtl="1"/>
            <a:r>
              <a:rPr lang="ar-SA" sz="9600" dirty="0">
                <a:latin typeface="Calibri" panose="020F0502020204030204" pitchFamily="34" charset="0"/>
                <a:cs typeface="Calibri" panose="020F0502020204030204" pitchFamily="34" charset="0"/>
              </a:rPr>
              <a:t>ولما كان من الضروري أن يتولى القانون حماية حقوق الإنسان لكيلا يضطر المرء آخر الأمر إلى التمرد على الاستبداد والظلم.</a:t>
            </a:r>
          </a:p>
          <a:p>
            <a:pPr algn="r" rtl="1"/>
            <a:r>
              <a:rPr lang="ar-SA" sz="9600" dirty="0">
                <a:latin typeface="Calibri" panose="020F0502020204030204" pitchFamily="34" charset="0"/>
                <a:cs typeface="Calibri" panose="020F0502020204030204" pitchFamily="34" charset="0"/>
              </a:rPr>
              <a:t>ولما كان من الجوهري تعزيز تنمية العلاقات الودية بين الدول،</a:t>
            </a:r>
          </a:p>
          <a:p>
            <a:pPr algn="r" rtl="1"/>
            <a:r>
              <a:rPr lang="ar-SA" sz="9600" dirty="0">
                <a:latin typeface="Calibri" panose="020F0502020204030204" pitchFamily="34" charset="0"/>
                <a:cs typeface="Calibri" panose="020F0502020204030204" pitchFamily="34" charset="0"/>
              </a:rPr>
              <a:t>ولما كانت شعوب الأمم المتحدة قد أكدت في الميثاق من جديد إيمانها بحقوق الإنسان الأساسية وبكرامة الفرد وقدره وبما للرجال والنساء من حقوق متساوية وحزمت أمرها على أن تدفع بالرقي الاجتماعي قدماً وأن ترفع مستوى الحياة في جو من الحرية أفسح.</a:t>
            </a:r>
          </a:p>
          <a:p>
            <a:pPr algn="r" rtl="1"/>
            <a:r>
              <a:rPr lang="ar-SA" sz="9600" dirty="0">
                <a:latin typeface="Calibri" panose="020F0502020204030204" pitchFamily="34" charset="0"/>
                <a:cs typeface="Calibri" panose="020F0502020204030204" pitchFamily="34" charset="0"/>
              </a:rPr>
              <a:t>ولما كانت الدول الأعضاء قد تعهدت بالتعاون مع الأمم المتحدة على ضمان اطراد مراعاة حقوق الإنسان والحريات الأساسية واحترامها.</a:t>
            </a:r>
          </a:p>
          <a:p>
            <a:pPr algn="r" rtl="1"/>
            <a:r>
              <a:rPr lang="ar-SA" sz="9600" dirty="0">
                <a:latin typeface="Calibri" panose="020F0502020204030204" pitchFamily="34" charset="0"/>
                <a:cs typeface="Calibri" panose="020F0502020204030204" pitchFamily="34" charset="0"/>
              </a:rPr>
              <a:t>ولما كان للإدراك العام لهذه الحقوق والحريات الأهمية الكبرى للوفاء التام بهذا التعهد.</a:t>
            </a:r>
          </a:p>
          <a:p>
            <a:pPr algn="r" rtl="1"/>
            <a:r>
              <a:rPr lang="ar-SA" sz="9600" dirty="0">
                <a:latin typeface="Calibri" panose="020F0502020204030204" pitchFamily="34" charset="0"/>
                <a:cs typeface="Calibri" panose="020F0502020204030204" pitchFamily="34" charset="0"/>
              </a:rPr>
              <a:t>فإن الجمعية العامة تنادي بهذا الإعلان العالمي لحقوق الإنسان على أنه المستوى المشترك الذي ينبغي أن تستهدفه كافة الشعوب والأمم حتى يسعى كل فرد وهيئة في المجتمع، واضعين على الدوام هذا الإعلان نصب أعينهم، إلى توطيد احترام هذه الحقوق والحريات عن طريق التعليم والتربية واتخاذ إجراءات مطردة، قومية وعالمية، لضمان الاعتراف بها ومراعاتها بصورة عالمية فعالة بين الدول الأعضاء ذاتها وشعوب البقاع الخاضعة لسلطانها.</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8077927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254</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المادة 1.</a:t>
            </a:r>
          </a:p>
          <a:p>
            <a:pPr algn="r" rtl="1"/>
            <a:r>
              <a:rPr lang="ar-SA" sz="4000" dirty="0">
                <a:latin typeface="Calibri" panose="020F0502020204030204" pitchFamily="34" charset="0"/>
                <a:cs typeface="Calibri" panose="020F0502020204030204" pitchFamily="34" charset="0"/>
              </a:rPr>
              <a:t>يولد جميع الناس أحراراً ومتساوين في الكرامة والحقوق. وهم قد وهبوا العقل والوجدان وعليهم أن يعاملوا بعضهم بعضاً بروح الإخاء</a:t>
            </a:r>
            <a:r>
              <a:rPr lang="ar-SA" sz="4000" b="0" i="0" dirty="0">
                <a:solidFill>
                  <a:srgbClr val="333333"/>
                </a:solidFill>
                <a:effectLst/>
                <a:latin typeface="Noto Naskh Arabic"/>
              </a:rPr>
              <a:t>.</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5876262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255</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b="1" i="0" dirty="0">
                <a:solidFill>
                  <a:srgbClr val="000000"/>
                </a:solidFill>
                <a:effectLst/>
                <a:latin typeface="Noto Kufi Arabic"/>
              </a:rPr>
              <a:t>المادة 2.</a:t>
            </a:r>
            <a:endParaRPr lang="ar-SA" sz="4000" dirty="0">
              <a:latin typeface="Calibri" panose="020F0502020204030204" pitchFamily="34" charset="0"/>
              <a:cs typeface="Calibri" panose="020F0502020204030204" pitchFamily="34" charset="0"/>
            </a:endParaRPr>
          </a:p>
          <a:p>
            <a:pPr algn="r" rtl="1"/>
            <a:r>
              <a:rPr lang="ar-SA" sz="4000" dirty="0">
                <a:latin typeface="Calibri" panose="020F0502020204030204" pitchFamily="34" charset="0"/>
                <a:cs typeface="Calibri" panose="020F0502020204030204" pitchFamily="34" charset="0"/>
              </a:rPr>
              <a:t>لكلِّ إنسان حقُّ التمتُّع بجميع الحقوق والحرِّيات المذكورة في هذا الإعلان، دونما تمييز من أيِّ نوع، ولا سيما التمييز بسبب العنصر، أو اللون، أو الجنس، أو اللغة، أو الدِّين، أو الرأي سياسيًّا وغير سياسي، أو الأصل الوطني أو الاجتماعي، أو الثروة، أو المولد، أو أيِّ وضع آخر. وفضلاً عن ذلك لا يجوز التمييزُ علي أساس الوضع السياسي أو القانوني أو الدولي للبلد أو الإقليم الذي ينتمي إليه الشخص، سواء أكان مستقلاًّ أو موضوعًا تحت الوصاية أو غير متمتِّع بالحكم الذاتي أم خاضعًا لأيِّ قيد آخر على سيادته.</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6253070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256</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b="1" i="0" dirty="0">
                <a:solidFill>
                  <a:srgbClr val="000000"/>
                </a:solidFill>
                <a:effectLst/>
                <a:latin typeface="Noto Kufi Arabic"/>
              </a:rPr>
              <a:t>المادة 3.</a:t>
            </a:r>
            <a:endParaRPr lang="ar-SA" sz="4000" dirty="0">
              <a:latin typeface="Calibri" panose="020F0502020204030204" pitchFamily="34" charset="0"/>
              <a:cs typeface="Calibri" panose="020F0502020204030204" pitchFamily="34" charset="0"/>
            </a:endParaRPr>
          </a:p>
          <a:p>
            <a:pPr algn="r" rtl="1"/>
            <a:r>
              <a:rPr lang="ar-SA" sz="4000" dirty="0">
                <a:latin typeface="Calibri" panose="020F0502020204030204" pitchFamily="34" charset="0"/>
                <a:cs typeface="Calibri" panose="020F0502020204030204" pitchFamily="34" charset="0"/>
              </a:rPr>
              <a:t>لكلِّ فرد الحقُّ في الحياة والحرِّية وفي الأمان على شخصه.</a:t>
            </a:r>
          </a:p>
          <a:p>
            <a:pPr algn="r" rtl="1"/>
            <a:r>
              <a:rPr lang="ar-SA" sz="4000" dirty="0">
                <a:latin typeface="Calibri" panose="020F0502020204030204" pitchFamily="34" charset="0"/>
                <a:cs typeface="Calibri" panose="020F0502020204030204" pitchFamily="34" charset="0"/>
              </a:rPr>
              <a:t>المادة 4.</a:t>
            </a:r>
          </a:p>
          <a:p>
            <a:pPr algn="r" rtl="1"/>
            <a:r>
              <a:rPr lang="ar-SA" sz="4000" dirty="0">
                <a:latin typeface="Calibri" panose="020F0502020204030204" pitchFamily="34" charset="0"/>
                <a:cs typeface="Calibri" panose="020F0502020204030204" pitchFamily="34" charset="0"/>
              </a:rPr>
              <a:t>لا يجوز استرقاقُ أحد أو استعبادُه، ويُحظر الرق والاتجار بالرقيق بجميع صورهما.</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1170985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257</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المادة 5.</a:t>
            </a:r>
          </a:p>
          <a:p>
            <a:pPr algn="r" rtl="1"/>
            <a:r>
              <a:rPr lang="ar-SA" sz="4000" dirty="0">
                <a:latin typeface="Calibri" panose="020F0502020204030204" pitchFamily="34" charset="0"/>
                <a:cs typeface="Calibri" panose="020F0502020204030204" pitchFamily="34" charset="0"/>
              </a:rPr>
              <a:t>لا يجوز إخضاعُ أحد للتعذيب ولا للمعاملة أو العقوبة القاسية أو اللاإنسانية أو الحاطَّة بالكرامة.</a:t>
            </a:r>
          </a:p>
          <a:p>
            <a:pPr algn="r" rtl="1"/>
            <a:r>
              <a:rPr lang="ar-SA" sz="4000" dirty="0">
                <a:latin typeface="Calibri" panose="020F0502020204030204" pitchFamily="34" charset="0"/>
                <a:cs typeface="Calibri" panose="020F0502020204030204" pitchFamily="34" charset="0"/>
              </a:rPr>
              <a:t>المادة 6.</a:t>
            </a:r>
          </a:p>
          <a:p>
            <a:pPr algn="r" rtl="1"/>
            <a:r>
              <a:rPr lang="ar-SA" sz="4000" dirty="0">
                <a:latin typeface="Calibri" panose="020F0502020204030204" pitchFamily="34" charset="0"/>
                <a:cs typeface="Calibri" panose="020F0502020204030204" pitchFamily="34" charset="0"/>
              </a:rPr>
              <a:t>لكلِّ إنسان، في كلِّ مكان، الحقُّ بأن يُعترَف له بالشخصية القانونية.</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3313557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258</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b="1" i="0" dirty="0">
                <a:solidFill>
                  <a:srgbClr val="000000"/>
                </a:solidFill>
                <a:effectLst/>
                <a:latin typeface="Noto Kufi Arabic"/>
              </a:rPr>
              <a:t>المادة 7.</a:t>
            </a:r>
            <a:endParaRPr lang="ar-SA" sz="4000" dirty="0">
              <a:latin typeface="Calibri" panose="020F0502020204030204" pitchFamily="34" charset="0"/>
              <a:cs typeface="Calibri" panose="020F0502020204030204" pitchFamily="34" charset="0"/>
            </a:endParaRPr>
          </a:p>
          <a:p>
            <a:pPr algn="r" rtl="1"/>
            <a:r>
              <a:rPr lang="ar-SA" sz="4000" dirty="0">
                <a:latin typeface="Calibri" panose="020F0502020204030204" pitchFamily="34" charset="0"/>
                <a:cs typeface="Calibri" panose="020F0502020204030204" pitchFamily="34" charset="0"/>
              </a:rPr>
              <a:t>الناسُ جميعًا سواءٌ أمام القانون، وهم يتساوون في حقِّ التمتُّع بحماية القانون دونما تمييز، كما يتساوون في حقِّ التمتُّع بالحماية من أيِّ تمييز ينتهك هذا الإعلانَ ومن أيِّ تحريض على مثل هذا التمييز.</a:t>
            </a:r>
          </a:p>
          <a:p>
            <a:pPr algn="r" rtl="1"/>
            <a:r>
              <a:rPr lang="ar-SA" sz="4000" dirty="0">
                <a:latin typeface="Calibri" panose="020F0502020204030204" pitchFamily="34" charset="0"/>
                <a:cs typeface="Calibri" panose="020F0502020204030204" pitchFamily="34" charset="0"/>
              </a:rPr>
              <a:t>المادة 8.</a:t>
            </a:r>
          </a:p>
          <a:p>
            <a:pPr algn="r" rtl="1"/>
            <a:r>
              <a:rPr lang="ar-SA" sz="4000" dirty="0">
                <a:latin typeface="Calibri" panose="020F0502020204030204" pitchFamily="34" charset="0"/>
                <a:cs typeface="Calibri" panose="020F0502020204030204" pitchFamily="34" charset="0"/>
              </a:rPr>
              <a:t>لكلِّ شخص حقُّ اللجوء إلى المحاكم الوطنية المختصَّة لإنصافه الفعلي من أيَّة أعمال تَنتهك الحقوقَ الأساسيةَ التي يمنحها إيَّاه الدستورُ أو القانونُ.</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3783831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259</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المادة 9.</a:t>
            </a:r>
          </a:p>
          <a:p>
            <a:pPr algn="r" rtl="1"/>
            <a:r>
              <a:rPr lang="ar-SA" sz="4000" dirty="0">
                <a:latin typeface="Calibri" panose="020F0502020204030204" pitchFamily="34" charset="0"/>
                <a:cs typeface="Calibri" panose="020F0502020204030204" pitchFamily="34" charset="0"/>
              </a:rPr>
              <a:t>لا يجوز اعتقالُ أيِّ إنسان أو حجزُه أو نفيُه تعسُّفًا.</a:t>
            </a:r>
          </a:p>
          <a:p>
            <a:pPr algn="r" rtl="1"/>
            <a:r>
              <a:rPr lang="ar-SA" sz="4000" dirty="0">
                <a:latin typeface="Calibri" panose="020F0502020204030204" pitchFamily="34" charset="0"/>
                <a:cs typeface="Calibri" panose="020F0502020204030204" pitchFamily="34" charset="0"/>
              </a:rPr>
              <a:t>المادة 10.</a:t>
            </a:r>
          </a:p>
          <a:p>
            <a:pPr algn="r" rtl="1"/>
            <a:r>
              <a:rPr lang="ar-SA" sz="4000" dirty="0">
                <a:latin typeface="Calibri" panose="020F0502020204030204" pitchFamily="34" charset="0"/>
                <a:cs typeface="Calibri" panose="020F0502020204030204" pitchFamily="34" charset="0"/>
              </a:rPr>
              <a:t>لكلِّ إنسان، على قدم المساواة التامة مع الآخرين، الحقُّ في أن تَنظر قضيتَه محكمةٌ مستقلَّةٌ ومحايدةٌ، نظرًا مُنصفًا وعلنيًّا، للفصل في حقوقه والتزاماته وفى أيَّة تهمة جزائية تُوجَّه إليه.</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5339417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3A4A3F-4F75-DC3A-B58F-005652D823F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A180E9FB-6477-BD6E-A378-77646F6AE96C}"/>
              </a:ext>
            </a:extLst>
          </p:cNvPr>
          <p:cNvSpPr>
            <a:spLocks noGrp="1"/>
          </p:cNvSpPr>
          <p:nvPr>
            <p:ph type="sldNum" sz="quarter" idx="12"/>
          </p:nvPr>
        </p:nvSpPr>
        <p:spPr/>
        <p:txBody>
          <a:bodyPr/>
          <a:lstStyle/>
          <a:p>
            <a:pPr>
              <a:defRPr/>
            </a:pPr>
            <a:fld id="{FF31D7A4-D898-45EE-A852-C051C11014A8}" type="slidenum">
              <a:rPr lang="ar-SA" altLang="en-US" smtClean="0"/>
              <a:pPr>
                <a:defRPr/>
              </a:pPr>
              <a:t>26</a:t>
            </a:fld>
            <a:endParaRPr lang="en-US" altLang="en-US"/>
          </a:p>
        </p:txBody>
      </p:sp>
      <p:pic>
        <p:nvPicPr>
          <p:cNvPr id="11" name="Content Placeholder 10">
            <a:extLst>
              <a:ext uri="{FF2B5EF4-FFF2-40B4-BE49-F238E27FC236}">
                <a16:creationId xmlns:a16="http://schemas.microsoft.com/office/drawing/2014/main" id="{25811ABF-3FA9-5318-342E-61712C584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128" y="206188"/>
            <a:ext cx="11232777" cy="6400800"/>
          </a:xfrm>
        </p:spPr>
      </p:pic>
    </p:spTree>
    <p:extLst>
      <p:ext uri="{BB962C8B-B14F-4D97-AF65-F5344CB8AC3E}">
        <p14:creationId xmlns:p14="http://schemas.microsoft.com/office/powerpoint/2010/main" val="3115285152"/>
      </p:ext>
    </p:extLst>
  </p:cSld>
  <p:clrMapOvr>
    <a:masterClrMapping/>
  </p:clrMapOvr>
  <p:transition spd="slow">
    <p:push dir="u"/>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260</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300" dirty="0">
                <a:latin typeface="Calibri" panose="020F0502020204030204" pitchFamily="34" charset="0"/>
                <a:cs typeface="Calibri" panose="020F0502020204030204" pitchFamily="34" charset="0"/>
              </a:rPr>
              <a:t>لمادة 11.</a:t>
            </a:r>
          </a:p>
          <a:p>
            <a:pPr algn="r" rtl="1"/>
            <a:r>
              <a:rPr lang="ar-SA" sz="4300" dirty="0">
                <a:latin typeface="Calibri" panose="020F0502020204030204" pitchFamily="34" charset="0"/>
                <a:cs typeface="Calibri" panose="020F0502020204030204" pitchFamily="34" charset="0"/>
              </a:rPr>
              <a:t>( 1 ) كلُّ شخص متَّهم بجريمة يُعتبَر بريئًا إلى أن يثبت ارتكابُه لها قانونًا في محاكمة علنية تكون قد وُفِّرت له فيها جميعُ الضمانات اللازمة للدفاع عن نفسه.</a:t>
            </a:r>
            <a:br>
              <a:rPr lang="ar-SA" sz="4300" dirty="0">
                <a:latin typeface="Calibri" panose="020F0502020204030204" pitchFamily="34" charset="0"/>
                <a:cs typeface="Calibri" panose="020F0502020204030204" pitchFamily="34" charset="0"/>
              </a:rPr>
            </a:br>
            <a:r>
              <a:rPr lang="ar-SA" sz="4300" dirty="0">
                <a:latin typeface="Calibri" panose="020F0502020204030204" pitchFamily="34" charset="0"/>
                <a:cs typeface="Calibri" panose="020F0502020204030204" pitchFamily="34" charset="0"/>
              </a:rPr>
              <a:t>( 2 ) لا يُدان أيُّ شخص بجريمة بسبب أيِّ عمل أو امتناع عن عمل لم يكن في حينه يشكِّل جُرمًا بمقتضى القانون الوطني أو الدولي، كما لا تُوقَع عليه أيَّةُ عقوبة أشدَّ من تلك التي كانت ساريةً في الوقت الذي ارتُكب فيه الفعل الجُرمي.</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4299825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261</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300" dirty="0">
                <a:latin typeface="Calibri" panose="020F0502020204030204" pitchFamily="34" charset="0"/>
                <a:cs typeface="Calibri" panose="020F0502020204030204" pitchFamily="34" charset="0"/>
              </a:rPr>
              <a:t>المادة 12.</a:t>
            </a:r>
          </a:p>
          <a:p>
            <a:pPr algn="r" rtl="1"/>
            <a:r>
              <a:rPr lang="ar-SA" sz="4300" dirty="0">
                <a:latin typeface="Calibri" panose="020F0502020204030204" pitchFamily="34" charset="0"/>
                <a:cs typeface="Calibri" panose="020F0502020204030204" pitchFamily="34" charset="0"/>
              </a:rPr>
              <a:t>لا يجوز تعريضُ أحد لتدخُّل تعسُّفي في حياته الخاصة أو في شؤون أسرته أو مسكنه أو مراسلاته، ولا لحملات تمسُّ شرفه وسمعته. ولكلِّ شخص حقٌّ في أن يحميه القانونُ من مثل ذلك التدخُّل أو تلك الحملات.</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6839584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262</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300" dirty="0">
                <a:latin typeface="Calibri" panose="020F0502020204030204" pitchFamily="34" charset="0"/>
                <a:cs typeface="Calibri" panose="020F0502020204030204" pitchFamily="34" charset="0"/>
              </a:rPr>
              <a:t>المادة 13.</a:t>
            </a:r>
          </a:p>
          <a:p>
            <a:pPr algn="r" rtl="1"/>
            <a:r>
              <a:rPr lang="ar-SA" sz="4300" dirty="0">
                <a:latin typeface="Calibri" panose="020F0502020204030204" pitchFamily="34" charset="0"/>
                <a:cs typeface="Calibri" panose="020F0502020204030204" pitchFamily="34" charset="0"/>
              </a:rPr>
              <a:t>( 1 ) لكلِّ فرد حقٌّ في حرِّية التنقُّل وفي اختيار محلِّ إقامته داخل حدود الدولة.</a:t>
            </a:r>
            <a:br>
              <a:rPr lang="ar-SA" sz="4300" dirty="0">
                <a:latin typeface="Calibri" panose="020F0502020204030204" pitchFamily="34" charset="0"/>
                <a:cs typeface="Calibri" panose="020F0502020204030204" pitchFamily="34" charset="0"/>
              </a:rPr>
            </a:br>
            <a:r>
              <a:rPr lang="ar-SA" sz="4300" dirty="0">
                <a:latin typeface="Calibri" panose="020F0502020204030204" pitchFamily="34" charset="0"/>
                <a:cs typeface="Calibri" panose="020F0502020204030204" pitchFamily="34" charset="0"/>
              </a:rPr>
              <a:t>( 2 ) لكلِّ فرد حقٌّ في مغادرة أيِّ بلد، بما في ذلك بلده، وفي العودة إلى بلده.</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2447929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263</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300">
                <a:latin typeface="Calibri" panose="020F0502020204030204" pitchFamily="34" charset="0"/>
                <a:cs typeface="Calibri" panose="020F0502020204030204" pitchFamily="34" charset="0"/>
              </a:rPr>
              <a:t>المادة </a:t>
            </a:r>
            <a:r>
              <a:rPr lang="ar-SA" sz="4300" dirty="0">
                <a:latin typeface="Calibri" panose="020F0502020204030204" pitchFamily="34" charset="0"/>
                <a:cs typeface="Calibri" panose="020F0502020204030204" pitchFamily="34" charset="0"/>
              </a:rPr>
              <a:t>14.</a:t>
            </a:r>
          </a:p>
          <a:p>
            <a:pPr algn="r" rtl="1"/>
            <a:r>
              <a:rPr lang="ar-SA" sz="4300" dirty="0">
                <a:latin typeface="Calibri" panose="020F0502020204030204" pitchFamily="34" charset="0"/>
                <a:cs typeface="Calibri" panose="020F0502020204030204" pitchFamily="34" charset="0"/>
              </a:rPr>
              <a:t>( 1 ) لكلِّ فرد حقُّ التماس ملجأ في بلدان أخرى والتمتُّع به خلاصًا من الاضطهاد.</a:t>
            </a:r>
            <a:br>
              <a:rPr lang="ar-SA" sz="4300" dirty="0">
                <a:latin typeface="Calibri" panose="020F0502020204030204" pitchFamily="34" charset="0"/>
                <a:cs typeface="Calibri" panose="020F0502020204030204" pitchFamily="34" charset="0"/>
              </a:rPr>
            </a:br>
            <a:r>
              <a:rPr lang="ar-SA" sz="4300" dirty="0">
                <a:latin typeface="Calibri" panose="020F0502020204030204" pitchFamily="34" charset="0"/>
                <a:cs typeface="Calibri" panose="020F0502020204030204" pitchFamily="34" charset="0"/>
              </a:rPr>
              <a:t>( 2 ) لا يمكن التذرُّعُ بهذا الحقِّ إذا كانت هناك ملاحقةٌ ناشئةٌ بالفعل عن جريمة غير سياسية أو عن أعمال تناقض مقاصدَ الأمم المتحدة ومبادئها.</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9347633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264</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المادة 15.</a:t>
            </a:r>
          </a:p>
          <a:p>
            <a:pPr algn="r" rtl="1"/>
            <a:r>
              <a:rPr lang="ar-SA" sz="4000" dirty="0">
                <a:latin typeface="Calibri" panose="020F0502020204030204" pitchFamily="34" charset="0"/>
                <a:cs typeface="Calibri" panose="020F0502020204030204" pitchFamily="34" charset="0"/>
              </a:rPr>
              <a:t>( 1 ) لكل فرد حق التمتع بجنسية ما.</a:t>
            </a:r>
            <a:br>
              <a:rPr lang="ar-SA" sz="4000" dirty="0">
                <a:latin typeface="Calibri" panose="020F0502020204030204" pitchFamily="34" charset="0"/>
                <a:cs typeface="Calibri" panose="020F0502020204030204" pitchFamily="34" charset="0"/>
              </a:rPr>
            </a:br>
            <a:r>
              <a:rPr lang="ar-SA" sz="4000" dirty="0">
                <a:latin typeface="Calibri" panose="020F0502020204030204" pitchFamily="34" charset="0"/>
                <a:cs typeface="Calibri" panose="020F0502020204030204" pitchFamily="34" charset="0"/>
              </a:rPr>
              <a:t>( 2 ) لا يجوز، تعسُّفًا، حرمانُ أيِّ شخص من جنسيته ولا من حقِّه في تغيير جنسيته.</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89062983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265</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المادة 16.</a:t>
            </a:r>
          </a:p>
          <a:p>
            <a:pPr algn="r" rtl="1"/>
            <a:r>
              <a:rPr lang="ar-SA" sz="4000" dirty="0">
                <a:latin typeface="Calibri" panose="020F0502020204030204" pitchFamily="34" charset="0"/>
                <a:cs typeface="Calibri" panose="020F0502020204030204" pitchFamily="34" charset="0"/>
              </a:rPr>
              <a:t>( 1 ) للرجل والمرأة، متى أدركا سنَّ البلوغ، حقُّ التزوُّج وتأسيس أسرة، دون أيِّ قيد بسبب العِرق أو الجنسية أو الدِّين. وهما متساويان في الحقوق لدى التزوُّج وخلال قيام الزواج ولدى انحلاله.</a:t>
            </a:r>
            <a:br>
              <a:rPr lang="ar-SA" sz="4000" dirty="0">
                <a:latin typeface="Calibri" panose="020F0502020204030204" pitchFamily="34" charset="0"/>
                <a:cs typeface="Calibri" panose="020F0502020204030204" pitchFamily="34" charset="0"/>
              </a:rPr>
            </a:br>
            <a:r>
              <a:rPr lang="ar-SA" sz="4000" dirty="0">
                <a:latin typeface="Calibri" panose="020F0502020204030204" pitchFamily="34" charset="0"/>
                <a:cs typeface="Calibri" panose="020F0502020204030204" pitchFamily="34" charset="0"/>
              </a:rPr>
              <a:t>( 2 ) لا يُعقَد الزواجُ إلاَّ برضا الطرفين المزمع زواجهما رضاءً كاملً لا إكراهَ فيه.</a:t>
            </a:r>
            <a:br>
              <a:rPr lang="ar-SA" sz="4000" dirty="0">
                <a:latin typeface="Calibri" panose="020F0502020204030204" pitchFamily="34" charset="0"/>
                <a:cs typeface="Calibri" panose="020F0502020204030204" pitchFamily="34" charset="0"/>
              </a:rPr>
            </a:br>
            <a:r>
              <a:rPr lang="ar-SA" sz="4000" dirty="0">
                <a:latin typeface="Calibri" panose="020F0502020204030204" pitchFamily="34" charset="0"/>
                <a:cs typeface="Calibri" panose="020F0502020204030204" pitchFamily="34" charset="0"/>
              </a:rPr>
              <a:t>( 3 ) الأسرةُ هي الخليةُ الطبيعيةُ والأساسيةُ في المجتمع، ولها حقُّ التمتُّع بحماية المجتمع والدولة.</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6361085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266</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المادة 17.</a:t>
            </a:r>
          </a:p>
          <a:p>
            <a:pPr algn="r" rtl="1"/>
            <a:r>
              <a:rPr lang="ar-SA" sz="4000" dirty="0">
                <a:latin typeface="Calibri" panose="020F0502020204030204" pitchFamily="34" charset="0"/>
                <a:cs typeface="Calibri" panose="020F0502020204030204" pitchFamily="34" charset="0"/>
              </a:rPr>
              <a:t>( 1 ) لكلِّ فرد حقٌّ في التملُّك، بمفرده أو بالاشتراك مع غيره.</a:t>
            </a:r>
            <a:br>
              <a:rPr lang="ar-SA" sz="4000" dirty="0">
                <a:latin typeface="Calibri" panose="020F0502020204030204" pitchFamily="34" charset="0"/>
                <a:cs typeface="Calibri" panose="020F0502020204030204" pitchFamily="34" charset="0"/>
              </a:rPr>
            </a:br>
            <a:r>
              <a:rPr lang="ar-SA" sz="4000" dirty="0">
                <a:latin typeface="Calibri" panose="020F0502020204030204" pitchFamily="34" charset="0"/>
                <a:cs typeface="Calibri" panose="020F0502020204030204" pitchFamily="34" charset="0"/>
              </a:rPr>
              <a:t>( 2 ) لا يجوز تجريدُ أحدٍ من مُلكه تعسُّفًا.</a:t>
            </a:r>
          </a:p>
          <a:p>
            <a:pPr algn="r" rtl="1"/>
            <a:r>
              <a:rPr lang="ar-SA" sz="4000" dirty="0">
                <a:latin typeface="Calibri" panose="020F0502020204030204" pitchFamily="34" charset="0"/>
                <a:cs typeface="Calibri" panose="020F0502020204030204" pitchFamily="34" charset="0"/>
              </a:rPr>
              <a:t>المادة 18.</a:t>
            </a:r>
          </a:p>
          <a:p>
            <a:pPr algn="r" rtl="1"/>
            <a:r>
              <a:rPr lang="ar-SA" sz="4000" dirty="0">
                <a:latin typeface="Calibri" panose="020F0502020204030204" pitchFamily="34" charset="0"/>
                <a:cs typeface="Calibri" panose="020F0502020204030204" pitchFamily="34" charset="0"/>
              </a:rPr>
              <a:t>لكلِّ شخص حقٌّ في حرِّية الفكر والوجدان والدِّين، ويشمل هذا الحقُّ حرِّيته في تغيير دينه أو معتقده، وحرِّيته في إظهار دينه أو معتقده بالتعبُّد وإقامة الشعائر والممارسة والتعليم، بمفرده أو مع جماعة، وأمام الملأ أو على حدة.</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27912903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267</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b="1" i="0" dirty="0">
                <a:solidFill>
                  <a:srgbClr val="000000"/>
                </a:solidFill>
                <a:effectLst/>
                <a:latin typeface="Noto Kufi Arabic"/>
              </a:rPr>
              <a:t>المادة 19.</a:t>
            </a:r>
            <a:endParaRPr lang="ar-SA" sz="4000" dirty="0">
              <a:latin typeface="Calibri" panose="020F0502020204030204" pitchFamily="34" charset="0"/>
              <a:cs typeface="Calibri" panose="020F0502020204030204" pitchFamily="34" charset="0"/>
            </a:endParaRPr>
          </a:p>
          <a:p>
            <a:pPr algn="r" rtl="1"/>
            <a:r>
              <a:rPr lang="ar-SA" sz="4000" dirty="0">
                <a:latin typeface="Calibri" panose="020F0502020204030204" pitchFamily="34" charset="0"/>
                <a:cs typeface="Calibri" panose="020F0502020204030204" pitchFamily="34" charset="0"/>
              </a:rPr>
              <a:t>لكلِّ شخص حقُّ التمتُّع بحرِّية الرأي والتعبير، ويشمل هذا الحقُّ حرِّيته في اعتناق الآراء دون مضايقة، وفي التماس الأنباء والأفكار وتلقِّيها ونقلها إلى الآخرين، بأيَّة وسيلة ودونما اعتبار للحدود.</a:t>
            </a:r>
          </a:p>
          <a:p>
            <a:pPr algn="r" rtl="1"/>
            <a:r>
              <a:rPr lang="ar-SA" sz="4000" dirty="0">
                <a:latin typeface="Calibri" panose="020F0502020204030204" pitchFamily="34" charset="0"/>
                <a:cs typeface="Calibri" panose="020F0502020204030204" pitchFamily="34" charset="0"/>
              </a:rPr>
              <a:t>المادة 20.</a:t>
            </a:r>
          </a:p>
          <a:p>
            <a:pPr algn="r" rtl="1"/>
            <a:r>
              <a:rPr lang="ar-SA" sz="4000" dirty="0">
                <a:latin typeface="Calibri" panose="020F0502020204030204" pitchFamily="34" charset="0"/>
                <a:cs typeface="Calibri" panose="020F0502020204030204" pitchFamily="34" charset="0"/>
              </a:rPr>
              <a:t>( 1 ) لكلِّ شخص حقٌّ في حرِّية الاشتراك في الاجتماعات والجمعيات السلمية.</a:t>
            </a:r>
            <a:br>
              <a:rPr lang="ar-SA" sz="4000" dirty="0">
                <a:latin typeface="Calibri" panose="020F0502020204030204" pitchFamily="34" charset="0"/>
                <a:cs typeface="Calibri" panose="020F0502020204030204" pitchFamily="34" charset="0"/>
              </a:rPr>
            </a:br>
            <a:r>
              <a:rPr lang="ar-SA" sz="4000" dirty="0">
                <a:latin typeface="Calibri" panose="020F0502020204030204" pitchFamily="34" charset="0"/>
                <a:cs typeface="Calibri" panose="020F0502020204030204" pitchFamily="34" charset="0"/>
              </a:rPr>
              <a:t>( 2 ) لا يجوز إرغامُ أحدٍ على الانتماء إلى جمعية ما</a:t>
            </a:r>
            <a:r>
              <a:rPr lang="ar-SA" sz="4000" b="0" i="0" dirty="0">
                <a:solidFill>
                  <a:srgbClr val="333333"/>
                </a:solidFill>
                <a:effectLst/>
                <a:latin typeface="Noto Naskh Arabic"/>
              </a:rPr>
              <a:t>.</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37006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268</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المادة 21.</a:t>
            </a:r>
          </a:p>
          <a:p>
            <a:pPr algn="r" rtl="1"/>
            <a:r>
              <a:rPr lang="ar-SA" sz="4000" dirty="0">
                <a:latin typeface="Calibri" panose="020F0502020204030204" pitchFamily="34" charset="0"/>
                <a:cs typeface="Calibri" panose="020F0502020204030204" pitchFamily="34" charset="0"/>
              </a:rPr>
              <a:t>( 1 ) لكلِّ شخص حقُّ المشاركة في إدارة الشؤون العامة لبلده، إمَّا مباشرةً وإمَّا بواسطة ممثِّلين يُختارون في حرِّية.</a:t>
            </a:r>
            <a:br>
              <a:rPr lang="ar-SA" sz="4000" dirty="0">
                <a:latin typeface="Calibri" panose="020F0502020204030204" pitchFamily="34" charset="0"/>
                <a:cs typeface="Calibri" panose="020F0502020204030204" pitchFamily="34" charset="0"/>
              </a:rPr>
            </a:br>
            <a:r>
              <a:rPr lang="ar-SA" sz="4000" dirty="0">
                <a:latin typeface="Calibri" panose="020F0502020204030204" pitchFamily="34" charset="0"/>
                <a:cs typeface="Calibri" panose="020F0502020204030204" pitchFamily="34" charset="0"/>
              </a:rPr>
              <a:t>( 2 ) لكلِّ شخص، بالتساوي مع الآخرين، حقُّ تقلُّد الوظائف العامَّة في بلده.</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05149881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269</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dirty="0">
                <a:latin typeface="Calibri" panose="020F0502020204030204" pitchFamily="34" charset="0"/>
                <a:cs typeface="Calibri" panose="020F0502020204030204" pitchFamily="34" charset="0"/>
              </a:rPr>
              <a:t>( 3 ) إرادةُ الشعب هي مناطُ سلطة الحكم، ويجب أن تتجلىَّ هذه الإرادة من خلال انتخابات نزيهة تجرى دوريًّا بالاقتراع العام وعلى قدم المساواة بين الناخبين وبالتصويت السرِّي أو بإجراء مكافئ من حيث ضمان حرِّية التصويت.</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5642791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30E20-0C97-B0E9-0890-1B278729EAE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BF0FC16-6DB3-1A77-9A39-9A2553BD0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33081"/>
            <a:ext cx="10945906" cy="6355977"/>
          </a:xfrm>
        </p:spPr>
      </p:pic>
      <p:sp>
        <p:nvSpPr>
          <p:cNvPr id="4" name="Date Placeholder 3">
            <a:extLst>
              <a:ext uri="{FF2B5EF4-FFF2-40B4-BE49-F238E27FC236}">
                <a16:creationId xmlns:a16="http://schemas.microsoft.com/office/drawing/2014/main" id="{78B244AE-9939-1C2E-57C5-0934C1BBDC2F}"/>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3DFA575E-71E9-8EAE-93F3-685080F7C8BE}"/>
              </a:ext>
            </a:extLst>
          </p:cNvPr>
          <p:cNvSpPr>
            <a:spLocks noGrp="1"/>
          </p:cNvSpPr>
          <p:nvPr>
            <p:ph type="sldNum" sz="quarter" idx="12"/>
          </p:nvPr>
        </p:nvSpPr>
        <p:spPr/>
        <p:txBody>
          <a:bodyPr/>
          <a:lstStyle/>
          <a:p>
            <a:pPr>
              <a:defRPr/>
            </a:pPr>
            <a:fld id="{FF31D7A4-D898-45EE-A852-C051C11014A8}" type="slidenum">
              <a:rPr lang="ar-SA" altLang="en-US" smtClean="0"/>
              <a:pPr>
                <a:defRPr/>
              </a:pPr>
              <a:t>27</a:t>
            </a:fld>
            <a:endParaRPr lang="en-US" altLang="en-US"/>
          </a:p>
        </p:txBody>
      </p:sp>
    </p:spTree>
    <p:extLst>
      <p:ext uri="{BB962C8B-B14F-4D97-AF65-F5344CB8AC3E}">
        <p14:creationId xmlns:p14="http://schemas.microsoft.com/office/powerpoint/2010/main" val="1602302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270</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000" b="1" i="0" dirty="0">
                <a:solidFill>
                  <a:srgbClr val="000000"/>
                </a:solidFill>
                <a:effectLst/>
                <a:latin typeface="Noto Kufi Arabic"/>
              </a:rPr>
              <a:t>المادة 22.</a:t>
            </a:r>
            <a:endParaRPr lang="ar-SA" sz="5200" dirty="0">
              <a:latin typeface="Calibri" panose="020F0502020204030204" pitchFamily="34" charset="0"/>
              <a:cs typeface="Calibri" panose="020F0502020204030204" pitchFamily="34" charset="0"/>
            </a:endParaRPr>
          </a:p>
          <a:p>
            <a:pPr algn="r" rtl="1"/>
            <a:r>
              <a:rPr lang="ar-SA" sz="5200" dirty="0">
                <a:latin typeface="Calibri" panose="020F0502020204030204" pitchFamily="34" charset="0"/>
                <a:cs typeface="Calibri" panose="020F0502020204030204" pitchFamily="34" charset="0"/>
              </a:rPr>
              <a:t>لكلِّ شخص، بوصفه عضوًا في المجتمع، حقٌّ في الضمان الاجتماعي، ومن حقِّه أن تُوفَّر له، من خلال المجهود القومي والتعاون الدولي، وبما يتَّفق مع هيكل كلِّ دولة ومواردها، الحقوقُ الاقتصاديةُ والاجتماعيةُ والثقافيةُ التي لا غنى عنها لكرامته ولتنامي شخصيته في حرِّية.</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7740240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271</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fontScale="92500" lnSpcReduction="20000"/>
          </a:bodyPr>
          <a:lstStyle/>
          <a:p>
            <a:pPr algn="r" rtl="1"/>
            <a:r>
              <a:rPr lang="ar-SA" sz="5200" dirty="0">
                <a:latin typeface="Calibri" panose="020F0502020204030204" pitchFamily="34" charset="0"/>
                <a:cs typeface="Calibri" panose="020F0502020204030204" pitchFamily="34" charset="0"/>
              </a:rPr>
              <a:t>المادة 23.</a:t>
            </a:r>
          </a:p>
          <a:p>
            <a:pPr algn="r" rtl="1"/>
            <a:r>
              <a:rPr lang="ar-SA" sz="5200" dirty="0">
                <a:latin typeface="Calibri" panose="020F0502020204030204" pitchFamily="34" charset="0"/>
                <a:cs typeface="Calibri" panose="020F0502020204030204" pitchFamily="34" charset="0"/>
              </a:rPr>
              <a:t>( 1 ) لكلِّ شخص حقُّ العمل، وفي حرِّية اختيار عمله، وفي شروط عمل عادلة ومُرضية، وفي الحماية من البطالة.</a:t>
            </a:r>
            <a:br>
              <a:rPr lang="ar-SA" sz="5200" dirty="0">
                <a:latin typeface="Calibri" panose="020F0502020204030204" pitchFamily="34" charset="0"/>
                <a:cs typeface="Calibri" panose="020F0502020204030204" pitchFamily="34" charset="0"/>
              </a:rPr>
            </a:br>
            <a:r>
              <a:rPr lang="ar-SA" sz="5200" dirty="0">
                <a:latin typeface="Calibri" panose="020F0502020204030204" pitchFamily="34" charset="0"/>
                <a:cs typeface="Calibri" panose="020F0502020204030204" pitchFamily="34" charset="0"/>
              </a:rPr>
              <a:t>( 2 ) لجميع الأفراد، دون أيِّ تمييز، الحقُّ في أجٍر متساوٍ على العمل المتساوي.</a:t>
            </a:r>
            <a:br>
              <a:rPr lang="ar-SA" sz="5200" dirty="0">
                <a:latin typeface="Calibri" panose="020F0502020204030204" pitchFamily="34" charset="0"/>
                <a:cs typeface="Calibri" panose="020F0502020204030204" pitchFamily="34" charset="0"/>
              </a:rPr>
            </a:br>
            <a:r>
              <a:rPr lang="ar-SA" sz="5200" dirty="0">
                <a:latin typeface="Calibri" panose="020F0502020204030204" pitchFamily="34" charset="0"/>
                <a:cs typeface="Calibri" panose="020F0502020204030204" pitchFamily="34" charset="0"/>
              </a:rPr>
              <a:t>( 3 ) لكلِّ فرد يعمل حقٌّ في مكافأة عادلة ومُرضية تكفل له ولأسرته عيشةً لائقةً بالكرامة البشرية، وتُستكمَل، عند الاقتضاء، بوسائل أخرى للحماية الاجتماعية.</a:t>
            </a:r>
            <a:br>
              <a:rPr lang="ar-SA" sz="5200" dirty="0">
                <a:latin typeface="Calibri" panose="020F0502020204030204" pitchFamily="34" charset="0"/>
                <a:cs typeface="Calibri" panose="020F0502020204030204" pitchFamily="34" charset="0"/>
              </a:rPr>
            </a:br>
            <a:r>
              <a:rPr lang="ar-SA" sz="5200" dirty="0">
                <a:latin typeface="Calibri" panose="020F0502020204030204" pitchFamily="34" charset="0"/>
                <a:cs typeface="Calibri" panose="020F0502020204030204" pitchFamily="34" charset="0"/>
              </a:rPr>
              <a:t>( 4 ) لكلِّ شخص حقُّ إنشاء النقابات مع آخرين والانضمام إليها من أجل حماية مصالحه.</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1426435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272</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700" dirty="0">
                <a:latin typeface="Calibri" panose="020F0502020204030204" pitchFamily="34" charset="0"/>
                <a:cs typeface="Calibri" panose="020F0502020204030204" pitchFamily="34" charset="0"/>
              </a:rPr>
              <a:t>المادة 24.</a:t>
            </a:r>
          </a:p>
          <a:p>
            <a:pPr algn="r" rtl="1"/>
            <a:r>
              <a:rPr lang="ar-SA" sz="4700" dirty="0">
                <a:latin typeface="Calibri" panose="020F0502020204030204" pitchFamily="34" charset="0"/>
                <a:cs typeface="Calibri" panose="020F0502020204030204" pitchFamily="34" charset="0"/>
              </a:rPr>
              <a:t>لكلِّ شخص حقٌّ في الراحة وأوقات الفراغ، وخصوصًا في تحديد معقول لساعات العمل وفي إجازات دورية مأجورة.</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7095458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273</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fontScale="92500" lnSpcReduction="20000"/>
          </a:bodyPr>
          <a:lstStyle/>
          <a:p>
            <a:pPr algn="r" rtl="1"/>
            <a:endParaRPr lang="ar-SA" sz="4700" dirty="0">
              <a:latin typeface="Calibri" panose="020F0502020204030204" pitchFamily="34" charset="0"/>
              <a:cs typeface="Calibri" panose="020F0502020204030204" pitchFamily="34" charset="0"/>
            </a:endParaRPr>
          </a:p>
          <a:p>
            <a:pPr algn="r" rtl="1"/>
            <a:r>
              <a:rPr lang="ar-SA" sz="4700" dirty="0">
                <a:latin typeface="Calibri" panose="020F0502020204030204" pitchFamily="34" charset="0"/>
                <a:cs typeface="Calibri" panose="020F0502020204030204" pitchFamily="34" charset="0"/>
              </a:rPr>
              <a:t>المادة 25.</a:t>
            </a:r>
          </a:p>
          <a:p>
            <a:pPr algn="r" rtl="1"/>
            <a:r>
              <a:rPr lang="ar-SA" sz="4700" dirty="0">
                <a:latin typeface="Calibri" panose="020F0502020204030204" pitchFamily="34" charset="0"/>
                <a:cs typeface="Calibri" panose="020F0502020204030204" pitchFamily="34" charset="0"/>
              </a:rPr>
              <a:t>( 1 ) لكلِّ شخص حقٌّ في مستوى معيشة يكفي لضمان الصحة والرفاهة له ولأسرته، وخاصَّةً على صعيد المأكل والملبس والمسكن والعناية الطبية وصعيد الخدمات الاجتماعية الضرورية، وله الحقُّ في ما يأمن به الغوائل في حالات البطالة أو المرض أو العجز أو الترمُّل أو الشيخوخة أو غير ذلك من الظروف الخارجة عن إرادته والتي تفقده أسباب عيشه.</a:t>
            </a:r>
            <a:br>
              <a:rPr lang="ar-SA" sz="4700" dirty="0">
                <a:latin typeface="Calibri" panose="020F0502020204030204" pitchFamily="34" charset="0"/>
                <a:cs typeface="Calibri" panose="020F0502020204030204" pitchFamily="34" charset="0"/>
              </a:rPr>
            </a:br>
            <a:r>
              <a:rPr lang="ar-SA" sz="4700" dirty="0">
                <a:latin typeface="Calibri" panose="020F0502020204030204" pitchFamily="34" charset="0"/>
                <a:cs typeface="Calibri" panose="020F0502020204030204" pitchFamily="34" charset="0"/>
              </a:rPr>
              <a:t>( 2 ) للأمومة والطفولة حقٌّ في رعاية ومساعدة خاصَّتين. ولجميع الأطفال حقُّ التمتُّع بذات الحماية الاجتماعية سواء وُلِدوا في إطار الزواج أو خارج هذا الإطار.</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3073924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274</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300" dirty="0">
                <a:latin typeface="Calibri" panose="020F0502020204030204" pitchFamily="34" charset="0"/>
                <a:cs typeface="Calibri" panose="020F0502020204030204" pitchFamily="34" charset="0"/>
              </a:rPr>
              <a:t>المادة 26.</a:t>
            </a:r>
          </a:p>
          <a:p>
            <a:pPr algn="r" rtl="1"/>
            <a:r>
              <a:rPr lang="ar-SA" sz="4300" dirty="0">
                <a:latin typeface="Calibri" panose="020F0502020204030204" pitchFamily="34" charset="0"/>
                <a:cs typeface="Calibri" panose="020F0502020204030204" pitchFamily="34" charset="0"/>
              </a:rPr>
              <a:t>( 1 ) لكلِّ شخص حقٌّ في التعليم. ويجب أن يُوفَّر التعليمُ مجَّانًا، على الأقل في مرحلتيه الابتدائية والأساسية. ويكون التعليمُ الابتدائيُّ إلزاميًّا. ويكون التعليمُ الفنِّي والمهني متاحًا للعموم. ويكون التعليمُ العالي مُتاحًا للجميع تبعًا لكفاءتهم.</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0624288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275</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300" dirty="0">
                <a:latin typeface="Calibri" panose="020F0502020204030204" pitchFamily="34" charset="0"/>
                <a:cs typeface="Calibri" panose="020F0502020204030204" pitchFamily="34" charset="0"/>
              </a:rPr>
              <a:t>( 2 ) يجب أن يستهدف التعليمُ التنميةَ الكاملةَ لشخصية الإنسان وتعزيز احترام حقوق الإنسان والحريات الأساسية. كما يجب أن يعزِّز التفاهمَ والتسامحَ والصداقةَ بين جميع الأمم وجميع الفئات العنصرية أو الدينية، وأن يؤيِّد الأنشطةَ التي تضطلع بها الأممُ المتحدةُ لحفظ السلام.</a:t>
            </a:r>
          </a:p>
          <a:p>
            <a:pPr algn="r" rtl="1"/>
            <a:br>
              <a:rPr lang="ar-SA" sz="4300" dirty="0">
                <a:latin typeface="Calibri" panose="020F0502020204030204" pitchFamily="34" charset="0"/>
                <a:cs typeface="Calibri" panose="020F0502020204030204" pitchFamily="34" charset="0"/>
              </a:rPr>
            </a:br>
            <a:r>
              <a:rPr lang="ar-SA" sz="4300" dirty="0">
                <a:latin typeface="Calibri" panose="020F0502020204030204" pitchFamily="34" charset="0"/>
                <a:cs typeface="Calibri" panose="020F0502020204030204" pitchFamily="34" charset="0"/>
              </a:rPr>
              <a:t>( 3 ) للآباء، على سبيل الأولوية، حقُّ اختيار نوع التعليم الذي يُعطى لأولادهم.</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3830298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276</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300" dirty="0">
                <a:latin typeface="Calibri" panose="020F0502020204030204" pitchFamily="34" charset="0"/>
                <a:cs typeface="Calibri" panose="020F0502020204030204" pitchFamily="34" charset="0"/>
              </a:rPr>
              <a:t>المادة 27.</a:t>
            </a:r>
          </a:p>
          <a:p>
            <a:pPr algn="r" rtl="1"/>
            <a:r>
              <a:rPr lang="ar-SA" sz="4300" dirty="0">
                <a:latin typeface="Calibri" panose="020F0502020204030204" pitchFamily="34" charset="0"/>
                <a:cs typeface="Calibri" panose="020F0502020204030204" pitchFamily="34" charset="0"/>
              </a:rPr>
              <a:t>( 1 ) لكلِّ شخص حقُّ المشاركة الحرَّة في حياة المجتمع الثقافية، وفي الاستمتاع بالفنون، والإسهام في التقدُّم العلمي وفي الفوائد التي تنجم عنه.</a:t>
            </a:r>
            <a:br>
              <a:rPr lang="ar-SA" sz="4300" dirty="0">
                <a:latin typeface="Calibri" panose="020F0502020204030204" pitchFamily="34" charset="0"/>
                <a:cs typeface="Calibri" panose="020F0502020204030204" pitchFamily="34" charset="0"/>
              </a:rPr>
            </a:br>
            <a:r>
              <a:rPr lang="ar-SA" sz="4300" dirty="0">
                <a:latin typeface="Calibri" panose="020F0502020204030204" pitchFamily="34" charset="0"/>
                <a:cs typeface="Calibri" panose="020F0502020204030204" pitchFamily="34" charset="0"/>
              </a:rPr>
              <a:t>( 2 ) لكلِّ شخص حقٌّ في حماية المصالح المعنوية والمادية المترتِّبة على أيِّ إنتاج علمي أو أدبي أو فنِّي من صنعه .</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4304107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277</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endParaRPr lang="ar-SA" sz="4300" dirty="0">
              <a:latin typeface="Calibri" panose="020F0502020204030204" pitchFamily="34" charset="0"/>
              <a:cs typeface="Calibri" panose="020F0502020204030204" pitchFamily="34" charset="0"/>
            </a:endParaRPr>
          </a:p>
          <a:p>
            <a:pPr algn="r" rtl="1"/>
            <a:r>
              <a:rPr lang="ar-SA" sz="4300" dirty="0">
                <a:latin typeface="Calibri" panose="020F0502020204030204" pitchFamily="34" charset="0"/>
                <a:cs typeface="Calibri" panose="020F0502020204030204" pitchFamily="34" charset="0"/>
              </a:rPr>
              <a:t>المادة 28.</a:t>
            </a:r>
          </a:p>
          <a:p>
            <a:pPr algn="r" rtl="1"/>
            <a:r>
              <a:rPr lang="ar-SA" sz="4300" dirty="0">
                <a:latin typeface="Calibri" panose="020F0502020204030204" pitchFamily="34" charset="0"/>
                <a:cs typeface="Calibri" panose="020F0502020204030204" pitchFamily="34" charset="0"/>
              </a:rPr>
              <a:t>لكلِّ فرد حقُّ التمتُّع بنظام اجتماعي ودولي يمكن أن تتحقَّق في ظلِّه الحقوق والحريات المنصوص عليها في هذا الإعلان تحقُّقًا تامًّا.</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7930921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278</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fontScale="92500"/>
          </a:bodyPr>
          <a:lstStyle/>
          <a:p>
            <a:pPr algn="r" rtl="1"/>
            <a:r>
              <a:rPr lang="ar-SA" sz="4700" dirty="0">
                <a:latin typeface="Calibri" panose="020F0502020204030204" pitchFamily="34" charset="0"/>
                <a:cs typeface="Calibri" panose="020F0502020204030204" pitchFamily="34" charset="0"/>
              </a:rPr>
              <a:t>المادة 29.</a:t>
            </a:r>
          </a:p>
          <a:p>
            <a:pPr algn="r" rtl="1"/>
            <a:r>
              <a:rPr lang="ar-SA" sz="4700" dirty="0">
                <a:latin typeface="Calibri" panose="020F0502020204030204" pitchFamily="34" charset="0"/>
                <a:cs typeface="Calibri" panose="020F0502020204030204" pitchFamily="34" charset="0"/>
              </a:rPr>
              <a:t>( 1 ) على كلِّ فرد واجباتٌ إزاء الجماعة، التي فيها وحدها يمكن أن تنمو شخصيته النمو الحر الكامل.</a:t>
            </a:r>
            <a:br>
              <a:rPr lang="ar-SA" sz="4700" dirty="0">
                <a:latin typeface="Calibri" panose="020F0502020204030204" pitchFamily="34" charset="0"/>
                <a:cs typeface="Calibri" panose="020F0502020204030204" pitchFamily="34" charset="0"/>
              </a:rPr>
            </a:br>
            <a:r>
              <a:rPr lang="ar-SA" sz="4700" dirty="0">
                <a:latin typeface="Calibri" panose="020F0502020204030204" pitchFamily="34" charset="0"/>
                <a:cs typeface="Calibri" panose="020F0502020204030204" pitchFamily="34" charset="0"/>
              </a:rPr>
              <a:t>( 2 ) لا يُخضع أيُّ فرد، في ممارسة حقوقه وحرِّياته، إلاَّ للقيود التي يقرِّرها القانونُ مستهدفًا منها، حصرًا، ضمانَ الاعتراف الواجب بحقوق وحرِّيات الآخرين واحترامها، والوفاءَ بالعادل من مقتضيات الفضيلة والنظام العام ورفاه الجميع في مجتمع ديمقراطي.</a:t>
            </a:r>
            <a:br>
              <a:rPr lang="ar-SA" sz="4700" dirty="0">
                <a:latin typeface="Calibri" panose="020F0502020204030204" pitchFamily="34" charset="0"/>
                <a:cs typeface="Calibri" panose="020F0502020204030204" pitchFamily="34" charset="0"/>
              </a:rPr>
            </a:br>
            <a:r>
              <a:rPr lang="ar-SA" sz="4700" dirty="0">
                <a:latin typeface="Calibri" panose="020F0502020204030204" pitchFamily="34" charset="0"/>
                <a:cs typeface="Calibri" panose="020F0502020204030204" pitchFamily="34" charset="0"/>
              </a:rPr>
              <a:t>( 3 ) لا يجوز في أيِّ حال أن تُمارَس هذه الحقوقُ على نحو يناقض مقاصدَ الأمم المتحدة </a:t>
            </a:r>
            <a:r>
              <a:rPr lang="ar-SA" sz="4700">
                <a:latin typeface="Calibri" panose="020F0502020204030204" pitchFamily="34" charset="0"/>
                <a:cs typeface="Calibri" panose="020F0502020204030204" pitchFamily="34" charset="0"/>
              </a:rPr>
              <a:t>ومبادئها.</a:t>
            </a: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230350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279</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algn="r" rtl="1"/>
            <a:r>
              <a:rPr lang="ar-SA" sz="4700" dirty="0">
                <a:latin typeface="Calibri" panose="020F0502020204030204" pitchFamily="34" charset="0"/>
                <a:cs typeface="Calibri" panose="020F0502020204030204" pitchFamily="34" charset="0"/>
              </a:rPr>
              <a:t>المادة 30.</a:t>
            </a:r>
          </a:p>
          <a:p>
            <a:pPr algn="r" rtl="1"/>
            <a:r>
              <a:rPr lang="ar-SA" sz="4700" dirty="0">
                <a:latin typeface="Calibri" panose="020F0502020204030204" pitchFamily="34" charset="0"/>
                <a:cs typeface="Calibri" panose="020F0502020204030204" pitchFamily="34" charset="0"/>
              </a:rPr>
              <a:t>ليس في هذا الإعلان أيُّ نصٍّ يجوز تأويله على نحو يفيد انطواءه على تخويل أيَّة دولة أو جماعة، أو أيِّ فرد، أيَّ حقٍّ في القيام بأيِّ نشاط أو بأيِّ فعل يهدف إلى هدم أيٍّ من الحقوق والحرِّيات المنصوص عليها فيه.</a:t>
            </a:r>
          </a:p>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9373683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8743-C307-9DC1-D6B1-365384E52DA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9EE1F6B-75C5-D99C-AA13-914A606FA2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919" y="152398"/>
            <a:ext cx="10927976" cy="6400800"/>
          </a:xfrm>
        </p:spPr>
      </p:pic>
      <p:sp>
        <p:nvSpPr>
          <p:cNvPr id="4" name="Date Placeholder 3">
            <a:extLst>
              <a:ext uri="{FF2B5EF4-FFF2-40B4-BE49-F238E27FC236}">
                <a16:creationId xmlns:a16="http://schemas.microsoft.com/office/drawing/2014/main" id="{05007EDC-A88D-C865-BAF2-2E5C274C6D53}"/>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5FB8D69-88F7-330C-BA16-9127FEA37A6B}"/>
              </a:ext>
            </a:extLst>
          </p:cNvPr>
          <p:cNvSpPr>
            <a:spLocks noGrp="1"/>
          </p:cNvSpPr>
          <p:nvPr>
            <p:ph type="sldNum" sz="quarter" idx="12"/>
          </p:nvPr>
        </p:nvSpPr>
        <p:spPr/>
        <p:txBody>
          <a:bodyPr/>
          <a:lstStyle/>
          <a:p>
            <a:pPr>
              <a:defRPr/>
            </a:pPr>
            <a:fld id="{FF31D7A4-D898-45EE-A852-C051C11014A8}" type="slidenum">
              <a:rPr lang="ar-SA" altLang="en-US" smtClean="0"/>
              <a:pPr>
                <a:defRPr/>
              </a:pPr>
              <a:t>28</a:t>
            </a:fld>
            <a:endParaRPr lang="en-US" altLang="en-US"/>
          </a:p>
        </p:txBody>
      </p:sp>
    </p:spTree>
    <p:extLst>
      <p:ext uri="{BB962C8B-B14F-4D97-AF65-F5344CB8AC3E}">
        <p14:creationId xmlns:p14="http://schemas.microsoft.com/office/powerpoint/2010/main" val="206336408"/>
      </p:ext>
    </p:extLst>
  </p:cSld>
  <p:clrMapOvr>
    <a:masterClrMapping/>
  </p:clrMapOvr>
  <p:transition spd="slow">
    <p:push dir="u"/>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280</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8957798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281</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0876203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282</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5646021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283</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7036461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284</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0710367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285</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28157018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286</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5710160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287</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24372768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8F737-3999-4676-AD61-F73FC7EC5FED}"/>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796D44B1-EA03-49DF-A822-B1E0704F2A74}" type="datetimeyyyy">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2024</a:t>
            </a:fld>
            <a:endParaRPr kumimoji="0" lang="en-AU" sz="7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13C1EC6B-F6FC-4911-9F0C-1C49374F73A5}"/>
              </a:ext>
            </a:extLst>
          </p:cNvPr>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orbel" panose="020B0503020204020204"/>
                <a:ea typeface="+mn-ea"/>
                <a:cs typeface="+mn-cs"/>
              </a:rPr>
              <a:t>M. Muhamad Abdulkarim - Law - TIU</a:t>
            </a:r>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2AB86041-2886-41E5-BD96-4FF397899D3C}"/>
              </a:ext>
            </a:extLst>
          </p:cNvPr>
          <p:cNvSpPr>
            <a:spLocks noGrp="1"/>
          </p:cNvSpPr>
          <p:nvPr>
            <p:ph type="sldNum" sz="quarter" idx="12"/>
          </p:nvPr>
        </p:nvSpPr>
        <p:spPr>
          <a:xfrm>
            <a:off x="9737894" y="5883277"/>
            <a:ext cx="413375"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E7619614-7D00-45F3-B6A1-AE202F2B475F}" type="slidenum">
              <a:rPr kumimoji="0" lang="en-AU" sz="75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288</a:t>
            </a:fld>
            <a:endParaRPr kumimoji="0" lang="en-AU" sz="7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2D1E61A3-FD66-420A-8809-75A1A680525A}"/>
              </a:ext>
            </a:extLst>
          </p:cNvPr>
          <p:cNvSpPr>
            <a:spLocks noGrp="1"/>
          </p:cNvSpPr>
          <p:nvPr>
            <p:ph idx="4294967295"/>
          </p:nvPr>
        </p:nvSpPr>
        <p:spPr>
          <a:xfrm>
            <a:off x="174171" y="188640"/>
            <a:ext cx="12017829" cy="6669360"/>
          </a:xfrm>
        </p:spPr>
        <p:txBody>
          <a:bodyPr>
            <a:normAutofit/>
          </a:bodyPr>
          <a:lstStyle/>
          <a:p>
            <a:pPr marL="0" indent="0" algn="r" rtl="1">
              <a:buNone/>
              <a:tabLst>
                <a:tab pos="705326" algn="l"/>
              </a:tabLst>
            </a:pPr>
            <a:endParaRPr lang="en-AU" sz="40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7239444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910096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DE15-24F6-A233-CAA7-DC4B44D02C1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41B9876-12E7-6124-D3CF-638CCB84B4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530" y="134471"/>
            <a:ext cx="10730752" cy="6526305"/>
          </a:xfrm>
        </p:spPr>
      </p:pic>
      <p:sp>
        <p:nvSpPr>
          <p:cNvPr id="4" name="Date Placeholder 3">
            <a:extLst>
              <a:ext uri="{FF2B5EF4-FFF2-40B4-BE49-F238E27FC236}">
                <a16:creationId xmlns:a16="http://schemas.microsoft.com/office/drawing/2014/main" id="{2A9AA585-004A-B266-433A-3FFF32D5572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7DC0CF42-9826-E544-B9A7-9DF1DEFC5D5B}"/>
              </a:ext>
            </a:extLst>
          </p:cNvPr>
          <p:cNvSpPr>
            <a:spLocks noGrp="1"/>
          </p:cNvSpPr>
          <p:nvPr>
            <p:ph type="sldNum" sz="quarter" idx="12"/>
          </p:nvPr>
        </p:nvSpPr>
        <p:spPr/>
        <p:txBody>
          <a:bodyPr/>
          <a:lstStyle/>
          <a:p>
            <a:pPr>
              <a:defRPr/>
            </a:pPr>
            <a:fld id="{FF31D7A4-D898-45EE-A852-C051C11014A8}" type="slidenum">
              <a:rPr lang="ar-SA" altLang="en-US" smtClean="0"/>
              <a:pPr>
                <a:defRPr/>
              </a:pPr>
              <a:t>29</a:t>
            </a:fld>
            <a:endParaRPr lang="en-US" altLang="en-US"/>
          </a:p>
        </p:txBody>
      </p:sp>
    </p:spTree>
    <p:extLst>
      <p:ext uri="{BB962C8B-B14F-4D97-AF65-F5344CB8AC3E}">
        <p14:creationId xmlns:p14="http://schemas.microsoft.com/office/powerpoint/2010/main" val="220628211"/>
      </p:ext>
    </p:extLst>
  </p:cSld>
  <p:clrMapOvr>
    <a:masterClrMapping/>
  </p:clrMapOvr>
  <p:transition spd="slow">
    <p:push dir="u"/>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F61A352-11F5-422C-A3B6-626293E367A1}"/>
                  </a:ext>
                </a:extLst>
              </p14:cNvPr>
              <p14:cNvContentPartPr/>
              <p14:nvPr/>
            </p14:nvContentPartPr>
            <p14:xfrm>
              <a:off x="12605488" y="4273310"/>
              <a:ext cx="360" cy="360"/>
            </p14:xfrm>
          </p:contentPart>
        </mc:Choice>
        <mc:Fallback xmlns="">
          <p:pic>
            <p:nvPicPr>
              <p:cNvPr id="4" name="Ink 3">
                <a:extLst>
                  <a:ext uri="{FF2B5EF4-FFF2-40B4-BE49-F238E27FC236}">
                    <a16:creationId xmlns:a16="http://schemas.microsoft.com/office/drawing/2014/main" id="{2F61A352-11F5-422C-A3B6-626293E367A1}"/>
                  </a:ext>
                </a:extLst>
              </p:cNvPr>
              <p:cNvPicPr/>
              <p:nvPr/>
            </p:nvPicPr>
            <p:blipFill>
              <a:blip r:embed="rId3"/>
              <a:stretch>
                <a:fillRect/>
              </a:stretch>
            </p:blipFill>
            <p:spPr>
              <a:xfrm>
                <a:off x="12515488" y="4093670"/>
                <a:ext cx="180000" cy="360000"/>
              </a:xfrm>
              <a:prstGeom prst="rect">
                <a:avLst/>
              </a:prstGeom>
            </p:spPr>
          </p:pic>
        </mc:Fallback>
      </mc:AlternateContent>
    </p:spTree>
    <p:extLst>
      <p:ext uri="{BB962C8B-B14F-4D97-AF65-F5344CB8AC3E}">
        <p14:creationId xmlns:p14="http://schemas.microsoft.com/office/powerpoint/2010/main" val="40250960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D15-895A-42E6-9DAA-74600725D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6B8E0-4B81-4C38-BDC3-CC26C0D340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755955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503F-BB9C-4C63-B4FC-B5CA739D85C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460014A-5B27-4B9E-91CA-1808CA487464}"/>
              </a:ext>
            </a:extLst>
          </p:cNvPr>
          <p:cNvSpPr>
            <a:spLocks noGrp="1"/>
          </p:cNvSpPr>
          <p:nvPr>
            <p:ph idx="1"/>
          </p:nvPr>
        </p:nvSpPr>
        <p:spPr/>
        <p:txBody>
          <a:bodyPr>
            <a:normAutofit fontScale="92500"/>
          </a:bodyPr>
          <a:lstStyle/>
          <a:p>
            <a:pPr algn="just" rtl="1"/>
            <a:r>
              <a:rPr lang="ar-SA" sz="4400" b="1" i="0" dirty="0">
                <a:solidFill>
                  <a:srgbClr val="333333"/>
                </a:solidFill>
                <a:effectLst/>
                <a:latin typeface="Arial" panose="020B0604020202020204" pitchFamily="34" charset="0"/>
                <a:cs typeface="Arial" panose="020B0604020202020204" pitchFamily="34" charset="0"/>
              </a:rPr>
              <a:t>يعرف الحق</a:t>
            </a:r>
          </a:p>
          <a:p>
            <a:pPr algn="just" rtl="1"/>
            <a:r>
              <a:rPr lang="ar-SA" sz="4400" b="1" i="0" dirty="0">
                <a:solidFill>
                  <a:srgbClr val="333333"/>
                </a:solidFill>
                <a:effectLst/>
                <a:latin typeface="Arial" panose="020B0604020202020204" pitchFamily="34" charset="0"/>
                <a:cs typeface="Arial" panose="020B0604020202020204" pitchFamily="34" charset="0"/>
              </a:rPr>
              <a:t> بأنه "</a:t>
            </a:r>
            <a:r>
              <a:rPr lang="ar-SA" sz="4400" b="1" dirty="0">
                <a:solidFill>
                  <a:srgbClr val="333333"/>
                </a:solidFill>
                <a:latin typeface="Arial" panose="020B0604020202020204" pitchFamily="34" charset="0"/>
                <a:cs typeface="Arial" panose="020B0604020202020204" pitchFamily="34" charset="0"/>
              </a:rPr>
              <a:t>سلطة</a:t>
            </a:r>
            <a:r>
              <a:rPr lang="ar-SA" sz="4400" b="1" i="0" dirty="0">
                <a:solidFill>
                  <a:srgbClr val="333333"/>
                </a:solidFill>
                <a:effectLst/>
                <a:latin typeface="Arial" panose="020B0604020202020204" pitchFamily="34" charset="0"/>
                <a:cs typeface="Arial" panose="020B0604020202020204" pitchFamily="34" charset="0"/>
              </a:rPr>
              <a:t> يمنحها القانون لشخص ما ويحميها بطريقة قانونية ويكون له بمقتضاها الحق في التصرف متسلطا على كال معترف له بصفته مالكا أو مستحقا له".</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6636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793D-8B45-5B6E-E593-CB95ABFE331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2172F53-EEDE-0883-055D-07D814FFDD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919" y="197224"/>
            <a:ext cx="10892116" cy="6445623"/>
          </a:xfrm>
        </p:spPr>
      </p:pic>
      <p:sp>
        <p:nvSpPr>
          <p:cNvPr id="4" name="Date Placeholder 3">
            <a:extLst>
              <a:ext uri="{FF2B5EF4-FFF2-40B4-BE49-F238E27FC236}">
                <a16:creationId xmlns:a16="http://schemas.microsoft.com/office/drawing/2014/main" id="{82ACA930-9DC6-F219-E988-04B385BA4F16}"/>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6B974C4F-17F3-4100-E00E-9CA2F3B0BF8B}"/>
              </a:ext>
            </a:extLst>
          </p:cNvPr>
          <p:cNvSpPr>
            <a:spLocks noGrp="1"/>
          </p:cNvSpPr>
          <p:nvPr>
            <p:ph type="sldNum" sz="quarter" idx="12"/>
          </p:nvPr>
        </p:nvSpPr>
        <p:spPr/>
        <p:txBody>
          <a:bodyPr/>
          <a:lstStyle/>
          <a:p>
            <a:pPr>
              <a:defRPr/>
            </a:pPr>
            <a:fld id="{FF31D7A4-D898-45EE-A852-C051C11014A8}" type="slidenum">
              <a:rPr lang="ar-SA" altLang="en-US" smtClean="0"/>
              <a:pPr>
                <a:defRPr/>
              </a:pPr>
              <a:t>30</a:t>
            </a:fld>
            <a:endParaRPr lang="en-US" altLang="en-US"/>
          </a:p>
        </p:txBody>
      </p:sp>
    </p:spTree>
    <p:extLst>
      <p:ext uri="{BB962C8B-B14F-4D97-AF65-F5344CB8AC3E}">
        <p14:creationId xmlns:p14="http://schemas.microsoft.com/office/powerpoint/2010/main" val="392830710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0987-961C-62AE-BE28-EF97A10634C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4100E97-D2FB-6AAD-B14A-014656602A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882" y="183776"/>
            <a:ext cx="10927975" cy="6490447"/>
          </a:xfrm>
        </p:spPr>
      </p:pic>
      <p:sp>
        <p:nvSpPr>
          <p:cNvPr id="4" name="Date Placeholder 3">
            <a:extLst>
              <a:ext uri="{FF2B5EF4-FFF2-40B4-BE49-F238E27FC236}">
                <a16:creationId xmlns:a16="http://schemas.microsoft.com/office/drawing/2014/main" id="{70319E4D-21F0-A901-58D9-8BAC832C9C61}"/>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F61AC23-FB6E-4D9D-D2E1-E8AC01972A38}"/>
              </a:ext>
            </a:extLst>
          </p:cNvPr>
          <p:cNvSpPr>
            <a:spLocks noGrp="1"/>
          </p:cNvSpPr>
          <p:nvPr>
            <p:ph type="sldNum" sz="quarter" idx="12"/>
          </p:nvPr>
        </p:nvSpPr>
        <p:spPr/>
        <p:txBody>
          <a:bodyPr/>
          <a:lstStyle/>
          <a:p>
            <a:pPr>
              <a:defRPr/>
            </a:pPr>
            <a:fld id="{FF31D7A4-D898-45EE-A852-C051C11014A8}" type="slidenum">
              <a:rPr lang="ar-SA" altLang="en-US" smtClean="0"/>
              <a:pPr>
                <a:defRPr/>
              </a:pPr>
              <a:t>31</a:t>
            </a:fld>
            <a:endParaRPr lang="en-US" altLang="en-US"/>
          </a:p>
        </p:txBody>
      </p:sp>
    </p:spTree>
    <p:extLst>
      <p:ext uri="{BB962C8B-B14F-4D97-AF65-F5344CB8AC3E}">
        <p14:creationId xmlns:p14="http://schemas.microsoft.com/office/powerpoint/2010/main" val="326236110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6472-77C3-CB8E-DE66-23F0274B14F1}"/>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60FDFBD7-5041-206B-4BC4-2E169BD08BF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CA973AC-9B03-981C-B6C7-582994A87328}"/>
              </a:ext>
            </a:extLst>
          </p:cNvPr>
          <p:cNvSpPr>
            <a:spLocks noGrp="1"/>
          </p:cNvSpPr>
          <p:nvPr>
            <p:ph type="sldNum" sz="quarter" idx="12"/>
          </p:nvPr>
        </p:nvSpPr>
        <p:spPr/>
        <p:txBody>
          <a:bodyPr/>
          <a:lstStyle/>
          <a:p>
            <a:pPr>
              <a:defRPr/>
            </a:pPr>
            <a:fld id="{FF31D7A4-D898-45EE-A852-C051C11014A8}" type="slidenum">
              <a:rPr lang="ar-SA" altLang="en-US" smtClean="0"/>
              <a:pPr>
                <a:defRPr/>
              </a:pPr>
              <a:t>32</a:t>
            </a:fld>
            <a:endParaRPr lang="en-US" altLang="en-US"/>
          </a:p>
        </p:txBody>
      </p:sp>
      <p:pic>
        <p:nvPicPr>
          <p:cNvPr id="11" name="Content Placeholder 10">
            <a:extLst>
              <a:ext uri="{FF2B5EF4-FFF2-40B4-BE49-F238E27FC236}">
                <a16:creationId xmlns:a16="http://schemas.microsoft.com/office/drawing/2014/main" id="{E96778CE-4670-ED91-BC81-2A8327A0A5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153" y="179294"/>
            <a:ext cx="10515600" cy="6427695"/>
          </a:xfrm>
        </p:spPr>
      </p:pic>
    </p:spTree>
    <p:extLst>
      <p:ext uri="{BB962C8B-B14F-4D97-AF65-F5344CB8AC3E}">
        <p14:creationId xmlns:p14="http://schemas.microsoft.com/office/powerpoint/2010/main" val="70894578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69E3-8D21-921E-0C0A-B6685A935D3A}"/>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A3F8C9F-5767-814F-EA9B-D71B7AEC0F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954" y="197223"/>
            <a:ext cx="10999694" cy="6320117"/>
          </a:xfrm>
        </p:spPr>
      </p:pic>
      <p:sp>
        <p:nvSpPr>
          <p:cNvPr id="4" name="Date Placeholder 3">
            <a:extLst>
              <a:ext uri="{FF2B5EF4-FFF2-40B4-BE49-F238E27FC236}">
                <a16:creationId xmlns:a16="http://schemas.microsoft.com/office/drawing/2014/main" id="{2B3197B9-CB97-3C22-0B5C-90D26AF5BA8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AF963D62-FF4B-35DB-9690-94EF7693FF14}"/>
              </a:ext>
            </a:extLst>
          </p:cNvPr>
          <p:cNvSpPr>
            <a:spLocks noGrp="1"/>
          </p:cNvSpPr>
          <p:nvPr>
            <p:ph type="sldNum" sz="quarter" idx="12"/>
          </p:nvPr>
        </p:nvSpPr>
        <p:spPr/>
        <p:txBody>
          <a:bodyPr/>
          <a:lstStyle/>
          <a:p>
            <a:pPr>
              <a:defRPr/>
            </a:pPr>
            <a:fld id="{FF31D7A4-D898-45EE-A852-C051C11014A8}" type="slidenum">
              <a:rPr lang="ar-SA" altLang="en-US" smtClean="0"/>
              <a:pPr>
                <a:defRPr/>
              </a:pPr>
              <a:t>33</a:t>
            </a:fld>
            <a:endParaRPr lang="en-US" altLang="en-US"/>
          </a:p>
        </p:txBody>
      </p:sp>
    </p:spTree>
    <p:extLst>
      <p:ext uri="{BB962C8B-B14F-4D97-AF65-F5344CB8AC3E}">
        <p14:creationId xmlns:p14="http://schemas.microsoft.com/office/powerpoint/2010/main" val="3243230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7CA3-EAD6-364D-18AA-F5F411C767F5}"/>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83C31F28-1700-9B5B-BB51-D2AB7A21F50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0536DC8C-3602-E31C-AB08-0D48F2CBD428}"/>
              </a:ext>
            </a:extLst>
          </p:cNvPr>
          <p:cNvSpPr>
            <a:spLocks noGrp="1"/>
          </p:cNvSpPr>
          <p:nvPr>
            <p:ph type="sldNum" sz="quarter" idx="12"/>
          </p:nvPr>
        </p:nvSpPr>
        <p:spPr/>
        <p:txBody>
          <a:bodyPr/>
          <a:lstStyle/>
          <a:p>
            <a:pPr>
              <a:defRPr/>
            </a:pPr>
            <a:fld id="{FF31D7A4-D898-45EE-A852-C051C11014A8}" type="slidenum">
              <a:rPr lang="ar-SA" altLang="en-US" smtClean="0"/>
              <a:pPr>
                <a:defRPr/>
              </a:pPr>
              <a:t>34</a:t>
            </a:fld>
            <a:endParaRPr lang="en-US" altLang="en-US"/>
          </a:p>
        </p:txBody>
      </p:sp>
      <p:pic>
        <p:nvPicPr>
          <p:cNvPr id="15" name="Content Placeholder 14">
            <a:extLst>
              <a:ext uri="{FF2B5EF4-FFF2-40B4-BE49-F238E27FC236}">
                <a16:creationId xmlns:a16="http://schemas.microsoft.com/office/drawing/2014/main" id="{6DC74535-97A5-A551-2CCB-9295D3126B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918" y="268941"/>
            <a:ext cx="11152093" cy="6284259"/>
          </a:xfrm>
        </p:spPr>
      </p:pic>
    </p:spTree>
    <p:extLst>
      <p:ext uri="{BB962C8B-B14F-4D97-AF65-F5344CB8AC3E}">
        <p14:creationId xmlns:p14="http://schemas.microsoft.com/office/powerpoint/2010/main" val="1628074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53D6-8EA0-F134-4F27-E185311AA20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2F5B3DE-0875-B1FF-1775-95711B492C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707" y="502024"/>
            <a:ext cx="10883152" cy="5844988"/>
          </a:xfrm>
        </p:spPr>
      </p:pic>
      <p:sp>
        <p:nvSpPr>
          <p:cNvPr id="4" name="Date Placeholder 3">
            <a:extLst>
              <a:ext uri="{FF2B5EF4-FFF2-40B4-BE49-F238E27FC236}">
                <a16:creationId xmlns:a16="http://schemas.microsoft.com/office/drawing/2014/main" id="{5C167B9C-9CAA-BEF1-FE9A-870D9F7FBB89}"/>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7EF78195-71EF-662A-C7FF-BD30FEA6BBFA}"/>
              </a:ext>
            </a:extLst>
          </p:cNvPr>
          <p:cNvSpPr>
            <a:spLocks noGrp="1"/>
          </p:cNvSpPr>
          <p:nvPr>
            <p:ph type="sldNum" sz="quarter" idx="12"/>
          </p:nvPr>
        </p:nvSpPr>
        <p:spPr/>
        <p:txBody>
          <a:bodyPr/>
          <a:lstStyle/>
          <a:p>
            <a:pPr>
              <a:defRPr/>
            </a:pPr>
            <a:fld id="{FF31D7A4-D898-45EE-A852-C051C11014A8}" type="slidenum">
              <a:rPr lang="ar-SA" altLang="en-US" smtClean="0"/>
              <a:pPr>
                <a:defRPr/>
              </a:pPr>
              <a:t>35</a:t>
            </a:fld>
            <a:endParaRPr lang="en-US" altLang="en-US"/>
          </a:p>
        </p:txBody>
      </p:sp>
    </p:spTree>
    <p:extLst>
      <p:ext uri="{BB962C8B-B14F-4D97-AF65-F5344CB8AC3E}">
        <p14:creationId xmlns:p14="http://schemas.microsoft.com/office/powerpoint/2010/main" val="290806857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D3A3-F57B-618F-B707-B4CAA92B9B8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A34F62F-21E8-3CB8-E409-BB84439AE4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894" y="358588"/>
            <a:ext cx="10703859" cy="6167718"/>
          </a:xfrm>
        </p:spPr>
      </p:pic>
      <p:sp>
        <p:nvSpPr>
          <p:cNvPr id="4" name="Date Placeholder 3">
            <a:extLst>
              <a:ext uri="{FF2B5EF4-FFF2-40B4-BE49-F238E27FC236}">
                <a16:creationId xmlns:a16="http://schemas.microsoft.com/office/drawing/2014/main" id="{54C269D9-E735-D506-D3A6-8907438A1E5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B32B2AA0-95A0-CDE7-74AD-2AA58C8F10D0}"/>
              </a:ext>
            </a:extLst>
          </p:cNvPr>
          <p:cNvSpPr>
            <a:spLocks noGrp="1"/>
          </p:cNvSpPr>
          <p:nvPr>
            <p:ph type="sldNum" sz="quarter" idx="12"/>
          </p:nvPr>
        </p:nvSpPr>
        <p:spPr/>
        <p:txBody>
          <a:bodyPr/>
          <a:lstStyle/>
          <a:p>
            <a:pPr>
              <a:defRPr/>
            </a:pPr>
            <a:fld id="{FF31D7A4-D898-45EE-A852-C051C11014A8}" type="slidenum">
              <a:rPr lang="ar-SA" altLang="en-US" smtClean="0"/>
              <a:pPr>
                <a:defRPr/>
              </a:pPr>
              <a:t>36</a:t>
            </a:fld>
            <a:endParaRPr lang="en-US" altLang="en-US"/>
          </a:p>
        </p:txBody>
      </p:sp>
    </p:spTree>
    <p:extLst>
      <p:ext uri="{BB962C8B-B14F-4D97-AF65-F5344CB8AC3E}">
        <p14:creationId xmlns:p14="http://schemas.microsoft.com/office/powerpoint/2010/main" val="114662154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E8189-8698-4566-F934-FDE75F56F3A8}"/>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C407D5A-A970-D2EC-D63B-84111A7010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939"/>
          <a:stretch/>
        </p:blipFill>
        <p:spPr>
          <a:xfrm>
            <a:off x="1141413" y="609599"/>
            <a:ext cx="9905997" cy="5719483"/>
          </a:xfrm>
        </p:spPr>
      </p:pic>
      <p:sp>
        <p:nvSpPr>
          <p:cNvPr id="4" name="Date Placeholder 3">
            <a:extLst>
              <a:ext uri="{FF2B5EF4-FFF2-40B4-BE49-F238E27FC236}">
                <a16:creationId xmlns:a16="http://schemas.microsoft.com/office/drawing/2014/main" id="{6C843420-369C-8743-006B-AB167B398CD5}"/>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0036E368-49AC-8B12-B14C-9E79C71B7EC6}"/>
              </a:ext>
            </a:extLst>
          </p:cNvPr>
          <p:cNvSpPr>
            <a:spLocks noGrp="1"/>
          </p:cNvSpPr>
          <p:nvPr>
            <p:ph type="sldNum" sz="quarter" idx="12"/>
          </p:nvPr>
        </p:nvSpPr>
        <p:spPr/>
        <p:txBody>
          <a:bodyPr/>
          <a:lstStyle/>
          <a:p>
            <a:pPr>
              <a:defRPr/>
            </a:pPr>
            <a:fld id="{FF31D7A4-D898-45EE-A852-C051C11014A8}" type="slidenum">
              <a:rPr lang="ar-SA" altLang="en-US" smtClean="0"/>
              <a:pPr>
                <a:defRPr/>
              </a:pPr>
              <a:t>37</a:t>
            </a:fld>
            <a:endParaRPr lang="en-US" altLang="en-US"/>
          </a:p>
        </p:txBody>
      </p:sp>
    </p:spTree>
    <p:extLst>
      <p:ext uri="{BB962C8B-B14F-4D97-AF65-F5344CB8AC3E}">
        <p14:creationId xmlns:p14="http://schemas.microsoft.com/office/powerpoint/2010/main" val="258304367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BDE6-C40C-0C72-2E1A-8D8B707BD4D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6EF223E-99E2-ACC0-58DA-266E8A8169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30" r="4308"/>
          <a:stretch/>
        </p:blipFill>
        <p:spPr>
          <a:xfrm>
            <a:off x="1141412" y="304801"/>
            <a:ext cx="10181011" cy="6024282"/>
          </a:xfrm>
        </p:spPr>
      </p:pic>
      <p:sp>
        <p:nvSpPr>
          <p:cNvPr id="4" name="Date Placeholder 3">
            <a:extLst>
              <a:ext uri="{FF2B5EF4-FFF2-40B4-BE49-F238E27FC236}">
                <a16:creationId xmlns:a16="http://schemas.microsoft.com/office/drawing/2014/main" id="{F5D4875B-FF7F-28B5-5B43-5DDD53AD2DB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E9B68574-B465-DA33-9DC2-6657F8A6DB8F}"/>
              </a:ext>
            </a:extLst>
          </p:cNvPr>
          <p:cNvSpPr>
            <a:spLocks noGrp="1"/>
          </p:cNvSpPr>
          <p:nvPr>
            <p:ph type="sldNum" sz="quarter" idx="12"/>
          </p:nvPr>
        </p:nvSpPr>
        <p:spPr/>
        <p:txBody>
          <a:bodyPr/>
          <a:lstStyle/>
          <a:p>
            <a:pPr>
              <a:defRPr/>
            </a:pPr>
            <a:fld id="{FF31D7A4-D898-45EE-A852-C051C11014A8}" type="slidenum">
              <a:rPr lang="ar-SA" altLang="en-US" smtClean="0"/>
              <a:pPr>
                <a:defRPr/>
              </a:pPr>
              <a:t>38</a:t>
            </a:fld>
            <a:endParaRPr lang="en-US" altLang="en-US"/>
          </a:p>
        </p:txBody>
      </p:sp>
    </p:spTree>
    <p:extLst>
      <p:ext uri="{BB962C8B-B14F-4D97-AF65-F5344CB8AC3E}">
        <p14:creationId xmlns:p14="http://schemas.microsoft.com/office/powerpoint/2010/main" val="213526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CAC9-7E85-F8EE-5964-665F6757BE01}"/>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7FB5C71-657F-2679-C73F-9D63109FB6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14" r="4138"/>
          <a:stretch/>
        </p:blipFill>
        <p:spPr>
          <a:xfrm>
            <a:off x="1141414" y="609599"/>
            <a:ext cx="10136186" cy="5916707"/>
          </a:xfrm>
        </p:spPr>
      </p:pic>
      <p:sp>
        <p:nvSpPr>
          <p:cNvPr id="4" name="Date Placeholder 3">
            <a:extLst>
              <a:ext uri="{FF2B5EF4-FFF2-40B4-BE49-F238E27FC236}">
                <a16:creationId xmlns:a16="http://schemas.microsoft.com/office/drawing/2014/main" id="{9A07BCD6-966F-BD5C-0489-C11FCEEDB79B}"/>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B0BFBC3E-DB1A-80CA-410B-82A1918A3F37}"/>
              </a:ext>
            </a:extLst>
          </p:cNvPr>
          <p:cNvSpPr>
            <a:spLocks noGrp="1"/>
          </p:cNvSpPr>
          <p:nvPr>
            <p:ph type="sldNum" sz="quarter" idx="12"/>
          </p:nvPr>
        </p:nvSpPr>
        <p:spPr/>
        <p:txBody>
          <a:bodyPr/>
          <a:lstStyle/>
          <a:p>
            <a:pPr>
              <a:defRPr/>
            </a:pPr>
            <a:fld id="{FF31D7A4-D898-45EE-A852-C051C11014A8}" type="slidenum">
              <a:rPr lang="ar-SA" altLang="en-US" smtClean="0"/>
              <a:pPr>
                <a:defRPr/>
              </a:pPr>
              <a:t>39</a:t>
            </a:fld>
            <a:endParaRPr lang="en-US" altLang="en-US"/>
          </a:p>
        </p:txBody>
      </p:sp>
    </p:spTree>
    <p:extLst>
      <p:ext uri="{BB962C8B-B14F-4D97-AF65-F5344CB8AC3E}">
        <p14:creationId xmlns:p14="http://schemas.microsoft.com/office/powerpoint/2010/main" val="1295657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0C83877-61D5-4ACD-9B27-359101768EB5}"/>
              </a:ext>
            </a:extLst>
          </p:cNvPr>
          <p:cNvSpPr>
            <a:spLocks noGrp="1" noChangeArrowheads="1"/>
          </p:cNvSpPr>
          <p:nvPr>
            <p:ph type="body" idx="1"/>
          </p:nvPr>
        </p:nvSpPr>
        <p:spPr>
          <a:xfrm>
            <a:off x="89647" y="1196976"/>
            <a:ext cx="12021671" cy="5616575"/>
          </a:xfrm>
        </p:spPr>
        <p:txBody>
          <a:bodyPr/>
          <a:lstStyle/>
          <a:p>
            <a:pPr eaLnBrk="1" hangingPunct="1">
              <a:lnSpc>
                <a:spcPct val="80000"/>
              </a:lnSpc>
              <a:buSzPct val="85000"/>
              <a:buFontTx/>
              <a:buBlip>
                <a:blip r:embed="rId2"/>
              </a:buBlip>
            </a:pPr>
            <a:r>
              <a:rPr lang="ku-Arab-IQ" altLang="en-US" sz="6000" b="1">
                <a:cs typeface="Traditional Arabic" panose="02020603050405020304" pitchFamily="18" charset="-78"/>
                <a:sym typeface="AGA Arabesque" pitchFamily="2" charset="2"/>
              </a:rPr>
              <a:t>١</a:t>
            </a:r>
            <a:r>
              <a:rPr lang="ar-SA" altLang="en-US" sz="6000" b="1">
                <a:cs typeface="Traditional Arabic" panose="02020603050405020304" pitchFamily="18" charset="-78"/>
                <a:sym typeface="AGA Arabesque" pitchFamily="2" charset="2"/>
              </a:rPr>
              <a:t>-</a:t>
            </a:r>
            <a:r>
              <a:rPr lang="ar-SA" sz="6000" b="1">
                <a:cs typeface="Traditional Arabic" panose="02020603050405020304" pitchFamily="18" charset="-78"/>
              </a:rPr>
              <a:t>إن </a:t>
            </a:r>
            <a:r>
              <a:rPr lang="ar-SA" sz="6000" b="1" dirty="0">
                <a:cs typeface="Traditional Arabic" panose="02020603050405020304" pitchFamily="18" charset="-78"/>
              </a:rPr>
              <a:t>الحق يفترض </a:t>
            </a:r>
            <a:r>
              <a:rPr lang="ar-SA" sz="6000" b="1" u="sng" dirty="0">
                <a:cs typeface="Traditional Arabic" panose="02020603050405020304" pitchFamily="18" charset="-78"/>
              </a:rPr>
              <a:t>وجود شخص معين </a:t>
            </a:r>
            <a:r>
              <a:rPr lang="ar-SA" sz="6000" b="1" dirty="0">
                <a:cs typeface="Traditional Arabic" panose="02020603050405020304" pitchFamily="18" charset="-78"/>
              </a:rPr>
              <a:t>يكون صاحبا له: سواء كان شخصا طبيعيا </a:t>
            </a:r>
            <a:r>
              <a:rPr lang="ar-SA" sz="6000" b="1">
                <a:cs typeface="Traditional Arabic" panose="02020603050405020304" pitchFamily="18" charset="-78"/>
              </a:rPr>
              <a:t>أو معنويا</a:t>
            </a:r>
            <a:r>
              <a:rPr lang="ku-Arab-IQ" sz="6000" b="1">
                <a:cs typeface="Traditional Arabic" panose="02020603050405020304" pitchFamily="18" charset="-78"/>
              </a:rPr>
              <a:t>.</a:t>
            </a:r>
          </a:p>
          <a:p>
            <a:pPr eaLnBrk="1" hangingPunct="1">
              <a:lnSpc>
                <a:spcPct val="80000"/>
              </a:lnSpc>
              <a:buSzPct val="85000"/>
              <a:buFontTx/>
              <a:buBlip>
                <a:blip r:embed="rId2"/>
              </a:buBlip>
            </a:pPr>
            <a:endParaRPr lang="ar-SA" altLang="en-US" sz="6000" b="1" dirty="0">
              <a:cs typeface="Traditional Arabic" panose="02020603050405020304" pitchFamily="18" charset="-78"/>
              <a:sym typeface="AGA Arabesque" pitchFamily="2" charset="2"/>
            </a:endParaRPr>
          </a:p>
          <a:p>
            <a:pPr eaLnBrk="1" hangingPunct="1">
              <a:lnSpc>
                <a:spcPct val="80000"/>
              </a:lnSpc>
              <a:buSzPct val="85000"/>
              <a:buFontTx/>
              <a:buBlip>
                <a:blip r:embed="rId2"/>
              </a:buBlip>
            </a:pPr>
            <a:endParaRPr lang="en-US" altLang="en-US" sz="4000" b="1" dirty="0">
              <a:cs typeface="Traditional Arabic" panose="02020603050405020304" pitchFamily="18" charset="-78"/>
              <a:sym typeface="AGA Arabesque" pitchFamily="2" charset="2"/>
            </a:endParaRPr>
          </a:p>
        </p:txBody>
      </p:sp>
      <p:sp>
        <p:nvSpPr>
          <p:cNvPr id="46083" name="AutoShape 3">
            <a:extLst>
              <a:ext uri="{FF2B5EF4-FFF2-40B4-BE49-F238E27FC236}">
                <a16:creationId xmlns:a16="http://schemas.microsoft.com/office/drawing/2014/main" id="{1D00835D-0D67-404E-BA7D-46FC99DF2821}"/>
              </a:ext>
            </a:extLst>
          </p:cNvPr>
          <p:cNvSpPr>
            <a:spLocks noChangeArrowheads="1"/>
          </p:cNvSpPr>
          <p:nvPr/>
        </p:nvSpPr>
        <p:spPr bwMode="auto">
          <a:xfrm>
            <a:off x="3071814" y="188913"/>
            <a:ext cx="7192774"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ar-SA" sz="6600" dirty="0"/>
              <a:t>العناصر الاساسية للحق</a:t>
            </a:r>
            <a:endParaRPr lang="en-US" altLang="en-US" sz="4800" b="1" dirty="0">
              <a:solidFill>
                <a:srgbClr val="FFFFFF"/>
              </a:solidFill>
              <a:cs typeface="Traditional Arabic" panose="02020603050405020304" pitchFamily="18" charset="-78"/>
            </a:endParaRPr>
          </a:p>
        </p:txBody>
      </p:sp>
      <p:sp>
        <p:nvSpPr>
          <p:cNvPr id="46084" name="عنصر نائب للتاريخ 1">
            <a:extLst>
              <a:ext uri="{FF2B5EF4-FFF2-40B4-BE49-F238E27FC236}">
                <a16:creationId xmlns:a16="http://schemas.microsoft.com/office/drawing/2014/main" id="{35C132D5-A31A-40B1-85F8-A429D727C86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400" dirty="0">
              <a:solidFill>
                <a:srgbClr val="000000"/>
              </a:solidFill>
            </a:endParaRPr>
          </a:p>
        </p:txBody>
      </p:sp>
      <p:sp>
        <p:nvSpPr>
          <p:cNvPr id="46085" name="عنصر نائب لرقم الشريحة 2">
            <a:extLst>
              <a:ext uri="{FF2B5EF4-FFF2-40B4-BE49-F238E27FC236}">
                <a16:creationId xmlns:a16="http://schemas.microsoft.com/office/drawing/2014/main" id="{4E0DA4C1-EDFC-43EF-9F32-E6E8ED8CCE1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None/>
            </a:pPr>
            <a:fld id="{0819626B-EE8D-4D9B-8D4D-1187E54925C9}" type="slidenum">
              <a:rPr lang="ar-SA" altLang="en-US" sz="1400">
                <a:solidFill>
                  <a:srgbClr val="000000"/>
                </a:solidFill>
              </a:rPr>
              <a:pPr algn="l" fontAlgn="base">
                <a:spcBef>
                  <a:spcPct val="0"/>
                </a:spcBef>
                <a:spcAft>
                  <a:spcPct val="0"/>
                </a:spcAft>
                <a:buNone/>
              </a:pPr>
              <a:t>4</a:t>
            </a:fld>
            <a:endParaRPr lang="en-US" altLang="en-US" sz="14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20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1968-C227-37F9-90B4-BA5A989A4C11}"/>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93534D3-8688-5931-07E2-49A86BAA34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64" r="4453"/>
          <a:stretch/>
        </p:blipFill>
        <p:spPr>
          <a:xfrm>
            <a:off x="1141411" y="502024"/>
            <a:ext cx="10198941" cy="5809129"/>
          </a:xfrm>
        </p:spPr>
      </p:pic>
      <p:sp>
        <p:nvSpPr>
          <p:cNvPr id="4" name="Date Placeholder 3">
            <a:extLst>
              <a:ext uri="{FF2B5EF4-FFF2-40B4-BE49-F238E27FC236}">
                <a16:creationId xmlns:a16="http://schemas.microsoft.com/office/drawing/2014/main" id="{0835A283-0CD9-0C2F-9886-276E3FAD74FD}"/>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2F1E288D-2446-F2AD-FB48-06AAD119E2FF}"/>
              </a:ext>
            </a:extLst>
          </p:cNvPr>
          <p:cNvSpPr>
            <a:spLocks noGrp="1"/>
          </p:cNvSpPr>
          <p:nvPr>
            <p:ph type="sldNum" sz="quarter" idx="12"/>
          </p:nvPr>
        </p:nvSpPr>
        <p:spPr/>
        <p:txBody>
          <a:bodyPr/>
          <a:lstStyle/>
          <a:p>
            <a:pPr>
              <a:defRPr/>
            </a:pPr>
            <a:fld id="{FF31D7A4-D898-45EE-A852-C051C11014A8}" type="slidenum">
              <a:rPr lang="ar-SA" altLang="en-US" smtClean="0"/>
              <a:pPr>
                <a:defRPr/>
              </a:pPr>
              <a:t>40</a:t>
            </a:fld>
            <a:endParaRPr lang="en-US" altLang="en-US"/>
          </a:p>
        </p:txBody>
      </p:sp>
    </p:spTree>
    <p:extLst>
      <p:ext uri="{BB962C8B-B14F-4D97-AF65-F5344CB8AC3E}">
        <p14:creationId xmlns:p14="http://schemas.microsoft.com/office/powerpoint/2010/main" val="1847830234"/>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FF99-90A0-9B5D-3215-4CBB956719D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0061E540-A71F-FC83-2652-C7E2079696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295835"/>
            <a:ext cx="10127222" cy="6104965"/>
          </a:xfrm>
        </p:spPr>
      </p:pic>
      <p:sp>
        <p:nvSpPr>
          <p:cNvPr id="4" name="Date Placeholder 3">
            <a:extLst>
              <a:ext uri="{FF2B5EF4-FFF2-40B4-BE49-F238E27FC236}">
                <a16:creationId xmlns:a16="http://schemas.microsoft.com/office/drawing/2014/main" id="{29C0BDA2-3050-7088-F2A2-6018A979A088}"/>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DAF1C91-B1A9-BA22-FE39-3203689E84CB}"/>
              </a:ext>
            </a:extLst>
          </p:cNvPr>
          <p:cNvSpPr>
            <a:spLocks noGrp="1"/>
          </p:cNvSpPr>
          <p:nvPr>
            <p:ph type="sldNum" sz="quarter" idx="12"/>
          </p:nvPr>
        </p:nvSpPr>
        <p:spPr/>
        <p:txBody>
          <a:bodyPr/>
          <a:lstStyle/>
          <a:p>
            <a:pPr>
              <a:defRPr/>
            </a:pPr>
            <a:fld id="{FF31D7A4-D898-45EE-A852-C051C11014A8}" type="slidenum">
              <a:rPr lang="ar-SA" altLang="en-US" smtClean="0"/>
              <a:pPr>
                <a:defRPr/>
              </a:pPr>
              <a:t>41</a:t>
            </a:fld>
            <a:endParaRPr lang="en-US" altLang="en-US"/>
          </a:p>
        </p:txBody>
      </p:sp>
    </p:spTree>
    <p:extLst>
      <p:ext uri="{BB962C8B-B14F-4D97-AF65-F5344CB8AC3E}">
        <p14:creationId xmlns:p14="http://schemas.microsoft.com/office/powerpoint/2010/main" val="15468395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E6F0-78F9-B149-3D9B-36F88C4A0A8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8FEF45E-3CF3-CB98-CE0C-8659E8699C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0965" y="609599"/>
            <a:ext cx="10614211" cy="1990120"/>
          </a:xfrm>
        </p:spPr>
      </p:pic>
      <p:sp>
        <p:nvSpPr>
          <p:cNvPr id="4" name="Date Placeholder 3">
            <a:extLst>
              <a:ext uri="{FF2B5EF4-FFF2-40B4-BE49-F238E27FC236}">
                <a16:creationId xmlns:a16="http://schemas.microsoft.com/office/drawing/2014/main" id="{284C0146-7B08-686F-1D9C-6E445E4534BA}"/>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FB2FE101-1C7E-0454-1B15-EF25CB250BCD}"/>
              </a:ext>
            </a:extLst>
          </p:cNvPr>
          <p:cNvSpPr>
            <a:spLocks noGrp="1"/>
          </p:cNvSpPr>
          <p:nvPr>
            <p:ph type="sldNum" sz="quarter" idx="12"/>
          </p:nvPr>
        </p:nvSpPr>
        <p:spPr/>
        <p:txBody>
          <a:bodyPr/>
          <a:lstStyle/>
          <a:p>
            <a:pPr>
              <a:defRPr/>
            </a:pPr>
            <a:fld id="{FF31D7A4-D898-45EE-A852-C051C11014A8}" type="slidenum">
              <a:rPr lang="ar-SA" altLang="en-US" smtClean="0"/>
              <a:pPr>
                <a:defRPr/>
              </a:pPr>
              <a:t>42</a:t>
            </a:fld>
            <a:endParaRPr lang="en-US" altLang="en-US"/>
          </a:p>
        </p:txBody>
      </p:sp>
      <p:pic>
        <p:nvPicPr>
          <p:cNvPr id="9" name="Picture 8">
            <a:extLst>
              <a:ext uri="{FF2B5EF4-FFF2-40B4-BE49-F238E27FC236}">
                <a16:creationId xmlns:a16="http://schemas.microsoft.com/office/drawing/2014/main" id="{9BFF9C21-8FF0-7F50-DE05-DA6F75EB4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39" y="2599719"/>
            <a:ext cx="10614211" cy="3601056"/>
          </a:xfrm>
          <a:prstGeom prst="rect">
            <a:avLst/>
          </a:prstGeom>
        </p:spPr>
      </p:pic>
    </p:spTree>
    <p:extLst>
      <p:ext uri="{BB962C8B-B14F-4D97-AF65-F5344CB8AC3E}">
        <p14:creationId xmlns:p14="http://schemas.microsoft.com/office/powerpoint/2010/main" val="299550107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7D2C-A918-0E91-BF45-3493D507A06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9B01A3B-87D4-E883-A95F-3A5548F0CF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232"/>
          <a:stretch/>
        </p:blipFill>
        <p:spPr>
          <a:xfrm>
            <a:off x="1141413" y="403412"/>
            <a:ext cx="10109293" cy="5952564"/>
          </a:xfrm>
        </p:spPr>
      </p:pic>
      <p:sp>
        <p:nvSpPr>
          <p:cNvPr id="4" name="Date Placeholder 3">
            <a:extLst>
              <a:ext uri="{FF2B5EF4-FFF2-40B4-BE49-F238E27FC236}">
                <a16:creationId xmlns:a16="http://schemas.microsoft.com/office/drawing/2014/main" id="{7C99298B-6F0B-3B8D-B8E1-200290081881}"/>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962397F4-05E3-73DD-1B63-D7A49A96516C}"/>
              </a:ext>
            </a:extLst>
          </p:cNvPr>
          <p:cNvSpPr>
            <a:spLocks noGrp="1"/>
          </p:cNvSpPr>
          <p:nvPr>
            <p:ph type="sldNum" sz="quarter" idx="12"/>
          </p:nvPr>
        </p:nvSpPr>
        <p:spPr/>
        <p:txBody>
          <a:bodyPr/>
          <a:lstStyle/>
          <a:p>
            <a:pPr>
              <a:defRPr/>
            </a:pPr>
            <a:fld id="{FF31D7A4-D898-45EE-A852-C051C11014A8}" type="slidenum">
              <a:rPr lang="ar-SA" altLang="en-US" smtClean="0"/>
              <a:pPr>
                <a:defRPr/>
              </a:pPr>
              <a:t>43</a:t>
            </a:fld>
            <a:endParaRPr lang="en-US" altLang="en-US"/>
          </a:p>
        </p:txBody>
      </p:sp>
    </p:spTree>
    <p:extLst>
      <p:ext uri="{BB962C8B-B14F-4D97-AF65-F5344CB8AC3E}">
        <p14:creationId xmlns:p14="http://schemas.microsoft.com/office/powerpoint/2010/main" val="396191349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E26F-C5D3-C548-C192-F061D931144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4A779C6-5E67-0CA1-A677-770B68BC5F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199"/>
          <a:stretch/>
        </p:blipFill>
        <p:spPr>
          <a:xfrm>
            <a:off x="1141412" y="304800"/>
            <a:ext cx="9905997" cy="6203576"/>
          </a:xfrm>
        </p:spPr>
      </p:pic>
      <p:sp>
        <p:nvSpPr>
          <p:cNvPr id="4" name="Date Placeholder 3">
            <a:extLst>
              <a:ext uri="{FF2B5EF4-FFF2-40B4-BE49-F238E27FC236}">
                <a16:creationId xmlns:a16="http://schemas.microsoft.com/office/drawing/2014/main" id="{98566A00-D8A7-B021-D69E-52239F87F9A5}"/>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EDA9EF35-03D0-3C85-F5A9-794C17FA26E9}"/>
              </a:ext>
            </a:extLst>
          </p:cNvPr>
          <p:cNvSpPr>
            <a:spLocks noGrp="1"/>
          </p:cNvSpPr>
          <p:nvPr>
            <p:ph type="sldNum" sz="quarter" idx="12"/>
          </p:nvPr>
        </p:nvSpPr>
        <p:spPr/>
        <p:txBody>
          <a:bodyPr/>
          <a:lstStyle/>
          <a:p>
            <a:pPr>
              <a:defRPr/>
            </a:pPr>
            <a:fld id="{FF31D7A4-D898-45EE-A852-C051C11014A8}" type="slidenum">
              <a:rPr lang="ar-SA" altLang="en-US" smtClean="0"/>
              <a:pPr>
                <a:defRPr/>
              </a:pPr>
              <a:t>44</a:t>
            </a:fld>
            <a:endParaRPr lang="en-US" altLang="en-US"/>
          </a:p>
        </p:txBody>
      </p:sp>
    </p:spTree>
    <p:extLst>
      <p:ext uri="{BB962C8B-B14F-4D97-AF65-F5344CB8AC3E}">
        <p14:creationId xmlns:p14="http://schemas.microsoft.com/office/powerpoint/2010/main" val="283286214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26DB-5441-6B58-663F-6B258F060A7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2D5FCED-0E33-90AC-4E98-708B9A98D0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180"/>
          <a:stretch/>
        </p:blipFill>
        <p:spPr>
          <a:xfrm>
            <a:off x="1141413" y="295835"/>
            <a:ext cx="10154115" cy="5952564"/>
          </a:xfrm>
        </p:spPr>
      </p:pic>
      <p:sp>
        <p:nvSpPr>
          <p:cNvPr id="4" name="Date Placeholder 3">
            <a:extLst>
              <a:ext uri="{FF2B5EF4-FFF2-40B4-BE49-F238E27FC236}">
                <a16:creationId xmlns:a16="http://schemas.microsoft.com/office/drawing/2014/main" id="{2DDDDDCC-A9D4-3427-43C4-9DD8B39178DE}"/>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56D4DFA-F1F8-AF32-1D0E-B2DC04A216BB}"/>
              </a:ext>
            </a:extLst>
          </p:cNvPr>
          <p:cNvSpPr>
            <a:spLocks noGrp="1"/>
          </p:cNvSpPr>
          <p:nvPr>
            <p:ph type="sldNum" sz="quarter" idx="12"/>
          </p:nvPr>
        </p:nvSpPr>
        <p:spPr/>
        <p:txBody>
          <a:bodyPr/>
          <a:lstStyle/>
          <a:p>
            <a:pPr>
              <a:defRPr/>
            </a:pPr>
            <a:fld id="{FF31D7A4-D898-45EE-A852-C051C11014A8}" type="slidenum">
              <a:rPr lang="ar-SA" altLang="en-US" smtClean="0"/>
              <a:pPr>
                <a:defRPr/>
              </a:pPr>
              <a:t>45</a:t>
            </a:fld>
            <a:endParaRPr lang="en-US" altLang="en-US"/>
          </a:p>
        </p:txBody>
      </p:sp>
    </p:spTree>
    <p:extLst>
      <p:ext uri="{BB962C8B-B14F-4D97-AF65-F5344CB8AC3E}">
        <p14:creationId xmlns:p14="http://schemas.microsoft.com/office/powerpoint/2010/main" val="342600376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C1CB-8C43-D11E-A521-A85C5590964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14559-83AB-22A1-5005-AB5FE3FB90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9224" y="295835"/>
            <a:ext cx="10088186" cy="5952563"/>
          </a:xfrm>
        </p:spPr>
      </p:pic>
      <p:sp>
        <p:nvSpPr>
          <p:cNvPr id="4" name="Date Placeholder 3">
            <a:extLst>
              <a:ext uri="{FF2B5EF4-FFF2-40B4-BE49-F238E27FC236}">
                <a16:creationId xmlns:a16="http://schemas.microsoft.com/office/drawing/2014/main" id="{8D3B45DD-27D5-7167-FAF3-D1E0C517A407}"/>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E8DA4F6-6477-4ABF-3A42-22255EF8B485}"/>
              </a:ext>
            </a:extLst>
          </p:cNvPr>
          <p:cNvSpPr>
            <a:spLocks noGrp="1"/>
          </p:cNvSpPr>
          <p:nvPr>
            <p:ph type="sldNum" sz="quarter" idx="12"/>
          </p:nvPr>
        </p:nvSpPr>
        <p:spPr/>
        <p:txBody>
          <a:bodyPr/>
          <a:lstStyle/>
          <a:p>
            <a:pPr>
              <a:defRPr/>
            </a:pPr>
            <a:fld id="{FF31D7A4-D898-45EE-A852-C051C11014A8}" type="slidenum">
              <a:rPr lang="ar-SA" altLang="en-US" smtClean="0"/>
              <a:pPr>
                <a:defRPr/>
              </a:pPr>
              <a:t>46</a:t>
            </a:fld>
            <a:endParaRPr lang="en-US" altLang="en-US"/>
          </a:p>
        </p:txBody>
      </p:sp>
    </p:spTree>
    <p:extLst>
      <p:ext uri="{BB962C8B-B14F-4D97-AF65-F5344CB8AC3E}">
        <p14:creationId xmlns:p14="http://schemas.microsoft.com/office/powerpoint/2010/main" val="143869717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0596-7980-0235-E784-D906606C183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FB682D6-D10C-34FC-67A9-63D62676D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358588"/>
            <a:ext cx="10100328" cy="5880846"/>
          </a:xfrm>
        </p:spPr>
      </p:pic>
      <p:sp>
        <p:nvSpPr>
          <p:cNvPr id="4" name="Date Placeholder 3">
            <a:extLst>
              <a:ext uri="{FF2B5EF4-FFF2-40B4-BE49-F238E27FC236}">
                <a16:creationId xmlns:a16="http://schemas.microsoft.com/office/drawing/2014/main" id="{61AB3959-B498-A076-64EC-1F05815E806A}"/>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9BE66D2A-F9BA-E011-47BD-9B20247EAFA6}"/>
              </a:ext>
            </a:extLst>
          </p:cNvPr>
          <p:cNvSpPr>
            <a:spLocks noGrp="1"/>
          </p:cNvSpPr>
          <p:nvPr>
            <p:ph type="sldNum" sz="quarter" idx="12"/>
          </p:nvPr>
        </p:nvSpPr>
        <p:spPr/>
        <p:txBody>
          <a:bodyPr/>
          <a:lstStyle/>
          <a:p>
            <a:pPr>
              <a:defRPr/>
            </a:pPr>
            <a:fld id="{FF31D7A4-D898-45EE-A852-C051C11014A8}" type="slidenum">
              <a:rPr lang="ar-SA" altLang="en-US" smtClean="0"/>
              <a:pPr>
                <a:defRPr/>
              </a:pPr>
              <a:t>47</a:t>
            </a:fld>
            <a:endParaRPr lang="en-US" altLang="en-US"/>
          </a:p>
        </p:txBody>
      </p:sp>
    </p:spTree>
    <p:extLst>
      <p:ext uri="{BB962C8B-B14F-4D97-AF65-F5344CB8AC3E}">
        <p14:creationId xmlns:p14="http://schemas.microsoft.com/office/powerpoint/2010/main" val="147231151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6E38-A536-9F82-3E0B-52F13CF8E6C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4DE6C7F-379E-72C5-9A4D-09FDE93456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286871"/>
            <a:ext cx="9905997" cy="6087035"/>
          </a:xfrm>
        </p:spPr>
      </p:pic>
      <p:sp>
        <p:nvSpPr>
          <p:cNvPr id="4" name="Date Placeholder 3">
            <a:extLst>
              <a:ext uri="{FF2B5EF4-FFF2-40B4-BE49-F238E27FC236}">
                <a16:creationId xmlns:a16="http://schemas.microsoft.com/office/drawing/2014/main" id="{5F92DD06-0FA2-7B74-DCAF-DE1D0E32CCB6}"/>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2AC83E2A-4171-5E9C-ECA8-74A8753331E7}"/>
              </a:ext>
            </a:extLst>
          </p:cNvPr>
          <p:cNvSpPr>
            <a:spLocks noGrp="1"/>
          </p:cNvSpPr>
          <p:nvPr>
            <p:ph type="sldNum" sz="quarter" idx="12"/>
          </p:nvPr>
        </p:nvSpPr>
        <p:spPr/>
        <p:txBody>
          <a:bodyPr/>
          <a:lstStyle/>
          <a:p>
            <a:pPr>
              <a:defRPr/>
            </a:pPr>
            <a:fld id="{FF31D7A4-D898-45EE-A852-C051C11014A8}" type="slidenum">
              <a:rPr lang="ar-SA" altLang="en-US" smtClean="0"/>
              <a:pPr>
                <a:defRPr/>
              </a:pPr>
              <a:t>48</a:t>
            </a:fld>
            <a:endParaRPr lang="en-US" altLang="en-US"/>
          </a:p>
        </p:txBody>
      </p:sp>
    </p:spTree>
    <p:extLst>
      <p:ext uri="{BB962C8B-B14F-4D97-AF65-F5344CB8AC3E}">
        <p14:creationId xmlns:p14="http://schemas.microsoft.com/office/powerpoint/2010/main" val="65749127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7598-F8AD-2785-465C-A2CC3377A5F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59A23D8-ACDC-7E0D-9615-47EA3BDEFD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0" y="251011"/>
            <a:ext cx="9905999" cy="6158753"/>
          </a:xfrm>
        </p:spPr>
      </p:pic>
      <p:sp>
        <p:nvSpPr>
          <p:cNvPr id="4" name="Date Placeholder 3">
            <a:extLst>
              <a:ext uri="{FF2B5EF4-FFF2-40B4-BE49-F238E27FC236}">
                <a16:creationId xmlns:a16="http://schemas.microsoft.com/office/drawing/2014/main" id="{E1EF0C35-725A-CCEA-E0EA-3516BD218ACC}"/>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A5EC691C-2BF8-A6FE-00F7-5C86206956A5}"/>
              </a:ext>
            </a:extLst>
          </p:cNvPr>
          <p:cNvSpPr>
            <a:spLocks noGrp="1"/>
          </p:cNvSpPr>
          <p:nvPr>
            <p:ph type="sldNum" sz="quarter" idx="12"/>
          </p:nvPr>
        </p:nvSpPr>
        <p:spPr/>
        <p:txBody>
          <a:bodyPr/>
          <a:lstStyle/>
          <a:p>
            <a:pPr>
              <a:defRPr/>
            </a:pPr>
            <a:fld id="{FF31D7A4-D898-45EE-A852-C051C11014A8}" type="slidenum">
              <a:rPr lang="ar-SA" altLang="en-US" smtClean="0"/>
              <a:pPr>
                <a:defRPr/>
              </a:pPr>
              <a:t>49</a:t>
            </a:fld>
            <a:endParaRPr lang="en-US" altLang="en-US"/>
          </a:p>
        </p:txBody>
      </p:sp>
    </p:spTree>
    <p:extLst>
      <p:ext uri="{BB962C8B-B14F-4D97-AF65-F5344CB8AC3E}">
        <p14:creationId xmlns:p14="http://schemas.microsoft.com/office/powerpoint/2010/main" val="167553679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0C83877-61D5-4ACD-9B27-359101768EB5}"/>
              </a:ext>
            </a:extLst>
          </p:cNvPr>
          <p:cNvSpPr>
            <a:spLocks noGrp="1" noChangeArrowheads="1"/>
          </p:cNvSpPr>
          <p:nvPr>
            <p:ph type="body" idx="1"/>
          </p:nvPr>
        </p:nvSpPr>
        <p:spPr>
          <a:xfrm>
            <a:off x="1291292" y="1654176"/>
            <a:ext cx="10479367" cy="5616575"/>
          </a:xfrm>
        </p:spPr>
        <p:txBody>
          <a:bodyPr/>
          <a:lstStyle/>
          <a:p>
            <a:pPr algn="just" eaLnBrk="1" hangingPunct="1">
              <a:lnSpc>
                <a:spcPct val="80000"/>
              </a:lnSpc>
              <a:buSzPct val="85000"/>
              <a:buFontTx/>
              <a:buBlip>
                <a:blip r:embed="rId2"/>
              </a:buBlip>
            </a:pPr>
            <a:r>
              <a:rPr lang="ar-IQ" sz="4800" b="1" u="sng" dirty="0">
                <a:cs typeface="Traditional Arabic" panose="02020603050405020304" pitchFamily="18" charset="-78"/>
              </a:rPr>
              <a:t>2</a:t>
            </a:r>
            <a:r>
              <a:rPr lang="ar-SA" sz="4800" b="1" u="sng" dirty="0">
                <a:cs typeface="Traditional Arabic" panose="02020603050405020304" pitchFamily="18" charset="-78"/>
              </a:rPr>
              <a:t>-الحق يرد على قيمة معينة تكون محلا له</a:t>
            </a:r>
            <a:r>
              <a:rPr lang="ar-SA" sz="5400" b="1" dirty="0">
                <a:cs typeface="Traditional Arabic" panose="02020603050405020304" pitchFamily="18" charset="-78"/>
              </a:rPr>
              <a:t>: قد يكون هذا المحل شيئا ماديا سواء كان عقار أو منقول، </a:t>
            </a:r>
          </a:p>
          <a:p>
            <a:pPr algn="just" eaLnBrk="1" hangingPunct="1">
              <a:lnSpc>
                <a:spcPct val="80000"/>
              </a:lnSpc>
              <a:buSzPct val="85000"/>
              <a:buFontTx/>
              <a:buBlip>
                <a:blip r:embed="rId2"/>
              </a:buBlip>
            </a:pPr>
            <a:r>
              <a:rPr lang="ar-SA" sz="5400" b="1" dirty="0">
                <a:cs typeface="Traditional Arabic" panose="02020603050405020304" pitchFamily="18" charset="-78"/>
              </a:rPr>
              <a:t>كما يمكن أن </a:t>
            </a:r>
            <a:r>
              <a:rPr lang="ar-SA" sz="4800" b="1" dirty="0">
                <a:cs typeface="Traditional Arabic" panose="02020603050405020304" pitchFamily="18" charset="-78"/>
              </a:rPr>
              <a:t>يكون</a:t>
            </a:r>
            <a:r>
              <a:rPr lang="ar-SA" sz="5400" b="1" dirty="0">
                <a:cs typeface="Traditional Arabic" panose="02020603050405020304" pitchFamily="18" charset="-78"/>
              </a:rPr>
              <a:t> عملا: كالإمتناع عن عمل أو القيام بعمل، </a:t>
            </a:r>
          </a:p>
          <a:p>
            <a:pPr algn="just" eaLnBrk="1" hangingPunct="1">
              <a:lnSpc>
                <a:spcPct val="80000"/>
              </a:lnSpc>
              <a:buSzPct val="85000"/>
              <a:buFontTx/>
              <a:buBlip>
                <a:blip r:embed="rId2"/>
              </a:buBlip>
            </a:pPr>
            <a:r>
              <a:rPr lang="ar-SA" sz="5400" b="1" dirty="0">
                <a:cs typeface="Traditional Arabic" panose="02020603050405020304" pitchFamily="18" charset="-78"/>
              </a:rPr>
              <a:t>وقد يكون قيمة معنوية كالإنتاج الفكري أو قيمة ملتصقة بالشخصية كحق الإنسان في سلامة جسمه وحقه في شرفه.</a:t>
            </a:r>
            <a:endParaRPr lang="en-US" altLang="en-US" sz="5400" b="1" dirty="0">
              <a:cs typeface="Traditional Arabic" panose="02020603050405020304" pitchFamily="18" charset="-78"/>
              <a:sym typeface="AGA Arabesque" pitchFamily="2" charset="2"/>
            </a:endParaRPr>
          </a:p>
        </p:txBody>
      </p:sp>
      <p:sp>
        <p:nvSpPr>
          <p:cNvPr id="46083" name="AutoShape 3">
            <a:extLst>
              <a:ext uri="{FF2B5EF4-FFF2-40B4-BE49-F238E27FC236}">
                <a16:creationId xmlns:a16="http://schemas.microsoft.com/office/drawing/2014/main" id="{1D00835D-0D67-404E-BA7D-46FC99DF2821}"/>
              </a:ext>
            </a:extLst>
          </p:cNvPr>
          <p:cNvSpPr>
            <a:spLocks noChangeArrowheads="1"/>
          </p:cNvSpPr>
          <p:nvPr/>
        </p:nvSpPr>
        <p:spPr bwMode="auto">
          <a:xfrm>
            <a:off x="3071814" y="188913"/>
            <a:ext cx="7192774"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ar-SA" sz="6600" dirty="0"/>
              <a:t>العناصر الاساسية للحق</a:t>
            </a:r>
            <a:endParaRPr lang="en-US" altLang="en-US" sz="4800" b="1" dirty="0">
              <a:solidFill>
                <a:srgbClr val="FFFFFF"/>
              </a:solidFill>
              <a:cs typeface="Traditional Arabic" panose="02020603050405020304" pitchFamily="18" charset="-78"/>
            </a:endParaRPr>
          </a:p>
        </p:txBody>
      </p:sp>
      <p:sp>
        <p:nvSpPr>
          <p:cNvPr id="46084" name="عنصر نائب للتاريخ 1">
            <a:extLst>
              <a:ext uri="{FF2B5EF4-FFF2-40B4-BE49-F238E27FC236}">
                <a16:creationId xmlns:a16="http://schemas.microsoft.com/office/drawing/2014/main" id="{35C132D5-A31A-40B1-85F8-A429D727C86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400" dirty="0">
              <a:solidFill>
                <a:srgbClr val="000000"/>
              </a:solidFill>
            </a:endParaRPr>
          </a:p>
        </p:txBody>
      </p:sp>
      <p:sp>
        <p:nvSpPr>
          <p:cNvPr id="46085" name="عنصر نائب لرقم الشريحة 2">
            <a:extLst>
              <a:ext uri="{FF2B5EF4-FFF2-40B4-BE49-F238E27FC236}">
                <a16:creationId xmlns:a16="http://schemas.microsoft.com/office/drawing/2014/main" id="{4E0DA4C1-EDFC-43EF-9F32-E6E8ED8CCE1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None/>
            </a:pPr>
            <a:fld id="{0819626B-EE8D-4D9B-8D4D-1187E54925C9}" type="slidenum">
              <a:rPr lang="ar-SA" altLang="en-US" sz="1400">
                <a:solidFill>
                  <a:srgbClr val="000000"/>
                </a:solidFill>
              </a:rPr>
              <a:pPr algn="l" fontAlgn="base">
                <a:spcBef>
                  <a:spcPct val="0"/>
                </a:spcBef>
                <a:spcAft>
                  <a:spcPct val="0"/>
                </a:spcAft>
                <a:buNone/>
              </a:pPr>
              <a:t>5</a:t>
            </a:fld>
            <a:endParaRPr lang="en-US" altLang="en-US" sz="1400">
              <a:solidFill>
                <a:srgbClr val="000000"/>
              </a:solidFill>
            </a:endParaRPr>
          </a:p>
        </p:txBody>
      </p:sp>
    </p:spTree>
    <p:extLst>
      <p:ext uri="{BB962C8B-B14F-4D97-AF65-F5344CB8AC3E}">
        <p14:creationId xmlns:p14="http://schemas.microsoft.com/office/powerpoint/2010/main" val="19620915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20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20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20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A894-0C62-717A-2F63-F55E3672F35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DE62EF4-CED4-AEA4-3832-95BC6C209D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4753" y="394447"/>
            <a:ext cx="10524565" cy="5970494"/>
          </a:xfrm>
        </p:spPr>
      </p:pic>
      <p:sp>
        <p:nvSpPr>
          <p:cNvPr id="4" name="Date Placeholder 3">
            <a:extLst>
              <a:ext uri="{FF2B5EF4-FFF2-40B4-BE49-F238E27FC236}">
                <a16:creationId xmlns:a16="http://schemas.microsoft.com/office/drawing/2014/main" id="{8EE869A1-810A-E5F4-A702-5FD06C591585}"/>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8D428EDF-698F-86B6-7BE2-E4B771CB5C1D}"/>
              </a:ext>
            </a:extLst>
          </p:cNvPr>
          <p:cNvSpPr>
            <a:spLocks noGrp="1"/>
          </p:cNvSpPr>
          <p:nvPr>
            <p:ph type="sldNum" sz="quarter" idx="12"/>
          </p:nvPr>
        </p:nvSpPr>
        <p:spPr/>
        <p:txBody>
          <a:bodyPr/>
          <a:lstStyle/>
          <a:p>
            <a:pPr>
              <a:defRPr/>
            </a:pPr>
            <a:fld id="{FF31D7A4-D898-45EE-A852-C051C11014A8}" type="slidenum">
              <a:rPr lang="ar-SA" altLang="en-US" smtClean="0"/>
              <a:pPr>
                <a:defRPr/>
              </a:pPr>
              <a:t>50</a:t>
            </a:fld>
            <a:endParaRPr lang="en-US" altLang="en-US"/>
          </a:p>
        </p:txBody>
      </p:sp>
    </p:spTree>
    <p:extLst>
      <p:ext uri="{BB962C8B-B14F-4D97-AF65-F5344CB8AC3E}">
        <p14:creationId xmlns:p14="http://schemas.microsoft.com/office/powerpoint/2010/main" val="115752649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840C-D4AC-0ADB-651A-5F1F39FE641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F7A0823-7093-2FA7-EE0A-C7CBFADA67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576" y="457200"/>
            <a:ext cx="10177834" cy="5782282"/>
          </a:xfrm>
        </p:spPr>
      </p:pic>
      <p:sp>
        <p:nvSpPr>
          <p:cNvPr id="4" name="Date Placeholder 3">
            <a:extLst>
              <a:ext uri="{FF2B5EF4-FFF2-40B4-BE49-F238E27FC236}">
                <a16:creationId xmlns:a16="http://schemas.microsoft.com/office/drawing/2014/main" id="{C63CC8F9-E4AE-1750-B82A-A5E60BB562C9}"/>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9661BA03-4F84-4EF7-108A-778109143CBB}"/>
              </a:ext>
            </a:extLst>
          </p:cNvPr>
          <p:cNvSpPr>
            <a:spLocks noGrp="1"/>
          </p:cNvSpPr>
          <p:nvPr>
            <p:ph type="sldNum" sz="quarter" idx="12"/>
          </p:nvPr>
        </p:nvSpPr>
        <p:spPr/>
        <p:txBody>
          <a:bodyPr/>
          <a:lstStyle/>
          <a:p>
            <a:pPr>
              <a:defRPr/>
            </a:pPr>
            <a:fld id="{FF31D7A4-D898-45EE-A852-C051C11014A8}" type="slidenum">
              <a:rPr lang="ar-SA" altLang="en-US" smtClean="0"/>
              <a:pPr>
                <a:defRPr/>
              </a:pPr>
              <a:t>51</a:t>
            </a:fld>
            <a:endParaRPr lang="en-US" altLang="en-US"/>
          </a:p>
        </p:txBody>
      </p:sp>
    </p:spTree>
    <p:extLst>
      <p:ext uri="{BB962C8B-B14F-4D97-AF65-F5344CB8AC3E}">
        <p14:creationId xmlns:p14="http://schemas.microsoft.com/office/powerpoint/2010/main" val="391480340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404C-0D1F-227B-372F-92C79D910F0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A0D4D7F-7F93-E847-95D3-9539457608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141" y="609599"/>
            <a:ext cx="10802471" cy="3352801"/>
          </a:xfrm>
        </p:spPr>
      </p:pic>
      <p:sp>
        <p:nvSpPr>
          <p:cNvPr id="4" name="Date Placeholder 3">
            <a:extLst>
              <a:ext uri="{FF2B5EF4-FFF2-40B4-BE49-F238E27FC236}">
                <a16:creationId xmlns:a16="http://schemas.microsoft.com/office/drawing/2014/main" id="{50752D60-D93B-3B44-1429-5A9492902BFD}"/>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5478C651-D45C-2086-24FF-66C326B1C84F}"/>
              </a:ext>
            </a:extLst>
          </p:cNvPr>
          <p:cNvSpPr>
            <a:spLocks noGrp="1"/>
          </p:cNvSpPr>
          <p:nvPr>
            <p:ph type="sldNum" sz="quarter" idx="12"/>
          </p:nvPr>
        </p:nvSpPr>
        <p:spPr/>
        <p:txBody>
          <a:bodyPr/>
          <a:lstStyle/>
          <a:p>
            <a:pPr>
              <a:defRPr/>
            </a:pPr>
            <a:fld id="{FF31D7A4-D898-45EE-A852-C051C11014A8}" type="slidenum">
              <a:rPr lang="ar-SA" altLang="en-US" smtClean="0"/>
              <a:pPr>
                <a:defRPr/>
              </a:pPr>
              <a:t>52</a:t>
            </a:fld>
            <a:endParaRPr lang="en-US" altLang="en-US"/>
          </a:p>
        </p:txBody>
      </p:sp>
      <p:pic>
        <p:nvPicPr>
          <p:cNvPr id="9" name="Picture 8">
            <a:extLst>
              <a:ext uri="{FF2B5EF4-FFF2-40B4-BE49-F238E27FC236}">
                <a16:creationId xmlns:a16="http://schemas.microsoft.com/office/drawing/2014/main" id="{45EB9B3A-BDF7-D3A8-7630-0ED9AF68A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41" y="3962400"/>
            <a:ext cx="10802471" cy="2236741"/>
          </a:xfrm>
          <a:prstGeom prst="rect">
            <a:avLst/>
          </a:prstGeom>
        </p:spPr>
      </p:pic>
    </p:spTree>
    <p:extLst>
      <p:ext uri="{BB962C8B-B14F-4D97-AF65-F5344CB8AC3E}">
        <p14:creationId xmlns:p14="http://schemas.microsoft.com/office/powerpoint/2010/main" val="6663667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095E-15AA-8EBB-3BCF-B9BD281D0D28}"/>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54AFB13-97E2-3744-D69C-9B74D1CACE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1647" y="286871"/>
            <a:ext cx="10515600" cy="6194611"/>
          </a:xfrm>
        </p:spPr>
      </p:pic>
      <p:sp>
        <p:nvSpPr>
          <p:cNvPr id="4" name="Date Placeholder 3">
            <a:extLst>
              <a:ext uri="{FF2B5EF4-FFF2-40B4-BE49-F238E27FC236}">
                <a16:creationId xmlns:a16="http://schemas.microsoft.com/office/drawing/2014/main" id="{CB5C5113-F76D-457A-0561-B9B41235353B}"/>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56DEBA57-40AA-B47B-B49B-587CE6F39576}"/>
              </a:ext>
            </a:extLst>
          </p:cNvPr>
          <p:cNvSpPr>
            <a:spLocks noGrp="1"/>
          </p:cNvSpPr>
          <p:nvPr>
            <p:ph type="sldNum" sz="quarter" idx="12"/>
          </p:nvPr>
        </p:nvSpPr>
        <p:spPr/>
        <p:txBody>
          <a:bodyPr/>
          <a:lstStyle/>
          <a:p>
            <a:pPr>
              <a:defRPr/>
            </a:pPr>
            <a:fld id="{FF31D7A4-D898-45EE-A852-C051C11014A8}" type="slidenum">
              <a:rPr lang="ar-SA" altLang="en-US" smtClean="0"/>
              <a:pPr>
                <a:defRPr/>
              </a:pPr>
              <a:t>53</a:t>
            </a:fld>
            <a:endParaRPr lang="en-US" altLang="en-US"/>
          </a:p>
        </p:txBody>
      </p:sp>
    </p:spTree>
    <p:extLst>
      <p:ext uri="{BB962C8B-B14F-4D97-AF65-F5344CB8AC3E}">
        <p14:creationId xmlns:p14="http://schemas.microsoft.com/office/powerpoint/2010/main" val="1876600832"/>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6932-100A-5880-8DF5-5F8134EC267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9F53F9B-2E68-7E02-6FE9-B17117D3E0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326232"/>
            <a:ext cx="10136188" cy="6253862"/>
          </a:xfrm>
        </p:spPr>
      </p:pic>
      <p:sp>
        <p:nvSpPr>
          <p:cNvPr id="4" name="Date Placeholder 3">
            <a:extLst>
              <a:ext uri="{FF2B5EF4-FFF2-40B4-BE49-F238E27FC236}">
                <a16:creationId xmlns:a16="http://schemas.microsoft.com/office/drawing/2014/main" id="{1C4EBCDB-1C89-284F-00A6-73ABA4F90847}"/>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7243780E-F30C-4A1A-3095-93C6EB5B1105}"/>
              </a:ext>
            </a:extLst>
          </p:cNvPr>
          <p:cNvSpPr>
            <a:spLocks noGrp="1"/>
          </p:cNvSpPr>
          <p:nvPr>
            <p:ph type="sldNum" sz="quarter" idx="12"/>
          </p:nvPr>
        </p:nvSpPr>
        <p:spPr/>
        <p:txBody>
          <a:bodyPr/>
          <a:lstStyle/>
          <a:p>
            <a:pPr>
              <a:defRPr/>
            </a:pPr>
            <a:fld id="{FF31D7A4-D898-45EE-A852-C051C11014A8}" type="slidenum">
              <a:rPr lang="ar-SA" altLang="en-US" smtClean="0"/>
              <a:pPr>
                <a:defRPr/>
              </a:pPr>
              <a:t>54</a:t>
            </a:fld>
            <a:endParaRPr lang="en-US" altLang="en-US"/>
          </a:p>
        </p:txBody>
      </p:sp>
    </p:spTree>
    <p:extLst>
      <p:ext uri="{BB962C8B-B14F-4D97-AF65-F5344CB8AC3E}">
        <p14:creationId xmlns:p14="http://schemas.microsoft.com/office/powerpoint/2010/main" val="391785596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A2C8-6F95-2222-93F4-3400C76F204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B8A655B-AAC1-484C-9748-17E0BFC5AE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609598"/>
            <a:ext cx="9905998" cy="5629883"/>
          </a:xfrm>
        </p:spPr>
      </p:pic>
      <p:sp>
        <p:nvSpPr>
          <p:cNvPr id="4" name="Date Placeholder 3">
            <a:extLst>
              <a:ext uri="{FF2B5EF4-FFF2-40B4-BE49-F238E27FC236}">
                <a16:creationId xmlns:a16="http://schemas.microsoft.com/office/drawing/2014/main" id="{914AEF15-FE11-5B00-2B7D-DF91CEB014A1}"/>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5C009910-F46F-87FC-5A1B-652234C60062}"/>
              </a:ext>
            </a:extLst>
          </p:cNvPr>
          <p:cNvSpPr>
            <a:spLocks noGrp="1"/>
          </p:cNvSpPr>
          <p:nvPr>
            <p:ph type="sldNum" sz="quarter" idx="12"/>
          </p:nvPr>
        </p:nvSpPr>
        <p:spPr/>
        <p:txBody>
          <a:bodyPr/>
          <a:lstStyle/>
          <a:p>
            <a:pPr>
              <a:defRPr/>
            </a:pPr>
            <a:fld id="{FF31D7A4-D898-45EE-A852-C051C11014A8}" type="slidenum">
              <a:rPr lang="ar-SA" altLang="en-US" smtClean="0"/>
              <a:pPr>
                <a:defRPr/>
              </a:pPr>
              <a:t>55</a:t>
            </a:fld>
            <a:endParaRPr lang="en-US" altLang="en-US"/>
          </a:p>
        </p:txBody>
      </p:sp>
    </p:spTree>
    <p:extLst>
      <p:ext uri="{BB962C8B-B14F-4D97-AF65-F5344CB8AC3E}">
        <p14:creationId xmlns:p14="http://schemas.microsoft.com/office/powerpoint/2010/main" val="28733246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7066-080E-7D4D-A726-93BAE3FCE5E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2B80475-8862-D1DE-B49B-4FD61A44D5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354" y="326232"/>
            <a:ext cx="10793506" cy="6173180"/>
          </a:xfrm>
        </p:spPr>
      </p:pic>
      <p:sp>
        <p:nvSpPr>
          <p:cNvPr id="4" name="Date Placeholder 3">
            <a:extLst>
              <a:ext uri="{FF2B5EF4-FFF2-40B4-BE49-F238E27FC236}">
                <a16:creationId xmlns:a16="http://schemas.microsoft.com/office/drawing/2014/main" id="{BAB5C768-A66E-A21D-93BD-5B0A958EE372}"/>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1E5B283-5588-048D-752B-19DEA1578815}"/>
              </a:ext>
            </a:extLst>
          </p:cNvPr>
          <p:cNvSpPr>
            <a:spLocks noGrp="1"/>
          </p:cNvSpPr>
          <p:nvPr>
            <p:ph type="sldNum" sz="quarter" idx="12"/>
          </p:nvPr>
        </p:nvSpPr>
        <p:spPr/>
        <p:txBody>
          <a:bodyPr/>
          <a:lstStyle/>
          <a:p>
            <a:pPr>
              <a:defRPr/>
            </a:pPr>
            <a:fld id="{FF31D7A4-D898-45EE-A852-C051C11014A8}" type="slidenum">
              <a:rPr lang="ar-SA" altLang="en-US" smtClean="0"/>
              <a:pPr>
                <a:defRPr/>
              </a:pPr>
              <a:t>56</a:t>
            </a:fld>
            <a:endParaRPr lang="en-US" altLang="en-US"/>
          </a:p>
        </p:txBody>
      </p:sp>
    </p:spTree>
    <p:extLst>
      <p:ext uri="{BB962C8B-B14F-4D97-AF65-F5344CB8AC3E}">
        <p14:creationId xmlns:p14="http://schemas.microsoft.com/office/powerpoint/2010/main" val="3155778850"/>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4249-7FBE-0AFE-C733-271289DBBC3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9BE7FA6-5C15-CCF6-3ADC-49D270DE8D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384" y="448470"/>
            <a:ext cx="10439400" cy="3541712"/>
          </a:xfrm>
        </p:spPr>
      </p:pic>
      <p:sp>
        <p:nvSpPr>
          <p:cNvPr id="4" name="Date Placeholder 3">
            <a:extLst>
              <a:ext uri="{FF2B5EF4-FFF2-40B4-BE49-F238E27FC236}">
                <a16:creationId xmlns:a16="http://schemas.microsoft.com/office/drawing/2014/main" id="{12AA205D-6F03-948D-91B7-9D5F19A8966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FF7BDEC0-4767-3AF4-BB9C-5DB5E1CD8B6B}"/>
              </a:ext>
            </a:extLst>
          </p:cNvPr>
          <p:cNvSpPr>
            <a:spLocks noGrp="1"/>
          </p:cNvSpPr>
          <p:nvPr>
            <p:ph type="sldNum" sz="quarter" idx="12"/>
          </p:nvPr>
        </p:nvSpPr>
        <p:spPr/>
        <p:txBody>
          <a:bodyPr/>
          <a:lstStyle/>
          <a:p>
            <a:pPr>
              <a:defRPr/>
            </a:pPr>
            <a:fld id="{FF31D7A4-D898-45EE-A852-C051C11014A8}" type="slidenum">
              <a:rPr lang="ar-SA" altLang="en-US" smtClean="0"/>
              <a:pPr>
                <a:defRPr/>
              </a:pPr>
              <a:t>57</a:t>
            </a:fld>
            <a:endParaRPr lang="en-US" altLang="en-US"/>
          </a:p>
        </p:txBody>
      </p:sp>
      <p:pic>
        <p:nvPicPr>
          <p:cNvPr id="9" name="Picture 8">
            <a:extLst>
              <a:ext uri="{FF2B5EF4-FFF2-40B4-BE49-F238E27FC236}">
                <a16:creationId xmlns:a16="http://schemas.microsoft.com/office/drawing/2014/main" id="{DA62A077-B149-D145-2074-81AFC7D1C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84" y="3780630"/>
            <a:ext cx="10439400" cy="2628900"/>
          </a:xfrm>
          <a:prstGeom prst="rect">
            <a:avLst/>
          </a:prstGeom>
        </p:spPr>
      </p:pic>
    </p:spTree>
    <p:extLst>
      <p:ext uri="{BB962C8B-B14F-4D97-AF65-F5344CB8AC3E}">
        <p14:creationId xmlns:p14="http://schemas.microsoft.com/office/powerpoint/2010/main" val="1299755517"/>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2948-0507-E362-EE33-D9C167148A5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E45709E-4EFF-E41C-95AB-EBFAEA3889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2" y="654657"/>
            <a:ext cx="9905998" cy="5593742"/>
          </a:xfrm>
        </p:spPr>
      </p:pic>
      <p:sp>
        <p:nvSpPr>
          <p:cNvPr id="4" name="Date Placeholder 3">
            <a:extLst>
              <a:ext uri="{FF2B5EF4-FFF2-40B4-BE49-F238E27FC236}">
                <a16:creationId xmlns:a16="http://schemas.microsoft.com/office/drawing/2014/main" id="{634BF1AA-096E-26E3-8B9D-40DEEE4A31B8}"/>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C1654941-BF48-1EF8-EDAA-596FF404A5D5}"/>
              </a:ext>
            </a:extLst>
          </p:cNvPr>
          <p:cNvSpPr>
            <a:spLocks noGrp="1"/>
          </p:cNvSpPr>
          <p:nvPr>
            <p:ph type="sldNum" sz="quarter" idx="12"/>
          </p:nvPr>
        </p:nvSpPr>
        <p:spPr/>
        <p:txBody>
          <a:bodyPr/>
          <a:lstStyle/>
          <a:p>
            <a:pPr>
              <a:defRPr/>
            </a:pPr>
            <a:fld id="{FF31D7A4-D898-45EE-A852-C051C11014A8}" type="slidenum">
              <a:rPr lang="ar-SA" altLang="en-US" smtClean="0"/>
              <a:pPr>
                <a:defRPr/>
              </a:pPr>
              <a:t>58</a:t>
            </a:fld>
            <a:endParaRPr lang="en-US" altLang="en-US"/>
          </a:p>
        </p:txBody>
      </p:sp>
    </p:spTree>
    <p:extLst>
      <p:ext uri="{BB962C8B-B14F-4D97-AF65-F5344CB8AC3E}">
        <p14:creationId xmlns:p14="http://schemas.microsoft.com/office/powerpoint/2010/main" val="324832459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8DAF-AB05-863F-C5B9-5C417D949FB7}"/>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4A21727-304C-36FA-B425-97826E76D4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0"/>
          <a:stretch/>
        </p:blipFill>
        <p:spPr>
          <a:xfrm>
            <a:off x="1048874" y="125506"/>
            <a:ext cx="9905997" cy="6382870"/>
          </a:xfrm>
        </p:spPr>
      </p:pic>
      <p:sp>
        <p:nvSpPr>
          <p:cNvPr id="4" name="Date Placeholder 3">
            <a:extLst>
              <a:ext uri="{FF2B5EF4-FFF2-40B4-BE49-F238E27FC236}">
                <a16:creationId xmlns:a16="http://schemas.microsoft.com/office/drawing/2014/main" id="{C156FC8A-25A1-9830-C8EA-A2B5B61AB2E8}"/>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52BC80D-8857-C707-2202-6CA32C8904DE}"/>
              </a:ext>
            </a:extLst>
          </p:cNvPr>
          <p:cNvSpPr>
            <a:spLocks noGrp="1"/>
          </p:cNvSpPr>
          <p:nvPr>
            <p:ph type="sldNum" sz="quarter" idx="12"/>
          </p:nvPr>
        </p:nvSpPr>
        <p:spPr/>
        <p:txBody>
          <a:bodyPr/>
          <a:lstStyle/>
          <a:p>
            <a:pPr>
              <a:defRPr/>
            </a:pPr>
            <a:fld id="{FF31D7A4-D898-45EE-A852-C051C11014A8}" type="slidenum">
              <a:rPr lang="ar-SA" altLang="en-US" smtClean="0"/>
              <a:pPr>
                <a:defRPr/>
              </a:pPr>
              <a:t>59</a:t>
            </a:fld>
            <a:endParaRPr lang="en-US" altLang="en-US"/>
          </a:p>
        </p:txBody>
      </p:sp>
    </p:spTree>
    <p:extLst>
      <p:ext uri="{BB962C8B-B14F-4D97-AF65-F5344CB8AC3E}">
        <p14:creationId xmlns:p14="http://schemas.microsoft.com/office/powerpoint/2010/main" val="121738100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0C83877-61D5-4ACD-9B27-359101768EB5}"/>
              </a:ext>
            </a:extLst>
          </p:cNvPr>
          <p:cNvSpPr>
            <a:spLocks noGrp="1" noChangeArrowheads="1"/>
          </p:cNvSpPr>
          <p:nvPr>
            <p:ph type="body" idx="1"/>
          </p:nvPr>
        </p:nvSpPr>
        <p:spPr>
          <a:xfrm>
            <a:off x="0" y="1395664"/>
            <a:ext cx="12192000" cy="5901982"/>
          </a:xfrm>
        </p:spPr>
        <p:txBody>
          <a:bodyPr/>
          <a:lstStyle/>
          <a:p>
            <a:pPr marL="0" indent="0" eaLnBrk="1" hangingPunct="1">
              <a:lnSpc>
                <a:spcPct val="80000"/>
              </a:lnSpc>
              <a:buSzPct val="85000"/>
              <a:buNone/>
            </a:pPr>
            <a:endParaRPr lang="ar-SA" altLang="en-US" sz="4800" dirty="0">
              <a:solidFill>
                <a:srgbClr val="333333"/>
              </a:solidFill>
              <a:latin typeface="Open Sans" panose="020B0606030504020204" pitchFamily="34" charset="0"/>
              <a:cs typeface="Traditional Arabic" panose="02020603050405020304" pitchFamily="18" charset="-78"/>
              <a:sym typeface="AGA Arabesque" pitchFamily="2" charset="2"/>
            </a:endParaRPr>
          </a:p>
          <a:p>
            <a:pPr eaLnBrk="1" hangingPunct="1">
              <a:lnSpc>
                <a:spcPct val="80000"/>
              </a:lnSpc>
              <a:buSzPct val="85000"/>
              <a:buFontTx/>
              <a:buBlip>
                <a:blip r:embed="rId2"/>
              </a:buBlip>
            </a:pPr>
            <a:r>
              <a:rPr lang="ar-IQ" altLang="en-US" sz="5400" b="1">
                <a:cs typeface="Traditional Arabic" panose="02020603050405020304" pitchFamily="18" charset="-78"/>
                <a:sym typeface="AGA Arabesque" pitchFamily="2" charset="2"/>
              </a:rPr>
              <a:t>3-الحماية القانونية </a:t>
            </a:r>
            <a:endParaRPr lang="en-US" altLang="en-US" sz="5400" b="1" dirty="0">
              <a:cs typeface="Traditional Arabic" panose="02020603050405020304" pitchFamily="18" charset="-78"/>
              <a:sym typeface="AGA Arabesque" pitchFamily="2" charset="2"/>
            </a:endParaRPr>
          </a:p>
        </p:txBody>
      </p:sp>
      <p:sp>
        <p:nvSpPr>
          <p:cNvPr id="46083" name="AutoShape 3">
            <a:extLst>
              <a:ext uri="{FF2B5EF4-FFF2-40B4-BE49-F238E27FC236}">
                <a16:creationId xmlns:a16="http://schemas.microsoft.com/office/drawing/2014/main" id="{1D00835D-0D67-404E-BA7D-46FC99DF2821}"/>
              </a:ext>
            </a:extLst>
          </p:cNvPr>
          <p:cNvSpPr>
            <a:spLocks noChangeArrowheads="1"/>
          </p:cNvSpPr>
          <p:nvPr/>
        </p:nvSpPr>
        <p:spPr bwMode="auto">
          <a:xfrm>
            <a:off x="3071814" y="188913"/>
            <a:ext cx="7192774"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ar-SA" sz="6600" dirty="0"/>
              <a:t>العناصر الاساسية للحق</a:t>
            </a:r>
            <a:endParaRPr lang="en-US" altLang="en-US" sz="4800" b="1" dirty="0">
              <a:solidFill>
                <a:srgbClr val="FFFFFF"/>
              </a:solidFill>
              <a:cs typeface="Traditional Arabic" panose="02020603050405020304" pitchFamily="18" charset="-78"/>
            </a:endParaRPr>
          </a:p>
        </p:txBody>
      </p:sp>
      <p:sp>
        <p:nvSpPr>
          <p:cNvPr id="46084" name="عنصر نائب للتاريخ 1">
            <a:extLst>
              <a:ext uri="{FF2B5EF4-FFF2-40B4-BE49-F238E27FC236}">
                <a16:creationId xmlns:a16="http://schemas.microsoft.com/office/drawing/2014/main" id="{35C132D5-A31A-40B1-85F8-A429D727C86F}"/>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400" dirty="0">
              <a:solidFill>
                <a:srgbClr val="000000"/>
              </a:solidFill>
            </a:endParaRPr>
          </a:p>
        </p:txBody>
      </p:sp>
      <p:sp>
        <p:nvSpPr>
          <p:cNvPr id="46085" name="عنصر نائب لرقم الشريحة 2">
            <a:extLst>
              <a:ext uri="{FF2B5EF4-FFF2-40B4-BE49-F238E27FC236}">
                <a16:creationId xmlns:a16="http://schemas.microsoft.com/office/drawing/2014/main" id="{4E0DA4C1-EDFC-43EF-9F32-E6E8ED8CCE1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None/>
            </a:pPr>
            <a:fld id="{0819626B-EE8D-4D9B-8D4D-1187E54925C9}" type="slidenum">
              <a:rPr lang="ar-SA" altLang="en-US" sz="1400">
                <a:solidFill>
                  <a:srgbClr val="000000"/>
                </a:solidFill>
              </a:rPr>
              <a:pPr algn="l" fontAlgn="base">
                <a:spcBef>
                  <a:spcPct val="0"/>
                </a:spcBef>
                <a:spcAft>
                  <a:spcPct val="0"/>
                </a:spcAft>
                <a:buNone/>
              </a:pPr>
              <a:t>6</a:t>
            </a:fld>
            <a:endParaRPr lang="en-US" altLang="en-US" sz="1400">
              <a:solidFill>
                <a:srgbClr val="000000"/>
              </a:solidFill>
            </a:endParaRPr>
          </a:p>
        </p:txBody>
      </p:sp>
    </p:spTree>
    <p:extLst>
      <p:ext uri="{BB962C8B-B14F-4D97-AF65-F5344CB8AC3E}">
        <p14:creationId xmlns:p14="http://schemas.microsoft.com/office/powerpoint/2010/main" val="119602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7CC2-6BBD-F716-D841-867F0EFC2DB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F5A16F0-D0D2-2098-7E5D-8AA27E6ECD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326232"/>
            <a:ext cx="9750705" cy="6002850"/>
          </a:xfrm>
        </p:spPr>
      </p:pic>
      <p:sp>
        <p:nvSpPr>
          <p:cNvPr id="4" name="Date Placeholder 3">
            <a:extLst>
              <a:ext uri="{FF2B5EF4-FFF2-40B4-BE49-F238E27FC236}">
                <a16:creationId xmlns:a16="http://schemas.microsoft.com/office/drawing/2014/main" id="{E7772A9E-B7B7-5DAD-D80D-61FF0C7CE9FB}"/>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241A1940-871F-2DD7-F7FF-F5DE6E813E30}"/>
              </a:ext>
            </a:extLst>
          </p:cNvPr>
          <p:cNvSpPr>
            <a:spLocks noGrp="1"/>
          </p:cNvSpPr>
          <p:nvPr>
            <p:ph type="sldNum" sz="quarter" idx="12"/>
          </p:nvPr>
        </p:nvSpPr>
        <p:spPr/>
        <p:txBody>
          <a:bodyPr/>
          <a:lstStyle/>
          <a:p>
            <a:pPr>
              <a:defRPr/>
            </a:pPr>
            <a:fld id="{FF31D7A4-D898-45EE-A852-C051C11014A8}" type="slidenum">
              <a:rPr lang="ar-SA" altLang="en-US" smtClean="0"/>
              <a:pPr>
                <a:defRPr/>
              </a:pPr>
              <a:t>60</a:t>
            </a:fld>
            <a:endParaRPr lang="en-US" altLang="en-US"/>
          </a:p>
        </p:txBody>
      </p:sp>
    </p:spTree>
    <p:extLst>
      <p:ext uri="{BB962C8B-B14F-4D97-AF65-F5344CB8AC3E}">
        <p14:creationId xmlns:p14="http://schemas.microsoft.com/office/powerpoint/2010/main" val="2209870474"/>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C5CC-310F-FC0F-1990-789CE4B8F710}"/>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BF68DB9E-4473-21A7-9558-9DBD8D43B767}"/>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E9D46D9A-7F33-F5F0-858F-B03A45B223DD}"/>
              </a:ext>
            </a:extLst>
          </p:cNvPr>
          <p:cNvSpPr>
            <a:spLocks noGrp="1"/>
          </p:cNvSpPr>
          <p:nvPr>
            <p:ph type="sldNum" sz="quarter" idx="12"/>
          </p:nvPr>
        </p:nvSpPr>
        <p:spPr/>
        <p:txBody>
          <a:bodyPr/>
          <a:lstStyle/>
          <a:p>
            <a:pPr>
              <a:defRPr/>
            </a:pPr>
            <a:fld id="{FF31D7A4-D898-45EE-A852-C051C11014A8}" type="slidenum">
              <a:rPr lang="ar-SA" altLang="en-US" smtClean="0"/>
              <a:pPr>
                <a:defRPr/>
              </a:pPr>
              <a:t>61</a:t>
            </a:fld>
            <a:endParaRPr lang="en-US" altLang="en-US"/>
          </a:p>
        </p:txBody>
      </p:sp>
      <p:pic>
        <p:nvPicPr>
          <p:cNvPr id="11" name="Content Placeholder 10">
            <a:extLst>
              <a:ext uri="{FF2B5EF4-FFF2-40B4-BE49-F238E27FC236}">
                <a16:creationId xmlns:a16="http://schemas.microsoft.com/office/drawing/2014/main" id="{5955221E-10DD-A4C0-BBE3-8E0992A507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609599"/>
            <a:ext cx="9905998" cy="5638800"/>
          </a:xfrm>
        </p:spPr>
      </p:pic>
    </p:spTree>
    <p:extLst>
      <p:ext uri="{BB962C8B-B14F-4D97-AF65-F5344CB8AC3E}">
        <p14:creationId xmlns:p14="http://schemas.microsoft.com/office/powerpoint/2010/main" val="1623284465"/>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0FE8-9438-1226-5A77-C2CED940AD7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2CA460B-AFBE-30EF-F77F-7C40071271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9787" y="528918"/>
            <a:ext cx="8924453" cy="5670175"/>
          </a:xfrm>
        </p:spPr>
      </p:pic>
      <p:sp>
        <p:nvSpPr>
          <p:cNvPr id="4" name="Date Placeholder 3">
            <a:extLst>
              <a:ext uri="{FF2B5EF4-FFF2-40B4-BE49-F238E27FC236}">
                <a16:creationId xmlns:a16="http://schemas.microsoft.com/office/drawing/2014/main" id="{4BFCED58-521D-0D7F-F782-85C49F62BEA9}"/>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3283BB6A-92BD-00D8-604A-7F07C7DA47C7}"/>
              </a:ext>
            </a:extLst>
          </p:cNvPr>
          <p:cNvSpPr>
            <a:spLocks noGrp="1"/>
          </p:cNvSpPr>
          <p:nvPr>
            <p:ph type="sldNum" sz="quarter" idx="12"/>
          </p:nvPr>
        </p:nvSpPr>
        <p:spPr/>
        <p:txBody>
          <a:bodyPr/>
          <a:lstStyle/>
          <a:p>
            <a:pPr>
              <a:defRPr/>
            </a:pPr>
            <a:fld id="{FF31D7A4-D898-45EE-A852-C051C11014A8}" type="slidenum">
              <a:rPr lang="ar-SA" altLang="en-US" smtClean="0"/>
              <a:pPr>
                <a:defRPr/>
              </a:pPr>
              <a:t>62</a:t>
            </a:fld>
            <a:endParaRPr lang="en-US" altLang="en-US"/>
          </a:p>
        </p:txBody>
      </p:sp>
    </p:spTree>
    <p:extLst>
      <p:ext uri="{BB962C8B-B14F-4D97-AF65-F5344CB8AC3E}">
        <p14:creationId xmlns:p14="http://schemas.microsoft.com/office/powerpoint/2010/main" val="3210542313"/>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18DC-541E-C4C3-A8BF-62DEF4C60ED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21ED6F6-33D4-3C5D-BF2E-667A70ECC9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905434"/>
            <a:ext cx="9661058" cy="5244353"/>
          </a:xfrm>
        </p:spPr>
      </p:pic>
      <p:sp>
        <p:nvSpPr>
          <p:cNvPr id="4" name="Date Placeholder 3">
            <a:extLst>
              <a:ext uri="{FF2B5EF4-FFF2-40B4-BE49-F238E27FC236}">
                <a16:creationId xmlns:a16="http://schemas.microsoft.com/office/drawing/2014/main" id="{BB98008C-D39A-7AF2-157D-B8DE918B15E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2E14F919-5A1A-B3D6-4F21-20C4FFA67C58}"/>
              </a:ext>
            </a:extLst>
          </p:cNvPr>
          <p:cNvSpPr>
            <a:spLocks noGrp="1"/>
          </p:cNvSpPr>
          <p:nvPr>
            <p:ph type="sldNum" sz="quarter" idx="12"/>
          </p:nvPr>
        </p:nvSpPr>
        <p:spPr/>
        <p:txBody>
          <a:bodyPr/>
          <a:lstStyle/>
          <a:p>
            <a:pPr>
              <a:defRPr/>
            </a:pPr>
            <a:fld id="{FF31D7A4-D898-45EE-A852-C051C11014A8}" type="slidenum">
              <a:rPr lang="ar-SA" altLang="en-US" smtClean="0"/>
              <a:pPr>
                <a:defRPr/>
              </a:pPr>
              <a:t>63</a:t>
            </a:fld>
            <a:endParaRPr lang="en-US" altLang="en-US"/>
          </a:p>
        </p:txBody>
      </p:sp>
    </p:spTree>
    <p:extLst>
      <p:ext uri="{BB962C8B-B14F-4D97-AF65-F5344CB8AC3E}">
        <p14:creationId xmlns:p14="http://schemas.microsoft.com/office/powerpoint/2010/main" val="3081398511"/>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418C-83B5-AEA7-559E-CDC06E8A3BEF}"/>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A5311D40-9B99-965D-9299-A76889519028}"/>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DB1CCF2F-5BEC-137B-3BAB-49A94EEAE58D}"/>
              </a:ext>
            </a:extLst>
          </p:cNvPr>
          <p:cNvSpPr>
            <a:spLocks noGrp="1"/>
          </p:cNvSpPr>
          <p:nvPr>
            <p:ph type="sldNum" sz="quarter" idx="12"/>
          </p:nvPr>
        </p:nvSpPr>
        <p:spPr/>
        <p:txBody>
          <a:bodyPr/>
          <a:lstStyle/>
          <a:p>
            <a:pPr>
              <a:defRPr/>
            </a:pPr>
            <a:fld id="{FF31D7A4-D898-45EE-A852-C051C11014A8}" type="slidenum">
              <a:rPr lang="ar-SA" altLang="en-US" smtClean="0"/>
              <a:pPr>
                <a:defRPr/>
              </a:pPr>
              <a:t>64</a:t>
            </a:fld>
            <a:endParaRPr lang="en-US" altLang="en-US"/>
          </a:p>
        </p:txBody>
      </p:sp>
      <p:pic>
        <p:nvPicPr>
          <p:cNvPr id="11" name="Content Placeholder 10">
            <a:extLst>
              <a:ext uri="{FF2B5EF4-FFF2-40B4-BE49-F238E27FC236}">
                <a16:creationId xmlns:a16="http://schemas.microsoft.com/office/drawing/2014/main" id="{A1D56CA3-8D86-744B-AB44-02555D8603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2" y="618517"/>
            <a:ext cx="9905997" cy="5629881"/>
          </a:xfrm>
        </p:spPr>
      </p:pic>
    </p:spTree>
    <p:extLst>
      <p:ext uri="{BB962C8B-B14F-4D97-AF65-F5344CB8AC3E}">
        <p14:creationId xmlns:p14="http://schemas.microsoft.com/office/powerpoint/2010/main" val="940884882"/>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625F-6F77-662D-532D-98D0CF5431A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4ADD76C-15B0-A3FD-8224-398E2FC38F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560246"/>
            <a:ext cx="9905998" cy="5679235"/>
          </a:xfrm>
        </p:spPr>
      </p:pic>
      <p:sp>
        <p:nvSpPr>
          <p:cNvPr id="4" name="Date Placeholder 3">
            <a:extLst>
              <a:ext uri="{FF2B5EF4-FFF2-40B4-BE49-F238E27FC236}">
                <a16:creationId xmlns:a16="http://schemas.microsoft.com/office/drawing/2014/main" id="{96033379-5E22-D7FC-46C8-2E8A48553D12}"/>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49B2FE1-3189-BA34-BDC4-A99F76AE577B}"/>
              </a:ext>
            </a:extLst>
          </p:cNvPr>
          <p:cNvSpPr>
            <a:spLocks noGrp="1"/>
          </p:cNvSpPr>
          <p:nvPr>
            <p:ph type="sldNum" sz="quarter" idx="12"/>
          </p:nvPr>
        </p:nvSpPr>
        <p:spPr/>
        <p:txBody>
          <a:bodyPr/>
          <a:lstStyle/>
          <a:p>
            <a:pPr>
              <a:defRPr/>
            </a:pPr>
            <a:fld id="{FF31D7A4-D898-45EE-A852-C051C11014A8}" type="slidenum">
              <a:rPr lang="ar-SA" altLang="en-US" smtClean="0"/>
              <a:pPr>
                <a:defRPr/>
              </a:pPr>
              <a:t>65</a:t>
            </a:fld>
            <a:endParaRPr lang="en-US" altLang="en-US"/>
          </a:p>
        </p:txBody>
      </p:sp>
    </p:spTree>
    <p:extLst>
      <p:ext uri="{BB962C8B-B14F-4D97-AF65-F5344CB8AC3E}">
        <p14:creationId xmlns:p14="http://schemas.microsoft.com/office/powerpoint/2010/main" val="1670552594"/>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470E-16EC-BC3A-5249-248ABBFA4EA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CC47FFDA-4DCC-7902-7EE1-41230970DC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837" y="1656483"/>
            <a:ext cx="9906000" cy="3327893"/>
          </a:xfrm>
        </p:spPr>
      </p:pic>
      <p:sp>
        <p:nvSpPr>
          <p:cNvPr id="4" name="Date Placeholder 3">
            <a:extLst>
              <a:ext uri="{FF2B5EF4-FFF2-40B4-BE49-F238E27FC236}">
                <a16:creationId xmlns:a16="http://schemas.microsoft.com/office/drawing/2014/main" id="{7CB22C08-4C47-373B-360B-B50A68B58A13}"/>
              </a:ext>
            </a:extLst>
          </p:cNvPr>
          <p:cNvSpPr>
            <a:spLocks noGrp="1"/>
          </p:cNvSpPr>
          <p:nvPr>
            <p:ph type="dt" sz="half" idx="10"/>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6CF3E04B-B86A-1623-C1DF-08AE8485648A}"/>
              </a:ext>
            </a:extLst>
          </p:cNvPr>
          <p:cNvSpPr>
            <a:spLocks noGrp="1"/>
          </p:cNvSpPr>
          <p:nvPr>
            <p:ph type="sldNum" sz="quarter" idx="12"/>
          </p:nvPr>
        </p:nvSpPr>
        <p:spPr/>
        <p:txBody>
          <a:bodyPr/>
          <a:lstStyle/>
          <a:p>
            <a:pPr>
              <a:defRPr/>
            </a:pPr>
            <a:fld id="{FF31D7A4-D898-45EE-A852-C051C11014A8}" type="slidenum">
              <a:rPr lang="ar-SA" altLang="en-US" smtClean="0"/>
              <a:pPr>
                <a:defRPr/>
              </a:pPr>
              <a:t>66</a:t>
            </a:fld>
            <a:endParaRPr lang="en-US" altLang="en-US"/>
          </a:p>
        </p:txBody>
      </p:sp>
    </p:spTree>
    <p:extLst>
      <p:ext uri="{BB962C8B-B14F-4D97-AF65-F5344CB8AC3E}">
        <p14:creationId xmlns:p14="http://schemas.microsoft.com/office/powerpoint/2010/main" val="3075535731"/>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5E92-B68C-76D2-DEEC-D3B3602E2C0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8B92715-ECB7-7EC6-8B41-03E71B10D5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787" y="466165"/>
            <a:ext cx="10650071" cy="5782234"/>
          </a:xfrm>
        </p:spPr>
      </p:pic>
      <p:sp>
        <p:nvSpPr>
          <p:cNvPr id="4" name="Date Placeholder 3">
            <a:extLst>
              <a:ext uri="{FF2B5EF4-FFF2-40B4-BE49-F238E27FC236}">
                <a16:creationId xmlns:a16="http://schemas.microsoft.com/office/drawing/2014/main" id="{58FCDC8F-78D8-D772-42F7-1AACF5AAFA7A}"/>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D6F69D20-D152-88BE-8F03-55190B94D2D5}"/>
              </a:ext>
            </a:extLst>
          </p:cNvPr>
          <p:cNvSpPr>
            <a:spLocks noGrp="1"/>
          </p:cNvSpPr>
          <p:nvPr>
            <p:ph type="sldNum" sz="quarter" idx="12"/>
          </p:nvPr>
        </p:nvSpPr>
        <p:spPr/>
        <p:txBody>
          <a:bodyPr/>
          <a:lstStyle/>
          <a:p>
            <a:pPr>
              <a:defRPr/>
            </a:pPr>
            <a:fld id="{FF31D7A4-D898-45EE-A852-C051C11014A8}" type="slidenum">
              <a:rPr lang="ar-SA" altLang="en-US" smtClean="0"/>
              <a:pPr>
                <a:defRPr/>
              </a:pPr>
              <a:t>67</a:t>
            </a:fld>
            <a:endParaRPr lang="en-US" altLang="en-US"/>
          </a:p>
        </p:txBody>
      </p:sp>
    </p:spTree>
    <p:extLst>
      <p:ext uri="{BB962C8B-B14F-4D97-AF65-F5344CB8AC3E}">
        <p14:creationId xmlns:p14="http://schemas.microsoft.com/office/powerpoint/2010/main" val="212431881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A642-7C30-3AA9-AC4B-CB24D0892E0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5A648A0-A073-EA88-E2E2-4B077D01A4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541" y="448468"/>
            <a:ext cx="10413770" cy="6024050"/>
          </a:xfrm>
        </p:spPr>
      </p:pic>
      <p:sp>
        <p:nvSpPr>
          <p:cNvPr id="4" name="Date Placeholder 3">
            <a:extLst>
              <a:ext uri="{FF2B5EF4-FFF2-40B4-BE49-F238E27FC236}">
                <a16:creationId xmlns:a16="http://schemas.microsoft.com/office/drawing/2014/main" id="{82DFDB82-D7C9-21A6-4818-1EC33E50DD95}"/>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0020E858-F87F-AAF6-71BA-B3C0042B3C6C}"/>
              </a:ext>
            </a:extLst>
          </p:cNvPr>
          <p:cNvSpPr>
            <a:spLocks noGrp="1"/>
          </p:cNvSpPr>
          <p:nvPr>
            <p:ph type="sldNum" sz="quarter" idx="12"/>
          </p:nvPr>
        </p:nvSpPr>
        <p:spPr/>
        <p:txBody>
          <a:bodyPr/>
          <a:lstStyle/>
          <a:p>
            <a:pPr>
              <a:defRPr/>
            </a:pPr>
            <a:fld id="{FF31D7A4-D898-45EE-A852-C051C11014A8}" type="slidenum">
              <a:rPr lang="ar-SA" altLang="en-US" smtClean="0"/>
              <a:pPr>
                <a:defRPr/>
              </a:pPr>
              <a:t>68</a:t>
            </a:fld>
            <a:endParaRPr lang="en-US" altLang="en-US"/>
          </a:p>
        </p:txBody>
      </p:sp>
    </p:spTree>
    <p:extLst>
      <p:ext uri="{BB962C8B-B14F-4D97-AF65-F5344CB8AC3E}">
        <p14:creationId xmlns:p14="http://schemas.microsoft.com/office/powerpoint/2010/main" val="3914984123"/>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D880B-6359-5EA2-028F-0548EA334D1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030EAD85-A0F6-14E0-8D99-3EE7A4FABD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9224" y="448468"/>
            <a:ext cx="10276651" cy="6077838"/>
          </a:xfrm>
        </p:spPr>
      </p:pic>
      <p:sp>
        <p:nvSpPr>
          <p:cNvPr id="4" name="Date Placeholder 3">
            <a:extLst>
              <a:ext uri="{FF2B5EF4-FFF2-40B4-BE49-F238E27FC236}">
                <a16:creationId xmlns:a16="http://schemas.microsoft.com/office/drawing/2014/main" id="{23D61EFA-BAE2-FB90-9A1A-BE500B4C5102}"/>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0E852158-F15A-D601-57E7-F57457CF87F5}"/>
              </a:ext>
            </a:extLst>
          </p:cNvPr>
          <p:cNvSpPr>
            <a:spLocks noGrp="1"/>
          </p:cNvSpPr>
          <p:nvPr>
            <p:ph type="sldNum" sz="quarter" idx="12"/>
          </p:nvPr>
        </p:nvSpPr>
        <p:spPr/>
        <p:txBody>
          <a:bodyPr/>
          <a:lstStyle/>
          <a:p>
            <a:pPr>
              <a:defRPr/>
            </a:pPr>
            <a:fld id="{FF31D7A4-D898-45EE-A852-C051C11014A8}" type="slidenum">
              <a:rPr lang="ar-SA" altLang="en-US" smtClean="0"/>
              <a:pPr>
                <a:defRPr/>
              </a:pPr>
              <a:t>69</a:t>
            </a:fld>
            <a:endParaRPr lang="en-US" altLang="en-US"/>
          </a:p>
        </p:txBody>
      </p:sp>
    </p:spTree>
    <p:extLst>
      <p:ext uri="{BB962C8B-B14F-4D97-AF65-F5344CB8AC3E}">
        <p14:creationId xmlns:p14="http://schemas.microsoft.com/office/powerpoint/2010/main" val="305691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9382539" y="2241274"/>
            <a:ext cx="2812775" cy="3124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endParaRPr lang="ar-SA" sz="4400" b="1" dirty="0">
              <a:solidFill>
                <a:srgbClr val="444444"/>
              </a:solidFill>
              <a:latin typeface="Open Sans"/>
            </a:endParaRPr>
          </a:p>
        </p:txBody>
      </p:sp>
      <p:sp>
        <p:nvSpPr>
          <p:cNvPr id="8" name="Rounded Rectangle 7"/>
          <p:cNvSpPr/>
          <p:nvPr/>
        </p:nvSpPr>
        <p:spPr>
          <a:xfrm>
            <a:off x="92764" y="291548"/>
            <a:ext cx="9687340" cy="1949726"/>
          </a:xfrm>
          <a:prstGeom prst="roundRect">
            <a:avLst>
              <a:gd name="adj" fmla="val 7700"/>
            </a:avLst>
          </a:prstGeom>
          <a:ln>
            <a:solidFill>
              <a:schemeClr val="tx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lvl="0" algn="r" rtl="1" fontAlgn="base"/>
            <a:endParaRPr lang="ar-SA" sz="4800" dirty="0">
              <a:solidFill>
                <a:prstClr val="black"/>
              </a:solidFill>
              <a:latin typeface="ABd Metin" panose="020B0604030504040204" pitchFamily="34" charset="-78"/>
              <a:cs typeface="ABd Metin" panose="020B0604030504040204" pitchFamily="34" charset="-78"/>
            </a:endParaRPr>
          </a:p>
        </p:txBody>
      </p:sp>
      <p:sp>
        <p:nvSpPr>
          <p:cNvPr id="6" name="Rounded Rectangle 5"/>
          <p:cNvSpPr/>
          <p:nvPr/>
        </p:nvSpPr>
        <p:spPr>
          <a:xfrm>
            <a:off x="291546" y="2241274"/>
            <a:ext cx="9289775" cy="1936474"/>
          </a:xfrm>
          <a:prstGeom prst="roundRect">
            <a:avLst>
              <a:gd name="adj" fmla="val 6942"/>
            </a:avLst>
          </a:prstGeom>
          <a:ln/>
        </p:spPr>
        <p:style>
          <a:lnRef idx="1">
            <a:schemeClr val="accent3"/>
          </a:lnRef>
          <a:fillRef idx="2">
            <a:schemeClr val="accent3"/>
          </a:fillRef>
          <a:effectRef idx="1">
            <a:schemeClr val="accent3"/>
          </a:effectRef>
          <a:fontRef idx="minor">
            <a:schemeClr val="dk1"/>
          </a:fontRef>
        </p:style>
        <p:txBody>
          <a:bodyPr rtlCol="0" anchor="ctr"/>
          <a:lstStyle/>
          <a:p>
            <a:pPr algn="r" rtl="1" fontAlgn="base"/>
            <a:endParaRPr lang="ar-SA" sz="4400" dirty="0"/>
          </a:p>
        </p:txBody>
      </p:sp>
      <p:sp>
        <p:nvSpPr>
          <p:cNvPr id="5" name="Rounded Rectangle 5">
            <a:extLst>
              <a:ext uri="{FF2B5EF4-FFF2-40B4-BE49-F238E27FC236}">
                <a16:creationId xmlns:a16="http://schemas.microsoft.com/office/drawing/2014/main" id="{73E5F274-A9E0-45BF-B44F-B6D823C7CD03}"/>
              </a:ext>
            </a:extLst>
          </p:cNvPr>
          <p:cNvSpPr/>
          <p:nvPr/>
        </p:nvSpPr>
        <p:spPr>
          <a:xfrm>
            <a:off x="343856" y="4446180"/>
            <a:ext cx="9289775" cy="1936474"/>
          </a:xfrm>
          <a:prstGeom prst="roundRect">
            <a:avLst>
              <a:gd name="adj" fmla="val 6942"/>
            </a:avLst>
          </a:prstGeom>
          <a:ln/>
        </p:spPr>
        <p:style>
          <a:lnRef idx="1">
            <a:schemeClr val="accent3"/>
          </a:lnRef>
          <a:fillRef idx="2">
            <a:schemeClr val="accent3"/>
          </a:fillRef>
          <a:effectRef idx="1">
            <a:schemeClr val="accent3"/>
          </a:effectRef>
          <a:fontRef idx="minor">
            <a:schemeClr val="dk1"/>
          </a:fontRef>
        </p:style>
        <p:txBody>
          <a:bodyPr rtlCol="0" anchor="ctr"/>
          <a:lstStyle/>
          <a:p>
            <a:pPr algn="r" rtl="1" fontAlgn="base"/>
            <a:endParaRPr lang="ar-SA" sz="4400" dirty="0"/>
          </a:p>
        </p:txBody>
      </p:sp>
      <p:pic>
        <p:nvPicPr>
          <p:cNvPr id="3" name="Picture 2">
            <a:extLst>
              <a:ext uri="{FF2B5EF4-FFF2-40B4-BE49-F238E27FC236}">
                <a16:creationId xmlns:a16="http://schemas.microsoft.com/office/drawing/2014/main" id="{F002F304-E0EB-4A34-8065-4A43C3C7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746" y="100286"/>
            <a:ext cx="14703746" cy="6492803"/>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B32E1A9-9A26-42C8-B0C5-6C6824FD2199}"/>
                  </a:ext>
                </a:extLst>
              </p14:cNvPr>
              <p14:cNvContentPartPr/>
              <p14:nvPr/>
            </p14:nvContentPartPr>
            <p14:xfrm>
              <a:off x="5178185" y="3182331"/>
              <a:ext cx="3399840" cy="239760"/>
            </p14:xfrm>
          </p:contentPart>
        </mc:Choice>
        <mc:Fallback xmlns="">
          <p:pic>
            <p:nvPicPr>
              <p:cNvPr id="2" name="Ink 1">
                <a:extLst>
                  <a:ext uri="{FF2B5EF4-FFF2-40B4-BE49-F238E27FC236}">
                    <a16:creationId xmlns:a16="http://schemas.microsoft.com/office/drawing/2014/main" id="{EB32E1A9-9A26-42C8-B0C5-6C6824FD2199}"/>
                  </a:ext>
                </a:extLst>
              </p:cNvPr>
              <p:cNvPicPr/>
              <p:nvPr/>
            </p:nvPicPr>
            <p:blipFill>
              <a:blip r:embed="rId4"/>
              <a:stretch>
                <a:fillRect/>
              </a:stretch>
            </p:blipFill>
            <p:spPr>
              <a:xfrm>
                <a:off x="5124545" y="3074331"/>
                <a:ext cx="3507480" cy="455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A617AF6-0B9E-4F36-A751-6A39E586F81A}"/>
                  </a:ext>
                </a:extLst>
              </p14:cNvPr>
              <p14:cNvContentPartPr/>
              <p14:nvPr/>
            </p14:nvContentPartPr>
            <p14:xfrm>
              <a:off x="733985" y="3954171"/>
              <a:ext cx="7229520" cy="438840"/>
            </p14:xfrm>
          </p:contentPart>
        </mc:Choice>
        <mc:Fallback xmlns="">
          <p:pic>
            <p:nvPicPr>
              <p:cNvPr id="4" name="Ink 3">
                <a:extLst>
                  <a:ext uri="{FF2B5EF4-FFF2-40B4-BE49-F238E27FC236}">
                    <a16:creationId xmlns:a16="http://schemas.microsoft.com/office/drawing/2014/main" id="{4A617AF6-0B9E-4F36-A751-6A39E586F81A}"/>
                  </a:ext>
                </a:extLst>
              </p:cNvPr>
              <p:cNvPicPr/>
              <p:nvPr/>
            </p:nvPicPr>
            <p:blipFill>
              <a:blip r:embed="rId6"/>
              <a:stretch>
                <a:fillRect/>
              </a:stretch>
            </p:blipFill>
            <p:spPr>
              <a:xfrm>
                <a:off x="680345" y="3846531"/>
                <a:ext cx="7337160" cy="654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7B6E166-07BF-4115-8F6D-242884131E24}"/>
                  </a:ext>
                </a:extLst>
              </p14:cNvPr>
              <p14:cNvContentPartPr/>
              <p14:nvPr/>
            </p14:nvContentPartPr>
            <p14:xfrm>
              <a:off x="4439465" y="5178171"/>
              <a:ext cx="5205960" cy="311760"/>
            </p14:xfrm>
          </p:contentPart>
        </mc:Choice>
        <mc:Fallback xmlns="">
          <p:pic>
            <p:nvPicPr>
              <p:cNvPr id="9" name="Ink 8">
                <a:extLst>
                  <a:ext uri="{FF2B5EF4-FFF2-40B4-BE49-F238E27FC236}">
                    <a16:creationId xmlns:a16="http://schemas.microsoft.com/office/drawing/2014/main" id="{87B6E166-07BF-4115-8F6D-242884131E24}"/>
                  </a:ext>
                </a:extLst>
              </p:cNvPr>
              <p:cNvPicPr/>
              <p:nvPr/>
            </p:nvPicPr>
            <p:blipFill>
              <a:blip r:embed="rId8"/>
              <a:stretch>
                <a:fillRect/>
              </a:stretch>
            </p:blipFill>
            <p:spPr>
              <a:xfrm>
                <a:off x="4385825" y="5070171"/>
                <a:ext cx="5313600" cy="52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CAE5786-95FC-4279-B72E-C92CC844AE59}"/>
                  </a:ext>
                </a:extLst>
              </p14:cNvPr>
              <p14:cNvContentPartPr/>
              <p14:nvPr/>
            </p14:nvContentPartPr>
            <p14:xfrm>
              <a:off x="4279625" y="6226491"/>
              <a:ext cx="5467320" cy="409680"/>
            </p14:xfrm>
          </p:contentPart>
        </mc:Choice>
        <mc:Fallback xmlns="">
          <p:pic>
            <p:nvPicPr>
              <p:cNvPr id="10" name="Ink 9">
                <a:extLst>
                  <a:ext uri="{FF2B5EF4-FFF2-40B4-BE49-F238E27FC236}">
                    <a16:creationId xmlns:a16="http://schemas.microsoft.com/office/drawing/2014/main" id="{3CAE5786-95FC-4279-B72E-C92CC844AE59}"/>
                  </a:ext>
                </a:extLst>
              </p:cNvPr>
              <p:cNvPicPr/>
              <p:nvPr/>
            </p:nvPicPr>
            <p:blipFill>
              <a:blip r:embed="rId10"/>
              <a:stretch>
                <a:fillRect/>
              </a:stretch>
            </p:blipFill>
            <p:spPr>
              <a:xfrm>
                <a:off x="4225625" y="6118851"/>
                <a:ext cx="5574960" cy="625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2C80C5E4-C1BD-487A-B0D0-0CA2D3C1FCDA}"/>
                  </a:ext>
                </a:extLst>
              </p14:cNvPr>
              <p14:cNvContentPartPr/>
              <p14:nvPr/>
            </p14:nvContentPartPr>
            <p14:xfrm>
              <a:off x="3225490" y="1890110"/>
              <a:ext cx="7815240" cy="488520"/>
            </p14:xfrm>
          </p:contentPart>
        </mc:Choice>
        <mc:Fallback xmlns="">
          <p:pic>
            <p:nvPicPr>
              <p:cNvPr id="11" name="Ink 10">
                <a:extLst>
                  <a:ext uri="{FF2B5EF4-FFF2-40B4-BE49-F238E27FC236}">
                    <a16:creationId xmlns:a16="http://schemas.microsoft.com/office/drawing/2014/main" id="{2C80C5E4-C1BD-487A-B0D0-0CA2D3C1FCDA}"/>
                  </a:ext>
                </a:extLst>
              </p:cNvPr>
              <p:cNvPicPr/>
              <p:nvPr/>
            </p:nvPicPr>
            <p:blipFill>
              <a:blip r:embed="rId12"/>
              <a:stretch>
                <a:fillRect/>
              </a:stretch>
            </p:blipFill>
            <p:spPr>
              <a:xfrm>
                <a:off x="3171490" y="1782110"/>
                <a:ext cx="7922880" cy="704160"/>
              </a:xfrm>
              <a:prstGeom prst="rect">
                <a:avLst/>
              </a:prstGeom>
            </p:spPr>
          </p:pic>
        </mc:Fallback>
      </mc:AlternateContent>
    </p:spTree>
    <p:extLst>
      <p:ext uri="{BB962C8B-B14F-4D97-AF65-F5344CB8AC3E}">
        <p14:creationId xmlns:p14="http://schemas.microsoft.com/office/powerpoint/2010/main" val="29928303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6ADA-D8A5-56CC-ACBE-F30775FC7BF1}"/>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DB4DFC8-D8FB-1469-6B4F-EA3ADA0BDB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718" y="716523"/>
            <a:ext cx="10213692" cy="5693242"/>
          </a:xfrm>
        </p:spPr>
      </p:pic>
      <p:sp>
        <p:nvSpPr>
          <p:cNvPr id="4" name="Date Placeholder 3">
            <a:extLst>
              <a:ext uri="{FF2B5EF4-FFF2-40B4-BE49-F238E27FC236}">
                <a16:creationId xmlns:a16="http://schemas.microsoft.com/office/drawing/2014/main" id="{1725C8C0-D00F-94AD-2100-1BA8D7D05EBC}"/>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D5A953E2-4FDF-3180-D876-940647032697}"/>
              </a:ext>
            </a:extLst>
          </p:cNvPr>
          <p:cNvSpPr>
            <a:spLocks noGrp="1"/>
          </p:cNvSpPr>
          <p:nvPr>
            <p:ph type="sldNum" sz="quarter" idx="12"/>
          </p:nvPr>
        </p:nvSpPr>
        <p:spPr/>
        <p:txBody>
          <a:bodyPr/>
          <a:lstStyle/>
          <a:p>
            <a:pPr>
              <a:defRPr/>
            </a:pPr>
            <a:fld id="{FF31D7A4-D898-45EE-A852-C051C11014A8}" type="slidenum">
              <a:rPr lang="ar-SA" altLang="en-US" smtClean="0"/>
              <a:pPr>
                <a:defRPr/>
              </a:pPr>
              <a:t>70</a:t>
            </a:fld>
            <a:endParaRPr lang="en-US" altLang="en-US"/>
          </a:p>
        </p:txBody>
      </p:sp>
    </p:spTree>
    <p:extLst>
      <p:ext uri="{BB962C8B-B14F-4D97-AF65-F5344CB8AC3E}">
        <p14:creationId xmlns:p14="http://schemas.microsoft.com/office/powerpoint/2010/main" val="129867376"/>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BD2A0-4105-6FF3-E19D-8FF1CDBDF3C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4F84140-AF05-DC20-EE82-289F2BC3FE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471" y="448467"/>
            <a:ext cx="10387706" cy="5988191"/>
          </a:xfrm>
        </p:spPr>
      </p:pic>
      <p:sp>
        <p:nvSpPr>
          <p:cNvPr id="4" name="Date Placeholder 3">
            <a:extLst>
              <a:ext uri="{FF2B5EF4-FFF2-40B4-BE49-F238E27FC236}">
                <a16:creationId xmlns:a16="http://schemas.microsoft.com/office/drawing/2014/main" id="{3ED7D8C0-EFD2-4247-0E8A-3B024CE7257A}"/>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6AE506B9-60C8-7F51-002A-3A0FA84CEAD1}"/>
              </a:ext>
            </a:extLst>
          </p:cNvPr>
          <p:cNvSpPr>
            <a:spLocks noGrp="1"/>
          </p:cNvSpPr>
          <p:nvPr>
            <p:ph type="sldNum" sz="quarter" idx="12"/>
          </p:nvPr>
        </p:nvSpPr>
        <p:spPr/>
        <p:txBody>
          <a:bodyPr/>
          <a:lstStyle/>
          <a:p>
            <a:pPr>
              <a:defRPr/>
            </a:pPr>
            <a:fld id="{FF31D7A4-D898-45EE-A852-C051C11014A8}" type="slidenum">
              <a:rPr lang="ar-SA" altLang="en-US" smtClean="0"/>
              <a:pPr>
                <a:defRPr/>
              </a:pPr>
              <a:t>71</a:t>
            </a:fld>
            <a:endParaRPr lang="en-US" altLang="en-US"/>
          </a:p>
        </p:txBody>
      </p:sp>
    </p:spTree>
    <p:extLst>
      <p:ext uri="{BB962C8B-B14F-4D97-AF65-F5344CB8AC3E}">
        <p14:creationId xmlns:p14="http://schemas.microsoft.com/office/powerpoint/2010/main" val="3807473125"/>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DB07-FD34-58C7-728E-CFFFACBCF717}"/>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A044B37-56D4-5328-F3F5-277A85430E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435" y="618518"/>
            <a:ext cx="10209741" cy="5809176"/>
          </a:xfrm>
        </p:spPr>
      </p:pic>
      <p:sp>
        <p:nvSpPr>
          <p:cNvPr id="4" name="Date Placeholder 3">
            <a:extLst>
              <a:ext uri="{FF2B5EF4-FFF2-40B4-BE49-F238E27FC236}">
                <a16:creationId xmlns:a16="http://schemas.microsoft.com/office/drawing/2014/main" id="{869B794B-5FEC-F7C8-3964-420E0F41213D}"/>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48A6DB00-4BBB-C373-44C7-6A9A56D75058}"/>
              </a:ext>
            </a:extLst>
          </p:cNvPr>
          <p:cNvSpPr>
            <a:spLocks noGrp="1"/>
          </p:cNvSpPr>
          <p:nvPr>
            <p:ph type="sldNum" sz="quarter" idx="12"/>
          </p:nvPr>
        </p:nvSpPr>
        <p:spPr/>
        <p:txBody>
          <a:bodyPr/>
          <a:lstStyle/>
          <a:p>
            <a:pPr>
              <a:defRPr/>
            </a:pPr>
            <a:fld id="{FF31D7A4-D898-45EE-A852-C051C11014A8}" type="slidenum">
              <a:rPr lang="ar-SA" altLang="en-US" smtClean="0"/>
              <a:pPr>
                <a:defRPr/>
              </a:pPr>
              <a:t>72</a:t>
            </a:fld>
            <a:endParaRPr lang="en-US" altLang="en-US"/>
          </a:p>
        </p:txBody>
      </p:sp>
    </p:spTree>
    <p:extLst>
      <p:ext uri="{BB962C8B-B14F-4D97-AF65-F5344CB8AC3E}">
        <p14:creationId xmlns:p14="http://schemas.microsoft.com/office/powerpoint/2010/main" val="1268098985"/>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FF73-238A-522C-33C6-AAED0FAB3DE7}"/>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25E6006B-2A40-F473-52D4-A3C89E205541}"/>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5FB2ACCB-7AF3-1418-CDAE-5B82E69C7578}"/>
              </a:ext>
            </a:extLst>
          </p:cNvPr>
          <p:cNvSpPr>
            <a:spLocks noGrp="1"/>
          </p:cNvSpPr>
          <p:nvPr>
            <p:ph type="sldNum" sz="quarter" idx="12"/>
          </p:nvPr>
        </p:nvSpPr>
        <p:spPr/>
        <p:txBody>
          <a:bodyPr/>
          <a:lstStyle/>
          <a:p>
            <a:pPr>
              <a:defRPr/>
            </a:pPr>
            <a:fld id="{FF31D7A4-D898-45EE-A852-C051C11014A8}" type="slidenum">
              <a:rPr lang="ar-SA" altLang="en-US" smtClean="0"/>
              <a:pPr>
                <a:defRPr/>
              </a:pPr>
              <a:t>73</a:t>
            </a:fld>
            <a:endParaRPr lang="en-US" altLang="en-US"/>
          </a:p>
        </p:txBody>
      </p:sp>
      <p:pic>
        <p:nvPicPr>
          <p:cNvPr id="15" name="Content Placeholder 14">
            <a:extLst>
              <a:ext uri="{FF2B5EF4-FFF2-40B4-BE49-F238E27FC236}">
                <a16:creationId xmlns:a16="http://schemas.microsoft.com/office/drawing/2014/main" id="{1745A0C4-81EC-771F-C5A2-D4DE8F4AA1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609599"/>
            <a:ext cx="9905997" cy="5853954"/>
          </a:xfrm>
        </p:spPr>
      </p:pic>
    </p:spTree>
    <p:extLst>
      <p:ext uri="{BB962C8B-B14F-4D97-AF65-F5344CB8AC3E}">
        <p14:creationId xmlns:p14="http://schemas.microsoft.com/office/powerpoint/2010/main" val="2707533694"/>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C8B8-15F0-A3AF-53F5-972E8AE7FF1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C5010B23-CDDA-0E4A-59EE-23A0818C5C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6119" y="618517"/>
            <a:ext cx="10061292" cy="5943647"/>
          </a:xfrm>
        </p:spPr>
      </p:pic>
      <p:sp>
        <p:nvSpPr>
          <p:cNvPr id="4" name="Date Placeholder 3">
            <a:extLst>
              <a:ext uri="{FF2B5EF4-FFF2-40B4-BE49-F238E27FC236}">
                <a16:creationId xmlns:a16="http://schemas.microsoft.com/office/drawing/2014/main" id="{A9DEACA8-F4A7-317E-31B7-2CBDA14763D1}"/>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B20559DA-348F-82EC-323F-58B3D84AD007}"/>
              </a:ext>
            </a:extLst>
          </p:cNvPr>
          <p:cNvSpPr>
            <a:spLocks noGrp="1"/>
          </p:cNvSpPr>
          <p:nvPr>
            <p:ph type="sldNum" sz="quarter" idx="12"/>
          </p:nvPr>
        </p:nvSpPr>
        <p:spPr/>
        <p:txBody>
          <a:bodyPr/>
          <a:lstStyle/>
          <a:p>
            <a:pPr>
              <a:defRPr/>
            </a:pPr>
            <a:fld id="{FF31D7A4-D898-45EE-A852-C051C11014A8}" type="slidenum">
              <a:rPr lang="ar-SA" altLang="en-US" smtClean="0"/>
              <a:pPr>
                <a:defRPr/>
              </a:pPr>
              <a:t>74</a:t>
            </a:fld>
            <a:endParaRPr lang="en-US" altLang="en-US"/>
          </a:p>
        </p:txBody>
      </p:sp>
    </p:spTree>
    <p:extLst>
      <p:ext uri="{BB962C8B-B14F-4D97-AF65-F5344CB8AC3E}">
        <p14:creationId xmlns:p14="http://schemas.microsoft.com/office/powerpoint/2010/main" val="1457926819"/>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3181A-17A9-6F2C-338D-C136517736A2}"/>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254AD9F6-CA80-21E2-32BF-B1CE9C5F2B7F}"/>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91F1BC0C-827A-53B9-86AC-8FEF4EDD987C}"/>
              </a:ext>
            </a:extLst>
          </p:cNvPr>
          <p:cNvSpPr>
            <a:spLocks noGrp="1"/>
          </p:cNvSpPr>
          <p:nvPr>
            <p:ph type="sldNum" sz="quarter" idx="12"/>
          </p:nvPr>
        </p:nvSpPr>
        <p:spPr/>
        <p:txBody>
          <a:bodyPr/>
          <a:lstStyle/>
          <a:p>
            <a:pPr>
              <a:defRPr/>
            </a:pPr>
            <a:fld id="{FF31D7A4-D898-45EE-A852-C051C11014A8}" type="slidenum">
              <a:rPr lang="ar-SA" altLang="en-US" smtClean="0"/>
              <a:pPr>
                <a:defRPr/>
              </a:pPr>
              <a:t>75</a:t>
            </a:fld>
            <a:endParaRPr lang="en-US" altLang="en-US"/>
          </a:p>
        </p:txBody>
      </p:sp>
      <p:pic>
        <p:nvPicPr>
          <p:cNvPr id="15" name="Content Placeholder 14">
            <a:extLst>
              <a:ext uri="{FF2B5EF4-FFF2-40B4-BE49-F238E27FC236}">
                <a16:creationId xmlns:a16="http://schemas.microsoft.com/office/drawing/2014/main" id="{AA59E51E-5A55-88FF-869F-1196D88727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941" y="618517"/>
            <a:ext cx="10016469" cy="5791247"/>
          </a:xfrm>
        </p:spPr>
      </p:pic>
    </p:spTree>
    <p:extLst>
      <p:ext uri="{BB962C8B-B14F-4D97-AF65-F5344CB8AC3E}">
        <p14:creationId xmlns:p14="http://schemas.microsoft.com/office/powerpoint/2010/main" val="1864434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A68F-DCB5-9720-5E59-B93B3F4C2F21}"/>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97BA47A8-7CC7-A759-ACA4-6A421BF7D73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C548974F-0BFF-6A0A-D90C-A59F4A6339DB}"/>
              </a:ext>
            </a:extLst>
          </p:cNvPr>
          <p:cNvSpPr>
            <a:spLocks noGrp="1"/>
          </p:cNvSpPr>
          <p:nvPr>
            <p:ph type="sldNum" sz="quarter" idx="12"/>
          </p:nvPr>
        </p:nvSpPr>
        <p:spPr/>
        <p:txBody>
          <a:bodyPr/>
          <a:lstStyle/>
          <a:p>
            <a:pPr>
              <a:defRPr/>
            </a:pPr>
            <a:fld id="{FF31D7A4-D898-45EE-A852-C051C11014A8}" type="slidenum">
              <a:rPr lang="ar-SA" altLang="en-US" smtClean="0"/>
              <a:pPr>
                <a:defRPr/>
              </a:pPr>
              <a:t>76</a:t>
            </a:fld>
            <a:endParaRPr lang="en-US" altLang="en-US"/>
          </a:p>
        </p:txBody>
      </p:sp>
      <p:pic>
        <p:nvPicPr>
          <p:cNvPr id="11" name="Content Placeholder 10">
            <a:extLst>
              <a:ext uri="{FF2B5EF4-FFF2-40B4-BE49-F238E27FC236}">
                <a16:creationId xmlns:a16="http://schemas.microsoft.com/office/drawing/2014/main" id="{994296A6-8D14-E1BF-386D-6C0765EA05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618517"/>
            <a:ext cx="10285410" cy="5719529"/>
          </a:xfrm>
        </p:spPr>
      </p:pic>
    </p:spTree>
    <p:extLst>
      <p:ext uri="{BB962C8B-B14F-4D97-AF65-F5344CB8AC3E}">
        <p14:creationId xmlns:p14="http://schemas.microsoft.com/office/powerpoint/2010/main" val="4145028272"/>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7A81-8ED7-938C-D383-F7052B29449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CB351B8-08AB-4549-52C4-35BD6B0789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259" y="546194"/>
            <a:ext cx="10201601" cy="5953218"/>
          </a:xfrm>
        </p:spPr>
      </p:pic>
      <p:sp>
        <p:nvSpPr>
          <p:cNvPr id="4" name="Date Placeholder 3">
            <a:extLst>
              <a:ext uri="{FF2B5EF4-FFF2-40B4-BE49-F238E27FC236}">
                <a16:creationId xmlns:a16="http://schemas.microsoft.com/office/drawing/2014/main" id="{387A8A2D-6BA1-B5F3-217B-A5B5EEF7E93D}"/>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98BA6D43-FB3A-9E65-B2B3-51B74969F6A0}"/>
              </a:ext>
            </a:extLst>
          </p:cNvPr>
          <p:cNvSpPr>
            <a:spLocks noGrp="1"/>
          </p:cNvSpPr>
          <p:nvPr>
            <p:ph type="sldNum" sz="quarter" idx="12"/>
          </p:nvPr>
        </p:nvSpPr>
        <p:spPr/>
        <p:txBody>
          <a:bodyPr/>
          <a:lstStyle/>
          <a:p>
            <a:pPr>
              <a:defRPr/>
            </a:pPr>
            <a:fld id="{FF31D7A4-D898-45EE-A852-C051C11014A8}" type="slidenum">
              <a:rPr lang="ar-SA" altLang="en-US" smtClean="0"/>
              <a:pPr>
                <a:defRPr/>
              </a:pPr>
              <a:t>77</a:t>
            </a:fld>
            <a:endParaRPr lang="en-US" altLang="en-US"/>
          </a:p>
        </p:txBody>
      </p:sp>
    </p:spTree>
    <p:extLst>
      <p:ext uri="{BB962C8B-B14F-4D97-AF65-F5344CB8AC3E}">
        <p14:creationId xmlns:p14="http://schemas.microsoft.com/office/powerpoint/2010/main" val="3578733715"/>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D408-44D7-EF4D-5477-DFE49C167E8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8F245D9-2745-3A3E-5E87-D374DE7B09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2" y="618517"/>
            <a:ext cx="9905998" cy="5871929"/>
          </a:xfrm>
        </p:spPr>
      </p:pic>
      <p:sp>
        <p:nvSpPr>
          <p:cNvPr id="4" name="Date Placeholder 3">
            <a:extLst>
              <a:ext uri="{FF2B5EF4-FFF2-40B4-BE49-F238E27FC236}">
                <a16:creationId xmlns:a16="http://schemas.microsoft.com/office/drawing/2014/main" id="{EF4379F4-6B26-DF62-165E-C173A892FA33}"/>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3194D8A-565C-0CED-1C9E-DB9ED5BE527E}"/>
              </a:ext>
            </a:extLst>
          </p:cNvPr>
          <p:cNvSpPr>
            <a:spLocks noGrp="1"/>
          </p:cNvSpPr>
          <p:nvPr>
            <p:ph type="sldNum" sz="quarter" idx="12"/>
          </p:nvPr>
        </p:nvSpPr>
        <p:spPr/>
        <p:txBody>
          <a:bodyPr/>
          <a:lstStyle/>
          <a:p>
            <a:pPr>
              <a:defRPr/>
            </a:pPr>
            <a:fld id="{FF31D7A4-D898-45EE-A852-C051C11014A8}" type="slidenum">
              <a:rPr lang="ar-SA" altLang="en-US" smtClean="0"/>
              <a:pPr>
                <a:defRPr/>
              </a:pPr>
              <a:t>78</a:t>
            </a:fld>
            <a:endParaRPr lang="en-US" altLang="en-US"/>
          </a:p>
        </p:txBody>
      </p:sp>
    </p:spTree>
    <p:extLst>
      <p:ext uri="{BB962C8B-B14F-4D97-AF65-F5344CB8AC3E}">
        <p14:creationId xmlns:p14="http://schemas.microsoft.com/office/powerpoint/2010/main" val="1275819056"/>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4DEA-6583-3B22-8D29-B93B026E8CD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AF59DAF-F511-DE17-A290-B0B8E9E39A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1" y="618517"/>
            <a:ext cx="10133010" cy="5692635"/>
          </a:xfrm>
        </p:spPr>
      </p:pic>
      <p:sp>
        <p:nvSpPr>
          <p:cNvPr id="4" name="Date Placeholder 3">
            <a:extLst>
              <a:ext uri="{FF2B5EF4-FFF2-40B4-BE49-F238E27FC236}">
                <a16:creationId xmlns:a16="http://schemas.microsoft.com/office/drawing/2014/main" id="{BFA14FFA-3C40-6A65-3281-5007CC70FED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F148C078-9C3F-957F-B6D1-D302F5BFA221}"/>
              </a:ext>
            </a:extLst>
          </p:cNvPr>
          <p:cNvSpPr>
            <a:spLocks noGrp="1"/>
          </p:cNvSpPr>
          <p:nvPr>
            <p:ph type="sldNum" sz="quarter" idx="12"/>
          </p:nvPr>
        </p:nvSpPr>
        <p:spPr/>
        <p:txBody>
          <a:bodyPr/>
          <a:lstStyle/>
          <a:p>
            <a:pPr>
              <a:defRPr/>
            </a:pPr>
            <a:fld id="{FF31D7A4-D898-45EE-A852-C051C11014A8}" type="slidenum">
              <a:rPr lang="ar-SA" altLang="en-US" smtClean="0"/>
              <a:pPr>
                <a:defRPr/>
              </a:pPr>
              <a:t>79</a:t>
            </a:fld>
            <a:endParaRPr lang="en-US" altLang="en-US"/>
          </a:p>
        </p:txBody>
      </p:sp>
    </p:spTree>
    <p:extLst>
      <p:ext uri="{BB962C8B-B14F-4D97-AF65-F5344CB8AC3E}">
        <p14:creationId xmlns:p14="http://schemas.microsoft.com/office/powerpoint/2010/main" val="8841412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A7B7B-D901-4ACD-932A-D6BFD9DB579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30345A9-E12A-466D-B621-6C3771F5C5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4509" y="73890"/>
            <a:ext cx="12899543" cy="7638473"/>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B9AC29D-EDF9-47F4-8375-90902927F1CC}"/>
                  </a:ext>
                </a:extLst>
              </p14:cNvPr>
              <p14:cNvContentPartPr/>
              <p14:nvPr/>
            </p14:nvContentPartPr>
            <p14:xfrm>
              <a:off x="3705967" y="199236"/>
              <a:ext cx="6408720" cy="965160"/>
            </p14:xfrm>
          </p:contentPart>
        </mc:Choice>
        <mc:Fallback xmlns="">
          <p:pic>
            <p:nvPicPr>
              <p:cNvPr id="3" name="Ink 2">
                <a:extLst>
                  <a:ext uri="{FF2B5EF4-FFF2-40B4-BE49-F238E27FC236}">
                    <a16:creationId xmlns:a16="http://schemas.microsoft.com/office/drawing/2014/main" id="{9B9AC29D-EDF9-47F4-8375-90902927F1CC}"/>
                  </a:ext>
                </a:extLst>
              </p:cNvPr>
              <p:cNvPicPr/>
              <p:nvPr/>
            </p:nvPicPr>
            <p:blipFill>
              <a:blip r:embed="rId4"/>
              <a:stretch>
                <a:fillRect/>
              </a:stretch>
            </p:blipFill>
            <p:spPr>
              <a:xfrm>
                <a:off x="3652327" y="91236"/>
                <a:ext cx="6516360" cy="1180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EE168DF-46C5-4097-B55B-C9D0C29D1224}"/>
                  </a:ext>
                </a:extLst>
              </p14:cNvPr>
              <p14:cNvContentPartPr/>
              <p14:nvPr/>
            </p14:nvContentPartPr>
            <p14:xfrm>
              <a:off x="5497687" y="2618076"/>
              <a:ext cx="4302720" cy="516600"/>
            </p14:xfrm>
          </p:contentPart>
        </mc:Choice>
        <mc:Fallback xmlns="">
          <p:pic>
            <p:nvPicPr>
              <p:cNvPr id="4" name="Ink 3">
                <a:extLst>
                  <a:ext uri="{FF2B5EF4-FFF2-40B4-BE49-F238E27FC236}">
                    <a16:creationId xmlns:a16="http://schemas.microsoft.com/office/drawing/2014/main" id="{2EE168DF-46C5-4097-B55B-C9D0C29D1224}"/>
                  </a:ext>
                </a:extLst>
              </p:cNvPr>
              <p:cNvPicPr/>
              <p:nvPr/>
            </p:nvPicPr>
            <p:blipFill>
              <a:blip r:embed="rId6"/>
              <a:stretch>
                <a:fillRect/>
              </a:stretch>
            </p:blipFill>
            <p:spPr>
              <a:xfrm>
                <a:off x="5444047" y="2510076"/>
                <a:ext cx="4410360" cy="732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5D94E5E-F8EF-4F74-A4BC-62F35A1D92F2}"/>
                  </a:ext>
                </a:extLst>
              </p14:cNvPr>
              <p14:cNvContentPartPr/>
              <p14:nvPr/>
            </p14:nvContentPartPr>
            <p14:xfrm>
              <a:off x="4523527" y="2373996"/>
              <a:ext cx="5470920" cy="883440"/>
            </p14:xfrm>
          </p:contentPart>
        </mc:Choice>
        <mc:Fallback xmlns="">
          <p:pic>
            <p:nvPicPr>
              <p:cNvPr id="6" name="Ink 5">
                <a:extLst>
                  <a:ext uri="{FF2B5EF4-FFF2-40B4-BE49-F238E27FC236}">
                    <a16:creationId xmlns:a16="http://schemas.microsoft.com/office/drawing/2014/main" id="{95D94E5E-F8EF-4F74-A4BC-62F35A1D92F2}"/>
                  </a:ext>
                </a:extLst>
              </p:cNvPr>
              <p:cNvPicPr/>
              <p:nvPr/>
            </p:nvPicPr>
            <p:blipFill>
              <a:blip r:embed="rId8"/>
              <a:stretch>
                <a:fillRect/>
              </a:stretch>
            </p:blipFill>
            <p:spPr>
              <a:xfrm>
                <a:off x="4469887" y="2265996"/>
                <a:ext cx="5578560" cy="1099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7BEC204F-3767-4E29-8132-FD5CCD76403C}"/>
                  </a:ext>
                </a:extLst>
              </p14:cNvPr>
              <p14:cNvContentPartPr/>
              <p14:nvPr/>
            </p14:nvContentPartPr>
            <p14:xfrm>
              <a:off x="-1948913" y="2382636"/>
              <a:ext cx="360" cy="360"/>
            </p14:xfrm>
          </p:contentPart>
        </mc:Choice>
        <mc:Fallback xmlns="">
          <p:pic>
            <p:nvPicPr>
              <p:cNvPr id="7" name="Ink 6">
                <a:extLst>
                  <a:ext uri="{FF2B5EF4-FFF2-40B4-BE49-F238E27FC236}">
                    <a16:creationId xmlns:a16="http://schemas.microsoft.com/office/drawing/2014/main" id="{7BEC204F-3767-4E29-8132-FD5CCD76403C}"/>
                  </a:ext>
                </a:extLst>
              </p:cNvPr>
              <p:cNvPicPr/>
              <p:nvPr/>
            </p:nvPicPr>
            <p:blipFill>
              <a:blip r:embed="rId10"/>
              <a:stretch>
                <a:fillRect/>
              </a:stretch>
            </p:blipFill>
            <p:spPr>
              <a:xfrm>
                <a:off x="-2002913" y="2274996"/>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DFEDE0DB-A827-409B-A631-66E6622A757C}"/>
                  </a:ext>
                </a:extLst>
              </p14:cNvPr>
              <p14:cNvContentPartPr/>
              <p14:nvPr/>
            </p14:nvContentPartPr>
            <p14:xfrm>
              <a:off x="2901367" y="4513476"/>
              <a:ext cx="6482880" cy="687240"/>
            </p14:xfrm>
          </p:contentPart>
        </mc:Choice>
        <mc:Fallback xmlns="">
          <p:pic>
            <p:nvPicPr>
              <p:cNvPr id="9" name="Ink 8">
                <a:extLst>
                  <a:ext uri="{FF2B5EF4-FFF2-40B4-BE49-F238E27FC236}">
                    <a16:creationId xmlns:a16="http://schemas.microsoft.com/office/drawing/2014/main" id="{DFEDE0DB-A827-409B-A631-66E6622A757C}"/>
                  </a:ext>
                </a:extLst>
              </p:cNvPr>
              <p:cNvPicPr/>
              <p:nvPr/>
            </p:nvPicPr>
            <p:blipFill>
              <a:blip r:embed="rId12"/>
              <a:stretch>
                <a:fillRect/>
              </a:stretch>
            </p:blipFill>
            <p:spPr>
              <a:xfrm>
                <a:off x="2847727" y="4405836"/>
                <a:ext cx="6590520" cy="902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9EEE32AA-DBF0-4B8C-8951-1D1B6D9BC897}"/>
                  </a:ext>
                </a:extLst>
              </p14:cNvPr>
              <p14:cNvContentPartPr/>
              <p14:nvPr/>
            </p14:nvContentPartPr>
            <p14:xfrm>
              <a:off x="4176847" y="5583036"/>
              <a:ext cx="5002920" cy="714960"/>
            </p14:xfrm>
          </p:contentPart>
        </mc:Choice>
        <mc:Fallback xmlns="">
          <p:pic>
            <p:nvPicPr>
              <p:cNvPr id="10" name="Ink 9">
                <a:extLst>
                  <a:ext uri="{FF2B5EF4-FFF2-40B4-BE49-F238E27FC236}">
                    <a16:creationId xmlns:a16="http://schemas.microsoft.com/office/drawing/2014/main" id="{9EEE32AA-DBF0-4B8C-8951-1D1B6D9BC897}"/>
                  </a:ext>
                </a:extLst>
              </p:cNvPr>
              <p:cNvPicPr/>
              <p:nvPr/>
            </p:nvPicPr>
            <p:blipFill>
              <a:blip r:embed="rId14"/>
              <a:stretch>
                <a:fillRect/>
              </a:stretch>
            </p:blipFill>
            <p:spPr>
              <a:xfrm>
                <a:off x="4122847" y="5475036"/>
                <a:ext cx="5110560" cy="93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9A3D996A-EAB2-4A3C-8F50-E67328473976}"/>
                  </a:ext>
                </a:extLst>
              </p14:cNvPr>
              <p14:cNvContentPartPr/>
              <p14:nvPr/>
            </p14:nvContentPartPr>
            <p14:xfrm>
              <a:off x="7385527" y="5655396"/>
              <a:ext cx="1978560" cy="178200"/>
            </p14:xfrm>
          </p:contentPart>
        </mc:Choice>
        <mc:Fallback xmlns="">
          <p:pic>
            <p:nvPicPr>
              <p:cNvPr id="11" name="Ink 10">
                <a:extLst>
                  <a:ext uri="{FF2B5EF4-FFF2-40B4-BE49-F238E27FC236}">
                    <a16:creationId xmlns:a16="http://schemas.microsoft.com/office/drawing/2014/main" id="{9A3D996A-EAB2-4A3C-8F50-E67328473976}"/>
                  </a:ext>
                </a:extLst>
              </p:cNvPr>
              <p:cNvPicPr/>
              <p:nvPr/>
            </p:nvPicPr>
            <p:blipFill>
              <a:blip r:embed="rId16"/>
              <a:stretch>
                <a:fillRect/>
              </a:stretch>
            </p:blipFill>
            <p:spPr>
              <a:xfrm>
                <a:off x="7331887" y="5547756"/>
                <a:ext cx="2086200" cy="393840"/>
              </a:xfrm>
              <a:prstGeom prst="rect">
                <a:avLst/>
              </a:prstGeom>
            </p:spPr>
          </p:pic>
        </mc:Fallback>
      </mc:AlternateContent>
    </p:spTree>
    <p:extLst>
      <p:ext uri="{BB962C8B-B14F-4D97-AF65-F5344CB8AC3E}">
        <p14:creationId xmlns:p14="http://schemas.microsoft.com/office/powerpoint/2010/main" val="874862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EE84-0478-6361-D175-F92BEAF67F1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C41C40F-CAB3-7BC4-7BA2-B256FF975A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5083" y="618517"/>
            <a:ext cx="10052328" cy="5629881"/>
          </a:xfrm>
        </p:spPr>
      </p:pic>
      <p:sp>
        <p:nvSpPr>
          <p:cNvPr id="4" name="Date Placeholder 3">
            <a:extLst>
              <a:ext uri="{FF2B5EF4-FFF2-40B4-BE49-F238E27FC236}">
                <a16:creationId xmlns:a16="http://schemas.microsoft.com/office/drawing/2014/main" id="{1E77D9D6-2033-951A-32BF-BBC14566ADE8}"/>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8ED8F166-223C-74C3-AC42-41EAD91BBB36}"/>
              </a:ext>
            </a:extLst>
          </p:cNvPr>
          <p:cNvSpPr>
            <a:spLocks noGrp="1"/>
          </p:cNvSpPr>
          <p:nvPr>
            <p:ph type="sldNum" sz="quarter" idx="12"/>
          </p:nvPr>
        </p:nvSpPr>
        <p:spPr/>
        <p:txBody>
          <a:bodyPr/>
          <a:lstStyle/>
          <a:p>
            <a:pPr>
              <a:defRPr/>
            </a:pPr>
            <a:fld id="{FF31D7A4-D898-45EE-A852-C051C11014A8}" type="slidenum">
              <a:rPr lang="ar-SA" altLang="en-US" smtClean="0"/>
              <a:pPr>
                <a:defRPr/>
              </a:pPr>
              <a:t>80</a:t>
            </a:fld>
            <a:endParaRPr lang="en-US" altLang="en-US"/>
          </a:p>
        </p:txBody>
      </p:sp>
    </p:spTree>
    <p:extLst>
      <p:ext uri="{BB962C8B-B14F-4D97-AF65-F5344CB8AC3E}">
        <p14:creationId xmlns:p14="http://schemas.microsoft.com/office/powerpoint/2010/main" val="2798174827"/>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2D88-14C9-2A0B-9EF4-DB5BA8DFFDB6}"/>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3E435940-AD3B-4F5E-7B03-D8A28C30BCF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A647FEB7-5302-A2EF-E182-464A6EAE8015}"/>
              </a:ext>
            </a:extLst>
          </p:cNvPr>
          <p:cNvSpPr>
            <a:spLocks noGrp="1"/>
          </p:cNvSpPr>
          <p:nvPr>
            <p:ph type="sldNum" sz="quarter" idx="12"/>
          </p:nvPr>
        </p:nvSpPr>
        <p:spPr/>
        <p:txBody>
          <a:bodyPr/>
          <a:lstStyle/>
          <a:p>
            <a:pPr>
              <a:defRPr/>
            </a:pPr>
            <a:fld id="{FF31D7A4-D898-45EE-A852-C051C11014A8}" type="slidenum">
              <a:rPr lang="ar-SA" altLang="en-US" smtClean="0"/>
              <a:pPr>
                <a:defRPr/>
              </a:pPr>
              <a:t>81</a:t>
            </a:fld>
            <a:endParaRPr lang="en-US" altLang="en-US"/>
          </a:p>
        </p:txBody>
      </p:sp>
      <p:pic>
        <p:nvPicPr>
          <p:cNvPr id="15" name="Content Placeholder 14">
            <a:extLst>
              <a:ext uri="{FF2B5EF4-FFF2-40B4-BE49-F238E27FC236}">
                <a16:creationId xmlns:a16="http://schemas.microsoft.com/office/drawing/2014/main" id="{CE3DA847-362A-8FFC-0D97-412C7ED4C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541" y="609598"/>
            <a:ext cx="10168869" cy="5844989"/>
          </a:xfrm>
        </p:spPr>
      </p:pic>
    </p:spTree>
    <p:extLst>
      <p:ext uri="{BB962C8B-B14F-4D97-AF65-F5344CB8AC3E}">
        <p14:creationId xmlns:p14="http://schemas.microsoft.com/office/powerpoint/2010/main" val="1222231564"/>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9A6F-38CA-ED1C-1116-41FDD2A7EF9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711394A-79E5-F0B5-97D3-F56028872B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2" y="618517"/>
            <a:ext cx="9905998" cy="5800211"/>
          </a:xfrm>
        </p:spPr>
      </p:pic>
      <p:sp>
        <p:nvSpPr>
          <p:cNvPr id="4" name="Date Placeholder 3">
            <a:extLst>
              <a:ext uri="{FF2B5EF4-FFF2-40B4-BE49-F238E27FC236}">
                <a16:creationId xmlns:a16="http://schemas.microsoft.com/office/drawing/2014/main" id="{AA667A1C-DE49-E70C-FAE1-F6734FF8337E}"/>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81AA59B1-CEF3-7D30-2932-AC489BA8AA7C}"/>
              </a:ext>
            </a:extLst>
          </p:cNvPr>
          <p:cNvSpPr>
            <a:spLocks noGrp="1"/>
          </p:cNvSpPr>
          <p:nvPr>
            <p:ph type="sldNum" sz="quarter" idx="12"/>
          </p:nvPr>
        </p:nvSpPr>
        <p:spPr/>
        <p:txBody>
          <a:bodyPr/>
          <a:lstStyle/>
          <a:p>
            <a:pPr>
              <a:defRPr/>
            </a:pPr>
            <a:fld id="{FF31D7A4-D898-45EE-A852-C051C11014A8}" type="slidenum">
              <a:rPr lang="ar-SA" altLang="en-US" smtClean="0"/>
              <a:pPr>
                <a:defRPr/>
              </a:pPr>
              <a:t>82</a:t>
            </a:fld>
            <a:endParaRPr lang="en-US" altLang="en-US"/>
          </a:p>
        </p:txBody>
      </p:sp>
    </p:spTree>
    <p:extLst>
      <p:ext uri="{BB962C8B-B14F-4D97-AF65-F5344CB8AC3E}">
        <p14:creationId xmlns:p14="http://schemas.microsoft.com/office/powerpoint/2010/main" val="3558647864"/>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1E989-A647-4F25-3540-2BFAE467FCC8}"/>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69F40728-ED76-0344-0496-E25053E15FFC}"/>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2CE4089F-2326-F43B-5F77-230BC1EEFA74}"/>
              </a:ext>
            </a:extLst>
          </p:cNvPr>
          <p:cNvSpPr>
            <a:spLocks noGrp="1"/>
          </p:cNvSpPr>
          <p:nvPr>
            <p:ph type="sldNum" sz="quarter" idx="12"/>
          </p:nvPr>
        </p:nvSpPr>
        <p:spPr/>
        <p:txBody>
          <a:bodyPr/>
          <a:lstStyle/>
          <a:p>
            <a:pPr>
              <a:defRPr/>
            </a:pPr>
            <a:fld id="{FF31D7A4-D898-45EE-A852-C051C11014A8}" type="slidenum">
              <a:rPr lang="ar-SA" altLang="en-US" smtClean="0"/>
              <a:pPr>
                <a:defRPr/>
              </a:pPr>
              <a:t>83</a:t>
            </a:fld>
            <a:endParaRPr lang="en-US" altLang="en-US"/>
          </a:p>
        </p:txBody>
      </p:sp>
      <p:pic>
        <p:nvPicPr>
          <p:cNvPr id="11" name="Content Placeholder 10">
            <a:extLst>
              <a:ext uri="{FF2B5EF4-FFF2-40B4-BE49-F238E27FC236}">
                <a16:creationId xmlns:a16="http://schemas.microsoft.com/office/drawing/2014/main" id="{D9F7D7EA-11B1-D1B7-C91E-116E645809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0612" y="609598"/>
            <a:ext cx="10374742" cy="5898777"/>
          </a:xfrm>
        </p:spPr>
      </p:pic>
    </p:spTree>
    <p:extLst>
      <p:ext uri="{BB962C8B-B14F-4D97-AF65-F5344CB8AC3E}">
        <p14:creationId xmlns:p14="http://schemas.microsoft.com/office/powerpoint/2010/main" val="2901705709"/>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2FF2-50A7-F08F-AFBC-2AEC8D9F55D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E4A64A7-4D88-6F9B-018A-206D55EE2C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2" y="609598"/>
            <a:ext cx="9905998" cy="5719483"/>
          </a:xfrm>
        </p:spPr>
      </p:pic>
      <p:sp>
        <p:nvSpPr>
          <p:cNvPr id="4" name="Date Placeholder 3">
            <a:extLst>
              <a:ext uri="{FF2B5EF4-FFF2-40B4-BE49-F238E27FC236}">
                <a16:creationId xmlns:a16="http://schemas.microsoft.com/office/drawing/2014/main" id="{E81053C0-4185-FD2C-8394-EFEE8015675C}"/>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373A07E5-1758-405B-349C-B41B43878C2D}"/>
              </a:ext>
            </a:extLst>
          </p:cNvPr>
          <p:cNvSpPr>
            <a:spLocks noGrp="1"/>
          </p:cNvSpPr>
          <p:nvPr>
            <p:ph type="sldNum" sz="quarter" idx="12"/>
          </p:nvPr>
        </p:nvSpPr>
        <p:spPr/>
        <p:txBody>
          <a:bodyPr/>
          <a:lstStyle/>
          <a:p>
            <a:pPr>
              <a:defRPr/>
            </a:pPr>
            <a:fld id="{FF31D7A4-D898-45EE-A852-C051C11014A8}" type="slidenum">
              <a:rPr lang="ar-SA" altLang="en-US" smtClean="0"/>
              <a:pPr>
                <a:defRPr/>
              </a:pPr>
              <a:t>84</a:t>
            </a:fld>
            <a:endParaRPr lang="en-US" altLang="en-US"/>
          </a:p>
        </p:txBody>
      </p:sp>
    </p:spTree>
    <p:extLst>
      <p:ext uri="{BB962C8B-B14F-4D97-AF65-F5344CB8AC3E}">
        <p14:creationId xmlns:p14="http://schemas.microsoft.com/office/powerpoint/2010/main" val="3266239964"/>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7D87-A3A3-89F5-9415-87F0DC1149C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679BB50-2B37-998E-0967-82E6C832CB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682" y="618518"/>
            <a:ext cx="10409399" cy="5836070"/>
          </a:xfrm>
        </p:spPr>
      </p:pic>
      <p:sp>
        <p:nvSpPr>
          <p:cNvPr id="4" name="Date Placeholder 3">
            <a:extLst>
              <a:ext uri="{FF2B5EF4-FFF2-40B4-BE49-F238E27FC236}">
                <a16:creationId xmlns:a16="http://schemas.microsoft.com/office/drawing/2014/main" id="{DD81AEA3-2367-46B3-72A8-88706E47A4C9}"/>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205D892D-2474-DEA3-B755-EABF75BD081B}"/>
              </a:ext>
            </a:extLst>
          </p:cNvPr>
          <p:cNvSpPr>
            <a:spLocks noGrp="1"/>
          </p:cNvSpPr>
          <p:nvPr>
            <p:ph type="sldNum" sz="quarter" idx="12"/>
          </p:nvPr>
        </p:nvSpPr>
        <p:spPr/>
        <p:txBody>
          <a:bodyPr/>
          <a:lstStyle/>
          <a:p>
            <a:pPr>
              <a:defRPr/>
            </a:pPr>
            <a:fld id="{FF31D7A4-D898-45EE-A852-C051C11014A8}" type="slidenum">
              <a:rPr lang="ar-SA" altLang="en-US" smtClean="0"/>
              <a:pPr>
                <a:defRPr/>
              </a:pPr>
              <a:t>85</a:t>
            </a:fld>
            <a:endParaRPr lang="en-US" altLang="en-US"/>
          </a:p>
        </p:txBody>
      </p:sp>
    </p:spTree>
    <p:extLst>
      <p:ext uri="{BB962C8B-B14F-4D97-AF65-F5344CB8AC3E}">
        <p14:creationId xmlns:p14="http://schemas.microsoft.com/office/powerpoint/2010/main" val="275526837"/>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21DC-FCD5-386A-A45B-B5DAAC7B690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05B3AC1-C279-6E12-C3FB-C850966F33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259" y="609598"/>
            <a:ext cx="10234974" cy="5836025"/>
          </a:xfrm>
        </p:spPr>
      </p:pic>
      <p:sp>
        <p:nvSpPr>
          <p:cNvPr id="4" name="Date Placeholder 3">
            <a:extLst>
              <a:ext uri="{FF2B5EF4-FFF2-40B4-BE49-F238E27FC236}">
                <a16:creationId xmlns:a16="http://schemas.microsoft.com/office/drawing/2014/main" id="{2DD2D879-3C22-045D-61D9-8C40C20D9AB7}"/>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53C3BA3-2F67-471B-0B12-AA2B2940592F}"/>
              </a:ext>
            </a:extLst>
          </p:cNvPr>
          <p:cNvSpPr>
            <a:spLocks noGrp="1"/>
          </p:cNvSpPr>
          <p:nvPr>
            <p:ph type="sldNum" sz="quarter" idx="12"/>
          </p:nvPr>
        </p:nvSpPr>
        <p:spPr/>
        <p:txBody>
          <a:bodyPr/>
          <a:lstStyle/>
          <a:p>
            <a:pPr>
              <a:defRPr/>
            </a:pPr>
            <a:fld id="{FF31D7A4-D898-45EE-A852-C051C11014A8}" type="slidenum">
              <a:rPr lang="ar-SA" altLang="en-US" smtClean="0"/>
              <a:pPr>
                <a:defRPr/>
              </a:pPr>
              <a:t>86</a:t>
            </a:fld>
            <a:endParaRPr lang="en-US" altLang="en-US"/>
          </a:p>
        </p:txBody>
      </p:sp>
    </p:spTree>
    <p:extLst>
      <p:ext uri="{BB962C8B-B14F-4D97-AF65-F5344CB8AC3E}">
        <p14:creationId xmlns:p14="http://schemas.microsoft.com/office/powerpoint/2010/main" val="2603377428"/>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D17A-D9E4-417C-2FFD-887CFD15C345}"/>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ECB1A18C-7006-CB9E-969F-76819C1D8384}"/>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03AA2581-224E-AC79-6750-90E66FD6EEEE}"/>
              </a:ext>
            </a:extLst>
          </p:cNvPr>
          <p:cNvSpPr>
            <a:spLocks noGrp="1"/>
          </p:cNvSpPr>
          <p:nvPr>
            <p:ph type="sldNum" sz="quarter" idx="12"/>
          </p:nvPr>
        </p:nvSpPr>
        <p:spPr/>
        <p:txBody>
          <a:bodyPr/>
          <a:lstStyle/>
          <a:p>
            <a:pPr>
              <a:defRPr/>
            </a:pPr>
            <a:fld id="{FF31D7A4-D898-45EE-A852-C051C11014A8}" type="slidenum">
              <a:rPr lang="ar-SA" altLang="en-US" smtClean="0"/>
              <a:pPr>
                <a:defRPr/>
              </a:pPr>
              <a:t>87</a:t>
            </a:fld>
            <a:endParaRPr lang="en-US" altLang="en-US"/>
          </a:p>
        </p:txBody>
      </p:sp>
      <p:pic>
        <p:nvPicPr>
          <p:cNvPr id="15" name="Content Placeholder 14">
            <a:extLst>
              <a:ext uri="{FF2B5EF4-FFF2-40B4-BE49-F238E27FC236}">
                <a16:creationId xmlns:a16="http://schemas.microsoft.com/office/drawing/2014/main" id="{BFFA78E8-E51C-F254-B685-7269914D9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260" y="528263"/>
            <a:ext cx="10314468" cy="5836677"/>
          </a:xfrm>
        </p:spPr>
      </p:pic>
    </p:spTree>
    <p:extLst>
      <p:ext uri="{BB962C8B-B14F-4D97-AF65-F5344CB8AC3E}">
        <p14:creationId xmlns:p14="http://schemas.microsoft.com/office/powerpoint/2010/main" val="36244321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E32C-24C9-9AE7-9E92-40AF3305C19E}"/>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0480502D-AF12-DCF7-A65D-8CB7D4F60C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618518"/>
            <a:ext cx="10034398" cy="5854000"/>
          </a:xfrm>
        </p:spPr>
      </p:pic>
      <p:sp>
        <p:nvSpPr>
          <p:cNvPr id="4" name="Date Placeholder 3">
            <a:extLst>
              <a:ext uri="{FF2B5EF4-FFF2-40B4-BE49-F238E27FC236}">
                <a16:creationId xmlns:a16="http://schemas.microsoft.com/office/drawing/2014/main" id="{759451C9-4C3C-1EB2-D882-0F8B20B10AF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E6ECBE41-F137-CFAC-B165-27A24053BC1F}"/>
              </a:ext>
            </a:extLst>
          </p:cNvPr>
          <p:cNvSpPr>
            <a:spLocks noGrp="1"/>
          </p:cNvSpPr>
          <p:nvPr>
            <p:ph type="sldNum" sz="quarter" idx="12"/>
          </p:nvPr>
        </p:nvSpPr>
        <p:spPr/>
        <p:txBody>
          <a:bodyPr/>
          <a:lstStyle/>
          <a:p>
            <a:pPr>
              <a:defRPr/>
            </a:pPr>
            <a:fld id="{FF31D7A4-D898-45EE-A852-C051C11014A8}" type="slidenum">
              <a:rPr lang="ar-SA" altLang="en-US" smtClean="0"/>
              <a:pPr>
                <a:defRPr/>
              </a:pPr>
              <a:t>88</a:t>
            </a:fld>
            <a:endParaRPr lang="en-US" altLang="en-US"/>
          </a:p>
        </p:txBody>
      </p:sp>
    </p:spTree>
    <p:extLst>
      <p:ext uri="{BB962C8B-B14F-4D97-AF65-F5344CB8AC3E}">
        <p14:creationId xmlns:p14="http://schemas.microsoft.com/office/powerpoint/2010/main" val="3128758590"/>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8BE0-0CE8-A0C2-BD25-C745272325A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BF8F743-744B-C9EA-7DE4-B8BC396559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537228"/>
            <a:ext cx="10116390" cy="6060795"/>
          </a:xfrm>
        </p:spPr>
      </p:pic>
      <p:sp>
        <p:nvSpPr>
          <p:cNvPr id="4" name="Date Placeholder 3">
            <a:extLst>
              <a:ext uri="{FF2B5EF4-FFF2-40B4-BE49-F238E27FC236}">
                <a16:creationId xmlns:a16="http://schemas.microsoft.com/office/drawing/2014/main" id="{EE6E0662-19B6-895E-F244-28E7AF806D90}"/>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EEF70DF6-4E2C-C5C2-5C98-A39854B7AD73}"/>
              </a:ext>
            </a:extLst>
          </p:cNvPr>
          <p:cNvSpPr>
            <a:spLocks noGrp="1"/>
          </p:cNvSpPr>
          <p:nvPr>
            <p:ph type="sldNum" sz="quarter" idx="12"/>
          </p:nvPr>
        </p:nvSpPr>
        <p:spPr/>
        <p:txBody>
          <a:bodyPr/>
          <a:lstStyle/>
          <a:p>
            <a:pPr>
              <a:defRPr/>
            </a:pPr>
            <a:fld id="{FF31D7A4-D898-45EE-A852-C051C11014A8}" type="slidenum">
              <a:rPr lang="ar-SA" altLang="en-US" smtClean="0"/>
              <a:pPr>
                <a:defRPr/>
              </a:pPr>
              <a:t>89</a:t>
            </a:fld>
            <a:endParaRPr lang="en-US" altLang="en-US"/>
          </a:p>
        </p:txBody>
      </p:sp>
    </p:spTree>
    <p:extLst>
      <p:ext uri="{BB962C8B-B14F-4D97-AF65-F5344CB8AC3E}">
        <p14:creationId xmlns:p14="http://schemas.microsoft.com/office/powerpoint/2010/main" val="393082471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A7B7B-D901-4ACD-932A-D6BFD9DB579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6D22A10-1D07-4457-86D3-638F9D433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909" y="-258618"/>
            <a:ext cx="13071275" cy="6954982"/>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DA56B8D-8866-4237-BBA9-A862FFEC8C5D}"/>
                  </a:ext>
                </a:extLst>
              </p14:cNvPr>
              <p14:cNvContentPartPr/>
              <p14:nvPr/>
            </p14:nvContentPartPr>
            <p14:xfrm>
              <a:off x="3995887" y="1105502"/>
              <a:ext cx="5892840" cy="595800"/>
            </p14:xfrm>
          </p:contentPart>
        </mc:Choice>
        <mc:Fallback xmlns="">
          <p:pic>
            <p:nvPicPr>
              <p:cNvPr id="3" name="Ink 2">
                <a:extLst>
                  <a:ext uri="{FF2B5EF4-FFF2-40B4-BE49-F238E27FC236}">
                    <a16:creationId xmlns:a16="http://schemas.microsoft.com/office/drawing/2014/main" id="{DDA56B8D-8866-4237-BBA9-A862FFEC8C5D}"/>
                  </a:ext>
                </a:extLst>
              </p:cNvPr>
              <p:cNvPicPr/>
              <p:nvPr/>
            </p:nvPicPr>
            <p:blipFill>
              <a:blip r:embed="rId4"/>
              <a:stretch>
                <a:fillRect/>
              </a:stretch>
            </p:blipFill>
            <p:spPr>
              <a:xfrm>
                <a:off x="3942247" y="997862"/>
                <a:ext cx="6000480" cy="811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B2CCFFE-09C2-4A22-8266-805CF5478CA0}"/>
                  </a:ext>
                </a:extLst>
              </p14:cNvPr>
              <p14:cNvContentPartPr/>
              <p14:nvPr/>
            </p14:nvContentPartPr>
            <p14:xfrm>
              <a:off x="4329967" y="2728382"/>
              <a:ext cx="5543640" cy="560520"/>
            </p14:xfrm>
          </p:contentPart>
        </mc:Choice>
        <mc:Fallback xmlns="">
          <p:pic>
            <p:nvPicPr>
              <p:cNvPr id="4" name="Ink 3">
                <a:extLst>
                  <a:ext uri="{FF2B5EF4-FFF2-40B4-BE49-F238E27FC236}">
                    <a16:creationId xmlns:a16="http://schemas.microsoft.com/office/drawing/2014/main" id="{8B2CCFFE-09C2-4A22-8266-805CF5478CA0}"/>
                  </a:ext>
                </a:extLst>
              </p:cNvPr>
              <p:cNvPicPr/>
              <p:nvPr/>
            </p:nvPicPr>
            <p:blipFill>
              <a:blip r:embed="rId6"/>
              <a:stretch>
                <a:fillRect/>
              </a:stretch>
            </p:blipFill>
            <p:spPr>
              <a:xfrm>
                <a:off x="4276327" y="2620382"/>
                <a:ext cx="5651280" cy="776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1C1F8D8-A1CA-4076-9FC5-B2F90522AD3D}"/>
                  </a:ext>
                </a:extLst>
              </p14:cNvPr>
              <p14:cNvContentPartPr/>
              <p14:nvPr/>
            </p14:nvContentPartPr>
            <p14:xfrm>
              <a:off x="5591407" y="5187182"/>
              <a:ext cx="4024080" cy="427680"/>
            </p14:xfrm>
          </p:contentPart>
        </mc:Choice>
        <mc:Fallback xmlns="">
          <p:pic>
            <p:nvPicPr>
              <p:cNvPr id="6" name="Ink 5">
                <a:extLst>
                  <a:ext uri="{FF2B5EF4-FFF2-40B4-BE49-F238E27FC236}">
                    <a16:creationId xmlns:a16="http://schemas.microsoft.com/office/drawing/2014/main" id="{11C1F8D8-A1CA-4076-9FC5-B2F90522AD3D}"/>
                  </a:ext>
                </a:extLst>
              </p:cNvPr>
              <p:cNvPicPr/>
              <p:nvPr/>
            </p:nvPicPr>
            <p:blipFill>
              <a:blip r:embed="rId8"/>
              <a:stretch>
                <a:fillRect/>
              </a:stretch>
            </p:blipFill>
            <p:spPr>
              <a:xfrm>
                <a:off x="5537407" y="5079542"/>
                <a:ext cx="4131720" cy="643320"/>
              </a:xfrm>
              <a:prstGeom prst="rect">
                <a:avLst/>
              </a:prstGeom>
            </p:spPr>
          </p:pic>
        </mc:Fallback>
      </mc:AlternateContent>
    </p:spTree>
    <p:extLst>
      <p:ext uri="{BB962C8B-B14F-4D97-AF65-F5344CB8AC3E}">
        <p14:creationId xmlns:p14="http://schemas.microsoft.com/office/powerpoint/2010/main" val="29629442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FCE2-E6B2-9CAD-4063-473DCE0B67F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B775784-0AE0-02F1-5EC1-10A4A82C7C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8871" y="448468"/>
            <a:ext cx="10108303" cy="6212308"/>
          </a:xfrm>
        </p:spPr>
      </p:pic>
      <p:sp>
        <p:nvSpPr>
          <p:cNvPr id="4" name="Date Placeholder 3">
            <a:extLst>
              <a:ext uri="{FF2B5EF4-FFF2-40B4-BE49-F238E27FC236}">
                <a16:creationId xmlns:a16="http://schemas.microsoft.com/office/drawing/2014/main" id="{F0874FB2-7987-ADF5-1C23-F1328BB8A79B}"/>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1D59B6E8-1B33-3C0E-1E46-CAC275031131}"/>
              </a:ext>
            </a:extLst>
          </p:cNvPr>
          <p:cNvSpPr>
            <a:spLocks noGrp="1"/>
          </p:cNvSpPr>
          <p:nvPr>
            <p:ph type="sldNum" sz="quarter" idx="12"/>
          </p:nvPr>
        </p:nvSpPr>
        <p:spPr/>
        <p:txBody>
          <a:bodyPr/>
          <a:lstStyle/>
          <a:p>
            <a:pPr>
              <a:defRPr/>
            </a:pPr>
            <a:fld id="{FF31D7A4-D898-45EE-A852-C051C11014A8}" type="slidenum">
              <a:rPr lang="ar-SA" altLang="en-US" smtClean="0"/>
              <a:pPr>
                <a:defRPr/>
              </a:pPr>
              <a:t>90</a:t>
            </a:fld>
            <a:endParaRPr lang="en-US" altLang="en-US"/>
          </a:p>
        </p:txBody>
      </p:sp>
    </p:spTree>
    <p:extLst>
      <p:ext uri="{BB962C8B-B14F-4D97-AF65-F5344CB8AC3E}">
        <p14:creationId xmlns:p14="http://schemas.microsoft.com/office/powerpoint/2010/main" val="74013802"/>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0BE2-F754-D64E-348B-16B7462A21F9}"/>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29A938D1-87B6-11B0-05DC-49F7BEE0AF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618518"/>
            <a:ext cx="9994586" cy="5827106"/>
          </a:xfrm>
        </p:spPr>
      </p:pic>
      <p:sp>
        <p:nvSpPr>
          <p:cNvPr id="4" name="Date Placeholder 3">
            <a:extLst>
              <a:ext uri="{FF2B5EF4-FFF2-40B4-BE49-F238E27FC236}">
                <a16:creationId xmlns:a16="http://schemas.microsoft.com/office/drawing/2014/main" id="{34766967-FE6F-40B3-94CE-EF2F58E710EC}"/>
              </a:ext>
            </a:extLst>
          </p:cNvPr>
          <p:cNvSpPr>
            <a:spLocks noGrp="1"/>
          </p:cNvSpPr>
          <p:nvPr>
            <p:ph type="dt" sz="half" idx="10"/>
          </p:nvPr>
        </p:nvSpPr>
        <p:spPr/>
        <p:txBody>
          <a:bodyPr/>
          <a:lstStyle/>
          <a:p>
            <a:pPr>
              <a:defRPr/>
            </a:pPr>
            <a:r>
              <a:rPr lang="ar-IQ"/>
              <a:t>م. ســـرباز</a:t>
            </a:r>
            <a:endParaRPr lang="en-US"/>
          </a:p>
        </p:txBody>
      </p:sp>
      <p:sp>
        <p:nvSpPr>
          <p:cNvPr id="5" name="Slide Number Placeholder 4">
            <a:extLst>
              <a:ext uri="{FF2B5EF4-FFF2-40B4-BE49-F238E27FC236}">
                <a16:creationId xmlns:a16="http://schemas.microsoft.com/office/drawing/2014/main" id="{E64FE3F9-0E4B-03F1-87C9-E3F99F9B6892}"/>
              </a:ext>
            </a:extLst>
          </p:cNvPr>
          <p:cNvSpPr>
            <a:spLocks noGrp="1"/>
          </p:cNvSpPr>
          <p:nvPr>
            <p:ph type="sldNum" sz="quarter" idx="12"/>
          </p:nvPr>
        </p:nvSpPr>
        <p:spPr/>
        <p:txBody>
          <a:bodyPr/>
          <a:lstStyle/>
          <a:p>
            <a:pPr>
              <a:defRPr/>
            </a:pPr>
            <a:fld id="{FF31D7A4-D898-45EE-A852-C051C11014A8}" type="slidenum">
              <a:rPr lang="ar-SA" altLang="en-US" smtClean="0"/>
              <a:pPr>
                <a:defRPr/>
              </a:pPr>
              <a:t>91</a:t>
            </a:fld>
            <a:endParaRPr lang="en-US" altLang="en-US"/>
          </a:p>
        </p:txBody>
      </p:sp>
    </p:spTree>
    <p:extLst>
      <p:ext uri="{BB962C8B-B14F-4D97-AF65-F5344CB8AC3E}">
        <p14:creationId xmlns:p14="http://schemas.microsoft.com/office/powerpoint/2010/main" val="3533106831"/>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F880-52D4-CA50-F98C-9E63C60E7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1A238-21A0-86C0-5BB6-0F72FE9887F7}"/>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4FFA2BA0-30D1-6570-26BE-EAB5844593DC}"/>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C5870AB1-A362-0335-C8B8-1C795A337994}"/>
              </a:ext>
            </a:extLst>
          </p:cNvPr>
          <p:cNvSpPr>
            <a:spLocks noGrp="1"/>
          </p:cNvSpPr>
          <p:nvPr>
            <p:ph type="sldNum" sz="quarter" idx="12"/>
          </p:nvPr>
        </p:nvSpPr>
        <p:spPr/>
        <p:txBody>
          <a:bodyPr/>
          <a:lstStyle/>
          <a:p>
            <a:pPr>
              <a:defRPr/>
            </a:pPr>
            <a:fld id="{FF31D7A4-D898-45EE-A852-C051C11014A8}" type="slidenum">
              <a:rPr lang="ar-SA" altLang="en-US" smtClean="0"/>
              <a:pPr>
                <a:defRPr/>
              </a:pPr>
              <a:t>92</a:t>
            </a:fld>
            <a:endParaRPr lang="en-US" altLang="en-US"/>
          </a:p>
        </p:txBody>
      </p:sp>
      <p:pic>
        <p:nvPicPr>
          <p:cNvPr id="9" name="Content Placeholder 8">
            <a:extLst>
              <a:ext uri="{FF2B5EF4-FFF2-40B4-BE49-F238E27FC236}">
                <a16:creationId xmlns:a16="http://schemas.microsoft.com/office/drawing/2014/main" id="{FF87A9B3-A0A6-590F-431F-8DDC07357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176" y="448470"/>
            <a:ext cx="10712823" cy="5880612"/>
          </a:xfrm>
        </p:spPr>
      </p:pic>
    </p:spTree>
    <p:extLst>
      <p:ext uri="{BB962C8B-B14F-4D97-AF65-F5344CB8AC3E}">
        <p14:creationId xmlns:p14="http://schemas.microsoft.com/office/powerpoint/2010/main" val="3142481361"/>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54548-2EE0-B323-F97B-BC5048078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A81A7-1DA8-9825-C8F0-6105A5023EC2}"/>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D892EBD4-1F04-E0F9-39BA-0D4D53239AF3}"/>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30A9FF54-BA78-1452-39F1-86C8BC9F9FE3}"/>
              </a:ext>
            </a:extLst>
          </p:cNvPr>
          <p:cNvSpPr>
            <a:spLocks noGrp="1"/>
          </p:cNvSpPr>
          <p:nvPr>
            <p:ph type="sldNum" sz="quarter" idx="12"/>
          </p:nvPr>
        </p:nvSpPr>
        <p:spPr/>
        <p:txBody>
          <a:bodyPr/>
          <a:lstStyle/>
          <a:p>
            <a:pPr>
              <a:defRPr/>
            </a:pPr>
            <a:fld id="{FF31D7A4-D898-45EE-A852-C051C11014A8}" type="slidenum">
              <a:rPr lang="ar-SA" altLang="en-US" smtClean="0"/>
              <a:pPr>
                <a:defRPr/>
              </a:pPr>
              <a:t>93</a:t>
            </a:fld>
            <a:endParaRPr lang="en-US" altLang="en-US"/>
          </a:p>
        </p:txBody>
      </p:sp>
      <p:pic>
        <p:nvPicPr>
          <p:cNvPr id="7" name="Content Placeholder 6">
            <a:extLst>
              <a:ext uri="{FF2B5EF4-FFF2-40B4-BE49-F238E27FC236}">
                <a16:creationId xmlns:a16="http://schemas.microsoft.com/office/drawing/2014/main" id="{118F9789-3EE9-57CD-2449-9B7B2733B8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895" y="519300"/>
            <a:ext cx="10463546" cy="5908394"/>
          </a:xfrm>
        </p:spPr>
      </p:pic>
    </p:spTree>
    <p:extLst>
      <p:ext uri="{BB962C8B-B14F-4D97-AF65-F5344CB8AC3E}">
        <p14:creationId xmlns:p14="http://schemas.microsoft.com/office/powerpoint/2010/main" val="261553770"/>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7A079-A25D-09A4-81A1-2AB083B3F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2B9F53-4A4B-49DF-8807-D8158E452BB1}"/>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9F087599-391D-A9A0-25E9-D326F472FC4E}"/>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79D9D6B2-D044-61A0-C500-02C93B373B69}"/>
              </a:ext>
            </a:extLst>
          </p:cNvPr>
          <p:cNvSpPr>
            <a:spLocks noGrp="1"/>
          </p:cNvSpPr>
          <p:nvPr>
            <p:ph type="sldNum" sz="quarter" idx="12"/>
          </p:nvPr>
        </p:nvSpPr>
        <p:spPr/>
        <p:txBody>
          <a:bodyPr/>
          <a:lstStyle/>
          <a:p>
            <a:pPr>
              <a:defRPr/>
            </a:pPr>
            <a:fld id="{FF31D7A4-D898-45EE-A852-C051C11014A8}" type="slidenum">
              <a:rPr lang="ar-SA" altLang="en-US" smtClean="0"/>
              <a:pPr>
                <a:defRPr/>
              </a:pPr>
              <a:t>94</a:t>
            </a:fld>
            <a:endParaRPr lang="en-US" altLang="en-US"/>
          </a:p>
        </p:txBody>
      </p:sp>
      <p:pic>
        <p:nvPicPr>
          <p:cNvPr id="7" name="Content Placeholder 6">
            <a:extLst>
              <a:ext uri="{FF2B5EF4-FFF2-40B4-BE49-F238E27FC236}">
                <a16:creationId xmlns:a16="http://schemas.microsoft.com/office/drawing/2014/main" id="{F8DC77DD-2BB9-8D75-9E29-5D583EBE58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4" y="580229"/>
            <a:ext cx="9953624" cy="5829535"/>
          </a:xfrm>
        </p:spPr>
      </p:pic>
    </p:spTree>
    <p:extLst>
      <p:ext uri="{BB962C8B-B14F-4D97-AF65-F5344CB8AC3E}">
        <p14:creationId xmlns:p14="http://schemas.microsoft.com/office/powerpoint/2010/main" val="1711782819"/>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90BC-3A3A-C6D0-2ACB-D287815DD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CB810-67DA-796D-E7CD-8BA4399E99F8}"/>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96E0D0E4-F5D6-985B-7526-62BD0287172C}"/>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F1FE96CE-58B6-119F-B80A-142643E40A49}"/>
              </a:ext>
            </a:extLst>
          </p:cNvPr>
          <p:cNvSpPr>
            <a:spLocks noGrp="1"/>
          </p:cNvSpPr>
          <p:nvPr>
            <p:ph type="sldNum" sz="quarter" idx="12"/>
          </p:nvPr>
        </p:nvSpPr>
        <p:spPr/>
        <p:txBody>
          <a:bodyPr/>
          <a:lstStyle/>
          <a:p>
            <a:pPr>
              <a:defRPr/>
            </a:pPr>
            <a:fld id="{FF31D7A4-D898-45EE-A852-C051C11014A8}" type="slidenum">
              <a:rPr lang="ar-SA" altLang="en-US" smtClean="0"/>
              <a:pPr>
                <a:defRPr/>
              </a:pPr>
              <a:t>95</a:t>
            </a:fld>
            <a:endParaRPr lang="en-US" altLang="en-US"/>
          </a:p>
        </p:txBody>
      </p:sp>
      <p:pic>
        <p:nvPicPr>
          <p:cNvPr id="7" name="Content Placeholder 6">
            <a:extLst>
              <a:ext uri="{FF2B5EF4-FFF2-40B4-BE49-F238E27FC236}">
                <a16:creationId xmlns:a16="http://schemas.microsoft.com/office/drawing/2014/main" id="{277526FD-EFDE-878D-C826-AFC78EBE4B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012" y="592137"/>
            <a:ext cx="10488706" cy="4168775"/>
          </a:xfrm>
        </p:spPr>
      </p:pic>
      <p:pic>
        <p:nvPicPr>
          <p:cNvPr id="9" name="Picture 8">
            <a:extLst>
              <a:ext uri="{FF2B5EF4-FFF2-40B4-BE49-F238E27FC236}">
                <a16:creationId xmlns:a16="http://schemas.microsoft.com/office/drawing/2014/main" id="{A1268EFF-97AD-EC27-E8FB-44F211947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011" y="4760912"/>
            <a:ext cx="10488705" cy="1478570"/>
          </a:xfrm>
          <a:prstGeom prst="rect">
            <a:avLst/>
          </a:prstGeom>
        </p:spPr>
      </p:pic>
    </p:spTree>
    <p:extLst>
      <p:ext uri="{BB962C8B-B14F-4D97-AF65-F5344CB8AC3E}">
        <p14:creationId xmlns:p14="http://schemas.microsoft.com/office/powerpoint/2010/main" val="2750601143"/>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6C8EC-1E7D-E53D-36A3-E277D8A86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415DBA-3308-36E9-6771-8B57569284AD}"/>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7504D9BC-2BEA-1DC1-B973-49A5EC67AB06}"/>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A03B8559-0B66-CCD8-364E-67F8EC35563E}"/>
              </a:ext>
            </a:extLst>
          </p:cNvPr>
          <p:cNvSpPr>
            <a:spLocks noGrp="1"/>
          </p:cNvSpPr>
          <p:nvPr>
            <p:ph type="sldNum" sz="quarter" idx="12"/>
          </p:nvPr>
        </p:nvSpPr>
        <p:spPr/>
        <p:txBody>
          <a:bodyPr/>
          <a:lstStyle/>
          <a:p>
            <a:pPr>
              <a:defRPr/>
            </a:pPr>
            <a:fld id="{FF31D7A4-D898-45EE-A852-C051C11014A8}" type="slidenum">
              <a:rPr lang="ar-SA" altLang="en-US" smtClean="0"/>
              <a:pPr>
                <a:defRPr/>
              </a:pPr>
              <a:t>96</a:t>
            </a:fld>
            <a:endParaRPr lang="en-US" altLang="en-US"/>
          </a:p>
        </p:txBody>
      </p:sp>
      <p:pic>
        <p:nvPicPr>
          <p:cNvPr id="7" name="Content Placeholder 6">
            <a:extLst>
              <a:ext uri="{FF2B5EF4-FFF2-40B4-BE49-F238E27FC236}">
                <a16:creationId xmlns:a16="http://schemas.microsoft.com/office/drawing/2014/main" id="{0DAA44C8-B996-546A-6C90-B9EE78B14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741" y="544559"/>
            <a:ext cx="10473669" cy="5856241"/>
          </a:xfrm>
        </p:spPr>
      </p:pic>
    </p:spTree>
    <p:extLst>
      <p:ext uri="{BB962C8B-B14F-4D97-AF65-F5344CB8AC3E}">
        <p14:creationId xmlns:p14="http://schemas.microsoft.com/office/powerpoint/2010/main" val="1003401025"/>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573D-580F-1B8D-1272-B749360B9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6E84E-C44E-B535-CAC0-B77471A17DDB}"/>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92280F1-9519-B0AA-6164-941CDFAEF87F}"/>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E4577365-0912-E685-4EFC-16A12366CB9C}"/>
              </a:ext>
            </a:extLst>
          </p:cNvPr>
          <p:cNvSpPr>
            <a:spLocks noGrp="1"/>
          </p:cNvSpPr>
          <p:nvPr>
            <p:ph type="sldNum" sz="quarter" idx="12"/>
          </p:nvPr>
        </p:nvSpPr>
        <p:spPr/>
        <p:txBody>
          <a:bodyPr/>
          <a:lstStyle/>
          <a:p>
            <a:pPr>
              <a:defRPr/>
            </a:pPr>
            <a:fld id="{FF31D7A4-D898-45EE-A852-C051C11014A8}" type="slidenum">
              <a:rPr lang="ar-SA" altLang="en-US" smtClean="0"/>
              <a:pPr>
                <a:defRPr/>
              </a:pPr>
              <a:t>97</a:t>
            </a:fld>
            <a:endParaRPr lang="en-US" altLang="en-US"/>
          </a:p>
        </p:txBody>
      </p:sp>
      <p:pic>
        <p:nvPicPr>
          <p:cNvPr id="11" name="Content Placeholder 10">
            <a:extLst>
              <a:ext uri="{FF2B5EF4-FFF2-40B4-BE49-F238E27FC236}">
                <a16:creationId xmlns:a16="http://schemas.microsoft.com/office/drawing/2014/main" id="{6AC56F83-2DDA-F253-A89A-AFF9558641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212" y="397202"/>
            <a:ext cx="10692059" cy="6039457"/>
          </a:xfrm>
        </p:spPr>
      </p:pic>
    </p:spTree>
    <p:extLst>
      <p:ext uri="{BB962C8B-B14F-4D97-AF65-F5344CB8AC3E}">
        <p14:creationId xmlns:p14="http://schemas.microsoft.com/office/powerpoint/2010/main" val="2326499229"/>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1F2C-6BDC-064B-BA7C-895CC557E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EAFEE-9302-655B-FAFC-A41A214260C8}"/>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C26C866F-092B-87DC-2CDD-F699731F76CA}"/>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7BF48047-22E2-F436-19B7-44ABDDB210D8}"/>
              </a:ext>
            </a:extLst>
          </p:cNvPr>
          <p:cNvSpPr>
            <a:spLocks noGrp="1"/>
          </p:cNvSpPr>
          <p:nvPr>
            <p:ph type="sldNum" sz="quarter" idx="12"/>
          </p:nvPr>
        </p:nvSpPr>
        <p:spPr/>
        <p:txBody>
          <a:bodyPr/>
          <a:lstStyle/>
          <a:p>
            <a:pPr>
              <a:defRPr/>
            </a:pPr>
            <a:fld id="{FF31D7A4-D898-45EE-A852-C051C11014A8}" type="slidenum">
              <a:rPr lang="ar-SA" altLang="en-US" smtClean="0"/>
              <a:pPr>
                <a:defRPr/>
              </a:pPr>
              <a:t>98</a:t>
            </a:fld>
            <a:endParaRPr lang="en-US" altLang="en-US"/>
          </a:p>
        </p:txBody>
      </p:sp>
      <p:pic>
        <p:nvPicPr>
          <p:cNvPr id="7" name="Content Placeholder 6">
            <a:extLst>
              <a:ext uri="{FF2B5EF4-FFF2-40B4-BE49-F238E27FC236}">
                <a16:creationId xmlns:a16="http://schemas.microsoft.com/office/drawing/2014/main" id="{AD30251B-9207-4F18-BFC4-22007D4012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248" y="458788"/>
            <a:ext cx="10515286" cy="6166130"/>
          </a:xfrm>
        </p:spPr>
      </p:pic>
    </p:spTree>
    <p:extLst>
      <p:ext uri="{BB962C8B-B14F-4D97-AF65-F5344CB8AC3E}">
        <p14:creationId xmlns:p14="http://schemas.microsoft.com/office/powerpoint/2010/main" val="1561706075"/>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E65BA-BBEE-11B1-8FCD-DB420ECEE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C3E29-2B90-70B7-548E-BA282CA30A65}"/>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193D9E0C-858F-7433-8461-D62A5E1ECFD4}"/>
              </a:ext>
            </a:extLst>
          </p:cNvPr>
          <p:cNvSpPr>
            <a:spLocks noGrp="1"/>
          </p:cNvSpPr>
          <p:nvPr>
            <p:ph type="dt" sz="half" idx="10"/>
          </p:nvPr>
        </p:nvSpPr>
        <p:spPr/>
        <p:txBody>
          <a:bodyPr/>
          <a:lstStyle/>
          <a:p>
            <a:pPr>
              <a:defRPr/>
            </a:pPr>
            <a:r>
              <a:rPr lang="en-US" dirty="0"/>
              <a:t>.</a:t>
            </a:r>
          </a:p>
        </p:txBody>
      </p:sp>
      <p:sp>
        <p:nvSpPr>
          <p:cNvPr id="5" name="Slide Number Placeholder 4">
            <a:extLst>
              <a:ext uri="{FF2B5EF4-FFF2-40B4-BE49-F238E27FC236}">
                <a16:creationId xmlns:a16="http://schemas.microsoft.com/office/drawing/2014/main" id="{AC3E7A3E-34A4-FBFB-8417-4655D3877085}"/>
              </a:ext>
            </a:extLst>
          </p:cNvPr>
          <p:cNvSpPr>
            <a:spLocks noGrp="1"/>
          </p:cNvSpPr>
          <p:nvPr>
            <p:ph type="sldNum" sz="quarter" idx="12"/>
          </p:nvPr>
        </p:nvSpPr>
        <p:spPr/>
        <p:txBody>
          <a:bodyPr/>
          <a:lstStyle/>
          <a:p>
            <a:pPr>
              <a:defRPr/>
            </a:pPr>
            <a:fld id="{FF31D7A4-D898-45EE-A852-C051C11014A8}" type="slidenum">
              <a:rPr lang="ar-SA" altLang="en-US" smtClean="0"/>
              <a:pPr>
                <a:defRPr/>
              </a:pPr>
              <a:t>99</a:t>
            </a:fld>
            <a:endParaRPr lang="en-US" altLang="en-US"/>
          </a:p>
        </p:txBody>
      </p:sp>
      <p:pic>
        <p:nvPicPr>
          <p:cNvPr id="7" name="Content Placeholder 6">
            <a:extLst>
              <a:ext uri="{FF2B5EF4-FFF2-40B4-BE49-F238E27FC236}">
                <a16:creationId xmlns:a16="http://schemas.microsoft.com/office/drawing/2014/main" id="{D447EFA5-E184-E4B8-98E9-2E3A7A5C10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882" y="430212"/>
            <a:ext cx="10814764" cy="6096093"/>
          </a:xfrm>
        </p:spPr>
      </p:pic>
    </p:spTree>
    <p:extLst>
      <p:ext uri="{BB962C8B-B14F-4D97-AF65-F5344CB8AC3E}">
        <p14:creationId xmlns:p14="http://schemas.microsoft.com/office/powerpoint/2010/main" val="3252283568"/>
      </p:ext>
    </p:extLst>
  </p:cSld>
  <p:clrMapOvr>
    <a:masterClrMapping/>
  </p:clrMapOvr>
  <p:transition spd="slow">
    <p:push dir="u"/>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تصميم افتراضي">
  <a:themeElements>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5195</TotalTime>
  <Words>4692</Words>
  <Application>Microsoft Office PowerPoint</Application>
  <PresentationFormat>Widescreen</PresentationFormat>
  <Paragraphs>652</Paragraphs>
  <Slides>291</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291</vt:i4>
      </vt:variant>
    </vt:vector>
  </HeadingPairs>
  <TitlesOfParts>
    <vt:vector size="305" baseType="lpstr">
      <vt:lpstr>ABd Metin</vt:lpstr>
      <vt:lpstr>almarai</vt:lpstr>
      <vt:lpstr>Arial</vt:lpstr>
      <vt:lpstr>Calibri</vt:lpstr>
      <vt:lpstr>Corbel</vt:lpstr>
      <vt:lpstr>Noto Kufi Arabic</vt:lpstr>
      <vt:lpstr>Noto Naskh Arabic</vt:lpstr>
      <vt:lpstr>Open Sans</vt:lpstr>
      <vt:lpstr>Traditional Arabic</vt:lpstr>
      <vt:lpstr>Tw Cen MT</vt:lpstr>
      <vt:lpstr>تصميم افتراضي</vt:lpstr>
      <vt:lpstr>Circuit</vt:lpstr>
      <vt:lpstr>Office Theme</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حقوق الانسان في العراق </vt:lpstr>
      <vt:lpstr>PowerPoint Presentation</vt:lpstr>
      <vt:lpstr>PowerPoint Presentation</vt:lpstr>
      <vt:lpstr>PowerPoint Presentation</vt:lpstr>
      <vt:lpstr>4-حرية الاقامة ووالتنقل </vt:lpstr>
      <vt:lpstr>5-حق اللجنسية </vt:lpstr>
      <vt:lpstr>الحقوق و الحريات الفکریة</vt:lpstr>
      <vt:lpstr>الحقوق و الحريات الفکریة</vt:lpstr>
      <vt:lpstr>المادة (٣٨):تكفل الدولة وبما لايخل بالنظام العام والآداب: </vt:lpstr>
      <vt:lpstr>5-حرية التعليم</vt:lpstr>
      <vt:lpstr>6- حرية تكوين الجمعيات والاحزاب السياسية</vt:lpstr>
      <vt:lpstr>حق المشاركة في الشؤون العامة</vt:lpstr>
      <vt:lpstr>PowerPoint Presentation</vt:lpstr>
      <vt:lpstr>الحق في المساواة</vt:lpstr>
      <vt:lpstr>ج- المساواة أمام القضاء  </vt:lpstr>
      <vt:lpstr>PowerPoint Presentation</vt:lpstr>
      <vt:lpstr>د- المساواة أمام الواجبات و الاعباء العامة  </vt:lpstr>
      <vt:lpstr>الحريات الاقتصادية </vt:lpstr>
      <vt:lpstr>الحقوق الاجتماعية  </vt:lpstr>
      <vt:lpstr>الحقوق الاجتماعية  </vt:lpstr>
      <vt:lpstr>الحقوق الاجتماعية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الفرع الثاني: مبدأ الفصل بين السلطات</vt:lpstr>
      <vt:lpstr>PowerPoint Presentation</vt:lpstr>
      <vt:lpstr>PowerPoint Presentation</vt:lpstr>
      <vt:lpstr>الفرع الثاني: مبدأ سيادة القانون</vt:lpstr>
      <vt:lpstr>PowerPoint Presentation</vt:lpstr>
      <vt:lpstr>PowerPoint Presentation</vt:lpstr>
      <vt:lpstr>PowerPoint Presentation</vt:lpstr>
      <vt:lpstr>PowerPoint Presentation</vt:lpstr>
      <vt:lpstr>PowerPoint Presentation</vt:lpstr>
      <vt:lpstr>المطلب الثاني: التشريع العادي</vt:lpstr>
      <vt:lpstr>الفرع الاول: قانون العقوبات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ثانيا: النصوص القانونية التي تحمي الحقوق و الحريات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تفتيش الاشخاص</vt:lpstr>
      <vt:lpstr>PowerPoint Presentation</vt:lpstr>
      <vt:lpstr>PowerPoint Presentation</vt:lpstr>
      <vt:lpstr>PowerPoint Presentation</vt:lpstr>
      <vt:lpstr>PowerPoint Presentation</vt:lpstr>
      <vt:lpstr>PowerPoint Presentation</vt:lpstr>
      <vt:lpstr>PowerPoint Presentation</vt:lpstr>
      <vt:lpstr>ضمانات التوقيف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المبحث الثالث/ الوسائل القضائية المطلب الاول: الرقابة على دستورية القوانين  الفرع الاول: رقابة الامتناع (الرقابة عن طريق الدفع)</vt:lpstr>
      <vt:lpstr>PowerPoint Presentation</vt:lpstr>
      <vt:lpstr>الفرع الثاني: رقابة الالغاء</vt:lpstr>
      <vt:lpstr>PowerPoint Presentation</vt:lpstr>
      <vt:lpstr>المطلب الثاني: الرقابة على أعمال الادارة </vt:lpstr>
      <vt:lpstr>PowerPoint Presentation</vt:lpstr>
      <vt:lpstr>PowerPoint Presentation</vt:lpstr>
      <vt:lpstr>المبحث الرابع: الوسائل السياسية</vt:lpstr>
      <vt:lpstr>PowerPoint Presentation</vt:lpstr>
      <vt:lpstr>PowerPoint Presentation</vt:lpstr>
      <vt:lpstr>PowerPoint Presentation</vt:lpstr>
      <vt:lpstr>الفرع الثاني: منظمات المجتمع المدني</vt:lpstr>
      <vt:lpstr>الفرع الثالث: الرأي العام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ثالثا: لجنة تقصي الحقائق</vt:lpstr>
      <vt:lpstr>PowerPoint Presentation</vt:lpstr>
      <vt:lpstr>PowerPoint Presentation</vt:lpstr>
      <vt:lpstr>خامسا: مدى فاعلية الهيئات الدولية في حماية حقوق الانسان  غير داخل</vt:lpstr>
      <vt:lpstr>الفرع الثاني: الهيئات الاقليمية  صدرت اتفاقيات خاصة على نطاق القارات ، الاوروبية و الامريكية و الافريقية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الفرع الثالث: المنظمات غير الحكومية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Hardi Karim Saadi</cp:lastModifiedBy>
  <cp:revision>198</cp:revision>
  <dcterms:created xsi:type="dcterms:W3CDTF">2020-10-29T07:04:17Z</dcterms:created>
  <dcterms:modified xsi:type="dcterms:W3CDTF">2024-04-27T19:07:16Z</dcterms:modified>
</cp:coreProperties>
</file>