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7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9" r:id="rId20"/>
    <p:sldId id="310" r:id="rId21"/>
    <p:sldId id="311" r:id="rId22"/>
    <p:sldId id="312" r:id="rId23"/>
    <p:sldId id="313" r:id="rId24"/>
    <p:sldId id="308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86458-0A2D-4C6E-8B89-977B475BC95B}" v="335" dt="2023-10-21T17:23:44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'afaru Sani Mohammed" userId="56f45b65e612765b" providerId="LiveId" clId="{8F386458-0A2D-4C6E-8B89-977B475BC95B}"/>
    <pc:docChg chg="undo custSel addSld delSld modSld sldOrd">
      <pc:chgData name="Ja'afaru Sani Mohammed" userId="56f45b65e612765b" providerId="LiveId" clId="{8F386458-0A2D-4C6E-8B89-977B475BC95B}" dt="2023-10-21T17:23:44.247" v="1100" actId="20577"/>
      <pc:docMkLst>
        <pc:docMk/>
      </pc:docMkLst>
      <pc:sldChg chg="modSp mod">
        <pc:chgData name="Ja'afaru Sani Mohammed" userId="56f45b65e612765b" providerId="LiveId" clId="{8F386458-0A2D-4C6E-8B89-977B475BC95B}" dt="2023-10-21T08:04:57.641" v="54" actId="20577"/>
        <pc:sldMkLst>
          <pc:docMk/>
          <pc:sldMk cId="243534046" sldId="256"/>
        </pc:sldMkLst>
        <pc:spChg chg="mod">
          <ac:chgData name="Ja'afaru Sani Mohammed" userId="56f45b65e612765b" providerId="LiveId" clId="{8F386458-0A2D-4C6E-8B89-977B475BC95B}" dt="2023-10-21T08:04:11.868" v="37" actId="20577"/>
          <ac:spMkLst>
            <pc:docMk/>
            <pc:sldMk cId="243534046" sldId="256"/>
            <ac:spMk id="2" creationId="{9E3C1396-524A-62A2-8257-1B0D433BBE14}"/>
          </ac:spMkLst>
        </pc:spChg>
        <pc:spChg chg="mod">
          <ac:chgData name="Ja'afaru Sani Mohammed" userId="56f45b65e612765b" providerId="LiveId" clId="{8F386458-0A2D-4C6E-8B89-977B475BC95B}" dt="2023-10-21T08:04:57.641" v="54" actId="20577"/>
          <ac:spMkLst>
            <pc:docMk/>
            <pc:sldMk cId="243534046" sldId="256"/>
            <ac:spMk id="3" creationId="{4C497D5C-E785-D72F-C8CC-FA44B04E576B}"/>
          </ac:spMkLst>
        </pc:spChg>
      </pc:sldChg>
      <pc:sldChg chg="modSp mod modAnim">
        <pc:chgData name="Ja'afaru Sani Mohammed" userId="56f45b65e612765b" providerId="LiveId" clId="{8F386458-0A2D-4C6E-8B89-977B475BC95B}" dt="2023-10-21T17:11:35.082" v="968" actId="27636"/>
        <pc:sldMkLst>
          <pc:docMk/>
          <pc:sldMk cId="824308298" sldId="257"/>
        </pc:sldMkLst>
        <pc:spChg chg="mod">
          <ac:chgData name="Ja'afaru Sani Mohammed" userId="56f45b65e612765b" providerId="LiveId" clId="{8F386458-0A2D-4C6E-8B89-977B475BC95B}" dt="2023-10-21T17:11:35.082" v="968" actId="27636"/>
          <ac:spMkLst>
            <pc:docMk/>
            <pc:sldMk cId="824308298" sldId="257"/>
            <ac:spMk id="3" creationId="{853DF8E1-05B8-E528-AEFD-EBAA7747925E}"/>
          </ac:spMkLst>
        </pc:spChg>
      </pc:sldChg>
      <pc:sldChg chg="modSp mod modAnim">
        <pc:chgData name="Ja'afaru Sani Mohammed" userId="56f45b65e612765b" providerId="LiveId" clId="{8F386458-0A2D-4C6E-8B89-977B475BC95B}" dt="2023-10-21T17:23:44.247" v="1100" actId="20577"/>
        <pc:sldMkLst>
          <pc:docMk/>
          <pc:sldMk cId="1429364596" sldId="258"/>
        </pc:sldMkLst>
        <pc:spChg chg="mod">
          <ac:chgData name="Ja'afaru Sani Mohammed" userId="56f45b65e612765b" providerId="LiveId" clId="{8F386458-0A2D-4C6E-8B89-977B475BC95B}" dt="2023-10-21T17:23:44.247" v="1100" actId="20577"/>
          <ac:spMkLst>
            <pc:docMk/>
            <pc:sldMk cId="1429364596" sldId="258"/>
            <ac:spMk id="3" creationId="{853DF8E1-05B8-E528-AEFD-EBAA7747925E}"/>
          </ac:spMkLst>
        </pc:spChg>
      </pc:sldChg>
      <pc:sldChg chg="addSp delSp modSp mod">
        <pc:chgData name="Ja'afaru Sani Mohammed" userId="56f45b65e612765b" providerId="LiveId" clId="{8F386458-0A2D-4C6E-8B89-977B475BC95B}" dt="2023-10-21T09:20:15.856" v="157" actId="26606"/>
        <pc:sldMkLst>
          <pc:docMk/>
          <pc:sldMk cId="483492258" sldId="260"/>
        </pc:sldMkLst>
        <pc:spChg chg="del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51" creationId="{1E94681D-2A4C-4A8D-B9B5-31D440D0328D}"/>
          </ac:spMkLst>
        </pc:spChg>
        <pc:spChg chg="del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53" creationId="{4EC7E010-C712-408D-9787-0842AFC9F4BB}"/>
          </ac:spMkLst>
        </pc:spChg>
        <pc:spChg chg="del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55" creationId="{0503FCEF-A9BA-4991-9220-E36615FB8B53}"/>
          </ac:spMkLst>
        </pc:spChg>
        <pc:spChg chg="del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57" creationId="{9664D085-C814-4D74-BCE0-2059F0DC0434}"/>
          </ac:spMkLst>
        </pc:spChg>
        <pc:spChg chg="del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63" creationId="{DDA5539E-D8B4-4F5A-B46F-C304F5D7A847}"/>
          </ac:spMkLst>
        </pc:spChg>
        <pc:spChg chg="add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68" creationId="{1E94681D-2A4C-4A8D-B9B5-31D440D0328D}"/>
          </ac:spMkLst>
        </pc:spChg>
        <pc:spChg chg="add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70" creationId="{239EC50A-248F-46D1-97CD-65A2766F758B}"/>
          </ac:spMkLst>
        </pc:spChg>
        <pc:spChg chg="add">
          <ac:chgData name="Ja'afaru Sani Mohammed" userId="56f45b65e612765b" providerId="LiveId" clId="{8F386458-0A2D-4C6E-8B89-977B475BC95B}" dt="2023-10-21T09:20:15.856" v="157" actId="26606"/>
          <ac:spMkLst>
            <pc:docMk/>
            <pc:sldMk cId="483492258" sldId="260"/>
            <ac:spMk id="6172" creationId="{B4C843F0-96F8-4DFC-93E8-E3533F223874}"/>
          </ac:spMkLst>
        </pc:spChg>
        <pc:picChg chg="mod">
          <ac:chgData name="Ja'afaru Sani Mohammed" userId="56f45b65e612765b" providerId="LiveId" clId="{8F386458-0A2D-4C6E-8B89-977B475BC95B}" dt="2023-10-21T09:20:15.856" v="157" actId="26606"/>
          <ac:picMkLst>
            <pc:docMk/>
            <pc:sldMk cId="483492258" sldId="260"/>
            <ac:picMk id="6146" creationId="{D73D3A77-D321-3516-02F9-A3F90F514961}"/>
          </ac:picMkLst>
        </pc:picChg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1237740174" sldId="267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847288668" sldId="273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186924267" sldId="274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882849408" sldId="275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3489641187" sldId="276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3615360496" sldId="277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3457672453" sldId="278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1556875291" sldId="279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2085243073" sldId="280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1002369372" sldId="281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1032915778" sldId="282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229015219" sldId="283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2214835385" sldId="284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1624990696" sldId="285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4029460367" sldId="286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2395991187" sldId="287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3572888647" sldId="289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524909237" sldId="290"/>
        </pc:sldMkLst>
      </pc:sldChg>
      <pc:sldChg chg="del">
        <pc:chgData name="Ja'afaru Sani Mohammed" userId="56f45b65e612765b" providerId="LiveId" clId="{8F386458-0A2D-4C6E-8B89-977B475BC95B}" dt="2023-10-21T09:02:53.548" v="99" actId="2696"/>
        <pc:sldMkLst>
          <pc:docMk/>
          <pc:sldMk cId="785094603" sldId="291"/>
        </pc:sldMkLst>
      </pc:sldChg>
      <pc:sldChg chg="addSp delSp modSp new mod setBg">
        <pc:chgData name="Ja'afaru Sani Mohammed" userId="56f45b65e612765b" providerId="LiveId" clId="{8F386458-0A2D-4C6E-8B89-977B475BC95B}" dt="2023-10-21T17:13:30.001" v="970"/>
        <pc:sldMkLst>
          <pc:docMk/>
          <pc:sldMk cId="1402781779" sldId="292"/>
        </pc:sldMkLst>
        <pc:spChg chg="mod">
          <ac:chgData name="Ja'afaru Sani Mohammed" userId="56f45b65e612765b" providerId="LiveId" clId="{8F386458-0A2D-4C6E-8B89-977B475BC95B}" dt="2023-10-21T13:23:08.043" v="349" actId="1076"/>
          <ac:spMkLst>
            <pc:docMk/>
            <pc:sldMk cId="1402781779" sldId="292"/>
            <ac:spMk id="2" creationId="{BB4D44C0-CDB4-3908-8E9B-B682446E25AE}"/>
          </ac:spMkLst>
        </pc:spChg>
        <pc:spChg chg="mod ord">
          <ac:chgData name="Ja'afaru Sani Mohammed" userId="56f45b65e612765b" providerId="LiveId" clId="{8F386458-0A2D-4C6E-8B89-977B475BC95B}" dt="2023-10-21T13:23:04.393" v="348" actId="1076"/>
          <ac:spMkLst>
            <pc:docMk/>
            <pc:sldMk cId="1402781779" sldId="292"/>
            <ac:spMk id="3" creationId="{2F6ED359-1C2E-777F-5866-07EC17D008D5}"/>
          </ac:spMkLst>
        </pc:spChg>
        <pc:spChg chg="add del">
          <ac:chgData name="Ja'afaru Sani Mohammed" userId="56f45b65e612765b" providerId="LiveId" clId="{8F386458-0A2D-4C6E-8B89-977B475BC95B}" dt="2023-10-21T13:22:00.489" v="333" actId="26606"/>
          <ac:spMkLst>
            <pc:docMk/>
            <pc:sldMk cId="1402781779" sldId="292"/>
            <ac:spMk id="1031" creationId="{B6EE7E08-B389-43E5-B019-1B0A8ACBBD93}"/>
          </ac:spMkLst>
        </pc:spChg>
        <pc:spChg chg="add del">
          <ac:chgData name="Ja'afaru Sani Mohammed" userId="56f45b65e612765b" providerId="LiveId" clId="{8F386458-0A2D-4C6E-8B89-977B475BC95B}" dt="2023-10-21T13:22:00.489" v="333" actId="26606"/>
          <ac:spMkLst>
            <pc:docMk/>
            <pc:sldMk cId="1402781779" sldId="292"/>
            <ac:spMk id="1033" creationId="{E60D94A5-8A09-4BAB-8F7C-69BC34C54DDE}"/>
          </ac:spMkLst>
        </pc:spChg>
        <pc:spChg chg="add del">
          <ac:chgData name="Ja'afaru Sani Mohammed" userId="56f45b65e612765b" providerId="LiveId" clId="{8F386458-0A2D-4C6E-8B89-977B475BC95B}" dt="2023-10-21T13:22:00.489" v="333" actId="26606"/>
          <ac:spMkLst>
            <pc:docMk/>
            <pc:sldMk cId="1402781779" sldId="292"/>
            <ac:spMk id="1035" creationId="{7A1AE32B-3A6E-4C5E-8FEB-73861B9A26B5}"/>
          </ac:spMkLst>
        </pc:spChg>
        <pc:spChg chg="add del">
          <ac:chgData name="Ja'afaru Sani Mohammed" userId="56f45b65e612765b" providerId="LiveId" clId="{8F386458-0A2D-4C6E-8B89-977B475BC95B}" dt="2023-10-21T13:22:01.569" v="335" actId="26606"/>
          <ac:spMkLst>
            <pc:docMk/>
            <pc:sldMk cId="1402781779" sldId="292"/>
            <ac:spMk id="1037" creationId="{0BBB6B01-5B73-410C-B70E-8CF2FA470D11}"/>
          </ac:spMkLst>
        </pc:spChg>
        <pc:spChg chg="add del">
          <ac:chgData name="Ja'afaru Sani Mohammed" userId="56f45b65e612765b" providerId="LiveId" clId="{8F386458-0A2D-4C6E-8B89-977B475BC95B}" dt="2023-10-21T13:22:01.569" v="335" actId="26606"/>
          <ac:spMkLst>
            <pc:docMk/>
            <pc:sldMk cId="1402781779" sldId="292"/>
            <ac:spMk id="1038" creationId="{8712F587-12D0-435C-8E3F-F44C36EE71B8}"/>
          </ac:spMkLst>
        </pc:spChg>
        <pc:spChg chg="add del">
          <ac:chgData name="Ja'afaru Sani Mohammed" userId="56f45b65e612765b" providerId="LiveId" clId="{8F386458-0A2D-4C6E-8B89-977B475BC95B}" dt="2023-10-21T13:22:04.296" v="337" actId="26606"/>
          <ac:spMkLst>
            <pc:docMk/>
            <pc:sldMk cId="1402781779" sldId="292"/>
            <ac:spMk id="1040" creationId="{47421797-7B77-498E-A01C-0A1194615BD5}"/>
          </ac:spMkLst>
        </pc:spChg>
        <pc:spChg chg="add del">
          <ac:chgData name="Ja'afaru Sani Mohammed" userId="56f45b65e612765b" providerId="LiveId" clId="{8F386458-0A2D-4C6E-8B89-977B475BC95B}" dt="2023-10-21T13:22:04.296" v="337" actId="26606"/>
          <ac:spMkLst>
            <pc:docMk/>
            <pc:sldMk cId="1402781779" sldId="292"/>
            <ac:spMk id="1041" creationId="{926D38EC-CD1B-456B-A813-64F8D8E71DA5}"/>
          </ac:spMkLst>
        </pc:spChg>
        <pc:spChg chg="add del">
          <ac:chgData name="Ja'afaru Sani Mohammed" userId="56f45b65e612765b" providerId="LiveId" clId="{8F386458-0A2D-4C6E-8B89-977B475BC95B}" dt="2023-10-21T13:22:04.296" v="337" actId="26606"/>
          <ac:spMkLst>
            <pc:docMk/>
            <pc:sldMk cId="1402781779" sldId="292"/>
            <ac:spMk id="1042" creationId="{2DC18E46-CA2E-43A8-A2EC-61D30FAC3678}"/>
          </ac:spMkLst>
        </pc:spChg>
        <pc:spChg chg="add">
          <ac:chgData name="Ja'afaru Sani Mohammed" userId="56f45b65e612765b" providerId="LiveId" clId="{8F386458-0A2D-4C6E-8B89-977B475BC95B}" dt="2023-10-21T13:22:04.316" v="338" actId="26606"/>
          <ac:spMkLst>
            <pc:docMk/>
            <pc:sldMk cId="1402781779" sldId="292"/>
            <ac:spMk id="1044" creationId="{0BBB6B01-5B73-410C-B70E-8CF2FA470D11}"/>
          </ac:spMkLst>
        </pc:spChg>
        <pc:spChg chg="add">
          <ac:chgData name="Ja'afaru Sani Mohammed" userId="56f45b65e612765b" providerId="LiveId" clId="{8F386458-0A2D-4C6E-8B89-977B475BC95B}" dt="2023-10-21T13:22:04.316" v="338" actId="26606"/>
          <ac:spMkLst>
            <pc:docMk/>
            <pc:sldMk cId="1402781779" sldId="292"/>
            <ac:spMk id="1045" creationId="{8712F587-12D0-435C-8E3F-F44C36EE71B8}"/>
          </ac:spMkLst>
        </pc:spChg>
        <pc:picChg chg="add mod">
          <ac:chgData name="Ja'afaru Sani Mohammed" userId="56f45b65e612765b" providerId="LiveId" clId="{8F386458-0A2D-4C6E-8B89-977B475BC95B}" dt="2023-10-21T17:13:30.001" v="970"/>
          <ac:picMkLst>
            <pc:docMk/>
            <pc:sldMk cId="1402781779" sldId="292"/>
            <ac:picMk id="4" creationId="{DA110015-3C76-FA95-368D-8D5E52B4B10F}"/>
          </ac:picMkLst>
        </pc:picChg>
        <pc:picChg chg="add mod ord">
          <ac:chgData name="Ja'afaru Sani Mohammed" userId="56f45b65e612765b" providerId="LiveId" clId="{8F386458-0A2D-4C6E-8B89-977B475BC95B}" dt="2023-10-21T13:23:19.784" v="351" actId="14100"/>
          <ac:picMkLst>
            <pc:docMk/>
            <pc:sldMk cId="1402781779" sldId="292"/>
            <ac:picMk id="1026" creationId="{E6C8235E-73E9-56C1-6A16-26BA9E0DC217}"/>
          </ac:picMkLst>
        </pc:picChg>
      </pc:sldChg>
      <pc:sldChg chg="addSp delSp modSp add mod setBg">
        <pc:chgData name="Ja'afaru Sani Mohammed" userId="56f45b65e612765b" providerId="LiveId" clId="{8F386458-0A2D-4C6E-8B89-977B475BC95B}" dt="2023-10-21T17:13:33.241" v="971"/>
        <pc:sldMkLst>
          <pc:docMk/>
          <pc:sldMk cId="1243125121" sldId="293"/>
        </pc:sldMkLst>
        <pc:spChg chg="mod">
          <ac:chgData name="Ja'afaru Sani Mohammed" userId="56f45b65e612765b" providerId="LiveId" clId="{8F386458-0A2D-4C6E-8B89-977B475BC95B}" dt="2023-10-21T09:37:54.585" v="253" actId="113"/>
          <ac:spMkLst>
            <pc:docMk/>
            <pc:sldMk cId="1243125121" sldId="293"/>
            <ac:spMk id="2" creationId="{BB4D44C0-CDB4-3908-8E9B-B682446E25AE}"/>
          </ac:spMkLst>
        </pc:spChg>
        <pc:spChg chg="mod">
          <ac:chgData name="Ja'afaru Sani Mohammed" userId="56f45b65e612765b" providerId="LiveId" clId="{8F386458-0A2D-4C6E-8B89-977B475BC95B}" dt="2023-10-21T09:39:22.962" v="257" actId="14100"/>
          <ac:spMkLst>
            <pc:docMk/>
            <pc:sldMk cId="1243125121" sldId="293"/>
            <ac:spMk id="3" creationId="{2F6ED359-1C2E-777F-5866-07EC17D008D5}"/>
          </ac:spMkLst>
        </pc:spChg>
        <pc:spChg chg="add del">
          <ac:chgData name="Ja'afaru Sani Mohammed" userId="56f45b65e612765b" providerId="LiveId" clId="{8F386458-0A2D-4C6E-8B89-977B475BC95B}" dt="2023-10-21T09:35:38.335" v="243" actId="26606"/>
          <ac:spMkLst>
            <pc:docMk/>
            <pc:sldMk cId="1243125121" sldId="293"/>
            <ac:spMk id="9" creationId="{B6EE7E08-B389-43E5-B019-1B0A8ACBBD93}"/>
          </ac:spMkLst>
        </pc:spChg>
        <pc:spChg chg="add del">
          <ac:chgData name="Ja'afaru Sani Mohammed" userId="56f45b65e612765b" providerId="LiveId" clId="{8F386458-0A2D-4C6E-8B89-977B475BC95B}" dt="2023-10-21T09:35:38.335" v="243" actId="26606"/>
          <ac:spMkLst>
            <pc:docMk/>
            <pc:sldMk cId="1243125121" sldId="293"/>
            <ac:spMk id="11" creationId="{E60D94A5-8A09-4BAB-8F7C-69BC34C54DDE}"/>
          </ac:spMkLst>
        </pc:spChg>
        <pc:spChg chg="add del">
          <ac:chgData name="Ja'afaru Sani Mohammed" userId="56f45b65e612765b" providerId="LiveId" clId="{8F386458-0A2D-4C6E-8B89-977B475BC95B}" dt="2023-10-21T09:35:38.335" v="243" actId="26606"/>
          <ac:spMkLst>
            <pc:docMk/>
            <pc:sldMk cId="1243125121" sldId="293"/>
            <ac:spMk id="13" creationId="{7A1AE32B-3A6E-4C5E-8FEB-73861B9A26B5}"/>
          </ac:spMkLst>
        </pc:spChg>
        <pc:spChg chg="add del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18" creationId="{78632963-757B-40C2-BB84-FC6107A54DAD}"/>
          </ac:spMkLst>
        </pc:spChg>
        <pc:spChg chg="add del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20" creationId="{EE0D13DB-D099-4541-888D-DE0186F1C8F0}"/>
          </ac:spMkLst>
        </pc:spChg>
        <pc:spChg chg="add del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22" creationId="{2853AE55-7E35-44B0-89F1-3F52B262AF33}"/>
          </ac:spMkLst>
        </pc:spChg>
        <pc:spChg chg="add del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24" creationId="{DBC4BE4D-4B50-4F51-9F85-4B5D60B02D81}"/>
          </ac:spMkLst>
        </pc:spChg>
        <pc:spChg chg="add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29" creationId="{5870BB34-1E11-4A38-961E-8BECD4EB2076}"/>
          </ac:spMkLst>
        </pc:spChg>
        <pc:spChg chg="add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31" creationId="{3E480DB9-98E5-480A-AF30-5D73B61273D6}"/>
          </ac:spMkLst>
        </pc:spChg>
        <pc:spChg chg="add">
          <ac:chgData name="Ja'afaru Sani Mohammed" userId="56f45b65e612765b" providerId="LiveId" clId="{8F386458-0A2D-4C6E-8B89-977B475BC95B}" dt="2023-10-21T09:35:53.037" v="246" actId="26606"/>
          <ac:spMkLst>
            <pc:docMk/>
            <pc:sldMk cId="1243125121" sldId="293"/>
            <ac:spMk id="33" creationId="{C1F246CF-DB85-4B25-B3A3-F5BBDEE3EA01}"/>
          </ac:spMkLst>
        </pc:spChg>
        <pc:picChg chg="add mod">
          <ac:chgData name="Ja'afaru Sani Mohammed" userId="56f45b65e612765b" providerId="LiveId" clId="{8F386458-0A2D-4C6E-8B89-977B475BC95B}" dt="2023-10-21T17:13:33.241" v="971"/>
          <ac:picMkLst>
            <pc:docMk/>
            <pc:sldMk cId="1243125121" sldId="293"/>
            <ac:picMk id="4" creationId="{C4520BEA-DD14-1FB7-A573-DD122EC2D84D}"/>
          </ac:picMkLst>
        </pc:picChg>
        <pc:picChg chg="add mod">
          <ac:chgData name="Ja'afaru Sani Mohammed" userId="56f45b65e612765b" providerId="LiveId" clId="{8F386458-0A2D-4C6E-8B89-977B475BC95B}" dt="2023-10-21T09:35:58.161" v="247" actId="1076"/>
          <ac:picMkLst>
            <pc:docMk/>
            <pc:sldMk cId="1243125121" sldId="293"/>
            <ac:picMk id="5" creationId="{98C440F2-41AF-A3E5-637A-7F19ADC4DC54}"/>
          </ac:picMkLst>
        </pc:picChg>
      </pc:sldChg>
      <pc:sldChg chg="addSp delSp modSp new mod setBg">
        <pc:chgData name="Ja'afaru Sani Mohammed" userId="56f45b65e612765b" providerId="LiveId" clId="{8F386458-0A2D-4C6E-8B89-977B475BC95B}" dt="2023-10-21T17:13:36.294" v="972"/>
        <pc:sldMkLst>
          <pc:docMk/>
          <pc:sldMk cId="141584801" sldId="294"/>
        </pc:sldMkLst>
        <pc:spChg chg="del">
          <ac:chgData name="Ja'afaru Sani Mohammed" userId="56f45b65e612765b" providerId="LiveId" clId="{8F386458-0A2D-4C6E-8B89-977B475BC95B}" dt="2023-10-21T08:26:06.640" v="80" actId="478"/>
          <ac:spMkLst>
            <pc:docMk/>
            <pc:sldMk cId="141584801" sldId="294"/>
            <ac:spMk id="2" creationId="{8BCFDADB-7C02-69EA-936E-FCA93C637FA5}"/>
          </ac:spMkLst>
        </pc:spChg>
        <pc:spChg chg="del mod">
          <ac:chgData name="Ja'afaru Sani Mohammed" userId="56f45b65e612765b" providerId="LiveId" clId="{8F386458-0A2D-4C6E-8B89-977B475BC95B}" dt="2023-10-21T08:26:03.639" v="79" actId="478"/>
          <ac:spMkLst>
            <pc:docMk/>
            <pc:sldMk cId="141584801" sldId="294"/>
            <ac:spMk id="3" creationId="{CFBE1A80-CD03-4A26-553B-1BF697C75FA1}"/>
          </ac:spMkLst>
        </pc:spChg>
        <pc:spChg chg="add">
          <ac:chgData name="Ja'afaru Sani Mohammed" userId="56f45b65e612765b" providerId="LiveId" clId="{8F386458-0A2D-4C6E-8B89-977B475BC95B}" dt="2023-10-21T09:25:52.861" v="193" actId="26606"/>
          <ac:spMkLst>
            <pc:docMk/>
            <pc:sldMk cId="141584801" sldId="294"/>
            <ac:spMk id="7" creationId="{1E94681D-2A4C-4A8D-B9B5-31D440D0328D}"/>
          </ac:spMkLst>
        </pc:spChg>
        <pc:spChg chg="add">
          <ac:chgData name="Ja'afaru Sani Mohammed" userId="56f45b65e612765b" providerId="LiveId" clId="{8F386458-0A2D-4C6E-8B89-977B475BC95B}" dt="2023-10-21T09:25:52.861" v="193" actId="26606"/>
          <ac:spMkLst>
            <pc:docMk/>
            <pc:sldMk cId="141584801" sldId="294"/>
            <ac:spMk id="9" creationId="{4EC7E010-C712-408D-9787-0842AFC9F4BB}"/>
          </ac:spMkLst>
        </pc:spChg>
        <pc:spChg chg="add">
          <ac:chgData name="Ja'afaru Sani Mohammed" userId="56f45b65e612765b" providerId="LiveId" clId="{8F386458-0A2D-4C6E-8B89-977B475BC95B}" dt="2023-10-21T09:25:52.861" v="193" actId="26606"/>
          <ac:spMkLst>
            <pc:docMk/>
            <pc:sldMk cId="141584801" sldId="294"/>
            <ac:spMk id="11" creationId="{0503FCEF-A9BA-4991-9220-E36615FB8B53}"/>
          </ac:spMkLst>
        </pc:spChg>
        <pc:spChg chg="add">
          <ac:chgData name="Ja'afaru Sani Mohammed" userId="56f45b65e612765b" providerId="LiveId" clId="{8F386458-0A2D-4C6E-8B89-977B475BC95B}" dt="2023-10-21T09:25:52.861" v="193" actId="26606"/>
          <ac:spMkLst>
            <pc:docMk/>
            <pc:sldMk cId="141584801" sldId="294"/>
            <ac:spMk id="13" creationId="{A069235B-22DB-4231-8291-D64DA2CDEB4E}"/>
          </ac:spMkLst>
        </pc:spChg>
        <pc:picChg chg="add mod">
          <ac:chgData name="Ja'afaru Sani Mohammed" userId="56f45b65e612765b" providerId="LiveId" clId="{8F386458-0A2D-4C6E-8B89-977B475BC95B}" dt="2023-10-21T09:26:17.665" v="197" actId="14100"/>
          <ac:picMkLst>
            <pc:docMk/>
            <pc:sldMk cId="141584801" sldId="294"/>
            <ac:picMk id="2" creationId="{B0501775-BA54-2086-2C62-ABF5A61750AF}"/>
          </ac:picMkLst>
        </pc:picChg>
        <pc:picChg chg="add mod">
          <ac:chgData name="Ja'afaru Sani Mohammed" userId="56f45b65e612765b" providerId="LiveId" clId="{8F386458-0A2D-4C6E-8B89-977B475BC95B}" dt="2023-10-21T17:13:36.294" v="972"/>
          <ac:picMkLst>
            <pc:docMk/>
            <pc:sldMk cId="141584801" sldId="294"/>
            <ac:picMk id="3" creationId="{BF43522B-31F3-15BC-D410-2E161F88BFD5}"/>
          </ac:picMkLst>
        </pc:picChg>
      </pc:sldChg>
      <pc:sldChg chg="addSp delSp modSp new mod setBg">
        <pc:chgData name="Ja'afaru Sani Mohammed" userId="56f45b65e612765b" providerId="LiveId" clId="{8F386458-0A2D-4C6E-8B89-977B475BC95B}" dt="2023-10-21T17:13:39.766" v="973"/>
        <pc:sldMkLst>
          <pc:docMk/>
          <pc:sldMk cId="1560593525" sldId="295"/>
        </pc:sldMkLst>
        <pc:spChg chg="del">
          <ac:chgData name="Ja'afaru Sani Mohammed" userId="56f45b65e612765b" providerId="LiveId" clId="{8F386458-0A2D-4C6E-8B89-977B475BC95B}" dt="2023-10-21T08:26:51.131" v="83"/>
          <ac:spMkLst>
            <pc:docMk/>
            <pc:sldMk cId="1560593525" sldId="295"/>
            <ac:spMk id="2" creationId="{DE975BBD-867C-8952-59A3-1A3EF9BA6E74}"/>
          </ac:spMkLst>
        </pc:spChg>
        <pc:spChg chg="mod ord">
          <ac:chgData name="Ja'afaru Sani Mohammed" userId="56f45b65e612765b" providerId="LiveId" clId="{8F386458-0A2D-4C6E-8B89-977B475BC95B}" dt="2023-10-21T17:04:27.273" v="754" actId="255"/>
          <ac:spMkLst>
            <pc:docMk/>
            <pc:sldMk cId="1560593525" sldId="295"/>
            <ac:spMk id="3" creationId="{D6520C9B-6A8C-4F61-6523-65E1C4AB7244}"/>
          </ac:spMkLst>
        </pc:spChg>
        <pc:spChg chg="add mod">
          <ac:chgData name="Ja'afaru Sani Mohammed" userId="56f45b65e612765b" providerId="LiveId" clId="{8F386458-0A2D-4C6E-8B89-977B475BC95B}" dt="2023-10-21T17:04:08.436" v="749" actId="1076"/>
          <ac:spMkLst>
            <pc:docMk/>
            <pc:sldMk cId="1560593525" sldId="295"/>
            <ac:spMk id="4" creationId="{32026FD8-61ED-9282-EB09-21CFDE4582B6}"/>
          </ac:spMkLst>
        </pc:spChg>
        <pc:spChg chg="add">
          <ac:chgData name="Ja'afaru Sani Mohammed" userId="56f45b65e612765b" providerId="LiveId" clId="{8F386458-0A2D-4C6E-8B89-977B475BC95B}" dt="2023-10-21T09:25:15.026" v="188" actId="26606"/>
          <ac:spMkLst>
            <pc:docMk/>
            <pc:sldMk cId="1560593525" sldId="295"/>
            <ac:spMk id="9" creationId="{0BBB6B01-5B73-410C-B70E-8CF2FA470D11}"/>
          </ac:spMkLst>
        </pc:spChg>
        <pc:spChg chg="add">
          <ac:chgData name="Ja'afaru Sani Mohammed" userId="56f45b65e612765b" providerId="LiveId" clId="{8F386458-0A2D-4C6E-8B89-977B475BC95B}" dt="2023-10-21T09:25:15.026" v="188" actId="26606"/>
          <ac:spMkLst>
            <pc:docMk/>
            <pc:sldMk cId="1560593525" sldId="295"/>
            <ac:spMk id="11" creationId="{8712F587-12D0-435C-8E3F-F44C36EE71B8}"/>
          </ac:spMkLst>
        </pc:spChg>
        <pc:picChg chg="add mod">
          <ac:chgData name="Ja'afaru Sani Mohammed" userId="56f45b65e612765b" providerId="LiveId" clId="{8F386458-0A2D-4C6E-8B89-977B475BC95B}" dt="2023-10-21T09:25:29.209" v="191" actId="14100"/>
          <ac:picMkLst>
            <pc:docMk/>
            <pc:sldMk cId="1560593525" sldId="295"/>
            <ac:picMk id="2" creationId="{4001F678-B685-4006-EA9C-EA36A4AE2643}"/>
          </ac:picMkLst>
        </pc:picChg>
        <pc:picChg chg="add mod">
          <ac:chgData name="Ja'afaru Sani Mohammed" userId="56f45b65e612765b" providerId="LiveId" clId="{8F386458-0A2D-4C6E-8B89-977B475BC95B}" dt="2023-10-21T17:13:39.766" v="973"/>
          <ac:picMkLst>
            <pc:docMk/>
            <pc:sldMk cId="1560593525" sldId="295"/>
            <ac:picMk id="5" creationId="{61215837-592C-E0FC-EB80-BBE80B8EF655}"/>
          </ac:picMkLst>
        </pc:picChg>
      </pc:sldChg>
      <pc:sldChg chg="addSp modSp new mod setBg">
        <pc:chgData name="Ja'afaru Sani Mohammed" userId="56f45b65e612765b" providerId="LiveId" clId="{8F386458-0A2D-4C6E-8B89-977B475BC95B}" dt="2023-10-21T17:13:43.038" v="974"/>
        <pc:sldMkLst>
          <pc:docMk/>
          <pc:sldMk cId="2719587555" sldId="296"/>
        </pc:sldMkLst>
        <pc:spChg chg="mod">
          <ac:chgData name="Ja'afaru Sani Mohammed" userId="56f45b65e612765b" providerId="LiveId" clId="{8F386458-0A2D-4C6E-8B89-977B475BC95B}" dt="2023-10-21T13:26:06.339" v="372" actId="1076"/>
          <ac:spMkLst>
            <pc:docMk/>
            <pc:sldMk cId="2719587555" sldId="296"/>
            <ac:spMk id="2" creationId="{6487DF1C-9405-D17E-F11F-E37602AD5410}"/>
          </ac:spMkLst>
        </pc:spChg>
        <pc:spChg chg="mod">
          <ac:chgData name="Ja'afaru Sani Mohammed" userId="56f45b65e612765b" providerId="LiveId" clId="{8F386458-0A2D-4C6E-8B89-977B475BC95B}" dt="2023-10-21T13:26:29.329" v="375" actId="1076"/>
          <ac:spMkLst>
            <pc:docMk/>
            <pc:sldMk cId="2719587555" sldId="296"/>
            <ac:spMk id="3" creationId="{D30C1E1F-CEAD-B60C-1C9A-A126203CFBEC}"/>
          </ac:spMkLst>
        </pc:spChg>
        <pc:spChg chg="add">
          <ac:chgData name="Ja'afaru Sani Mohammed" userId="56f45b65e612765b" providerId="LiveId" clId="{8F386458-0A2D-4C6E-8B89-977B475BC95B}" dt="2023-10-21T13:25:16.856" v="353" actId="26606"/>
          <ac:spMkLst>
            <pc:docMk/>
            <pc:sldMk cId="2719587555" sldId="296"/>
            <ac:spMk id="2055" creationId="{B6EE7E08-B389-43E5-B019-1B0A8ACBBD93}"/>
          </ac:spMkLst>
        </pc:spChg>
        <pc:spChg chg="add">
          <ac:chgData name="Ja'afaru Sani Mohammed" userId="56f45b65e612765b" providerId="LiveId" clId="{8F386458-0A2D-4C6E-8B89-977B475BC95B}" dt="2023-10-21T13:25:16.856" v="353" actId="26606"/>
          <ac:spMkLst>
            <pc:docMk/>
            <pc:sldMk cId="2719587555" sldId="296"/>
            <ac:spMk id="2057" creationId="{E60D94A5-8A09-4BAB-8F7C-69BC34C54DDE}"/>
          </ac:spMkLst>
        </pc:spChg>
        <pc:spChg chg="add">
          <ac:chgData name="Ja'afaru Sani Mohammed" userId="56f45b65e612765b" providerId="LiveId" clId="{8F386458-0A2D-4C6E-8B89-977B475BC95B}" dt="2023-10-21T13:25:16.856" v="353" actId="26606"/>
          <ac:spMkLst>
            <pc:docMk/>
            <pc:sldMk cId="2719587555" sldId="296"/>
            <ac:spMk id="2059" creationId="{7A1AE32B-3A6E-4C5E-8FEB-73861B9A26B5}"/>
          </ac:spMkLst>
        </pc:spChg>
        <pc:picChg chg="add mod">
          <ac:chgData name="Ja'afaru Sani Mohammed" userId="56f45b65e612765b" providerId="LiveId" clId="{8F386458-0A2D-4C6E-8B89-977B475BC95B}" dt="2023-10-21T17:13:43.038" v="974"/>
          <ac:picMkLst>
            <pc:docMk/>
            <pc:sldMk cId="2719587555" sldId="296"/>
            <ac:picMk id="4" creationId="{353FE237-1EBE-73DE-9DEE-8C232C074161}"/>
          </ac:picMkLst>
        </pc:picChg>
        <pc:picChg chg="add mod ord">
          <ac:chgData name="Ja'afaru Sani Mohammed" userId="56f45b65e612765b" providerId="LiveId" clId="{8F386458-0A2D-4C6E-8B89-977B475BC95B}" dt="2023-10-21T13:25:16.856" v="353" actId="26606"/>
          <ac:picMkLst>
            <pc:docMk/>
            <pc:sldMk cId="2719587555" sldId="296"/>
            <ac:picMk id="2050" creationId="{8D393BAC-B863-6C5D-367A-6092B9F77842}"/>
          </ac:picMkLst>
        </pc:picChg>
      </pc:sldChg>
      <pc:sldChg chg="addSp delSp modSp new mod setBg">
        <pc:chgData name="Ja'afaru Sani Mohammed" userId="56f45b65e612765b" providerId="LiveId" clId="{8F386458-0A2D-4C6E-8B89-977B475BC95B}" dt="2023-10-21T17:13:46.630" v="975"/>
        <pc:sldMkLst>
          <pc:docMk/>
          <pc:sldMk cId="2182481981" sldId="297"/>
        </pc:sldMkLst>
        <pc:spChg chg="mod ord">
          <ac:chgData name="Ja'afaru Sani Mohammed" userId="56f45b65e612765b" providerId="LiveId" clId="{8F386458-0A2D-4C6E-8B89-977B475BC95B}" dt="2023-10-21T17:09:43.632" v="965" actId="255"/>
          <ac:spMkLst>
            <pc:docMk/>
            <pc:sldMk cId="2182481981" sldId="297"/>
            <ac:spMk id="2" creationId="{88746954-0459-60D6-32DD-639847FD3581}"/>
          </ac:spMkLst>
        </pc:spChg>
        <pc:spChg chg="del">
          <ac:chgData name="Ja'afaru Sani Mohammed" userId="56f45b65e612765b" providerId="LiveId" clId="{8F386458-0A2D-4C6E-8B89-977B475BC95B}" dt="2023-10-21T09:03:12.101" v="101" actId="478"/>
          <ac:spMkLst>
            <pc:docMk/>
            <pc:sldMk cId="2182481981" sldId="297"/>
            <ac:spMk id="3" creationId="{D2241B4C-734C-2BB8-6FF2-AD83116B7B75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9" creationId="{904DB13E-F722-4ED6-BB00-556651E95281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11" creationId="{1E8D93C5-28EB-42D0-86CE-D804955653CC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13" creationId="{AB1B1E7D-F76D-4744-AF85-239E6998A4C5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15" creationId="{3BB65211-00DB-45B6-A223-033B2D19CBE8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22" creationId="{1C3E817E-E139-426E-89E5-9DD346EC7514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24" creationId="{E2ADD2F6-F7FC-464F-8F18-5BDBD27A732F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26" creationId="{5A3A31F1-FA83-497F-98FF-9A5621DC5560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28" creationId="{343FF9E2-8F7E-4BCC-9A50-C41AD8A56DD9}"/>
          </ac:spMkLst>
        </pc:spChg>
        <pc:spChg chg="add">
          <ac:chgData name="Ja'afaru Sani Mohammed" userId="56f45b65e612765b" providerId="LiveId" clId="{8F386458-0A2D-4C6E-8B89-977B475BC95B}" dt="2023-10-21T09:24:07.921" v="182" actId="26606"/>
          <ac:spMkLst>
            <pc:docMk/>
            <pc:sldMk cId="2182481981" sldId="297"/>
            <ac:spMk id="30" creationId="{47751BC8-250F-493B-BDF9-D45BA5991D8A}"/>
          </ac:spMkLst>
        </pc:spChg>
        <pc:grpChg chg="add">
          <ac:chgData name="Ja'afaru Sani Mohammed" userId="56f45b65e612765b" providerId="LiveId" clId="{8F386458-0A2D-4C6E-8B89-977B475BC95B}" dt="2023-10-21T09:24:07.921" v="182" actId="26606"/>
          <ac:grpSpMkLst>
            <pc:docMk/>
            <pc:sldMk cId="2182481981" sldId="297"/>
            <ac:grpSpMk id="17" creationId="{E26428D7-C6F3-473D-A360-A3F5C3E8728C}"/>
          </ac:grpSpMkLst>
        </pc:grpChg>
        <pc:picChg chg="add mod">
          <ac:chgData name="Ja'afaru Sani Mohammed" userId="56f45b65e612765b" providerId="LiveId" clId="{8F386458-0A2D-4C6E-8B89-977B475BC95B}" dt="2023-10-21T17:13:46.630" v="975"/>
          <ac:picMkLst>
            <pc:docMk/>
            <pc:sldMk cId="2182481981" sldId="297"/>
            <ac:picMk id="3" creationId="{B5844103-DA7C-4F7A-EA54-FC52EDE9D844}"/>
          </ac:picMkLst>
        </pc:picChg>
        <pc:picChg chg="add mod">
          <ac:chgData name="Ja'afaru Sani Mohammed" userId="56f45b65e612765b" providerId="LiveId" clId="{8F386458-0A2D-4C6E-8B89-977B475BC95B}" dt="2023-10-21T09:24:21.747" v="186" actId="14100"/>
          <ac:picMkLst>
            <pc:docMk/>
            <pc:sldMk cId="2182481981" sldId="297"/>
            <ac:picMk id="4" creationId="{15823B0E-5F3A-1D31-C1F6-4C64F400D16E}"/>
          </ac:picMkLst>
        </pc:picChg>
        <pc:cxnChg chg="add">
          <ac:chgData name="Ja'afaru Sani Mohammed" userId="56f45b65e612765b" providerId="LiveId" clId="{8F386458-0A2D-4C6E-8B89-977B475BC95B}" dt="2023-10-21T09:24:07.921" v="182" actId="26606"/>
          <ac:cxnSpMkLst>
            <pc:docMk/>
            <pc:sldMk cId="2182481981" sldId="297"/>
            <ac:cxnSpMk id="32" creationId="{BF0F044C-8394-47CB-8E3D-FA56B0693961}"/>
          </ac:cxnSpMkLst>
        </pc:cxnChg>
        <pc:cxnChg chg="add">
          <ac:chgData name="Ja'afaru Sani Mohammed" userId="56f45b65e612765b" providerId="LiveId" clId="{8F386458-0A2D-4C6E-8B89-977B475BC95B}" dt="2023-10-21T09:24:07.921" v="182" actId="26606"/>
          <ac:cxnSpMkLst>
            <pc:docMk/>
            <pc:sldMk cId="2182481981" sldId="297"/>
            <ac:cxnSpMk id="34" creationId="{6B2DCD75-B707-4C51-8ADC-813834C09A87}"/>
          </ac:cxnSpMkLst>
        </pc:cxnChg>
        <pc:cxnChg chg="add">
          <ac:chgData name="Ja'afaru Sani Mohammed" userId="56f45b65e612765b" providerId="LiveId" clId="{8F386458-0A2D-4C6E-8B89-977B475BC95B}" dt="2023-10-21T09:24:07.921" v="182" actId="26606"/>
          <ac:cxnSpMkLst>
            <pc:docMk/>
            <pc:sldMk cId="2182481981" sldId="297"/>
            <ac:cxnSpMk id="36" creationId="{F4851414-8BB1-42EF-912B-608FCE07B247}"/>
          </ac:cxnSpMkLst>
        </pc:cxnChg>
      </pc:sldChg>
      <pc:sldChg chg="addSp delSp modSp new mod setBg">
        <pc:chgData name="Ja'afaru Sani Mohammed" userId="56f45b65e612765b" providerId="LiveId" clId="{8F386458-0A2D-4C6E-8B89-977B475BC95B}" dt="2023-10-21T17:13:50.194" v="976"/>
        <pc:sldMkLst>
          <pc:docMk/>
          <pc:sldMk cId="738801086" sldId="298"/>
        </pc:sldMkLst>
        <pc:spChg chg="mod">
          <ac:chgData name="Ja'afaru Sani Mohammed" userId="56f45b65e612765b" providerId="LiveId" clId="{8F386458-0A2D-4C6E-8B89-977B475BC95B}" dt="2023-10-21T15:16:29.323" v="453" actId="1076"/>
          <ac:spMkLst>
            <pc:docMk/>
            <pc:sldMk cId="738801086" sldId="298"/>
            <ac:spMk id="2" creationId="{AC9E94D8-905E-903C-FA96-193BE7663B57}"/>
          </ac:spMkLst>
        </pc:spChg>
        <pc:spChg chg="mod ord">
          <ac:chgData name="Ja'afaru Sani Mohammed" userId="56f45b65e612765b" providerId="LiveId" clId="{8F386458-0A2D-4C6E-8B89-977B475BC95B}" dt="2023-10-21T15:16:35.472" v="454" actId="1076"/>
          <ac:spMkLst>
            <pc:docMk/>
            <pc:sldMk cId="738801086" sldId="298"/>
            <ac:spMk id="3" creationId="{4811CFAA-3A2F-A85E-F451-2E8AE699314C}"/>
          </ac:spMkLst>
        </pc:spChg>
        <pc:spChg chg="add del">
          <ac:chgData name="Ja'afaru Sani Mohammed" userId="56f45b65e612765b" providerId="LiveId" clId="{8F386458-0A2D-4C6E-8B89-977B475BC95B}" dt="2023-10-21T15:07:09.401" v="413" actId="26606"/>
          <ac:spMkLst>
            <pc:docMk/>
            <pc:sldMk cId="738801086" sldId="298"/>
            <ac:spMk id="9" creationId="{78632963-757B-40C2-BB84-FC6107A54DAD}"/>
          </ac:spMkLst>
        </pc:spChg>
        <pc:spChg chg="add del">
          <ac:chgData name="Ja'afaru Sani Mohammed" userId="56f45b65e612765b" providerId="LiveId" clId="{8F386458-0A2D-4C6E-8B89-977B475BC95B}" dt="2023-10-21T15:07:09.401" v="413" actId="26606"/>
          <ac:spMkLst>
            <pc:docMk/>
            <pc:sldMk cId="738801086" sldId="298"/>
            <ac:spMk id="11" creationId="{EE0D13DB-D099-4541-888D-DE0186F1C8F0}"/>
          </ac:spMkLst>
        </pc:spChg>
        <pc:spChg chg="add del">
          <ac:chgData name="Ja'afaru Sani Mohammed" userId="56f45b65e612765b" providerId="LiveId" clId="{8F386458-0A2D-4C6E-8B89-977B475BC95B}" dt="2023-10-21T15:07:09.401" v="413" actId="26606"/>
          <ac:spMkLst>
            <pc:docMk/>
            <pc:sldMk cId="738801086" sldId="298"/>
            <ac:spMk id="13" creationId="{2853AE55-7E35-44B0-89F1-3F52B262AF33}"/>
          </ac:spMkLst>
        </pc:spChg>
        <pc:spChg chg="add del">
          <ac:chgData name="Ja'afaru Sani Mohammed" userId="56f45b65e612765b" providerId="LiveId" clId="{8F386458-0A2D-4C6E-8B89-977B475BC95B}" dt="2023-10-21T15:07:09.401" v="413" actId="26606"/>
          <ac:spMkLst>
            <pc:docMk/>
            <pc:sldMk cId="738801086" sldId="298"/>
            <ac:spMk id="15" creationId="{DBC4BE4D-4B50-4F51-9F85-4B5D60B02D81}"/>
          </ac:spMkLst>
        </pc:spChg>
        <pc:spChg chg="add del">
          <ac:chgData name="Ja'afaru Sani Mohammed" userId="56f45b65e612765b" providerId="LiveId" clId="{8F386458-0A2D-4C6E-8B89-977B475BC95B}" dt="2023-10-21T15:07:09.385" v="412" actId="26606"/>
          <ac:spMkLst>
            <pc:docMk/>
            <pc:sldMk cId="738801086" sldId="298"/>
            <ac:spMk id="20" creationId="{11657BF2-BFFB-4FF0-9FE2-4D7F7A7C9D50}"/>
          </ac:spMkLst>
        </pc:spChg>
        <pc:spChg chg="add del">
          <ac:chgData name="Ja'afaru Sani Mohammed" userId="56f45b65e612765b" providerId="LiveId" clId="{8F386458-0A2D-4C6E-8B89-977B475BC95B}" dt="2023-10-21T15:07:09.385" v="412" actId="26606"/>
          <ac:spMkLst>
            <pc:docMk/>
            <pc:sldMk cId="738801086" sldId="298"/>
            <ac:spMk id="22" creationId="{25397171-E233-4F26-9A8C-29C436537DC4}"/>
          </ac:spMkLst>
        </pc:spChg>
        <pc:spChg chg="add del">
          <ac:chgData name="Ja'afaru Sani Mohammed" userId="56f45b65e612765b" providerId="LiveId" clId="{8F386458-0A2D-4C6E-8B89-977B475BC95B}" dt="2023-10-21T15:07:09.385" v="412" actId="26606"/>
          <ac:spMkLst>
            <pc:docMk/>
            <pc:sldMk cId="738801086" sldId="298"/>
            <ac:spMk id="24" creationId="{EA830B9C-C9EB-4D80-9552-AE9DE30758C9}"/>
          </ac:spMkLst>
        </pc:spChg>
        <pc:spChg chg="add del">
          <ac:chgData name="Ja'afaru Sani Mohammed" userId="56f45b65e612765b" providerId="LiveId" clId="{8F386458-0A2D-4C6E-8B89-977B475BC95B}" dt="2023-10-21T15:07:39.678" v="414" actId="26606"/>
          <ac:spMkLst>
            <pc:docMk/>
            <pc:sldMk cId="738801086" sldId="298"/>
            <ac:spMk id="26" creationId="{62E3493C-9EE5-40C5-9902-4A0416374CD5}"/>
          </ac:spMkLst>
        </pc:spChg>
        <pc:spChg chg="add del">
          <ac:chgData name="Ja'afaru Sani Mohammed" userId="56f45b65e612765b" providerId="LiveId" clId="{8F386458-0A2D-4C6E-8B89-977B475BC95B}" dt="2023-10-21T15:07:39.678" v="414" actId="26606"/>
          <ac:spMkLst>
            <pc:docMk/>
            <pc:sldMk cId="738801086" sldId="298"/>
            <ac:spMk id="27" creationId="{C93C2DD8-0EC6-4B41-91E6-4A8E336AF89A}"/>
          </ac:spMkLst>
        </pc:spChg>
        <pc:spChg chg="add del">
          <ac:chgData name="Ja'afaru Sani Mohammed" userId="56f45b65e612765b" providerId="LiveId" clId="{8F386458-0A2D-4C6E-8B89-977B475BC95B}" dt="2023-10-21T15:07:39.678" v="414" actId="26606"/>
          <ac:spMkLst>
            <pc:docMk/>
            <pc:sldMk cId="738801086" sldId="298"/>
            <ac:spMk id="28" creationId="{D5E3F933-FC69-4374-A35F-CF40365370FB}"/>
          </ac:spMkLst>
        </pc:spChg>
        <pc:spChg chg="add del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3" creationId="{77665003-5B93-4A19-9549-739B2EFD35FD}"/>
          </ac:spMkLst>
        </pc:spChg>
        <pc:spChg chg="add del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5" creationId="{DBC543A8-3AE5-4FAA-B94E-BE588D1AB8A2}"/>
          </ac:spMkLst>
        </pc:spChg>
        <pc:spChg chg="add del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7" creationId="{6596D7B5-9420-4F03-A37C-7ED97D1E5744}"/>
          </ac:spMkLst>
        </pc:spChg>
        <pc:spChg chg="add del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9" creationId="{58FFB398-DF5E-4361-A724-EE10E91B14A8}"/>
          </ac:spMkLst>
        </pc:spChg>
        <pc:spChg chg="add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081" creationId="{78632963-757B-40C2-BB84-FC6107A54DAD}"/>
          </ac:spMkLst>
        </pc:spChg>
        <pc:spChg chg="add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083" creationId="{2853AE55-7E35-44B0-89F1-3F52B262AF33}"/>
          </ac:spMkLst>
        </pc:spChg>
        <pc:spChg chg="add">
          <ac:chgData name="Ja'afaru Sani Mohammed" userId="56f45b65e612765b" providerId="LiveId" clId="{8F386458-0A2D-4C6E-8B89-977B475BC95B}" dt="2023-10-21T15:15:18.212" v="437" actId="26606"/>
          <ac:spMkLst>
            <pc:docMk/>
            <pc:sldMk cId="738801086" sldId="298"/>
            <ac:spMk id="3085" creationId="{DBC4BE4D-4B50-4F51-9F85-4B5D60B02D81}"/>
          </ac:spMkLst>
        </pc:spChg>
        <pc:picChg chg="add del mod ord">
          <ac:chgData name="Ja'afaru Sani Mohammed" userId="56f45b65e612765b" providerId="LiveId" clId="{8F386458-0A2D-4C6E-8B89-977B475BC95B}" dt="2023-10-21T15:11:15.423" v="433" actId="478"/>
          <ac:picMkLst>
            <pc:docMk/>
            <pc:sldMk cId="738801086" sldId="298"/>
            <ac:picMk id="4" creationId="{19247399-962D-0C25-4B48-020D38124EFB}"/>
          </ac:picMkLst>
        </pc:picChg>
        <pc:picChg chg="add mod">
          <ac:chgData name="Ja'afaru Sani Mohammed" userId="56f45b65e612765b" providerId="LiveId" clId="{8F386458-0A2D-4C6E-8B89-977B475BC95B}" dt="2023-10-21T17:13:50.194" v="976"/>
          <ac:picMkLst>
            <pc:docMk/>
            <pc:sldMk cId="738801086" sldId="298"/>
            <ac:picMk id="5" creationId="{D202859F-2769-7226-E863-3BEF3D999FB4}"/>
          </ac:picMkLst>
        </pc:picChg>
        <pc:picChg chg="add mod ord">
          <ac:chgData name="Ja'afaru Sani Mohammed" userId="56f45b65e612765b" providerId="LiveId" clId="{8F386458-0A2D-4C6E-8B89-977B475BC95B}" dt="2023-10-21T15:15:57.501" v="446" actId="1076"/>
          <ac:picMkLst>
            <pc:docMk/>
            <pc:sldMk cId="738801086" sldId="298"/>
            <ac:picMk id="3074" creationId="{A0D01E94-DC41-CA34-E92C-1CB8429CE0EC}"/>
          </ac:picMkLst>
        </pc:picChg>
        <pc:picChg chg="add mod">
          <ac:chgData name="Ja'afaru Sani Mohammed" userId="56f45b65e612765b" providerId="LiveId" clId="{8F386458-0A2D-4C6E-8B89-977B475BC95B}" dt="2023-10-21T15:15:41.533" v="443" actId="14100"/>
          <ac:picMkLst>
            <pc:docMk/>
            <pc:sldMk cId="738801086" sldId="298"/>
            <ac:picMk id="3076" creationId="{6E07BA23-4E25-6829-93FA-B6876949B2BA}"/>
          </ac:picMkLst>
        </pc:picChg>
      </pc:sldChg>
      <pc:sldChg chg="addSp modSp new mod setBg">
        <pc:chgData name="Ja'afaru Sani Mohammed" userId="56f45b65e612765b" providerId="LiveId" clId="{8F386458-0A2D-4C6E-8B89-977B475BC95B}" dt="2023-10-21T17:13:53.106" v="977"/>
        <pc:sldMkLst>
          <pc:docMk/>
          <pc:sldMk cId="3177501884" sldId="299"/>
        </pc:sldMkLst>
        <pc:spChg chg="mod">
          <ac:chgData name="Ja'afaru Sani Mohammed" userId="56f45b65e612765b" providerId="LiveId" clId="{8F386458-0A2D-4C6E-8B89-977B475BC95B}" dt="2023-10-21T15:17:08.961" v="458" actId="1076"/>
          <ac:spMkLst>
            <pc:docMk/>
            <pc:sldMk cId="3177501884" sldId="299"/>
            <ac:spMk id="2" creationId="{0DEF2019-11DD-7C65-A0E5-181A65F43B76}"/>
          </ac:spMkLst>
        </pc:spChg>
        <pc:spChg chg="mod ord">
          <ac:chgData name="Ja'afaru Sani Mohammed" userId="56f45b65e612765b" providerId="LiveId" clId="{8F386458-0A2D-4C6E-8B89-977B475BC95B}" dt="2023-10-21T15:17:35.436" v="463" actId="255"/>
          <ac:spMkLst>
            <pc:docMk/>
            <pc:sldMk cId="3177501884" sldId="299"/>
            <ac:spMk id="3" creationId="{B9479800-1104-822F-A4AC-EA1E463DE040}"/>
          </ac:spMkLst>
        </pc:spChg>
        <pc:spChg chg="add">
          <ac:chgData name="Ja'afaru Sani Mohammed" userId="56f45b65e612765b" providerId="LiveId" clId="{8F386458-0A2D-4C6E-8B89-977B475BC95B}" dt="2023-10-21T09:23:11.914" v="174" actId="26606"/>
          <ac:spMkLst>
            <pc:docMk/>
            <pc:sldMk cId="3177501884" sldId="299"/>
            <ac:spMk id="9" creationId="{0BBB6B01-5B73-410C-B70E-8CF2FA470D11}"/>
          </ac:spMkLst>
        </pc:spChg>
        <pc:spChg chg="add">
          <ac:chgData name="Ja'afaru Sani Mohammed" userId="56f45b65e612765b" providerId="LiveId" clId="{8F386458-0A2D-4C6E-8B89-977B475BC95B}" dt="2023-10-21T09:23:11.914" v="174" actId="26606"/>
          <ac:spMkLst>
            <pc:docMk/>
            <pc:sldMk cId="3177501884" sldId="299"/>
            <ac:spMk id="11" creationId="{8712F587-12D0-435C-8E3F-F44C36EE71B8}"/>
          </ac:spMkLst>
        </pc:spChg>
        <pc:picChg chg="add mod">
          <ac:chgData name="Ja'afaru Sani Mohammed" userId="56f45b65e612765b" providerId="LiveId" clId="{8F386458-0A2D-4C6E-8B89-977B475BC95B}" dt="2023-10-21T09:23:11.914" v="174" actId="26606"/>
          <ac:picMkLst>
            <pc:docMk/>
            <pc:sldMk cId="3177501884" sldId="299"/>
            <ac:picMk id="4" creationId="{AFE90609-FCA9-F5B1-DF03-3FD943D073EE}"/>
          </ac:picMkLst>
        </pc:picChg>
        <pc:picChg chg="add mod">
          <ac:chgData name="Ja'afaru Sani Mohammed" userId="56f45b65e612765b" providerId="LiveId" clId="{8F386458-0A2D-4C6E-8B89-977B475BC95B}" dt="2023-10-21T17:13:53.106" v="977"/>
          <ac:picMkLst>
            <pc:docMk/>
            <pc:sldMk cId="3177501884" sldId="299"/>
            <ac:picMk id="5" creationId="{C8358EDC-B848-74CA-FAD5-7AE85733D79B}"/>
          </ac:picMkLst>
        </pc:picChg>
      </pc:sldChg>
      <pc:sldChg chg="addSp modSp new mod setBg">
        <pc:chgData name="Ja'afaru Sani Mohammed" userId="56f45b65e612765b" providerId="LiveId" clId="{8F386458-0A2D-4C6E-8B89-977B475BC95B}" dt="2023-10-21T17:13:56.115" v="978"/>
        <pc:sldMkLst>
          <pc:docMk/>
          <pc:sldMk cId="4249168770" sldId="300"/>
        </pc:sldMkLst>
        <pc:spChg chg="mod">
          <ac:chgData name="Ja'afaru Sani Mohammed" userId="56f45b65e612765b" providerId="LiveId" clId="{8F386458-0A2D-4C6E-8B89-977B475BC95B}" dt="2023-10-21T15:25:10.847" v="476" actId="14100"/>
          <ac:spMkLst>
            <pc:docMk/>
            <pc:sldMk cId="4249168770" sldId="300"/>
            <ac:spMk id="2" creationId="{4574BB79-2EBF-5BA5-817A-FC01E421EE6D}"/>
          </ac:spMkLst>
        </pc:spChg>
        <pc:spChg chg="mod ord">
          <ac:chgData name="Ja'afaru Sani Mohammed" userId="56f45b65e612765b" providerId="LiveId" clId="{8F386458-0A2D-4C6E-8B89-977B475BC95B}" dt="2023-10-21T15:26:01.169" v="491" actId="20577"/>
          <ac:spMkLst>
            <pc:docMk/>
            <pc:sldMk cId="4249168770" sldId="300"/>
            <ac:spMk id="3" creationId="{F5759447-0DEB-848A-7B0C-73FAE7A13BF8}"/>
          </ac:spMkLst>
        </pc:spChg>
        <pc:spChg chg="add">
          <ac:chgData name="Ja'afaru Sani Mohammed" userId="56f45b65e612765b" providerId="LiveId" clId="{8F386458-0A2D-4C6E-8B89-977B475BC95B}" dt="2023-10-21T15:24:28.098" v="466" actId="26606"/>
          <ac:spMkLst>
            <pc:docMk/>
            <pc:sldMk cId="4249168770" sldId="300"/>
            <ac:spMk id="4103" creationId="{0BBB6B01-5B73-410C-B70E-8CF2FA470D11}"/>
          </ac:spMkLst>
        </pc:spChg>
        <pc:spChg chg="add">
          <ac:chgData name="Ja'afaru Sani Mohammed" userId="56f45b65e612765b" providerId="LiveId" clId="{8F386458-0A2D-4C6E-8B89-977B475BC95B}" dt="2023-10-21T15:24:28.098" v="466" actId="26606"/>
          <ac:spMkLst>
            <pc:docMk/>
            <pc:sldMk cId="4249168770" sldId="300"/>
            <ac:spMk id="4105" creationId="{8712F587-12D0-435C-8E3F-F44C36EE71B8}"/>
          </ac:spMkLst>
        </pc:spChg>
        <pc:picChg chg="add mod">
          <ac:chgData name="Ja'afaru Sani Mohammed" userId="56f45b65e612765b" providerId="LiveId" clId="{8F386458-0A2D-4C6E-8B89-977B475BC95B}" dt="2023-10-21T17:13:56.115" v="978"/>
          <ac:picMkLst>
            <pc:docMk/>
            <pc:sldMk cId="4249168770" sldId="300"/>
            <ac:picMk id="4" creationId="{95891D0E-5CB1-036F-E284-5A449CF9526D}"/>
          </ac:picMkLst>
        </pc:picChg>
        <pc:picChg chg="add mod">
          <ac:chgData name="Ja'afaru Sani Mohammed" userId="56f45b65e612765b" providerId="LiveId" clId="{8F386458-0A2D-4C6E-8B89-977B475BC95B}" dt="2023-10-21T15:24:46.694" v="470" actId="14100"/>
          <ac:picMkLst>
            <pc:docMk/>
            <pc:sldMk cId="4249168770" sldId="300"/>
            <ac:picMk id="4098" creationId="{A5D18868-4296-808A-BF7B-18ED63F4B535}"/>
          </ac:picMkLst>
        </pc:picChg>
      </pc:sldChg>
      <pc:sldChg chg="addSp delSp modSp new del mod setBg">
        <pc:chgData name="Ja'afaru Sani Mohammed" userId="56f45b65e612765b" providerId="LiveId" clId="{8F386458-0A2D-4C6E-8B89-977B475BC95B}" dt="2023-10-21T17:10:47.806" v="966" actId="2696"/>
        <pc:sldMkLst>
          <pc:docMk/>
          <pc:sldMk cId="1452497073" sldId="301"/>
        </pc:sldMkLst>
        <pc:spChg chg="mod or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2" creationId="{5405EA2C-FA9E-A345-4F5D-ABA60557D65F}"/>
          </ac:spMkLst>
        </pc:spChg>
        <pc:spChg chg="del">
          <ac:chgData name="Ja'afaru Sani Mohammed" userId="56f45b65e612765b" providerId="LiveId" clId="{8F386458-0A2D-4C6E-8B89-977B475BC95B}" dt="2023-10-21T09:14:40.704" v="124" actId="478"/>
          <ac:spMkLst>
            <pc:docMk/>
            <pc:sldMk cId="1452497073" sldId="301"/>
            <ac:spMk id="3" creationId="{CB5D7F75-D739-1FB5-5971-39D364065C03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9" creationId="{904DB13E-F722-4ED6-BB00-556651E95281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11" creationId="{1E8D93C5-28EB-42D0-86CE-D804955653CC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13" creationId="{AB1B1E7D-F76D-4744-AF85-239E6998A4C5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15" creationId="{3BB65211-00DB-45B6-A223-033B2D19CBE8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22" creationId="{1C3E817E-E139-426E-89E5-9DD346EC7514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24" creationId="{E2ADD2F6-F7FC-464F-8F18-5BDBD27A732F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26" creationId="{5A3A31F1-FA83-497F-98FF-9A5621DC5560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28" creationId="{343FF9E2-8F7E-4BCC-9A50-C41AD8A56DD9}"/>
          </ac:spMkLst>
        </pc:spChg>
        <pc:spChg chg="add">
          <ac:chgData name="Ja'afaru Sani Mohammed" userId="56f45b65e612765b" providerId="LiveId" clId="{8F386458-0A2D-4C6E-8B89-977B475BC95B}" dt="2023-10-21T09:21:54.354" v="169" actId="26606"/>
          <ac:spMkLst>
            <pc:docMk/>
            <pc:sldMk cId="1452497073" sldId="301"/>
            <ac:spMk id="30" creationId="{47751BC8-250F-493B-BDF9-D45BA5991D8A}"/>
          </ac:spMkLst>
        </pc:spChg>
        <pc:grpChg chg="add">
          <ac:chgData name="Ja'afaru Sani Mohammed" userId="56f45b65e612765b" providerId="LiveId" clId="{8F386458-0A2D-4C6E-8B89-977B475BC95B}" dt="2023-10-21T09:21:54.354" v="169" actId="26606"/>
          <ac:grpSpMkLst>
            <pc:docMk/>
            <pc:sldMk cId="1452497073" sldId="301"/>
            <ac:grpSpMk id="17" creationId="{E26428D7-C6F3-473D-A360-A3F5C3E8728C}"/>
          </ac:grpSpMkLst>
        </pc:grpChg>
        <pc:picChg chg="add mod">
          <ac:chgData name="Ja'afaru Sani Mohammed" userId="56f45b65e612765b" providerId="LiveId" clId="{8F386458-0A2D-4C6E-8B89-977B475BC95B}" dt="2023-10-21T09:22:01.243" v="171" actId="14100"/>
          <ac:picMkLst>
            <pc:docMk/>
            <pc:sldMk cId="1452497073" sldId="301"/>
            <ac:picMk id="4" creationId="{9EF1470A-810E-EA33-7449-B03E04157147}"/>
          </ac:picMkLst>
        </pc:picChg>
        <pc:cxnChg chg="add">
          <ac:chgData name="Ja'afaru Sani Mohammed" userId="56f45b65e612765b" providerId="LiveId" clId="{8F386458-0A2D-4C6E-8B89-977B475BC95B}" dt="2023-10-21T09:21:54.354" v="169" actId="26606"/>
          <ac:cxnSpMkLst>
            <pc:docMk/>
            <pc:sldMk cId="1452497073" sldId="301"/>
            <ac:cxnSpMk id="32" creationId="{BF0F044C-8394-47CB-8E3D-FA56B0693961}"/>
          </ac:cxnSpMkLst>
        </pc:cxnChg>
        <pc:cxnChg chg="add">
          <ac:chgData name="Ja'afaru Sani Mohammed" userId="56f45b65e612765b" providerId="LiveId" clId="{8F386458-0A2D-4C6E-8B89-977B475BC95B}" dt="2023-10-21T09:21:54.354" v="169" actId="26606"/>
          <ac:cxnSpMkLst>
            <pc:docMk/>
            <pc:sldMk cId="1452497073" sldId="301"/>
            <ac:cxnSpMk id="34" creationId="{6B2DCD75-B707-4C51-8ADC-813834C09A87}"/>
          </ac:cxnSpMkLst>
        </pc:cxnChg>
        <pc:cxnChg chg="add">
          <ac:chgData name="Ja'afaru Sani Mohammed" userId="56f45b65e612765b" providerId="LiveId" clId="{8F386458-0A2D-4C6E-8B89-977B475BC95B}" dt="2023-10-21T09:21:54.354" v="169" actId="26606"/>
          <ac:cxnSpMkLst>
            <pc:docMk/>
            <pc:sldMk cId="1452497073" sldId="301"/>
            <ac:cxnSpMk id="36" creationId="{F4851414-8BB1-42EF-912B-608FCE07B247}"/>
          </ac:cxnSpMkLst>
        </pc:cxnChg>
      </pc:sldChg>
      <pc:sldChg chg="addSp modSp new mod">
        <pc:chgData name="Ja'afaru Sani Mohammed" userId="56f45b65e612765b" providerId="LiveId" clId="{8F386458-0A2D-4C6E-8B89-977B475BC95B}" dt="2023-10-21T17:13:58.937" v="979"/>
        <pc:sldMkLst>
          <pc:docMk/>
          <pc:sldMk cId="3472030244" sldId="302"/>
        </pc:sldMkLst>
        <pc:spChg chg="mod">
          <ac:chgData name="Ja'afaru Sani Mohammed" userId="56f45b65e612765b" providerId="LiveId" clId="{8F386458-0A2D-4C6E-8B89-977B475BC95B}" dt="2023-10-21T15:27:37.025" v="500" actId="27636"/>
          <ac:spMkLst>
            <pc:docMk/>
            <pc:sldMk cId="3472030244" sldId="302"/>
            <ac:spMk id="2" creationId="{E882A2D4-80FF-A729-3422-A696BE10FDDD}"/>
          </ac:spMkLst>
        </pc:spChg>
        <pc:spChg chg="mod">
          <ac:chgData name="Ja'afaru Sani Mohammed" userId="56f45b65e612765b" providerId="LiveId" clId="{8F386458-0A2D-4C6E-8B89-977B475BC95B}" dt="2023-10-21T15:27:52.228" v="503" actId="12"/>
          <ac:spMkLst>
            <pc:docMk/>
            <pc:sldMk cId="3472030244" sldId="302"/>
            <ac:spMk id="3" creationId="{A8FCF495-1410-21C7-F7E4-49C4A2382898}"/>
          </ac:spMkLst>
        </pc:spChg>
        <pc:picChg chg="add mod">
          <ac:chgData name="Ja'afaru Sani Mohammed" userId="56f45b65e612765b" providerId="LiveId" clId="{8F386458-0A2D-4C6E-8B89-977B475BC95B}" dt="2023-10-21T17:13:58.937" v="979"/>
          <ac:picMkLst>
            <pc:docMk/>
            <pc:sldMk cId="3472030244" sldId="302"/>
            <ac:picMk id="4" creationId="{A0E84820-E1BF-8F48-AB80-6F630DB36036}"/>
          </ac:picMkLst>
        </pc:picChg>
      </pc:sldChg>
      <pc:sldChg chg="addSp modSp new mod">
        <pc:chgData name="Ja'afaru Sani Mohammed" userId="56f45b65e612765b" providerId="LiveId" clId="{8F386458-0A2D-4C6E-8B89-977B475BC95B}" dt="2023-10-21T17:14:01.336" v="980"/>
        <pc:sldMkLst>
          <pc:docMk/>
          <pc:sldMk cId="1596005933" sldId="303"/>
        </pc:sldMkLst>
        <pc:spChg chg="mod">
          <ac:chgData name="Ja'afaru Sani Mohammed" userId="56f45b65e612765b" providerId="LiveId" clId="{8F386458-0A2D-4C6E-8B89-977B475BC95B}" dt="2023-10-21T15:28:22.552" v="516" actId="27636"/>
          <ac:spMkLst>
            <pc:docMk/>
            <pc:sldMk cId="1596005933" sldId="303"/>
            <ac:spMk id="2" creationId="{B118C5EB-B29F-D4E0-8DF4-8AB900982C76}"/>
          </ac:spMkLst>
        </pc:spChg>
        <pc:spChg chg="mod">
          <ac:chgData name="Ja'afaru Sani Mohammed" userId="56f45b65e612765b" providerId="LiveId" clId="{8F386458-0A2D-4C6E-8B89-977B475BC95B}" dt="2023-10-21T15:28:44.608" v="521" actId="14100"/>
          <ac:spMkLst>
            <pc:docMk/>
            <pc:sldMk cId="1596005933" sldId="303"/>
            <ac:spMk id="3" creationId="{0C0AC562-5B17-EB30-C425-8038AFD07F20}"/>
          </ac:spMkLst>
        </pc:spChg>
        <pc:picChg chg="add mod">
          <ac:chgData name="Ja'afaru Sani Mohammed" userId="56f45b65e612765b" providerId="LiveId" clId="{8F386458-0A2D-4C6E-8B89-977B475BC95B}" dt="2023-10-21T17:14:01.336" v="980"/>
          <ac:picMkLst>
            <pc:docMk/>
            <pc:sldMk cId="1596005933" sldId="303"/>
            <ac:picMk id="4" creationId="{5660658B-C7B0-2BE3-B46C-3A31622C99E4}"/>
          </ac:picMkLst>
        </pc:picChg>
      </pc:sldChg>
      <pc:sldChg chg="addSp modSp new mod">
        <pc:chgData name="Ja'afaru Sani Mohammed" userId="56f45b65e612765b" providerId="LiveId" clId="{8F386458-0A2D-4C6E-8B89-977B475BC95B}" dt="2023-10-21T17:14:03.900" v="981"/>
        <pc:sldMkLst>
          <pc:docMk/>
          <pc:sldMk cId="3048379973" sldId="304"/>
        </pc:sldMkLst>
        <pc:spChg chg="mod">
          <ac:chgData name="Ja'afaru Sani Mohammed" userId="56f45b65e612765b" providerId="LiveId" clId="{8F386458-0A2D-4C6E-8B89-977B475BC95B}" dt="2023-10-21T15:29:51.498" v="534" actId="1076"/>
          <ac:spMkLst>
            <pc:docMk/>
            <pc:sldMk cId="3048379973" sldId="304"/>
            <ac:spMk id="2" creationId="{97ADEB6D-D542-1288-5D17-DC90BB7A9C55}"/>
          </ac:spMkLst>
        </pc:spChg>
        <pc:spChg chg="mod">
          <ac:chgData name="Ja'afaru Sani Mohammed" userId="56f45b65e612765b" providerId="LiveId" clId="{8F386458-0A2D-4C6E-8B89-977B475BC95B}" dt="2023-10-21T15:29:48.906" v="533" actId="1076"/>
          <ac:spMkLst>
            <pc:docMk/>
            <pc:sldMk cId="3048379973" sldId="304"/>
            <ac:spMk id="3" creationId="{A6FF8690-AD9A-08CC-F493-EF805F52351A}"/>
          </ac:spMkLst>
        </pc:spChg>
        <pc:picChg chg="add mod">
          <ac:chgData name="Ja'afaru Sani Mohammed" userId="56f45b65e612765b" providerId="LiveId" clId="{8F386458-0A2D-4C6E-8B89-977B475BC95B}" dt="2023-10-21T17:14:03.900" v="981"/>
          <ac:picMkLst>
            <pc:docMk/>
            <pc:sldMk cId="3048379973" sldId="304"/>
            <ac:picMk id="4" creationId="{F87010B9-2978-2BF4-789D-30B93428428E}"/>
          </ac:picMkLst>
        </pc:picChg>
      </pc:sldChg>
      <pc:sldChg chg="addSp modSp new mod">
        <pc:chgData name="Ja'afaru Sani Mohammed" userId="56f45b65e612765b" providerId="LiveId" clId="{8F386458-0A2D-4C6E-8B89-977B475BC95B}" dt="2023-10-21T17:14:08.417" v="982"/>
        <pc:sldMkLst>
          <pc:docMk/>
          <pc:sldMk cId="3076457411" sldId="305"/>
        </pc:sldMkLst>
        <pc:spChg chg="mod">
          <ac:chgData name="Ja'afaru Sani Mohammed" userId="56f45b65e612765b" providerId="LiveId" clId="{8F386458-0A2D-4C6E-8B89-977B475BC95B}" dt="2023-10-21T17:07:33.565" v="885" actId="20577"/>
          <ac:spMkLst>
            <pc:docMk/>
            <pc:sldMk cId="3076457411" sldId="305"/>
            <ac:spMk id="2" creationId="{6F6996B1-9680-7598-97FA-07650BD707AF}"/>
          </ac:spMkLst>
        </pc:spChg>
        <pc:spChg chg="mod">
          <ac:chgData name="Ja'afaru Sani Mohammed" userId="56f45b65e612765b" providerId="LiveId" clId="{8F386458-0A2D-4C6E-8B89-977B475BC95B}" dt="2023-10-21T15:32:52.633" v="584" actId="20577"/>
          <ac:spMkLst>
            <pc:docMk/>
            <pc:sldMk cId="3076457411" sldId="305"/>
            <ac:spMk id="3" creationId="{6605FADA-91A5-BA19-E07C-55F6E8F2FA0B}"/>
          </ac:spMkLst>
        </pc:spChg>
        <pc:picChg chg="add mod">
          <ac:chgData name="Ja'afaru Sani Mohammed" userId="56f45b65e612765b" providerId="LiveId" clId="{8F386458-0A2D-4C6E-8B89-977B475BC95B}" dt="2023-10-21T17:14:08.417" v="982"/>
          <ac:picMkLst>
            <pc:docMk/>
            <pc:sldMk cId="3076457411" sldId="305"/>
            <ac:picMk id="4" creationId="{8F3ED15A-D7CF-12A3-A387-610BADBE4763}"/>
          </ac:picMkLst>
        </pc:picChg>
      </pc:sldChg>
      <pc:sldChg chg="addSp modSp new mod">
        <pc:chgData name="Ja'afaru Sani Mohammed" userId="56f45b65e612765b" providerId="LiveId" clId="{8F386458-0A2D-4C6E-8B89-977B475BC95B}" dt="2023-10-21T17:14:11.137" v="983"/>
        <pc:sldMkLst>
          <pc:docMk/>
          <pc:sldMk cId="2720452385" sldId="306"/>
        </pc:sldMkLst>
        <pc:spChg chg="mod">
          <ac:chgData name="Ja'afaru Sani Mohammed" userId="56f45b65e612765b" providerId="LiveId" clId="{8F386458-0A2D-4C6E-8B89-977B475BC95B}" dt="2023-10-21T17:07:48.348" v="890" actId="20577"/>
          <ac:spMkLst>
            <pc:docMk/>
            <pc:sldMk cId="2720452385" sldId="306"/>
            <ac:spMk id="2" creationId="{46AB161A-B169-B6B2-D0CD-9F7C338B3973}"/>
          </ac:spMkLst>
        </pc:spChg>
        <pc:spChg chg="mod">
          <ac:chgData name="Ja'afaru Sani Mohammed" userId="56f45b65e612765b" providerId="LiveId" clId="{8F386458-0A2D-4C6E-8B89-977B475BC95B}" dt="2023-10-21T16:47:05.373" v="633" actId="1076"/>
          <ac:spMkLst>
            <pc:docMk/>
            <pc:sldMk cId="2720452385" sldId="306"/>
            <ac:spMk id="3" creationId="{1833B142-1934-59C0-87A2-C0210958EF77}"/>
          </ac:spMkLst>
        </pc:spChg>
        <pc:picChg chg="add mod">
          <ac:chgData name="Ja'afaru Sani Mohammed" userId="56f45b65e612765b" providerId="LiveId" clId="{8F386458-0A2D-4C6E-8B89-977B475BC95B}" dt="2023-10-21T17:14:11.137" v="983"/>
          <ac:picMkLst>
            <pc:docMk/>
            <pc:sldMk cId="2720452385" sldId="306"/>
            <ac:picMk id="4" creationId="{65C5FF6E-79E7-5882-0EDF-923746496012}"/>
          </ac:picMkLst>
        </pc:picChg>
      </pc:sldChg>
      <pc:sldChg chg="addSp delSp modSp new mod setBg">
        <pc:chgData name="Ja'afaru Sani Mohammed" userId="56f45b65e612765b" providerId="LiveId" clId="{8F386458-0A2D-4C6E-8B89-977B475BC95B}" dt="2023-10-21T17:14:14.304" v="984"/>
        <pc:sldMkLst>
          <pc:docMk/>
          <pc:sldMk cId="920102318" sldId="307"/>
        </pc:sldMkLst>
        <pc:spChg chg="del">
          <ac:chgData name="Ja'afaru Sani Mohammed" userId="56f45b65e612765b" providerId="LiveId" clId="{8F386458-0A2D-4C6E-8B89-977B475BC95B}" dt="2023-10-21T09:19:09.478" v="149" actId="478"/>
          <ac:spMkLst>
            <pc:docMk/>
            <pc:sldMk cId="920102318" sldId="307"/>
            <ac:spMk id="2" creationId="{BC45A791-ADC1-84FE-E218-5D7E7277001C}"/>
          </ac:spMkLst>
        </pc:spChg>
        <pc:spChg chg="del">
          <ac:chgData name="Ja'afaru Sani Mohammed" userId="56f45b65e612765b" providerId="LiveId" clId="{8F386458-0A2D-4C6E-8B89-977B475BC95B}" dt="2023-10-21T09:19:07.551" v="148" actId="478"/>
          <ac:spMkLst>
            <pc:docMk/>
            <pc:sldMk cId="920102318" sldId="307"/>
            <ac:spMk id="3" creationId="{3B342737-5392-0896-4FBA-D2122507C5A6}"/>
          </ac:spMkLst>
        </pc:spChg>
        <pc:spChg chg="add del">
          <ac:chgData name="Ja'afaru Sani Mohammed" userId="56f45b65e612765b" providerId="LiveId" clId="{8F386458-0A2D-4C6E-8B89-977B475BC95B}" dt="2023-10-21T09:19:38.265" v="152" actId="26606"/>
          <ac:spMkLst>
            <pc:docMk/>
            <pc:sldMk cId="920102318" sldId="307"/>
            <ac:spMk id="9" creationId="{1E94681D-2A4C-4A8D-B9B5-31D440D0328D}"/>
          </ac:spMkLst>
        </pc:spChg>
        <pc:spChg chg="add del">
          <ac:chgData name="Ja'afaru Sani Mohammed" userId="56f45b65e612765b" providerId="LiveId" clId="{8F386458-0A2D-4C6E-8B89-977B475BC95B}" dt="2023-10-21T09:19:38.265" v="152" actId="26606"/>
          <ac:spMkLst>
            <pc:docMk/>
            <pc:sldMk cId="920102318" sldId="307"/>
            <ac:spMk id="11" creationId="{4EC7E010-C712-408D-9787-0842AFC9F4BB}"/>
          </ac:spMkLst>
        </pc:spChg>
        <pc:spChg chg="add del">
          <ac:chgData name="Ja'afaru Sani Mohammed" userId="56f45b65e612765b" providerId="LiveId" clId="{8F386458-0A2D-4C6E-8B89-977B475BC95B}" dt="2023-10-21T09:19:38.265" v="152" actId="26606"/>
          <ac:spMkLst>
            <pc:docMk/>
            <pc:sldMk cId="920102318" sldId="307"/>
            <ac:spMk id="13" creationId="{0503FCEF-A9BA-4991-9220-E36615FB8B53}"/>
          </ac:spMkLst>
        </pc:spChg>
        <pc:spChg chg="add del">
          <ac:chgData name="Ja'afaru Sani Mohammed" userId="56f45b65e612765b" providerId="LiveId" clId="{8F386458-0A2D-4C6E-8B89-977B475BC95B}" dt="2023-10-21T09:19:38.265" v="152" actId="26606"/>
          <ac:spMkLst>
            <pc:docMk/>
            <pc:sldMk cId="920102318" sldId="307"/>
            <ac:spMk id="15" creationId="{9664D085-C814-4D74-BCE0-2059F0DC0434}"/>
          </ac:spMkLst>
        </pc:spChg>
        <pc:spChg chg="add del">
          <ac:chgData name="Ja'afaru Sani Mohammed" userId="56f45b65e612765b" providerId="LiveId" clId="{8F386458-0A2D-4C6E-8B89-977B475BC95B}" dt="2023-10-21T09:19:38.265" v="152" actId="26606"/>
          <ac:spMkLst>
            <pc:docMk/>
            <pc:sldMk cId="920102318" sldId="307"/>
            <ac:spMk id="17" creationId="{DDA5539E-D8B4-4F5A-B46F-C304F5D7A847}"/>
          </ac:spMkLst>
        </pc:spChg>
        <pc:spChg chg="add">
          <ac:chgData name="Ja'afaru Sani Mohammed" userId="56f45b65e612765b" providerId="LiveId" clId="{8F386458-0A2D-4C6E-8B89-977B475BC95B}" dt="2023-10-21T09:19:38.265" v="153" actId="26606"/>
          <ac:spMkLst>
            <pc:docMk/>
            <pc:sldMk cId="920102318" sldId="307"/>
            <ac:spMk id="19" creationId="{1E94681D-2A4C-4A8D-B9B5-31D440D0328D}"/>
          </ac:spMkLst>
        </pc:spChg>
        <pc:spChg chg="add">
          <ac:chgData name="Ja'afaru Sani Mohammed" userId="56f45b65e612765b" providerId="LiveId" clId="{8F386458-0A2D-4C6E-8B89-977B475BC95B}" dt="2023-10-21T09:19:38.265" v="153" actId="26606"/>
          <ac:spMkLst>
            <pc:docMk/>
            <pc:sldMk cId="920102318" sldId="307"/>
            <ac:spMk id="20" creationId="{4EC7E010-C712-408D-9787-0842AFC9F4BB}"/>
          </ac:spMkLst>
        </pc:spChg>
        <pc:spChg chg="add">
          <ac:chgData name="Ja'afaru Sani Mohammed" userId="56f45b65e612765b" providerId="LiveId" clId="{8F386458-0A2D-4C6E-8B89-977B475BC95B}" dt="2023-10-21T09:19:38.265" v="153" actId="26606"/>
          <ac:spMkLst>
            <pc:docMk/>
            <pc:sldMk cId="920102318" sldId="307"/>
            <ac:spMk id="21" creationId="{0503FCEF-A9BA-4991-9220-E36615FB8B53}"/>
          </ac:spMkLst>
        </pc:spChg>
        <pc:spChg chg="add">
          <ac:chgData name="Ja'afaru Sani Mohammed" userId="56f45b65e612765b" providerId="LiveId" clId="{8F386458-0A2D-4C6E-8B89-977B475BC95B}" dt="2023-10-21T09:19:38.265" v="153" actId="26606"/>
          <ac:spMkLst>
            <pc:docMk/>
            <pc:sldMk cId="920102318" sldId="307"/>
            <ac:spMk id="22" creationId="{A069235B-22DB-4231-8291-D64DA2CDEB4E}"/>
          </ac:spMkLst>
        </pc:spChg>
        <pc:picChg chg="add mod">
          <ac:chgData name="Ja'afaru Sani Mohammed" userId="56f45b65e612765b" providerId="LiveId" clId="{8F386458-0A2D-4C6E-8B89-977B475BC95B}" dt="2023-10-21T17:14:14.304" v="984"/>
          <ac:picMkLst>
            <pc:docMk/>
            <pc:sldMk cId="920102318" sldId="307"/>
            <ac:picMk id="2" creationId="{D7FD2B67-E886-F199-7690-4DCBAB82F553}"/>
          </ac:picMkLst>
        </pc:picChg>
        <pc:picChg chg="add mod">
          <ac:chgData name="Ja'afaru Sani Mohammed" userId="56f45b65e612765b" providerId="LiveId" clId="{8F386458-0A2D-4C6E-8B89-977B475BC95B}" dt="2023-10-21T09:19:49.835" v="156" actId="14100"/>
          <ac:picMkLst>
            <pc:docMk/>
            <pc:sldMk cId="920102318" sldId="307"/>
            <ac:picMk id="4" creationId="{3447D763-818E-FFD6-17E4-7F3B030C9EBC}"/>
          </ac:picMkLst>
        </pc:picChg>
      </pc:sldChg>
      <pc:sldChg chg="addSp modSp new mod">
        <pc:chgData name="Ja'afaru Sani Mohammed" userId="56f45b65e612765b" providerId="LiveId" clId="{8F386458-0A2D-4C6E-8B89-977B475BC95B}" dt="2023-10-21T17:14:32.789" v="990"/>
        <pc:sldMkLst>
          <pc:docMk/>
          <pc:sldMk cId="1883884618" sldId="308"/>
        </pc:sldMkLst>
        <pc:spChg chg="mod">
          <ac:chgData name="Ja'afaru Sani Mohammed" userId="56f45b65e612765b" providerId="LiveId" clId="{8F386458-0A2D-4C6E-8B89-977B475BC95B}" dt="2023-10-21T17:01:16.133" v="713" actId="113"/>
          <ac:spMkLst>
            <pc:docMk/>
            <pc:sldMk cId="1883884618" sldId="308"/>
            <ac:spMk id="2" creationId="{295AF528-2AB7-6D20-E72F-FF7C9DC7B626}"/>
          </ac:spMkLst>
        </pc:spChg>
        <pc:spChg chg="mod">
          <ac:chgData name="Ja'afaru Sani Mohammed" userId="56f45b65e612765b" providerId="LiveId" clId="{8F386458-0A2D-4C6E-8B89-977B475BC95B}" dt="2023-10-21T17:01:31.471" v="717" actId="1076"/>
          <ac:spMkLst>
            <pc:docMk/>
            <pc:sldMk cId="1883884618" sldId="308"/>
            <ac:spMk id="3" creationId="{0ABC05B9-42E1-F403-05A8-4D5B7AD465F6}"/>
          </ac:spMkLst>
        </pc:spChg>
        <pc:picChg chg="add mod">
          <ac:chgData name="Ja'afaru Sani Mohammed" userId="56f45b65e612765b" providerId="LiveId" clId="{8F386458-0A2D-4C6E-8B89-977B475BC95B}" dt="2023-10-21T17:14:32.789" v="990"/>
          <ac:picMkLst>
            <pc:docMk/>
            <pc:sldMk cId="1883884618" sldId="308"/>
            <ac:picMk id="4" creationId="{50C8EE99-71AD-804F-76B6-A46A080548F7}"/>
          </ac:picMkLst>
        </pc:picChg>
      </pc:sldChg>
      <pc:sldChg chg="addSp modSp new mod ord">
        <pc:chgData name="Ja'afaru Sani Mohammed" userId="56f45b65e612765b" providerId="LiveId" clId="{8F386458-0A2D-4C6E-8B89-977B475BC95B}" dt="2023-10-21T17:14:16.685" v="985"/>
        <pc:sldMkLst>
          <pc:docMk/>
          <pc:sldMk cId="2648557485" sldId="309"/>
        </pc:sldMkLst>
        <pc:spChg chg="mod">
          <ac:chgData name="Ja'afaru Sani Mohammed" userId="56f45b65e612765b" providerId="LiveId" clId="{8F386458-0A2D-4C6E-8B89-977B475BC95B}" dt="2023-10-21T16:48:14.056" v="640" actId="27636"/>
          <ac:spMkLst>
            <pc:docMk/>
            <pc:sldMk cId="2648557485" sldId="309"/>
            <ac:spMk id="2" creationId="{49130D8F-5201-CE5B-9006-C4E5B0B79897}"/>
          </ac:spMkLst>
        </pc:spChg>
        <pc:spChg chg="mod">
          <ac:chgData name="Ja'afaru Sani Mohammed" userId="56f45b65e612765b" providerId="LiveId" clId="{8F386458-0A2D-4C6E-8B89-977B475BC95B}" dt="2023-10-21T16:49:03.706" v="646" actId="14100"/>
          <ac:spMkLst>
            <pc:docMk/>
            <pc:sldMk cId="2648557485" sldId="309"/>
            <ac:spMk id="3" creationId="{7396954D-CA62-80D9-3D38-0DEAD12D0A2F}"/>
          </ac:spMkLst>
        </pc:spChg>
        <pc:picChg chg="add mod">
          <ac:chgData name="Ja'afaru Sani Mohammed" userId="56f45b65e612765b" providerId="LiveId" clId="{8F386458-0A2D-4C6E-8B89-977B475BC95B}" dt="2023-10-21T17:14:16.685" v="985"/>
          <ac:picMkLst>
            <pc:docMk/>
            <pc:sldMk cId="2648557485" sldId="309"/>
            <ac:picMk id="4" creationId="{0F706DCB-489D-65D9-D390-56F7DD8E9A39}"/>
          </ac:picMkLst>
        </pc:picChg>
      </pc:sldChg>
      <pc:sldChg chg="addSp delSp modSp new mod setBg">
        <pc:chgData name="Ja'afaru Sani Mohammed" userId="56f45b65e612765b" providerId="LiveId" clId="{8F386458-0A2D-4C6E-8B89-977B475BC95B}" dt="2023-10-21T17:21:29.504" v="1002" actId="255"/>
        <pc:sldMkLst>
          <pc:docMk/>
          <pc:sldMk cId="2846983238" sldId="310"/>
        </pc:sldMkLst>
        <pc:spChg chg="mod">
          <ac:chgData name="Ja'afaru Sani Mohammed" userId="56f45b65e612765b" providerId="LiveId" clId="{8F386458-0A2D-4C6E-8B89-977B475BC95B}" dt="2023-10-21T17:21:29.504" v="1002" actId="255"/>
          <ac:spMkLst>
            <pc:docMk/>
            <pc:sldMk cId="2846983238" sldId="310"/>
            <ac:spMk id="2" creationId="{C1A9CD08-B67D-EE86-4FE5-B1C9F20608B9}"/>
          </ac:spMkLst>
        </pc:spChg>
        <pc:spChg chg="mod">
          <ac:chgData name="Ja'afaru Sani Mohammed" userId="56f45b65e612765b" providerId="LiveId" clId="{8F386458-0A2D-4C6E-8B89-977B475BC95B}" dt="2023-10-21T17:21:14.174" v="1000" actId="255"/>
          <ac:spMkLst>
            <pc:docMk/>
            <pc:sldMk cId="2846983238" sldId="310"/>
            <ac:spMk id="3" creationId="{CE73711D-0A70-ACC1-334A-39522A2C879B}"/>
          </ac:spMkLst>
        </pc:spChg>
        <pc:spChg chg="add">
          <ac:chgData name="Ja'afaru Sani Mohammed" userId="56f45b65e612765b" providerId="LiveId" clId="{8F386458-0A2D-4C6E-8B89-977B475BC95B}" dt="2023-10-21T17:20:37.443" v="993" actId="26606"/>
          <ac:spMkLst>
            <pc:docMk/>
            <pc:sldMk cId="2846983238" sldId="310"/>
            <ac:spMk id="5127" creationId="{84A3A5EB-931E-46DE-A692-6731DB9885FA}"/>
          </ac:spMkLst>
        </pc:spChg>
        <pc:spChg chg="add">
          <ac:chgData name="Ja'afaru Sani Mohammed" userId="56f45b65e612765b" providerId="LiveId" clId="{8F386458-0A2D-4C6E-8B89-977B475BC95B}" dt="2023-10-21T17:20:37.443" v="993" actId="26606"/>
          <ac:spMkLst>
            <pc:docMk/>
            <pc:sldMk cId="2846983238" sldId="310"/>
            <ac:spMk id="5129" creationId="{2358634F-705D-44E4-9FBF-A406E2F9A439}"/>
          </ac:spMkLst>
        </pc:spChg>
        <pc:spChg chg="add">
          <ac:chgData name="Ja'afaru Sani Mohammed" userId="56f45b65e612765b" providerId="LiveId" clId="{8F386458-0A2D-4C6E-8B89-977B475BC95B}" dt="2023-10-21T17:20:37.443" v="993" actId="26606"/>
          <ac:spMkLst>
            <pc:docMk/>
            <pc:sldMk cId="2846983238" sldId="310"/>
            <ac:spMk id="5131" creationId="{6FCFE1E3-A09C-4196-A99F-B7C3014E9604}"/>
          </ac:spMkLst>
        </pc:spChg>
        <pc:picChg chg="add del mod">
          <ac:chgData name="Ja'afaru Sani Mohammed" userId="56f45b65e612765b" providerId="LiveId" clId="{8F386458-0A2D-4C6E-8B89-977B475BC95B}" dt="2023-10-21T17:20:30.008" v="992" actId="478"/>
          <ac:picMkLst>
            <pc:docMk/>
            <pc:sldMk cId="2846983238" sldId="310"/>
            <ac:picMk id="4" creationId="{2961BC7E-04E9-FCE4-2671-1386591AAA6D}"/>
          </ac:picMkLst>
        </pc:picChg>
        <pc:picChg chg="add mod">
          <ac:chgData name="Ja'afaru Sani Mohammed" userId="56f45b65e612765b" providerId="LiveId" clId="{8F386458-0A2D-4C6E-8B89-977B475BC95B}" dt="2023-10-21T17:21:02.355" v="999" actId="1076"/>
          <ac:picMkLst>
            <pc:docMk/>
            <pc:sldMk cId="2846983238" sldId="310"/>
            <ac:picMk id="5122" creationId="{FA8C3171-9C7D-88EE-CBDA-B2096D9A39C8}"/>
          </ac:picMkLst>
        </pc:picChg>
      </pc:sldChg>
      <pc:sldChg chg="addSp modSp add mod">
        <pc:chgData name="Ja'afaru Sani Mohammed" userId="56f45b65e612765b" providerId="LiveId" clId="{8F386458-0A2D-4C6E-8B89-977B475BC95B}" dt="2023-10-21T17:14:22.353" v="987"/>
        <pc:sldMkLst>
          <pc:docMk/>
          <pc:sldMk cId="37105303" sldId="311"/>
        </pc:sldMkLst>
        <pc:spChg chg="mod">
          <ac:chgData name="Ja'afaru Sani Mohammed" userId="56f45b65e612765b" providerId="LiveId" clId="{8F386458-0A2D-4C6E-8B89-977B475BC95B}" dt="2023-10-21T16:55:05.442" v="661" actId="113"/>
          <ac:spMkLst>
            <pc:docMk/>
            <pc:sldMk cId="37105303" sldId="311"/>
            <ac:spMk id="2" creationId="{C1A9CD08-B67D-EE86-4FE5-B1C9F20608B9}"/>
          </ac:spMkLst>
        </pc:spChg>
        <pc:spChg chg="mod">
          <ac:chgData name="Ja'afaru Sani Mohammed" userId="56f45b65e612765b" providerId="LiveId" clId="{8F386458-0A2D-4C6E-8B89-977B475BC95B}" dt="2023-10-21T16:56:56.863" v="682" actId="255"/>
          <ac:spMkLst>
            <pc:docMk/>
            <pc:sldMk cId="37105303" sldId="311"/>
            <ac:spMk id="3" creationId="{CE73711D-0A70-ACC1-334A-39522A2C879B}"/>
          </ac:spMkLst>
        </pc:spChg>
        <pc:picChg chg="add mod">
          <ac:chgData name="Ja'afaru Sani Mohammed" userId="56f45b65e612765b" providerId="LiveId" clId="{8F386458-0A2D-4C6E-8B89-977B475BC95B}" dt="2023-10-21T17:14:22.353" v="987"/>
          <ac:picMkLst>
            <pc:docMk/>
            <pc:sldMk cId="37105303" sldId="311"/>
            <ac:picMk id="4" creationId="{E9641F9E-846C-396C-F5CA-C4CB5DFB3FCE}"/>
          </ac:picMkLst>
        </pc:picChg>
      </pc:sldChg>
      <pc:sldChg chg="addSp modSp add mod">
        <pc:chgData name="Ja'afaru Sani Mohammed" userId="56f45b65e612765b" providerId="LiveId" clId="{8F386458-0A2D-4C6E-8B89-977B475BC95B}" dt="2023-10-21T17:14:27.036" v="988"/>
        <pc:sldMkLst>
          <pc:docMk/>
          <pc:sldMk cId="3929130449" sldId="312"/>
        </pc:sldMkLst>
        <pc:spChg chg="mod">
          <ac:chgData name="Ja'afaru Sani Mohammed" userId="56f45b65e612765b" providerId="LiveId" clId="{8F386458-0A2D-4C6E-8B89-977B475BC95B}" dt="2023-10-21T16:59:56.557" v="702" actId="1076"/>
          <ac:spMkLst>
            <pc:docMk/>
            <pc:sldMk cId="3929130449" sldId="312"/>
            <ac:spMk id="2" creationId="{C1A9CD08-B67D-EE86-4FE5-B1C9F20608B9}"/>
          </ac:spMkLst>
        </pc:spChg>
        <pc:spChg chg="mod">
          <ac:chgData name="Ja'afaru Sani Mohammed" userId="56f45b65e612765b" providerId="LiveId" clId="{8F386458-0A2D-4C6E-8B89-977B475BC95B}" dt="2023-10-21T17:00:42.591" v="706" actId="20577"/>
          <ac:spMkLst>
            <pc:docMk/>
            <pc:sldMk cId="3929130449" sldId="312"/>
            <ac:spMk id="3" creationId="{CE73711D-0A70-ACC1-334A-39522A2C879B}"/>
          </ac:spMkLst>
        </pc:spChg>
        <pc:picChg chg="add mod">
          <ac:chgData name="Ja'afaru Sani Mohammed" userId="56f45b65e612765b" providerId="LiveId" clId="{8F386458-0A2D-4C6E-8B89-977B475BC95B}" dt="2023-10-21T17:14:27.036" v="988"/>
          <ac:picMkLst>
            <pc:docMk/>
            <pc:sldMk cId="3929130449" sldId="312"/>
            <ac:picMk id="4" creationId="{195DD409-B710-7905-E030-8A6D3C5979AE}"/>
          </ac:picMkLst>
        </pc:picChg>
      </pc:sldChg>
      <pc:sldChg chg="addSp delSp modSp new mod setBg">
        <pc:chgData name="Ja'afaru Sani Mohammed" userId="56f45b65e612765b" providerId="LiveId" clId="{8F386458-0A2D-4C6E-8B89-977B475BC95B}" dt="2023-10-21T17:14:29.956" v="989"/>
        <pc:sldMkLst>
          <pc:docMk/>
          <pc:sldMk cId="1384648321" sldId="313"/>
        </pc:sldMkLst>
        <pc:spChg chg="del">
          <ac:chgData name="Ja'afaru Sani Mohammed" userId="56f45b65e612765b" providerId="LiveId" clId="{8F386458-0A2D-4C6E-8B89-977B475BC95B}" dt="2023-10-21T09:33:50.690" v="229" actId="478"/>
          <ac:spMkLst>
            <pc:docMk/>
            <pc:sldMk cId="1384648321" sldId="313"/>
            <ac:spMk id="2" creationId="{737837AC-1ED7-6043-2CFE-6D71579AA197}"/>
          </ac:spMkLst>
        </pc:spChg>
        <pc:spChg chg="del">
          <ac:chgData name="Ja'afaru Sani Mohammed" userId="56f45b65e612765b" providerId="LiveId" clId="{8F386458-0A2D-4C6E-8B89-977B475BC95B}" dt="2023-10-21T09:33:48.004" v="228" actId="478"/>
          <ac:spMkLst>
            <pc:docMk/>
            <pc:sldMk cId="1384648321" sldId="313"/>
            <ac:spMk id="3" creationId="{9250B500-DC4C-1C28-4324-150933FE7E69}"/>
          </ac:spMkLst>
        </pc:spChg>
        <pc:spChg chg="add">
          <ac:chgData name="Ja'afaru Sani Mohammed" userId="56f45b65e612765b" providerId="LiveId" clId="{8F386458-0A2D-4C6E-8B89-977B475BC95B}" dt="2023-10-21T09:33:59.429" v="231" actId="26606"/>
          <ac:spMkLst>
            <pc:docMk/>
            <pc:sldMk cId="1384648321" sldId="313"/>
            <ac:spMk id="9" creationId="{1E94681D-2A4C-4A8D-B9B5-31D440D0328D}"/>
          </ac:spMkLst>
        </pc:spChg>
        <pc:spChg chg="add">
          <ac:chgData name="Ja'afaru Sani Mohammed" userId="56f45b65e612765b" providerId="LiveId" clId="{8F386458-0A2D-4C6E-8B89-977B475BC95B}" dt="2023-10-21T09:33:59.429" v="231" actId="26606"/>
          <ac:spMkLst>
            <pc:docMk/>
            <pc:sldMk cId="1384648321" sldId="313"/>
            <ac:spMk id="11" creationId="{4EC7E010-C712-408D-9787-0842AFC9F4BB}"/>
          </ac:spMkLst>
        </pc:spChg>
        <pc:spChg chg="add">
          <ac:chgData name="Ja'afaru Sani Mohammed" userId="56f45b65e612765b" providerId="LiveId" clId="{8F386458-0A2D-4C6E-8B89-977B475BC95B}" dt="2023-10-21T09:33:59.429" v="231" actId="26606"/>
          <ac:spMkLst>
            <pc:docMk/>
            <pc:sldMk cId="1384648321" sldId="313"/>
            <ac:spMk id="13" creationId="{0503FCEF-A9BA-4991-9220-E36615FB8B53}"/>
          </ac:spMkLst>
        </pc:spChg>
        <pc:picChg chg="add mod">
          <ac:chgData name="Ja'afaru Sani Mohammed" userId="56f45b65e612765b" providerId="LiveId" clId="{8F386458-0A2D-4C6E-8B89-977B475BC95B}" dt="2023-10-21T17:14:29.956" v="989"/>
          <ac:picMkLst>
            <pc:docMk/>
            <pc:sldMk cId="1384648321" sldId="313"/>
            <ac:picMk id="2" creationId="{EB2EDDB1-B19D-3368-DAF1-BC55C172F768}"/>
          </ac:picMkLst>
        </pc:picChg>
        <pc:picChg chg="add mod">
          <ac:chgData name="Ja'afaru Sani Mohammed" userId="56f45b65e612765b" providerId="LiveId" clId="{8F386458-0A2D-4C6E-8B89-977B475BC95B}" dt="2023-10-21T09:33:59.429" v="231" actId="26606"/>
          <ac:picMkLst>
            <pc:docMk/>
            <pc:sldMk cId="1384648321" sldId="313"/>
            <ac:picMk id="4" creationId="{7789A01C-92AE-B336-B171-A9078B2A0E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Pharmacokinetics</a:t>
            </a:r>
            <a:b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(drug absorption)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dirty="0"/>
              <a:t>Asst. Prof. Dr. Jaafaru Sani Mohammed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Clinical Pharmacology (MA 411)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Summer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Week 2-2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22/08/2024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E94D8-905E-903C-FA96-193BE766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7695" y="298671"/>
            <a:ext cx="6349320" cy="134544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rbel" panose="020B0503020204020204" pitchFamily="34" charset="0"/>
              </a:rPr>
              <a:t>Absorption from the Alimentary Tract</a:t>
            </a:r>
            <a:br>
              <a:rPr lang="en-NG" sz="2400" b="1" kern="0" dirty="0">
                <a:latin typeface="Corbel" panose="020B0503020204020204" pitchFamily="34" charset="0"/>
              </a:rPr>
            </a:br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3076" name="Picture 4" descr="Absorption process of active ingredients in the oral cavity | Download  Scientific Diagram">
            <a:extLst>
              <a:ext uri="{FF2B5EF4-FFF2-40B4-BE49-F238E27FC236}">
                <a16:creationId xmlns:a16="http://schemas.microsoft.com/office/drawing/2014/main" id="{6E07BA23-4E25-6829-93FA-B6876949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" y="33198"/>
            <a:ext cx="6171805" cy="401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ur Science | Melt Pharmaceuticals">
            <a:extLst>
              <a:ext uri="{FF2B5EF4-FFF2-40B4-BE49-F238E27FC236}">
                <a16:creationId xmlns:a16="http://schemas.microsoft.com/office/drawing/2014/main" id="{A0D01E94-DC41-CA34-E92C-1CB8429CE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481" y="4195482"/>
            <a:ext cx="3130142" cy="26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CFAA-3A2F-A85E-F451-2E8AE6993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8" y="1129553"/>
            <a:ext cx="5108580" cy="4190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Corbel" panose="020B0503020204020204" pitchFamily="34" charset="0"/>
              </a:rPr>
              <a:t>Oral Cavity and Sublingual Absorption: </a:t>
            </a: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Drugs absorbed from the oral cavity enter the general circulation directly. Diffusion process is very rapid for un-ionized drugs.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The oral mucosa is highly vascularized and its epithelial lining is quite thin.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Drug absorption from the oral cavity is limited due to the slow dissolution rate.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These difficulties may be overcome if the drug is placed under the tongue (sublingual administration) or between the cheek and gum (buccal cavity)</a:t>
            </a:r>
          </a:p>
          <a:p>
            <a:pPr>
              <a:lnSpc>
                <a:spcPct val="100000"/>
              </a:lnSpc>
            </a:pPr>
            <a:endParaRPr lang="en-NG" sz="18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202859F-2769-7226-E863-3BEF3D999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F2019-11DD-7C65-A0E5-181A65F4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39" y="822961"/>
            <a:ext cx="4957553" cy="497705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Absorption from the Stomach</a:t>
            </a:r>
            <a:br>
              <a:rPr lang="en-NG" sz="2400" b="1" kern="0" dirty="0">
                <a:latin typeface="Corbel" panose="020B0503020204020204" pitchFamily="34" charset="0"/>
              </a:rPr>
            </a:br>
            <a:endParaRPr lang="en-NG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3" descr="What do you think would happen if there was some abnormality in the absorption of drugs?">
            <a:extLst>
              <a:ext uri="{FF2B5EF4-FFF2-40B4-BE49-F238E27FC236}">
                <a16:creationId xmlns:a16="http://schemas.microsoft.com/office/drawing/2014/main" id="{AFE90609-FCA9-F5B1-DF03-3FD943D0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225332"/>
            <a:ext cx="4414438" cy="44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9800-1104-822F-A4AC-EA1E463DE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70616"/>
            <a:ext cx="5662108" cy="478715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rich blood supply and the contact of stomach contents with epithelial lining of the gastric mucosa provide a potential site for drug absorption.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Many variables can alter stomach emptying time making the extent of gastric absorption vary from patient to patient.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low pH of the gastric contents (pH 1–2) may have consequences for absorption because it can affect the degree of drug ionization.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C8358EDC-B848-74CA-FAD5-7AE85733D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BB79-2EBF-5BA5-817A-FC01E421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29" y="727627"/>
            <a:ext cx="5680025" cy="44495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orbel" panose="020B0503020204020204" pitchFamily="34" charset="0"/>
              </a:rPr>
              <a:t>Absorption from the Small Intestine</a:t>
            </a:r>
            <a:br>
              <a:rPr lang="en-NG" sz="2800" b="1" kern="0" dirty="0">
                <a:latin typeface="Corbel" panose="020B0503020204020204" pitchFamily="34" charset="0"/>
              </a:rPr>
            </a:br>
            <a:endParaRPr lang="en-NG" sz="2800" dirty="0">
              <a:latin typeface="Corbel" panose="020B0503020204020204" pitchFamily="34" charset="0"/>
            </a:endParaRP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098" name="Picture 2" descr="Best practices in current models mimicking drug permeability in the  gastrointestinal tract - An UNGAP review - ScienceDirect">
            <a:extLst>
              <a:ext uri="{FF2B5EF4-FFF2-40B4-BE49-F238E27FC236}">
                <a16:creationId xmlns:a16="http://schemas.microsoft.com/office/drawing/2014/main" id="{A5D18868-4296-808A-BF7B-18ED63F4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5" y="1667435"/>
            <a:ext cx="5667103" cy="35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9447-0DEB-848A-7B0C-73FAE7A13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077" y="1172584"/>
            <a:ext cx="5680025" cy="48624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The epithelial lining of the small intestine consists of many villi and microvilli and has a complex supply of blood vessels into which drugs are absorbed.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The small intestine, with its large surface area and high blood perfusion rate, has a greater capacity for absorption than does the stomach.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Most drug absorption occurs in the proximal jejunum, &amp; the predominant process for most drug absorption is through diffusion.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Corbel" panose="020B0503020204020204" pitchFamily="34" charset="0"/>
              </a:rPr>
              <a:t>Thus, the </a:t>
            </a:r>
            <a:r>
              <a:rPr lang="en-US" sz="1800" dirty="0" err="1">
                <a:latin typeface="Corbel" panose="020B0503020204020204" pitchFamily="34" charset="0"/>
              </a:rPr>
              <a:t>pKa</a:t>
            </a:r>
            <a:r>
              <a:rPr lang="en-US" sz="1800" dirty="0">
                <a:latin typeface="Corbel" panose="020B0503020204020204" pitchFamily="34" charset="0"/>
              </a:rPr>
              <a:t> of the drug and the pH of the intestinal fluid (pH 5) strongly influence the rate of drug absorption.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NG" sz="18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95891D0E-5CB1-036F-E284-5A449CF9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A2D4-80FF-A729-3422-A696BE10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612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Absorption from the Large Intestine</a:t>
            </a:r>
            <a:br>
              <a:rPr lang="en-NG" sz="3200" b="1" kern="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en-NG" sz="3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CF495-1410-21C7-F7E4-49C4A238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32" y="1188720"/>
            <a:ext cx="10447468" cy="4339097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large intestine has a considerably smaller absorptive surface area than the small intestine.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Little absorption occurs from LI site, since the relatively solid nature of the intestinal contents impedes diffusion of the drug.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most distal portion of the large intestine, the rectum, can be used directly as a site of drug administration.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Although the surface area available for absorption is not large, absorption can still occur, owing to the extensive vascularity of the rectal mucosa.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Drugs absorbed from the rectum largely escape the biotransformation to which orally administered drugs are subject.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NG" sz="2000" dirty="0"/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0E84820-E1BF-8F48-AB80-6F630DB36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C5EB-B29F-D4E0-8DF4-8AB90098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4292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Absorption from the Lung</a:t>
            </a:r>
            <a:br>
              <a:rPr lang="en-NG" sz="3200" b="1" kern="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en-NG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C562-5B17-EB30-C425-8038AFD07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985520"/>
            <a:ext cx="10728960" cy="483514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The lungs serve as a major site of administration for a number of agents given for both local and systemic effects.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Such drugs can be inhaled as gases (volatile anesthetics) or as aerosols (suspended liquid droplets or solid particles).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Absorption of agents from the lung is facilitated by the large surface area of the pulmonary alveolar membranes.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Pulmonary absorption of volatile anesthetics across the alveolar-capillary barrier is very rapid because of the relatively high lipid–water partition coefficients.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NG" sz="2400" dirty="0"/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660658B-C7B0-2BE3-B46C-3A31622C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EB6D-D542-1288-5D17-DC90BB7A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6914"/>
            <a:ext cx="10058400" cy="26266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rbel" panose="020B0503020204020204" pitchFamily="34" charset="0"/>
              </a:rPr>
              <a:t>Absorption of Drugs through the Skin</a:t>
            </a:r>
            <a:br>
              <a:rPr lang="en-NG" sz="2800" b="1" kern="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en-NG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F8690-AD9A-08CC-F493-EF805F52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71702"/>
            <a:ext cx="11023600" cy="515112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Most drugs that have been incorporated into creams or ointments are applied to the skin for their local effect.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diffusion rate of drug through the skin is largely determined by the compound’s lipid–water partition coefficient.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Even highly lipid-soluble compounds will be absorbed much more slowly through the skin than from other sites.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If penetration of the skin by lipid-insoluble compounds does occur, it is probably accomplished by diffusion through the hair follicles, sweat glands, or sebaceous glands</a:t>
            </a:r>
          </a:p>
          <a:p>
            <a:pPr>
              <a:buFont typeface="Courier New" panose="02070309020205020404" pitchFamily="49" charset="0"/>
              <a:buChar char="o"/>
            </a:pPr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F87010B9-2978-2BF4-789D-30B934284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7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96B1-9680-7598-97FA-07650BD7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7500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orbel" panose="020B0503020204020204" pitchFamily="34" charset="0"/>
              </a:rPr>
              <a:t>Absorption from Parenteral routes</a:t>
            </a:r>
            <a:br>
              <a:rPr lang="en-NG" sz="2800" b="1" kern="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en-NG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5FADA-91A5-BA19-E07C-55F6E8F2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" y="995680"/>
            <a:ext cx="10942320" cy="465226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Intramuscular and Subcutaneous (IM &amp; SC):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IM and SC injections - most common parenteral drug administration.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Drug absorption generally is more rapid via IM than SC.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Drug absorption from IM and SC sites depends on the quantity and composition of the connective tissue and the capillary density in the area.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Advantages of the IM and SC routes include increased reliability and precision in the drug blood level &amp; reasonable rapid drug absorption and action. </a:t>
            </a:r>
          </a:p>
          <a:p>
            <a:endParaRPr lang="en-NG" sz="2400" dirty="0"/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F3ED15A-D7CF-12A3-A387-610BADBE4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5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161A-B169-B6B2-D0CD-9F7C338B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50" y="814716"/>
            <a:ext cx="10058400" cy="39372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Cont.</a:t>
            </a:r>
            <a:endParaRPr lang="en-NG" sz="3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3B142-1934-59C0-87A2-C0210958E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1298089"/>
            <a:ext cx="10657840" cy="517908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Intravenous (IV) Administration: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IV drug administration ensures immediate pharmacological response.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Problems of absorption are circumvented because the entire quantity of the drug enters the vasculature directly (useful for poorly absorbed drugs.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The rate of injection should be slow enough to prevent excessively high local drug concentrations &amp; termination of undesired effects.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A serious disadvantage of IV drug administration becomes clearly apparent when an overdose is inadvertently given.</a:t>
            </a:r>
          </a:p>
          <a:p>
            <a:endParaRPr lang="en-NG" sz="2000" dirty="0"/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65C5FF6E-79E7-5882-0EDF-923746496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2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Pharmacokinetics">
            <a:extLst>
              <a:ext uri="{FF2B5EF4-FFF2-40B4-BE49-F238E27FC236}">
                <a16:creationId xmlns:a16="http://schemas.microsoft.com/office/drawing/2014/main" id="{3447D763-818E-FFD6-17E4-7F3B030C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080" y="27432"/>
            <a:ext cx="9418319" cy="67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D7FD2B67-E886-F199-7690-4DCBAB82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0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D8F-5201-CE5B-9006-C4E5B0B79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546126"/>
          </a:xfrm>
        </p:spPr>
        <p:txBody>
          <a:bodyPr>
            <a:normAutofit fontScale="90000"/>
          </a:bodyPr>
          <a:lstStyle/>
          <a:p>
            <a:r>
              <a:rPr lang="en-US" sz="2800" b="1" kern="0" dirty="0">
                <a:solidFill>
                  <a:schemeClr val="tx1"/>
                </a:solidFill>
                <a:latin typeface="Corbel" panose="020B0503020204020204" pitchFamily="34" charset="0"/>
              </a:rPr>
              <a:t>Bioavailability (BA) of Drug</a:t>
            </a:r>
            <a:br>
              <a:rPr lang="en-NG" sz="2800" b="1" kern="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endParaRPr lang="en-NG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6954D-CA62-80D9-3D38-0DEAD12D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290320"/>
            <a:ext cx="10556240" cy="438912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 refers to the extent and rate at which the active moiety (drug or metabolite) enters systemic circulation.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BA of a drug is largely determined by the properties of the dosage form, which depend partly on its design and manufacture. 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Differences in BA among formulations of a given drug can have clinical significance; thus, knowing whether drug formulations are equivalent is essential.</a:t>
            </a:r>
            <a:endParaRPr lang="en-NG" sz="24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F706DCB-489D-65D9-D390-56F7DD8E9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Write an Outline in 5 Steps, with Examples | Grammarly">
            <a:extLst>
              <a:ext uri="{FF2B5EF4-FFF2-40B4-BE49-F238E27FC236}">
                <a16:creationId xmlns:a16="http://schemas.microsoft.com/office/drawing/2014/main" id="{E7848EB8-4BBA-50B9-4F93-79AD5A5DF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6599" b="3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761" y="1727200"/>
            <a:ext cx="4472921" cy="437896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Objectives</a:t>
            </a:r>
          </a:p>
          <a:p>
            <a:r>
              <a:rPr lang="en-US" sz="2400" dirty="0">
                <a:latin typeface="Corbel" panose="020B0503020204020204" pitchFamily="34" charset="0"/>
              </a:rPr>
              <a:t>Introduction</a:t>
            </a:r>
          </a:p>
          <a:p>
            <a:r>
              <a:rPr lang="en-US" sz="2400" dirty="0">
                <a:latin typeface="Corbel" panose="020B0503020204020204" pitchFamily="34" charset="0"/>
              </a:rPr>
              <a:t>Properties of membrane</a:t>
            </a:r>
          </a:p>
          <a:p>
            <a:r>
              <a:rPr lang="en-US" sz="2400" dirty="0">
                <a:latin typeface="Corbel" panose="020B0503020204020204" pitchFamily="34" charset="0"/>
              </a:rPr>
              <a:t>Absorption from GIT</a:t>
            </a:r>
          </a:p>
          <a:p>
            <a:r>
              <a:rPr lang="en-US" sz="2400" dirty="0">
                <a:latin typeface="Corbel" panose="020B0503020204020204" pitchFamily="34" charset="0"/>
              </a:rPr>
              <a:t>Absorption from lung</a:t>
            </a:r>
          </a:p>
          <a:p>
            <a:r>
              <a:rPr lang="en-US" sz="2400" dirty="0">
                <a:latin typeface="Corbel" panose="020B0503020204020204" pitchFamily="34" charset="0"/>
              </a:rPr>
              <a:t>Absorption from skin</a:t>
            </a:r>
          </a:p>
          <a:p>
            <a:r>
              <a:rPr lang="en-US" sz="2400" dirty="0">
                <a:latin typeface="Corbel" panose="020B0503020204020204" pitchFamily="34" charset="0"/>
              </a:rPr>
              <a:t>Absorption from parenteral routes</a:t>
            </a:r>
          </a:p>
          <a:p>
            <a:r>
              <a:rPr lang="en-US" sz="2400" dirty="0">
                <a:latin typeface="Corbel" panose="020B0503020204020204" pitchFamily="34" charset="0"/>
              </a:rPr>
              <a:t>Bioavailability of drugs</a:t>
            </a:r>
          </a:p>
          <a:p>
            <a:r>
              <a:rPr lang="en-US" sz="2400" dirty="0">
                <a:latin typeface="Corbel" panose="020B0503020204020204" pitchFamily="34" charset="0"/>
              </a:rPr>
              <a:t>Summary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9CD08-B67D-EE86-4FE5-B1C9F206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135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711D-0A70-ACC1-334A-39522A2C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21" y="1710466"/>
            <a:ext cx="10886739" cy="477263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i="0" dirty="0">
                <a:effectLst/>
                <a:latin typeface="Corbel" panose="020B0503020204020204" pitchFamily="34" charset="0"/>
              </a:rPr>
              <a:t>Types of bioavailability are as follows:</a:t>
            </a:r>
          </a:p>
          <a:p>
            <a:endParaRPr lang="en-US" sz="2000" i="0" dirty="0">
              <a:effectLst/>
              <a:latin typeface="Corbel" panose="020B05030202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Absolute Bioavailability?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Relative Bioavailability?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ABA: </a:t>
            </a: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When the route of administration is IV, the BA achieved will be 100%. And If the reference standard is an IV dose, it is referred to as absolute BA.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Corbel" panose="020B0503020204020204" pitchFamily="34" charset="0"/>
                <a:ea typeface="Times New Roman" panose="02020603050405020304" pitchFamily="18" charset="0"/>
              </a:rPr>
              <a:t>RBA: </a:t>
            </a: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It is the BA of the drug when obtained and it is compared with a reference standard. If the reference standard is not via IV, it is referred to as RBA.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endParaRPr lang="en-NG" sz="2000" dirty="0"/>
          </a:p>
        </p:txBody>
      </p:sp>
      <p:pic>
        <p:nvPicPr>
          <p:cNvPr id="5122" name="Picture 2" descr="Bioavailability And Intravenous Versus Oral Administration - YouTube">
            <a:extLst>
              <a:ext uri="{FF2B5EF4-FFF2-40B4-BE49-F238E27FC236}">
                <a16:creationId xmlns:a16="http://schemas.microsoft.com/office/drawing/2014/main" id="{FA8C3171-9C7D-88EE-CBDA-B2096D9A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65" y="642594"/>
            <a:ext cx="3600618" cy="2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8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CD08-B67D-EE86-4FE5-B1C9F206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0" y="60960"/>
            <a:ext cx="10058400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711D-0A70-ACC1-334A-39522A2C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1209040"/>
            <a:ext cx="9987280" cy="3849624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000" b="1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Factors affecting  Drugs Bioavailability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000" b="1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Physiochemical ppts: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State of the drug (solution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, suspension, or solid form)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Particle Size (small size have higher surface area)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Corbel" panose="020B0503020204020204" pitchFamily="34" charset="0"/>
              </a:rPr>
              <a:t>pKa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 value and state of ionization (non-ionized drugs are better)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Partition coefficient PC (Increase in PC increases drug bioavailability)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Partition Coefficient is referred to as the ratio of solubility of the drug in a non-aqueous    solvent to the ratio of drug in an aqueous solvent]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endParaRPr lang="en-US" sz="200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Route of administration (Parenteral route “100% Bioavailable”)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Plasma 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protein binding (when binds to the drug, BA increases) compare to free drugs</a:t>
            </a:r>
          </a:p>
          <a:p>
            <a:pPr marL="514350" indent="-514350" algn="just">
              <a:buAutoNum type="arabicPeriod"/>
            </a:pPr>
            <a:endParaRPr lang="en-US" sz="200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algn="just"/>
            <a:endParaRPr lang="en-US" sz="200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algn="just"/>
            <a:endParaRPr lang="en-US" sz="200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E9641F9E-846C-396C-F5CA-C4CB5DFB3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CD08-B67D-EE86-4FE5-B1C9F206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52754"/>
            <a:ext cx="10058400" cy="5664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3711D-0A70-ACC1-334A-39522A2C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615440"/>
            <a:ext cx="9916160" cy="4155440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Dosage form (Solution&gt;Suspension&gt;Powder&gt;Tablets&gt;Capsules)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Dissolution Rate (The higher the DR the higher the BA of a drug)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Biological Factors: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GIT flora (the drug administered via oral route has decreased BA)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panose="020B0503020204020204" pitchFamily="34" charset="0"/>
              </a:rPr>
              <a:t>Disease Status (severe reoccurring disease decreases BA of a drug)</a:t>
            </a:r>
          </a:p>
          <a:p>
            <a:pPr algn="just"/>
            <a:endParaRPr lang="en-US" sz="240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algn="just"/>
            <a:endParaRPr lang="en-US" sz="2400" i="0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195DD409-B710-7905-E030-8A6D3C597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3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9A01C-92AE-B336-B171-A9078B2A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63" y="643467"/>
            <a:ext cx="7526473" cy="5571066"/>
          </a:xfrm>
          <a:prstGeom prst="rect">
            <a:avLst/>
          </a:prstGeom>
        </p:spPr>
      </p:pic>
      <p:pic>
        <p:nvPicPr>
          <p:cNvPr id="2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EB2EDDB1-B19D-3368-DAF1-BC55C172F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F528-2AB7-6D20-E72F-FF7C9DC7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9394"/>
            <a:ext cx="10058400" cy="62740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Summary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05B9-42E1-F403-05A8-4D5B7AD4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02080"/>
            <a:ext cx="11145520" cy="516128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Proper absorption of drugs is key to the manifestation of their pharmacological action.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The route of drug administration determines the rate of absorption of drugs.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All drugs get to the bloodstream for distribution and absorption to cells for metabolism and pharmacological action. 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The large intestine has a lower absorption rate than the small intestine.</a:t>
            </a:r>
          </a:p>
          <a:p>
            <a:endParaRPr lang="en-US" sz="2000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Intravenous administration of drugs remains the most effective for certain drugs, followed by IM &amp; SC.</a:t>
            </a:r>
          </a:p>
          <a:p>
            <a:endParaRPr lang="en-NG" sz="2000" dirty="0"/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0C8EE99-71AD-804F-76B6-A46A08054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0" name="Rectangle 6169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6172" name="Rectangle 6171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6146" name="Picture 2" descr="Images Questions Comments">
            <a:extLst>
              <a:ext uri="{FF2B5EF4-FFF2-40B4-BE49-F238E27FC236}">
                <a16:creationId xmlns:a16="http://schemas.microsoft.com/office/drawing/2014/main" id="{D73D3A77-D321-3516-02F9-A3F90F51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r="1" b="1725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95EDAA-6538-1041-8D75-4D881BE5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7" y="480060"/>
            <a:ext cx="817935" cy="8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727628"/>
            <a:ext cx="3072550" cy="5931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Objectives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management objectives - | INVEST GAIN LTÉE | INVEST GAIN LTÉE">
            <a:extLst>
              <a:ext uri="{FF2B5EF4-FFF2-40B4-BE49-F238E27FC236}">
                <a16:creationId xmlns:a16="http://schemas.microsoft.com/office/drawing/2014/main" id="{AA3B740D-2352-A6EF-1119-CD9AD3EF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8" b="-2"/>
          <a:stretch/>
        </p:blipFill>
        <p:spPr bwMode="auto">
          <a:xfrm>
            <a:off x="1970670" y="1206900"/>
            <a:ext cx="2883610" cy="44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2868"/>
            <a:ext cx="5719993" cy="468390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i="0" u="none" strike="noStrike" dirty="0">
                <a:effectLst/>
                <a:latin typeface="Corbel" panose="020B0503020204020204" pitchFamily="34" charset="0"/>
              </a:rPr>
              <a:t>At the end of the lesson, the students should be able to understand:</a:t>
            </a:r>
          </a:p>
          <a:p>
            <a:endParaRPr lang="en-US" sz="2400" b="1" i="0" u="none" strike="noStrike" dirty="0">
              <a:effectLst/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Crucial role of drug absorption in pharmacokinetics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The role of biological membranes in drug absorption.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The importance of routes of drug administration in connection to drug absorption.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The factors affecting bioavailability </a:t>
            </a:r>
            <a:r>
              <a:rPr lang="en-US" sz="2400" kern="0">
                <a:solidFill>
                  <a:sysClr val="windowText" lastClr="000000"/>
                </a:solidFill>
                <a:latin typeface="Corbel" panose="020B0503020204020204" pitchFamily="34" charset="0"/>
              </a:rPr>
              <a:t>of drugs.</a:t>
            </a: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44C0-CDB4-3908-8E9B-B682446E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381" y="402054"/>
            <a:ext cx="4957553" cy="75692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Introduction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1026" name="Picture 2" descr="Repurposing Alzheimer's drugs could prevent blood vessel damage caused by  type 2 diabetes and obesity – new research">
            <a:extLst>
              <a:ext uri="{FF2B5EF4-FFF2-40B4-BE49-F238E27FC236}">
                <a16:creationId xmlns:a16="http://schemas.microsoft.com/office/drawing/2014/main" id="{E6C8235E-73E9-56C1-6A16-26BA9E0D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217" y="2016500"/>
            <a:ext cx="5054517" cy="28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D359-1C2E-777F-5866-07EC17D0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81" y="1224950"/>
            <a:ext cx="5277231" cy="4764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All administered drugs go to bloodstream and get distributed unless they are to act topically.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To be effective, the drug must leave the vascular space and enter the intercellular or intracellular spaces or both.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rate at which a drug reaches its site of action depends on the rate of absorption and distribution.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Absorption is the passage of the drug from its site of administration into the blood, while distribution is the delivery of the drug to the tissues.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DA110015-3C76-FA95-368D-8D5E52B4B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870BB34-1E11-4A38-961E-8BECD4EB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98C440F2-41AF-A3E5-637A-7F19ADC4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50201" y="-1"/>
            <a:ext cx="12191999" cy="68579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480DB9-98E5-480A-AF30-5D73B6127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206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F246CF-DB85-4B25-B3A3-F5BBDEE3E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366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D44C0-CDB4-3908-8E9B-B682446E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30" y="642594"/>
            <a:ext cx="6718433" cy="6782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Introduction</a:t>
            </a:r>
            <a:endParaRPr lang="en-NG" sz="32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D359-1C2E-777F-5866-07EC17D00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0" y="1457960"/>
            <a:ext cx="6718435" cy="45770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To reach its site of action, a drug must cross a number of biological barriers and membranes, predominantly lipid.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Competing processes, such as binding to plasma proteins, tissue storage, metabolism, and excretion, determine the amount of drug finally available for interaction with specific receptors.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The mere presence of a drug in the blood, however, does not lead to a pharmacological response.</a:t>
            </a: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4520BEA-DD14-1FB7-A573-DD122EC2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2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01775-BA54-2086-2C62-ABF5A6175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0"/>
            <a:ext cx="5760720" cy="6858000"/>
          </a:xfrm>
          <a:prstGeom prst="rect">
            <a:avLst/>
          </a:prstGeom>
        </p:spPr>
      </p:pic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BF43522B-31F3-15BC-D410-2E161F88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026FD8-61ED-9282-EB09-21CFDE4582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2381" y="260267"/>
            <a:ext cx="5185830" cy="1645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orbel" panose="020B0503020204020204" pitchFamily="34" charset="0"/>
              </a:rPr>
              <a:t>Properties of Biological Membranes That Influence Drug Passage</a:t>
            </a:r>
            <a:endParaRPr lang="en-NG" sz="2400" b="1" kern="0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4001F678-B685-4006-EA9C-EA36A4AE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654" y="1158241"/>
            <a:ext cx="5120080" cy="41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0C9B-6A8C-4F61-6523-65E1C4AB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818" y="1680940"/>
            <a:ext cx="5558142" cy="463858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Most foreign compounds penetrate cells by diffusing through lipid membranes.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While few substances with low molecular weight and charges can diffuse freely.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Corbel" panose="020B0503020204020204" pitchFamily="34" charset="0"/>
              </a:rPr>
              <a:t>Physicochemical Properties of Drugs and the Influence of pH determine their absorption.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b="1" dirty="0"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NG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1215837-592C-E0FC-EB80-BBE80B8EF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ology Notes for A level: # 25 Passive and active transport across cell  membranes">
            <a:extLst>
              <a:ext uri="{FF2B5EF4-FFF2-40B4-BE49-F238E27FC236}">
                <a16:creationId xmlns:a16="http://schemas.microsoft.com/office/drawing/2014/main" id="{8D393BAC-B863-6C5D-367A-6092B9F77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r="11914" b="-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7DF1C-9405-D17E-F11F-E37602AD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573" y="255102"/>
            <a:ext cx="4915737" cy="1371600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Corbel" panose="020B0503020204020204" pitchFamily="34" charset="0"/>
              </a:rPr>
              <a:t>Solute Transport Across CM</a:t>
            </a:r>
            <a:br>
              <a:rPr lang="en-US" sz="3100" b="1" dirty="0">
                <a:latin typeface="Corbel" panose="020B0503020204020204" pitchFamily="34" charset="0"/>
              </a:rPr>
            </a:br>
            <a:endParaRPr lang="en-NG" sz="31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1E1F-CEAD-B60C-1C9A-A126203CF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335" y="1321995"/>
            <a:ext cx="5018211" cy="48798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All routes of drug administration require transported into the systemic circulation, except for intravenous administration.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A drug is said to be absorbed only when it has entered the blood or lymph capillaries.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</a:rPr>
              <a:t>The transport of drugs across membranes entails following processes: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</a:rPr>
              <a:t>passive diffusion, filtration, bulk flow, active transport, facilitated transport, ion pair transport, endocytosis, and exocytosis.</a:t>
            </a:r>
            <a:endParaRPr lang="en-US" sz="2000" b="1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353FE237-1EBE-73DE-9DEE-8C232C074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C3E817E-E139-426E-89E5-9DD346EC7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ADD2F6-F7FC-464F-8F18-5BDBD27A7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A31F1-FA83-497F-98FF-9A5621DC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23B0E-5F3A-1D31-C1F6-4C64F400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3" y="64103"/>
            <a:ext cx="5608316" cy="68186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43FF9E2-8F7E-4BCC-9A50-C41AD8A5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46954-0459-60D6-32DD-639847FD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b="1" spc="-100" dirty="0">
                <a:latin typeface="Corbel" panose="020B0503020204020204" pitchFamily="34" charset="0"/>
              </a:rPr>
              <a:t>Solute Transport Across Membranes</a:t>
            </a:r>
            <a:br>
              <a:rPr lang="en-US" sz="3200" b="1" spc="-100" dirty="0">
                <a:latin typeface="Corbel" panose="020B0503020204020204" pitchFamily="34" charset="0"/>
              </a:rPr>
            </a:br>
            <a:endParaRPr lang="en-US" sz="3200" b="1" spc="-100" dirty="0">
              <a:latin typeface="Corbel" panose="020B05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751BC8-250F-493B-BDF9-D45BA5991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0F044C-8394-47CB-8E3D-FA56B0693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2DCD75-B707-4C51-8ADC-813834C09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851414-8BB1-42EF-912B-608FCE07B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of a university&#10;&#10;Description automatically generated">
            <a:extLst>
              <a:ext uri="{FF2B5EF4-FFF2-40B4-BE49-F238E27FC236}">
                <a16:creationId xmlns:a16="http://schemas.microsoft.com/office/drawing/2014/main" id="{B5844103-DA7C-4F7A-EA54-FC52EDE9D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81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10133</TotalTime>
  <Words>1520</Words>
  <Application>Microsoft Office PowerPoint</Application>
  <PresentationFormat>Widescreen</PresentationFormat>
  <Paragraphs>173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Schoolbook</vt:lpstr>
      <vt:lpstr>Corbel</vt:lpstr>
      <vt:lpstr>Courier New</vt:lpstr>
      <vt:lpstr>Franklin Gothic Book</vt:lpstr>
      <vt:lpstr>Garamond</vt:lpstr>
      <vt:lpstr>Wingdings</vt:lpstr>
      <vt:lpstr>SavonVTI</vt:lpstr>
      <vt:lpstr>Pharmacokinetics (drug absorption)</vt:lpstr>
      <vt:lpstr>Outlines</vt:lpstr>
      <vt:lpstr>Objectives </vt:lpstr>
      <vt:lpstr>Introduction</vt:lpstr>
      <vt:lpstr>Introduction</vt:lpstr>
      <vt:lpstr>PowerPoint Presentation</vt:lpstr>
      <vt:lpstr>Properties of Biological Membranes That Influence Drug Passage</vt:lpstr>
      <vt:lpstr>Solute Transport Across CM </vt:lpstr>
      <vt:lpstr>Solute Transport Across Membranes </vt:lpstr>
      <vt:lpstr>Absorption from the Alimentary Tract </vt:lpstr>
      <vt:lpstr>Absorption from the Stomach </vt:lpstr>
      <vt:lpstr>Absorption from the Small Intestine </vt:lpstr>
      <vt:lpstr>Absorption from the Large Intestine </vt:lpstr>
      <vt:lpstr>Absorption from the Lung </vt:lpstr>
      <vt:lpstr>Absorption of Drugs through the Skin </vt:lpstr>
      <vt:lpstr>Absorption from Parenteral routes </vt:lpstr>
      <vt:lpstr>Cont.</vt:lpstr>
      <vt:lpstr>PowerPoint Presentation</vt:lpstr>
      <vt:lpstr>Bioavailability (BA) of Drug </vt:lpstr>
      <vt:lpstr>Cont.</vt:lpstr>
      <vt:lpstr>Cont.</vt:lpstr>
      <vt:lpstr>Cont.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Ja'afaru Sani Mohammed</cp:lastModifiedBy>
  <cp:revision>144</cp:revision>
  <dcterms:created xsi:type="dcterms:W3CDTF">2023-08-06T13:50:32Z</dcterms:created>
  <dcterms:modified xsi:type="dcterms:W3CDTF">2024-08-25T03:18:27Z</dcterms:modified>
</cp:coreProperties>
</file>