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5"/>
  </p:notesMasterIdLst>
  <p:sldIdLst>
    <p:sldId id="256" r:id="rId2"/>
    <p:sldId id="257" r:id="rId3"/>
    <p:sldId id="258" r:id="rId4"/>
    <p:sldId id="332" r:id="rId5"/>
    <p:sldId id="350" r:id="rId6"/>
    <p:sldId id="333" r:id="rId7"/>
    <p:sldId id="334" r:id="rId8"/>
    <p:sldId id="335" r:id="rId9"/>
    <p:sldId id="336" r:id="rId10"/>
    <p:sldId id="337" r:id="rId11"/>
    <p:sldId id="338" r:id="rId12"/>
    <p:sldId id="339" r:id="rId13"/>
    <p:sldId id="349" r:id="rId14"/>
    <p:sldId id="340" r:id="rId15"/>
    <p:sldId id="341" r:id="rId16"/>
    <p:sldId id="343" r:id="rId17"/>
    <p:sldId id="344" r:id="rId18"/>
    <p:sldId id="342" r:id="rId19"/>
    <p:sldId id="345" r:id="rId20"/>
    <p:sldId id="348" r:id="rId21"/>
    <p:sldId id="346" r:id="rId22"/>
    <p:sldId id="351"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7ADEC-85B5-492C-8A66-42EB7B9F8E00}" v="42" dt="2023-11-05T19:31:04.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faru Sani Mohammed" userId="56f45b65e612765b" providerId="LiveId" clId="{A8D7ADEC-85B5-492C-8A66-42EB7B9F8E00}"/>
    <pc:docChg chg="undo custSel addSld delSld modSld sldOrd">
      <pc:chgData name="Ja'afaru Sani Mohammed" userId="56f45b65e612765b" providerId="LiveId" clId="{A8D7ADEC-85B5-492C-8A66-42EB7B9F8E00}" dt="2023-11-05T19:34:08.275" v="1023" actId="20577"/>
      <pc:docMkLst>
        <pc:docMk/>
      </pc:docMkLst>
      <pc:sldChg chg="modSp mod">
        <pc:chgData name="Ja'afaru Sani Mohammed" userId="56f45b65e612765b" providerId="LiveId" clId="{A8D7ADEC-85B5-492C-8A66-42EB7B9F8E00}" dt="2023-11-05T19:34:08.275" v="1023" actId="20577"/>
        <pc:sldMkLst>
          <pc:docMk/>
          <pc:sldMk cId="243534046" sldId="256"/>
        </pc:sldMkLst>
        <pc:spChg chg="mod">
          <ac:chgData name="Ja'afaru Sani Mohammed" userId="56f45b65e612765b" providerId="LiveId" clId="{A8D7ADEC-85B5-492C-8A66-42EB7B9F8E00}" dt="2023-11-05T19:34:08.275" v="1023" actId="20577"/>
          <ac:spMkLst>
            <pc:docMk/>
            <pc:sldMk cId="243534046" sldId="256"/>
            <ac:spMk id="2" creationId="{9E3C1396-524A-62A2-8257-1B0D433BBE14}"/>
          </ac:spMkLst>
        </pc:spChg>
        <pc:spChg chg="mod">
          <ac:chgData name="Ja'afaru Sani Mohammed" userId="56f45b65e612765b" providerId="LiveId" clId="{A8D7ADEC-85B5-492C-8A66-42EB7B9F8E00}" dt="2023-11-05T19:00:48.749" v="954" actId="1076"/>
          <ac:spMkLst>
            <pc:docMk/>
            <pc:sldMk cId="243534046" sldId="256"/>
            <ac:spMk id="3" creationId="{4C497D5C-E785-D72F-C8CC-FA44B04E576B}"/>
          </ac:spMkLst>
        </pc:spChg>
      </pc:sldChg>
      <pc:sldChg chg="modSp mod">
        <pc:chgData name="Ja'afaru Sani Mohammed" userId="56f45b65e612765b" providerId="LiveId" clId="{A8D7ADEC-85B5-492C-8A66-42EB7B9F8E00}" dt="2023-11-05T18:34:14.451" v="948" actId="207"/>
        <pc:sldMkLst>
          <pc:docMk/>
          <pc:sldMk cId="824308298" sldId="257"/>
        </pc:sldMkLst>
        <pc:spChg chg="mod">
          <ac:chgData name="Ja'afaru Sani Mohammed" userId="56f45b65e612765b" providerId="LiveId" clId="{A8D7ADEC-85B5-492C-8A66-42EB7B9F8E00}" dt="2023-11-05T18:34:08.440" v="946" actId="1076"/>
          <ac:spMkLst>
            <pc:docMk/>
            <pc:sldMk cId="824308298" sldId="257"/>
            <ac:spMk id="2" creationId="{B219549C-3148-3191-BA73-F0E783C1FE96}"/>
          </ac:spMkLst>
        </pc:spChg>
        <pc:spChg chg="mod">
          <ac:chgData name="Ja'afaru Sani Mohammed" userId="56f45b65e612765b" providerId="LiveId" clId="{A8D7ADEC-85B5-492C-8A66-42EB7B9F8E00}" dt="2023-11-05T18:34:14.451" v="948" actId="207"/>
          <ac:spMkLst>
            <pc:docMk/>
            <pc:sldMk cId="824308298" sldId="257"/>
            <ac:spMk id="3" creationId="{853DF8E1-05B8-E528-AEFD-EBAA7747925E}"/>
          </ac:spMkLst>
        </pc:spChg>
      </pc:sldChg>
      <pc:sldChg chg="modSp mod">
        <pc:chgData name="Ja'afaru Sani Mohammed" userId="56f45b65e612765b" providerId="LiveId" clId="{A8D7ADEC-85B5-492C-8A66-42EB7B9F8E00}" dt="2023-11-05T19:04:09.875" v="967" actId="1076"/>
        <pc:sldMkLst>
          <pc:docMk/>
          <pc:sldMk cId="1429364596" sldId="258"/>
        </pc:sldMkLst>
        <pc:spChg chg="mod">
          <ac:chgData name="Ja'afaru Sani Mohammed" userId="56f45b65e612765b" providerId="LiveId" clId="{A8D7ADEC-85B5-492C-8A66-42EB7B9F8E00}" dt="2023-11-05T19:04:09.875" v="967" actId="1076"/>
          <ac:spMkLst>
            <pc:docMk/>
            <pc:sldMk cId="1429364596" sldId="258"/>
            <ac:spMk id="2" creationId="{B219549C-3148-3191-BA73-F0E783C1FE96}"/>
          </ac:spMkLst>
        </pc:spChg>
        <pc:spChg chg="mod">
          <ac:chgData name="Ja'afaru Sani Mohammed" userId="56f45b65e612765b" providerId="LiveId" clId="{A8D7ADEC-85B5-492C-8A66-42EB7B9F8E00}" dt="2023-11-05T19:04:04.307" v="966" actId="14100"/>
          <ac:spMkLst>
            <pc:docMk/>
            <pc:sldMk cId="1429364596" sldId="258"/>
            <ac:spMk id="3" creationId="{853DF8E1-05B8-E528-AEFD-EBAA7747925E}"/>
          </ac:spMkLst>
        </pc:spChg>
      </pc:sldChg>
      <pc:sldChg chg="modSp">
        <pc:chgData name="Ja'afaru Sani Mohammed" userId="56f45b65e612765b" providerId="LiveId" clId="{A8D7ADEC-85B5-492C-8A66-42EB7B9F8E00}" dt="2023-11-05T18:58:04.226" v="953" actId="14100"/>
        <pc:sldMkLst>
          <pc:docMk/>
          <pc:sldMk cId="483492258" sldId="260"/>
        </pc:sldMkLst>
        <pc:picChg chg="mod">
          <ac:chgData name="Ja'afaru Sani Mohammed" userId="56f45b65e612765b" providerId="LiveId" clId="{A8D7ADEC-85B5-492C-8A66-42EB7B9F8E00}" dt="2023-11-05T18:58:04.226" v="953" actId="14100"/>
          <ac:picMkLst>
            <pc:docMk/>
            <pc:sldMk cId="483492258" sldId="260"/>
            <ac:picMk id="6146" creationId="{D73D3A77-D321-3516-02F9-A3F90F514961}"/>
          </ac:picMkLst>
        </pc:picChg>
      </pc:sldChg>
      <pc:sldChg chg="del">
        <pc:chgData name="Ja'afaru Sani Mohammed" userId="56f45b65e612765b" providerId="LiveId" clId="{A8D7ADEC-85B5-492C-8A66-42EB7B9F8E00}" dt="2023-11-03T20:04:54.140" v="194" actId="2696"/>
        <pc:sldMkLst>
          <pc:docMk/>
          <pc:sldMk cId="3955531279" sldId="314"/>
        </pc:sldMkLst>
      </pc:sldChg>
      <pc:sldChg chg="del">
        <pc:chgData name="Ja'afaru Sani Mohammed" userId="56f45b65e612765b" providerId="LiveId" clId="{A8D7ADEC-85B5-492C-8A66-42EB7B9F8E00}" dt="2023-11-03T20:04:54.140" v="194" actId="2696"/>
        <pc:sldMkLst>
          <pc:docMk/>
          <pc:sldMk cId="10418865" sldId="315"/>
        </pc:sldMkLst>
      </pc:sldChg>
      <pc:sldChg chg="del">
        <pc:chgData name="Ja'afaru Sani Mohammed" userId="56f45b65e612765b" providerId="LiveId" clId="{A8D7ADEC-85B5-492C-8A66-42EB7B9F8E00}" dt="2023-11-03T20:04:54.140" v="194" actId="2696"/>
        <pc:sldMkLst>
          <pc:docMk/>
          <pc:sldMk cId="1160781245" sldId="316"/>
        </pc:sldMkLst>
      </pc:sldChg>
      <pc:sldChg chg="del">
        <pc:chgData name="Ja'afaru Sani Mohammed" userId="56f45b65e612765b" providerId="LiveId" clId="{A8D7ADEC-85B5-492C-8A66-42EB7B9F8E00}" dt="2023-11-03T20:04:54.140" v="194" actId="2696"/>
        <pc:sldMkLst>
          <pc:docMk/>
          <pc:sldMk cId="703032071" sldId="317"/>
        </pc:sldMkLst>
      </pc:sldChg>
      <pc:sldChg chg="del">
        <pc:chgData name="Ja'afaru Sani Mohammed" userId="56f45b65e612765b" providerId="LiveId" clId="{A8D7ADEC-85B5-492C-8A66-42EB7B9F8E00}" dt="2023-11-03T20:04:54.140" v="194" actId="2696"/>
        <pc:sldMkLst>
          <pc:docMk/>
          <pc:sldMk cId="1716591229" sldId="318"/>
        </pc:sldMkLst>
      </pc:sldChg>
      <pc:sldChg chg="del">
        <pc:chgData name="Ja'afaru Sani Mohammed" userId="56f45b65e612765b" providerId="LiveId" clId="{A8D7ADEC-85B5-492C-8A66-42EB7B9F8E00}" dt="2023-11-03T20:04:54.140" v="194" actId="2696"/>
        <pc:sldMkLst>
          <pc:docMk/>
          <pc:sldMk cId="4115070303" sldId="319"/>
        </pc:sldMkLst>
      </pc:sldChg>
      <pc:sldChg chg="del">
        <pc:chgData name="Ja'afaru Sani Mohammed" userId="56f45b65e612765b" providerId="LiveId" clId="{A8D7ADEC-85B5-492C-8A66-42EB7B9F8E00}" dt="2023-11-03T20:04:54.140" v="194" actId="2696"/>
        <pc:sldMkLst>
          <pc:docMk/>
          <pc:sldMk cId="3043288247" sldId="321"/>
        </pc:sldMkLst>
      </pc:sldChg>
      <pc:sldChg chg="del">
        <pc:chgData name="Ja'afaru Sani Mohammed" userId="56f45b65e612765b" providerId="LiveId" clId="{A8D7ADEC-85B5-492C-8A66-42EB7B9F8E00}" dt="2023-11-03T20:04:54.140" v="194" actId="2696"/>
        <pc:sldMkLst>
          <pc:docMk/>
          <pc:sldMk cId="2974755551" sldId="322"/>
        </pc:sldMkLst>
      </pc:sldChg>
      <pc:sldChg chg="del">
        <pc:chgData name="Ja'afaru Sani Mohammed" userId="56f45b65e612765b" providerId="LiveId" clId="{A8D7ADEC-85B5-492C-8A66-42EB7B9F8E00}" dt="2023-11-03T20:04:54.140" v="194" actId="2696"/>
        <pc:sldMkLst>
          <pc:docMk/>
          <pc:sldMk cId="3119445159" sldId="323"/>
        </pc:sldMkLst>
      </pc:sldChg>
      <pc:sldChg chg="del">
        <pc:chgData name="Ja'afaru Sani Mohammed" userId="56f45b65e612765b" providerId="LiveId" clId="{A8D7ADEC-85B5-492C-8A66-42EB7B9F8E00}" dt="2023-11-03T20:04:54.140" v="194" actId="2696"/>
        <pc:sldMkLst>
          <pc:docMk/>
          <pc:sldMk cId="1915208377" sldId="326"/>
        </pc:sldMkLst>
      </pc:sldChg>
      <pc:sldChg chg="del">
        <pc:chgData name="Ja'afaru Sani Mohammed" userId="56f45b65e612765b" providerId="LiveId" clId="{A8D7ADEC-85B5-492C-8A66-42EB7B9F8E00}" dt="2023-11-03T20:04:54.140" v="194" actId="2696"/>
        <pc:sldMkLst>
          <pc:docMk/>
          <pc:sldMk cId="793819125" sldId="327"/>
        </pc:sldMkLst>
      </pc:sldChg>
      <pc:sldChg chg="del">
        <pc:chgData name="Ja'afaru Sani Mohammed" userId="56f45b65e612765b" providerId="LiveId" clId="{A8D7ADEC-85B5-492C-8A66-42EB7B9F8E00}" dt="2023-11-03T20:04:54.140" v="194" actId="2696"/>
        <pc:sldMkLst>
          <pc:docMk/>
          <pc:sldMk cId="1363538146" sldId="328"/>
        </pc:sldMkLst>
      </pc:sldChg>
      <pc:sldChg chg="del">
        <pc:chgData name="Ja'afaru Sani Mohammed" userId="56f45b65e612765b" providerId="LiveId" clId="{A8D7ADEC-85B5-492C-8A66-42EB7B9F8E00}" dt="2023-11-03T20:04:54.140" v="194" actId="2696"/>
        <pc:sldMkLst>
          <pc:docMk/>
          <pc:sldMk cId="277165338" sldId="331"/>
        </pc:sldMkLst>
      </pc:sldChg>
      <pc:sldChg chg="addSp delSp modSp new mod setBg setClrOvrMap">
        <pc:chgData name="Ja'afaru Sani Mohammed" userId="56f45b65e612765b" providerId="LiveId" clId="{A8D7ADEC-85B5-492C-8A66-42EB7B9F8E00}" dt="2023-11-05T18:56:44.667" v="949" actId="14100"/>
        <pc:sldMkLst>
          <pc:docMk/>
          <pc:sldMk cId="3054147108" sldId="332"/>
        </pc:sldMkLst>
        <pc:spChg chg="mod">
          <ac:chgData name="Ja'afaru Sani Mohammed" userId="56f45b65e612765b" providerId="LiveId" clId="{A8D7ADEC-85B5-492C-8A66-42EB7B9F8E00}" dt="2023-11-05T18:09:46.641" v="790" actId="26606"/>
          <ac:spMkLst>
            <pc:docMk/>
            <pc:sldMk cId="3054147108" sldId="332"/>
            <ac:spMk id="2" creationId="{C5F139B6-78F0-D108-EA71-EF65CE2D03A9}"/>
          </ac:spMkLst>
        </pc:spChg>
        <pc:spChg chg="mod">
          <ac:chgData name="Ja'afaru Sani Mohammed" userId="56f45b65e612765b" providerId="LiveId" clId="{A8D7ADEC-85B5-492C-8A66-42EB7B9F8E00}" dt="2023-11-05T18:09:46.641" v="790" actId="26606"/>
          <ac:spMkLst>
            <pc:docMk/>
            <pc:sldMk cId="3054147108" sldId="332"/>
            <ac:spMk id="3" creationId="{0DB4CCE2-41C9-88EA-DFED-9BD3FCC277D9}"/>
          </ac:spMkLst>
        </pc:spChg>
        <pc:spChg chg="add del">
          <ac:chgData name="Ja'afaru Sani Mohammed" userId="56f45b65e612765b" providerId="LiveId" clId="{A8D7ADEC-85B5-492C-8A66-42EB7B9F8E00}" dt="2023-11-05T18:09:46.641" v="790" actId="26606"/>
          <ac:spMkLst>
            <pc:docMk/>
            <pc:sldMk cId="3054147108" sldId="332"/>
            <ac:spMk id="1031" creationId="{4E9EDDFA-8F05-462B-8D3E-5B9C4FBC735B}"/>
          </ac:spMkLst>
        </pc:spChg>
        <pc:spChg chg="add del">
          <ac:chgData name="Ja'afaru Sani Mohammed" userId="56f45b65e612765b" providerId="LiveId" clId="{A8D7ADEC-85B5-492C-8A66-42EB7B9F8E00}" dt="2023-11-05T18:09:46.641" v="790" actId="26606"/>
          <ac:spMkLst>
            <pc:docMk/>
            <pc:sldMk cId="3054147108" sldId="332"/>
            <ac:spMk id="1033" creationId="{143F9A23-3237-4ED6-A1E9-C0E6530E053B}"/>
          </ac:spMkLst>
        </pc:spChg>
        <pc:spChg chg="add del">
          <ac:chgData name="Ja'afaru Sani Mohammed" userId="56f45b65e612765b" providerId="LiveId" clId="{A8D7ADEC-85B5-492C-8A66-42EB7B9F8E00}" dt="2023-11-05T18:09:46.641" v="790" actId="26606"/>
          <ac:spMkLst>
            <pc:docMk/>
            <pc:sldMk cId="3054147108" sldId="332"/>
            <ac:spMk id="1035" creationId="{C63CD46D-4335-4BA4-842A-BF835A99CB2C}"/>
          </ac:spMkLst>
        </pc:spChg>
        <pc:spChg chg="add del">
          <ac:chgData name="Ja'afaru Sani Mohammed" userId="56f45b65e612765b" providerId="LiveId" clId="{A8D7ADEC-85B5-492C-8A66-42EB7B9F8E00}" dt="2023-11-05T18:09:46.641" v="790" actId="26606"/>
          <ac:spMkLst>
            <pc:docMk/>
            <pc:sldMk cId="3054147108" sldId="332"/>
            <ac:spMk id="1040" creationId="{4E9EDDFA-8F05-462B-8D3E-5B9C4FBC735B}"/>
          </ac:spMkLst>
        </pc:spChg>
        <pc:spChg chg="add del">
          <ac:chgData name="Ja'afaru Sani Mohammed" userId="56f45b65e612765b" providerId="LiveId" clId="{A8D7ADEC-85B5-492C-8A66-42EB7B9F8E00}" dt="2023-11-05T18:09:46.641" v="790" actId="26606"/>
          <ac:spMkLst>
            <pc:docMk/>
            <pc:sldMk cId="3054147108" sldId="332"/>
            <ac:spMk id="1042" creationId="{143F9A23-3237-4ED6-A1E9-C0E6530E053B}"/>
          </ac:spMkLst>
        </pc:spChg>
        <pc:spChg chg="add del">
          <ac:chgData name="Ja'afaru Sani Mohammed" userId="56f45b65e612765b" providerId="LiveId" clId="{A8D7ADEC-85B5-492C-8A66-42EB7B9F8E00}" dt="2023-11-05T18:09:46.641" v="790" actId="26606"/>
          <ac:spMkLst>
            <pc:docMk/>
            <pc:sldMk cId="3054147108" sldId="332"/>
            <ac:spMk id="1044" creationId="{C63CD46D-4335-4BA4-842A-BF835A99CB2C}"/>
          </ac:spMkLst>
        </pc:spChg>
        <pc:picChg chg="add mod ord">
          <ac:chgData name="Ja'afaru Sani Mohammed" userId="56f45b65e612765b" providerId="LiveId" clId="{A8D7ADEC-85B5-492C-8A66-42EB7B9F8E00}" dt="2023-11-05T18:56:44.667" v="949" actId="14100"/>
          <ac:picMkLst>
            <pc:docMk/>
            <pc:sldMk cId="3054147108" sldId="332"/>
            <ac:picMk id="4" creationId="{74DF6ACC-4464-0F5D-AFA7-0BE11324FFFA}"/>
          </ac:picMkLst>
        </pc:picChg>
        <pc:picChg chg="add del mod ord">
          <ac:chgData name="Ja'afaru Sani Mohammed" userId="56f45b65e612765b" providerId="LiveId" clId="{A8D7ADEC-85B5-492C-8A66-42EB7B9F8E00}" dt="2023-11-05T18:04:21.507" v="774" actId="21"/>
          <ac:picMkLst>
            <pc:docMk/>
            <pc:sldMk cId="3054147108" sldId="332"/>
            <ac:picMk id="1026" creationId="{1C233C10-8E93-F8D0-36FE-92E7801C72D1}"/>
          </ac:picMkLst>
        </pc:picChg>
      </pc:sldChg>
      <pc:sldChg chg="addSp delSp modSp new mod">
        <pc:chgData name="Ja'afaru Sani Mohammed" userId="56f45b65e612765b" providerId="LiveId" clId="{A8D7ADEC-85B5-492C-8A66-42EB7B9F8E00}" dt="2023-11-05T19:05:13.883" v="977" actId="20577"/>
        <pc:sldMkLst>
          <pc:docMk/>
          <pc:sldMk cId="2366752250" sldId="333"/>
        </pc:sldMkLst>
        <pc:spChg chg="mod">
          <ac:chgData name="Ja'afaru Sani Mohammed" userId="56f45b65e612765b" providerId="LiveId" clId="{A8D7ADEC-85B5-492C-8A66-42EB7B9F8E00}" dt="2023-11-03T19:57:18.994" v="59" actId="27636"/>
          <ac:spMkLst>
            <pc:docMk/>
            <pc:sldMk cId="2366752250" sldId="333"/>
            <ac:spMk id="2" creationId="{A704943E-9147-B2B3-DCA1-B48BD8BC4F20}"/>
          </ac:spMkLst>
        </pc:spChg>
        <pc:spChg chg="mod">
          <ac:chgData name="Ja'afaru Sani Mohammed" userId="56f45b65e612765b" providerId="LiveId" clId="{A8D7ADEC-85B5-492C-8A66-42EB7B9F8E00}" dt="2023-11-05T19:05:13.883" v="977" actId="20577"/>
          <ac:spMkLst>
            <pc:docMk/>
            <pc:sldMk cId="2366752250" sldId="333"/>
            <ac:spMk id="3" creationId="{13364812-FC08-D7EE-D67A-2CF4AF265EA0}"/>
          </ac:spMkLst>
        </pc:spChg>
        <pc:picChg chg="add del mod">
          <ac:chgData name="Ja'afaru Sani Mohammed" userId="56f45b65e612765b" providerId="LiveId" clId="{A8D7ADEC-85B5-492C-8A66-42EB7B9F8E00}" dt="2023-11-05T17:04:17.388" v="549" actId="21"/>
          <ac:picMkLst>
            <pc:docMk/>
            <pc:sldMk cId="2366752250" sldId="333"/>
            <ac:picMk id="4" creationId="{67519AB1-6074-0E71-AB55-7EA14E05E2F9}"/>
          </ac:picMkLst>
        </pc:picChg>
        <pc:picChg chg="add mod">
          <ac:chgData name="Ja'afaru Sani Mohammed" userId="56f45b65e612765b" providerId="LiveId" clId="{A8D7ADEC-85B5-492C-8A66-42EB7B9F8E00}" dt="2023-11-05T17:04:18.491" v="550"/>
          <ac:picMkLst>
            <pc:docMk/>
            <pc:sldMk cId="2366752250" sldId="333"/>
            <ac:picMk id="5" creationId="{DEE55CA3-10CD-AEA0-CC44-5AF808ECD97B}"/>
          </ac:picMkLst>
        </pc:picChg>
      </pc:sldChg>
      <pc:sldChg chg="addSp delSp modSp new mod setBg">
        <pc:chgData name="Ja'afaru Sani Mohammed" userId="56f45b65e612765b" providerId="LiveId" clId="{A8D7ADEC-85B5-492C-8A66-42EB7B9F8E00}" dt="2023-11-05T18:10:19.509" v="793" actId="2711"/>
        <pc:sldMkLst>
          <pc:docMk/>
          <pc:sldMk cId="1797297188" sldId="334"/>
        </pc:sldMkLst>
        <pc:spChg chg="del">
          <ac:chgData name="Ja'afaru Sani Mohammed" userId="56f45b65e612765b" providerId="LiveId" clId="{A8D7ADEC-85B5-492C-8A66-42EB7B9F8E00}" dt="2023-11-05T17:05:36.102" v="566" actId="478"/>
          <ac:spMkLst>
            <pc:docMk/>
            <pc:sldMk cId="1797297188" sldId="334"/>
            <ac:spMk id="2" creationId="{3AE8B5D3-8DC8-78AF-E5A8-881E751E64ED}"/>
          </ac:spMkLst>
        </pc:spChg>
        <pc:spChg chg="del">
          <ac:chgData name="Ja'afaru Sani Mohammed" userId="56f45b65e612765b" providerId="LiveId" clId="{A8D7ADEC-85B5-492C-8A66-42EB7B9F8E00}" dt="2023-11-03T19:58:51.817" v="73" actId="478"/>
          <ac:spMkLst>
            <pc:docMk/>
            <pc:sldMk cId="1797297188" sldId="334"/>
            <ac:spMk id="3" creationId="{71A53E44-5ABB-BD28-694F-D016F053EBEC}"/>
          </ac:spMkLst>
        </pc:spChg>
        <pc:spChg chg="add">
          <ac:chgData name="Ja'afaru Sani Mohammed" userId="56f45b65e612765b" providerId="LiveId" clId="{A8D7ADEC-85B5-492C-8A66-42EB7B9F8E00}" dt="2023-11-05T17:05:45.136" v="568" actId="26606"/>
          <ac:spMkLst>
            <pc:docMk/>
            <pc:sldMk cId="1797297188" sldId="334"/>
            <ac:spMk id="9" creationId="{1E94681D-2A4C-4A8D-B9B5-31D440D0328D}"/>
          </ac:spMkLst>
        </pc:spChg>
        <pc:spChg chg="add">
          <ac:chgData name="Ja'afaru Sani Mohammed" userId="56f45b65e612765b" providerId="LiveId" clId="{A8D7ADEC-85B5-492C-8A66-42EB7B9F8E00}" dt="2023-11-05T17:05:45.136" v="568" actId="26606"/>
          <ac:spMkLst>
            <pc:docMk/>
            <pc:sldMk cId="1797297188" sldId="334"/>
            <ac:spMk id="11" creationId="{4EC7E010-C712-408D-9787-0842AFC9F4BB}"/>
          </ac:spMkLst>
        </pc:spChg>
        <pc:spChg chg="add">
          <ac:chgData name="Ja'afaru Sani Mohammed" userId="56f45b65e612765b" providerId="LiveId" clId="{A8D7ADEC-85B5-492C-8A66-42EB7B9F8E00}" dt="2023-11-05T17:05:45.136" v="568" actId="26606"/>
          <ac:spMkLst>
            <pc:docMk/>
            <pc:sldMk cId="1797297188" sldId="334"/>
            <ac:spMk id="13" creationId="{0503FCEF-A9BA-4991-9220-E36615FB8B53}"/>
          </ac:spMkLst>
        </pc:spChg>
        <pc:spChg chg="add">
          <ac:chgData name="Ja'afaru Sani Mohammed" userId="56f45b65e612765b" providerId="LiveId" clId="{A8D7ADEC-85B5-492C-8A66-42EB7B9F8E00}" dt="2023-11-05T17:05:45.136" v="568" actId="26606"/>
          <ac:spMkLst>
            <pc:docMk/>
            <pc:sldMk cId="1797297188" sldId="334"/>
            <ac:spMk id="15" creationId="{9664D085-C814-4D74-BCE0-2059F0DC0434}"/>
          </ac:spMkLst>
        </pc:spChg>
        <pc:spChg chg="add">
          <ac:chgData name="Ja'afaru Sani Mohammed" userId="56f45b65e612765b" providerId="LiveId" clId="{A8D7ADEC-85B5-492C-8A66-42EB7B9F8E00}" dt="2023-11-05T17:05:45.136" v="568" actId="26606"/>
          <ac:spMkLst>
            <pc:docMk/>
            <pc:sldMk cId="1797297188" sldId="334"/>
            <ac:spMk id="17" creationId="{DDA5539E-D8B4-4F5A-B46F-C304F5D7A847}"/>
          </ac:spMkLst>
        </pc:spChg>
        <pc:graphicFrameChg chg="add mod modGraphic">
          <ac:chgData name="Ja'afaru Sani Mohammed" userId="56f45b65e612765b" providerId="LiveId" clId="{A8D7ADEC-85B5-492C-8A66-42EB7B9F8E00}" dt="2023-11-05T18:10:19.509" v="793" actId="2711"/>
          <ac:graphicFrameMkLst>
            <pc:docMk/>
            <pc:sldMk cId="1797297188" sldId="334"/>
            <ac:graphicFrameMk id="4" creationId="{DAB4EEAA-EDE6-22C7-9DAD-43609481FCBC}"/>
          </ac:graphicFrameMkLst>
        </pc:graphicFrameChg>
      </pc:sldChg>
      <pc:sldChg chg="modSp new mod">
        <pc:chgData name="Ja'afaru Sani Mohammed" userId="56f45b65e612765b" providerId="LiveId" clId="{A8D7ADEC-85B5-492C-8A66-42EB7B9F8E00}" dt="2023-11-05T19:06:13.331" v="979" actId="1076"/>
        <pc:sldMkLst>
          <pc:docMk/>
          <pc:sldMk cId="3664068013" sldId="335"/>
        </pc:sldMkLst>
        <pc:spChg chg="mod">
          <ac:chgData name="Ja'afaru Sani Mohammed" userId="56f45b65e612765b" providerId="LiveId" clId="{A8D7ADEC-85B5-492C-8A66-42EB7B9F8E00}" dt="2023-11-05T17:07:11.133" v="591" actId="1076"/>
          <ac:spMkLst>
            <pc:docMk/>
            <pc:sldMk cId="3664068013" sldId="335"/>
            <ac:spMk id="2" creationId="{39A06512-E8B4-554C-E42F-D0039AFD8B51}"/>
          </ac:spMkLst>
        </pc:spChg>
        <pc:spChg chg="mod">
          <ac:chgData name="Ja'afaru Sani Mohammed" userId="56f45b65e612765b" providerId="LiveId" clId="{A8D7ADEC-85B5-492C-8A66-42EB7B9F8E00}" dt="2023-11-05T19:06:13.331" v="979" actId="1076"/>
          <ac:spMkLst>
            <pc:docMk/>
            <pc:sldMk cId="3664068013" sldId="335"/>
            <ac:spMk id="3" creationId="{325C6443-731B-67E5-D118-82421546DAFE}"/>
          </ac:spMkLst>
        </pc:spChg>
      </pc:sldChg>
      <pc:sldChg chg="addSp delSp modSp new mod setBg">
        <pc:chgData name="Ja'afaru Sani Mohammed" userId="56f45b65e612765b" providerId="LiveId" clId="{A8D7ADEC-85B5-492C-8A66-42EB7B9F8E00}" dt="2023-11-05T18:01:59.126" v="765" actId="14100"/>
        <pc:sldMkLst>
          <pc:docMk/>
          <pc:sldMk cId="1301817355" sldId="336"/>
        </pc:sldMkLst>
        <pc:spChg chg="del mod">
          <ac:chgData name="Ja'afaru Sani Mohammed" userId="56f45b65e612765b" providerId="LiveId" clId="{A8D7ADEC-85B5-492C-8A66-42EB7B9F8E00}" dt="2023-11-05T17:14:37.193" v="614" actId="478"/>
          <ac:spMkLst>
            <pc:docMk/>
            <pc:sldMk cId="1301817355" sldId="336"/>
            <ac:spMk id="2" creationId="{895BF97B-85AC-909A-9A9A-F076E2086EFE}"/>
          </ac:spMkLst>
        </pc:spChg>
        <pc:spChg chg="del">
          <ac:chgData name="Ja'afaru Sani Mohammed" userId="56f45b65e612765b" providerId="LiveId" clId="{A8D7ADEC-85B5-492C-8A66-42EB7B9F8E00}" dt="2023-11-05T17:14:39.602" v="616" actId="478"/>
          <ac:spMkLst>
            <pc:docMk/>
            <pc:sldMk cId="1301817355" sldId="336"/>
            <ac:spMk id="3" creationId="{FECF50C7-F2C3-53A2-7BAA-F3A94A7F3E5C}"/>
          </ac:spMkLst>
        </pc:spChg>
        <pc:spChg chg="add del mod">
          <ac:chgData name="Ja'afaru Sani Mohammed" userId="56f45b65e612765b" providerId="LiveId" clId="{A8D7ADEC-85B5-492C-8A66-42EB7B9F8E00}" dt="2023-11-05T17:14:38.621" v="615" actId="478"/>
          <ac:spMkLst>
            <pc:docMk/>
            <pc:sldMk cId="1301817355" sldId="336"/>
            <ac:spMk id="5" creationId="{D5A2D793-B8FF-CA81-EB78-56C0CA506419}"/>
          </ac:spMkLst>
        </pc:spChg>
        <pc:spChg chg="add">
          <ac:chgData name="Ja'afaru Sani Mohammed" userId="56f45b65e612765b" providerId="LiveId" clId="{A8D7ADEC-85B5-492C-8A66-42EB7B9F8E00}" dt="2023-11-05T17:16:43.661" v="618" actId="26606"/>
          <ac:spMkLst>
            <pc:docMk/>
            <pc:sldMk cId="1301817355" sldId="336"/>
            <ac:spMk id="3079" creationId="{1E94681D-2A4C-4A8D-B9B5-31D440D0328D}"/>
          </ac:spMkLst>
        </pc:spChg>
        <pc:spChg chg="add">
          <ac:chgData name="Ja'afaru Sani Mohammed" userId="56f45b65e612765b" providerId="LiveId" clId="{A8D7ADEC-85B5-492C-8A66-42EB7B9F8E00}" dt="2023-11-05T17:16:43.661" v="618" actId="26606"/>
          <ac:spMkLst>
            <pc:docMk/>
            <pc:sldMk cId="1301817355" sldId="336"/>
            <ac:spMk id="3081" creationId="{4EC7E010-C712-408D-9787-0842AFC9F4BB}"/>
          </ac:spMkLst>
        </pc:spChg>
        <pc:spChg chg="add">
          <ac:chgData name="Ja'afaru Sani Mohammed" userId="56f45b65e612765b" providerId="LiveId" clId="{A8D7ADEC-85B5-492C-8A66-42EB7B9F8E00}" dt="2023-11-05T17:16:43.661" v="618" actId="26606"/>
          <ac:spMkLst>
            <pc:docMk/>
            <pc:sldMk cId="1301817355" sldId="336"/>
            <ac:spMk id="3083" creationId="{0503FCEF-A9BA-4991-9220-E36615FB8B53}"/>
          </ac:spMkLst>
        </pc:spChg>
        <pc:spChg chg="add">
          <ac:chgData name="Ja'afaru Sani Mohammed" userId="56f45b65e612765b" providerId="LiveId" clId="{A8D7ADEC-85B5-492C-8A66-42EB7B9F8E00}" dt="2023-11-05T17:16:43.661" v="618" actId="26606"/>
          <ac:spMkLst>
            <pc:docMk/>
            <pc:sldMk cId="1301817355" sldId="336"/>
            <ac:spMk id="3085" creationId="{A069235B-22DB-4231-8291-D64DA2CDEB4E}"/>
          </ac:spMkLst>
        </pc:spChg>
        <pc:picChg chg="add mod">
          <ac:chgData name="Ja'afaru Sani Mohammed" userId="56f45b65e612765b" providerId="LiveId" clId="{A8D7ADEC-85B5-492C-8A66-42EB7B9F8E00}" dt="2023-11-05T18:01:59.126" v="765" actId="14100"/>
          <ac:picMkLst>
            <pc:docMk/>
            <pc:sldMk cId="1301817355" sldId="336"/>
            <ac:picMk id="3074" creationId="{3B7049E0-BF42-0908-8B95-B68882CBB6B4}"/>
          </ac:picMkLst>
        </pc:picChg>
      </pc:sldChg>
      <pc:sldChg chg="modSp add mod">
        <pc:chgData name="Ja'afaru Sani Mohammed" userId="56f45b65e612765b" providerId="LiveId" clId="{A8D7ADEC-85B5-492C-8A66-42EB7B9F8E00}" dt="2023-11-05T17:17:55.072" v="623" actId="207"/>
        <pc:sldMkLst>
          <pc:docMk/>
          <pc:sldMk cId="3666366744" sldId="337"/>
        </pc:sldMkLst>
        <pc:spChg chg="mod">
          <ac:chgData name="Ja'afaru Sani Mohammed" userId="56f45b65e612765b" providerId="LiveId" clId="{A8D7ADEC-85B5-492C-8A66-42EB7B9F8E00}" dt="2023-11-05T17:17:55.072" v="623" actId="207"/>
          <ac:spMkLst>
            <pc:docMk/>
            <pc:sldMk cId="3666366744" sldId="337"/>
            <ac:spMk id="2" creationId="{895BF97B-85AC-909A-9A9A-F076E2086EFE}"/>
          </ac:spMkLst>
        </pc:spChg>
        <pc:spChg chg="mod">
          <ac:chgData name="Ja'afaru Sani Mohammed" userId="56f45b65e612765b" providerId="LiveId" clId="{A8D7ADEC-85B5-492C-8A66-42EB7B9F8E00}" dt="2023-11-03T20:02:39.498" v="142" actId="14100"/>
          <ac:spMkLst>
            <pc:docMk/>
            <pc:sldMk cId="3666366744" sldId="337"/>
            <ac:spMk id="3" creationId="{FECF50C7-F2C3-53A2-7BAA-F3A94A7F3E5C}"/>
          </ac:spMkLst>
        </pc:spChg>
      </pc:sldChg>
      <pc:sldChg chg="addSp delSp modSp new mod setBg">
        <pc:chgData name="Ja'afaru Sani Mohammed" userId="56f45b65e612765b" providerId="LiveId" clId="{A8D7ADEC-85B5-492C-8A66-42EB7B9F8E00}" dt="2023-11-05T17:20:50.732" v="628" actId="26606"/>
        <pc:sldMkLst>
          <pc:docMk/>
          <pc:sldMk cId="874733900" sldId="338"/>
        </pc:sldMkLst>
        <pc:spChg chg="del mod">
          <ac:chgData name="Ja'afaru Sani Mohammed" userId="56f45b65e612765b" providerId="LiveId" clId="{A8D7ADEC-85B5-492C-8A66-42EB7B9F8E00}" dt="2023-11-05T17:20:41.121" v="626" actId="478"/>
          <ac:spMkLst>
            <pc:docMk/>
            <pc:sldMk cId="874733900" sldId="338"/>
            <ac:spMk id="2" creationId="{4F4C5CDE-7B1B-0226-B4E2-8D573BB6196F}"/>
          </ac:spMkLst>
        </pc:spChg>
        <pc:spChg chg="del mod">
          <ac:chgData name="Ja'afaru Sani Mohammed" userId="56f45b65e612765b" providerId="LiveId" clId="{A8D7ADEC-85B5-492C-8A66-42EB7B9F8E00}" dt="2023-11-05T17:18:07.096" v="624" actId="478"/>
          <ac:spMkLst>
            <pc:docMk/>
            <pc:sldMk cId="874733900" sldId="338"/>
            <ac:spMk id="3" creationId="{7CAFC5CF-4B8F-E5C4-83AF-167077327F20}"/>
          </ac:spMkLst>
        </pc:spChg>
        <pc:spChg chg="add del mod">
          <ac:chgData name="Ja'afaru Sani Mohammed" userId="56f45b65e612765b" providerId="LiveId" clId="{A8D7ADEC-85B5-492C-8A66-42EB7B9F8E00}" dt="2023-11-05T17:20:46.589" v="627" actId="478"/>
          <ac:spMkLst>
            <pc:docMk/>
            <pc:sldMk cId="874733900" sldId="338"/>
            <ac:spMk id="7" creationId="{AE4B9816-6C23-E18E-BF13-EC27C56A0D5D}"/>
          </ac:spMkLst>
        </pc:spChg>
        <pc:spChg chg="add">
          <ac:chgData name="Ja'afaru Sani Mohammed" userId="56f45b65e612765b" providerId="LiveId" clId="{A8D7ADEC-85B5-492C-8A66-42EB7B9F8E00}" dt="2023-11-05T17:20:50.732" v="628" actId="26606"/>
          <ac:spMkLst>
            <pc:docMk/>
            <pc:sldMk cId="874733900" sldId="338"/>
            <ac:spMk id="10" creationId="{1E94681D-2A4C-4A8D-B9B5-31D440D0328D}"/>
          </ac:spMkLst>
        </pc:spChg>
        <pc:spChg chg="add">
          <ac:chgData name="Ja'afaru Sani Mohammed" userId="56f45b65e612765b" providerId="LiveId" clId="{A8D7ADEC-85B5-492C-8A66-42EB7B9F8E00}" dt="2023-11-05T17:20:50.732" v="628" actId="26606"/>
          <ac:spMkLst>
            <pc:docMk/>
            <pc:sldMk cId="874733900" sldId="338"/>
            <ac:spMk id="12" creationId="{4EC7E010-C712-408D-9787-0842AFC9F4BB}"/>
          </ac:spMkLst>
        </pc:spChg>
        <pc:spChg chg="add">
          <ac:chgData name="Ja'afaru Sani Mohammed" userId="56f45b65e612765b" providerId="LiveId" clId="{A8D7ADEC-85B5-492C-8A66-42EB7B9F8E00}" dt="2023-11-05T17:20:50.732" v="628" actId="26606"/>
          <ac:spMkLst>
            <pc:docMk/>
            <pc:sldMk cId="874733900" sldId="338"/>
            <ac:spMk id="14" creationId="{0503FCEF-A9BA-4991-9220-E36615FB8B53}"/>
          </ac:spMkLst>
        </pc:spChg>
        <pc:spChg chg="add">
          <ac:chgData name="Ja'afaru Sani Mohammed" userId="56f45b65e612765b" providerId="LiveId" clId="{A8D7ADEC-85B5-492C-8A66-42EB7B9F8E00}" dt="2023-11-05T17:20:50.732" v="628" actId="26606"/>
          <ac:spMkLst>
            <pc:docMk/>
            <pc:sldMk cId="874733900" sldId="338"/>
            <ac:spMk id="16" creationId="{A069235B-22DB-4231-8291-D64DA2CDEB4E}"/>
          </ac:spMkLst>
        </pc:spChg>
        <pc:picChg chg="add mod">
          <ac:chgData name="Ja'afaru Sani Mohammed" userId="56f45b65e612765b" providerId="LiveId" clId="{A8D7ADEC-85B5-492C-8A66-42EB7B9F8E00}" dt="2023-11-05T17:20:50.732" v="628" actId="26606"/>
          <ac:picMkLst>
            <pc:docMk/>
            <pc:sldMk cId="874733900" sldId="338"/>
            <ac:picMk id="5" creationId="{08B98EA1-5A12-B440-CCC4-9E3EFEE29E30}"/>
          </ac:picMkLst>
        </pc:picChg>
      </pc:sldChg>
      <pc:sldChg chg="addSp modSp add mod setBg">
        <pc:chgData name="Ja'afaru Sani Mohammed" userId="56f45b65e612765b" providerId="LiveId" clId="{A8D7ADEC-85B5-492C-8A66-42EB7B9F8E00}" dt="2023-11-05T17:35:38.929" v="665" actId="14100"/>
        <pc:sldMkLst>
          <pc:docMk/>
          <pc:sldMk cId="2322719596" sldId="339"/>
        </pc:sldMkLst>
        <pc:spChg chg="mod">
          <ac:chgData name="Ja'afaru Sani Mohammed" userId="56f45b65e612765b" providerId="LiveId" clId="{A8D7ADEC-85B5-492C-8A66-42EB7B9F8E00}" dt="2023-11-05T17:34:59.913" v="658" actId="207"/>
          <ac:spMkLst>
            <pc:docMk/>
            <pc:sldMk cId="2322719596" sldId="339"/>
            <ac:spMk id="2" creationId="{4F4C5CDE-7B1B-0226-B4E2-8D573BB6196F}"/>
          </ac:spMkLst>
        </pc:spChg>
        <pc:spChg chg="mod">
          <ac:chgData name="Ja'afaru Sani Mohammed" userId="56f45b65e612765b" providerId="LiveId" clId="{A8D7ADEC-85B5-492C-8A66-42EB7B9F8E00}" dt="2023-11-05T17:35:38.929" v="665" actId="14100"/>
          <ac:spMkLst>
            <pc:docMk/>
            <pc:sldMk cId="2322719596" sldId="339"/>
            <ac:spMk id="3" creationId="{7CAFC5CF-4B8F-E5C4-83AF-167077327F20}"/>
          </ac:spMkLst>
        </pc:spChg>
        <pc:spChg chg="add">
          <ac:chgData name="Ja'afaru Sani Mohammed" userId="56f45b65e612765b" providerId="LiveId" clId="{A8D7ADEC-85B5-492C-8A66-42EB7B9F8E00}" dt="2023-11-05T17:34:37.515" v="653" actId="26606"/>
          <ac:spMkLst>
            <pc:docMk/>
            <pc:sldMk cId="2322719596" sldId="339"/>
            <ac:spMk id="6151" creationId="{B6EE7E08-B389-43E5-B019-1B0A8ACBBD93}"/>
          </ac:spMkLst>
        </pc:spChg>
        <pc:spChg chg="add">
          <ac:chgData name="Ja'afaru Sani Mohammed" userId="56f45b65e612765b" providerId="LiveId" clId="{A8D7ADEC-85B5-492C-8A66-42EB7B9F8E00}" dt="2023-11-05T17:34:37.515" v="653" actId="26606"/>
          <ac:spMkLst>
            <pc:docMk/>
            <pc:sldMk cId="2322719596" sldId="339"/>
            <ac:spMk id="6153" creationId="{E60D94A5-8A09-4BAB-8F7C-69BC34C54DDE}"/>
          </ac:spMkLst>
        </pc:spChg>
        <pc:spChg chg="add">
          <ac:chgData name="Ja'afaru Sani Mohammed" userId="56f45b65e612765b" providerId="LiveId" clId="{A8D7ADEC-85B5-492C-8A66-42EB7B9F8E00}" dt="2023-11-05T17:34:37.515" v="653" actId="26606"/>
          <ac:spMkLst>
            <pc:docMk/>
            <pc:sldMk cId="2322719596" sldId="339"/>
            <ac:spMk id="6155" creationId="{7A1AE32B-3A6E-4C5E-8FEB-73861B9A26B5}"/>
          </ac:spMkLst>
        </pc:spChg>
        <pc:picChg chg="add mod ord">
          <ac:chgData name="Ja'afaru Sani Mohammed" userId="56f45b65e612765b" providerId="LiveId" clId="{A8D7ADEC-85B5-492C-8A66-42EB7B9F8E00}" dt="2023-11-05T17:34:37.515" v="653" actId="26606"/>
          <ac:picMkLst>
            <pc:docMk/>
            <pc:sldMk cId="2322719596" sldId="339"/>
            <ac:picMk id="6146" creationId="{94453709-EACA-FFD6-419C-1B7111762E78}"/>
          </ac:picMkLst>
        </pc:picChg>
      </pc:sldChg>
      <pc:sldChg chg="addSp modSp new mod setBg setClrOvrMap">
        <pc:chgData name="Ja'afaru Sani Mohammed" userId="56f45b65e612765b" providerId="LiveId" clId="{A8D7ADEC-85B5-492C-8A66-42EB7B9F8E00}" dt="2023-11-05T17:53:20.911" v="691" actId="1076"/>
        <pc:sldMkLst>
          <pc:docMk/>
          <pc:sldMk cId="1277907576" sldId="340"/>
        </pc:sldMkLst>
        <pc:spChg chg="mod">
          <ac:chgData name="Ja'afaru Sani Mohammed" userId="56f45b65e612765b" providerId="LiveId" clId="{A8D7ADEC-85B5-492C-8A66-42EB7B9F8E00}" dt="2023-11-05T17:53:17.119" v="690" actId="1076"/>
          <ac:spMkLst>
            <pc:docMk/>
            <pc:sldMk cId="1277907576" sldId="340"/>
            <ac:spMk id="2" creationId="{3E45EB0E-4CD0-B115-5825-DEF903D9B311}"/>
          </ac:spMkLst>
        </pc:spChg>
        <pc:spChg chg="mod">
          <ac:chgData name="Ja'afaru Sani Mohammed" userId="56f45b65e612765b" providerId="LiveId" clId="{A8D7ADEC-85B5-492C-8A66-42EB7B9F8E00}" dt="2023-11-05T17:53:20.911" v="691" actId="1076"/>
          <ac:spMkLst>
            <pc:docMk/>
            <pc:sldMk cId="1277907576" sldId="340"/>
            <ac:spMk id="3" creationId="{61D06010-B425-807D-00F7-E91FE6B9DC90}"/>
          </ac:spMkLst>
        </pc:spChg>
        <pc:spChg chg="add">
          <ac:chgData name="Ja'afaru Sani Mohammed" userId="56f45b65e612765b" providerId="LiveId" clId="{A8D7ADEC-85B5-492C-8A66-42EB7B9F8E00}" dt="2023-11-05T17:51:54.333" v="676" actId="26606"/>
          <ac:spMkLst>
            <pc:docMk/>
            <pc:sldMk cId="1277907576" sldId="340"/>
            <ac:spMk id="7175" creationId="{4E9EDDFA-8F05-462B-8D3E-5B9C4FBC735B}"/>
          </ac:spMkLst>
        </pc:spChg>
        <pc:spChg chg="add">
          <ac:chgData name="Ja'afaru Sani Mohammed" userId="56f45b65e612765b" providerId="LiveId" clId="{A8D7ADEC-85B5-492C-8A66-42EB7B9F8E00}" dt="2023-11-05T17:51:54.333" v="676" actId="26606"/>
          <ac:spMkLst>
            <pc:docMk/>
            <pc:sldMk cId="1277907576" sldId="340"/>
            <ac:spMk id="7177" creationId="{143F9A23-3237-4ED6-A1E9-C0E6530E053B}"/>
          </ac:spMkLst>
        </pc:spChg>
        <pc:spChg chg="add">
          <ac:chgData name="Ja'afaru Sani Mohammed" userId="56f45b65e612765b" providerId="LiveId" clId="{A8D7ADEC-85B5-492C-8A66-42EB7B9F8E00}" dt="2023-11-05T17:51:54.333" v="676" actId="26606"/>
          <ac:spMkLst>
            <pc:docMk/>
            <pc:sldMk cId="1277907576" sldId="340"/>
            <ac:spMk id="7179" creationId="{C63CD46D-4335-4BA4-842A-BF835A99CB2C}"/>
          </ac:spMkLst>
        </pc:spChg>
        <pc:picChg chg="add mod ord">
          <ac:chgData name="Ja'afaru Sani Mohammed" userId="56f45b65e612765b" providerId="LiveId" clId="{A8D7ADEC-85B5-492C-8A66-42EB7B9F8E00}" dt="2023-11-05T17:52:11.151" v="678" actId="1076"/>
          <ac:picMkLst>
            <pc:docMk/>
            <pc:sldMk cId="1277907576" sldId="340"/>
            <ac:picMk id="7170" creationId="{00BB51E6-9AD0-56A7-6E27-EE46059E8FB5}"/>
          </ac:picMkLst>
        </pc:picChg>
      </pc:sldChg>
      <pc:sldChg chg="modSp new mod">
        <pc:chgData name="Ja'afaru Sani Mohammed" userId="56f45b65e612765b" providerId="LiveId" clId="{A8D7ADEC-85B5-492C-8A66-42EB7B9F8E00}" dt="2023-11-05T19:08:11.187" v="986" actId="20577"/>
        <pc:sldMkLst>
          <pc:docMk/>
          <pc:sldMk cId="4167200572" sldId="341"/>
        </pc:sldMkLst>
        <pc:spChg chg="mod">
          <ac:chgData name="Ja'afaru Sani Mohammed" userId="56f45b65e612765b" providerId="LiveId" clId="{A8D7ADEC-85B5-492C-8A66-42EB7B9F8E00}" dt="2023-11-05T19:06:47.887" v="984" actId="20577"/>
          <ac:spMkLst>
            <pc:docMk/>
            <pc:sldMk cId="4167200572" sldId="341"/>
            <ac:spMk id="2" creationId="{2CA043FF-E062-66F1-4E82-6D76DE562704}"/>
          </ac:spMkLst>
        </pc:spChg>
        <pc:spChg chg="mod">
          <ac:chgData name="Ja'afaru Sani Mohammed" userId="56f45b65e612765b" providerId="LiveId" clId="{A8D7ADEC-85B5-492C-8A66-42EB7B9F8E00}" dt="2023-11-05T19:08:11.187" v="986" actId="20577"/>
          <ac:spMkLst>
            <pc:docMk/>
            <pc:sldMk cId="4167200572" sldId="341"/>
            <ac:spMk id="3" creationId="{6865E0E8-1664-724A-9173-C71BB52960DA}"/>
          </ac:spMkLst>
        </pc:spChg>
      </pc:sldChg>
      <pc:sldChg chg="modSp new mod">
        <pc:chgData name="Ja'afaru Sani Mohammed" userId="56f45b65e612765b" providerId="LiveId" clId="{A8D7ADEC-85B5-492C-8A66-42EB7B9F8E00}" dt="2023-11-05T17:58:16.637" v="748" actId="12"/>
        <pc:sldMkLst>
          <pc:docMk/>
          <pc:sldMk cId="3906352005" sldId="342"/>
        </pc:sldMkLst>
        <pc:spChg chg="mod">
          <ac:chgData name="Ja'afaru Sani Mohammed" userId="56f45b65e612765b" providerId="LiveId" clId="{A8D7ADEC-85B5-492C-8A66-42EB7B9F8E00}" dt="2023-11-05T17:57:30.935" v="740" actId="113"/>
          <ac:spMkLst>
            <pc:docMk/>
            <pc:sldMk cId="3906352005" sldId="342"/>
            <ac:spMk id="2" creationId="{1DEC2370-99AE-407C-7EE4-F5FF38AAA48A}"/>
          </ac:spMkLst>
        </pc:spChg>
        <pc:spChg chg="mod">
          <ac:chgData name="Ja'afaru Sani Mohammed" userId="56f45b65e612765b" providerId="LiveId" clId="{A8D7ADEC-85B5-492C-8A66-42EB7B9F8E00}" dt="2023-11-05T17:58:16.637" v="748" actId="12"/>
          <ac:spMkLst>
            <pc:docMk/>
            <pc:sldMk cId="3906352005" sldId="342"/>
            <ac:spMk id="3" creationId="{E3495230-7658-BFFD-1820-A2FD5C32921F}"/>
          </ac:spMkLst>
        </pc:spChg>
      </pc:sldChg>
      <pc:sldChg chg="addSp delSp modSp add mod">
        <pc:chgData name="Ja'afaru Sani Mohammed" userId="56f45b65e612765b" providerId="LiveId" clId="{A8D7ADEC-85B5-492C-8A66-42EB7B9F8E00}" dt="2023-11-05T19:18:11.104" v="1000" actId="20577"/>
        <pc:sldMkLst>
          <pc:docMk/>
          <pc:sldMk cId="94157033" sldId="343"/>
        </pc:sldMkLst>
        <pc:spChg chg="add del mod">
          <ac:chgData name="Ja'afaru Sani Mohammed" userId="56f45b65e612765b" providerId="LiveId" clId="{A8D7ADEC-85B5-492C-8A66-42EB7B9F8E00}" dt="2023-11-05T17:54:38.863" v="713" actId="20577"/>
          <ac:spMkLst>
            <pc:docMk/>
            <pc:sldMk cId="94157033" sldId="343"/>
            <ac:spMk id="2" creationId="{2CA043FF-E062-66F1-4E82-6D76DE562704}"/>
          </ac:spMkLst>
        </pc:spChg>
        <pc:spChg chg="mod">
          <ac:chgData name="Ja'afaru Sani Mohammed" userId="56f45b65e612765b" providerId="LiveId" clId="{A8D7ADEC-85B5-492C-8A66-42EB7B9F8E00}" dt="2023-11-05T19:18:11.104" v="1000" actId="20577"/>
          <ac:spMkLst>
            <pc:docMk/>
            <pc:sldMk cId="94157033" sldId="343"/>
            <ac:spMk id="3" creationId="{6865E0E8-1664-724A-9173-C71BB52960DA}"/>
          </ac:spMkLst>
        </pc:spChg>
        <pc:spChg chg="add del mod">
          <ac:chgData name="Ja'afaru Sani Mohammed" userId="56f45b65e612765b" providerId="LiveId" clId="{A8D7ADEC-85B5-492C-8A66-42EB7B9F8E00}" dt="2023-11-05T17:54:29.838" v="702" actId="478"/>
          <ac:spMkLst>
            <pc:docMk/>
            <pc:sldMk cId="94157033" sldId="343"/>
            <ac:spMk id="5" creationId="{B4494F30-5615-4EA2-5E1E-35EDF25F4083}"/>
          </ac:spMkLst>
        </pc:spChg>
      </pc:sldChg>
      <pc:sldChg chg="addSp delSp modSp add mod setBg">
        <pc:chgData name="Ja'afaru Sani Mohammed" userId="56f45b65e612765b" providerId="LiveId" clId="{A8D7ADEC-85B5-492C-8A66-42EB7B9F8E00}" dt="2023-11-05T19:32:43.793" v="1013" actId="1076"/>
        <pc:sldMkLst>
          <pc:docMk/>
          <pc:sldMk cId="2976157915" sldId="344"/>
        </pc:sldMkLst>
        <pc:spChg chg="mod">
          <ac:chgData name="Ja'afaru Sani Mohammed" userId="56f45b65e612765b" providerId="LiveId" clId="{A8D7ADEC-85B5-492C-8A66-42EB7B9F8E00}" dt="2023-11-05T19:32:18.988" v="1009" actId="207"/>
          <ac:spMkLst>
            <pc:docMk/>
            <pc:sldMk cId="2976157915" sldId="344"/>
            <ac:spMk id="2" creationId="{2CA043FF-E062-66F1-4E82-6D76DE562704}"/>
          </ac:spMkLst>
        </pc:spChg>
        <pc:spChg chg="mod ord">
          <ac:chgData name="Ja'afaru Sani Mohammed" userId="56f45b65e612765b" providerId="LiveId" clId="{A8D7ADEC-85B5-492C-8A66-42EB7B9F8E00}" dt="2023-11-05T19:32:43.793" v="1013" actId="1076"/>
          <ac:spMkLst>
            <pc:docMk/>
            <pc:sldMk cId="2976157915" sldId="344"/>
            <ac:spMk id="3" creationId="{6865E0E8-1664-724A-9173-C71BB52960DA}"/>
          </ac:spMkLst>
        </pc:spChg>
        <pc:spChg chg="add del">
          <ac:chgData name="Ja'afaru Sani Mohammed" userId="56f45b65e612765b" providerId="LiveId" clId="{A8D7ADEC-85B5-492C-8A66-42EB7B9F8E00}" dt="2023-11-05T19:30:47.864" v="1002" actId="478"/>
          <ac:spMkLst>
            <pc:docMk/>
            <pc:sldMk cId="2976157915" sldId="344"/>
            <ac:spMk id="4" creationId="{A4846E05-6A12-6C87-1087-90533C826017}"/>
          </ac:spMkLst>
        </pc:spChg>
        <pc:spChg chg="add del">
          <ac:chgData name="Ja'afaru Sani Mohammed" userId="56f45b65e612765b" providerId="LiveId" clId="{A8D7ADEC-85B5-492C-8A66-42EB7B9F8E00}" dt="2023-11-05T19:31:04.679" v="1004" actId="478"/>
          <ac:spMkLst>
            <pc:docMk/>
            <pc:sldMk cId="2976157915" sldId="344"/>
            <ac:spMk id="5" creationId="{900CD7CE-7085-9763-C9FA-05007987122A}"/>
          </ac:spMkLst>
        </pc:spChg>
        <pc:spChg chg="add">
          <ac:chgData name="Ja'afaru Sani Mohammed" userId="56f45b65e612765b" providerId="LiveId" clId="{A8D7ADEC-85B5-492C-8A66-42EB7B9F8E00}" dt="2023-11-05T19:32:04.047" v="1006" actId="26606"/>
          <ac:spMkLst>
            <pc:docMk/>
            <pc:sldMk cId="2976157915" sldId="344"/>
            <ac:spMk id="12" creationId="{0BBB6B01-5B73-410C-B70E-8CF2FA470D11}"/>
          </ac:spMkLst>
        </pc:spChg>
        <pc:spChg chg="add">
          <ac:chgData name="Ja'afaru Sani Mohammed" userId="56f45b65e612765b" providerId="LiveId" clId="{A8D7ADEC-85B5-492C-8A66-42EB7B9F8E00}" dt="2023-11-05T19:32:04.047" v="1006" actId="26606"/>
          <ac:spMkLst>
            <pc:docMk/>
            <pc:sldMk cId="2976157915" sldId="344"/>
            <ac:spMk id="14" creationId="{8712F587-12D0-435C-8E3F-F44C36EE71B8}"/>
          </ac:spMkLst>
        </pc:spChg>
        <pc:picChg chg="add mod">
          <ac:chgData name="Ja'afaru Sani Mohammed" userId="56f45b65e612765b" providerId="LiveId" clId="{A8D7ADEC-85B5-492C-8A66-42EB7B9F8E00}" dt="2023-11-05T19:32:04.047" v="1006" actId="26606"/>
          <ac:picMkLst>
            <pc:docMk/>
            <pc:sldMk cId="2976157915" sldId="344"/>
            <ac:picMk id="7" creationId="{C044380E-4D72-8DCE-13E6-D603F6810C99}"/>
          </ac:picMkLst>
        </pc:picChg>
      </pc:sldChg>
      <pc:sldChg chg="modSp add mod">
        <pc:chgData name="Ja'afaru Sani Mohammed" userId="56f45b65e612765b" providerId="LiveId" clId="{A8D7ADEC-85B5-492C-8A66-42EB7B9F8E00}" dt="2023-11-05T18:01:30.228" v="763" actId="255"/>
        <pc:sldMkLst>
          <pc:docMk/>
          <pc:sldMk cId="169421688" sldId="345"/>
        </pc:sldMkLst>
        <pc:spChg chg="mod">
          <ac:chgData name="Ja'afaru Sani Mohammed" userId="56f45b65e612765b" providerId="LiveId" clId="{A8D7ADEC-85B5-492C-8A66-42EB7B9F8E00}" dt="2023-11-05T17:58:38.311" v="753" actId="14100"/>
          <ac:spMkLst>
            <pc:docMk/>
            <pc:sldMk cId="169421688" sldId="345"/>
            <ac:spMk id="2" creationId="{1DEC2370-99AE-407C-7EE4-F5FF38AAA48A}"/>
          </ac:spMkLst>
        </pc:spChg>
        <pc:spChg chg="mod">
          <ac:chgData name="Ja'afaru Sani Mohammed" userId="56f45b65e612765b" providerId="LiveId" clId="{A8D7ADEC-85B5-492C-8A66-42EB7B9F8E00}" dt="2023-11-05T18:01:30.228" v="763" actId="255"/>
          <ac:spMkLst>
            <pc:docMk/>
            <pc:sldMk cId="169421688" sldId="345"/>
            <ac:spMk id="3" creationId="{E3495230-7658-BFFD-1820-A2FD5C32921F}"/>
          </ac:spMkLst>
        </pc:spChg>
      </pc:sldChg>
      <pc:sldChg chg="addSp delSp modSp add mod">
        <pc:chgData name="Ja'afaru Sani Mohammed" userId="56f45b65e612765b" providerId="LiveId" clId="{A8D7ADEC-85B5-492C-8A66-42EB7B9F8E00}" dt="2023-11-05T18:28:56.612" v="804" actId="1076"/>
        <pc:sldMkLst>
          <pc:docMk/>
          <pc:sldMk cId="3439225807" sldId="346"/>
        </pc:sldMkLst>
        <pc:spChg chg="del mod">
          <ac:chgData name="Ja'afaru Sani Mohammed" userId="56f45b65e612765b" providerId="LiveId" clId="{A8D7ADEC-85B5-492C-8A66-42EB7B9F8E00}" dt="2023-11-05T18:02:36.061" v="766" actId="21"/>
          <ac:spMkLst>
            <pc:docMk/>
            <pc:sldMk cId="3439225807" sldId="346"/>
            <ac:spMk id="2" creationId="{1DEC2370-99AE-407C-7EE4-F5FF38AAA48A}"/>
          </ac:spMkLst>
        </pc:spChg>
        <pc:spChg chg="del">
          <ac:chgData name="Ja'afaru Sani Mohammed" userId="56f45b65e612765b" providerId="LiveId" clId="{A8D7ADEC-85B5-492C-8A66-42EB7B9F8E00}" dt="2023-11-03T20:11:00.696" v="278" actId="478"/>
          <ac:spMkLst>
            <pc:docMk/>
            <pc:sldMk cId="3439225807" sldId="346"/>
            <ac:spMk id="3" creationId="{E3495230-7658-BFFD-1820-A2FD5C32921F}"/>
          </ac:spMkLst>
        </pc:spChg>
        <pc:spChg chg="add del mod">
          <ac:chgData name="Ja'afaru Sani Mohammed" userId="56f45b65e612765b" providerId="LiveId" clId="{A8D7ADEC-85B5-492C-8A66-42EB7B9F8E00}" dt="2023-11-05T18:02:45.141" v="769" actId="478"/>
          <ac:spMkLst>
            <pc:docMk/>
            <pc:sldMk cId="3439225807" sldId="346"/>
            <ac:spMk id="4" creationId="{9794029F-33C4-DFD7-2A6A-2DA429DE1860}"/>
          </ac:spMkLst>
        </pc:spChg>
        <pc:spChg chg="add del mod">
          <ac:chgData name="Ja'afaru Sani Mohammed" userId="56f45b65e612765b" providerId="LiveId" clId="{A8D7ADEC-85B5-492C-8A66-42EB7B9F8E00}" dt="2023-11-05T18:28:51.115" v="803" actId="478"/>
          <ac:spMkLst>
            <pc:docMk/>
            <pc:sldMk cId="3439225807" sldId="346"/>
            <ac:spMk id="5" creationId="{94B10A9F-19AB-0164-77F3-BC24F275282D}"/>
          </ac:spMkLst>
        </pc:spChg>
        <pc:spChg chg="add del mod">
          <ac:chgData name="Ja'afaru Sani Mohammed" userId="56f45b65e612765b" providerId="LiveId" clId="{A8D7ADEC-85B5-492C-8A66-42EB7B9F8E00}" dt="2023-11-05T18:03:01.791" v="771" actId="478"/>
          <ac:spMkLst>
            <pc:docMk/>
            <pc:sldMk cId="3439225807" sldId="346"/>
            <ac:spMk id="7" creationId="{3BB3D3B3-F394-0781-E0D0-2E10F337F01B}"/>
          </ac:spMkLst>
        </pc:spChg>
        <pc:graphicFrameChg chg="add mod modGraphic">
          <ac:chgData name="Ja'afaru Sani Mohammed" userId="56f45b65e612765b" providerId="LiveId" clId="{A8D7ADEC-85B5-492C-8A66-42EB7B9F8E00}" dt="2023-11-05T18:28:56.612" v="804" actId="1076"/>
          <ac:graphicFrameMkLst>
            <pc:docMk/>
            <pc:sldMk cId="3439225807" sldId="346"/>
            <ac:graphicFrameMk id="6" creationId="{0999D921-42AF-29D2-CF08-652C7D8AB0CE}"/>
          </ac:graphicFrameMkLst>
        </pc:graphicFrameChg>
      </pc:sldChg>
      <pc:sldChg chg="addSp delSp modSp new add del mod setBg">
        <pc:chgData name="Ja'afaru Sani Mohammed" userId="56f45b65e612765b" providerId="LiveId" clId="{A8D7ADEC-85B5-492C-8A66-42EB7B9F8E00}" dt="2023-11-05T18:12:04.621" v="796" actId="2696"/>
        <pc:sldMkLst>
          <pc:docMk/>
          <pc:sldMk cId="1118966015" sldId="347"/>
        </pc:sldMkLst>
        <pc:spChg chg="mod ord">
          <ac:chgData name="Ja'afaru Sani Mohammed" userId="56f45b65e612765b" providerId="LiveId" clId="{A8D7ADEC-85B5-492C-8A66-42EB7B9F8E00}" dt="2023-11-05T17:13:21.511" v="611" actId="207"/>
          <ac:spMkLst>
            <pc:docMk/>
            <pc:sldMk cId="1118966015" sldId="347"/>
            <ac:spMk id="2" creationId="{86139E90-AFB5-AAFD-8B4F-C474D6E11433}"/>
          </ac:spMkLst>
        </pc:spChg>
        <pc:spChg chg="del">
          <ac:chgData name="Ja'afaru Sani Mohammed" userId="56f45b65e612765b" providerId="LiveId" clId="{A8D7ADEC-85B5-492C-8A66-42EB7B9F8E00}" dt="2023-11-05T17:12:32.021" v="604" actId="478"/>
          <ac:spMkLst>
            <pc:docMk/>
            <pc:sldMk cId="1118966015" sldId="347"/>
            <ac:spMk id="3" creationId="{4673182E-B9D1-FB2A-93C3-4368A77FA754}"/>
          </ac:spMkLst>
        </pc:spChg>
        <pc:spChg chg="add">
          <ac:chgData name="Ja'afaru Sani Mohammed" userId="56f45b65e612765b" providerId="LiveId" clId="{A8D7ADEC-85B5-492C-8A66-42EB7B9F8E00}" dt="2023-11-05T17:12:51.088" v="606" actId="26606"/>
          <ac:spMkLst>
            <pc:docMk/>
            <pc:sldMk cId="1118966015" sldId="347"/>
            <ac:spMk id="2055" creationId="{904DB13E-F722-4ED6-BB00-556651E95281}"/>
          </ac:spMkLst>
        </pc:spChg>
        <pc:spChg chg="add">
          <ac:chgData name="Ja'afaru Sani Mohammed" userId="56f45b65e612765b" providerId="LiveId" clId="{A8D7ADEC-85B5-492C-8A66-42EB7B9F8E00}" dt="2023-11-05T17:12:51.088" v="606" actId="26606"/>
          <ac:spMkLst>
            <pc:docMk/>
            <pc:sldMk cId="1118966015" sldId="347"/>
            <ac:spMk id="2057" creationId="{1E8D93C5-28EB-42D0-86CE-D804955653CC}"/>
          </ac:spMkLst>
        </pc:spChg>
        <pc:spChg chg="add">
          <ac:chgData name="Ja'afaru Sani Mohammed" userId="56f45b65e612765b" providerId="LiveId" clId="{A8D7ADEC-85B5-492C-8A66-42EB7B9F8E00}" dt="2023-11-05T17:12:51.088" v="606" actId="26606"/>
          <ac:spMkLst>
            <pc:docMk/>
            <pc:sldMk cId="1118966015" sldId="347"/>
            <ac:spMk id="2059" creationId="{AB1B1E7D-F76D-4744-AF85-239E6998A4C5}"/>
          </ac:spMkLst>
        </pc:spChg>
        <pc:spChg chg="add">
          <ac:chgData name="Ja'afaru Sani Mohammed" userId="56f45b65e612765b" providerId="LiveId" clId="{A8D7ADEC-85B5-492C-8A66-42EB7B9F8E00}" dt="2023-11-05T17:12:51.088" v="606" actId="26606"/>
          <ac:spMkLst>
            <pc:docMk/>
            <pc:sldMk cId="1118966015" sldId="347"/>
            <ac:spMk id="2061" creationId="{3BB65211-00DB-45B6-A223-033B2D19CBE8}"/>
          </ac:spMkLst>
        </pc:spChg>
        <pc:spChg chg="add">
          <ac:chgData name="Ja'afaru Sani Mohammed" userId="56f45b65e612765b" providerId="LiveId" clId="{A8D7ADEC-85B5-492C-8A66-42EB7B9F8E00}" dt="2023-11-05T17:12:51.088" v="606" actId="26606"/>
          <ac:spMkLst>
            <pc:docMk/>
            <pc:sldMk cId="1118966015" sldId="347"/>
            <ac:spMk id="2068" creationId="{1C3E817E-E139-426E-89E5-9DD346EC7514}"/>
          </ac:spMkLst>
        </pc:spChg>
        <pc:spChg chg="add">
          <ac:chgData name="Ja'afaru Sani Mohammed" userId="56f45b65e612765b" providerId="LiveId" clId="{A8D7ADEC-85B5-492C-8A66-42EB7B9F8E00}" dt="2023-11-05T17:12:51.088" v="606" actId="26606"/>
          <ac:spMkLst>
            <pc:docMk/>
            <pc:sldMk cId="1118966015" sldId="347"/>
            <ac:spMk id="2070" creationId="{E2ADD2F6-F7FC-464F-8F18-5BDBD27A732F}"/>
          </ac:spMkLst>
        </pc:spChg>
        <pc:spChg chg="add">
          <ac:chgData name="Ja'afaru Sani Mohammed" userId="56f45b65e612765b" providerId="LiveId" clId="{A8D7ADEC-85B5-492C-8A66-42EB7B9F8E00}" dt="2023-11-05T17:12:51.088" v="606" actId="26606"/>
          <ac:spMkLst>
            <pc:docMk/>
            <pc:sldMk cId="1118966015" sldId="347"/>
            <ac:spMk id="2072" creationId="{5A3A31F1-FA83-497F-98FF-9A5621DC5560}"/>
          </ac:spMkLst>
        </pc:spChg>
        <pc:spChg chg="add">
          <ac:chgData name="Ja'afaru Sani Mohammed" userId="56f45b65e612765b" providerId="LiveId" clId="{A8D7ADEC-85B5-492C-8A66-42EB7B9F8E00}" dt="2023-11-05T17:12:51.088" v="606" actId="26606"/>
          <ac:spMkLst>
            <pc:docMk/>
            <pc:sldMk cId="1118966015" sldId="347"/>
            <ac:spMk id="2074" creationId="{343FF9E2-8F7E-4BCC-9A50-C41AD8A56DD9}"/>
          </ac:spMkLst>
        </pc:spChg>
        <pc:spChg chg="add">
          <ac:chgData name="Ja'afaru Sani Mohammed" userId="56f45b65e612765b" providerId="LiveId" clId="{A8D7ADEC-85B5-492C-8A66-42EB7B9F8E00}" dt="2023-11-05T17:12:51.088" v="606" actId="26606"/>
          <ac:spMkLst>
            <pc:docMk/>
            <pc:sldMk cId="1118966015" sldId="347"/>
            <ac:spMk id="2076" creationId="{47751BC8-250F-493B-BDF9-D45BA5991D8A}"/>
          </ac:spMkLst>
        </pc:spChg>
        <pc:grpChg chg="add">
          <ac:chgData name="Ja'afaru Sani Mohammed" userId="56f45b65e612765b" providerId="LiveId" clId="{A8D7ADEC-85B5-492C-8A66-42EB7B9F8E00}" dt="2023-11-05T17:12:51.088" v="606" actId="26606"/>
          <ac:grpSpMkLst>
            <pc:docMk/>
            <pc:sldMk cId="1118966015" sldId="347"/>
            <ac:grpSpMk id="2063" creationId="{E26428D7-C6F3-473D-A360-A3F5C3E8728C}"/>
          </ac:grpSpMkLst>
        </pc:grpChg>
        <pc:picChg chg="add del mod">
          <ac:chgData name="Ja'afaru Sani Mohammed" userId="56f45b65e612765b" providerId="LiveId" clId="{A8D7ADEC-85B5-492C-8A66-42EB7B9F8E00}" dt="2023-11-05T18:07:31.277" v="783" actId="21"/>
          <ac:picMkLst>
            <pc:docMk/>
            <pc:sldMk cId="1118966015" sldId="347"/>
            <ac:picMk id="2050" creationId="{176D8359-B5DA-C0AA-4E56-DCAAB65CBDB2}"/>
          </ac:picMkLst>
        </pc:picChg>
        <pc:cxnChg chg="add">
          <ac:chgData name="Ja'afaru Sani Mohammed" userId="56f45b65e612765b" providerId="LiveId" clId="{A8D7ADEC-85B5-492C-8A66-42EB7B9F8E00}" dt="2023-11-05T17:12:51.088" v="606" actId="26606"/>
          <ac:cxnSpMkLst>
            <pc:docMk/>
            <pc:sldMk cId="1118966015" sldId="347"/>
            <ac:cxnSpMk id="2078" creationId="{BF0F044C-8394-47CB-8E3D-FA56B0693961}"/>
          </ac:cxnSpMkLst>
        </pc:cxnChg>
        <pc:cxnChg chg="add">
          <ac:chgData name="Ja'afaru Sani Mohammed" userId="56f45b65e612765b" providerId="LiveId" clId="{A8D7ADEC-85B5-492C-8A66-42EB7B9F8E00}" dt="2023-11-05T17:12:51.088" v="606" actId="26606"/>
          <ac:cxnSpMkLst>
            <pc:docMk/>
            <pc:sldMk cId="1118966015" sldId="347"/>
            <ac:cxnSpMk id="2080" creationId="{6B2DCD75-B707-4C51-8ADC-813834C09A87}"/>
          </ac:cxnSpMkLst>
        </pc:cxnChg>
        <pc:cxnChg chg="add">
          <ac:chgData name="Ja'afaru Sani Mohammed" userId="56f45b65e612765b" providerId="LiveId" clId="{A8D7ADEC-85B5-492C-8A66-42EB7B9F8E00}" dt="2023-11-05T17:12:51.088" v="606" actId="26606"/>
          <ac:cxnSpMkLst>
            <pc:docMk/>
            <pc:sldMk cId="1118966015" sldId="347"/>
            <ac:cxnSpMk id="2082" creationId="{F4851414-8BB1-42EF-912B-608FCE07B247}"/>
          </ac:cxnSpMkLst>
        </pc:cxnChg>
      </pc:sldChg>
      <pc:sldChg chg="addSp delSp modSp add mod">
        <pc:chgData name="Ja'afaru Sani Mohammed" userId="56f45b65e612765b" providerId="LiveId" clId="{A8D7ADEC-85B5-492C-8A66-42EB7B9F8E00}" dt="2023-11-05T17:27:20.795" v="637"/>
        <pc:sldMkLst>
          <pc:docMk/>
          <pc:sldMk cId="1073806905" sldId="348"/>
        </pc:sldMkLst>
        <pc:spChg chg="mod ord">
          <ac:chgData name="Ja'afaru Sani Mohammed" userId="56f45b65e612765b" providerId="LiveId" clId="{A8D7ADEC-85B5-492C-8A66-42EB7B9F8E00}" dt="2023-11-05T17:27:20.795" v="637"/>
          <ac:spMkLst>
            <pc:docMk/>
            <pc:sldMk cId="1073806905" sldId="348"/>
            <ac:spMk id="2" creationId="{86139E90-AFB5-AAFD-8B4F-C474D6E11433}"/>
          </ac:spMkLst>
        </pc:spChg>
        <pc:spChg chg="del">
          <ac:chgData name="Ja'afaru Sani Mohammed" userId="56f45b65e612765b" providerId="LiveId" clId="{A8D7ADEC-85B5-492C-8A66-42EB7B9F8E00}" dt="2023-11-05T17:26:55.138" v="632" actId="26606"/>
          <ac:spMkLst>
            <pc:docMk/>
            <pc:sldMk cId="1073806905" sldId="348"/>
            <ac:spMk id="2055" creationId="{904DB13E-F722-4ED6-BB00-556651E95281}"/>
          </ac:spMkLst>
        </pc:spChg>
        <pc:spChg chg="del">
          <ac:chgData name="Ja'afaru Sani Mohammed" userId="56f45b65e612765b" providerId="LiveId" clId="{A8D7ADEC-85B5-492C-8A66-42EB7B9F8E00}" dt="2023-11-05T17:26:55.138" v="632" actId="26606"/>
          <ac:spMkLst>
            <pc:docMk/>
            <pc:sldMk cId="1073806905" sldId="348"/>
            <ac:spMk id="2057" creationId="{1E8D93C5-28EB-42D0-86CE-D804955653CC}"/>
          </ac:spMkLst>
        </pc:spChg>
        <pc:spChg chg="del">
          <ac:chgData name="Ja'afaru Sani Mohammed" userId="56f45b65e612765b" providerId="LiveId" clId="{A8D7ADEC-85B5-492C-8A66-42EB7B9F8E00}" dt="2023-11-05T17:26:55.138" v="632" actId="26606"/>
          <ac:spMkLst>
            <pc:docMk/>
            <pc:sldMk cId="1073806905" sldId="348"/>
            <ac:spMk id="2059" creationId="{AB1B1E7D-F76D-4744-AF85-239E6998A4C5}"/>
          </ac:spMkLst>
        </pc:spChg>
        <pc:spChg chg="del">
          <ac:chgData name="Ja'afaru Sani Mohammed" userId="56f45b65e612765b" providerId="LiveId" clId="{A8D7ADEC-85B5-492C-8A66-42EB7B9F8E00}" dt="2023-11-05T17:26:55.138" v="632" actId="26606"/>
          <ac:spMkLst>
            <pc:docMk/>
            <pc:sldMk cId="1073806905" sldId="348"/>
            <ac:spMk id="2061" creationId="{3BB65211-00DB-45B6-A223-033B2D19CBE8}"/>
          </ac:spMkLst>
        </pc:spChg>
        <pc:spChg chg="del">
          <ac:chgData name="Ja'afaru Sani Mohammed" userId="56f45b65e612765b" providerId="LiveId" clId="{A8D7ADEC-85B5-492C-8A66-42EB7B9F8E00}" dt="2023-11-05T17:26:55.138" v="632" actId="26606"/>
          <ac:spMkLst>
            <pc:docMk/>
            <pc:sldMk cId="1073806905" sldId="348"/>
            <ac:spMk id="2068" creationId="{1C3E817E-E139-426E-89E5-9DD346EC7514}"/>
          </ac:spMkLst>
        </pc:spChg>
        <pc:spChg chg="del">
          <ac:chgData name="Ja'afaru Sani Mohammed" userId="56f45b65e612765b" providerId="LiveId" clId="{A8D7ADEC-85B5-492C-8A66-42EB7B9F8E00}" dt="2023-11-05T17:26:55.138" v="632" actId="26606"/>
          <ac:spMkLst>
            <pc:docMk/>
            <pc:sldMk cId="1073806905" sldId="348"/>
            <ac:spMk id="2070" creationId="{E2ADD2F6-F7FC-464F-8F18-5BDBD27A732F}"/>
          </ac:spMkLst>
        </pc:spChg>
        <pc:spChg chg="del">
          <ac:chgData name="Ja'afaru Sani Mohammed" userId="56f45b65e612765b" providerId="LiveId" clId="{A8D7ADEC-85B5-492C-8A66-42EB7B9F8E00}" dt="2023-11-05T17:26:55.138" v="632" actId="26606"/>
          <ac:spMkLst>
            <pc:docMk/>
            <pc:sldMk cId="1073806905" sldId="348"/>
            <ac:spMk id="2072" creationId="{5A3A31F1-FA83-497F-98FF-9A5621DC5560}"/>
          </ac:spMkLst>
        </pc:spChg>
        <pc:spChg chg="del">
          <ac:chgData name="Ja'afaru Sani Mohammed" userId="56f45b65e612765b" providerId="LiveId" clId="{A8D7ADEC-85B5-492C-8A66-42EB7B9F8E00}" dt="2023-11-05T17:26:55.138" v="632" actId="26606"/>
          <ac:spMkLst>
            <pc:docMk/>
            <pc:sldMk cId="1073806905" sldId="348"/>
            <ac:spMk id="2074" creationId="{343FF9E2-8F7E-4BCC-9A50-C41AD8A56DD9}"/>
          </ac:spMkLst>
        </pc:spChg>
        <pc:spChg chg="del">
          <ac:chgData name="Ja'afaru Sani Mohammed" userId="56f45b65e612765b" providerId="LiveId" clId="{A8D7ADEC-85B5-492C-8A66-42EB7B9F8E00}" dt="2023-11-05T17:26:55.138" v="632" actId="26606"/>
          <ac:spMkLst>
            <pc:docMk/>
            <pc:sldMk cId="1073806905" sldId="348"/>
            <ac:spMk id="2076" creationId="{47751BC8-250F-493B-BDF9-D45BA5991D8A}"/>
          </ac:spMkLst>
        </pc:spChg>
        <pc:spChg chg="add">
          <ac:chgData name="Ja'afaru Sani Mohammed" userId="56f45b65e612765b" providerId="LiveId" clId="{A8D7ADEC-85B5-492C-8A66-42EB7B9F8E00}" dt="2023-11-05T17:26:55.138" v="632" actId="26606"/>
          <ac:spMkLst>
            <pc:docMk/>
            <pc:sldMk cId="1073806905" sldId="348"/>
            <ac:spMk id="4103" creationId="{904DB13E-F722-4ED6-BB00-556651E95281}"/>
          </ac:spMkLst>
        </pc:spChg>
        <pc:spChg chg="add">
          <ac:chgData name="Ja'afaru Sani Mohammed" userId="56f45b65e612765b" providerId="LiveId" clId="{A8D7ADEC-85B5-492C-8A66-42EB7B9F8E00}" dt="2023-11-05T17:26:55.138" v="632" actId="26606"/>
          <ac:spMkLst>
            <pc:docMk/>
            <pc:sldMk cId="1073806905" sldId="348"/>
            <ac:spMk id="4105" creationId="{1419E3D9-C5FB-41A9-B6D2-DFB210BB6211}"/>
          </ac:spMkLst>
        </pc:spChg>
        <pc:spChg chg="add">
          <ac:chgData name="Ja'afaru Sani Mohammed" userId="56f45b65e612765b" providerId="LiveId" clId="{A8D7ADEC-85B5-492C-8A66-42EB7B9F8E00}" dt="2023-11-05T17:26:55.138" v="632" actId="26606"/>
          <ac:spMkLst>
            <pc:docMk/>
            <pc:sldMk cId="1073806905" sldId="348"/>
            <ac:spMk id="4107" creationId="{367909BF-1DF7-4ACE-8F58-6CF719BB27E5}"/>
          </ac:spMkLst>
        </pc:spChg>
        <pc:spChg chg="add">
          <ac:chgData name="Ja'afaru Sani Mohammed" userId="56f45b65e612765b" providerId="LiveId" clId="{A8D7ADEC-85B5-492C-8A66-42EB7B9F8E00}" dt="2023-11-05T17:26:55.138" v="632" actId="26606"/>
          <ac:spMkLst>
            <pc:docMk/>
            <pc:sldMk cId="1073806905" sldId="348"/>
            <ac:spMk id="4109" creationId="{89E8BEDB-0BBC-4F21-9CFB-8530D664C343}"/>
          </ac:spMkLst>
        </pc:spChg>
        <pc:spChg chg="add">
          <ac:chgData name="Ja'afaru Sani Mohammed" userId="56f45b65e612765b" providerId="LiveId" clId="{A8D7ADEC-85B5-492C-8A66-42EB7B9F8E00}" dt="2023-11-05T17:26:55.138" v="632" actId="26606"/>
          <ac:spMkLst>
            <pc:docMk/>
            <pc:sldMk cId="1073806905" sldId="348"/>
            <ac:spMk id="4116" creationId="{420551B3-B4DA-48EE-988C-4FAEAEB5CE98}"/>
          </ac:spMkLst>
        </pc:spChg>
        <pc:spChg chg="add">
          <ac:chgData name="Ja'afaru Sani Mohammed" userId="56f45b65e612765b" providerId="LiveId" clId="{A8D7ADEC-85B5-492C-8A66-42EB7B9F8E00}" dt="2023-11-05T17:26:55.138" v="632" actId="26606"/>
          <ac:spMkLst>
            <pc:docMk/>
            <pc:sldMk cId="1073806905" sldId="348"/>
            <ac:spMk id="4118" creationId="{DFFCFB47-3C9E-4532-8065-D3633A77B650}"/>
          </ac:spMkLst>
        </pc:spChg>
        <pc:spChg chg="add">
          <ac:chgData name="Ja'afaru Sani Mohammed" userId="56f45b65e612765b" providerId="LiveId" clId="{A8D7ADEC-85B5-492C-8A66-42EB7B9F8E00}" dt="2023-11-05T17:26:55.138" v="632" actId="26606"/>
          <ac:spMkLst>
            <pc:docMk/>
            <pc:sldMk cId="1073806905" sldId="348"/>
            <ac:spMk id="4120" creationId="{467A625B-A166-4C03-ADD8-0535D71834D6}"/>
          </ac:spMkLst>
        </pc:spChg>
        <pc:spChg chg="add">
          <ac:chgData name="Ja'afaru Sani Mohammed" userId="56f45b65e612765b" providerId="LiveId" clId="{A8D7ADEC-85B5-492C-8A66-42EB7B9F8E00}" dt="2023-11-05T17:26:55.138" v="632" actId="26606"/>
          <ac:spMkLst>
            <pc:docMk/>
            <pc:sldMk cId="1073806905" sldId="348"/>
            <ac:spMk id="4122" creationId="{C35A5F97-C3A9-4101-8F5C-06E22105A0CE}"/>
          </ac:spMkLst>
        </pc:spChg>
        <pc:spChg chg="add">
          <ac:chgData name="Ja'afaru Sani Mohammed" userId="56f45b65e612765b" providerId="LiveId" clId="{A8D7ADEC-85B5-492C-8A66-42EB7B9F8E00}" dt="2023-11-05T17:26:55.138" v="632" actId="26606"/>
          <ac:spMkLst>
            <pc:docMk/>
            <pc:sldMk cId="1073806905" sldId="348"/>
            <ac:spMk id="4124" creationId="{00239F34-0E2D-4746-AAA9-920BD6063237}"/>
          </ac:spMkLst>
        </pc:spChg>
        <pc:spChg chg="add">
          <ac:chgData name="Ja'afaru Sani Mohammed" userId="56f45b65e612765b" providerId="LiveId" clId="{A8D7ADEC-85B5-492C-8A66-42EB7B9F8E00}" dt="2023-11-05T17:26:55.138" v="632" actId="26606"/>
          <ac:spMkLst>
            <pc:docMk/>
            <pc:sldMk cId="1073806905" sldId="348"/>
            <ac:spMk id="4132" creationId="{344EF4DE-2334-4B49-8DC2-FDAC562A17D3}"/>
          </ac:spMkLst>
        </pc:spChg>
        <pc:grpChg chg="del">
          <ac:chgData name="Ja'afaru Sani Mohammed" userId="56f45b65e612765b" providerId="LiveId" clId="{A8D7ADEC-85B5-492C-8A66-42EB7B9F8E00}" dt="2023-11-05T17:26:55.138" v="632" actId="26606"/>
          <ac:grpSpMkLst>
            <pc:docMk/>
            <pc:sldMk cId="1073806905" sldId="348"/>
            <ac:grpSpMk id="2063" creationId="{E26428D7-C6F3-473D-A360-A3F5C3E8728C}"/>
          </ac:grpSpMkLst>
        </pc:grpChg>
        <pc:grpChg chg="add">
          <ac:chgData name="Ja'afaru Sani Mohammed" userId="56f45b65e612765b" providerId="LiveId" clId="{A8D7ADEC-85B5-492C-8A66-42EB7B9F8E00}" dt="2023-11-05T17:26:55.138" v="632" actId="26606"/>
          <ac:grpSpMkLst>
            <pc:docMk/>
            <pc:sldMk cId="1073806905" sldId="348"/>
            <ac:grpSpMk id="4111" creationId="{E26428D7-C6F3-473D-A360-A3F5C3E8728C}"/>
          </ac:grpSpMkLst>
        </pc:grpChg>
        <pc:picChg chg="del">
          <ac:chgData name="Ja'afaru Sani Mohammed" userId="56f45b65e612765b" providerId="LiveId" clId="{A8D7ADEC-85B5-492C-8A66-42EB7B9F8E00}" dt="2023-11-05T17:26:25.970" v="630" actId="478"/>
          <ac:picMkLst>
            <pc:docMk/>
            <pc:sldMk cId="1073806905" sldId="348"/>
            <ac:picMk id="2050" creationId="{176D8359-B5DA-C0AA-4E56-DCAAB65CBDB2}"/>
          </ac:picMkLst>
        </pc:picChg>
        <pc:picChg chg="add mod">
          <ac:chgData name="Ja'afaru Sani Mohammed" userId="56f45b65e612765b" providerId="LiveId" clId="{A8D7ADEC-85B5-492C-8A66-42EB7B9F8E00}" dt="2023-11-05T17:26:55.138" v="632" actId="26606"/>
          <ac:picMkLst>
            <pc:docMk/>
            <pc:sldMk cId="1073806905" sldId="348"/>
            <ac:picMk id="4098" creationId="{AE615BEC-0469-D07B-2542-2A9B47107208}"/>
          </ac:picMkLst>
        </pc:picChg>
        <pc:cxnChg chg="del">
          <ac:chgData name="Ja'afaru Sani Mohammed" userId="56f45b65e612765b" providerId="LiveId" clId="{A8D7ADEC-85B5-492C-8A66-42EB7B9F8E00}" dt="2023-11-05T17:26:55.138" v="632" actId="26606"/>
          <ac:cxnSpMkLst>
            <pc:docMk/>
            <pc:sldMk cId="1073806905" sldId="348"/>
            <ac:cxnSpMk id="2078" creationId="{BF0F044C-8394-47CB-8E3D-FA56B0693961}"/>
          </ac:cxnSpMkLst>
        </pc:cxnChg>
        <pc:cxnChg chg="del">
          <ac:chgData name="Ja'afaru Sani Mohammed" userId="56f45b65e612765b" providerId="LiveId" clId="{A8D7ADEC-85B5-492C-8A66-42EB7B9F8E00}" dt="2023-11-05T17:26:55.138" v="632" actId="26606"/>
          <ac:cxnSpMkLst>
            <pc:docMk/>
            <pc:sldMk cId="1073806905" sldId="348"/>
            <ac:cxnSpMk id="2080" creationId="{6B2DCD75-B707-4C51-8ADC-813834C09A87}"/>
          </ac:cxnSpMkLst>
        </pc:cxnChg>
        <pc:cxnChg chg="del">
          <ac:chgData name="Ja'afaru Sani Mohammed" userId="56f45b65e612765b" providerId="LiveId" clId="{A8D7ADEC-85B5-492C-8A66-42EB7B9F8E00}" dt="2023-11-05T17:26:55.138" v="632" actId="26606"/>
          <ac:cxnSpMkLst>
            <pc:docMk/>
            <pc:sldMk cId="1073806905" sldId="348"/>
            <ac:cxnSpMk id="2082" creationId="{F4851414-8BB1-42EF-912B-608FCE07B247}"/>
          </ac:cxnSpMkLst>
        </pc:cxnChg>
        <pc:cxnChg chg="add">
          <ac:chgData name="Ja'afaru Sani Mohammed" userId="56f45b65e612765b" providerId="LiveId" clId="{A8D7ADEC-85B5-492C-8A66-42EB7B9F8E00}" dt="2023-11-05T17:26:55.138" v="632" actId="26606"/>
          <ac:cxnSpMkLst>
            <pc:docMk/>
            <pc:sldMk cId="1073806905" sldId="348"/>
            <ac:cxnSpMk id="4126" creationId="{82079E22-5065-47F9-AFCA-63C0DF2267D9}"/>
          </ac:cxnSpMkLst>
        </pc:cxnChg>
        <pc:cxnChg chg="add">
          <ac:chgData name="Ja'afaru Sani Mohammed" userId="56f45b65e612765b" providerId="LiveId" clId="{A8D7ADEC-85B5-492C-8A66-42EB7B9F8E00}" dt="2023-11-05T17:26:55.138" v="632" actId="26606"/>
          <ac:cxnSpMkLst>
            <pc:docMk/>
            <pc:sldMk cId="1073806905" sldId="348"/>
            <ac:cxnSpMk id="4128" creationId="{39098EF8-6D81-466E-A59B-778568FCF645}"/>
          </ac:cxnSpMkLst>
        </pc:cxnChg>
        <pc:cxnChg chg="add">
          <ac:chgData name="Ja'afaru Sani Mohammed" userId="56f45b65e612765b" providerId="LiveId" clId="{A8D7ADEC-85B5-492C-8A66-42EB7B9F8E00}" dt="2023-11-05T17:26:55.138" v="632" actId="26606"/>
          <ac:cxnSpMkLst>
            <pc:docMk/>
            <pc:sldMk cId="1073806905" sldId="348"/>
            <ac:cxnSpMk id="4130" creationId="{BCB163DD-56F6-482F-862E-B6B9244DA600}"/>
          </ac:cxnSpMkLst>
        </pc:cxnChg>
      </pc:sldChg>
      <pc:sldChg chg="addSp delSp modSp add mod">
        <pc:chgData name="Ja'afaru Sani Mohammed" userId="56f45b65e612765b" providerId="LiveId" clId="{A8D7ADEC-85B5-492C-8A66-42EB7B9F8E00}" dt="2023-11-05T17:30:18.755" v="651"/>
        <pc:sldMkLst>
          <pc:docMk/>
          <pc:sldMk cId="2321282125" sldId="349"/>
        </pc:sldMkLst>
        <pc:spChg chg="del">
          <ac:chgData name="Ja'afaru Sani Mohammed" userId="56f45b65e612765b" providerId="LiveId" clId="{A8D7ADEC-85B5-492C-8A66-42EB7B9F8E00}" dt="2023-11-05T17:30:12.864" v="649" actId="478"/>
          <ac:spMkLst>
            <pc:docMk/>
            <pc:sldMk cId="2321282125" sldId="349"/>
            <ac:spMk id="3" creationId="{7CAFC5CF-4B8F-E5C4-83AF-167077327F20}"/>
          </ac:spMkLst>
        </pc:spChg>
        <pc:spChg chg="add del mod">
          <ac:chgData name="Ja'afaru Sani Mohammed" userId="56f45b65e612765b" providerId="LiveId" clId="{A8D7ADEC-85B5-492C-8A66-42EB7B9F8E00}" dt="2023-11-05T17:30:16.568" v="650" actId="478"/>
          <ac:spMkLst>
            <pc:docMk/>
            <pc:sldMk cId="2321282125" sldId="349"/>
            <ac:spMk id="5" creationId="{189D8EDA-F8D0-CAB7-9683-58FE5E778BC6}"/>
          </ac:spMkLst>
        </pc:spChg>
        <pc:picChg chg="add">
          <ac:chgData name="Ja'afaru Sani Mohammed" userId="56f45b65e612765b" providerId="LiveId" clId="{A8D7ADEC-85B5-492C-8A66-42EB7B9F8E00}" dt="2023-11-05T17:30:18.755" v="651"/>
          <ac:picMkLst>
            <pc:docMk/>
            <pc:sldMk cId="2321282125" sldId="349"/>
            <ac:picMk id="5122" creationId="{37396241-CAC7-1AA4-D12B-396EC0040210}"/>
          </ac:picMkLst>
        </pc:picChg>
      </pc:sldChg>
      <pc:sldChg chg="addSp delSp modSp add mod ord setBg">
        <pc:chgData name="Ja'afaru Sani Mohammed" userId="56f45b65e612765b" providerId="LiveId" clId="{A8D7ADEC-85B5-492C-8A66-42EB7B9F8E00}" dt="2023-11-05T18:56:57.666" v="951" actId="14100"/>
        <pc:sldMkLst>
          <pc:docMk/>
          <pc:sldMk cId="1221666645" sldId="350"/>
        </pc:sldMkLst>
        <pc:spChg chg="add del">
          <ac:chgData name="Ja'afaru Sani Mohammed" userId="56f45b65e612765b" providerId="LiveId" clId="{A8D7ADEC-85B5-492C-8A66-42EB7B9F8E00}" dt="2023-11-05T18:06:53.900" v="780" actId="26606"/>
          <ac:spMkLst>
            <pc:docMk/>
            <pc:sldMk cId="1221666645" sldId="350"/>
            <ac:spMk id="3079" creationId="{1E94681D-2A4C-4A8D-B9B5-31D440D0328D}"/>
          </ac:spMkLst>
        </pc:spChg>
        <pc:spChg chg="add del">
          <ac:chgData name="Ja'afaru Sani Mohammed" userId="56f45b65e612765b" providerId="LiveId" clId="{A8D7ADEC-85B5-492C-8A66-42EB7B9F8E00}" dt="2023-11-05T18:06:53.900" v="780" actId="26606"/>
          <ac:spMkLst>
            <pc:docMk/>
            <pc:sldMk cId="1221666645" sldId="350"/>
            <ac:spMk id="3081" creationId="{4EC7E010-C712-408D-9787-0842AFC9F4BB}"/>
          </ac:spMkLst>
        </pc:spChg>
        <pc:spChg chg="add del">
          <ac:chgData name="Ja'afaru Sani Mohammed" userId="56f45b65e612765b" providerId="LiveId" clId="{A8D7ADEC-85B5-492C-8A66-42EB7B9F8E00}" dt="2023-11-05T18:06:53.900" v="780" actId="26606"/>
          <ac:spMkLst>
            <pc:docMk/>
            <pc:sldMk cId="1221666645" sldId="350"/>
            <ac:spMk id="3083" creationId="{0503FCEF-A9BA-4991-9220-E36615FB8B53}"/>
          </ac:spMkLst>
        </pc:spChg>
        <pc:spChg chg="add del">
          <ac:chgData name="Ja'afaru Sani Mohammed" userId="56f45b65e612765b" providerId="LiveId" clId="{A8D7ADEC-85B5-492C-8A66-42EB7B9F8E00}" dt="2023-11-05T18:06:53.900" v="780" actId="26606"/>
          <ac:spMkLst>
            <pc:docMk/>
            <pc:sldMk cId="1221666645" sldId="350"/>
            <ac:spMk id="3085" creationId="{A069235B-22DB-4231-8291-D64DA2CDEB4E}"/>
          </ac:spMkLst>
        </pc:spChg>
        <pc:spChg chg="add del">
          <ac:chgData name="Ja'afaru Sani Mohammed" userId="56f45b65e612765b" providerId="LiveId" clId="{A8D7ADEC-85B5-492C-8A66-42EB7B9F8E00}" dt="2023-11-05T18:06:51.294" v="777" actId="26606"/>
          <ac:spMkLst>
            <pc:docMk/>
            <pc:sldMk cId="1221666645" sldId="350"/>
            <ac:spMk id="3090" creationId="{1E94681D-2A4C-4A8D-B9B5-31D440D0328D}"/>
          </ac:spMkLst>
        </pc:spChg>
        <pc:spChg chg="add del">
          <ac:chgData name="Ja'afaru Sani Mohammed" userId="56f45b65e612765b" providerId="LiveId" clId="{A8D7ADEC-85B5-492C-8A66-42EB7B9F8E00}" dt="2023-11-05T18:06:51.294" v="777" actId="26606"/>
          <ac:spMkLst>
            <pc:docMk/>
            <pc:sldMk cId="1221666645" sldId="350"/>
            <ac:spMk id="3092" creationId="{4EC7E010-C712-408D-9787-0842AFC9F4BB}"/>
          </ac:spMkLst>
        </pc:spChg>
        <pc:spChg chg="add del">
          <ac:chgData name="Ja'afaru Sani Mohammed" userId="56f45b65e612765b" providerId="LiveId" clId="{A8D7ADEC-85B5-492C-8A66-42EB7B9F8E00}" dt="2023-11-05T18:06:51.294" v="777" actId="26606"/>
          <ac:spMkLst>
            <pc:docMk/>
            <pc:sldMk cId="1221666645" sldId="350"/>
            <ac:spMk id="3094" creationId="{0503FCEF-A9BA-4991-9220-E36615FB8B53}"/>
          </ac:spMkLst>
        </pc:spChg>
        <pc:spChg chg="add del">
          <ac:chgData name="Ja'afaru Sani Mohammed" userId="56f45b65e612765b" providerId="LiveId" clId="{A8D7ADEC-85B5-492C-8A66-42EB7B9F8E00}" dt="2023-11-05T18:06:51.294" v="777" actId="26606"/>
          <ac:spMkLst>
            <pc:docMk/>
            <pc:sldMk cId="1221666645" sldId="350"/>
            <ac:spMk id="3096" creationId="{A069235B-22DB-4231-8291-D64DA2CDEB4E}"/>
          </ac:spMkLst>
        </pc:spChg>
        <pc:spChg chg="add del">
          <ac:chgData name="Ja'afaru Sani Mohammed" userId="56f45b65e612765b" providerId="LiveId" clId="{A8D7ADEC-85B5-492C-8A66-42EB7B9F8E00}" dt="2023-11-05T18:06:53.879" v="779" actId="26606"/>
          <ac:spMkLst>
            <pc:docMk/>
            <pc:sldMk cId="1221666645" sldId="350"/>
            <ac:spMk id="3098" creationId="{DDA5539E-D8B4-4F5A-B46F-C304F5D7A847}"/>
          </ac:spMkLst>
        </pc:spChg>
        <pc:spChg chg="add del">
          <ac:chgData name="Ja'afaru Sani Mohammed" userId="56f45b65e612765b" providerId="LiveId" clId="{A8D7ADEC-85B5-492C-8A66-42EB7B9F8E00}" dt="2023-11-05T18:06:53.879" v="779" actId="26606"/>
          <ac:spMkLst>
            <pc:docMk/>
            <pc:sldMk cId="1221666645" sldId="350"/>
            <ac:spMk id="3099" creationId="{1E94681D-2A4C-4A8D-B9B5-31D440D0328D}"/>
          </ac:spMkLst>
        </pc:spChg>
        <pc:spChg chg="add del">
          <ac:chgData name="Ja'afaru Sani Mohammed" userId="56f45b65e612765b" providerId="LiveId" clId="{A8D7ADEC-85B5-492C-8A66-42EB7B9F8E00}" dt="2023-11-05T18:06:53.879" v="779" actId="26606"/>
          <ac:spMkLst>
            <pc:docMk/>
            <pc:sldMk cId="1221666645" sldId="350"/>
            <ac:spMk id="3100" creationId="{4EC7E010-C712-408D-9787-0842AFC9F4BB}"/>
          </ac:spMkLst>
        </pc:spChg>
        <pc:spChg chg="add del">
          <ac:chgData name="Ja'afaru Sani Mohammed" userId="56f45b65e612765b" providerId="LiveId" clId="{A8D7ADEC-85B5-492C-8A66-42EB7B9F8E00}" dt="2023-11-05T18:06:53.879" v="779" actId="26606"/>
          <ac:spMkLst>
            <pc:docMk/>
            <pc:sldMk cId="1221666645" sldId="350"/>
            <ac:spMk id="3101" creationId="{0503FCEF-A9BA-4991-9220-E36615FB8B53}"/>
          </ac:spMkLst>
        </pc:spChg>
        <pc:spChg chg="add del">
          <ac:chgData name="Ja'afaru Sani Mohammed" userId="56f45b65e612765b" providerId="LiveId" clId="{A8D7ADEC-85B5-492C-8A66-42EB7B9F8E00}" dt="2023-11-05T18:06:53.879" v="779" actId="26606"/>
          <ac:spMkLst>
            <pc:docMk/>
            <pc:sldMk cId="1221666645" sldId="350"/>
            <ac:spMk id="3102" creationId="{9664D085-C814-4D74-BCE0-2059F0DC0434}"/>
          </ac:spMkLst>
        </pc:spChg>
        <pc:spChg chg="add">
          <ac:chgData name="Ja'afaru Sani Mohammed" userId="56f45b65e612765b" providerId="LiveId" clId="{A8D7ADEC-85B5-492C-8A66-42EB7B9F8E00}" dt="2023-11-05T18:06:53.900" v="780" actId="26606"/>
          <ac:spMkLst>
            <pc:docMk/>
            <pc:sldMk cId="1221666645" sldId="350"/>
            <ac:spMk id="3104" creationId="{1E94681D-2A4C-4A8D-B9B5-31D440D0328D}"/>
          </ac:spMkLst>
        </pc:spChg>
        <pc:spChg chg="add">
          <ac:chgData name="Ja'afaru Sani Mohammed" userId="56f45b65e612765b" providerId="LiveId" clId="{A8D7ADEC-85B5-492C-8A66-42EB7B9F8E00}" dt="2023-11-05T18:06:53.900" v="780" actId="26606"/>
          <ac:spMkLst>
            <pc:docMk/>
            <pc:sldMk cId="1221666645" sldId="350"/>
            <ac:spMk id="3105" creationId="{4EC7E010-C712-408D-9787-0842AFC9F4BB}"/>
          </ac:spMkLst>
        </pc:spChg>
        <pc:spChg chg="add">
          <ac:chgData name="Ja'afaru Sani Mohammed" userId="56f45b65e612765b" providerId="LiveId" clId="{A8D7ADEC-85B5-492C-8A66-42EB7B9F8E00}" dt="2023-11-05T18:06:53.900" v="780" actId="26606"/>
          <ac:spMkLst>
            <pc:docMk/>
            <pc:sldMk cId="1221666645" sldId="350"/>
            <ac:spMk id="3106" creationId="{0503FCEF-A9BA-4991-9220-E36615FB8B53}"/>
          </ac:spMkLst>
        </pc:spChg>
        <pc:spChg chg="add">
          <ac:chgData name="Ja'afaru Sani Mohammed" userId="56f45b65e612765b" providerId="LiveId" clId="{A8D7ADEC-85B5-492C-8A66-42EB7B9F8E00}" dt="2023-11-05T18:06:53.900" v="780" actId="26606"/>
          <ac:spMkLst>
            <pc:docMk/>
            <pc:sldMk cId="1221666645" sldId="350"/>
            <ac:spMk id="3107" creationId="{A069235B-22DB-4231-8291-D64DA2CDEB4E}"/>
          </ac:spMkLst>
        </pc:spChg>
        <pc:spChg chg="add">
          <ac:chgData name="Ja'afaru Sani Mohammed" userId="56f45b65e612765b" providerId="LiveId" clId="{A8D7ADEC-85B5-492C-8A66-42EB7B9F8E00}" dt="2023-11-05T18:06:53.900" v="780" actId="26606"/>
          <ac:spMkLst>
            <pc:docMk/>
            <pc:sldMk cId="1221666645" sldId="350"/>
            <ac:spMk id="3108" creationId="{7AAE40DA-1F5A-4A1A-89CA-2BC620DCDB96}"/>
          </ac:spMkLst>
        </pc:spChg>
        <pc:picChg chg="add mod">
          <ac:chgData name="Ja'afaru Sani Mohammed" userId="56f45b65e612765b" providerId="LiveId" clId="{A8D7ADEC-85B5-492C-8A66-42EB7B9F8E00}" dt="2023-11-05T18:56:57.666" v="951" actId="14100"/>
          <ac:picMkLst>
            <pc:docMk/>
            <pc:sldMk cId="1221666645" sldId="350"/>
            <ac:picMk id="2" creationId="{AF5E9F83-39A3-DFD4-4112-71F95DD5277C}"/>
          </ac:picMkLst>
        </pc:picChg>
        <pc:picChg chg="del">
          <ac:chgData name="Ja'afaru Sani Mohammed" userId="56f45b65e612765b" providerId="LiveId" clId="{A8D7ADEC-85B5-492C-8A66-42EB7B9F8E00}" dt="2023-11-05T18:04:15.536" v="773" actId="478"/>
          <ac:picMkLst>
            <pc:docMk/>
            <pc:sldMk cId="1221666645" sldId="350"/>
            <ac:picMk id="3074" creationId="{3B7049E0-BF42-0908-8B95-B68882CBB6B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8/25/2024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8/25/2024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8/25/2024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8/25/2024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8/25/2024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r>
              <a:rPr lang="en-US" sz="3200" b="1" dirty="0">
                <a:solidFill>
                  <a:schemeClr val="tx1"/>
                </a:solidFill>
                <a:latin typeface="Corbel" panose="020B0503020204020204" pitchFamily="34" charset="0"/>
              </a:rPr>
              <a:t>Pharmacokinetics</a:t>
            </a:r>
            <a:br>
              <a:rPr lang="en-US" sz="3200" b="1" dirty="0">
                <a:solidFill>
                  <a:schemeClr val="tx1"/>
                </a:solidFill>
                <a:latin typeface="Corbel" panose="020B0503020204020204" pitchFamily="34" charset="0"/>
              </a:rPr>
            </a:br>
            <a:r>
              <a:rPr lang="en-US" sz="3200" b="1" dirty="0">
                <a:solidFill>
                  <a:schemeClr val="tx1"/>
                </a:solidFill>
                <a:latin typeface="Corbel" panose="020B0503020204020204" pitchFamily="34" charset="0"/>
              </a:rPr>
              <a:t>(</a:t>
            </a:r>
            <a:r>
              <a:rPr lang="en-US" sz="3200" b="1">
                <a:solidFill>
                  <a:schemeClr val="tx1"/>
                </a:solidFill>
                <a:latin typeface="Corbel" panose="020B0503020204020204" pitchFamily="34" charset="0"/>
              </a:rPr>
              <a:t>drug METABOLISM)</a:t>
            </a:r>
            <a:endParaRPr lang="en-US" sz="3200" b="1" dirty="0">
              <a:solidFill>
                <a:schemeClr val="tx1"/>
              </a:solidFill>
              <a:latin typeface="Corbel" panose="020B0503020204020204" pitchFamily="34"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755335"/>
            <a:ext cx="5355264" cy="1169893"/>
          </a:xfrm>
        </p:spPr>
        <p:txBody>
          <a:bodyPr>
            <a:noAutofit/>
          </a:bodyPr>
          <a:lstStyle/>
          <a:p>
            <a:pPr>
              <a:lnSpc>
                <a:spcPct val="100000"/>
              </a:lnSpc>
              <a:spcAft>
                <a:spcPts val="600"/>
              </a:spcAft>
            </a:pPr>
            <a:r>
              <a:rPr lang="en-US" sz="2000" b="1" dirty="0"/>
              <a:t>Asst. Prof. Dr. Jaafaru Sani Mohammed</a:t>
            </a:r>
          </a:p>
          <a:p>
            <a:pPr>
              <a:lnSpc>
                <a:spcPct val="100000"/>
              </a:lnSpc>
              <a:spcAft>
                <a:spcPts val="600"/>
              </a:spcAft>
            </a:pPr>
            <a:r>
              <a:rPr lang="en-US" sz="2000" dirty="0"/>
              <a:t>Clinical Pharmacology (MA 411)</a:t>
            </a:r>
          </a:p>
          <a:p>
            <a:pPr>
              <a:lnSpc>
                <a:spcPct val="100000"/>
              </a:lnSpc>
              <a:spcAft>
                <a:spcPts val="600"/>
              </a:spcAft>
            </a:pPr>
            <a:r>
              <a:rPr lang="en-US" sz="2000" dirty="0"/>
              <a:t>Fall Semester</a:t>
            </a:r>
          </a:p>
          <a:p>
            <a:pPr>
              <a:lnSpc>
                <a:spcPct val="100000"/>
              </a:lnSpc>
              <a:spcAft>
                <a:spcPts val="600"/>
              </a:spcAft>
            </a:pPr>
            <a:r>
              <a:rPr lang="en-US" sz="2000" dirty="0"/>
              <a:t>Week 3-2</a:t>
            </a:r>
          </a:p>
          <a:p>
            <a:pPr>
              <a:lnSpc>
                <a:spcPct val="100000"/>
              </a:lnSpc>
              <a:spcAft>
                <a:spcPts val="600"/>
              </a:spcAft>
            </a:pPr>
            <a:r>
              <a:rPr lang="en-US" sz="2000"/>
              <a:t>29/08/2024 </a:t>
            </a:r>
            <a:endParaRPr lang="en-US" sz="20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F97B-85AC-909A-9A9A-F076E2086EFE}"/>
              </a:ext>
            </a:extLst>
          </p:cNvPr>
          <p:cNvSpPr>
            <a:spLocks noGrp="1"/>
          </p:cNvSpPr>
          <p:nvPr>
            <p:ph type="title"/>
          </p:nvPr>
        </p:nvSpPr>
        <p:spPr>
          <a:xfrm>
            <a:off x="528320" y="433100"/>
            <a:ext cx="10058400" cy="643946"/>
          </a:xfrm>
        </p:spPr>
        <p:txBody>
          <a:bodyPr>
            <a:normAutofit/>
          </a:bodyPr>
          <a:lstStyle/>
          <a:p>
            <a:r>
              <a:rPr lang="en-US" sz="3200" b="1" dirty="0">
                <a:solidFill>
                  <a:srgbClr val="FF0000"/>
                </a:solidFill>
                <a:latin typeface="Corbel" panose="020B0503020204020204" pitchFamily="34" charset="0"/>
              </a:rPr>
              <a:t>Cont.</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FECF50C7-F2C3-53A2-7BAA-F3A94A7F3E5C}"/>
              </a:ext>
            </a:extLst>
          </p:cNvPr>
          <p:cNvSpPr>
            <a:spLocks noGrp="1"/>
          </p:cNvSpPr>
          <p:nvPr>
            <p:ph idx="1"/>
          </p:nvPr>
        </p:nvSpPr>
        <p:spPr>
          <a:xfrm>
            <a:off x="426720" y="1286540"/>
            <a:ext cx="11297920" cy="5114260"/>
          </a:xfrm>
        </p:spPr>
        <p:txBody>
          <a:bodyPr>
            <a:normAutofit/>
          </a:bodyPr>
          <a:lstStyle/>
          <a:p>
            <a:pPr algn="l">
              <a:buFont typeface="Courier New" panose="02070309020205020404" pitchFamily="49" charset="0"/>
              <a:buChar char="o"/>
            </a:pPr>
            <a:r>
              <a:rPr lang="en-US" sz="1800" b="1" i="0" dirty="0">
                <a:solidFill>
                  <a:srgbClr val="333333"/>
                </a:solidFill>
                <a:effectLst/>
                <a:latin typeface="Corbel" panose="020B0503020204020204" pitchFamily="34" charset="0"/>
                <a:ea typeface="Cambria" panose="02040503050406030204" pitchFamily="18" charset="0"/>
              </a:rPr>
              <a:t>B. Phase II Reactions</a:t>
            </a:r>
          </a:p>
          <a:p>
            <a:pPr algn="l">
              <a:buFont typeface="Courier New" panose="02070309020205020404" pitchFamily="49" charset="0"/>
              <a:buChar char="o"/>
            </a:pPr>
            <a:endParaRPr lang="en-US" sz="1800" b="1" i="0" dirty="0">
              <a:solidFill>
                <a:srgbClr val="333333"/>
              </a:solidFill>
              <a:effectLst/>
              <a:latin typeface="Corbel" panose="020B0503020204020204" pitchFamily="34" charset="0"/>
              <a:ea typeface="Cambria" panose="02040503050406030204" pitchFamily="18" charset="0"/>
            </a:endParaRPr>
          </a:p>
          <a:p>
            <a:pPr algn="l">
              <a:buFont typeface="Courier New" panose="02070309020205020404" pitchFamily="49" charset="0"/>
              <a:buChar char="o"/>
            </a:pPr>
            <a:r>
              <a:rPr lang="en-US" sz="1800" b="0" i="0" dirty="0">
                <a:solidFill>
                  <a:srgbClr val="343536"/>
                </a:solidFill>
                <a:effectLst/>
                <a:latin typeface="Corbel" panose="020B0503020204020204" pitchFamily="34" charset="0"/>
                <a:ea typeface="Cambria" panose="02040503050406030204" pitchFamily="18" charset="0"/>
              </a:rPr>
              <a:t>Phase II reactions are synthetic reactions that involve addition (conjugation) of subgroups to —OH, —NH</a:t>
            </a:r>
            <a:r>
              <a:rPr lang="en-US" sz="1800" b="0" i="0" baseline="-25000" dirty="0">
                <a:solidFill>
                  <a:srgbClr val="343536"/>
                </a:solidFill>
                <a:effectLst/>
                <a:latin typeface="Corbel" panose="020B0503020204020204" pitchFamily="34" charset="0"/>
                <a:ea typeface="Cambria" panose="02040503050406030204" pitchFamily="18" charset="0"/>
              </a:rPr>
              <a:t>2</a:t>
            </a:r>
            <a:r>
              <a:rPr lang="en-US" sz="1800" b="0" i="0" dirty="0">
                <a:solidFill>
                  <a:srgbClr val="343536"/>
                </a:solidFill>
                <a:effectLst/>
                <a:latin typeface="Corbel" panose="020B0503020204020204" pitchFamily="34" charset="0"/>
                <a:ea typeface="Cambria" panose="02040503050406030204" pitchFamily="18" charset="0"/>
              </a:rPr>
              <a:t>, and —SH functions on the drug molecule. </a:t>
            </a:r>
          </a:p>
          <a:p>
            <a:pPr algn="l">
              <a:buFont typeface="Courier New" panose="02070309020205020404" pitchFamily="49" charset="0"/>
              <a:buChar char="o"/>
            </a:pPr>
            <a:endParaRPr lang="en-US" sz="1800" dirty="0">
              <a:solidFill>
                <a:srgbClr val="343536"/>
              </a:solidFill>
              <a:latin typeface="Corbel" panose="020B0503020204020204" pitchFamily="34" charset="0"/>
              <a:ea typeface="Cambria" panose="02040503050406030204" pitchFamily="18" charset="0"/>
            </a:endParaRPr>
          </a:p>
          <a:p>
            <a:pPr algn="l">
              <a:buFont typeface="Courier New" panose="02070309020205020404" pitchFamily="49" charset="0"/>
              <a:buChar char="o"/>
            </a:pPr>
            <a:r>
              <a:rPr lang="en-US" sz="1800" b="0" i="0" dirty="0">
                <a:solidFill>
                  <a:srgbClr val="343536"/>
                </a:solidFill>
                <a:effectLst/>
                <a:latin typeface="Corbel" panose="020B0503020204020204" pitchFamily="34" charset="0"/>
                <a:ea typeface="Cambria" panose="02040503050406030204" pitchFamily="18" charset="0"/>
              </a:rPr>
              <a:t>The subgroups that are added include glucuronate, acetate, glutathione, glycine, sulfate, and methyl groups. </a:t>
            </a:r>
          </a:p>
          <a:p>
            <a:pPr algn="l">
              <a:buFont typeface="Courier New" panose="02070309020205020404" pitchFamily="49" charset="0"/>
              <a:buChar char="o"/>
            </a:pPr>
            <a:endParaRPr lang="en-US" sz="1800" dirty="0">
              <a:solidFill>
                <a:srgbClr val="343536"/>
              </a:solidFill>
              <a:latin typeface="Corbel" panose="020B0503020204020204" pitchFamily="34" charset="0"/>
              <a:ea typeface="Cambria" panose="02040503050406030204" pitchFamily="18" charset="0"/>
            </a:endParaRPr>
          </a:p>
          <a:p>
            <a:pPr algn="l">
              <a:buFont typeface="Courier New" panose="02070309020205020404" pitchFamily="49" charset="0"/>
              <a:buChar char="o"/>
            </a:pPr>
            <a:r>
              <a:rPr lang="en-US" sz="1800" b="0" i="0" dirty="0">
                <a:solidFill>
                  <a:srgbClr val="343536"/>
                </a:solidFill>
                <a:effectLst/>
                <a:latin typeface="Corbel" panose="020B0503020204020204" pitchFamily="34" charset="0"/>
                <a:ea typeface="Cambria" panose="02040503050406030204" pitchFamily="18" charset="0"/>
              </a:rPr>
              <a:t>Most of these groups are relatively polar and make the product </a:t>
            </a:r>
            <a:r>
              <a:rPr lang="en-US" sz="1800" b="0" i="1" dirty="0">
                <a:solidFill>
                  <a:srgbClr val="343536"/>
                </a:solidFill>
                <a:effectLst/>
                <a:latin typeface="Corbel" panose="020B0503020204020204" pitchFamily="34" charset="0"/>
                <a:ea typeface="Cambria" panose="02040503050406030204" pitchFamily="18" charset="0"/>
              </a:rPr>
              <a:t>less lipid-soluble</a:t>
            </a:r>
            <a:r>
              <a:rPr lang="en-US" sz="1800" b="0" i="0" dirty="0">
                <a:solidFill>
                  <a:srgbClr val="343536"/>
                </a:solidFill>
                <a:effectLst/>
                <a:latin typeface="Corbel" panose="020B0503020204020204" pitchFamily="34" charset="0"/>
                <a:ea typeface="Cambria" panose="02040503050406030204" pitchFamily="18" charset="0"/>
              </a:rPr>
              <a:t> than the original drug molecule. </a:t>
            </a:r>
          </a:p>
          <a:p>
            <a:pPr algn="l">
              <a:buFont typeface="Courier New" panose="02070309020205020404" pitchFamily="49" charset="0"/>
              <a:buChar char="o"/>
            </a:pPr>
            <a:endParaRPr lang="en-US" sz="1800" dirty="0">
              <a:solidFill>
                <a:srgbClr val="343536"/>
              </a:solidFill>
              <a:latin typeface="Corbel" panose="020B0503020204020204" pitchFamily="34" charset="0"/>
              <a:ea typeface="Cambria" panose="02040503050406030204" pitchFamily="18" charset="0"/>
            </a:endParaRPr>
          </a:p>
          <a:p>
            <a:pPr algn="l">
              <a:buFont typeface="Courier New" panose="02070309020205020404" pitchFamily="49" charset="0"/>
              <a:buChar char="o"/>
            </a:pPr>
            <a:r>
              <a:rPr lang="en-US" sz="1800" b="0" i="0" dirty="0">
                <a:solidFill>
                  <a:srgbClr val="343536"/>
                </a:solidFill>
                <a:effectLst/>
                <a:latin typeface="Corbel" panose="020B0503020204020204" pitchFamily="34" charset="0"/>
                <a:ea typeface="Cambria" panose="02040503050406030204" pitchFamily="18" charset="0"/>
              </a:rPr>
              <a:t>Like phase I enzymes, phase II enzymes are not very selective. Drugs that are metabolized by both routes may undergo phase II metabolism before or after phase I.</a:t>
            </a:r>
          </a:p>
          <a:p>
            <a:pPr>
              <a:buFont typeface="Courier New" panose="02070309020205020404" pitchFamily="49" charset="0"/>
              <a:buChar char="o"/>
            </a:pPr>
            <a:endParaRPr lang="en-NG" sz="1800" dirty="0">
              <a:latin typeface="Corbel" panose="020B0503020204020204" pitchFamily="34" charset="0"/>
            </a:endParaRPr>
          </a:p>
        </p:txBody>
      </p:sp>
    </p:spTree>
    <p:extLst>
      <p:ext uri="{BB962C8B-B14F-4D97-AF65-F5344CB8AC3E}">
        <p14:creationId xmlns:p14="http://schemas.microsoft.com/office/powerpoint/2010/main" val="366636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NG"/>
          </a:p>
        </p:txBody>
      </p:sp>
      <p:sp>
        <p:nvSpPr>
          <p:cNvPr id="14"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NG"/>
          </a:p>
        </p:txBody>
      </p:sp>
      <p:sp useBgFill="1">
        <p:nvSpPr>
          <p:cNvPr id="16" name="Rectangle 15">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B98EA1-5A12-B440-CCC4-9E3EFEE29E30}"/>
              </a:ext>
            </a:extLst>
          </p:cNvPr>
          <p:cNvPicPr>
            <a:picLocks noChangeAspect="1"/>
          </p:cNvPicPr>
          <p:nvPr/>
        </p:nvPicPr>
        <p:blipFill>
          <a:blip r:embed="rId2"/>
          <a:stretch>
            <a:fillRect/>
          </a:stretch>
        </p:blipFill>
        <p:spPr>
          <a:xfrm>
            <a:off x="1053453" y="794269"/>
            <a:ext cx="10085094" cy="5269462"/>
          </a:xfrm>
          <a:prstGeom prst="rect">
            <a:avLst/>
          </a:prstGeom>
        </p:spPr>
      </p:pic>
    </p:spTree>
    <p:extLst>
      <p:ext uri="{BB962C8B-B14F-4D97-AF65-F5344CB8AC3E}">
        <p14:creationId xmlns:p14="http://schemas.microsoft.com/office/powerpoint/2010/main" val="874733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rug Metabolism and Variability among Patients in Drug Response | NEJM">
            <a:extLst>
              <a:ext uri="{FF2B5EF4-FFF2-40B4-BE49-F238E27FC236}">
                <a16:creationId xmlns:a16="http://schemas.microsoft.com/office/drawing/2014/main" id="{94453709-EACA-FFD6-419C-1B7111762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5" r="2428"/>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C5CDE-7B1B-0226-B4E2-8D573BB6196F}"/>
              </a:ext>
            </a:extLst>
          </p:cNvPr>
          <p:cNvSpPr>
            <a:spLocks noGrp="1"/>
          </p:cNvSpPr>
          <p:nvPr>
            <p:ph type="title"/>
          </p:nvPr>
        </p:nvSpPr>
        <p:spPr>
          <a:xfrm>
            <a:off x="6888480" y="642594"/>
            <a:ext cx="4805680" cy="556286"/>
          </a:xfrm>
        </p:spPr>
        <p:txBody>
          <a:bodyPr>
            <a:normAutofit/>
          </a:bodyPr>
          <a:lstStyle/>
          <a:p>
            <a:r>
              <a:rPr lang="en-US" sz="3200" b="1" dirty="0">
                <a:solidFill>
                  <a:srgbClr val="FF0000"/>
                </a:solidFill>
                <a:latin typeface="Corbel" panose="020B0503020204020204" pitchFamily="34" charset="0"/>
              </a:rPr>
              <a:t>Site of drug metabolism</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7CAFC5CF-4B8F-E5C4-83AF-167077327F20}"/>
              </a:ext>
            </a:extLst>
          </p:cNvPr>
          <p:cNvSpPr>
            <a:spLocks noGrp="1"/>
          </p:cNvSpPr>
          <p:nvPr>
            <p:ph idx="1"/>
          </p:nvPr>
        </p:nvSpPr>
        <p:spPr>
          <a:xfrm>
            <a:off x="6767389" y="1337143"/>
            <a:ext cx="5018211" cy="4878263"/>
          </a:xfrm>
        </p:spPr>
        <p:txBody>
          <a:bodyPr>
            <a:noAutofit/>
          </a:bodyPr>
          <a:lstStyle/>
          <a:p>
            <a:pPr>
              <a:buFont typeface="Courier New" panose="02070309020205020404" pitchFamily="49" charset="0"/>
              <a:buChar char="o"/>
            </a:pPr>
            <a:r>
              <a:rPr lang="en-US" sz="2400" dirty="0">
                <a:latin typeface="Corbel" panose="020B0503020204020204" pitchFamily="34" charset="0"/>
                <a:ea typeface="Cambria" panose="02040503050406030204" pitchFamily="18" charset="0"/>
              </a:rPr>
              <a:t>The most important organ for drug metabolism is the liver. </a:t>
            </a:r>
          </a:p>
          <a:p>
            <a:pPr>
              <a:buFont typeface="Courier New" panose="02070309020205020404" pitchFamily="49" charset="0"/>
              <a:buChar char="o"/>
            </a:pPr>
            <a:endParaRPr lang="en-US" sz="2400" dirty="0">
              <a:latin typeface="Corbel" panose="020B0503020204020204" pitchFamily="34" charset="0"/>
              <a:ea typeface="Cambria" panose="02040503050406030204" pitchFamily="18" charset="0"/>
            </a:endParaRPr>
          </a:p>
          <a:p>
            <a:pPr>
              <a:buFont typeface="Courier New" panose="02070309020205020404" pitchFamily="49" charset="0"/>
              <a:buChar char="o"/>
            </a:pPr>
            <a:r>
              <a:rPr lang="en-US" sz="2400" dirty="0">
                <a:latin typeface="Corbel" panose="020B0503020204020204" pitchFamily="34" charset="0"/>
                <a:ea typeface="Cambria" panose="02040503050406030204" pitchFamily="18" charset="0"/>
              </a:rPr>
              <a:t>The kidneys play an important role in the metabolism of some drugs. </a:t>
            </a:r>
          </a:p>
          <a:p>
            <a:pPr>
              <a:buFont typeface="Courier New" panose="02070309020205020404" pitchFamily="49" charset="0"/>
              <a:buChar char="o"/>
            </a:pPr>
            <a:endParaRPr lang="en-US" sz="2400" dirty="0">
              <a:latin typeface="Corbel" panose="020B0503020204020204" pitchFamily="34" charset="0"/>
              <a:ea typeface="Cambria" panose="02040503050406030204" pitchFamily="18" charset="0"/>
            </a:endParaRPr>
          </a:p>
          <a:p>
            <a:pPr>
              <a:buFont typeface="Courier New" panose="02070309020205020404" pitchFamily="49" charset="0"/>
              <a:buChar char="o"/>
            </a:pPr>
            <a:r>
              <a:rPr lang="en-US" sz="2400" dirty="0">
                <a:latin typeface="Corbel" panose="020B0503020204020204" pitchFamily="34" charset="0"/>
                <a:ea typeface="Cambria" panose="02040503050406030204" pitchFamily="18" charset="0"/>
              </a:rPr>
              <a:t>A few drugs (</a:t>
            </a:r>
            <a:r>
              <a:rPr lang="en-US" sz="2400" dirty="0" err="1">
                <a:latin typeface="Corbel" panose="020B0503020204020204" pitchFamily="34" charset="0"/>
                <a:ea typeface="Cambria" panose="02040503050406030204" pitchFamily="18" charset="0"/>
              </a:rPr>
              <a:t>eg</a:t>
            </a:r>
            <a:r>
              <a:rPr lang="en-US" sz="2400" dirty="0">
                <a:latin typeface="Corbel" panose="020B0503020204020204" pitchFamily="34" charset="0"/>
                <a:ea typeface="Cambria" panose="02040503050406030204" pitchFamily="18" charset="0"/>
              </a:rPr>
              <a:t>, esters) are metabolized in many tissues (</a:t>
            </a:r>
            <a:r>
              <a:rPr lang="en-US" sz="2400" dirty="0" err="1">
                <a:latin typeface="Corbel" panose="020B0503020204020204" pitchFamily="34" charset="0"/>
                <a:ea typeface="Cambria" panose="02040503050406030204" pitchFamily="18" charset="0"/>
              </a:rPr>
              <a:t>eg</a:t>
            </a:r>
            <a:r>
              <a:rPr lang="en-US" sz="2400" dirty="0">
                <a:latin typeface="Corbel" panose="020B0503020204020204" pitchFamily="34" charset="0"/>
                <a:ea typeface="Cambria" panose="02040503050406030204" pitchFamily="18" charset="0"/>
              </a:rPr>
              <a:t>, liver, blood, intestinal wall) because of the wide distribution of their enzymes.</a:t>
            </a:r>
            <a:endParaRPr lang="en-NG" sz="2400" kern="0" dirty="0">
              <a:latin typeface="Corbel" panose="020B0503020204020204" pitchFamily="34" charset="0"/>
              <a:ea typeface="Cambria" panose="02040503050406030204" pitchFamily="18" charset="0"/>
            </a:endParaRPr>
          </a:p>
          <a:p>
            <a:pPr>
              <a:buFont typeface="Courier New" panose="02070309020205020404" pitchFamily="49" charset="0"/>
              <a:buChar char="o"/>
            </a:pPr>
            <a:endParaRPr lang="en-NG" sz="2400" dirty="0">
              <a:latin typeface="Corbel" panose="020B0503020204020204" pitchFamily="34" charset="0"/>
            </a:endParaRPr>
          </a:p>
        </p:txBody>
      </p:sp>
    </p:spTree>
    <p:extLst>
      <p:ext uri="{BB962C8B-B14F-4D97-AF65-F5344CB8AC3E}">
        <p14:creationId xmlns:p14="http://schemas.microsoft.com/office/powerpoint/2010/main" val="232271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5CDE-7B1B-0226-B4E2-8D573BB6196F}"/>
              </a:ext>
            </a:extLst>
          </p:cNvPr>
          <p:cNvSpPr>
            <a:spLocks noGrp="1"/>
          </p:cNvSpPr>
          <p:nvPr>
            <p:ph type="title"/>
          </p:nvPr>
        </p:nvSpPr>
        <p:spPr>
          <a:xfrm>
            <a:off x="680720" y="480034"/>
            <a:ext cx="10058400" cy="739166"/>
          </a:xfrm>
        </p:spPr>
        <p:txBody>
          <a:bodyPr>
            <a:normAutofit/>
          </a:bodyPr>
          <a:lstStyle/>
          <a:p>
            <a:r>
              <a:rPr lang="en-US" sz="3200" b="1" dirty="0">
                <a:solidFill>
                  <a:srgbClr val="FF0000"/>
                </a:solidFill>
                <a:latin typeface="Corbel" panose="020B0503020204020204" pitchFamily="34" charset="0"/>
              </a:rPr>
              <a:t>Site of drug metabolism</a:t>
            </a:r>
            <a:endParaRPr lang="en-NG" sz="3200" b="1" dirty="0">
              <a:solidFill>
                <a:srgbClr val="FF0000"/>
              </a:solidFill>
              <a:latin typeface="Corbel" panose="020B0503020204020204" pitchFamily="34" charset="0"/>
            </a:endParaRPr>
          </a:p>
        </p:txBody>
      </p:sp>
      <p:pic>
        <p:nvPicPr>
          <p:cNvPr id="5122" name="Picture 2" descr="Bioavailability and First Pass Metabolism - YouTube">
            <a:extLst>
              <a:ext uri="{FF2B5EF4-FFF2-40B4-BE49-F238E27FC236}">
                <a16:creationId xmlns:a16="http://schemas.microsoft.com/office/drawing/2014/main" id="{37396241-CAC7-1AA4-D12B-396EC0040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8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Regulation of CYP enzyme transcription by inflammatory processes in the...  | Download Scientific Diagram">
            <a:extLst>
              <a:ext uri="{FF2B5EF4-FFF2-40B4-BE49-F238E27FC236}">
                <a16:creationId xmlns:a16="http://schemas.microsoft.com/office/drawing/2014/main" id="{00BB51E6-9AD0-56A7-6E27-EE46059E8FB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9311" y="1242158"/>
            <a:ext cx="6005867" cy="4373683"/>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5EB0E-4CD0-B115-5825-DEF903D9B311}"/>
              </a:ext>
            </a:extLst>
          </p:cNvPr>
          <p:cNvSpPr>
            <a:spLocks noGrp="1"/>
          </p:cNvSpPr>
          <p:nvPr>
            <p:ph type="title"/>
          </p:nvPr>
        </p:nvSpPr>
        <p:spPr>
          <a:xfrm>
            <a:off x="1434384" y="393365"/>
            <a:ext cx="4472921" cy="585637"/>
          </a:xfrm>
        </p:spPr>
        <p:txBody>
          <a:bodyPr>
            <a:noAutofit/>
          </a:bodyPr>
          <a:lstStyle/>
          <a:p>
            <a:r>
              <a:rPr lang="en-US" sz="2000" b="1" kern="0" dirty="0">
                <a:solidFill>
                  <a:srgbClr val="FF0000"/>
                </a:solidFill>
                <a:latin typeface="Corbel" panose="020B0503020204020204" pitchFamily="34" charset="0"/>
              </a:rPr>
              <a:t>Determinants of Drug Metabolism</a:t>
            </a:r>
            <a:br>
              <a:rPr lang="en-NG" sz="2000" b="1" kern="0" dirty="0">
                <a:solidFill>
                  <a:srgbClr val="FF0000"/>
                </a:solidFill>
                <a:latin typeface="Corbel" panose="020B0503020204020204" pitchFamily="34" charset="0"/>
              </a:rPr>
            </a:br>
            <a:endParaRPr lang="en-NG" sz="2000"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61D06010-B425-807D-00F7-E91FE6B9DC90}"/>
              </a:ext>
            </a:extLst>
          </p:cNvPr>
          <p:cNvSpPr>
            <a:spLocks noGrp="1"/>
          </p:cNvSpPr>
          <p:nvPr>
            <p:ph idx="1"/>
          </p:nvPr>
        </p:nvSpPr>
        <p:spPr>
          <a:xfrm>
            <a:off x="6907818" y="835578"/>
            <a:ext cx="4769030" cy="5151120"/>
          </a:xfrm>
        </p:spPr>
        <p:txBody>
          <a:bodyPr>
            <a:noAutofit/>
          </a:bodyPr>
          <a:lstStyle/>
          <a:p>
            <a:pPr>
              <a:spcAft>
                <a:spcPts val="1200"/>
              </a:spcAft>
              <a:buFont typeface="Courier New" panose="02070309020205020404" pitchFamily="49" charset="0"/>
              <a:buChar char="o"/>
            </a:pPr>
            <a:r>
              <a:rPr lang="en-US" sz="1800" dirty="0">
                <a:latin typeface="Corbel" panose="020B0503020204020204" pitchFamily="34" charset="0"/>
                <a:ea typeface="Cambria" panose="02040503050406030204" pitchFamily="18" charset="0"/>
              </a:rPr>
              <a:t>The rate of biotransformation of a drug may vary markedly among different individuals. </a:t>
            </a:r>
          </a:p>
          <a:p>
            <a:pPr>
              <a:spcAft>
                <a:spcPts val="1200"/>
              </a:spcAft>
              <a:buFont typeface="Courier New" panose="02070309020205020404" pitchFamily="49" charset="0"/>
              <a:buChar char="o"/>
            </a:pPr>
            <a:r>
              <a:rPr lang="en-US" sz="1800" dirty="0">
                <a:latin typeface="Corbel" panose="020B0503020204020204" pitchFamily="34" charset="0"/>
                <a:ea typeface="Cambria" panose="02040503050406030204" pitchFamily="18" charset="0"/>
              </a:rPr>
              <a:t>Some of this variation is due to genetic factors, a variety of drugs may induce or inhibit drug-metabolizing enzymes to a larger extent.</a:t>
            </a:r>
          </a:p>
          <a:p>
            <a:pPr>
              <a:spcAft>
                <a:spcPts val="1200"/>
              </a:spcAft>
              <a:buFont typeface="Courier New" panose="02070309020205020404" pitchFamily="49" charset="0"/>
              <a:buChar char="o"/>
            </a:pPr>
            <a:r>
              <a:rPr lang="en-US" sz="1800" dirty="0">
                <a:latin typeface="Corbel" panose="020B0503020204020204" pitchFamily="34" charset="0"/>
                <a:ea typeface="Cambria" panose="02040503050406030204" pitchFamily="18" charset="0"/>
              </a:rPr>
              <a:t>Smoking is a common cause of enzyme induction in the liver and lung and may increase the metabolism of some drugs. </a:t>
            </a:r>
          </a:p>
          <a:p>
            <a:pPr>
              <a:spcAft>
                <a:spcPts val="1200"/>
              </a:spcAft>
              <a:buFont typeface="Courier New" panose="02070309020205020404" pitchFamily="49" charset="0"/>
              <a:buChar char="o"/>
            </a:pPr>
            <a:r>
              <a:rPr lang="en-US" sz="1800" dirty="0">
                <a:latin typeface="Corbel" panose="020B0503020204020204" pitchFamily="34" charset="0"/>
                <a:ea typeface="Cambria" panose="02040503050406030204" pitchFamily="18" charset="0"/>
              </a:rPr>
              <a:t>For a few drugs, age or disease-related differences in drug metabolism are significant. In humans, gender is important for only a few drugs. (First-pass metabolism of ethanol is greater in men than in women.) </a:t>
            </a:r>
          </a:p>
          <a:p>
            <a:pPr>
              <a:spcAft>
                <a:spcPts val="1200"/>
              </a:spcAft>
              <a:buFont typeface="Courier New" panose="02070309020205020404" pitchFamily="49" charset="0"/>
              <a:buChar char="o"/>
            </a:pPr>
            <a:endParaRPr lang="en-US" sz="1800" spc="10" dirty="0">
              <a:latin typeface="Corbel" panose="020B0503020204020204" pitchFamily="34" charset="0"/>
              <a:ea typeface="Cambria" panose="02040503050406030204" pitchFamily="18" charset="0"/>
            </a:endParaRPr>
          </a:p>
          <a:p>
            <a:pPr>
              <a:buFont typeface="Courier New" panose="02070309020205020404" pitchFamily="49" charset="0"/>
              <a:buChar char="o"/>
            </a:pPr>
            <a:endParaRPr lang="en-NG" sz="1800" dirty="0">
              <a:latin typeface="Corbel" panose="020B0503020204020204" pitchFamily="34" charset="0"/>
            </a:endParaRPr>
          </a:p>
        </p:txBody>
      </p:sp>
    </p:spTree>
    <p:extLst>
      <p:ext uri="{BB962C8B-B14F-4D97-AF65-F5344CB8AC3E}">
        <p14:creationId xmlns:p14="http://schemas.microsoft.com/office/powerpoint/2010/main" val="127790757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43FF-E062-66F1-4E82-6D76DE562704}"/>
              </a:ext>
            </a:extLst>
          </p:cNvPr>
          <p:cNvSpPr>
            <a:spLocks noGrp="1"/>
          </p:cNvSpPr>
          <p:nvPr>
            <p:ph type="title"/>
          </p:nvPr>
        </p:nvSpPr>
        <p:spPr>
          <a:xfrm>
            <a:off x="975360" y="469874"/>
            <a:ext cx="10058400" cy="525806"/>
          </a:xfrm>
        </p:spPr>
        <p:txBody>
          <a:bodyPr>
            <a:normAutofit fontScale="90000"/>
          </a:bodyPr>
          <a:lstStyle/>
          <a:p>
            <a:r>
              <a:rPr lang="en-US" sz="3200" b="1" dirty="0">
                <a:solidFill>
                  <a:srgbClr val="FF0000"/>
                </a:solidFill>
                <a:latin typeface="Corbel" panose="020B0503020204020204" pitchFamily="34" charset="0"/>
              </a:rPr>
              <a:t>Major Factors affecting Drug Metabolism</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6865E0E8-1664-724A-9173-C71BB52960DA}"/>
              </a:ext>
            </a:extLst>
          </p:cNvPr>
          <p:cNvSpPr>
            <a:spLocks noGrp="1"/>
          </p:cNvSpPr>
          <p:nvPr>
            <p:ph idx="1"/>
          </p:nvPr>
        </p:nvSpPr>
        <p:spPr>
          <a:xfrm>
            <a:off x="873760" y="995680"/>
            <a:ext cx="10607040" cy="4693920"/>
          </a:xfrm>
        </p:spPr>
        <p:txBody>
          <a:bodyPr>
            <a:noAutofit/>
          </a:bodyPr>
          <a:lstStyle/>
          <a:p>
            <a:pPr algn="just">
              <a:spcAft>
                <a:spcPts val="1200"/>
              </a:spcAft>
              <a:buFont typeface="Courier New" panose="02070309020205020404" pitchFamily="49" charset="0"/>
              <a:buChar char="o"/>
            </a:pPr>
            <a:r>
              <a:rPr lang="en-US" sz="2400" b="1" dirty="0">
                <a:latin typeface="Corbel" panose="020B0503020204020204" pitchFamily="34" charset="0"/>
                <a:ea typeface="Cambria" panose="02040503050406030204" pitchFamily="18" charset="0"/>
              </a:rPr>
              <a:t>A. Genetic Factors</a:t>
            </a:r>
          </a:p>
          <a:p>
            <a:pPr algn="just">
              <a:buFont typeface="Arial" panose="020B0604020202020204" pitchFamily="34" charset="0"/>
              <a:buChar char="•"/>
            </a:pPr>
            <a:r>
              <a:rPr lang="en-US" sz="2400" dirty="0">
                <a:latin typeface="Corbel" panose="020B0503020204020204" pitchFamily="34" charset="0"/>
                <a:ea typeface="Cambria" panose="02040503050406030204" pitchFamily="18" charset="0"/>
              </a:rPr>
              <a:t>Several drug-metabolizing systems have long been known to differ among families or populations in genetically determined ways.</a:t>
            </a:r>
          </a:p>
          <a:p>
            <a:pPr algn="just">
              <a:buFont typeface="Arial" panose="020B0604020202020204" pitchFamily="34" charset="0"/>
              <a:buChar char="•"/>
            </a:pPr>
            <a:endParaRPr lang="en-US" sz="2400"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400" dirty="0">
                <a:latin typeface="Corbel" panose="020B0503020204020204" pitchFamily="34" charset="0"/>
                <a:ea typeface="Cambria" panose="02040503050406030204" pitchFamily="18" charset="0"/>
              </a:rPr>
              <a:t>Because recent advances in genomic techniques are making it possible to screen for a huge variety of polymorphisms.</a:t>
            </a:r>
          </a:p>
          <a:p>
            <a:pPr algn="just">
              <a:buFont typeface="Arial" panose="020B0604020202020204" pitchFamily="34" charset="0"/>
              <a:buChar char="•"/>
            </a:pPr>
            <a:endParaRPr lang="en-US" sz="2400"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400" dirty="0">
                <a:latin typeface="Corbel" panose="020B0503020204020204" pitchFamily="34" charset="0"/>
                <a:ea typeface="Cambria" panose="02040503050406030204" pitchFamily="18" charset="0"/>
              </a:rPr>
              <a:t>It is expected that </a:t>
            </a:r>
            <a:r>
              <a:rPr lang="en-US" sz="2400" b="1" dirty="0">
                <a:latin typeface="Corbel" panose="020B0503020204020204" pitchFamily="34" charset="0"/>
                <a:ea typeface="Cambria" panose="02040503050406030204" pitchFamily="18" charset="0"/>
              </a:rPr>
              <a:t>pharmacogenomics</a:t>
            </a:r>
            <a:r>
              <a:rPr lang="en-US" sz="2400" dirty="0">
                <a:latin typeface="Corbel" panose="020B0503020204020204" pitchFamily="34" charset="0"/>
                <a:ea typeface="Cambria" panose="02040503050406030204" pitchFamily="18" charset="0"/>
              </a:rPr>
              <a:t> will become an important part of patient evaluation in the near future. </a:t>
            </a:r>
          </a:p>
          <a:p>
            <a:pPr algn="just">
              <a:buFont typeface="Arial" panose="020B0604020202020204" pitchFamily="34" charset="0"/>
              <a:buChar char="•"/>
            </a:pPr>
            <a:endParaRPr lang="en-US" sz="2400"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400" dirty="0">
                <a:latin typeface="Corbel" panose="020B0503020204020204" pitchFamily="34" charset="0"/>
                <a:ea typeface="Cambria" panose="02040503050406030204" pitchFamily="18" charset="0"/>
              </a:rPr>
              <a:t>The development would influence both drug choice and drug dosage</a:t>
            </a:r>
          </a:p>
          <a:p>
            <a:pPr algn="just"/>
            <a:endParaRPr lang="en-US" sz="2400" dirty="0">
              <a:latin typeface="Corbel" panose="020B0503020204020204" pitchFamily="34" charset="0"/>
              <a:ea typeface="Cambria" panose="02040503050406030204" pitchFamily="18" charset="0"/>
            </a:endParaRPr>
          </a:p>
          <a:p>
            <a:pPr algn="just"/>
            <a:endParaRPr lang="en-US" sz="2400" dirty="0">
              <a:latin typeface="Corbel" panose="020B0503020204020204" pitchFamily="34" charset="0"/>
              <a:ea typeface="Cambria" panose="02040503050406030204" pitchFamily="18" charset="0"/>
            </a:endParaRPr>
          </a:p>
          <a:p>
            <a:pPr marL="571500" indent="-571500" algn="just">
              <a:spcAft>
                <a:spcPts val="1200"/>
              </a:spcAft>
              <a:buFont typeface="Wingdings" panose="05000000000000000000" pitchFamily="2" charset="2"/>
              <a:buChar char="ü"/>
            </a:pPr>
            <a:endParaRPr lang="en-US" sz="2400" spc="10" dirty="0">
              <a:solidFill>
                <a:srgbClr val="000000"/>
              </a:solidFill>
              <a:latin typeface="Corbel" panose="020B0503020204020204" pitchFamily="34" charset="0"/>
              <a:ea typeface="Cambria" panose="02040503050406030204" pitchFamily="18" charset="0"/>
            </a:endParaRPr>
          </a:p>
          <a:p>
            <a:endParaRPr lang="en-NG" sz="2400" dirty="0">
              <a:latin typeface="Corbel" panose="020B0503020204020204" pitchFamily="34" charset="0"/>
            </a:endParaRPr>
          </a:p>
        </p:txBody>
      </p:sp>
    </p:spTree>
    <p:extLst>
      <p:ext uri="{BB962C8B-B14F-4D97-AF65-F5344CB8AC3E}">
        <p14:creationId xmlns:p14="http://schemas.microsoft.com/office/powerpoint/2010/main" val="416720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43FF-E062-66F1-4E82-6D76DE562704}"/>
              </a:ext>
            </a:extLst>
          </p:cNvPr>
          <p:cNvSpPr>
            <a:spLocks noGrp="1"/>
          </p:cNvSpPr>
          <p:nvPr>
            <p:ph type="title"/>
          </p:nvPr>
        </p:nvSpPr>
        <p:spPr>
          <a:xfrm>
            <a:off x="965200" y="459714"/>
            <a:ext cx="10058400" cy="525806"/>
          </a:xfrm>
        </p:spPr>
        <p:txBody>
          <a:bodyPr>
            <a:normAutofit fontScale="90000"/>
          </a:bodyPr>
          <a:lstStyle/>
          <a:p>
            <a:r>
              <a:rPr lang="en-US" sz="3200" b="1" dirty="0">
                <a:solidFill>
                  <a:srgbClr val="FF0000"/>
                </a:solidFill>
                <a:latin typeface="Corbel" panose="020B0503020204020204" pitchFamily="34" charset="0"/>
              </a:rPr>
              <a:t>Cont.</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6865E0E8-1664-724A-9173-C71BB52960DA}"/>
              </a:ext>
            </a:extLst>
          </p:cNvPr>
          <p:cNvSpPr>
            <a:spLocks noGrp="1"/>
          </p:cNvSpPr>
          <p:nvPr>
            <p:ph idx="1"/>
          </p:nvPr>
        </p:nvSpPr>
        <p:spPr>
          <a:xfrm>
            <a:off x="568960" y="985520"/>
            <a:ext cx="10657840" cy="4784344"/>
          </a:xfrm>
        </p:spPr>
        <p:txBody>
          <a:bodyPr>
            <a:noAutofit/>
          </a:bodyPr>
          <a:lstStyle/>
          <a:p>
            <a:pPr algn="just">
              <a:buFont typeface="Courier New" panose="02070309020205020404" pitchFamily="49" charset="0"/>
              <a:buChar char="o"/>
            </a:pPr>
            <a:r>
              <a:rPr lang="en-US" sz="2000" b="1" dirty="0">
                <a:latin typeface="Corbel" panose="020B0503020204020204" pitchFamily="34" charset="0"/>
                <a:ea typeface="Cambria" panose="02040503050406030204" pitchFamily="18" charset="0"/>
              </a:rPr>
              <a:t>B. Effects of Other Drugs</a:t>
            </a:r>
          </a:p>
          <a:p>
            <a:pPr algn="just"/>
            <a:endParaRPr lang="en-US" sz="2000" b="1"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000" dirty="0">
                <a:latin typeface="Corbel" panose="020B0503020204020204" pitchFamily="34" charset="0"/>
                <a:ea typeface="Cambria" panose="02040503050406030204" pitchFamily="18" charset="0"/>
              </a:rPr>
              <a:t>Coadministration of certain agents may alter the disposition of many drugs (Drug-Drug interaction). </a:t>
            </a:r>
          </a:p>
          <a:p>
            <a:pPr algn="just">
              <a:buFont typeface="Arial" panose="020B0604020202020204" pitchFamily="34" charset="0"/>
              <a:buChar char="•"/>
            </a:pPr>
            <a:endParaRPr lang="en-US" sz="2000"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000" dirty="0">
                <a:latin typeface="Corbel" panose="020B0503020204020204" pitchFamily="34" charset="0"/>
                <a:ea typeface="Cambria" panose="02040503050406030204" pitchFamily="18" charset="0"/>
              </a:rPr>
              <a:t>This could be done through the following mechanisms:</a:t>
            </a:r>
          </a:p>
          <a:p>
            <a:pPr algn="just"/>
            <a:endParaRPr lang="en-US" sz="2000" dirty="0">
              <a:latin typeface="Corbel" panose="020B0503020204020204" pitchFamily="34" charset="0"/>
              <a:ea typeface="Cambria" panose="02040503050406030204" pitchFamily="18" charset="0"/>
            </a:endParaRPr>
          </a:p>
          <a:p>
            <a:pPr algn="just">
              <a:buFont typeface="Wingdings" panose="05000000000000000000" pitchFamily="2" charset="2"/>
              <a:buChar char="§"/>
            </a:pPr>
            <a:r>
              <a:rPr lang="en-US" sz="2000" b="1" dirty="0">
                <a:latin typeface="Corbel" panose="020B0503020204020204" pitchFamily="34" charset="0"/>
                <a:ea typeface="Cambria" panose="02040503050406030204" pitchFamily="18" charset="0"/>
              </a:rPr>
              <a:t>Enzyme induction: </a:t>
            </a:r>
          </a:p>
          <a:p>
            <a:pPr algn="just">
              <a:buFont typeface="Wingdings" panose="05000000000000000000" pitchFamily="2" charset="2"/>
              <a:buChar char="§"/>
            </a:pPr>
            <a:r>
              <a:rPr lang="en-US" sz="2000" dirty="0">
                <a:latin typeface="Corbel" panose="020B0503020204020204" pitchFamily="34" charset="0"/>
                <a:ea typeface="Cambria" panose="02040503050406030204" pitchFamily="18" charset="0"/>
              </a:rPr>
              <a:t>Induction (increased rate of drug metabolism) results from increased synthesis of CYP450 enzymes in the liver as well as the cofactor, heme. </a:t>
            </a:r>
          </a:p>
          <a:p>
            <a:pPr algn="just">
              <a:buFont typeface="Wingdings" panose="05000000000000000000" pitchFamily="2" charset="2"/>
              <a:buChar char="§"/>
            </a:pPr>
            <a:endParaRPr lang="en-US" sz="2000" dirty="0">
              <a:latin typeface="Corbel" panose="020B0503020204020204" pitchFamily="34" charset="0"/>
              <a:ea typeface="Cambria" panose="02040503050406030204" pitchFamily="18" charset="0"/>
            </a:endParaRPr>
          </a:p>
          <a:p>
            <a:pPr algn="just">
              <a:buFont typeface="Wingdings" panose="05000000000000000000" pitchFamily="2" charset="2"/>
              <a:buChar char="§"/>
            </a:pPr>
            <a:r>
              <a:rPr lang="en-US" sz="2000" dirty="0">
                <a:latin typeface="Corbel" panose="020B0503020204020204" pitchFamily="34" charset="0"/>
                <a:ea typeface="Cambria" panose="02040503050406030204" pitchFamily="18" charset="0"/>
              </a:rPr>
              <a:t>Several cytoplasmic drug receptors have been identified that result in activation of the genes for P450 isoforms. </a:t>
            </a:r>
          </a:p>
          <a:p>
            <a:pPr algn="just"/>
            <a:endParaRPr lang="en-US" sz="2000" dirty="0">
              <a:latin typeface="Corbel" panose="020B0503020204020204" pitchFamily="34" charset="0"/>
              <a:ea typeface="Cambria" panose="02040503050406030204" pitchFamily="18" charset="0"/>
            </a:endParaRPr>
          </a:p>
          <a:p>
            <a:pPr marL="571500" indent="-571500" algn="just">
              <a:spcAft>
                <a:spcPts val="1200"/>
              </a:spcAft>
              <a:buFont typeface="Wingdings" panose="05000000000000000000" pitchFamily="2" charset="2"/>
              <a:buChar char="ü"/>
            </a:pPr>
            <a:endParaRPr lang="en-US" sz="2000" spc="10" dirty="0">
              <a:solidFill>
                <a:srgbClr val="000000"/>
              </a:solidFill>
              <a:latin typeface="Corbel" panose="020B0503020204020204" pitchFamily="34" charset="0"/>
              <a:ea typeface="Cambria" panose="02040503050406030204" pitchFamily="18" charset="0"/>
            </a:endParaRPr>
          </a:p>
        </p:txBody>
      </p:sp>
    </p:spTree>
    <p:extLst>
      <p:ext uri="{BB962C8B-B14F-4D97-AF65-F5344CB8AC3E}">
        <p14:creationId xmlns:p14="http://schemas.microsoft.com/office/powerpoint/2010/main" val="9415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43FF-E062-66F1-4E82-6D76DE562704}"/>
              </a:ext>
            </a:extLst>
          </p:cNvPr>
          <p:cNvSpPr>
            <a:spLocks noGrp="1"/>
          </p:cNvSpPr>
          <p:nvPr>
            <p:ph type="title"/>
          </p:nvPr>
        </p:nvSpPr>
        <p:spPr>
          <a:xfrm>
            <a:off x="6579450" y="727627"/>
            <a:ext cx="4957553" cy="674453"/>
          </a:xfrm>
        </p:spPr>
        <p:txBody>
          <a:bodyPr>
            <a:normAutofit/>
          </a:bodyPr>
          <a:lstStyle/>
          <a:p>
            <a:r>
              <a:rPr lang="en-US" sz="3200" b="1" dirty="0">
                <a:solidFill>
                  <a:srgbClr val="FF0000"/>
                </a:solidFill>
                <a:latin typeface="Corbel" panose="020B0503020204020204" pitchFamily="34" charset="0"/>
              </a:rPr>
              <a:t>Cont.</a:t>
            </a:r>
            <a:endParaRPr lang="en-NG" sz="3200" b="1" dirty="0">
              <a:solidFill>
                <a:srgbClr val="FF0000"/>
              </a:solidFill>
              <a:latin typeface="Corbel" panose="020B0503020204020204" pitchFamily="34" charset="0"/>
            </a:endParaRPr>
          </a:p>
        </p:txBody>
      </p:sp>
      <p:sp>
        <p:nvSpPr>
          <p:cNvPr id="12" name="Rectangle 11">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NG"/>
          </a:p>
        </p:txBody>
      </p:sp>
      <p:sp>
        <p:nvSpPr>
          <p:cNvPr id="14" name="Rectangle 13">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NG"/>
          </a:p>
        </p:txBody>
      </p:sp>
      <p:pic>
        <p:nvPicPr>
          <p:cNvPr id="7" name="Picture 6">
            <a:extLst>
              <a:ext uri="{FF2B5EF4-FFF2-40B4-BE49-F238E27FC236}">
                <a16:creationId xmlns:a16="http://schemas.microsoft.com/office/drawing/2014/main" id="{C044380E-4D72-8DCE-13E6-D603F6810C99}"/>
              </a:ext>
            </a:extLst>
          </p:cNvPr>
          <p:cNvPicPr>
            <a:picLocks noChangeAspect="1"/>
          </p:cNvPicPr>
          <p:nvPr/>
        </p:nvPicPr>
        <p:blipFill>
          <a:blip r:embed="rId2"/>
          <a:stretch>
            <a:fillRect/>
          </a:stretch>
        </p:blipFill>
        <p:spPr>
          <a:xfrm>
            <a:off x="1205256" y="1953727"/>
            <a:ext cx="4414438" cy="2968710"/>
          </a:xfrm>
          <a:prstGeom prst="rect">
            <a:avLst/>
          </a:prstGeom>
        </p:spPr>
      </p:pic>
      <p:sp>
        <p:nvSpPr>
          <p:cNvPr id="3" name="Content Placeholder 2">
            <a:extLst>
              <a:ext uri="{FF2B5EF4-FFF2-40B4-BE49-F238E27FC236}">
                <a16:creationId xmlns:a16="http://schemas.microsoft.com/office/drawing/2014/main" id="{6865E0E8-1664-724A-9173-C71BB52960DA}"/>
              </a:ext>
            </a:extLst>
          </p:cNvPr>
          <p:cNvSpPr>
            <a:spLocks noGrp="1"/>
          </p:cNvSpPr>
          <p:nvPr>
            <p:ph idx="1"/>
          </p:nvPr>
        </p:nvSpPr>
        <p:spPr>
          <a:xfrm>
            <a:off x="6252381" y="1432696"/>
            <a:ext cx="5505507" cy="4704080"/>
          </a:xfrm>
        </p:spPr>
        <p:txBody>
          <a:bodyPr>
            <a:normAutofit/>
          </a:bodyPr>
          <a:lstStyle/>
          <a:p>
            <a:pPr>
              <a:buFont typeface="Courier New" panose="02070309020205020404" pitchFamily="49" charset="0"/>
              <a:buChar char="o"/>
            </a:pPr>
            <a:r>
              <a:rPr lang="en-US" sz="2000" dirty="0">
                <a:latin typeface="Corbel" panose="020B0503020204020204" pitchFamily="34" charset="0"/>
                <a:ea typeface="Cambria" panose="02040503050406030204" pitchFamily="18" charset="0"/>
              </a:rPr>
              <a:t>Drugs and other xenobiotics that increase enzyme activity are known as inducers. </a:t>
            </a:r>
          </a:p>
          <a:p>
            <a:pPr marL="571500" indent="-571500">
              <a:buFont typeface="Wingdings" panose="05000000000000000000" pitchFamily="2" charset="2"/>
              <a:buChar char="§"/>
            </a:pPr>
            <a:endParaRPr lang="en-US" sz="2000" dirty="0">
              <a:latin typeface="Corbel" panose="020B0503020204020204" pitchFamily="34" charset="0"/>
              <a:ea typeface="Cambria" panose="02040503050406030204" pitchFamily="18" charset="0"/>
            </a:endParaRPr>
          </a:p>
          <a:p>
            <a:pPr>
              <a:buFont typeface="Courier New" panose="02070309020205020404" pitchFamily="49" charset="0"/>
              <a:buChar char="o"/>
            </a:pPr>
            <a:r>
              <a:rPr lang="en-US" sz="2000" dirty="0">
                <a:latin typeface="Corbel" panose="020B0503020204020204" pitchFamily="34" charset="0"/>
                <a:ea typeface="Cambria" panose="02040503050406030204" pitchFamily="18" charset="0"/>
              </a:rPr>
              <a:t>Several days are usually required to reach maximum induction; a similar amount of time is required to regress after withdrawal of the inducer.</a:t>
            </a:r>
          </a:p>
          <a:p>
            <a:pPr marL="571500" indent="-571500">
              <a:buFont typeface="Wingdings" panose="05000000000000000000" pitchFamily="2" charset="2"/>
              <a:buChar char="§"/>
            </a:pPr>
            <a:endParaRPr lang="en-US" sz="2000" dirty="0">
              <a:latin typeface="Corbel" panose="020B0503020204020204" pitchFamily="34" charset="0"/>
              <a:ea typeface="Cambria" panose="02040503050406030204" pitchFamily="18" charset="0"/>
            </a:endParaRPr>
          </a:p>
          <a:p>
            <a:pPr>
              <a:buFont typeface="Courier New" panose="02070309020205020404" pitchFamily="49" charset="0"/>
              <a:buChar char="o"/>
            </a:pPr>
            <a:r>
              <a:rPr lang="en-US" sz="2000" dirty="0">
                <a:latin typeface="Corbel" panose="020B0503020204020204" pitchFamily="34" charset="0"/>
                <a:ea typeface="Cambria" panose="02040503050406030204" pitchFamily="18" charset="0"/>
              </a:rPr>
              <a:t>The most common strong inducers of drug metabolism are carbamazepine, phenobarbital, phenytoin, and rifampin. </a:t>
            </a:r>
          </a:p>
          <a:p>
            <a:endParaRPr lang="en-US" sz="2000" dirty="0">
              <a:latin typeface="Corbel" panose="020B0503020204020204" pitchFamily="34" charset="0"/>
              <a:ea typeface="Cambria" panose="02040503050406030204" pitchFamily="18" charset="0"/>
            </a:endParaRPr>
          </a:p>
          <a:p>
            <a:pPr>
              <a:spcAft>
                <a:spcPts val="1200"/>
              </a:spcAft>
            </a:pPr>
            <a:endParaRPr lang="en-US" sz="2000" spc="10" dirty="0">
              <a:latin typeface="Corbel" panose="020B0503020204020204" pitchFamily="34" charset="0"/>
              <a:ea typeface="Cambria" panose="02040503050406030204" pitchFamily="18" charset="0"/>
            </a:endParaRPr>
          </a:p>
        </p:txBody>
      </p:sp>
    </p:spTree>
    <p:extLst>
      <p:ext uri="{BB962C8B-B14F-4D97-AF65-F5344CB8AC3E}">
        <p14:creationId xmlns:p14="http://schemas.microsoft.com/office/powerpoint/2010/main" val="297615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2370-99AE-407C-7EE4-F5FF38AAA48A}"/>
              </a:ext>
            </a:extLst>
          </p:cNvPr>
          <p:cNvSpPr>
            <a:spLocks noGrp="1"/>
          </p:cNvSpPr>
          <p:nvPr>
            <p:ph type="title"/>
          </p:nvPr>
        </p:nvSpPr>
        <p:spPr>
          <a:xfrm>
            <a:off x="1066800" y="642594"/>
            <a:ext cx="10058400" cy="475006"/>
          </a:xfrm>
        </p:spPr>
        <p:txBody>
          <a:bodyPr>
            <a:noAutofit/>
          </a:bodyPr>
          <a:lstStyle/>
          <a:p>
            <a:r>
              <a:rPr lang="en-US" sz="3200" b="1" dirty="0">
                <a:solidFill>
                  <a:srgbClr val="FF0000"/>
                </a:solidFill>
                <a:latin typeface="Corbel" panose="020B0503020204020204" pitchFamily="34" charset="0"/>
              </a:rPr>
              <a:t>Cont.</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E3495230-7658-BFFD-1820-A2FD5C32921F}"/>
              </a:ext>
            </a:extLst>
          </p:cNvPr>
          <p:cNvSpPr>
            <a:spLocks noGrp="1"/>
          </p:cNvSpPr>
          <p:nvPr>
            <p:ph idx="1"/>
          </p:nvPr>
        </p:nvSpPr>
        <p:spPr>
          <a:xfrm>
            <a:off x="853440" y="1229360"/>
            <a:ext cx="10271760" cy="4124452"/>
          </a:xfrm>
        </p:spPr>
        <p:txBody>
          <a:bodyPr>
            <a:noAutofit/>
          </a:bodyPr>
          <a:lstStyle/>
          <a:p>
            <a:pPr>
              <a:buFont typeface="Courier New" panose="02070309020205020404" pitchFamily="49" charset="0"/>
              <a:buChar char="o"/>
            </a:pPr>
            <a:r>
              <a:rPr lang="en-US" sz="2000" b="1" dirty="0">
                <a:latin typeface="Corbel" panose="020B0503020204020204" pitchFamily="34" charset="0"/>
                <a:ea typeface="Cambria" panose="02040503050406030204" pitchFamily="18" charset="0"/>
              </a:rPr>
              <a:t> 2. Enzyme inhibition</a:t>
            </a:r>
          </a:p>
          <a:p>
            <a:endParaRPr lang="en-US" sz="2000" b="1"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000" dirty="0">
                <a:latin typeface="Corbel" panose="020B0503020204020204" pitchFamily="34" charset="0"/>
                <a:ea typeface="Cambria" panose="02040503050406030204" pitchFamily="18" charset="0"/>
              </a:rPr>
              <a:t>The inhibitors of drug metabolism involved in serious drug interactions are furanocoumarins (in grapefruit juice), azole (antifungals), and ritonavir (HIV protease inhibitor). </a:t>
            </a:r>
          </a:p>
          <a:p>
            <a:pPr marL="571500" indent="-571500" algn="just">
              <a:buFont typeface="Wingdings" panose="05000000000000000000" pitchFamily="2" charset="2"/>
              <a:buChar char="§"/>
            </a:pPr>
            <a:endParaRPr lang="en-US" sz="2000" b="1"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000" b="1" dirty="0">
                <a:latin typeface="Corbel" panose="020B0503020204020204" pitchFamily="34" charset="0"/>
                <a:ea typeface="Cambria" panose="02040503050406030204" pitchFamily="18" charset="0"/>
              </a:rPr>
              <a:t>Suicide inhibitors</a:t>
            </a:r>
            <a:r>
              <a:rPr lang="en-US" sz="2000" dirty="0">
                <a:latin typeface="Corbel" panose="020B0503020204020204" pitchFamily="34" charset="0"/>
                <a:ea typeface="Cambria" panose="02040503050406030204" pitchFamily="18" charset="0"/>
              </a:rPr>
              <a:t> are drugs that are metabolized to products that irreversibly inhibit the metabolizing enzyme, they include ethinyl estradiol, norethindrone, spironolactone, etc. </a:t>
            </a:r>
          </a:p>
          <a:p>
            <a:pPr marL="571500" indent="-571500" algn="just">
              <a:buFont typeface="Wingdings" panose="05000000000000000000" pitchFamily="2" charset="2"/>
              <a:buChar char="§"/>
            </a:pPr>
            <a:endParaRPr lang="en-US" sz="2000" dirty="0">
              <a:latin typeface="Corbel" panose="020B0503020204020204" pitchFamily="34" charset="0"/>
              <a:ea typeface="Cambria" panose="02040503050406030204" pitchFamily="18" charset="0"/>
            </a:endParaRPr>
          </a:p>
          <a:p>
            <a:pPr algn="just">
              <a:buFont typeface="Arial" panose="020B0604020202020204" pitchFamily="34" charset="0"/>
              <a:buChar char="•"/>
            </a:pPr>
            <a:r>
              <a:rPr lang="en-US" sz="2000" dirty="0">
                <a:latin typeface="Corbel" panose="020B0503020204020204" pitchFamily="34" charset="0"/>
                <a:ea typeface="Cambria" panose="02040503050406030204" pitchFamily="18" charset="0"/>
              </a:rPr>
              <a:t>Metabolism may also be decreased by pharmacodynamic factors such as a reduction in blood flow to the metabolizing organ.</a:t>
            </a:r>
          </a:p>
          <a:p>
            <a:pPr marL="571500" indent="-571500" algn="just">
              <a:spcAft>
                <a:spcPts val="1200"/>
              </a:spcAft>
              <a:buFont typeface="Wingdings" panose="05000000000000000000" pitchFamily="2" charset="2"/>
              <a:buChar char="ü"/>
            </a:pPr>
            <a:endParaRPr lang="en-US" sz="2000" spc="10" dirty="0">
              <a:solidFill>
                <a:srgbClr val="000000"/>
              </a:solidFill>
              <a:latin typeface="Corbel" panose="020B0503020204020204" pitchFamily="34" charset="0"/>
              <a:ea typeface="Cambria" panose="02040503050406030204" pitchFamily="18" charset="0"/>
            </a:endParaRPr>
          </a:p>
          <a:p>
            <a:endParaRPr lang="en-NG" sz="2000" dirty="0">
              <a:latin typeface="Corbel" panose="020B0503020204020204" pitchFamily="34" charset="0"/>
            </a:endParaRPr>
          </a:p>
        </p:txBody>
      </p:sp>
    </p:spTree>
    <p:extLst>
      <p:ext uri="{BB962C8B-B14F-4D97-AF65-F5344CB8AC3E}">
        <p14:creationId xmlns:p14="http://schemas.microsoft.com/office/powerpoint/2010/main" val="3906352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2370-99AE-407C-7EE4-F5FF38AAA48A}"/>
              </a:ext>
            </a:extLst>
          </p:cNvPr>
          <p:cNvSpPr>
            <a:spLocks noGrp="1"/>
          </p:cNvSpPr>
          <p:nvPr>
            <p:ph type="title"/>
          </p:nvPr>
        </p:nvSpPr>
        <p:spPr>
          <a:xfrm>
            <a:off x="1066800" y="642594"/>
            <a:ext cx="10058400" cy="535966"/>
          </a:xfrm>
        </p:spPr>
        <p:txBody>
          <a:bodyPr>
            <a:normAutofit/>
          </a:bodyPr>
          <a:lstStyle/>
          <a:p>
            <a:r>
              <a:rPr lang="en-US" sz="3200" b="1" dirty="0">
                <a:solidFill>
                  <a:srgbClr val="FF0000"/>
                </a:solidFill>
                <a:latin typeface="Corbel" panose="020B0503020204020204" pitchFamily="34" charset="0"/>
              </a:rPr>
              <a:t>Cont.</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E3495230-7658-BFFD-1820-A2FD5C32921F}"/>
              </a:ext>
            </a:extLst>
          </p:cNvPr>
          <p:cNvSpPr>
            <a:spLocks noGrp="1"/>
          </p:cNvSpPr>
          <p:nvPr>
            <p:ph idx="1"/>
          </p:nvPr>
        </p:nvSpPr>
        <p:spPr>
          <a:xfrm>
            <a:off x="660400" y="1452880"/>
            <a:ext cx="10932160" cy="4762526"/>
          </a:xfrm>
        </p:spPr>
        <p:txBody>
          <a:bodyPr>
            <a:normAutofit/>
          </a:bodyPr>
          <a:lstStyle/>
          <a:p>
            <a:pPr algn="just">
              <a:buFont typeface="Courier New" panose="02070309020205020404" pitchFamily="49" charset="0"/>
              <a:buChar char="o"/>
            </a:pPr>
            <a:r>
              <a:rPr lang="en-US" sz="2000" b="1" dirty="0">
                <a:latin typeface="Corbel" panose="020B0503020204020204" pitchFamily="34" charset="0"/>
              </a:rPr>
              <a:t>3. Inhibitors of intestinal P-glycoprotein</a:t>
            </a:r>
          </a:p>
          <a:p>
            <a:pPr algn="just"/>
            <a:endParaRPr lang="en-US" sz="2000" b="1" dirty="0">
              <a:latin typeface="Corbel" panose="020B0503020204020204" pitchFamily="34" charset="0"/>
            </a:endParaRPr>
          </a:p>
          <a:p>
            <a:pPr algn="just">
              <a:buFont typeface="Arial" panose="020B0604020202020204" pitchFamily="34" charset="0"/>
              <a:buChar char="•"/>
            </a:pPr>
            <a:r>
              <a:rPr lang="en-US" sz="2000" dirty="0">
                <a:latin typeface="Corbel" panose="020B0503020204020204" pitchFamily="34" charset="0"/>
              </a:rPr>
              <a:t>P-glycoprotein (P-</a:t>
            </a:r>
            <a:r>
              <a:rPr lang="en-US" sz="2000" dirty="0" err="1">
                <a:latin typeface="Corbel" panose="020B0503020204020204" pitchFamily="34" charset="0"/>
              </a:rPr>
              <a:t>gp</a:t>
            </a:r>
            <a:r>
              <a:rPr lang="en-US" sz="2000" dirty="0">
                <a:latin typeface="Corbel" panose="020B0503020204020204" pitchFamily="34" charset="0"/>
              </a:rPr>
              <a:t>), is an important modulator of intestinal drug transport.</a:t>
            </a:r>
          </a:p>
          <a:p>
            <a:pPr marL="571500" indent="-571500" algn="just">
              <a:buFont typeface="Wingdings" panose="05000000000000000000" pitchFamily="2" charset="2"/>
              <a:buChar char="§"/>
            </a:pPr>
            <a:endParaRPr lang="en-US" sz="2000" dirty="0">
              <a:latin typeface="Corbel" panose="020B0503020204020204" pitchFamily="34" charset="0"/>
            </a:endParaRPr>
          </a:p>
          <a:p>
            <a:pPr algn="just">
              <a:buFont typeface="Arial" panose="020B0604020202020204" pitchFamily="34" charset="0"/>
              <a:buChar char="•"/>
            </a:pPr>
            <a:r>
              <a:rPr lang="en-US" sz="2000" dirty="0">
                <a:latin typeface="Corbel" panose="020B0503020204020204" pitchFamily="34" charset="0"/>
              </a:rPr>
              <a:t>Its functions are to expel drugs from the intestinal mucosa into the lumen, thus contributing to pre-systemic (first pass) elimination. </a:t>
            </a:r>
          </a:p>
          <a:p>
            <a:pPr marL="571500" indent="-571500" algn="just">
              <a:buFont typeface="Wingdings" panose="05000000000000000000" pitchFamily="2" charset="2"/>
              <a:buChar char="§"/>
            </a:pPr>
            <a:endParaRPr lang="en-US" sz="2000" dirty="0">
              <a:latin typeface="Corbel" panose="020B0503020204020204" pitchFamily="34" charset="0"/>
            </a:endParaRPr>
          </a:p>
          <a:p>
            <a:pPr algn="just">
              <a:buFont typeface="Arial" panose="020B0604020202020204" pitchFamily="34" charset="0"/>
              <a:buChar char="•"/>
            </a:pPr>
            <a:r>
              <a:rPr lang="en-US" sz="2000" dirty="0">
                <a:latin typeface="Corbel" panose="020B0503020204020204" pitchFamily="34" charset="0"/>
              </a:rPr>
              <a:t>They are found in the BBB and in drug-resistant cancer cells. Their inhibitors include mibefradil (a calcium channel blocker), &amp; furanocoumarin. </a:t>
            </a:r>
          </a:p>
          <a:p>
            <a:pPr marL="571500" indent="-571500" algn="just">
              <a:buFont typeface="Wingdings" panose="05000000000000000000" pitchFamily="2" charset="2"/>
              <a:buChar char="§"/>
            </a:pPr>
            <a:endParaRPr lang="en-US" sz="2000" dirty="0">
              <a:latin typeface="Corbel" panose="020B0503020204020204" pitchFamily="34" charset="0"/>
            </a:endParaRPr>
          </a:p>
          <a:p>
            <a:pPr algn="just">
              <a:buFont typeface="Arial" panose="020B0604020202020204" pitchFamily="34" charset="0"/>
              <a:buChar char="•"/>
            </a:pPr>
            <a:r>
              <a:rPr lang="en-US" sz="2000" dirty="0">
                <a:latin typeface="Corbel" panose="020B0503020204020204" pitchFamily="34" charset="0"/>
              </a:rPr>
              <a:t>The Important drugs that are normally expelled by P-</a:t>
            </a:r>
            <a:r>
              <a:rPr lang="en-US" sz="2000" dirty="0" err="1">
                <a:latin typeface="Corbel" panose="020B0503020204020204" pitchFamily="34" charset="0"/>
              </a:rPr>
              <a:t>gp</a:t>
            </a:r>
            <a:r>
              <a:rPr lang="en-US" sz="2000" dirty="0">
                <a:latin typeface="Corbel" panose="020B0503020204020204" pitchFamily="34" charset="0"/>
              </a:rPr>
              <a:t> include digoxin, cyclosporine and saquinavir.</a:t>
            </a:r>
          </a:p>
        </p:txBody>
      </p:sp>
    </p:spTree>
    <p:extLst>
      <p:ext uri="{BB962C8B-B14F-4D97-AF65-F5344CB8AC3E}">
        <p14:creationId xmlns:p14="http://schemas.microsoft.com/office/powerpoint/2010/main" val="16942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ow to Write an Outline in 5 Steps, with Examples | Grammarly">
            <a:extLst>
              <a:ext uri="{FF2B5EF4-FFF2-40B4-BE49-F238E27FC236}">
                <a16:creationId xmlns:a16="http://schemas.microsoft.com/office/drawing/2014/main" id="{E7848EB8-4BBA-50B9-4F93-79AD5A5DF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13" r="26599" b="3"/>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7055873" y="909294"/>
            <a:ext cx="4472921" cy="1371600"/>
          </a:xfrm>
        </p:spPr>
        <p:txBody>
          <a:bodyPr>
            <a:normAutofit/>
          </a:bodyPr>
          <a:lstStyle/>
          <a:p>
            <a:r>
              <a:rPr lang="en-US" sz="3200" b="1" dirty="0">
                <a:latin typeface="Corbel" panose="020B0503020204020204" pitchFamily="34" charset="0"/>
              </a:rPr>
              <a:t>Outlines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969761" y="2065676"/>
            <a:ext cx="4817550" cy="3614446"/>
          </a:xfrm>
        </p:spPr>
        <p:txBody>
          <a:bodyPr>
            <a:normAutofit/>
          </a:bodyPr>
          <a:lstStyle/>
          <a:p>
            <a:r>
              <a:rPr lang="en-US" sz="2400" dirty="0">
                <a:solidFill>
                  <a:srgbClr val="FF0000"/>
                </a:solidFill>
                <a:latin typeface="Corbel" panose="020B0503020204020204" pitchFamily="34" charset="0"/>
              </a:rPr>
              <a:t>Objectives</a:t>
            </a:r>
          </a:p>
          <a:p>
            <a:r>
              <a:rPr lang="en-US" sz="2400" dirty="0">
                <a:solidFill>
                  <a:srgbClr val="FF0000"/>
                </a:solidFill>
                <a:latin typeface="Corbel" panose="020B0503020204020204" pitchFamily="34" charset="0"/>
              </a:rPr>
              <a:t>Introduction</a:t>
            </a:r>
          </a:p>
          <a:p>
            <a:r>
              <a:rPr lang="en-US" sz="2400" dirty="0">
                <a:solidFill>
                  <a:srgbClr val="FF0000"/>
                </a:solidFill>
                <a:latin typeface="Corbel" panose="020B0503020204020204" pitchFamily="34" charset="0"/>
              </a:rPr>
              <a:t>Types of metabolic reactions</a:t>
            </a:r>
          </a:p>
          <a:p>
            <a:r>
              <a:rPr lang="en-US" sz="2400" dirty="0">
                <a:solidFill>
                  <a:srgbClr val="FF0000"/>
                </a:solidFill>
                <a:latin typeface="Corbel" panose="020B0503020204020204" pitchFamily="34" charset="0"/>
              </a:rPr>
              <a:t>Site of drug metabolism</a:t>
            </a:r>
          </a:p>
          <a:p>
            <a:r>
              <a:rPr lang="en-US" sz="2400" kern="0" dirty="0">
                <a:solidFill>
                  <a:srgbClr val="FF0000"/>
                </a:solidFill>
                <a:latin typeface="Corbel" panose="020B0503020204020204" pitchFamily="34" charset="0"/>
              </a:rPr>
              <a:t>Determinants of Drug Metabolism </a:t>
            </a:r>
          </a:p>
          <a:p>
            <a:r>
              <a:rPr lang="en-US" sz="2400" kern="0" dirty="0">
                <a:solidFill>
                  <a:srgbClr val="FF0000"/>
                </a:solidFill>
                <a:latin typeface="Corbel" panose="020B0503020204020204" pitchFamily="34" charset="0"/>
              </a:rPr>
              <a:t>Factors affecting drug metabolism</a:t>
            </a:r>
            <a:r>
              <a:rPr lang="en-US" sz="2400" b="1" kern="0" dirty="0">
                <a:solidFill>
                  <a:srgbClr val="FF0000"/>
                </a:solidFill>
                <a:latin typeface="Corbel" panose="020B0503020204020204" pitchFamily="34" charset="0"/>
              </a:rPr>
              <a:t> </a:t>
            </a:r>
            <a:r>
              <a:rPr lang="en-US" sz="2400" dirty="0">
                <a:solidFill>
                  <a:srgbClr val="FF0000"/>
                </a:solidFill>
                <a:latin typeface="Corbel" panose="020B0503020204020204" pitchFamily="34" charset="0"/>
              </a:rPr>
              <a:t>Summary</a:t>
            </a:r>
          </a:p>
          <a:p>
            <a:pPr marL="0" indent="0">
              <a:buNone/>
            </a:pPr>
            <a:endParaRPr lang="en-US" sz="2400" dirty="0">
              <a:solidFill>
                <a:srgbClr val="FF0000"/>
              </a:solidFill>
              <a:latin typeface="Corbel" panose="020B0503020204020204" pitchFamily="34" charset="0"/>
            </a:endParaRPr>
          </a:p>
          <a:p>
            <a:endParaRPr lang="en-US" sz="2400" dirty="0">
              <a:solidFill>
                <a:srgbClr val="FF0000"/>
              </a:solidFill>
              <a:latin typeface="Corbel" panose="020B0503020204020204" pitchFamily="34" charset="0"/>
            </a:endParaRPr>
          </a:p>
          <a:p>
            <a:endParaRPr lang="en-US" sz="2400" dirty="0">
              <a:solidFill>
                <a:srgbClr val="FF0000"/>
              </a:solidFill>
              <a:latin typeface="Corbel" panose="020B0503020204020204" pitchFamily="34" charset="0"/>
            </a:endParaRP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760" y="0"/>
            <a:ext cx="904240" cy="887799"/>
          </a:xfrm>
          <a:prstGeom prst="rect">
            <a:avLst/>
          </a:prstGeom>
        </p:spPr>
      </p:pic>
    </p:spTree>
    <p:extLst>
      <p:ext uri="{BB962C8B-B14F-4D97-AF65-F5344CB8AC3E}">
        <p14:creationId xmlns:p14="http://schemas.microsoft.com/office/powerpoint/2010/main" val="82430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4104">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NG"/>
          </a:p>
        </p:txBody>
      </p:sp>
      <p:sp>
        <p:nvSpPr>
          <p:cNvPr id="4107" name="Rectangle 4106">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NG"/>
          </a:p>
        </p:txBody>
      </p:sp>
      <p:sp>
        <p:nvSpPr>
          <p:cNvPr id="4109" name="Rectangle 4108">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G"/>
          </a:p>
        </p:txBody>
      </p:sp>
      <p:grpSp>
        <p:nvGrpSpPr>
          <p:cNvPr id="4111" name="Group 411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12" name="Straight Connector 4111">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14" name="Straight Connector 4113">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116" name="Rectangle 4115">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18" name="Rectangle 4117">
            <a:extLst>
              <a:ext uri="{FF2B5EF4-FFF2-40B4-BE49-F238E27FC236}">
                <a16:creationId xmlns:a16="http://schemas.microsoft.com/office/drawing/2014/main" id="{DFFCFB47-3C9E-4532-8065-D3633A77B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467A625B-A166-4C03-ADD8-0535D718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Rectangle 4121">
            <a:extLst>
              <a:ext uri="{FF2B5EF4-FFF2-40B4-BE49-F238E27FC236}">
                <a16:creationId xmlns:a16="http://schemas.microsoft.com/office/drawing/2014/main" id="{C35A5F97-C3A9-4101-8F5C-06E22105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NG"/>
          </a:p>
        </p:txBody>
      </p:sp>
      <p:pic>
        <p:nvPicPr>
          <p:cNvPr id="4098" name="Picture 2" descr="Drug Metabolism - an overview | ScienceDirect Topics">
            <a:extLst>
              <a:ext uri="{FF2B5EF4-FFF2-40B4-BE49-F238E27FC236}">
                <a16:creationId xmlns:a16="http://schemas.microsoft.com/office/drawing/2014/main" id="{AE615BEC-0469-D07B-2542-2A9B471072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6" r="15506" b="-1"/>
          <a:stretch/>
        </p:blipFill>
        <p:spPr bwMode="auto">
          <a:xfrm>
            <a:off x="806117" y="809244"/>
            <a:ext cx="6583680" cy="5239512"/>
          </a:xfrm>
          <a:prstGeom prst="rect">
            <a:avLst/>
          </a:prstGeom>
          <a:noFill/>
          <a:ln w="6350" cap="sq">
            <a:noFill/>
            <a:miter lim="800000"/>
          </a:ln>
          <a:extLst>
            <a:ext uri="{909E8E84-426E-40DD-AFC4-6F175D3DCCD1}">
              <a14:hiddenFill xmlns:a14="http://schemas.microsoft.com/office/drawing/2010/main">
                <a:solidFill>
                  <a:srgbClr val="FFFFFF"/>
                </a:solidFill>
              </a14:hiddenFill>
            </a:ext>
          </a:extLst>
        </p:spPr>
      </p:pic>
      <p:sp>
        <p:nvSpPr>
          <p:cNvPr id="4124" name="Rectangle 4123">
            <a:extLst>
              <a:ext uri="{FF2B5EF4-FFF2-40B4-BE49-F238E27FC236}">
                <a16:creationId xmlns:a16="http://schemas.microsoft.com/office/drawing/2014/main" id="{00239F34-0E2D-4746-AAA9-920BD6063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G"/>
          </a:p>
        </p:txBody>
      </p:sp>
      <p:cxnSp>
        <p:nvCxnSpPr>
          <p:cNvPr id="4126" name="Straight Connector 4125">
            <a:extLst>
              <a:ext uri="{FF2B5EF4-FFF2-40B4-BE49-F238E27FC236}">
                <a16:creationId xmlns:a16="http://schemas.microsoft.com/office/drawing/2014/main" id="{82079E22-5065-47F9-AFCA-63C0DF226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28" name="Straight Connector 4127">
            <a:extLst>
              <a:ext uri="{FF2B5EF4-FFF2-40B4-BE49-F238E27FC236}">
                <a16:creationId xmlns:a16="http://schemas.microsoft.com/office/drawing/2014/main" id="{39098EF8-6D81-466E-A59B-778568FCF6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30" name="Straight Connector 4129">
            <a:extLst>
              <a:ext uri="{FF2B5EF4-FFF2-40B4-BE49-F238E27FC236}">
                <a16:creationId xmlns:a16="http://schemas.microsoft.com/office/drawing/2014/main" id="{BCB163DD-56F6-482F-862E-B6B9244DA6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132" name="Rectangle 4131">
            <a:extLst>
              <a:ext uri="{FF2B5EF4-FFF2-40B4-BE49-F238E27FC236}">
                <a16:creationId xmlns:a16="http://schemas.microsoft.com/office/drawing/2014/main" id="{344EF4DE-2334-4B49-8DC2-FDAC562A1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39E90-AFB5-AAFD-8B4F-C474D6E11433}"/>
              </a:ext>
            </a:extLst>
          </p:cNvPr>
          <p:cNvSpPr>
            <a:spLocks noGrp="1"/>
          </p:cNvSpPr>
          <p:nvPr>
            <p:ph type="title"/>
          </p:nvPr>
        </p:nvSpPr>
        <p:spPr>
          <a:xfrm>
            <a:off x="8560024" y="1442916"/>
            <a:ext cx="3238829" cy="3252231"/>
          </a:xfrm>
        </p:spPr>
        <p:txBody>
          <a:bodyPr vert="horz" lIns="91440" tIns="45720" rIns="91440" bIns="45720" rtlCol="0" anchor="ctr">
            <a:normAutofit/>
          </a:bodyPr>
          <a:lstStyle/>
          <a:p>
            <a:pPr algn="ctr">
              <a:lnSpc>
                <a:spcPct val="83000"/>
              </a:lnSpc>
            </a:pPr>
            <a:r>
              <a:rPr lang="en-US" sz="3200" b="1" spc="-100" dirty="0">
                <a:solidFill>
                  <a:srgbClr val="FF0000"/>
                </a:solidFill>
                <a:latin typeface="Corbel" panose="020B0503020204020204" pitchFamily="34" charset="0"/>
              </a:rPr>
              <a:t>Summary</a:t>
            </a:r>
          </a:p>
        </p:txBody>
      </p:sp>
    </p:spTree>
    <p:extLst>
      <p:ext uri="{BB962C8B-B14F-4D97-AF65-F5344CB8AC3E}">
        <p14:creationId xmlns:p14="http://schemas.microsoft.com/office/powerpoint/2010/main" val="107380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999D921-42AF-29D2-CF08-652C7D8AB0CE}"/>
              </a:ext>
            </a:extLst>
          </p:cNvPr>
          <p:cNvGraphicFramePr>
            <a:graphicFrameLocks noGrp="1"/>
          </p:cNvGraphicFramePr>
          <p:nvPr>
            <p:extLst>
              <p:ext uri="{D42A27DB-BD31-4B8C-83A1-F6EECF244321}">
                <p14:modId xmlns:p14="http://schemas.microsoft.com/office/powerpoint/2010/main" val="2553188523"/>
              </p:ext>
            </p:extLst>
          </p:nvPr>
        </p:nvGraphicFramePr>
        <p:xfrm>
          <a:off x="472440" y="785287"/>
          <a:ext cx="11435080" cy="5012002"/>
        </p:xfrm>
        <a:graphic>
          <a:graphicData uri="http://schemas.openxmlformats.org/drawingml/2006/table">
            <a:tbl>
              <a:tblPr firstRow="1" firstCol="1" bandRow="1">
                <a:tableStyleId>{5C22544A-7EE6-4342-B048-85BDC9FD1C3A}</a:tableStyleId>
              </a:tblPr>
              <a:tblGrid>
                <a:gridCol w="2421546">
                  <a:extLst>
                    <a:ext uri="{9D8B030D-6E8A-4147-A177-3AD203B41FA5}">
                      <a16:colId xmlns:a16="http://schemas.microsoft.com/office/drawing/2014/main" val="406571120"/>
                    </a:ext>
                  </a:extLst>
                </a:gridCol>
                <a:gridCol w="9013534">
                  <a:extLst>
                    <a:ext uri="{9D8B030D-6E8A-4147-A177-3AD203B41FA5}">
                      <a16:colId xmlns:a16="http://schemas.microsoft.com/office/drawing/2014/main" val="2699338478"/>
                    </a:ext>
                  </a:extLst>
                </a:gridCol>
              </a:tblGrid>
              <a:tr h="1985278">
                <a:tc>
                  <a:txBody>
                    <a:bodyPr/>
                    <a:lstStyle/>
                    <a:p>
                      <a:pPr>
                        <a:lnSpc>
                          <a:spcPct val="107000"/>
                        </a:lnSpc>
                        <a:spcAft>
                          <a:spcPts val="800"/>
                        </a:spcAft>
                      </a:pPr>
                      <a:r>
                        <a:rPr lang="en-US" sz="2000" dirty="0">
                          <a:effectLst/>
                          <a:latin typeface="Corbel" panose="020B0503020204020204" pitchFamily="34" charset="0"/>
                        </a:rPr>
                        <a:t>Drug metabolism vs drug elimination</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latin typeface="Corbel" panose="020B0503020204020204" pitchFamily="34" charset="0"/>
                        </a:rPr>
                        <a:t>Termination of drug action requires either removal of the drug from the body (excretion) or modification of the drug molecule (metabolism) so that it no longer has an effect. Both methods constitute drug elimination, and both are very important in the clinical use of drugs. Almost all drugs (or their metabolites) are eventually excreted, but for many, excretion occurs only after they have been metabolized to inactive products.</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9865705"/>
                  </a:ext>
                </a:extLst>
              </a:tr>
              <a:tr h="1651939">
                <a:tc>
                  <a:txBody>
                    <a:bodyPr/>
                    <a:lstStyle/>
                    <a:p>
                      <a:pPr>
                        <a:lnSpc>
                          <a:spcPct val="107000"/>
                        </a:lnSpc>
                        <a:spcAft>
                          <a:spcPts val="800"/>
                        </a:spcAft>
                      </a:pPr>
                      <a:r>
                        <a:rPr lang="en-US" sz="2000" dirty="0">
                          <a:effectLst/>
                          <a:latin typeface="Corbel" panose="020B0503020204020204" pitchFamily="34" charset="0"/>
                        </a:rPr>
                        <a:t>Induction and inhibition of drug metabolism</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latin typeface="Corbel" panose="020B0503020204020204" pitchFamily="34" charset="0"/>
                        </a:rPr>
                        <a:t>A large number of drugs alter their own metabolism and the metabolism of other drugs either by inducing the synthesis of larger amounts of the metabolizing enzymes (usually P450 enzymes in the liver) or by inhibiting those enzymes. Some drugs both inhibit (acutely) and induce (with chronic administration) drug metabolism.</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8221"/>
                  </a:ext>
                </a:extLst>
              </a:tr>
              <a:tr h="0">
                <a:tc>
                  <a:txBody>
                    <a:bodyPr/>
                    <a:lstStyle/>
                    <a:p>
                      <a:pPr>
                        <a:lnSpc>
                          <a:spcPct val="107000"/>
                        </a:lnSpc>
                        <a:spcAft>
                          <a:spcPts val="800"/>
                        </a:spcAft>
                      </a:pP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594561"/>
                  </a:ext>
                </a:extLst>
              </a:tr>
              <a:tr h="1063127">
                <a:tc>
                  <a:txBody>
                    <a:bodyPr/>
                    <a:lstStyle/>
                    <a:p>
                      <a:pPr>
                        <a:lnSpc>
                          <a:spcPct val="107000"/>
                        </a:lnSpc>
                        <a:spcAft>
                          <a:spcPts val="800"/>
                        </a:spcAft>
                      </a:pPr>
                      <a:r>
                        <a:rPr lang="en-US" sz="2000" dirty="0">
                          <a:effectLst/>
                          <a:latin typeface="Corbel" panose="020B0503020204020204" pitchFamily="34" charset="0"/>
                        </a:rPr>
                        <a:t>Toxic metabolism</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dirty="0">
                          <a:effectLst/>
                          <a:latin typeface="Corbel" panose="020B0503020204020204" pitchFamily="34" charset="0"/>
                        </a:rPr>
                        <a:t>Some substances are metabolized to toxic molecules by drug-metabolizing enzymes. Important examples include methyl alcohol, ethylene glycol, and, at high doses or in the presence of liver disease, acetaminophen.</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750707"/>
                  </a:ext>
                </a:extLst>
              </a:tr>
            </a:tbl>
          </a:graphicData>
        </a:graphic>
      </p:graphicFrame>
    </p:spTree>
    <p:extLst>
      <p:ext uri="{BB962C8B-B14F-4D97-AF65-F5344CB8AC3E}">
        <p14:creationId xmlns:p14="http://schemas.microsoft.com/office/powerpoint/2010/main" val="343922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ACA-6DDE-2A3C-79A6-C477755618BB}"/>
              </a:ext>
            </a:extLst>
          </p:cNvPr>
          <p:cNvSpPr>
            <a:spLocks noGrp="1"/>
          </p:cNvSpPr>
          <p:nvPr>
            <p:ph type="title"/>
          </p:nvPr>
        </p:nvSpPr>
        <p:spPr>
          <a:xfrm>
            <a:off x="975360" y="805154"/>
            <a:ext cx="10058400" cy="718846"/>
          </a:xfrm>
        </p:spPr>
        <p:txBody>
          <a:bodyPr>
            <a:normAutofit/>
          </a:bodyPr>
          <a:lstStyle/>
          <a:p>
            <a:r>
              <a:rPr lang="en-US" sz="3200" b="1" dirty="0">
                <a:solidFill>
                  <a:srgbClr val="FF0000"/>
                </a:solidFill>
                <a:latin typeface="Corbel" panose="020B0503020204020204" pitchFamily="34" charset="0"/>
              </a:rPr>
              <a:t>References</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92AB1F69-CB3D-9FB9-D833-A987C8B99F64}"/>
              </a:ext>
            </a:extLst>
          </p:cNvPr>
          <p:cNvSpPr>
            <a:spLocks noGrp="1"/>
          </p:cNvSpPr>
          <p:nvPr>
            <p:ph idx="1"/>
          </p:nvPr>
        </p:nvSpPr>
        <p:spPr>
          <a:xfrm>
            <a:off x="833120" y="1524000"/>
            <a:ext cx="10789920" cy="4805680"/>
          </a:xfrm>
        </p:spPr>
        <p:txBody>
          <a:bodyPr>
            <a:normAutofit lnSpcReduction="10000"/>
          </a:bodyPr>
          <a:lstStyle/>
          <a:p>
            <a:r>
              <a:rPr lang="en-US" sz="2000" b="0" i="0" dirty="0">
                <a:solidFill>
                  <a:srgbClr val="222222"/>
                </a:solidFill>
                <a:effectLst/>
                <a:latin typeface="Corbel" panose="020B0503020204020204" pitchFamily="34" charset="0"/>
              </a:rPr>
              <a:t>Huang, S. M., </a:t>
            </a:r>
            <a:r>
              <a:rPr lang="en-US" sz="2000" b="0" i="0" dirty="0" err="1">
                <a:solidFill>
                  <a:srgbClr val="222222"/>
                </a:solidFill>
                <a:effectLst/>
                <a:latin typeface="Corbel" panose="020B0503020204020204" pitchFamily="34" charset="0"/>
              </a:rPr>
              <a:t>Lertora</a:t>
            </a:r>
            <a:r>
              <a:rPr lang="en-US" sz="2000" b="0" i="0" dirty="0">
                <a:solidFill>
                  <a:srgbClr val="222222"/>
                </a:solidFill>
                <a:effectLst/>
                <a:latin typeface="Corbel" panose="020B0503020204020204" pitchFamily="34" charset="0"/>
              </a:rPr>
              <a:t>, J. J., &amp; Atkinson Jr, A. J. (Eds.). (2012). </a:t>
            </a:r>
            <a:r>
              <a:rPr lang="en-US" sz="2000" b="0" i="1" dirty="0">
                <a:solidFill>
                  <a:srgbClr val="222222"/>
                </a:solidFill>
                <a:effectLst/>
                <a:latin typeface="Corbel" panose="020B0503020204020204" pitchFamily="34" charset="0"/>
              </a:rPr>
              <a:t>Principles of clinical pharmacology</a:t>
            </a:r>
            <a:r>
              <a:rPr lang="en-US" sz="2000" b="0" i="0" dirty="0">
                <a:solidFill>
                  <a:srgbClr val="222222"/>
                </a:solidFill>
                <a:effectLst/>
                <a:latin typeface="Corbel" panose="020B0503020204020204" pitchFamily="34" charset="0"/>
              </a:rPr>
              <a:t>. Academic Press.</a:t>
            </a:r>
          </a:p>
          <a:p>
            <a:endParaRPr lang="en-US" sz="2000" dirty="0">
              <a:solidFill>
                <a:srgbClr val="222222"/>
              </a:solidFill>
              <a:latin typeface="Corbel" panose="020B0503020204020204" pitchFamily="34" charset="0"/>
            </a:endParaRPr>
          </a:p>
          <a:p>
            <a:r>
              <a:rPr lang="en-US" sz="2000" b="0" i="0" dirty="0">
                <a:solidFill>
                  <a:srgbClr val="222222"/>
                </a:solidFill>
                <a:effectLst/>
                <a:latin typeface="Corbel" panose="020B0503020204020204" pitchFamily="34" charset="0"/>
              </a:rPr>
              <a:t>Becker, D. E. (2013). Basic and clinical pharmacology of </a:t>
            </a:r>
            <a:r>
              <a:rPr lang="en-US" sz="2000" b="0" i="0" dirty="0" err="1">
                <a:solidFill>
                  <a:srgbClr val="222222"/>
                </a:solidFill>
                <a:effectLst/>
                <a:latin typeface="Corbel" panose="020B0503020204020204" pitchFamily="34" charset="0"/>
              </a:rPr>
              <a:t>glucocorticosteroids</a:t>
            </a:r>
            <a:r>
              <a:rPr lang="en-US" sz="2000" b="0" i="0" dirty="0">
                <a:solidFill>
                  <a:srgbClr val="222222"/>
                </a:solidFill>
                <a:effectLst/>
                <a:latin typeface="Corbel" panose="020B0503020204020204" pitchFamily="34" charset="0"/>
              </a:rPr>
              <a:t>. </a:t>
            </a:r>
            <a:r>
              <a:rPr lang="en-US" sz="2000" b="0" i="1" dirty="0">
                <a:solidFill>
                  <a:srgbClr val="222222"/>
                </a:solidFill>
                <a:effectLst/>
                <a:latin typeface="Corbel" panose="020B0503020204020204" pitchFamily="34" charset="0"/>
              </a:rPr>
              <a:t>Anesthesia progress</a:t>
            </a:r>
            <a:r>
              <a:rPr lang="en-US" sz="2000" b="0" i="0" dirty="0">
                <a:solidFill>
                  <a:srgbClr val="222222"/>
                </a:solidFill>
                <a:effectLst/>
                <a:latin typeface="Corbel" panose="020B0503020204020204" pitchFamily="34" charset="0"/>
              </a:rPr>
              <a:t>, </a:t>
            </a:r>
            <a:r>
              <a:rPr lang="en-US" sz="2000" b="0" i="1" dirty="0">
                <a:solidFill>
                  <a:srgbClr val="222222"/>
                </a:solidFill>
                <a:effectLst/>
                <a:latin typeface="Corbel" panose="020B0503020204020204" pitchFamily="34" charset="0"/>
              </a:rPr>
              <a:t>60</a:t>
            </a:r>
            <a:r>
              <a:rPr lang="en-US" sz="2000" b="0" i="0" dirty="0">
                <a:solidFill>
                  <a:srgbClr val="222222"/>
                </a:solidFill>
                <a:effectLst/>
                <a:latin typeface="Corbel" panose="020B0503020204020204" pitchFamily="34" charset="0"/>
              </a:rPr>
              <a:t>(1), 25-32.</a:t>
            </a:r>
          </a:p>
          <a:p>
            <a:endParaRPr lang="en-US" sz="2000" b="0" i="0" dirty="0">
              <a:solidFill>
                <a:srgbClr val="222222"/>
              </a:solidFill>
              <a:effectLst/>
              <a:latin typeface="Corbel" panose="020B0503020204020204" pitchFamily="34" charset="0"/>
            </a:endParaRPr>
          </a:p>
          <a:p>
            <a:r>
              <a:rPr lang="en-US" sz="2000" b="0" i="0" dirty="0">
                <a:solidFill>
                  <a:srgbClr val="222222"/>
                </a:solidFill>
                <a:effectLst/>
                <a:latin typeface="Corbel" panose="020B0503020204020204" pitchFamily="34" charset="0"/>
              </a:rPr>
              <a:t>BERTRAM G KATZUNG, K. A. T. Z. U. N. G. (2021). Basic &amp; clinical pharmacology. </a:t>
            </a:r>
            <a:r>
              <a:rPr lang="en-US" sz="2000" b="0" i="0">
                <a:solidFill>
                  <a:srgbClr val="222222"/>
                </a:solidFill>
                <a:effectLst/>
                <a:latin typeface="Corbel" panose="020B0503020204020204" pitchFamily="34" charset="0"/>
              </a:rPr>
              <a:t>EGC.</a:t>
            </a:r>
          </a:p>
          <a:p>
            <a:endParaRPr lang="en-US" sz="2000" dirty="0">
              <a:solidFill>
                <a:srgbClr val="222222"/>
              </a:solidFill>
              <a:latin typeface="Corbel" panose="020B0503020204020204" pitchFamily="34" charset="0"/>
            </a:endParaRPr>
          </a:p>
          <a:p>
            <a:r>
              <a:rPr lang="en-US" sz="2000" b="0" i="0" dirty="0" err="1">
                <a:solidFill>
                  <a:srgbClr val="222222"/>
                </a:solidFill>
                <a:effectLst/>
                <a:latin typeface="Corbel" panose="020B0503020204020204" pitchFamily="34" charset="0"/>
              </a:rPr>
              <a:t>Hedaya</a:t>
            </a:r>
            <a:r>
              <a:rPr lang="en-US" sz="2000" b="0" i="0" dirty="0">
                <a:solidFill>
                  <a:srgbClr val="222222"/>
                </a:solidFill>
                <a:effectLst/>
                <a:latin typeface="Corbel" panose="020B0503020204020204" pitchFamily="34" charset="0"/>
              </a:rPr>
              <a:t>, M. A. (2012). </a:t>
            </a:r>
            <a:r>
              <a:rPr lang="en-US" sz="2000" b="0" i="1" dirty="0">
                <a:solidFill>
                  <a:srgbClr val="222222"/>
                </a:solidFill>
                <a:effectLst/>
                <a:latin typeface="Corbel" panose="020B0503020204020204" pitchFamily="34" charset="0"/>
              </a:rPr>
              <a:t>Basic pharmacokinetics</a:t>
            </a:r>
            <a:r>
              <a:rPr lang="en-US" sz="2000" b="0" i="0" dirty="0">
                <a:solidFill>
                  <a:srgbClr val="222222"/>
                </a:solidFill>
                <a:effectLst/>
                <a:latin typeface="Corbel" panose="020B0503020204020204" pitchFamily="34" charset="0"/>
              </a:rPr>
              <a:t>. CRC Press.</a:t>
            </a:r>
          </a:p>
          <a:p>
            <a:endParaRPr lang="en-US" sz="2000" b="0" i="0" dirty="0">
              <a:solidFill>
                <a:srgbClr val="222222"/>
              </a:solidFill>
              <a:effectLst/>
              <a:latin typeface="Corbel" panose="020B0503020204020204" pitchFamily="34" charset="0"/>
            </a:endParaRPr>
          </a:p>
          <a:p>
            <a:r>
              <a:rPr lang="en-US" sz="2000" b="0" i="0" dirty="0">
                <a:solidFill>
                  <a:srgbClr val="222222"/>
                </a:solidFill>
                <a:effectLst/>
                <a:latin typeface="Corbel" panose="020B0503020204020204" pitchFamily="34" charset="0"/>
              </a:rPr>
              <a:t>Atkinson Jr, A. J. (2022). Introduction to clinical pharmacology. In </a:t>
            </a:r>
            <a:r>
              <a:rPr lang="en-US" sz="2000" b="0" i="1" dirty="0">
                <a:solidFill>
                  <a:srgbClr val="222222"/>
                </a:solidFill>
                <a:effectLst/>
                <a:latin typeface="Corbel" panose="020B0503020204020204" pitchFamily="34" charset="0"/>
              </a:rPr>
              <a:t>Atkinson's Principles of Clinical Pharmacology</a:t>
            </a:r>
            <a:r>
              <a:rPr lang="en-US" sz="2000" b="0" i="0" dirty="0">
                <a:solidFill>
                  <a:srgbClr val="222222"/>
                </a:solidFill>
                <a:effectLst/>
                <a:latin typeface="Corbel" panose="020B0503020204020204" pitchFamily="34" charset="0"/>
              </a:rPr>
              <a:t> (pp. 1-10). Academic Press.</a:t>
            </a:r>
            <a:endParaRPr lang="en-NG" sz="2000" dirty="0">
              <a:latin typeface="Corbel" panose="020B0503020204020204" pitchFamily="34" charset="0"/>
            </a:endParaRPr>
          </a:p>
        </p:txBody>
      </p:sp>
    </p:spTree>
    <p:extLst>
      <p:ext uri="{BB962C8B-B14F-4D97-AF65-F5344CB8AC3E}">
        <p14:creationId xmlns:p14="http://schemas.microsoft.com/office/powerpoint/2010/main" val="30237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8" name="Rectangle 616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169">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NG"/>
          </a:p>
        </p:txBody>
      </p:sp>
      <p:sp>
        <p:nvSpPr>
          <p:cNvPr id="6172" name="Rectangle 6171">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NG"/>
          </a:p>
        </p:txBody>
      </p:sp>
      <p:pic>
        <p:nvPicPr>
          <p:cNvPr id="6146" name="Picture 2" descr="Images Questions Comments">
            <a:extLst>
              <a:ext uri="{FF2B5EF4-FFF2-40B4-BE49-F238E27FC236}">
                <a16:creationId xmlns:a16="http://schemas.microsoft.com/office/drawing/2014/main" id="{D73D3A77-D321-3516-02F9-A3F90F514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41" r="1" b="17252"/>
          <a:stretch/>
        </p:blipFill>
        <p:spPr bwMode="auto">
          <a:xfrm>
            <a:off x="2448559" y="1767840"/>
            <a:ext cx="6899073" cy="352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9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252381" y="824917"/>
            <a:ext cx="3072550" cy="593174"/>
          </a:xfrm>
        </p:spPr>
        <p:txBody>
          <a:bodyPr>
            <a:normAutofit/>
          </a:bodyPr>
          <a:lstStyle/>
          <a:p>
            <a:r>
              <a:rPr lang="en-US" sz="3200" b="1" dirty="0">
                <a:latin typeface="Corbel" panose="020B0503020204020204" pitchFamily="34" charset="0"/>
              </a:rPr>
              <a:t>Objectives </a:t>
            </a:r>
          </a:p>
        </p:txBody>
      </p:sp>
      <p:sp>
        <p:nvSpPr>
          <p:cNvPr id="16" name="Rectangle 15">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NG"/>
          </a:p>
        </p:txBody>
      </p:sp>
      <p:sp>
        <p:nvSpPr>
          <p:cNvPr id="18" name="Rectangle 17">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NG"/>
          </a:p>
        </p:txBody>
      </p:sp>
      <p:pic>
        <p:nvPicPr>
          <p:cNvPr id="4" name="Picture 2" descr="management objectives - | INVEST GAIN LTÉE | INVEST GAIN LTÉE">
            <a:extLst>
              <a:ext uri="{FF2B5EF4-FFF2-40B4-BE49-F238E27FC236}">
                <a16:creationId xmlns:a16="http://schemas.microsoft.com/office/drawing/2014/main" id="{AA3B740D-2352-A6EF-1119-CD9AD3EFE6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378" b="-2"/>
          <a:stretch/>
        </p:blipFill>
        <p:spPr bwMode="auto">
          <a:xfrm>
            <a:off x="1351280" y="-733967"/>
            <a:ext cx="4439919" cy="68707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096000" y="1534160"/>
            <a:ext cx="5719993" cy="4602616"/>
          </a:xfrm>
        </p:spPr>
        <p:txBody>
          <a:bodyPr>
            <a:noAutofit/>
          </a:bodyPr>
          <a:lstStyle/>
          <a:p>
            <a:r>
              <a:rPr lang="en-US" sz="1800" b="1" i="0" u="none" strike="noStrike" dirty="0">
                <a:effectLst/>
                <a:latin typeface="Corbel" panose="020B0503020204020204" pitchFamily="34" charset="0"/>
              </a:rPr>
              <a:t>At the end of the lesson, the students should be able to understand:</a:t>
            </a:r>
          </a:p>
          <a:p>
            <a:pPr algn="just">
              <a:buFont typeface="Courier New" panose="02070309020205020404" pitchFamily="49" charset="0"/>
              <a:buChar char="o"/>
            </a:pPr>
            <a:r>
              <a:rPr lang="en-US" sz="1800" dirty="0">
                <a:latin typeface="Corbel" panose="020B0503020204020204" pitchFamily="34" charset="0"/>
                <a:ea typeface="Cambria" panose="02040503050406030204" pitchFamily="18" charset="0"/>
              </a:rPr>
              <a:t>The general concept and importance of drug metabolism.</a:t>
            </a:r>
          </a:p>
          <a:p>
            <a:pPr algn="just">
              <a:buFont typeface="Courier New" panose="02070309020205020404" pitchFamily="49" charset="0"/>
              <a:buChar char="o"/>
            </a:pPr>
            <a:r>
              <a:rPr lang="en-US" sz="1800" dirty="0">
                <a:latin typeface="Corbel" panose="020B0503020204020204" pitchFamily="34" charset="0"/>
                <a:ea typeface="Cambria" panose="02040503050406030204" pitchFamily="18" charset="0"/>
              </a:rPr>
              <a:t>The important pharmacological terminologies used in the lecture.</a:t>
            </a:r>
          </a:p>
          <a:p>
            <a:pPr algn="just">
              <a:buFont typeface="Courier New" panose="02070309020205020404" pitchFamily="49" charset="0"/>
              <a:buChar char="o"/>
            </a:pPr>
            <a:r>
              <a:rPr lang="en-US" sz="1800" dirty="0">
                <a:latin typeface="Corbel" panose="020B0503020204020204" pitchFamily="34" charset="0"/>
                <a:ea typeface="Cambria" panose="02040503050406030204" pitchFamily="18" charset="0"/>
              </a:rPr>
              <a:t>The types of reactions (phase I and Phase II) involved in drug metabolism.</a:t>
            </a:r>
          </a:p>
          <a:p>
            <a:pPr algn="just">
              <a:buFont typeface="Courier New" panose="02070309020205020404" pitchFamily="49" charset="0"/>
              <a:buChar char="o"/>
            </a:pPr>
            <a:r>
              <a:rPr lang="en-US" sz="1800" dirty="0">
                <a:latin typeface="Corbel" panose="020B0503020204020204" pitchFamily="34" charset="0"/>
                <a:ea typeface="Cambria" panose="02040503050406030204" pitchFamily="18" charset="0"/>
              </a:rPr>
              <a:t>The general factors that affect the metabolism of drugs in the body.</a:t>
            </a:r>
          </a:p>
          <a:p>
            <a:pPr algn="just">
              <a:buFont typeface="Courier New" panose="02070309020205020404" pitchFamily="49" charset="0"/>
              <a:buChar char="o"/>
            </a:pPr>
            <a:r>
              <a:rPr lang="en-US" sz="1800" dirty="0">
                <a:latin typeface="Corbel" panose="020B0503020204020204" pitchFamily="34" charset="0"/>
                <a:ea typeface="Cambria" panose="02040503050406030204" pitchFamily="18" charset="0"/>
              </a:rPr>
              <a:t>The mechanisms involved in biotransformation of drugs in the body</a:t>
            </a:r>
          </a:p>
          <a:p>
            <a:pPr marL="742950" indent="-742950" algn="just">
              <a:buFont typeface="+mj-lt"/>
              <a:buAutoNum type="arabicPeriod"/>
            </a:pPr>
            <a:endParaRPr lang="en-US" sz="1800" dirty="0">
              <a:latin typeface="Corbel" panose="020B0503020204020204" pitchFamily="34" charset="0"/>
              <a:ea typeface="Cambria" panose="02040503050406030204" pitchFamily="18" charset="0"/>
            </a:endParaRPr>
          </a:p>
          <a:p>
            <a:endParaRPr lang="en-US" sz="1800" dirty="0">
              <a:latin typeface="Corbel" panose="020B0503020204020204" pitchFamily="34"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7002" y="28340"/>
            <a:ext cx="693109" cy="680507"/>
          </a:xfrm>
          <a:prstGeom prst="rect">
            <a:avLst/>
          </a:prstGeom>
        </p:spPr>
      </p:pic>
    </p:spTree>
    <p:extLst>
      <p:ext uri="{BB962C8B-B14F-4D97-AF65-F5344CB8AC3E}">
        <p14:creationId xmlns:p14="http://schemas.microsoft.com/office/powerpoint/2010/main" val="142936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F139B6-78F0-D108-EA71-EF65CE2D03A9}"/>
              </a:ext>
            </a:extLst>
          </p:cNvPr>
          <p:cNvSpPr>
            <a:spLocks noGrp="1"/>
          </p:cNvSpPr>
          <p:nvPr>
            <p:ph type="title"/>
          </p:nvPr>
        </p:nvSpPr>
        <p:spPr>
          <a:xfrm>
            <a:off x="6942162" y="359389"/>
            <a:ext cx="4472921" cy="745142"/>
          </a:xfrm>
        </p:spPr>
        <p:txBody>
          <a:bodyPr>
            <a:normAutofit/>
          </a:bodyPr>
          <a:lstStyle/>
          <a:p>
            <a:r>
              <a:rPr lang="en-US" sz="3200" b="1">
                <a:solidFill>
                  <a:srgbClr val="FF0000"/>
                </a:solidFill>
                <a:latin typeface="Corbel" panose="020B0503020204020204" pitchFamily="34" charset="0"/>
              </a:rPr>
              <a:t>Introduction</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0DB4CCE2-41C9-88EA-DFED-9BD3FCC277D9}"/>
              </a:ext>
            </a:extLst>
          </p:cNvPr>
          <p:cNvSpPr>
            <a:spLocks noGrp="1"/>
          </p:cNvSpPr>
          <p:nvPr>
            <p:ph idx="1"/>
          </p:nvPr>
        </p:nvSpPr>
        <p:spPr>
          <a:xfrm>
            <a:off x="6600206" y="1033411"/>
            <a:ext cx="5170111" cy="5194669"/>
          </a:xfrm>
        </p:spPr>
        <p:txBody>
          <a:bodyPr>
            <a:noAutofit/>
          </a:bodyPr>
          <a:lstStyle/>
          <a:p>
            <a:pPr>
              <a:lnSpc>
                <a:spcPct val="100000"/>
              </a:lnSpc>
              <a:buFont typeface="Courier New" panose="02070309020205020404" pitchFamily="49" charset="0"/>
              <a:buChar char="o"/>
            </a:pPr>
            <a:r>
              <a:rPr lang="en-US" sz="1800">
                <a:latin typeface="Corbel" panose="020B0503020204020204" pitchFamily="34" charset="0"/>
                <a:ea typeface="Cambria" panose="02040503050406030204" pitchFamily="18" charset="0"/>
              </a:rPr>
              <a:t>Drug metabolism, also known as the </a:t>
            </a:r>
            <a:r>
              <a:rPr lang="en-NG" sz="1800">
                <a:latin typeface="Corbel" panose="020B0503020204020204" pitchFamily="34" charset="0"/>
                <a:ea typeface="Cambria" panose="02040503050406030204" pitchFamily="18" charset="0"/>
              </a:rPr>
              <a:t>Biotransformation process</a:t>
            </a:r>
            <a:r>
              <a:rPr lang="en-US" sz="1800">
                <a:latin typeface="Corbel" panose="020B0503020204020204" pitchFamily="34" charset="0"/>
                <a:ea typeface="Cambria" panose="02040503050406030204" pitchFamily="18" charset="0"/>
              </a:rPr>
              <a:t>, is an important mechanism by which the body terminates the action of many drugs or activates prodrugs.</a:t>
            </a:r>
          </a:p>
          <a:p>
            <a:pPr>
              <a:lnSpc>
                <a:spcPct val="100000"/>
              </a:lnSpc>
              <a:buFont typeface="Courier New" panose="02070309020205020404" pitchFamily="49" charset="0"/>
              <a:buChar char="o"/>
            </a:pPr>
            <a:endParaRPr lang="en-US" sz="1800">
              <a:latin typeface="Corbel" panose="020B0503020204020204" pitchFamily="34" charset="0"/>
              <a:ea typeface="Cambria" panose="02040503050406030204" pitchFamily="18" charset="0"/>
            </a:endParaRPr>
          </a:p>
          <a:p>
            <a:pPr>
              <a:lnSpc>
                <a:spcPct val="100000"/>
              </a:lnSpc>
              <a:buFont typeface="Courier New" panose="02070309020205020404" pitchFamily="49" charset="0"/>
              <a:buChar char="o"/>
            </a:pPr>
            <a:r>
              <a:rPr lang="en-NG" sz="1800">
                <a:latin typeface="Corbel" panose="020B0503020204020204" pitchFamily="34" charset="0"/>
                <a:ea typeface="Cambria" panose="02040503050406030204" pitchFamily="18" charset="0"/>
              </a:rPr>
              <a:t>Most drugs are relatively lipid</a:t>
            </a:r>
            <a:r>
              <a:rPr lang="en-US" sz="1800">
                <a:latin typeface="Corbel" panose="020B0503020204020204" pitchFamily="34" charset="0"/>
                <a:ea typeface="Cambria" panose="02040503050406030204" pitchFamily="18" charset="0"/>
              </a:rPr>
              <a:t> soluble as given, </a:t>
            </a:r>
            <a:r>
              <a:rPr lang="en-NG" sz="1800">
                <a:latin typeface="Corbel" panose="020B0503020204020204" pitchFamily="34" charset="0"/>
                <a:ea typeface="Cambria" panose="02040503050406030204" pitchFamily="18" charset="0"/>
              </a:rPr>
              <a:t>a characteristic needed for absorption across membranes. </a:t>
            </a:r>
            <a:endParaRPr lang="en-US" sz="1800">
              <a:latin typeface="Corbel" panose="020B0503020204020204" pitchFamily="34" charset="0"/>
              <a:ea typeface="Cambria" panose="02040503050406030204" pitchFamily="18" charset="0"/>
            </a:endParaRPr>
          </a:p>
          <a:p>
            <a:pPr>
              <a:lnSpc>
                <a:spcPct val="100000"/>
              </a:lnSpc>
              <a:buFont typeface="Courier New" panose="02070309020205020404" pitchFamily="49" charset="0"/>
              <a:buChar char="o"/>
            </a:pPr>
            <a:endParaRPr lang="en-US" sz="1800">
              <a:latin typeface="Corbel" panose="020B0503020204020204" pitchFamily="34" charset="0"/>
              <a:ea typeface="Cambria" panose="02040503050406030204" pitchFamily="18" charset="0"/>
            </a:endParaRPr>
          </a:p>
          <a:p>
            <a:pPr>
              <a:lnSpc>
                <a:spcPct val="100000"/>
              </a:lnSpc>
              <a:buFont typeface="Courier New" panose="02070309020205020404" pitchFamily="49" charset="0"/>
              <a:buChar char="o"/>
            </a:pPr>
            <a:r>
              <a:rPr lang="en-NG" sz="1800">
                <a:latin typeface="Corbel" panose="020B0503020204020204" pitchFamily="34" charset="0"/>
                <a:ea typeface="Cambria" panose="02040503050406030204" pitchFamily="18" charset="0"/>
              </a:rPr>
              <a:t>The same property would result in very slow removal from the body because the unchanged molecule would also be readily reabsorbed from the urine in the renal tubule. </a:t>
            </a:r>
            <a:endParaRPr lang="en-US" sz="1800">
              <a:latin typeface="Corbel" panose="020B0503020204020204" pitchFamily="34" charset="0"/>
              <a:ea typeface="Cambria" panose="02040503050406030204" pitchFamily="18" charset="0"/>
            </a:endParaRPr>
          </a:p>
          <a:p>
            <a:pPr>
              <a:lnSpc>
                <a:spcPct val="100000"/>
              </a:lnSpc>
              <a:buFont typeface="Courier New" panose="02070309020205020404" pitchFamily="49" charset="0"/>
              <a:buChar char="o"/>
            </a:pPr>
            <a:endParaRPr lang="en-US" sz="1800">
              <a:latin typeface="Corbel" panose="020B0503020204020204" pitchFamily="34" charset="0"/>
              <a:ea typeface="Cambria" panose="02040503050406030204" pitchFamily="18" charset="0"/>
            </a:endParaRPr>
          </a:p>
          <a:p>
            <a:pPr>
              <a:lnSpc>
                <a:spcPct val="100000"/>
              </a:lnSpc>
              <a:buFont typeface="Courier New" panose="02070309020205020404" pitchFamily="49" charset="0"/>
              <a:buChar char="o"/>
            </a:pPr>
            <a:r>
              <a:rPr lang="en-NG" sz="1800">
                <a:latin typeface="Corbel" panose="020B0503020204020204" pitchFamily="34" charset="0"/>
                <a:ea typeface="Cambria" panose="02040503050406030204" pitchFamily="18" charset="0"/>
              </a:rPr>
              <a:t>The body hastens excretion by transforming many drugs to less lipid</a:t>
            </a:r>
            <a:r>
              <a:rPr lang="en-US" sz="1800">
                <a:latin typeface="Corbel" panose="020B0503020204020204" pitchFamily="34" charset="0"/>
                <a:ea typeface="Cambria" panose="02040503050406030204" pitchFamily="18" charset="0"/>
              </a:rPr>
              <a:t> soluble, less readily reabsorbed </a:t>
            </a:r>
            <a:r>
              <a:rPr lang="en-NG" sz="1800">
                <a:latin typeface="Corbel" panose="020B0503020204020204" pitchFamily="34" charset="0"/>
                <a:ea typeface="Cambria" panose="02040503050406030204" pitchFamily="18" charset="0"/>
              </a:rPr>
              <a:t>forms. </a:t>
            </a:r>
            <a:endParaRPr lang="en-US" sz="1800">
              <a:latin typeface="Corbel" panose="020B0503020204020204" pitchFamily="34" charset="0"/>
              <a:ea typeface="Cambria" panose="02040503050406030204" pitchFamily="18" charset="0"/>
            </a:endParaRPr>
          </a:p>
          <a:p>
            <a:pPr>
              <a:lnSpc>
                <a:spcPct val="100000"/>
              </a:lnSpc>
              <a:buFont typeface="Courier New" panose="02070309020205020404" pitchFamily="49" charset="0"/>
              <a:buChar char="o"/>
            </a:pPr>
            <a:endParaRPr lang="en-US" sz="1800">
              <a:latin typeface="Corbel" panose="020B0503020204020204" pitchFamily="34" charset="0"/>
              <a:ea typeface="Cambria" panose="02040503050406030204" pitchFamily="18" charset="0"/>
            </a:endParaRPr>
          </a:p>
          <a:p>
            <a:pPr>
              <a:lnSpc>
                <a:spcPct val="100000"/>
              </a:lnSpc>
            </a:pPr>
            <a:endParaRPr lang="en-US" sz="1800">
              <a:latin typeface="Corbel" panose="020B0503020204020204" pitchFamily="34" charset="0"/>
              <a:ea typeface="Cambria" panose="02040503050406030204" pitchFamily="18" charset="0"/>
            </a:endParaRPr>
          </a:p>
          <a:p>
            <a:pPr>
              <a:lnSpc>
                <a:spcPct val="100000"/>
              </a:lnSpc>
            </a:pPr>
            <a:endParaRPr lang="en-NG" sz="1800">
              <a:latin typeface="Corbel" panose="020B0503020204020204" pitchFamily="34" charset="0"/>
              <a:ea typeface="Cambria" panose="02040503050406030204" pitchFamily="18" charset="0"/>
            </a:endParaRPr>
          </a:p>
          <a:p>
            <a:pPr marL="0" indent="0">
              <a:lnSpc>
                <a:spcPct val="100000"/>
              </a:lnSpc>
              <a:buNone/>
            </a:pPr>
            <a:endParaRPr lang="en-NG" sz="1800" dirty="0">
              <a:latin typeface="Corbel" panose="020B0503020204020204" pitchFamily="34" charset="0"/>
            </a:endParaRPr>
          </a:p>
        </p:txBody>
      </p:sp>
      <p:pic>
        <p:nvPicPr>
          <p:cNvPr id="4" name="Picture 2" descr="Pharmacokinetics/ADME IV: Drug Excretion: Overview of Drug Metabolism  Flashcards | Quizlet">
            <a:extLst>
              <a:ext uri="{FF2B5EF4-FFF2-40B4-BE49-F238E27FC236}">
                <a16:creationId xmlns:a16="http://schemas.microsoft.com/office/drawing/2014/main" id="{74DF6ACC-4464-0F5D-AFA7-0BE11324FF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1348690"/>
            <a:ext cx="6026890" cy="445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471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95000"/>
              </a:schemeClr>
              <a:schemeClr val="bg1">
                <a:shade val="92000"/>
                <a:satMod val="115000"/>
              </a:schemeClr>
            </a:duotone>
          </a:blip>
          <a:tile tx="0" ty="0" sx="60000" sy="60000" flip="none" algn="tl"/>
        </a:blipFill>
        <a:effectLst/>
      </p:bgPr>
    </p:bg>
    <p:spTree>
      <p:nvGrpSpPr>
        <p:cNvPr id="1" name=""/>
        <p:cNvGrpSpPr/>
        <p:nvPr/>
      </p:nvGrpSpPr>
      <p:grpSpPr>
        <a:xfrm>
          <a:off x="0" y="0"/>
          <a:ext cx="0" cy="0"/>
          <a:chOff x="0" y="0"/>
          <a:chExt cx="0" cy="0"/>
        </a:xfrm>
      </p:grpSpPr>
      <p:sp useBgFill="1">
        <p:nvSpPr>
          <p:cNvPr id="3104" name="Rectangle 310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Rectangle 3104">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NG"/>
          </a:p>
        </p:txBody>
      </p:sp>
      <p:sp>
        <p:nvSpPr>
          <p:cNvPr id="3106" name="Rectangle 3105">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NG"/>
          </a:p>
        </p:txBody>
      </p:sp>
      <p:sp useBgFill="1">
        <p:nvSpPr>
          <p:cNvPr id="3107" name="Rectangle 3106">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108" name="Rectangle 3107">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2" name="Picture 2" descr="Canadian Society of Pharmacology and Therapeutics (CSPT) - Biotransformation">
            <a:extLst>
              <a:ext uri="{FF2B5EF4-FFF2-40B4-BE49-F238E27FC236}">
                <a16:creationId xmlns:a16="http://schemas.microsoft.com/office/drawing/2014/main" id="{AF5E9F83-39A3-DFD4-4112-71F95DD527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88896" y="609600"/>
            <a:ext cx="5612667" cy="567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6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943E-9147-B2B3-DCA1-B48BD8BC4F20}"/>
              </a:ext>
            </a:extLst>
          </p:cNvPr>
          <p:cNvSpPr>
            <a:spLocks noGrp="1"/>
          </p:cNvSpPr>
          <p:nvPr>
            <p:ph type="title"/>
          </p:nvPr>
        </p:nvSpPr>
        <p:spPr>
          <a:xfrm>
            <a:off x="1066800" y="642594"/>
            <a:ext cx="10058400" cy="393726"/>
          </a:xfrm>
        </p:spPr>
        <p:txBody>
          <a:bodyPr>
            <a:normAutofit fontScale="90000"/>
          </a:bodyPr>
          <a:lstStyle/>
          <a:p>
            <a:r>
              <a:rPr lang="en-US" sz="3200" b="1" dirty="0">
                <a:solidFill>
                  <a:srgbClr val="FF0000"/>
                </a:solidFill>
                <a:latin typeface="Corbel" panose="020B0503020204020204" pitchFamily="34" charset="0"/>
              </a:rPr>
              <a:t>Cont.</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13364812-FC08-D7EE-D67A-2CF4AF265EA0}"/>
              </a:ext>
            </a:extLst>
          </p:cNvPr>
          <p:cNvSpPr>
            <a:spLocks noGrp="1"/>
          </p:cNvSpPr>
          <p:nvPr>
            <p:ph idx="1"/>
          </p:nvPr>
        </p:nvSpPr>
        <p:spPr>
          <a:xfrm>
            <a:off x="934720" y="1412240"/>
            <a:ext cx="10485120" cy="2580640"/>
          </a:xfrm>
        </p:spPr>
        <p:txBody>
          <a:bodyPr>
            <a:noAutofit/>
          </a:bodyPr>
          <a:lstStyle/>
          <a:p>
            <a:r>
              <a:rPr lang="en-NG" sz="2400" dirty="0">
                <a:latin typeface="Corbel" panose="020B0503020204020204" pitchFamily="34" charset="0"/>
                <a:ea typeface="Cambria" panose="02040503050406030204" pitchFamily="18" charset="0"/>
              </a:rPr>
              <a:t>All organisms are exposed to foreign chemical compounds </a:t>
            </a:r>
            <a:r>
              <a:rPr lang="en-NG" sz="2400" b="1" dirty="0">
                <a:latin typeface="Corbel" panose="020B0503020204020204" pitchFamily="34" charset="0"/>
                <a:ea typeface="Cambria" panose="02040503050406030204" pitchFamily="18" charset="0"/>
              </a:rPr>
              <a:t>(xenobiotics)</a:t>
            </a:r>
            <a:r>
              <a:rPr lang="en-NG" sz="2400" dirty="0">
                <a:latin typeface="Corbel" panose="020B0503020204020204" pitchFamily="34" charset="0"/>
                <a:ea typeface="Cambria" panose="02040503050406030204" pitchFamily="18" charset="0"/>
              </a:rPr>
              <a:t> in the air, water, and food. </a:t>
            </a:r>
            <a:endParaRPr lang="en-US" sz="2400" dirty="0">
              <a:latin typeface="Corbel" panose="020B0503020204020204" pitchFamily="34" charset="0"/>
              <a:ea typeface="Cambria" panose="02040503050406030204" pitchFamily="18" charset="0"/>
            </a:endParaRPr>
          </a:p>
          <a:p>
            <a:endParaRPr lang="en-US" sz="2400" dirty="0">
              <a:latin typeface="Corbel" panose="020B0503020204020204" pitchFamily="34" charset="0"/>
              <a:ea typeface="Cambria" panose="02040503050406030204" pitchFamily="18" charset="0"/>
            </a:endParaRPr>
          </a:p>
          <a:p>
            <a:r>
              <a:rPr lang="en-NG" sz="2400" dirty="0">
                <a:latin typeface="Corbel" panose="020B0503020204020204" pitchFamily="34" charset="0"/>
                <a:ea typeface="Cambria" panose="02040503050406030204" pitchFamily="18" charset="0"/>
              </a:rPr>
              <a:t>To ensure elimination of </a:t>
            </a:r>
            <a:r>
              <a:rPr lang="en-US" sz="2400" dirty="0">
                <a:latin typeface="Corbel" panose="020B0503020204020204" pitchFamily="34" charset="0"/>
                <a:ea typeface="Cambria" panose="02040503050406030204" pitchFamily="18" charset="0"/>
              </a:rPr>
              <a:t>drugs </a:t>
            </a:r>
            <a:r>
              <a:rPr lang="en-NG" sz="2400" dirty="0">
                <a:latin typeface="Corbel" panose="020B0503020204020204" pitchFamily="34" charset="0"/>
                <a:ea typeface="Cambria" panose="02040503050406030204" pitchFamily="18" charset="0"/>
              </a:rPr>
              <a:t>and to terminate the action of many endogenous substances, evolution has provided metabolic pathways that alter </a:t>
            </a:r>
            <a:r>
              <a:rPr lang="en-US" sz="2400" dirty="0">
                <a:latin typeface="Corbel" panose="020B0503020204020204" pitchFamily="34" charset="0"/>
                <a:ea typeface="Cambria" panose="02040503050406030204" pitchFamily="18" charset="0"/>
              </a:rPr>
              <a:t>the activities of </a:t>
            </a:r>
            <a:r>
              <a:rPr lang="en-NG" sz="2400" dirty="0">
                <a:latin typeface="Corbel" panose="020B0503020204020204" pitchFamily="34" charset="0"/>
                <a:ea typeface="Cambria" panose="02040503050406030204" pitchFamily="18" charset="0"/>
              </a:rPr>
              <a:t>such compounds and their susceptibility to excretion.</a:t>
            </a:r>
          </a:p>
          <a:p>
            <a:endParaRPr lang="en-NG" sz="2400" dirty="0">
              <a:latin typeface="Corbel" panose="020B0503020204020204" pitchFamily="34" charset="0"/>
              <a:ea typeface="Cambria" panose="02040503050406030204" pitchFamily="18" charset="0"/>
            </a:endParaRPr>
          </a:p>
        </p:txBody>
      </p:sp>
      <p:pic>
        <p:nvPicPr>
          <p:cNvPr id="5" name="Picture 4" descr="image">
            <a:extLst>
              <a:ext uri="{FF2B5EF4-FFF2-40B4-BE49-F238E27FC236}">
                <a16:creationId xmlns:a16="http://schemas.microsoft.com/office/drawing/2014/main" id="{DEE55CA3-10CD-AEA0-CC44-5AF808ECD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800" y="4633787"/>
            <a:ext cx="9980320" cy="1623945"/>
          </a:xfrm>
          <a:prstGeom prst="rect">
            <a:avLst/>
          </a:prstGeom>
          <a:noFill/>
          <a:ln>
            <a:noFill/>
          </a:ln>
        </p:spPr>
      </p:pic>
    </p:spTree>
    <p:extLst>
      <p:ext uri="{BB962C8B-B14F-4D97-AF65-F5344CB8AC3E}">
        <p14:creationId xmlns:p14="http://schemas.microsoft.com/office/powerpoint/2010/main" val="236675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NG"/>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NG"/>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DAB4EEAA-EDE6-22C7-9DAD-43609481FCBC}"/>
              </a:ext>
            </a:extLst>
          </p:cNvPr>
          <p:cNvGraphicFramePr>
            <a:graphicFrameLocks noGrp="1"/>
          </p:cNvGraphicFramePr>
          <p:nvPr>
            <p:extLst>
              <p:ext uri="{D42A27DB-BD31-4B8C-83A1-F6EECF244321}">
                <p14:modId xmlns:p14="http://schemas.microsoft.com/office/powerpoint/2010/main" val="3934525223"/>
              </p:ext>
            </p:extLst>
          </p:nvPr>
        </p:nvGraphicFramePr>
        <p:xfrm>
          <a:off x="731519" y="772160"/>
          <a:ext cx="10658943" cy="5344159"/>
        </p:xfrm>
        <a:graphic>
          <a:graphicData uri="http://schemas.openxmlformats.org/drawingml/2006/table">
            <a:tbl>
              <a:tblPr firstRow="1" firstCol="1" bandRow="1">
                <a:tableStyleId>{5C22544A-7EE6-4342-B048-85BDC9FD1C3A}</a:tableStyleId>
              </a:tblPr>
              <a:tblGrid>
                <a:gridCol w="2229465">
                  <a:extLst>
                    <a:ext uri="{9D8B030D-6E8A-4147-A177-3AD203B41FA5}">
                      <a16:colId xmlns:a16="http://schemas.microsoft.com/office/drawing/2014/main" val="692458802"/>
                    </a:ext>
                  </a:extLst>
                </a:gridCol>
                <a:gridCol w="8429478">
                  <a:extLst>
                    <a:ext uri="{9D8B030D-6E8A-4147-A177-3AD203B41FA5}">
                      <a16:colId xmlns:a16="http://schemas.microsoft.com/office/drawing/2014/main" val="2381924021"/>
                    </a:ext>
                  </a:extLst>
                </a:gridCol>
              </a:tblGrid>
              <a:tr h="1143205">
                <a:tc>
                  <a:txBody>
                    <a:bodyPr/>
                    <a:lstStyle/>
                    <a:p>
                      <a:pPr>
                        <a:lnSpc>
                          <a:spcPct val="107000"/>
                        </a:lnSpc>
                        <a:spcAft>
                          <a:spcPts val="800"/>
                        </a:spcAft>
                      </a:pPr>
                      <a:r>
                        <a:rPr lang="en-US" sz="2000">
                          <a:effectLst/>
                          <a:latin typeface="Corbel" panose="020B0503020204020204" pitchFamily="34" charset="0"/>
                        </a:rPr>
                        <a:t>Phase I reactions</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tc>
                  <a:txBody>
                    <a:bodyPr/>
                    <a:lstStyle/>
                    <a:p>
                      <a:pPr>
                        <a:lnSpc>
                          <a:spcPct val="107000"/>
                        </a:lnSpc>
                        <a:spcAft>
                          <a:spcPts val="800"/>
                        </a:spcAft>
                      </a:pPr>
                      <a:r>
                        <a:rPr lang="en-US" sz="2000">
                          <a:effectLst/>
                          <a:latin typeface="Corbel" panose="020B0503020204020204" pitchFamily="34" charset="0"/>
                        </a:rPr>
                        <a:t>Reactions that convert the parent drug to a more polar (water-soluble) or more reactive product by unmasking or inserting a polar functional group such as —OH, —SH, or —NH</a:t>
                      </a:r>
                      <a:r>
                        <a:rPr lang="en-US" sz="2000" baseline="-25000">
                          <a:effectLst/>
                          <a:latin typeface="Corbel" panose="020B0503020204020204" pitchFamily="34" charset="0"/>
                        </a:rPr>
                        <a:t>2</a:t>
                      </a:r>
                      <a:r>
                        <a:rPr lang="en-US" sz="2000">
                          <a:effectLst/>
                          <a:latin typeface="Corbel" panose="020B0503020204020204" pitchFamily="34" charset="0"/>
                        </a:rPr>
                        <a:t>.</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extLst>
                  <a:ext uri="{0D108BD9-81ED-4DB2-BD59-A6C34878D82A}">
                    <a16:rowId xmlns:a16="http://schemas.microsoft.com/office/drawing/2014/main" val="4027771102"/>
                  </a:ext>
                </a:extLst>
              </a:tr>
              <a:tr h="771337">
                <a:tc>
                  <a:txBody>
                    <a:bodyPr/>
                    <a:lstStyle/>
                    <a:p>
                      <a:pPr>
                        <a:lnSpc>
                          <a:spcPct val="107000"/>
                        </a:lnSpc>
                        <a:spcAft>
                          <a:spcPts val="800"/>
                        </a:spcAft>
                      </a:pPr>
                      <a:r>
                        <a:rPr lang="en-US" sz="2000">
                          <a:effectLst/>
                          <a:latin typeface="Corbel" panose="020B0503020204020204" pitchFamily="34" charset="0"/>
                        </a:rPr>
                        <a:t>Phase II reactions</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tc>
                  <a:txBody>
                    <a:bodyPr/>
                    <a:lstStyle/>
                    <a:p>
                      <a:pPr>
                        <a:lnSpc>
                          <a:spcPct val="107000"/>
                        </a:lnSpc>
                        <a:spcAft>
                          <a:spcPts val="800"/>
                        </a:spcAft>
                      </a:pPr>
                      <a:r>
                        <a:rPr lang="en-US" sz="2000">
                          <a:effectLst/>
                          <a:latin typeface="Corbel" panose="020B0503020204020204" pitchFamily="34" charset="0"/>
                        </a:rPr>
                        <a:t>Reactions that increase water solubility by conjugation of the drug molecule with a polar moiety such as glucuronate, acetate, or sulfate.</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extLst>
                  <a:ext uri="{0D108BD9-81ED-4DB2-BD59-A6C34878D82A}">
                    <a16:rowId xmlns:a16="http://schemas.microsoft.com/office/drawing/2014/main" val="519023302"/>
                  </a:ext>
                </a:extLst>
              </a:tr>
              <a:tr h="771337">
                <a:tc>
                  <a:txBody>
                    <a:bodyPr/>
                    <a:lstStyle/>
                    <a:p>
                      <a:pPr>
                        <a:lnSpc>
                          <a:spcPct val="107000"/>
                        </a:lnSpc>
                        <a:spcAft>
                          <a:spcPts val="800"/>
                        </a:spcAft>
                      </a:pPr>
                      <a:r>
                        <a:rPr lang="en-US" sz="2000">
                          <a:effectLst/>
                          <a:latin typeface="Corbel" panose="020B0503020204020204" pitchFamily="34" charset="0"/>
                        </a:rPr>
                        <a:t>CYP isozymes</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tc>
                  <a:txBody>
                    <a:bodyPr/>
                    <a:lstStyle/>
                    <a:p>
                      <a:pPr>
                        <a:lnSpc>
                          <a:spcPct val="107000"/>
                        </a:lnSpc>
                        <a:spcAft>
                          <a:spcPts val="800"/>
                        </a:spcAft>
                      </a:pPr>
                      <a:r>
                        <a:rPr lang="en-US" sz="2000">
                          <a:effectLst/>
                          <a:latin typeface="Corbel" panose="020B0503020204020204" pitchFamily="34" charset="0"/>
                        </a:rPr>
                        <a:t>Cytochrome P450 enzyme species (eg, CYP2D6 and CYP3A4) are responsible for much of drug metabolism. </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extLst>
                  <a:ext uri="{0D108BD9-81ED-4DB2-BD59-A6C34878D82A}">
                    <a16:rowId xmlns:a16="http://schemas.microsoft.com/office/drawing/2014/main" val="1264283054"/>
                  </a:ext>
                </a:extLst>
              </a:tr>
              <a:tr h="1143205">
                <a:tc>
                  <a:txBody>
                    <a:bodyPr/>
                    <a:lstStyle/>
                    <a:p>
                      <a:pPr>
                        <a:lnSpc>
                          <a:spcPct val="107000"/>
                        </a:lnSpc>
                        <a:spcAft>
                          <a:spcPts val="800"/>
                        </a:spcAft>
                      </a:pPr>
                      <a:r>
                        <a:rPr lang="en-US" sz="2000">
                          <a:effectLst/>
                          <a:latin typeface="Corbel" panose="020B0503020204020204" pitchFamily="34" charset="0"/>
                        </a:rPr>
                        <a:t>Enzyme Induction</a:t>
                      </a:r>
                      <a:endParaRPr lang="en-NG" sz="200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tc>
                  <a:txBody>
                    <a:bodyPr/>
                    <a:lstStyle/>
                    <a:p>
                      <a:pPr>
                        <a:lnSpc>
                          <a:spcPct val="107000"/>
                        </a:lnSpc>
                        <a:spcAft>
                          <a:spcPts val="800"/>
                        </a:spcAft>
                      </a:pPr>
                      <a:r>
                        <a:rPr lang="en-US" sz="2000" dirty="0">
                          <a:effectLst/>
                          <a:latin typeface="Corbel" panose="020B0503020204020204" pitchFamily="34" charset="0"/>
                        </a:rPr>
                        <a:t>Stimulation of drug-metabolizing capacity; usually manifested in the liver by increased synthesis of smooth endoplasmic reticulum (which contains high concentrations of phase I enzymes).</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extLst>
                  <a:ext uri="{0D108BD9-81ED-4DB2-BD59-A6C34878D82A}">
                    <a16:rowId xmlns:a16="http://schemas.microsoft.com/office/drawing/2014/main" val="1792826932"/>
                  </a:ext>
                </a:extLst>
              </a:tr>
              <a:tr h="1515075">
                <a:tc>
                  <a:txBody>
                    <a:bodyPr/>
                    <a:lstStyle/>
                    <a:p>
                      <a:pPr>
                        <a:lnSpc>
                          <a:spcPct val="107000"/>
                        </a:lnSpc>
                        <a:spcAft>
                          <a:spcPts val="800"/>
                        </a:spcAft>
                      </a:pPr>
                      <a:r>
                        <a:rPr lang="en-US" sz="2000" dirty="0">
                          <a:effectLst/>
                          <a:latin typeface="Corbel" panose="020B0503020204020204" pitchFamily="34" charset="0"/>
                        </a:rPr>
                        <a:t>P-glycoprotein, MDR-1</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tc>
                  <a:txBody>
                    <a:bodyPr/>
                    <a:lstStyle/>
                    <a:p>
                      <a:pPr>
                        <a:lnSpc>
                          <a:spcPct val="107000"/>
                        </a:lnSpc>
                        <a:spcAft>
                          <a:spcPts val="800"/>
                        </a:spcAft>
                      </a:pPr>
                      <a:r>
                        <a:rPr lang="en-US" sz="2000" dirty="0">
                          <a:effectLst/>
                          <a:latin typeface="Corbel" panose="020B0503020204020204" pitchFamily="34" charset="0"/>
                        </a:rPr>
                        <a:t>An ATP-dependent transport molecule found in many epithelial and cancer cells. The transporter expels drug molecules from the cytoplasm into the extracellular space. In epithelial cells, expulsion is via the external or luminal face.</a:t>
                      </a:r>
                      <a:endParaRPr lang="en-NG" sz="2000" dirty="0">
                        <a:effectLst/>
                        <a:latin typeface="Corbel" panose="020B0503020204020204" pitchFamily="34" charset="0"/>
                        <a:ea typeface="Calibri" panose="020F0502020204030204" pitchFamily="34" charset="0"/>
                        <a:cs typeface="Times New Roman" panose="02020603050405020304" pitchFamily="18" charset="0"/>
                      </a:endParaRPr>
                    </a:p>
                  </a:txBody>
                  <a:tcPr marL="76355" marR="76355" marT="0" marB="0"/>
                </a:tc>
                <a:extLst>
                  <a:ext uri="{0D108BD9-81ED-4DB2-BD59-A6C34878D82A}">
                    <a16:rowId xmlns:a16="http://schemas.microsoft.com/office/drawing/2014/main" val="3001966505"/>
                  </a:ext>
                </a:extLst>
              </a:tr>
            </a:tbl>
          </a:graphicData>
        </a:graphic>
      </p:graphicFrame>
    </p:spTree>
    <p:extLst>
      <p:ext uri="{BB962C8B-B14F-4D97-AF65-F5344CB8AC3E}">
        <p14:creationId xmlns:p14="http://schemas.microsoft.com/office/powerpoint/2010/main" val="179729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6512-E8B4-554C-E42F-D0039AFD8B51}"/>
              </a:ext>
            </a:extLst>
          </p:cNvPr>
          <p:cNvSpPr>
            <a:spLocks noGrp="1"/>
          </p:cNvSpPr>
          <p:nvPr>
            <p:ph type="title"/>
          </p:nvPr>
        </p:nvSpPr>
        <p:spPr>
          <a:xfrm>
            <a:off x="904240" y="516657"/>
            <a:ext cx="10058400" cy="590783"/>
          </a:xfrm>
        </p:spPr>
        <p:txBody>
          <a:bodyPr>
            <a:normAutofit/>
          </a:bodyPr>
          <a:lstStyle/>
          <a:p>
            <a:r>
              <a:rPr lang="en-US" sz="3200" b="1" dirty="0">
                <a:solidFill>
                  <a:srgbClr val="FF0000"/>
                </a:solidFill>
                <a:latin typeface="Corbel" panose="020B0503020204020204" pitchFamily="34" charset="0"/>
              </a:rPr>
              <a:t>Types of Metabolic reactions</a:t>
            </a:r>
            <a:endParaRPr lang="en-NG" sz="3200" b="1" dirty="0">
              <a:solidFill>
                <a:srgbClr val="FF0000"/>
              </a:solidFill>
              <a:latin typeface="Corbel" panose="020B0503020204020204" pitchFamily="34" charset="0"/>
            </a:endParaRPr>
          </a:p>
        </p:txBody>
      </p:sp>
      <p:sp>
        <p:nvSpPr>
          <p:cNvPr id="3" name="Content Placeholder 2">
            <a:extLst>
              <a:ext uri="{FF2B5EF4-FFF2-40B4-BE49-F238E27FC236}">
                <a16:creationId xmlns:a16="http://schemas.microsoft.com/office/drawing/2014/main" id="{325C6443-731B-67E5-D118-82421546DAFE}"/>
              </a:ext>
            </a:extLst>
          </p:cNvPr>
          <p:cNvSpPr>
            <a:spLocks noGrp="1"/>
          </p:cNvSpPr>
          <p:nvPr>
            <p:ph idx="1"/>
          </p:nvPr>
        </p:nvSpPr>
        <p:spPr>
          <a:xfrm>
            <a:off x="734828" y="1371600"/>
            <a:ext cx="10908532" cy="4480560"/>
          </a:xfrm>
        </p:spPr>
        <p:txBody>
          <a:bodyPr>
            <a:noAutofit/>
          </a:bodyPr>
          <a:lstStyle/>
          <a:p>
            <a:pPr algn="just">
              <a:buFont typeface="Courier New" panose="02070309020205020404" pitchFamily="49" charset="0"/>
              <a:buChar char="o"/>
            </a:pPr>
            <a:r>
              <a:rPr lang="en-US" sz="2000" b="1" dirty="0">
                <a:latin typeface="Corbel" panose="020B0503020204020204" pitchFamily="34" charset="0"/>
                <a:ea typeface="Cambria" panose="02040503050406030204" pitchFamily="18" charset="0"/>
              </a:rPr>
              <a:t>Phase I Reaction</a:t>
            </a:r>
          </a:p>
          <a:p>
            <a:pPr algn="just">
              <a:buFont typeface="Courier New" panose="02070309020205020404" pitchFamily="49" charset="0"/>
              <a:buChar char="o"/>
            </a:pPr>
            <a:endParaRPr lang="en-US" sz="2000" b="1" dirty="0">
              <a:latin typeface="Corbel" panose="020B0503020204020204" pitchFamily="34" charset="0"/>
              <a:ea typeface="Cambria" panose="02040503050406030204" pitchFamily="18" charset="0"/>
            </a:endParaRPr>
          </a:p>
          <a:p>
            <a:pPr algn="just">
              <a:buFont typeface="Courier New" panose="02070309020205020404" pitchFamily="49" charset="0"/>
              <a:buChar char="o"/>
            </a:pPr>
            <a:r>
              <a:rPr lang="en-US" sz="2000" dirty="0">
                <a:latin typeface="Corbel" panose="020B0503020204020204" pitchFamily="34" charset="0"/>
                <a:ea typeface="Cambria" panose="02040503050406030204" pitchFamily="18" charset="0"/>
              </a:rPr>
              <a:t>Phase I reactions include oxidation (by the </a:t>
            </a:r>
            <a:r>
              <a:rPr lang="en-US" sz="2000" b="1" dirty="0">
                <a:latin typeface="Corbel" panose="020B0503020204020204" pitchFamily="34" charset="0"/>
                <a:ea typeface="Cambria" panose="02040503050406030204" pitchFamily="18" charset="0"/>
              </a:rPr>
              <a:t>cytochrome P450 </a:t>
            </a:r>
            <a:r>
              <a:rPr lang="en-US" sz="2000" dirty="0">
                <a:latin typeface="Corbel" panose="020B0503020204020204" pitchFamily="34" charset="0"/>
                <a:ea typeface="Cambria" panose="02040503050406030204" pitchFamily="18" charset="0"/>
              </a:rPr>
              <a:t>enzymes), reduction, deamination, and hydrolysis.</a:t>
            </a:r>
          </a:p>
          <a:p>
            <a:pPr algn="just">
              <a:buFont typeface="Courier New" panose="02070309020205020404" pitchFamily="49" charset="0"/>
              <a:buChar char="o"/>
            </a:pPr>
            <a:endParaRPr lang="en-US" sz="2000" dirty="0">
              <a:latin typeface="Corbel" panose="020B0503020204020204" pitchFamily="34" charset="0"/>
              <a:ea typeface="Cambria" panose="02040503050406030204" pitchFamily="18" charset="0"/>
            </a:endParaRPr>
          </a:p>
          <a:p>
            <a:pPr algn="just">
              <a:buFont typeface="Courier New" panose="02070309020205020404" pitchFamily="49" charset="0"/>
              <a:buChar char="o"/>
            </a:pPr>
            <a:r>
              <a:rPr lang="en-US" sz="2000" dirty="0">
                <a:latin typeface="Corbel" panose="020B0503020204020204" pitchFamily="34" charset="0"/>
                <a:ea typeface="Cambria" panose="02040503050406030204" pitchFamily="18" charset="0"/>
              </a:rPr>
              <a:t>Phase I enzymes are found in high concentrations in the smooth endoplasmic reticulum of the liver. </a:t>
            </a:r>
          </a:p>
          <a:p>
            <a:pPr algn="just">
              <a:buFont typeface="Courier New" panose="02070309020205020404" pitchFamily="49" charset="0"/>
              <a:buChar char="o"/>
            </a:pPr>
            <a:endParaRPr lang="en-US" sz="2000" dirty="0">
              <a:latin typeface="Corbel" panose="020B0503020204020204" pitchFamily="34" charset="0"/>
              <a:ea typeface="Cambria" panose="02040503050406030204" pitchFamily="18" charset="0"/>
            </a:endParaRPr>
          </a:p>
          <a:p>
            <a:pPr algn="just">
              <a:buFont typeface="Courier New" panose="02070309020205020404" pitchFamily="49" charset="0"/>
              <a:buChar char="o"/>
            </a:pPr>
            <a:r>
              <a:rPr lang="en-US" sz="2000" dirty="0">
                <a:latin typeface="Corbel" panose="020B0503020204020204" pitchFamily="34" charset="0"/>
                <a:ea typeface="Cambria" panose="02040503050406030204" pitchFamily="18" charset="0"/>
              </a:rPr>
              <a:t>They are not highly selective in their substrates, so a relatively small number of P450 isoforms are able to metabolize thousands of drugs. </a:t>
            </a:r>
          </a:p>
          <a:p>
            <a:pPr algn="just">
              <a:buFont typeface="Courier New" panose="02070309020205020404" pitchFamily="49" charset="0"/>
              <a:buChar char="o"/>
            </a:pPr>
            <a:endParaRPr lang="en-US" sz="2000" dirty="0">
              <a:latin typeface="Corbel" panose="020B0503020204020204" pitchFamily="34" charset="0"/>
              <a:ea typeface="Cambria" panose="02040503050406030204" pitchFamily="18" charset="0"/>
            </a:endParaRPr>
          </a:p>
          <a:p>
            <a:pPr algn="just">
              <a:buFont typeface="Courier New" panose="02070309020205020404" pitchFamily="49" charset="0"/>
              <a:buChar char="o"/>
            </a:pPr>
            <a:r>
              <a:rPr lang="en-US" sz="2000" dirty="0">
                <a:latin typeface="Corbel" panose="020B0503020204020204" pitchFamily="34" charset="0"/>
                <a:ea typeface="Cambria" panose="02040503050406030204" pitchFamily="18" charset="0"/>
              </a:rPr>
              <a:t>Most of the oxidation reactions in phase I are conducted by CYP450s family. </a:t>
            </a:r>
            <a:endParaRPr lang="en-US" sz="2000" dirty="0">
              <a:solidFill>
                <a:srgbClr val="000000"/>
              </a:solidFill>
              <a:effectLst/>
              <a:latin typeface="Corbel" panose="020B0503020204020204" pitchFamily="34" charset="0"/>
              <a:ea typeface="Cambria" panose="02040503050406030204" pitchFamily="18" charset="0"/>
            </a:endParaRPr>
          </a:p>
          <a:p>
            <a:pPr>
              <a:buFont typeface="Courier New" panose="02070309020205020404" pitchFamily="49" charset="0"/>
              <a:buChar char="o"/>
            </a:pPr>
            <a:endParaRPr lang="en-NG" sz="2000" dirty="0">
              <a:latin typeface="Corbel" panose="020B0503020204020204" pitchFamily="34" charset="0"/>
            </a:endParaRPr>
          </a:p>
        </p:txBody>
      </p:sp>
    </p:spTree>
    <p:extLst>
      <p:ext uri="{BB962C8B-B14F-4D97-AF65-F5344CB8AC3E}">
        <p14:creationId xmlns:p14="http://schemas.microsoft.com/office/powerpoint/2010/main" val="366406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NG"/>
          </a:p>
        </p:txBody>
      </p:sp>
      <p:sp>
        <p:nvSpPr>
          <p:cNvPr id="3083" name="Rectangle 308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NG"/>
          </a:p>
        </p:txBody>
      </p:sp>
      <p:sp useBgFill="1">
        <p:nvSpPr>
          <p:cNvPr id="3085" name="Rectangle 3084">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3074" name="Picture 2" descr="Drug Metabolism in Medicinal Chemistry | PharmaFactz">
            <a:extLst>
              <a:ext uri="{FF2B5EF4-FFF2-40B4-BE49-F238E27FC236}">
                <a16:creationId xmlns:a16="http://schemas.microsoft.com/office/drawing/2014/main" id="{3B7049E0-BF42-0908-8B95-B68882CBB6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4309" y="374904"/>
            <a:ext cx="9326721" cy="601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17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11650</TotalTime>
  <Words>1481</Words>
  <Application>Microsoft Office PowerPoint</Application>
  <PresentationFormat>Widescreen</PresentationFormat>
  <Paragraphs>141</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Century Schoolbook</vt:lpstr>
      <vt:lpstr>Corbel</vt:lpstr>
      <vt:lpstr>Courier New</vt:lpstr>
      <vt:lpstr>Franklin Gothic Book</vt:lpstr>
      <vt:lpstr>Garamond</vt:lpstr>
      <vt:lpstr>Wingdings</vt:lpstr>
      <vt:lpstr>SavonVTI</vt:lpstr>
      <vt:lpstr>Pharmacokinetics (drug METABOLISM)</vt:lpstr>
      <vt:lpstr>Outlines</vt:lpstr>
      <vt:lpstr>Objectives </vt:lpstr>
      <vt:lpstr>Introduction</vt:lpstr>
      <vt:lpstr>PowerPoint Presentation</vt:lpstr>
      <vt:lpstr>Cont.</vt:lpstr>
      <vt:lpstr>PowerPoint Presentation</vt:lpstr>
      <vt:lpstr>Types of Metabolic reactions</vt:lpstr>
      <vt:lpstr>PowerPoint Presentation</vt:lpstr>
      <vt:lpstr>Cont.</vt:lpstr>
      <vt:lpstr>PowerPoint Presentation</vt:lpstr>
      <vt:lpstr>Site of drug metabolism</vt:lpstr>
      <vt:lpstr>Site of drug metabolism</vt:lpstr>
      <vt:lpstr>Determinants of Drug Metabolism </vt:lpstr>
      <vt:lpstr>Major Factors affecting Drug Metabolism</vt:lpstr>
      <vt:lpstr>Cont.</vt:lpstr>
      <vt:lpstr>Cont.</vt:lpstr>
      <vt:lpstr>Cont.</vt:lpstr>
      <vt:lpstr>Cont.</vt:lpstr>
      <vt:lpstr>Summary</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Ja'afaru Sani Mohammed</cp:lastModifiedBy>
  <cp:revision>185</cp:revision>
  <dcterms:created xsi:type="dcterms:W3CDTF">2023-08-06T13:50:32Z</dcterms:created>
  <dcterms:modified xsi:type="dcterms:W3CDTF">2024-08-25T03:19:48Z</dcterms:modified>
</cp:coreProperties>
</file>