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86" r:id="rId1"/>
  </p:sldMasterIdLst>
  <p:notesMasterIdLst>
    <p:notesMasterId r:id="rId14"/>
  </p:notesMasterIdLst>
  <p:sldIdLst>
    <p:sldId id="256" r:id="rId2"/>
    <p:sldId id="257" r:id="rId3"/>
    <p:sldId id="258" r:id="rId4"/>
    <p:sldId id="340" r:id="rId5"/>
    <p:sldId id="341" r:id="rId6"/>
    <p:sldId id="342" r:id="rId7"/>
    <p:sldId id="343" r:id="rId8"/>
    <p:sldId id="344" r:id="rId9"/>
    <p:sldId id="345" r:id="rId10"/>
    <p:sldId id="346" r:id="rId11"/>
    <p:sldId id="347" r:id="rId12"/>
    <p:sldId id="348" r:id="rId13"/>
  </p:sldIdLst>
  <p:sldSz cx="13004800" cy="9753600"/>
  <p:notesSz cx="6858000" cy="9144000"/>
  <p:embeddedFontLst>
    <p:embeddedFont>
      <p:font typeface="Century Schoolbook" panose="02040604050505020304" pitchFamily="18" charset="0"/>
      <p:regular r:id="rId15"/>
      <p:bold r:id="rId16"/>
      <p:italic r:id="rId17"/>
      <p:boldItalic r:id="rId18"/>
    </p:embeddedFont>
    <p:embeddedFont>
      <p:font typeface="Franklin Gothic Book" panose="020B0503020102020204" pitchFamily="34" charset="0"/>
      <p:regular r:id="rId19"/>
      <p:italic r:id="rId20"/>
    </p:embeddedFont>
    <p:embeddedFont>
      <p:font typeface="Garamond" panose="02020404030301010803" pitchFamily="18" charset="0"/>
      <p:regular r:id="rId21"/>
      <p:bold r:id="rId22"/>
      <p:italic r:id="rId23"/>
    </p:embeddedFont>
    <p:embeddedFont>
      <p:font typeface="Merriweather Sans" pitchFamily="2" charset="0"/>
      <p:regular r:id="rId24"/>
      <p:bold r:id="rId25"/>
      <p:italic r:id="rId26"/>
      <p:boldItalic r:id="rId2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54" d="100"/>
          <a:sy n="54"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font" Target="fonts/font12.fntdata"/><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font" Target="fonts/font11.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0.fntdata"/><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font" Target="fonts/font9.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5.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font" Target="fonts/font13.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 name="Shape 4"/>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1pPr>
            <a:lvl2pPr marL="914400" marR="0" lvl="1"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2pPr>
            <a:lvl3pPr marL="1371600" marR="0" lvl="2"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3pPr>
            <a:lvl4pPr marL="1828800" marR="0" lvl="3"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4pPr>
            <a:lvl5pPr marL="2286000" marR="0" lvl="4"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5pPr>
            <a:lvl6pPr marL="2743200" marR="0" lvl="5"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6pPr>
            <a:lvl7pPr marL="3200400" marR="0" lvl="6"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7pPr>
            <a:lvl8pPr marL="3657600" marR="0" lvl="7"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8pPr>
            <a:lvl9pPr marL="4114800" marR="0" lvl="8"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9pPr>
          </a:lstStyle>
          <a:p>
            <a:endParaRPr/>
          </a:p>
        </p:txBody>
      </p:sp>
    </p:spTree>
    <p:extLst>
      <p:ext uri="{BB962C8B-B14F-4D97-AF65-F5344CB8AC3E}">
        <p14:creationId xmlns:p14="http://schemas.microsoft.com/office/powerpoint/2010/main" val="156250557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EF9CAD-0AE4-4D27-A8BE-46A828B50C7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8306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3004800" cy="97536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20"/>
          </a:p>
        </p:txBody>
      </p:sp>
      <p:sp useBgFill="1">
        <p:nvSpPr>
          <p:cNvPr id="10" name="Rectangle 9"/>
          <p:cNvSpPr/>
          <p:nvPr/>
        </p:nvSpPr>
        <p:spPr>
          <a:xfrm>
            <a:off x="1395062" y="1802994"/>
            <a:ext cx="10214679" cy="6126862"/>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544321" y="2007630"/>
            <a:ext cx="9916160" cy="573834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478272" y="1802994"/>
            <a:ext cx="2048256" cy="10403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600192" y="1802994"/>
            <a:ext cx="1804416" cy="875995"/>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737710" y="3192647"/>
            <a:ext cx="9529382" cy="3466286"/>
          </a:xfrm>
        </p:spPr>
        <p:txBody>
          <a:bodyPr tIns="45720" bIns="45720" anchor="ctr">
            <a:normAutofit/>
          </a:bodyPr>
          <a:lstStyle>
            <a:lvl1pPr algn="ctr">
              <a:lnSpc>
                <a:spcPct val="83000"/>
              </a:lnSpc>
              <a:defRPr lang="en-US" sz="7254" b="0" kern="1200" cap="all" spc="-107"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737708" y="6658934"/>
            <a:ext cx="9532636" cy="650241"/>
          </a:xfrm>
        </p:spPr>
        <p:txBody>
          <a:bodyPr>
            <a:normAutofit/>
          </a:bodyPr>
          <a:lstStyle>
            <a:lvl1pPr marL="0" indent="0" algn="ctr">
              <a:spcBef>
                <a:spcPts val="0"/>
              </a:spcBef>
              <a:buNone/>
              <a:defRPr sz="1920" spc="85" baseline="0">
                <a:solidFill>
                  <a:schemeClr val="tx1">
                    <a:lumMod val="95000"/>
                    <a:lumOff val="5000"/>
                  </a:schemeClr>
                </a:solidFill>
              </a:defRPr>
            </a:lvl1pPr>
            <a:lvl2pPr marL="487695" indent="0" algn="ctr">
              <a:buNone/>
              <a:defRPr sz="1707"/>
            </a:lvl2pPr>
            <a:lvl3pPr marL="975390" indent="0" algn="ctr">
              <a:buNone/>
              <a:defRPr sz="1707"/>
            </a:lvl3pPr>
            <a:lvl4pPr marL="1463086" indent="0" algn="ctr">
              <a:buNone/>
              <a:defRPr sz="1707"/>
            </a:lvl4pPr>
            <a:lvl5pPr marL="1950781" indent="0" algn="ctr">
              <a:buNone/>
              <a:defRPr sz="1707"/>
            </a:lvl5pPr>
            <a:lvl6pPr marL="2438476" indent="0" algn="ctr">
              <a:buNone/>
              <a:defRPr sz="1707"/>
            </a:lvl6pPr>
            <a:lvl7pPr marL="2926171" indent="0" algn="ctr">
              <a:buNone/>
              <a:defRPr sz="1707"/>
            </a:lvl7pPr>
            <a:lvl8pPr marL="3413867" indent="0" algn="ctr">
              <a:buNone/>
              <a:defRPr sz="1707"/>
            </a:lvl8pPr>
            <a:lvl9pPr marL="3901562" indent="0" algn="ctr">
              <a:buNone/>
              <a:defRPr sz="1707"/>
            </a:lvl9pPr>
          </a:lstStyle>
          <a:p>
            <a:r>
              <a:rPr lang="en-US"/>
              <a:t>Click to edit Master subtitle style</a:t>
            </a:r>
            <a:endParaRPr lang="en-US" dirty="0"/>
          </a:p>
        </p:txBody>
      </p:sp>
      <p:sp>
        <p:nvSpPr>
          <p:cNvPr id="20" name="Date Placeholder 19"/>
          <p:cNvSpPr>
            <a:spLocks noGrp="1"/>
          </p:cNvSpPr>
          <p:nvPr>
            <p:ph type="dt" sz="half" idx="10"/>
          </p:nvPr>
        </p:nvSpPr>
        <p:spPr>
          <a:xfrm>
            <a:off x="5673344" y="1907564"/>
            <a:ext cx="1658112" cy="690554"/>
          </a:xfrm>
        </p:spPr>
        <p:txBody>
          <a:bodyPr/>
          <a:lstStyle>
            <a:lvl1pPr algn="ctr">
              <a:defRPr sz="1387" spc="0" baseline="0">
                <a:solidFill>
                  <a:srgbClr val="FFFFFF"/>
                </a:solidFill>
                <a:latin typeface="+mn-lt"/>
              </a:defRPr>
            </a:lvl1pPr>
          </a:lstStyle>
          <a:p>
            <a:fld id="{EA0C0817-A112-4847-8014-A94B7D2A4EA3}" type="datetime1">
              <a:rPr lang="en-US" smtClean="0"/>
              <a:t>8/21/2024</a:t>
            </a:fld>
            <a:endParaRPr lang="en-US" dirty="0"/>
          </a:p>
        </p:txBody>
      </p:sp>
      <p:sp>
        <p:nvSpPr>
          <p:cNvPr id="21" name="Footer Placeholder 20"/>
          <p:cNvSpPr>
            <a:spLocks noGrp="1"/>
          </p:cNvSpPr>
          <p:nvPr>
            <p:ph type="ftr" sz="quarter" idx="11"/>
          </p:nvPr>
        </p:nvSpPr>
        <p:spPr>
          <a:xfrm>
            <a:off x="1737707" y="7363425"/>
            <a:ext cx="6112315" cy="32512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9180715" y="7363425"/>
            <a:ext cx="2086379" cy="32512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701720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8/21/2024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127903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1040" y="1083733"/>
            <a:ext cx="2519680" cy="7477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94080" y="1083733"/>
            <a:ext cx="8615680" cy="7477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8/21/2024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97662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8/21/2024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254776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3004800" cy="97536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20"/>
          </a:p>
        </p:txBody>
      </p:sp>
      <p:sp useBgFill="1">
        <p:nvSpPr>
          <p:cNvPr id="23" name="Rectangle 22"/>
          <p:cNvSpPr/>
          <p:nvPr/>
        </p:nvSpPr>
        <p:spPr>
          <a:xfrm>
            <a:off x="1395062" y="1802994"/>
            <a:ext cx="10214679" cy="6126862"/>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544321" y="2007630"/>
            <a:ext cx="9916160" cy="573834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478272" y="1802994"/>
            <a:ext cx="2048256" cy="10403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37767" y="3235791"/>
            <a:ext cx="9529267" cy="3423140"/>
          </a:xfrm>
        </p:spPr>
        <p:txBody>
          <a:bodyPr anchor="ctr">
            <a:normAutofit/>
          </a:bodyPr>
          <a:lstStyle>
            <a:lvl1pPr algn="ctr">
              <a:lnSpc>
                <a:spcPct val="83000"/>
              </a:lnSpc>
              <a:defRPr lang="en-US" sz="7254" kern="1200" cap="all" spc="-107"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600192" y="1802994"/>
            <a:ext cx="1804416" cy="875995"/>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737766" y="6658933"/>
            <a:ext cx="9535770" cy="650240"/>
          </a:xfrm>
        </p:spPr>
        <p:txBody>
          <a:bodyPr anchor="t">
            <a:normAutofit/>
          </a:bodyPr>
          <a:lstStyle>
            <a:lvl1pPr marL="0" indent="0" algn="ctr">
              <a:buNone/>
              <a:tabLst>
                <a:tab pos="2809328" algn="l"/>
              </a:tabLst>
              <a:defRPr sz="1920">
                <a:solidFill>
                  <a:schemeClr val="tx1">
                    <a:lumMod val="95000"/>
                    <a:lumOff val="5000"/>
                  </a:schemeClr>
                </a:solidFill>
                <a:effectLst/>
              </a:defRPr>
            </a:lvl1pPr>
            <a:lvl2pPr marL="487695" indent="0">
              <a:buNone/>
              <a:defRPr sz="1707">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673344" y="1912182"/>
            <a:ext cx="1658112" cy="709377"/>
          </a:xfrm>
        </p:spPr>
        <p:txBody>
          <a:bodyPr/>
          <a:lstStyle>
            <a:lvl1pPr algn="ctr">
              <a:defRPr lang="en-US" sz="1387" kern="1200" spc="0" baseline="0">
                <a:solidFill>
                  <a:srgbClr val="FFFFFF"/>
                </a:solidFill>
                <a:latin typeface="+mn-lt"/>
                <a:ea typeface="+mn-ea"/>
                <a:cs typeface="+mn-cs"/>
              </a:defRPr>
            </a:lvl1pPr>
          </a:lstStyle>
          <a:p>
            <a:fld id="{D9C646AA-F36E-4540-911D-FFFC0A0EF24A}" type="datetime1">
              <a:rPr lang="en-US" smtClean="0"/>
              <a:t>8/21/2024</a:t>
            </a:fld>
            <a:endParaRPr lang="en-US" dirty="0"/>
          </a:p>
        </p:txBody>
      </p:sp>
      <p:sp>
        <p:nvSpPr>
          <p:cNvPr id="5" name="Footer Placeholder 4"/>
          <p:cNvSpPr>
            <a:spLocks noGrp="1"/>
          </p:cNvSpPr>
          <p:nvPr>
            <p:ph type="ftr" sz="quarter" idx="11"/>
          </p:nvPr>
        </p:nvSpPr>
        <p:spPr>
          <a:xfrm>
            <a:off x="1737768" y="7363425"/>
            <a:ext cx="6037476" cy="32512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9178138" y="7363425"/>
            <a:ext cx="2088895" cy="32512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167446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37920" y="2991104"/>
            <a:ext cx="4974336" cy="5331968"/>
          </a:xfrm>
        </p:spPr>
        <p:txBody>
          <a:bodyPr/>
          <a:lstStyle>
            <a:lvl1pPr>
              <a:defRPr sz="1920"/>
            </a:lvl1pPr>
            <a:lvl2pPr>
              <a:defRPr sz="1707"/>
            </a:lvl2pPr>
            <a:lvl3pPr>
              <a:defRPr sz="1493"/>
            </a:lvl3pPr>
            <a:lvl4pPr>
              <a:defRPr sz="1493"/>
            </a:lvl4pPr>
            <a:lvl5pPr>
              <a:defRPr sz="1493"/>
            </a:lvl5pPr>
            <a:lvl6pPr>
              <a:defRPr sz="1493"/>
            </a:lvl6pPr>
            <a:lvl7pPr>
              <a:defRPr sz="1493"/>
            </a:lvl7pPr>
            <a:lvl8pPr>
              <a:defRPr sz="1493"/>
            </a:lvl8pPr>
            <a:lvl9pPr>
              <a:defRPr sz="14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892544" y="2991104"/>
            <a:ext cx="4974336" cy="5331968"/>
          </a:xfrm>
        </p:spPr>
        <p:txBody>
          <a:bodyPr/>
          <a:lstStyle>
            <a:lvl1pPr>
              <a:defRPr sz="1920"/>
            </a:lvl1pPr>
            <a:lvl2pPr>
              <a:defRPr sz="1707"/>
            </a:lvl2pPr>
            <a:lvl3pPr>
              <a:defRPr sz="1493"/>
            </a:lvl3pPr>
            <a:lvl4pPr>
              <a:defRPr sz="1493"/>
            </a:lvl4pPr>
            <a:lvl5pPr>
              <a:defRPr sz="1493"/>
            </a:lvl5pPr>
            <a:lvl6pPr>
              <a:defRPr sz="1493"/>
            </a:lvl6pPr>
            <a:lvl7pPr>
              <a:defRPr sz="1493"/>
            </a:lvl7pPr>
            <a:lvl8pPr>
              <a:defRPr sz="1493"/>
            </a:lvl8pPr>
            <a:lvl9pPr>
              <a:defRPr sz="14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8/21/2024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740443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1171" y="2950164"/>
            <a:ext cx="4974336" cy="910336"/>
          </a:xfrm>
        </p:spPr>
        <p:txBody>
          <a:bodyPr anchor="ctr">
            <a:normAutofit/>
          </a:bodyPr>
          <a:lstStyle>
            <a:lvl1pPr marL="0" indent="0" algn="l">
              <a:spcBef>
                <a:spcPts val="0"/>
              </a:spcBef>
              <a:buNone/>
              <a:defRPr sz="2027" b="1" i="0">
                <a:solidFill>
                  <a:schemeClr val="tx1"/>
                </a:solidFill>
                <a:latin typeface="+mn-lt"/>
              </a:defRPr>
            </a:lvl1pPr>
            <a:lvl2pPr marL="487695" indent="0">
              <a:buNone/>
              <a:defRPr sz="1920"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dirty="0"/>
              <a:t>Click to edit Master text styles</a:t>
            </a:r>
          </a:p>
        </p:txBody>
      </p:sp>
      <p:sp>
        <p:nvSpPr>
          <p:cNvPr id="4" name="Content Placeholder 3"/>
          <p:cNvSpPr>
            <a:spLocks noGrp="1"/>
          </p:cNvSpPr>
          <p:nvPr>
            <p:ph sz="half" idx="2"/>
          </p:nvPr>
        </p:nvSpPr>
        <p:spPr>
          <a:xfrm>
            <a:off x="1141171" y="3971517"/>
            <a:ext cx="4974336" cy="4499662"/>
          </a:xfrm>
        </p:spPr>
        <p:txBody>
          <a:bodyPr/>
          <a:lstStyle>
            <a:lvl1pPr>
              <a:defRPr sz="1920"/>
            </a:lvl1pPr>
            <a:lvl2pPr>
              <a:defRPr sz="1707"/>
            </a:lvl2pPr>
            <a:lvl3pPr>
              <a:defRPr sz="1493"/>
            </a:lvl3pPr>
            <a:lvl4pPr>
              <a:defRPr sz="1493"/>
            </a:lvl4pPr>
            <a:lvl5pPr>
              <a:defRPr sz="1493"/>
            </a:lvl5pPr>
            <a:lvl6pPr>
              <a:defRPr sz="1493"/>
            </a:lvl6pPr>
            <a:lvl7pPr>
              <a:defRPr sz="1493"/>
            </a:lvl7pPr>
            <a:lvl8pPr>
              <a:defRPr sz="1493"/>
            </a:lvl8pPr>
            <a:lvl9pPr>
              <a:defRPr sz="149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889293" y="2950164"/>
            <a:ext cx="4974336" cy="910336"/>
          </a:xfrm>
        </p:spPr>
        <p:txBody>
          <a:bodyPr anchor="ctr">
            <a:normAutofit/>
          </a:bodyPr>
          <a:lstStyle>
            <a:lvl1pPr marL="0" indent="0" algn="l">
              <a:spcBef>
                <a:spcPts val="0"/>
              </a:spcBef>
              <a:buNone/>
              <a:defRPr sz="2027" b="1">
                <a:solidFill>
                  <a:schemeClr val="tx1"/>
                </a:solidFill>
              </a:defRPr>
            </a:lvl1pPr>
            <a:lvl2pPr marL="487695" indent="0">
              <a:buNone/>
              <a:defRPr sz="1920"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dirty="0"/>
              <a:t>Click to edit Master text styles</a:t>
            </a:r>
          </a:p>
        </p:txBody>
      </p:sp>
      <p:sp>
        <p:nvSpPr>
          <p:cNvPr id="6" name="Content Placeholder 5"/>
          <p:cNvSpPr>
            <a:spLocks noGrp="1"/>
          </p:cNvSpPr>
          <p:nvPr>
            <p:ph sz="quarter" idx="4"/>
          </p:nvPr>
        </p:nvSpPr>
        <p:spPr>
          <a:xfrm>
            <a:off x="6889293" y="3971515"/>
            <a:ext cx="4974336" cy="4500635"/>
          </a:xfrm>
        </p:spPr>
        <p:txBody>
          <a:bodyPr/>
          <a:lstStyle>
            <a:lvl1pPr>
              <a:defRPr sz="1920"/>
            </a:lvl1pPr>
            <a:lvl2pPr>
              <a:defRPr sz="1707"/>
            </a:lvl2pPr>
            <a:lvl3pPr>
              <a:defRPr sz="1493"/>
            </a:lvl3pPr>
            <a:lvl4pPr>
              <a:defRPr sz="1493"/>
            </a:lvl4pPr>
            <a:lvl5pPr>
              <a:defRPr sz="1493"/>
            </a:lvl5pPr>
            <a:lvl6pPr>
              <a:defRPr sz="1493"/>
            </a:lvl6pPr>
            <a:lvl7pPr>
              <a:defRPr sz="1493"/>
            </a:lvl7pPr>
            <a:lvl8pPr>
              <a:defRPr sz="1493"/>
            </a:lvl8pPr>
            <a:lvl9pPr>
              <a:defRPr sz="149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8/21/2024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9848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8/21/2024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121793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8/21/2024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42910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661195" y="338125"/>
            <a:ext cx="4081702" cy="9077350"/>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804971" y="533197"/>
            <a:ext cx="3794150" cy="8687206"/>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022080" y="863846"/>
            <a:ext cx="3372761" cy="2340864"/>
          </a:xfrm>
        </p:spPr>
        <p:txBody>
          <a:bodyPr anchor="b">
            <a:normAutofit/>
          </a:bodyPr>
          <a:lstStyle>
            <a:lvl1pPr algn="l" defTabSz="975390" rtl="0" eaLnBrk="1" latinLnBrk="0" hangingPunct="1">
              <a:lnSpc>
                <a:spcPct val="100000"/>
              </a:lnSpc>
              <a:spcBef>
                <a:spcPct val="0"/>
              </a:spcBef>
              <a:buNone/>
              <a:defRPr lang="en-US" sz="3413"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731520" y="866987"/>
            <a:ext cx="7315200" cy="7586133"/>
          </a:xfrm>
        </p:spPr>
        <p:txBody>
          <a:bodyPr/>
          <a:lstStyle>
            <a:lvl1pPr>
              <a:defRPr sz="2027"/>
            </a:lvl1pPr>
            <a:lvl2pPr>
              <a:defRPr sz="1707"/>
            </a:lvl2pPr>
            <a:lvl3pPr>
              <a:defRPr sz="1493"/>
            </a:lvl3pPr>
            <a:lvl4pPr>
              <a:defRPr sz="1493"/>
            </a:lvl4pPr>
            <a:lvl5pPr>
              <a:defRPr sz="1493"/>
            </a:lvl5pPr>
            <a:lvl6pPr>
              <a:defRPr sz="1493"/>
            </a:lvl6pPr>
            <a:lvl7pPr>
              <a:defRPr sz="1493"/>
            </a:lvl7pPr>
            <a:lvl8pPr>
              <a:defRPr sz="1493"/>
            </a:lvl8pPr>
            <a:lvl9pPr>
              <a:defRPr sz="14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022080" y="3323449"/>
            <a:ext cx="3372761" cy="5129671"/>
          </a:xfrm>
        </p:spPr>
        <p:txBody>
          <a:bodyPr>
            <a:normAutofit/>
          </a:bodyPr>
          <a:lstStyle>
            <a:lvl1pPr marL="0" indent="0">
              <a:lnSpc>
                <a:spcPct val="110000"/>
              </a:lnSpc>
              <a:spcBef>
                <a:spcPts val="853"/>
              </a:spcBef>
              <a:buNone/>
              <a:defRPr sz="1920">
                <a:solidFill>
                  <a:schemeClr val="tx1"/>
                </a:solidFill>
              </a:defRPr>
            </a:lvl1pPr>
            <a:lvl2pPr marL="487695" indent="0">
              <a:buNone/>
              <a:defRPr sz="1280"/>
            </a:lvl2pPr>
            <a:lvl3pPr marL="975390" indent="0">
              <a:buNone/>
              <a:defRPr sz="1067"/>
            </a:lvl3pPr>
            <a:lvl4pPr marL="1463086" indent="0">
              <a:buNone/>
              <a:defRPr sz="960"/>
            </a:lvl4pPr>
            <a:lvl5pPr marL="1950781" indent="0">
              <a:buNone/>
              <a:defRPr sz="960"/>
            </a:lvl5pPr>
            <a:lvl6pPr marL="2438476" indent="0">
              <a:buNone/>
              <a:defRPr sz="960"/>
            </a:lvl6pPr>
            <a:lvl7pPr marL="2926171" indent="0">
              <a:buNone/>
              <a:defRPr sz="960"/>
            </a:lvl7pPr>
            <a:lvl8pPr marL="3413867" indent="0">
              <a:buNone/>
              <a:defRPr sz="960"/>
            </a:lvl8pPr>
            <a:lvl9pPr marL="3901562" indent="0">
              <a:buNone/>
              <a:defRPr sz="960"/>
            </a:lvl9pPr>
          </a:lstStyle>
          <a:p>
            <a:pPr lvl="0"/>
            <a:r>
              <a:rPr lang="en-US"/>
              <a:t>Click to edit Master text styles</a:t>
            </a:r>
          </a:p>
        </p:txBody>
      </p:sp>
      <p:sp>
        <p:nvSpPr>
          <p:cNvPr id="8" name="Date Placeholder 7"/>
          <p:cNvSpPr>
            <a:spLocks noGrp="1"/>
          </p:cNvSpPr>
          <p:nvPr>
            <p:ph type="dt" sz="half" idx="10"/>
          </p:nvPr>
        </p:nvSpPr>
        <p:spPr>
          <a:xfrm>
            <a:off x="5960533" y="8583168"/>
            <a:ext cx="2086187" cy="520192"/>
          </a:xfrm>
        </p:spPr>
        <p:txBody>
          <a:bodyPr/>
          <a:lstStyle>
            <a:lvl1pPr>
              <a:defRPr>
                <a:solidFill>
                  <a:schemeClr val="tx1">
                    <a:lumMod val="85000"/>
                    <a:lumOff val="15000"/>
                  </a:schemeClr>
                </a:solidFill>
              </a:defRPr>
            </a:lvl1pPr>
          </a:lstStyle>
          <a:p>
            <a:fld id="{7E8D12A6-918A-48BD-8CB9-CA713993B0EA}" type="datetime1">
              <a:rPr lang="en-US" smtClean="0"/>
              <a:t>8/21/2024</a:t>
            </a:fld>
            <a:endParaRPr lang="en-US"/>
          </a:p>
        </p:txBody>
      </p:sp>
      <p:sp>
        <p:nvSpPr>
          <p:cNvPr id="9" name="Footer Placeholder 8"/>
          <p:cNvSpPr>
            <a:spLocks noGrp="1"/>
          </p:cNvSpPr>
          <p:nvPr>
            <p:ph type="ftr" sz="quarter" idx="11"/>
          </p:nvPr>
        </p:nvSpPr>
        <p:spPr>
          <a:xfrm>
            <a:off x="731521" y="8583168"/>
            <a:ext cx="4890347" cy="520192"/>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1089844" y="8583168"/>
            <a:ext cx="1304997" cy="520192"/>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094050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661195" y="338125"/>
            <a:ext cx="4081702" cy="9077350"/>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43840" y="338125"/>
            <a:ext cx="8209281" cy="9077350"/>
          </a:xfrm>
          <a:solidFill>
            <a:schemeClr val="accent1">
              <a:lumMod val="60000"/>
              <a:lumOff val="40000"/>
            </a:schemeClr>
          </a:solidFill>
          <a:ln>
            <a:noFill/>
          </a:ln>
        </p:spPr>
        <p:txBody>
          <a:bodyPr anchor="t"/>
          <a:lstStyle>
            <a:lvl1pPr marL="0" indent="0">
              <a:buNone/>
              <a:defRPr sz="3413"/>
            </a:lvl1pPr>
            <a:lvl2pPr marL="487695" indent="0">
              <a:buNone/>
              <a:defRPr sz="2987"/>
            </a:lvl2pPr>
            <a:lvl3pPr marL="975390" indent="0">
              <a:buNone/>
              <a:defRPr sz="2560"/>
            </a:lvl3pPr>
            <a:lvl4pPr marL="1463086" indent="0">
              <a:buNone/>
              <a:defRPr sz="2133"/>
            </a:lvl4pPr>
            <a:lvl5pPr marL="1950781" indent="0">
              <a:buNone/>
              <a:defRPr sz="2133"/>
            </a:lvl5pPr>
            <a:lvl6pPr marL="2438476" indent="0">
              <a:buNone/>
              <a:defRPr sz="2133"/>
            </a:lvl6pPr>
            <a:lvl7pPr marL="2926171" indent="0">
              <a:buNone/>
              <a:defRPr sz="2133"/>
            </a:lvl7pPr>
            <a:lvl8pPr marL="3413867" indent="0">
              <a:buNone/>
              <a:defRPr sz="2133"/>
            </a:lvl8pPr>
            <a:lvl9pPr marL="3901562" indent="0">
              <a:buNone/>
              <a:defRPr sz="2133"/>
            </a:lvl9pPr>
          </a:lstStyle>
          <a:p>
            <a:r>
              <a:rPr lang="en-US"/>
              <a:t>Click icon to add picture</a:t>
            </a:r>
            <a:endParaRPr lang="en-US" dirty="0"/>
          </a:p>
        </p:txBody>
      </p:sp>
      <p:sp>
        <p:nvSpPr>
          <p:cNvPr id="5" name="Date Placeholder 4"/>
          <p:cNvSpPr>
            <a:spLocks noGrp="1"/>
          </p:cNvSpPr>
          <p:nvPr>
            <p:ph type="dt" sz="half" idx="10"/>
          </p:nvPr>
        </p:nvSpPr>
        <p:spPr>
          <a:xfrm>
            <a:off x="6039827" y="8583168"/>
            <a:ext cx="2210094" cy="520192"/>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8/21/2024</a:t>
            </a:fld>
            <a:endParaRPr lang="en-US" dirty="0"/>
          </a:p>
        </p:txBody>
      </p:sp>
      <p:sp>
        <p:nvSpPr>
          <p:cNvPr id="6" name="Footer Placeholder 5"/>
          <p:cNvSpPr>
            <a:spLocks noGrp="1"/>
          </p:cNvSpPr>
          <p:nvPr>
            <p:ph type="ftr" sz="quarter" idx="11"/>
          </p:nvPr>
        </p:nvSpPr>
        <p:spPr>
          <a:xfrm>
            <a:off x="653491" y="8583168"/>
            <a:ext cx="4893869" cy="520192"/>
          </a:xfrm>
        </p:spPr>
        <p:txBody>
          <a:bodyPr/>
          <a:lstStyle>
            <a:lvl1pPr marL="0" algn="r" defTabSz="975390" rtl="0" eaLnBrk="1" latinLnBrk="0" hangingPunct="1">
              <a:defRPr lang="en-US" sz="1067"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1089843" y="8583168"/>
            <a:ext cx="1306982" cy="520192"/>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804971" y="533197"/>
            <a:ext cx="3794150" cy="8687206"/>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042400" y="858317"/>
            <a:ext cx="3354426" cy="2340864"/>
          </a:xfrm>
        </p:spPr>
        <p:txBody>
          <a:bodyPr anchor="b">
            <a:noAutofit/>
          </a:bodyPr>
          <a:lstStyle>
            <a:lvl1pPr algn="l">
              <a:lnSpc>
                <a:spcPct val="100000"/>
              </a:lnSpc>
              <a:defRPr sz="3413"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9042400" y="3394253"/>
            <a:ext cx="3354426" cy="4993843"/>
          </a:xfrm>
        </p:spPr>
        <p:txBody>
          <a:bodyPr>
            <a:normAutofit/>
          </a:bodyPr>
          <a:lstStyle>
            <a:lvl1pPr marL="0" indent="0" algn="l">
              <a:lnSpc>
                <a:spcPct val="110000"/>
              </a:lnSpc>
              <a:spcBef>
                <a:spcPts val="853"/>
              </a:spcBef>
              <a:buNone/>
              <a:defRPr sz="1920">
                <a:solidFill>
                  <a:schemeClr val="tx1"/>
                </a:solidFill>
              </a:defRPr>
            </a:lvl1pPr>
            <a:lvl2pPr marL="487695" indent="0">
              <a:buNone/>
              <a:defRPr sz="1280"/>
            </a:lvl2pPr>
            <a:lvl3pPr marL="975390" indent="0">
              <a:buNone/>
              <a:defRPr sz="1067"/>
            </a:lvl3pPr>
            <a:lvl4pPr marL="1463086" indent="0">
              <a:buNone/>
              <a:defRPr sz="960"/>
            </a:lvl4pPr>
            <a:lvl5pPr marL="1950781" indent="0">
              <a:buNone/>
              <a:defRPr sz="960"/>
            </a:lvl5pPr>
            <a:lvl6pPr marL="2438476" indent="0">
              <a:buNone/>
              <a:defRPr sz="960"/>
            </a:lvl6pPr>
            <a:lvl7pPr marL="2926171" indent="0">
              <a:buNone/>
              <a:defRPr sz="960"/>
            </a:lvl7pPr>
            <a:lvl8pPr marL="3413867" indent="0">
              <a:buNone/>
              <a:defRPr sz="960"/>
            </a:lvl8pPr>
            <a:lvl9pPr marL="3901562" indent="0">
              <a:buNone/>
              <a:defRPr sz="960"/>
            </a:lvl9pPr>
          </a:lstStyle>
          <a:p>
            <a:pPr lvl="0"/>
            <a:r>
              <a:rPr lang="en-US"/>
              <a:t>Click to edit Master text styles</a:t>
            </a:r>
          </a:p>
        </p:txBody>
      </p:sp>
    </p:spTree>
    <p:extLst>
      <p:ext uri="{BB962C8B-B14F-4D97-AF65-F5344CB8AC3E}">
        <p14:creationId xmlns:p14="http://schemas.microsoft.com/office/powerpoint/2010/main" val="3591632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3004800"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20"/>
          </a:p>
        </p:txBody>
      </p:sp>
      <p:sp>
        <p:nvSpPr>
          <p:cNvPr id="7" name="Rectangle 6"/>
          <p:cNvSpPr/>
          <p:nvPr/>
        </p:nvSpPr>
        <p:spPr>
          <a:xfrm>
            <a:off x="250343" y="338125"/>
            <a:ext cx="12504115" cy="9077350"/>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96647" y="533197"/>
            <a:ext cx="12211507" cy="8687206"/>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137920" y="913911"/>
            <a:ext cx="10728960" cy="195072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37920" y="2991104"/>
            <a:ext cx="10728960" cy="547502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40581" y="8583168"/>
            <a:ext cx="3085915" cy="520192"/>
          </a:xfrm>
          <a:prstGeom prst="rect">
            <a:avLst/>
          </a:prstGeom>
        </p:spPr>
        <p:txBody>
          <a:bodyPr vert="horz" lIns="91440" tIns="45720" rIns="91440" bIns="45720" rtlCol="0" anchor="b"/>
          <a:lstStyle>
            <a:lvl1pPr algn="r">
              <a:defRPr sz="1067">
                <a:solidFill>
                  <a:schemeClr val="tx1">
                    <a:lumMod val="75000"/>
                    <a:lumOff val="25000"/>
                  </a:schemeClr>
                </a:solidFill>
              </a:defRPr>
            </a:lvl1pPr>
          </a:lstStyle>
          <a:p>
            <a:fld id="{F6FA2B21-3FCD-4721-B95C-427943F61125}" type="datetime1">
              <a:rPr lang="en-US" smtClean="0"/>
              <a:t>8/21/2024</a:t>
            </a:fld>
            <a:endParaRPr lang="en-US"/>
          </a:p>
        </p:txBody>
      </p:sp>
      <p:sp>
        <p:nvSpPr>
          <p:cNvPr id="5" name="Footer Placeholder 4"/>
          <p:cNvSpPr>
            <a:spLocks noGrp="1"/>
          </p:cNvSpPr>
          <p:nvPr>
            <p:ph type="ftr" sz="quarter" idx="3"/>
          </p:nvPr>
        </p:nvSpPr>
        <p:spPr>
          <a:xfrm>
            <a:off x="1137920" y="8583168"/>
            <a:ext cx="6204373" cy="520192"/>
          </a:xfrm>
          <a:prstGeom prst="rect">
            <a:avLst/>
          </a:prstGeom>
        </p:spPr>
        <p:txBody>
          <a:bodyPr vert="horz" lIns="91440" tIns="45720" rIns="91440" bIns="45720" rtlCol="0" anchor="b"/>
          <a:lstStyle>
            <a:lvl1pPr algn="l">
              <a:defRPr sz="1067">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972800" y="8583168"/>
            <a:ext cx="894080" cy="520192"/>
          </a:xfrm>
          <a:prstGeom prst="rect">
            <a:avLst/>
          </a:prstGeom>
        </p:spPr>
        <p:txBody>
          <a:bodyPr vert="horz" lIns="91440" tIns="45720" rIns="91440" bIns="45720" rtlCol="0" anchor="b"/>
          <a:lstStyle>
            <a:lvl1pPr algn="r">
              <a:defRPr sz="1067">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063943973"/>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hf sldNum="0" hdr="0" ftr="0" dt="0"/>
  <p:txStyles>
    <p:titleStyle>
      <a:lvl1pPr algn="l" defTabSz="975390" rtl="0" eaLnBrk="1" latinLnBrk="0" hangingPunct="1">
        <a:lnSpc>
          <a:spcPct val="90000"/>
        </a:lnSpc>
        <a:spcBef>
          <a:spcPct val="0"/>
        </a:spcBef>
        <a:buNone/>
        <a:defRPr lang="en-US" sz="4480" i="0" kern="1200" cap="none" spc="0" baseline="0" dirty="0">
          <a:solidFill>
            <a:schemeClr val="tx1">
              <a:lumMod val="85000"/>
              <a:lumOff val="15000"/>
            </a:schemeClr>
          </a:solidFill>
          <a:effectLst/>
          <a:latin typeface="+mj-lt"/>
          <a:ea typeface="+mn-ea"/>
          <a:cs typeface="+mn-cs"/>
        </a:defRPr>
      </a:lvl1pPr>
    </p:titleStyle>
    <p:bodyStyle>
      <a:lvl1pPr marL="195078" indent="-195078" algn="l" defTabSz="975390" rtl="0" eaLnBrk="1" latinLnBrk="0" hangingPunct="1">
        <a:lnSpc>
          <a:spcPct val="110000"/>
        </a:lnSpc>
        <a:spcBef>
          <a:spcPts val="960"/>
        </a:spcBef>
        <a:spcAft>
          <a:spcPts val="0"/>
        </a:spcAft>
        <a:buClr>
          <a:schemeClr val="tx1">
            <a:lumMod val="85000"/>
            <a:lumOff val="15000"/>
          </a:schemeClr>
        </a:buClr>
        <a:buFont typeface="Garamond" pitchFamily="18" charset="0"/>
        <a:buChar char="◦"/>
        <a:defRPr sz="1600" kern="1200">
          <a:solidFill>
            <a:schemeClr val="tx1"/>
          </a:solidFill>
          <a:latin typeface="+mn-lt"/>
          <a:ea typeface="+mn-ea"/>
          <a:cs typeface="+mn-cs"/>
        </a:defRPr>
      </a:lvl1pPr>
      <a:lvl2pPr marL="487695" indent="-195078" algn="l" defTabSz="975390" rtl="0" eaLnBrk="1" latinLnBrk="0" hangingPunct="1">
        <a:lnSpc>
          <a:spcPct val="110000"/>
        </a:lnSpc>
        <a:spcBef>
          <a:spcPts val="533"/>
        </a:spcBef>
        <a:buClr>
          <a:schemeClr val="tx1">
            <a:lumMod val="85000"/>
            <a:lumOff val="15000"/>
          </a:schemeClr>
        </a:buClr>
        <a:buFont typeface="Garamond" pitchFamily="18" charset="0"/>
        <a:buChar char="◦"/>
        <a:defRPr sz="1387" kern="1200">
          <a:solidFill>
            <a:schemeClr val="tx1"/>
          </a:solidFill>
          <a:latin typeface="+mn-lt"/>
          <a:ea typeface="+mn-ea"/>
          <a:cs typeface="+mn-cs"/>
        </a:defRPr>
      </a:lvl2pPr>
      <a:lvl3pPr marL="780312" indent="-195078" algn="l" defTabSz="975390" rtl="0" eaLnBrk="1" latinLnBrk="0" hangingPunct="1">
        <a:lnSpc>
          <a:spcPct val="110000"/>
        </a:lnSpc>
        <a:spcBef>
          <a:spcPts val="533"/>
        </a:spcBef>
        <a:buClr>
          <a:schemeClr val="tx1">
            <a:lumMod val="85000"/>
            <a:lumOff val="15000"/>
          </a:schemeClr>
        </a:buClr>
        <a:buFont typeface="Garamond" pitchFamily="18" charset="0"/>
        <a:buChar char="◦"/>
        <a:defRPr sz="1280" kern="1200">
          <a:solidFill>
            <a:schemeClr val="tx1"/>
          </a:solidFill>
          <a:latin typeface="+mn-lt"/>
          <a:ea typeface="+mn-ea"/>
          <a:cs typeface="+mn-cs"/>
        </a:defRPr>
      </a:lvl3pPr>
      <a:lvl4pPr marL="1072930" indent="-195078" algn="l" defTabSz="975390" rtl="0" eaLnBrk="1" latinLnBrk="0" hangingPunct="1">
        <a:lnSpc>
          <a:spcPct val="110000"/>
        </a:lnSpc>
        <a:spcBef>
          <a:spcPts val="533"/>
        </a:spcBef>
        <a:buClr>
          <a:schemeClr val="tx1">
            <a:lumMod val="85000"/>
            <a:lumOff val="15000"/>
          </a:schemeClr>
        </a:buClr>
        <a:buFont typeface="Garamond" pitchFamily="18" charset="0"/>
        <a:buChar char="◦"/>
        <a:defRPr sz="1280" kern="1200">
          <a:solidFill>
            <a:schemeClr val="tx1"/>
          </a:solidFill>
          <a:latin typeface="+mn-lt"/>
          <a:ea typeface="+mn-ea"/>
          <a:cs typeface="+mn-cs"/>
        </a:defRPr>
      </a:lvl4pPr>
      <a:lvl5pPr marL="1365547" indent="-195078" algn="l" defTabSz="975390" rtl="0" eaLnBrk="1" latinLnBrk="0" hangingPunct="1">
        <a:lnSpc>
          <a:spcPct val="110000"/>
        </a:lnSpc>
        <a:spcBef>
          <a:spcPts val="533"/>
        </a:spcBef>
        <a:buClr>
          <a:schemeClr val="tx1">
            <a:lumMod val="85000"/>
            <a:lumOff val="15000"/>
          </a:schemeClr>
        </a:buClr>
        <a:buFont typeface="Garamond" pitchFamily="18" charset="0"/>
        <a:buChar char="◦"/>
        <a:defRPr sz="1280" kern="1200">
          <a:solidFill>
            <a:schemeClr val="tx1"/>
          </a:solidFill>
          <a:latin typeface="+mn-lt"/>
          <a:ea typeface="+mn-ea"/>
          <a:cs typeface="+mn-cs"/>
        </a:defRPr>
      </a:lvl5pPr>
      <a:lvl6pPr marL="1706720" indent="-243848" algn="l" defTabSz="975390" rtl="0" eaLnBrk="1" latinLnBrk="0" hangingPunct="1">
        <a:lnSpc>
          <a:spcPct val="100000"/>
        </a:lnSpc>
        <a:spcBef>
          <a:spcPts val="533"/>
        </a:spcBef>
        <a:buClr>
          <a:schemeClr val="tx1">
            <a:lumMod val="85000"/>
            <a:lumOff val="15000"/>
          </a:schemeClr>
        </a:buClr>
        <a:buFont typeface="Garamond" pitchFamily="18" charset="0"/>
        <a:buChar char="◦"/>
        <a:defRPr sz="1493" kern="1200">
          <a:solidFill>
            <a:schemeClr val="tx1"/>
          </a:solidFill>
          <a:latin typeface="+mn-lt"/>
          <a:ea typeface="+mn-ea"/>
          <a:cs typeface="+mn-cs"/>
        </a:defRPr>
      </a:lvl6pPr>
      <a:lvl7pPr marL="2026730" indent="-243848" algn="l" defTabSz="975390" rtl="0" eaLnBrk="1" latinLnBrk="0" hangingPunct="1">
        <a:lnSpc>
          <a:spcPct val="100000"/>
        </a:lnSpc>
        <a:spcBef>
          <a:spcPts val="533"/>
        </a:spcBef>
        <a:buClr>
          <a:schemeClr val="tx1">
            <a:lumMod val="85000"/>
            <a:lumOff val="15000"/>
          </a:schemeClr>
        </a:buClr>
        <a:buFont typeface="Garamond" pitchFamily="18" charset="0"/>
        <a:buChar char="◦"/>
        <a:defRPr sz="1493" kern="1200">
          <a:solidFill>
            <a:schemeClr val="tx1"/>
          </a:solidFill>
          <a:latin typeface="+mn-lt"/>
          <a:ea typeface="+mn-ea"/>
          <a:cs typeface="+mn-cs"/>
        </a:defRPr>
      </a:lvl7pPr>
      <a:lvl8pPr marL="2346740" indent="-243848" algn="l" defTabSz="975390" rtl="0" eaLnBrk="1" latinLnBrk="0" hangingPunct="1">
        <a:lnSpc>
          <a:spcPct val="100000"/>
        </a:lnSpc>
        <a:spcBef>
          <a:spcPts val="533"/>
        </a:spcBef>
        <a:buClr>
          <a:schemeClr val="tx1">
            <a:lumMod val="85000"/>
            <a:lumOff val="15000"/>
          </a:schemeClr>
        </a:buClr>
        <a:buFont typeface="Garamond" pitchFamily="18" charset="0"/>
        <a:buChar char="◦"/>
        <a:defRPr sz="1493" kern="1200">
          <a:solidFill>
            <a:schemeClr val="tx1"/>
          </a:solidFill>
          <a:latin typeface="+mn-lt"/>
          <a:ea typeface="+mn-ea"/>
          <a:cs typeface="+mn-cs"/>
        </a:defRPr>
      </a:lvl8pPr>
      <a:lvl9pPr marL="2666750" indent="-243848" algn="l" defTabSz="975390" rtl="0" eaLnBrk="1" latinLnBrk="0" hangingPunct="1">
        <a:lnSpc>
          <a:spcPct val="100000"/>
        </a:lnSpc>
        <a:spcBef>
          <a:spcPts val="533"/>
        </a:spcBef>
        <a:buClr>
          <a:schemeClr val="tx1">
            <a:lumMod val="85000"/>
            <a:lumOff val="15000"/>
          </a:schemeClr>
        </a:buClr>
        <a:buFont typeface="Garamond" pitchFamily="18" charset="0"/>
        <a:buChar char="◦"/>
        <a:defRPr sz="1493" kern="1200">
          <a:solidFill>
            <a:schemeClr val="tx1"/>
          </a:solidFill>
          <a:latin typeface="+mn-lt"/>
          <a:ea typeface="+mn-ea"/>
          <a:cs typeface="+mn-cs"/>
        </a:defRPr>
      </a:lvl9pPr>
    </p:bodyStyle>
    <p:otherStyle>
      <a:defPPr>
        <a:defRPr lang="en-US"/>
      </a:defPPr>
      <a:lvl1pPr marL="0" algn="l" defTabSz="975390" rtl="0" eaLnBrk="1" latinLnBrk="0" hangingPunct="1">
        <a:defRPr sz="1920" kern="1200">
          <a:solidFill>
            <a:schemeClr val="tx1"/>
          </a:solidFill>
          <a:latin typeface="+mn-lt"/>
          <a:ea typeface="+mn-ea"/>
          <a:cs typeface="+mn-cs"/>
        </a:defRPr>
      </a:lvl1pPr>
      <a:lvl2pPr marL="487695" algn="l" defTabSz="975390" rtl="0" eaLnBrk="1" latinLnBrk="0" hangingPunct="1">
        <a:defRPr sz="1920" kern="1200">
          <a:solidFill>
            <a:schemeClr val="tx1"/>
          </a:solidFill>
          <a:latin typeface="+mn-lt"/>
          <a:ea typeface="+mn-ea"/>
          <a:cs typeface="+mn-cs"/>
        </a:defRPr>
      </a:lvl2pPr>
      <a:lvl3pPr marL="975390" algn="l" defTabSz="975390" rtl="0" eaLnBrk="1" latinLnBrk="0" hangingPunct="1">
        <a:defRPr sz="1920" kern="1200">
          <a:solidFill>
            <a:schemeClr val="tx1"/>
          </a:solidFill>
          <a:latin typeface="+mn-lt"/>
          <a:ea typeface="+mn-ea"/>
          <a:cs typeface="+mn-cs"/>
        </a:defRPr>
      </a:lvl3pPr>
      <a:lvl4pPr marL="1463086" algn="l" defTabSz="975390" rtl="0" eaLnBrk="1" latinLnBrk="0" hangingPunct="1">
        <a:defRPr sz="1920" kern="1200">
          <a:solidFill>
            <a:schemeClr val="tx1"/>
          </a:solidFill>
          <a:latin typeface="+mn-lt"/>
          <a:ea typeface="+mn-ea"/>
          <a:cs typeface="+mn-cs"/>
        </a:defRPr>
      </a:lvl4pPr>
      <a:lvl5pPr marL="1950781" algn="l" defTabSz="975390" rtl="0" eaLnBrk="1" latinLnBrk="0" hangingPunct="1">
        <a:defRPr sz="1920" kern="1200">
          <a:solidFill>
            <a:schemeClr val="tx1"/>
          </a:solidFill>
          <a:latin typeface="+mn-lt"/>
          <a:ea typeface="+mn-ea"/>
          <a:cs typeface="+mn-cs"/>
        </a:defRPr>
      </a:lvl5pPr>
      <a:lvl6pPr marL="2438476" algn="l" defTabSz="975390" rtl="0" eaLnBrk="1" latinLnBrk="0" hangingPunct="1">
        <a:defRPr sz="1920" kern="1200">
          <a:solidFill>
            <a:schemeClr val="tx1"/>
          </a:solidFill>
          <a:latin typeface="+mn-lt"/>
          <a:ea typeface="+mn-ea"/>
          <a:cs typeface="+mn-cs"/>
        </a:defRPr>
      </a:lvl6pPr>
      <a:lvl7pPr marL="2926171" algn="l" defTabSz="975390" rtl="0" eaLnBrk="1" latinLnBrk="0" hangingPunct="1">
        <a:defRPr sz="1920" kern="1200">
          <a:solidFill>
            <a:schemeClr val="tx1"/>
          </a:solidFill>
          <a:latin typeface="+mn-lt"/>
          <a:ea typeface="+mn-ea"/>
          <a:cs typeface="+mn-cs"/>
        </a:defRPr>
      </a:lvl7pPr>
      <a:lvl8pPr marL="3413867" algn="l" defTabSz="975390" rtl="0" eaLnBrk="1" latinLnBrk="0" hangingPunct="1">
        <a:defRPr sz="1920" kern="1200">
          <a:solidFill>
            <a:schemeClr val="tx1"/>
          </a:solidFill>
          <a:latin typeface="+mn-lt"/>
          <a:ea typeface="+mn-ea"/>
          <a:cs typeface="+mn-cs"/>
        </a:defRPr>
      </a:lvl8pPr>
      <a:lvl9pPr marL="3901562" algn="l" defTabSz="975390"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02DC0967-ECFB-46A2-ADEB-01374F3D3C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40" y="1219200"/>
            <a:ext cx="13004801" cy="73152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75390"/>
            <a:endParaRPr lang="en-US" sz="1920">
              <a:solidFill>
                <a:prstClr val="white"/>
              </a:solidFill>
              <a:latin typeface="Franklin Gothic Book" panose="02020404030301010803"/>
            </a:endParaRPr>
          </a:p>
        </p:txBody>
      </p:sp>
      <p:sp>
        <p:nvSpPr>
          <p:cNvPr id="23" name="Rectangle 22">
            <a:extLst>
              <a:ext uri="{FF2B5EF4-FFF2-40B4-BE49-F238E27FC236}">
                <a16:creationId xmlns:a16="http://schemas.microsoft.com/office/drawing/2014/main" id="{533173E3-A708-4A63-AB1F-6729F5E53B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403" y="1706881"/>
            <a:ext cx="12033716" cy="6339843"/>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txBody>
          <a:bodyPr/>
          <a:lstStyle/>
          <a:p>
            <a:pPr defTabSz="975390"/>
            <a:endParaRPr lang="en-US" sz="1920">
              <a:solidFill>
                <a:prstClr val="black"/>
              </a:solidFill>
              <a:latin typeface="Franklin Gothic Book" panose="02020404030301010803"/>
            </a:endParaRPr>
          </a:p>
        </p:txBody>
      </p:sp>
      <p:sp useBgFill="1">
        <p:nvSpPr>
          <p:cNvPr id="25" name="Rectangle 24">
            <a:extLst>
              <a:ext uri="{FF2B5EF4-FFF2-40B4-BE49-F238E27FC236}">
                <a16:creationId xmlns:a16="http://schemas.microsoft.com/office/drawing/2014/main" id="{9D98FDEF-0256-4AA6-B4F5-14FEE180D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854" y="1882446"/>
            <a:ext cx="11684813" cy="5988710"/>
          </a:xfrm>
          <a:prstGeom prst="rect">
            <a:avLst/>
          </a:prstGeom>
          <a:ln w="6350" cap="sq" cmpd="sng" algn="ctr">
            <a:solidFill>
              <a:schemeClr val="tx1"/>
            </a:solidFill>
            <a:prstDash val="solid"/>
            <a:miter lim="800000"/>
          </a:ln>
          <a:effectLst/>
        </p:spPr>
        <p:txBody>
          <a:bodyPr/>
          <a:lstStyle/>
          <a:p>
            <a:pPr defTabSz="975390"/>
            <a:endParaRPr lang="en-US" sz="1920">
              <a:solidFill>
                <a:prstClr val="black"/>
              </a:solidFill>
              <a:latin typeface="Franklin Gothic Book" panose="02020404030301010803"/>
            </a:endParaRPr>
          </a:p>
        </p:txBody>
      </p:sp>
      <p:sp>
        <p:nvSpPr>
          <p:cNvPr id="2" name="Title 1">
            <a:extLst>
              <a:ext uri="{FF2B5EF4-FFF2-40B4-BE49-F238E27FC236}">
                <a16:creationId xmlns:a16="http://schemas.microsoft.com/office/drawing/2014/main" id="{9E3C1396-524A-62A2-8257-1B0D433BBE14}"/>
              </a:ext>
            </a:extLst>
          </p:cNvPr>
          <p:cNvSpPr>
            <a:spLocks noGrp="1"/>
          </p:cNvSpPr>
          <p:nvPr>
            <p:ph type="ctrTitle"/>
          </p:nvPr>
        </p:nvSpPr>
        <p:spPr>
          <a:xfrm>
            <a:off x="3346277" y="1981769"/>
            <a:ext cx="8907195" cy="3245553"/>
          </a:xfrm>
        </p:spPr>
        <p:txBody>
          <a:bodyPr>
            <a:normAutofit/>
          </a:bodyPr>
          <a:lstStyle/>
          <a:p>
            <a:pPr>
              <a:lnSpc>
                <a:spcPct val="150000"/>
              </a:lnSpc>
            </a:pPr>
            <a:r>
              <a:rPr lang="en-US" sz="3200" b="1" dirty="0">
                <a:solidFill>
                  <a:schemeClr val="tx1"/>
                </a:solidFill>
              </a:rPr>
              <a:t>Coursebook and Introduction</a:t>
            </a:r>
          </a:p>
        </p:txBody>
      </p:sp>
      <p:sp>
        <p:nvSpPr>
          <p:cNvPr id="3" name="Subtitle 2">
            <a:extLst>
              <a:ext uri="{FF2B5EF4-FFF2-40B4-BE49-F238E27FC236}">
                <a16:creationId xmlns:a16="http://schemas.microsoft.com/office/drawing/2014/main" id="{4C497D5C-E785-D72F-C8CC-FA44B04E576B}"/>
              </a:ext>
            </a:extLst>
          </p:cNvPr>
          <p:cNvSpPr>
            <a:spLocks noGrp="1"/>
          </p:cNvSpPr>
          <p:nvPr>
            <p:ph type="subTitle" idx="1"/>
          </p:nvPr>
        </p:nvSpPr>
        <p:spPr>
          <a:xfrm>
            <a:off x="4602019" y="4928964"/>
            <a:ext cx="7012968" cy="1247886"/>
          </a:xfrm>
        </p:spPr>
        <p:txBody>
          <a:bodyPr>
            <a:noAutofit/>
          </a:bodyPr>
          <a:lstStyle/>
          <a:p>
            <a:pPr>
              <a:lnSpc>
                <a:spcPct val="100000"/>
              </a:lnSpc>
              <a:spcAft>
                <a:spcPts val="640"/>
              </a:spcAft>
            </a:pPr>
            <a:r>
              <a:rPr lang="en-US" sz="2800" b="1" dirty="0"/>
              <a:t>Dr. Salah </a:t>
            </a:r>
            <a:r>
              <a:rPr lang="en-US" sz="2800" b="1" dirty="0" err="1"/>
              <a:t>Tofik</a:t>
            </a:r>
            <a:r>
              <a:rPr lang="en-US" sz="2800" b="1" dirty="0"/>
              <a:t> Balaky</a:t>
            </a:r>
          </a:p>
          <a:p>
            <a:pPr>
              <a:lnSpc>
                <a:spcPct val="100000"/>
              </a:lnSpc>
              <a:spcAft>
                <a:spcPts val="640"/>
              </a:spcAft>
            </a:pPr>
            <a:r>
              <a:rPr lang="en-US" sz="2800" b="1" dirty="0"/>
              <a:t>Course: Molecular Biotechnology</a:t>
            </a:r>
          </a:p>
          <a:p>
            <a:pPr>
              <a:lnSpc>
                <a:spcPct val="100000"/>
              </a:lnSpc>
              <a:spcAft>
                <a:spcPts val="640"/>
              </a:spcAft>
            </a:pPr>
            <a:r>
              <a:rPr lang="en-US" sz="2800" b="1" dirty="0"/>
              <a:t> MA Code408 </a:t>
            </a:r>
          </a:p>
          <a:p>
            <a:pPr>
              <a:lnSpc>
                <a:spcPct val="100000"/>
              </a:lnSpc>
              <a:spcAft>
                <a:spcPts val="640"/>
              </a:spcAft>
            </a:pPr>
            <a:r>
              <a:rPr lang="en-US" sz="2800" b="1" dirty="0"/>
              <a:t>Semester 8: Week 1</a:t>
            </a:r>
          </a:p>
          <a:p>
            <a:pPr>
              <a:lnSpc>
                <a:spcPct val="100000"/>
              </a:lnSpc>
              <a:spcAft>
                <a:spcPts val="640"/>
              </a:spcAft>
            </a:pPr>
            <a:r>
              <a:rPr lang="en-US" sz="2800" b="1" dirty="0"/>
              <a:t>Date 21/8/2024</a:t>
            </a:r>
          </a:p>
        </p:txBody>
      </p:sp>
      <p:sp>
        <p:nvSpPr>
          <p:cNvPr id="27" name="Rectangle 26">
            <a:extLst>
              <a:ext uri="{FF2B5EF4-FFF2-40B4-BE49-F238E27FC236}">
                <a16:creationId xmlns:a16="http://schemas.microsoft.com/office/drawing/2014/main" id="{8ABEB269-2208-4181-9DDB-A5C2D189B2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4718" y="1695812"/>
            <a:ext cx="2048256" cy="7802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defTabSz="975390"/>
            <a:endParaRPr lang="en-US" sz="1920">
              <a:solidFill>
                <a:prstClr val="white"/>
              </a:solidFill>
              <a:latin typeface="Franklin Gothic Book" panose="02020404030301010803"/>
            </a:endParaRPr>
          </a:p>
        </p:txBody>
      </p:sp>
      <p:cxnSp>
        <p:nvCxnSpPr>
          <p:cNvPr id="37" name="Straight Connector 28">
            <a:extLst>
              <a:ext uri="{FF2B5EF4-FFF2-40B4-BE49-F238E27FC236}">
                <a16:creationId xmlns:a16="http://schemas.microsoft.com/office/drawing/2014/main" id="{384CBE60-0977-4285-9BF5-9D8271989AD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56638" y="1695811"/>
            <a:ext cx="0" cy="682752"/>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8" name="Straight Connector 30">
            <a:extLst>
              <a:ext uri="{FF2B5EF4-FFF2-40B4-BE49-F238E27FC236}">
                <a16:creationId xmlns:a16="http://schemas.microsoft.com/office/drawing/2014/main" id="{1911CEBB-5C08-41C5-8954-C727FC87556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661054" y="1695811"/>
            <a:ext cx="0" cy="682752"/>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2">
            <a:extLst>
              <a:ext uri="{FF2B5EF4-FFF2-40B4-BE49-F238E27FC236}">
                <a16:creationId xmlns:a16="http://schemas.microsoft.com/office/drawing/2014/main" id="{E56FA950-4DFC-4710-A30A-6E55033CA4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56638" y="2384126"/>
            <a:ext cx="1804416"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4C1ABB78-EF74-C7B7-918D-F0A3A94F1B18}"/>
              </a:ext>
            </a:extLst>
          </p:cNvPr>
          <p:cNvPicPr>
            <a:picLocks noChangeAspect="1"/>
          </p:cNvPicPr>
          <p:nvPr/>
        </p:nvPicPr>
        <p:blipFill>
          <a:blip r:embed="rId3"/>
          <a:stretch>
            <a:fillRect/>
          </a:stretch>
        </p:blipFill>
        <p:spPr>
          <a:xfrm>
            <a:off x="720622" y="2603281"/>
            <a:ext cx="2451204" cy="2406637"/>
          </a:xfrm>
          <a:prstGeom prst="rect">
            <a:avLst/>
          </a:prstGeom>
        </p:spPr>
      </p:pic>
    </p:spTree>
    <p:extLst>
      <p:ext uri="{BB962C8B-B14F-4D97-AF65-F5344CB8AC3E}">
        <p14:creationId xmlns:p14="http://schemas.microsoft.com/office/powerpoint/2010/main" val="243534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703880"/>
            <a:ext cx="11822905" cy="3489174"/>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References</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0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Applied Molecular Biotechnology The Next Generation of Genetic Engineering Edited by Muhammad Sarwar Khan.</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0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Online Journal Articles Online Journal Articles</a:t>
            </a:r>
          </a:p>
        </p:txBody>
      </p:sp>
    </p:spTree>
    <p:extLst>
      <p:ext uri="{BB962C8B-B14F-4D97-AF65-F5344CB8AC3E}">
        <p14:creationId xmlns:p14="http://schemas.microsoft.com/office/powerpoint/2010/main" val="1431732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703880"/>
            <a:ext cx="11822905" cy="3489174"/>
          </a:xfrm>
          <a:prstGeom prst="rect">
            <a:avLst/>
          </a:prstGeom>
          <a:noFill/>
          <a:ln>
            <a:noFill/>
          </a:ln>
        </p:spPr>
        <p:txBody>
          <a:bodyPr spcFirstLastPara="1" wrap="square" lIns="42334" tIns="42334" rIns="42334" bIns="42334" anchor="ctr" anchorCtr="0">
            <a:noAutofit/>
          </a:bodyPr>
          <a:lstStyle/>
          <a:p>
            <a:pPr marL="0" marR="0" lvl="0" indent="0" algn="ctr" defTabSz="975390" rtl="0" eaLnBrk="1" fontAlgn="auto" latinLnBrk="0" hangingPunct="1">
              <a:lnSpc>
                <a:spcPct val="150000"/>
              </a:lnSpc>
              <a:spcBef>
                <a:spcPts val="250"/>
              </a:spcBef>
              <a:spcAft>
                <a:spcPts val="25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Next Lecture </a:t>
            </a:r>
          </a:p>
          <a:p>
            <a:pPr marL="0" marR="0" lvl="0" indent="0" algn="ctr" defTabSz="975390" rtl="0" eaLnBrk="1" fontAlgn="auto" latinLnBrk="0" hangingPunct="1">
              <a:lnSpc>
                <a:spcPct val="150000"/>
              </a:lnSpc>
              <a:spcBef>
                <a:spcPts val="250"/>
              </a:spcBef>
              <a:spcAft>
                <a:spcPts val="25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Mutations and Mutagenesis</a:t>
            </a:r>
          </a:p>
        </p:txBody>
      </p:sp>
    </p:spTree>
    <p:extLst>
      <p:ext uri="{BB962C8B-B14F-4D97-AF65-F5344CB8AC3E}">
        <p14:creationId xmlns:p14="http://schemas.microsoft.com/office/powerpoint/2010/main" val="2922054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703880"/>
            <a:ext cx="11822905" cy="3489174"/>
          </a:xfrm>
          <a:prstGeom prst="rect">
            <a:avLst/>
          </a:prstGeom>
          <a:noFill/>
          <a:ln>
            <a:noFill/>
          </a:ln>
        </p:spPr>
        <p:txBody>
          <a:bodyPr spcFirstLastPara="1" wrap="square" lIns="42334" tIns="42334" rIns="42334" bIns="42334" anchor="ctr" anchorCtr="0">
            <a:noAutofit/>
          </a:bodyPr>
          <a:lstStyle/>
          <a:p>
            <a:pPr marL="0" marR="0" lvl="0" indent="0" algn="ctr" defTabSz="975390" rtl="0" eaLnBrk="1" fontAlgn="auto" latinLnBrk="0" hangingPunct="1">
              <a:lnSpc>
                <a:spcPct val="150000"/>
              </a:lnSpc>
              <a:spcBef>
                <a:spcPts val="250"/>
              </a:spcBef>
              <a:spcAft>
                <a:spcPts val="25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Next Lecture </a:t>
            </a:r>
          </a:p>
          <a:p>
            <a:pPr marL="0" marR="0" lvl="0" indent="0" algn="ctr" defTabSz="975390" rtl="0" eaLnBrk="1" fontAlgn="auto" latinLnBrk="0" hangingPunct="1">
              <a:lnSpc>
                <a:spcPct val="150000"/>
              </a:lnSpc>
              <a:spcBef>
                <a:spcPts val="250"/>
              </a:spcBef>
              <a:spcAft>
                <a:spcPts val="25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Any questions or comments?</a:t>
            </a:r>
          </a:p>
        </p:txBody>
      </p:sp>
    </p:spTree>
    <p:extLst>
      <p:ext uri="{BB962C8B-B14F-4D97-AF65-F5344CB8AC3E}">
        <p14:creationId xmlns:p14="http://schemas.microsoft.com/office/powerpoint/2010/main" val="959247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75390"/>
            <a:endParaRPr lang="en-US" sz="1920">
              <a:solidFill>
                <a:prstClr val="white"/>
              </a:solidFill>
              <a:latin typeface="Franklin Gothic Book" panose="02020404030301010803"/>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defTabSz="975390"/>
            <a:endParaRPr lang="en-US" sz="1920">
              <a:solidFill>
                <a:prstClr val="black"/>
              </a:solidFill>
              <a:latin typeface="Franklin Gothic Book" panose="02020404030301010803"/>
            </a:endParaRPr>
          </a:p>
        </p:txBody>
      </p:sp>
      <p:pic>
        <p:nvPicPr>
          <p:cNvPr id="6" name="Picture 5" descr="A logo of a university&#10;&#10;Description automatically generated">
            <a:extLst>
              <a:ext uri="{FF2B5EF4-FFF2-40B4-BE49-F238E27FC236}">
                <a16:creationId xmlns:a16="http://schemas.microsoft.com/office/drawing/2014/main" id="{2BE31AD7-DBE4-F5CB-46A6-8889CF0CF4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4" name="Shape 79">
            <a:extLst>
              <a:ext uri="{FF2B5EF4-FFF2-40B4-BE49-F238E27FC236}">
                <a16:creationId xmlns:a16="http://schemas.microsoft.com/office/drawing/2014/main" id="{C529F613-A941-03E7-A414-331AA8D862CC}"/>
              </a:ext>
            </a:extLst>
          </p:cNvPr>
          <p:cNvSpPr txBox="1">
            <a:spLocks/>
          </p:cNvSpPr>
          <p:nvPr/>
        </p:nvSpPr>
        <p:spPr>
          <a:xfrm>
            <a:off x="719189" y="1867730"/>
            <a:ext cx="11382324" cy="4134273"/>
          </a:xfrm>
          <a:prstGeom prst="rect">
            <a:avLst/>
          </a:prstGeom>
          <a:noFill/>
          <a:ln>
            <a:noFill/>
          </a:ln>
        </p:spPr>
        <p:txBody>
          <a:bodyPr spcFirstLastPara="1" wrap="square" lIns="54166" tIns="54166" rIns="54166" bIns="54166" anchor="ctr" anchorCtr="0">
            <a:no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33076" indent="0" defTabSz="1040449">
              <a:lnSpc>
                <a:spcPct val="150000"/>
              </a:lnSpc>
              <a:spcBef>
                <a:spcPts val="0"/>
              </a:spcBef>
              <a:buClr>
                <a:srgbClr val="0485D1"/>
              </a:buClr>
              <a:buSzPts val="3255"/>
              <a:buNone/>
            </a:pPr>
            <a:r>
              <a:rPr lang="en-US" sz="3200" b="1" dirty="0">
                <a:solidFill>
                  <a:srgbClr val="006D8F"/>
                </a:solidFill>
                <a:latin typeface="Arial" panose="020B0604020202020204" pitchFamily="34" charset="0"/>
                <a:ea typeface="Arial"/>
                <a:cs typeface="Arial" panose="020B0604020202020204" pitchFamily="34" charset="0"/>
                <a:sym typeface="Arial"/>
              </a:rPr>
              <a:t>Course program:</a:t>
            </a:r>
            <a:endParaRPr lang="en-US" sz="3200" b="1" dirty="0">
              <a:solidFill>
                <a:prstClr val="black"/>
              </a:solidFill>
              <a:latin typeface="Arial" panose="020B0604020202020204" pitchFamily="34" charset="0"/>
              <a:ea typeface="Arial"/>
              <a:cs typeface="Arial" panose="020B0604020202020204" pitchFamily="34" charset="0"/>
              <a:sym typeface="Arial"/>
            </a:endParaRPr>
          </a:p>
          <a:p>
            <a:pPr marL="414113" indent="-381036" defTabSz="1040449">
              <a:lnSpc>
                <a:spcPct val="150000"/>
              </a:lnSpc>
              <a:spcBef>
                <a:spcPts val="0"/>
              </a:spcBef>
              <a:buClr>
                <a:srgbClr val="0485D1"/>
              </a:buClr>
              <a:buSzPts val="3255"/>
            </a:pPr>
            <a:r>
              <a:rPr lang="en-US" sz="3200" dirty="0">
                <a:solidFill>
                  <a:prstClr val="black"/>
                </a:solidFill>
                <a:latin typeface="Arial" panose="020B0604020202020204" pitchFamily="34" charset="0"/>
                <a:ea typeface="Arial"/>
                <a:cs typeface="Arial" panose="020B0604020202020204" pitchFamily="34" charset="0"/>
                <a:sym typeface="Arial"/>
              </a:rPr>
              <a:t>Course title: Molecular Biotechnology 4th year. </a:t>
            </a:r>
          </a:p>
          <a:p>
            <a:pPr marL="414113" indent="-381036" defTabSz="1040449">
              <a:lnSpc>
                <a:spcPct val="150000"/>
              </a:lnSpc>
              <a:spcBef>
                <a:spcPts val="0"/>
              </a:spcBef>
              <a:buClr>
                <a:srgbClr val="0485D1"/>
              </a:buClr>
              <a:buSzPts val="3255"/>
            </a:pPr>
            <a:r>
              <a:rPr lang="en-US" sz="3200" dirty="0">
                <a:solidFill>
                  <a:prstClr val="black"/>
                </a:solidFill>
                <a:latin typeface="Arial" panose="020B0604020202020204" pitchFamily="34" charset="0"/>
                <a:ea typeface="Arial"/>
                <a:cs typeface="Arial" panose="020B0604020202020204" pitchFamily="34" charset="0"/>
                <a:sym typeface="Arial"/>
              </a:rPr>
              <a:t>Number of credits 2hrs per week </a:t>
            </a:r>
          </a:p>
          <a:p>
            <a:pPr marL="414113" indent="-381036" defTabSz="1040449">
              <a:lnSpc>
                <a:spcPct val="150000"/>
              </a:lnSpc>
              <a:spcBef>
                <a:spcPts val="0"/>
              </a:spcBef>
              <a:buClr>
                <a:srgbClr val="0485D1"/>
              </a:buClr>
              <a:buSzPts val="3255"/>
            </a:pPr>
            <a:r>
              <a:rPr lang="en-US" sz="3200" dirty="0">
                <a:solidFill>
                  <a:prstClr val="black"/>
                </a:solidFill>
                <a:latin typeface="Arial" panose="020B0604020202020204" pitchFamily="34" charset="0"/>
                <a:ea typeface="Arial"/>
                <a:cs typeface="Arial" panose="020B0604020202020204" pitchFamily="34" charset="0"/>
                <a:sym typeface="Arial"/>
              </a:rPr>
              <a:t>Lecturer: Dr. Salah </a:t>
            </a:r>
            <a:r>
              <a:rPr lang="en-US" sz="3200" dirty="0" err="1">
                <a:solidFill>
                  <a:prstClr val="black"/>
                </a:solidFill>
                <a:latin typeface="Arial" panose="020B0604020202020204" pitchFamily="34" charset="0"/>
                <a:ea typeface="Arial"/>
                <a:cs typeface="Arial" panose="020B0604020202020204" pitchFamily="34" charset="0"/>
                <a:sym typeface="Arial"/>
              </a:rPr>
              <a:t>Tofik</a:t>
            </a:r>
            <a:r>
              <a:rPr lang="en-US" sz="3200" dirty="0">
                <a:solidFill>
                  <a:prstClr val="black"/>
                </a:solidFill>
                <a:latin typeface="Arial" panose="020B0604020202020204" pitchFamily="34" charset="0"/>
                <a:ea typeface="Arial"/>
                <a:cs typeface="Arial" panose="020B0604020202020204" pitchFamily="34" charset="0"/>
                <a:sym typeface="Arial"/>
              </a:rPr>
              <a:t> Balaky (theory)</a:t>
            </a:r>
          </a:p>
          <a:p>
            <a:pPr marL="414113" indent="-381036" defTabSz="1040449">
              <a:lnSpc>
                <a:spcPct val="150000"/>
              </a:lnSpc>
              <a:spcBef>
                <a:spcPts val="0"/>
              </a:spcBef>
              <a:buClr>
                <a:srgbClr val="0485D1"/>
              </a:buClr>
              <a:buSzPts val="3255"/>
            </a:pPr>
            <a:r>
              <a:rPr lang="en-US" sz="3200" dirty="0">
                <a:solidFill>
                  <a:prstClr val="black"/>
                </a:solidFill>
                <a:latin typeface="Arial" panose="020B0604020202020204" pitchFamily="34" charset="0"/>
                <a:ea typeface="Arial"/>
                <a:cs typeface="Arial" panose="020B0604020202020204" pitchFamily="34" charset="0"/>
                <a:sym typeface="Arial"/>
              </a:rPr>
              <a:t>Course length 15 weeks (course program) </a:t>
            </a:r>
          </a:p>
          <a:p>
            <a:pPr marL="414113" indent="-381036" defTabSz="1040449">
              <a:lnSpc>
                <a:spcPct val="150000"/>
              </a:lnSpc>
              <a:spcBef>
                <a:spcPts val="0"/>
              </a:spcBef>
              <a:buClr>
                <a:srgbClr val="0485D1"/>
              </a:buClr>
              <a:buSzPts val="3255"/>
            </a:pPr>
            <a:r>
              <a:rPr lang="en-US" sz="3200" dirty="0">
                <a:solidFill>
                  <a:prstClr val="black"/>
                </a:solidFill>
                <a:latin typeface="Arial" panose="020B0604020202020204" pitchFamily="34" charset="0"/>
                <a:ea typeface="Arial"/>
                <a:cs typeface="Arial" panose="020B0604020202020204" pitchFamily="34" charset="0"/>
                <a:sym typeface="Arial"/>
              </a:rPr>
              <a:t>Teaching methods (power point presentation)</a:t>
            </a:r>
          </a:p>
        </p:txBody>
      </p:sp>
    </p:spTree>
    <p:extLst>
      <p:ext uri="{BB962C8B-B14F-4D97-AF65-F5344CB8AC3E}">
        <p14:creationId xmlns:p14="http://schemas.microsoft.com/office/powerpoint/2010/main" val="824308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75390"/>
            <a:endParaRPr lang="en-US" sz="1920">
              <a:solidFill>
                <a:prstClr val="white"/>
              </a:solidFill>
              <a:latin typeface="Franklin Gothic Book" panose="02020404030301010803"/>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defTabSz="975390"/>
            <a:endParaRPr lang="en-US" sz="1920">
              <a:solidFill>
                <a:prstClr val="black"/>
              </a:solidFill>
              <a:latin typeface="Franklin Gothic Book" panose="02020404030301010803"/>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703880"/>
            <a:ext cx="11822905" cy="3489174"/>
          </a:xfrm>
          <a:prstGeom prst="rect">
            <a:avLst/>
          </a:prstGeom>
          <a:noFill/>
          <a:ln>
            <a:noFill/>
          </a:ln>
        </p:spPr>
        <p:txBody>
          <a:bodyPr spcFirstLastPara="1" wrap="square" lIns="42334" tIns="42334" rIns="42334" bIns="42334" anchor="ctr" anchorCtr="0">
            <a:noAutofit/>
          </a:bodyPr>
          <a:lstStyle/>
          <a:p>
            <a:pPr algn="just" defTabSz="975390">
              <a:lnSpc>
                <a:spcPct val="150000"/>
              </a:lnSpc>
              <a:spcBef>
                <a:spcPts val="250"/>
              </a:spcBef>
              <a:spcAft>
                <a:spcPts val="250"/>
              </a:spcAft>
            </a:pPr>
            <a:r>
              <a:rPr lang="en-US" sz="3000" b="1" dirty="0">
                <a:solidFill>
                  <a:prstClr val="black"/>
                </a:solidFill>
                <a:latin typeface="Arial" panose="020B0604020202020204" pitchFamily="34" charset="0"/>
                <a:ea typeface="Arial"/>
                <a:cs typeface="Arial" panose="020B0604020202020204" pitchFamily="34" charset="0"/>
                <a:sym typeface="Arial"/>
              </a:rPr>
              <a:t>Course Overview</a:t>
            </a:r>
            <a:endParaRPr lang="en-US" sz="30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algn="just" defTabSz="975390">
              <a:lnSpc>
                <a:spcPct val="150000"/>
              </a:lnSpc>
              <a:spcBef>
                <a:spcPts val="250"/>
              </a:spcBef>
              <a:spcAft>
                <a:spcPts val="250"/>
              </a:spcAft>
            </a:pPr>
            <a:r>
              <a:rPr lang="en-US" sz="3000" dirty="0">
                <a:solidFill>
                  <a:prstClr val="black"/>
                </a:solidFill>
                <a:latin typeface="Arial" panose="020B0604020202020204" pitchFamily="34" charset="0"/>
                <a:ea typeface="Arial" panose="020B0604020202020204" pitchFamily="34" charset="0"/>
              </a:rPr>
              <a:t>Molecular Biotechnology is the integrated use of biochemistry, microbiology and engineering sciences in order to achieve technological (industrial) application of the capabilities of microorganisms, cultured tissues or cells and parts thereof ˮ. </a:t>
            </a:r>
          </a:p>
          <a:p>
            <a:pPr algn="just" defTabSz="975390">
              <a:lnSpc>
                <a:spcPct val="150000"/>
              </a:lnSpc>
              <a:spcBef>
                <a:spcPts val="250"/>
              </a:spcBef>
              <a:spcAft>
                <a:spcPts val="250"/>
              </a:spcAft>
            </a:pPr>
            <a:r>
              <a:rPr lang="en-US" sz="3000" dirty="0">
                <a:solidFill>
                  <a:prstClr val="black"/>
                </a:solidFill>
                <a:latin typeface="Arial" panose="020B0604020202020204" pitchFamily="34" charset="0"/>
                <a:ea typeface="Arial" panose="020B0604020202020204" pitchFamily="34" charset="0"/>
              </a:rPr>
              <a:t>Thus, definition of Molecular biotechnology involves two common factors- First the use of biological agents and second, the product or service is generated for the well being of humans. </a:t>
            </a:r>
            <a:endParaRPr lang="en-US" sz="3000" dirty="0">
              <a:solidFill>
                <a:prstClr val="black"/>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29364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3339678"/>
            <a:ext cx="11822905" cy="3489174"/>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Course Objectives:</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0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Upon successful completion of this course students will be able to understand:</a:t>
            </a:r>
          </a:p>
          <a:p>
            <a:pPr marL="457200" marR="0" lvl="0" indent="-457200" algn="just" defTabSz="975390" rtl="0" eaLnBrk="1" fontAlgn="auto" latinLnBrk="0" hangingPunct="1">
              <a:lnSpc>
                <a:spcPct val="150000"/>
              </a:lnSpc>
              <a:spcBef>
                <a:spcPts val="250"/>
              </a:spcBef>
              <a:spcAft>
                <a:spcPts val="250"/>
              </a:spcAft>
              <a:buClrTx/>
              <a:buSzTx/>
              <a:buFont typeface="Arial" panose="020B0604020202020204" pitchFamily="34" charset="0"/>
              <a:buChar char="•"/>
              <a:tabLst/>
              <a:defRPr/>
            </a:pPr>
            <a:r>
              <a:rPr kumimoji="0" lang="en-US" sz="30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Meaning of recombinant DNA and Technology</a:t>
            </a:r>
          </a:p>
          <a:p>
            <a:pPr marL="457200" marR="0" lvl="0" indent="-457200" algn="just" defTabSz="975390" rtl="0" eaLnBrk="1" fontAlgn="auto" latinLnBrk="0" hangingPunct="1">
              <a:lnSpc>
                <a:spcPct val="150000"/>
              </a:lnSpc>
              <a:spcBef>
                <a:spcPts val="250"/>
              </a:spcBef>
              <a:spcAft>
                <a:spcPts val="250"/>
              </a:spcAft>
              <a:buClrTx/>
              <a:buSzTx/>
              <a:buFont typeface="Arial" panose="020B0604020202020204" pitchFamily="34" charset="0"/>
              <a:buChar char="•"/>
              <a:tabLst/>
              <a:defRPr/>
            </a:pPr>
            <a:r>
              <a:rPr kumimoji="0" lang="en-US" sz="30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What are cloning vectors and how do they work</a:t>
            </a:r>
          </a:p>
          <a:p>
            <a:pPr marL="457200" marR="0" lvl="0" indent="-457200" algn="just" defTabSz="975390" rtl="0" eaLnBrk="1" fontAlgn="auto" latinLnBrk="0" hangingPunct="1">
              <a:lnSpc>
                <a:spcPct val="150000"/>
              </a:lnSpc>
              <a:spcBef>
                <a:spcPts val="250"/>
              </a:spcBef>
              <a:spcAft>
                <a:spcPts val="250"/>
              </a:spcAft>
              <a:buClrTx/>
              <a:buSzTx/>
              <a:buFont typeface="Arial" panose="020B0604020202020204" pitchFamily="34" charset="0"/>
              <a:buChar char="•"/>
              <a:tabLst/>
              <a:defRPr/>
            </a:pPr>
            <a:r>
              <a:rPr kumimoji="0" lang="en-US" sz="30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Creation and introduction of recombinant DNA construct into the host cell.</a:t>
            </a:r>
          </a:p>
          <a:p>
            <a:pPr marL="457200" marR="0" lvl="0" indent="-457200" algn="just" defTabSz="975390" rtl="0" eaLnBrk="1" fontAlgn="auto" latinLnBrk="0" hangingPunct="1">
              <a:lnSpc>
                <a:spcPct val="150000"/>
              </a:lnSpc>
              <a:spcBef>
                <a:spcPts val="250"/>
              </a:spcBef>
              <a:spcAft>
                <a:spcPts val="250"/>
              </a:spcAft>
              <a:buClrTx/>
              <a:buSzTx/>
              <a:buFont typeface="Arial" panose="020B0604020202020204" pitchFamily="34" charset="0"/>
              <a:buChar char="•"/>
              <a:tabLst/>
              <a:defRPr/>
            </a:pPr>
            <a:r>
              <a:rPr lang="en-US" sz="3000" dirty="0">
                <a:solidFill>
                  <a:prstClr val="black"/>
                </a:solidFill>
                <a:latin typeface="Arial" panose="020B0604020202020204" pitchFamily="34" charset="0"/>
                <a:ea typeface="Arial"/>
                <a:cs typeface="Arial" panose="020B0604020202020204" pitchFamily="34" charset="0"/>
                <a:sym typeface="Arial"/>
              </a:rPr>
              <a:t>Applications of the production of Enzymes, </a:t>
            </a:r>
            <a:r>
              <a:rPr lang="en-US" sz="3000" dirty="0" err="1">
                <a:solidFill>
                  <a:prstClr val="black"/>
                </a:solidFill>
                <a:latin typeface="Arial" panose="020B0604020202020204" pitchFamily="34" charset="0"/>
                <a:ea typeface="Arial"/>
                <a:cs typeface="Arial" panose="020B0604020202020204" pitchFamily="34" charset="0"/>
                <a:sym typeface="Arial"/>
              </a:rPr>
              <a:t>Vitamines</a:t>
            </a:r>
            <a:r>
              <a:rPr lang="en-US" sz="3000" dirty="0">
                <a:solidFill>
                  <a:prstClr val="black"/>
                </a:solidFill>
                <a:latin typeface="Arial" panose="020B0604020202020204" pitchFamily="34" charset="0"/>
                <a:ea typeface="Arial"/>
                <a:cs typeface="Arial" panose="020B0604020202020204" pitchFamily="34" charset="0"/>
                <a:sym typeface="Arial"/>
              </a:rPr>
              <a:t> and Drugs.</a:t>
            </a:r>
            <a:endParaRPr kumimoji="0" lang="en-US" sz="30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endParaRPr>
          </a:p>
          <a:p>
            <a:pPr marL="0" marR="0" lvl="0" indent="0" algn="just" defTabSz="975390" rtl="0" eaLnBrk="1" fontAlgn="auto" latinLnBrk="0" hangingPunct="1">
              <a:lnSpc>
                <a:spcPct val="150000"/>
              </a:lnSpc>
              <a:spcBef>
                <a:spcPts val="250"/>
              </a:spcBef>
              <a:spcAft>
                <a:spcPts val="250"/>
              </a:spcAft>
              <a:buClrTx/>
              <a:buSzTx/>
              <a:buFontTx/>
              <a:buNone/>
              <a:tabLst/>
              <a:defRPr/>
            </a:pPr>
            <a:endParaRPr kumimoji="0" lang="en-US" sz="30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endParaRPr>
          </a:p>
        </p:txBody>
      </p:sp>
    </p:spTree>
    <p:extLst>
      <p:ext uri="{BB962C8B-B14F-4D97-AF65-F5344CB8AC3E}">
        <p14:creationId xmlns:p14="http://schemas.microsoft.com/office/powerpoint/2010/main" val="1326849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703880"/>
            <a:ext cx="11822905" cy="3489174"/>
          </a:xfrm>
          <a:prstGeom prst="rect">
            <a:avLst/>
          </a:prstGeom>
          <a:noFill/>
          <a:ln>
            <a:noFill/>
          </a:ln>
        </p:spPr>
        <p:txBody>
          <a:bodyPr spcFirstLastPara="1" wrap="square" lIns="42334" tIns="42334" rIns="42334" bIns="42334" anchor="ctr" anchorCtr="0">
            <a:noAutofit/>
          </a:bodyPr>
          <a:lstStyle/>
          <a:p>
            <a:pPr marL="0" marR="0" algn="l" rtl="0" eaLnBrk="1" fontAlgn="t" latinLnBrk="0" hangingPunct="1">
              <a:lnSpc>
                <a:spcPct val="150000"/>
              </a:lnSpc>
              <a:spcBef>
                <a:spcPts val="0"/>
              </a:spcBef>
              <a:spcAft>
                <a:spcPts val="0"/>
              </a:spcAft>
            </a:pPr>
            <a:r>
              <a:rPr lang="en-US" sz="3200" b="1" i="0" u="none" strike="noStrike" kern="1200" dirty="0">
                <a:effectLst/>
                <a:latin typeface="Arial" panose="020B0604020202020204" pitchFamily="34" charset="0"/>
                <a:ea typeface="Arial" panose="020B0604020202020204" pitchFamily="34" charset="0"/>
                <a:cs typeface="Arial" panose="020B0604020202020204" pitchFamily="34" charset="0"/>
              </a:rPr>
              <a:t>Module Contents</a:t>
            </a:r>
            <a:endParaRPr lang="en-US" sz="3200" b="1" i="0" u="none" strike="noStrike" dirty="0">
              <a:effectLst/>
              <a:latin typeface="Arial" panose="020B0604020202020204" pitchFamily="34" charset="0"/>
            </a:endParaRPr>
          </a:p>
          <a:p>
            <a:pPr marL="457200" marR="0" indent="-457200" algn="l" rtl="0" eaLnBrk="1" fontAlgn="t" latinLnBrk="0" hangingPunct="1">
              <a:lnSpc>
                <a:spcPct val="150000"/>
              </a:lnSpc>
              <a:spcBef>
                <a:spcPts val="0"/>
              </a:spcBef>
              <a:spcAft>
                <a:spcPts val="0"/>
              </a:spcAft>
              <a:buFont typeface="Arial" panose="020B0604020202020204" pitchFamily="34" charset="0"/>
              <a:buChar char="•"/>
            </a:pPr>
            <a:r>
              <a:rPr lang="en-US" sz="3200" i="0" u="none" strike="noStrike" kern="1200" dirty="0">
                <a:solidFill>
                  <a:srgbClr val="000000"/>
                </a:solidFill>
                <a:effectLst/>
                <a:latin typeface="Arial" panose="020B0604020202020204" pitchFamily="34" charset="0"/>
                <a:cs typeface="Arial" panose="020B0604020202020204" pitchFamily="34" charset="0"/>
              </a:rPr>
              <a:t>Introduction to Molecular Biotechnology</a:t>
            </a:r>
            <a:endParaRPr lang="en-US" sz="3200" i="0" u="none" strike="noStrike" dirty="0">
              <a:effectLst/>
              <a:latin typeface="Arial" panose="020B0604020202020204" pitchFamily="34" charset="0"/>
            </a:endParaRPr>
          </a:p>
          <a:p>
            <a:pPr marL="457200" marR="0" indent="-457200" algn="l" rtl="0" eaLnBrk="1" fontAlgn="t" latinLnBrk="0" hangingPunct="1">
              <a:lnSpc>
                <a:spcPct val="150000"/>
              </a:lnSpc>
              <a:spcBef>
                <a:spcPts val="0"/>
              </a:spcBef>
              <a:spcAft>
                <a:spcPts val="0"/>
              </a:spcAft>
              <a:buFont typeface="Arial" panose="020B0604020202020204" pitchFamily="34" charset="0"/>
              <a:buChar char="•"/>
            </a:pPr>
            <a:r>
              <a:rPr lang="en-US" sz="3200" i="0" u="none" strike="noStrike" kern="1200" dirty="0">
                <a:solidFill>
                  <a:srgbClr val="000000"/>
                </a:solidFill>
                <a:effectLst/>
                <a:latin typeface="Arial" panose="020B0604020202020204" pitchFamily="34" charset="0"/>
                <a:cs typeface="Arial" panose="020B0604020202020204" pitchFamily="34" charset="0"/>
              </a:rPr>
              <a:t>Mutations and Mutagenesis</a:t>
            </a:r>
            <a:endParaRPr lang="en-US" sz="3200" i="0" u="none" strike="noStrike" dirty="0">
              <a:effectLst/>
              <a:latin typeface="Arial" panose="020B0604020202020204" pitchFamily="34" charset="0"/>
            </a:endParaRPr>
          </a:p>
          <a:p>
            <a:pPr marL="457200" marR="0" indent="-457200" algn="l" rtl="0" eaLnBrk="1" fontAlgn="t" latinLnBrk="0" hangingPunct="1">
              <a:lnSpc>
                <a:spcPct val="150000"/>
              </a:lnSpc>
              <a:spcBef>
                <a:spcPts val="0"/>
              </a:spcBef>
              <a:spcAft>
                <a:spcPts val="0"/>
              </a:spcAft>
              <a:buFont typeface="Arial" panose="020B0604020202020204" pitchFamily="34" charset="0"/>
              <a:buChar char="•"/>
            </a:pPr>
            <a:r>
              <a:rPr lang="en-US" sz="3200" i="0" u="none" strike="noStrike" kern="1200" dirty="0">
                <a:solidFill>
                  <a:srgbClr val="000000"/>
                </a:solidFill>
                <a:effectLst/>
                <a:latin typeface="Arial" panose="020B0604020202020204" pitchFamily="34" charset="0"/>
                <a:cs typeface="Arial" panose="020B0604020202020204" pitchFamily="34" charset="0"/>
              </a:rPr>
              <a:t>Transcription and Translation </a:t>
            </a:r>
            <a:endParaRPr lang="en-US" sz="3200" i="0" u="none" strike="noStrike" dirty="0">
              <a:effectLst/>
              <a:latin typeface="Arial" panose="020B0604020202020204" pitchFamily="34" charset="0"/>
            </a:endParaRPr>
          </a:p>
          <a:p>
            <a:pPr marL="457200" marR="0" indent="-457200" algn="l" rtl="0" eaLnBrk="1" fontAlgn="t" latinLnBrk="0" hangingPunct="1">
              <a:lnSpc>
                <a:spcPct val="150000"/>
              </a:lnSpc>
              <a:spcBef>
                <a:spcPts val="0"/>
              </a:spcBef>
              <a:spcAft>
                <a:spcPts val="0"/>
              </a:spcAft>
              <a:buFont typeface="Arial" panose="020B0604020202020204" pitchFamily="34" charset="0"/>
              <a:buChar char="•"/>
            </a:pPr>
            <a:r>
              <a:rPr lang="en-US" sz="3200" i="0" u="none" strike="noStrike" kern="1200" dirty="0">
                <a:solidFill>
                  <a:srgbClr val="000000"/>
                </a:solidFill>
                <a:effectLst/>
                <a:latin typeface="Arial" panose="020B0604020202020204" pitchFamily="34" charset="0"/>
                <a:cs typeface="Arial" panose="020B0604020202020204" pitchFamily="34" charset="0"/>
              </a:rPr>
              <a:t>Regulation of gene expression</a:t>
            </a:r>
          </a:p>
          <a:p>
            <a:pPr marL="457200" marR="0" indent="-457200" algn="l" rtl="0" eaLnBrk="1" fontAlgn="t" latinLnBrk="0" hangingPunct="1">
              <a:lnSpc>
                <a:spcPct val="150000"/>
              </a:lnSpc>
              <a:spcBef>
                <a:spcPts val="0"/>
              </a:spcBef>
              <a:spcAft>
                <a:spcPts val="0"/>
              </a:spcAft>
              <a:buFont typeface="Arial" panose="020B0604020202020204" pitchFamily="34" charset="0"/>
              <a:buChar char="•"/>
            </a:pPr>
            <a:r>
              <a:rPr lang="en-US" sz="3200" dirty="0">
                <a:solidFill>
                  <a:srgbClr val="000000"/>
                </a:solidFill>
                <a:latin typeface="Arial" panose="020B0604020202020204" pitchFamily="34" charset="0"/>
                <a:cs typeface="Arial" panose="020B0604020202020204" pitchFamily="34" charset="0"/>
              </a:rPr>
              <a:t>PCR.</a:t>
            </a:r>
          </a:p>
          <a:p>
            <a:pPr marL="457200" marR="0" indent="-457200" algn="l" rtl="0" eaLnBrk="1" fontAlgn="t" latinLnBrk="0" hangingPunct="1">
              <a:lnSpc>
                <a:spcPct val="150000"/>
              </a:lnSpc>
              <a:spcBef>
                <a:spcPts val="0"/>
              </a:spcBef>
              <a:spcAft>
                <a:spcPts val="0"/>
              </a:spcAft>
              <a:buFont typeface="Arial" panose="020B0604020202020204" pitchFamily="34" charset="0"/>
              <a:buChar char="•"/>
            </a:pPr>
            <a:r>
              <a:rPr lang="en-US" sz="3200" i="0" u="none" strike="noStrike" dirty="0">
                <a:solidFill>
                  <a:srgbClr val="000000"/>
                </a:solidFill>
                <a:effectLst/>
                <a:latin typeface="Arial" panose="020B0604020202020204" pitchFamily="34" charset="0"/>
                <a:cs typeface="Arial" panose="020B0604020202020204" pitchFamily="34" charset="0"/>
              </a:rPr>
              <a:t>RT-PCR</a:t>
            </a:r>
            <a:endParaRPr lang="en-US" sz="3200" i="0" u="none" strike="noStrike" dirty="0">
              <a:effectLst/>
              <a:latin typeface="Arial" panose="020B0604020202020204" pitchFamily="34" charset="0"/>
            </a:endParaRPr>
          </a:p>
        </p:txBody>
      </p:sp>
    </p:spTree>
    <p:extLst>
      <p:ext uri="{BB962C8B-B14F-4D97-AF65-F5344CB8AC3E}">
        <p14:creationId xmlns:p14="http://schemas.microsoft.com/office/powerpoint/2010/main" val="1679636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3282528"/>
            <a:ext cx="11822905" cy="3489174"/>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Module Contents ………….</a:t>
            </a:r>
          </a:p>
          <a:p>
            <a:pPr marL="457200" marR="0" lvl="0" indent="-457200" algn="just" defTabSz="975390" rtl="0" eaLnBrk="1" fontAlgn="auto" latinLnBrk="0" hangingPunct="1">
              <a:lnSpc>
                <a:spcPct val="150000"/>
              </a:lnSpc>
              <a:spcBef>
                <a:spcPts val="250"/>
              </a:spcBef>
              <a:spcAft>
                <a:spcPts val="250"/>
              </a:spcAft>
              <a:buClrTx/>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Recombinant DNA Technology.</a:t>
            </a:r>
          </a:p>
          <a:p>
            <a:pPr marL="457200" marR="0" lvl="0" indent="-457200" algn="just" defTabSz="975390" rtl="0" eaLnBrk="1" fontAlgn="auto" latinLnBrk="0" hangingPunct="1">
              <a:lnSpc>
                <a:spcPct val="150000"/>
              </a:lnSpc>
              <a:spcBef>
                <a:spcPts val="250"/>
              </a:spcBef>
              <a:spcAft>
                <a:spcPts val="250"/>
              </a:spcAft>
              <a:buClrTx/>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Molecular cloning in microorganisms</a:t>
            </a:r>
            <a:r>
              <a:rPr lang="en-US" sz="3000" dirty="0">
                <a:solidFill>
                  <a:prstClr val="black"/>
                </a:solidFill>
                <a:latin typeface="Arial" panose="020B0604020202020204" pitchFamily="34" charset="0"/>
                <a:ea typeface="Calibri" panose="020F0502020204030204" pitchFamily="34" charset="0"/>
                <a:cs typeface="Arial" panose="020B0604020202020204" pitchFamily="34" charset="0"/>
              </a:rPr>
              <a:t>.</a:t>
            </a:r>
          </a:p>
          <a:p>
            <a:pPr marL="457200" marR="0" lvl="0" indent="-457200" algn="just" defTabSz="975390" rtl="0" eaLnBrk="1" fontAlgn="auto" latinLnBrk="0" hangingPunct="1">
              <a:lnSpc>
                <a:spcPct val="150000"/>
              </a:lnSpc>
              <a:spcBef>
                <a:spcPts val="250"/>
              </a:spcBef>
              <a:spcAft>
                <a:spcPts val="250"/>
              </a:spcAft>
              <a:buClrTx/>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Proteomic techniques and their applications.</a:t>
            </a:r>
          </a:p>
          <a:p>
            <a:pPr marL="457200" marR="0" lvl="0" indent="-457200" algn="just" defTabSz="975390" rtl="0" eaLnBrk="1" fontAlgn="auto" latinLnBrk="0" hangingPunct="1">
              <a:lnSpc>
                <a:spcPct val="150000"/>
              </a:lnSpc>
              <a:spcBef>
                <a:spcPts val="250"/>
              </a:spcBef>
              <a:spcAft>
                <a:spcPts val="250"/>
              </a:spcAft>
              <a:buClrTx/>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Production of vaccines.</a:t>
            </a:r>
          </a:p>
          <a:p>
            <a:pPr marL="457200" marR="0" lvl="0" indent="-457200" algn="just" defTabSz="975390" rtl="0" eaLnBrk="1" fontAlgn="auto" latinLnBrk="0" hangingPunct="1">
              <a:lnSpc>
                <a:spcPct val="150000"/>
              </a:lnSpc>
              <a:spcBef>
                <a:spcPts val="250"/>
              </a:spcBef>
              <a:spcAft>
                <a:spcPts val="250"/>
              </a:spcAft>
              <a:buClrTx/>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Production of enzymes</a:t>
            </a:r>
            <a:r>
              <a:rPr lang="en-US" sz="3000" dirty="0">
                <a:solidFill>
                  <a:prstClr val="black"/>
                </a:solidFill>
                <a:latin typeface="Arial" panose="020B0604020202020204" pitchFamily="34" charset="0"/>
                <a:ea typeface="Calibri" panose="020F0502020204030204" pitchFamily="34" charset="0"/>
                <a:cs typeface="Arial" panose="020B0604020202020204" pitchFamily="34" charset="0"/>
              </a:rPr>
              <a:t>.</a:t>
            </a:r>
          </a:p>
          <a:p>
            <a:pPr marL="457200" marR="0" lvl="0" indent="-457200" algn="just" defTabSz="975390" rtl="0" eaLnBrk="1" fontAlgn="auto" latinLnBrk="0" hangingPunct="1">
              <a:lnSpc>
                <a:spcPct val="150000"/>
              </a:lnSpc>
              <a:spcBef>
                <a:spcPts val="250"/>
              </a:spcBef>
              <a:spcAft>
                <a:spcPts val="250"/>
              </a:spcAft>
              <a:buClrTx/>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Production of vitamins .</a:t>
            </a:r>
          </a:p>
          <a:p>
            <a:pPr marL="457200" marR="0" lvl="0" indent="-457200" algn="just" defTabSz="975390" rtl="0" eaLnBrk="1" fontAlgn="auto" latinLnBrk="0" hangingPunct="1">
              <a:lnSpc>
                <a:spcPct val="150000"/>
              </a:lnSpc>
              <a:spcBef>
                <a:spcPts val="250"/>
              </a:spcBef>
              <a:spcAft>
                <a:spcPts val="250"/>
              </a:spcAft>
              <a:buClrTx/>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Final Exam.</a:t>
            </a:r>
          </a:p>
          <a:p>
            <a:pPr marL="457200" marR="0" lvl="0" indent="-457200" algn="just" defTabSz="975390" rtl="0" eaLnBrk="1" fontAlgn="auto" latinLnBrk="0" hangingPunct="1">
              <a:lnSpc>
                <a:spcPct val="150000"/>
              </a:lnSpc>
              <a:spcBef>
                <a:spcPts val="250"/>
              </a:spcBef>
              <a:spcAft>
                <a:spcPts val="250"/>
              </a:spcAft>
              <a:buClrTx/>
              <a:buSzTx/>
              <a:buFont typeface="Arial" panose="020B0604020202020204" pitchFamily="34" charset="0"/>
              <a:buChar char="•"/>
              <a:tabLst/>
              <a:defRPr/>
            </a:pPr>
            <a:endParaRPr kumimoji="0" lang="en-US" sz="3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62357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703880"/>
            <a:ext cx="11822905" cy="3489174"/>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Student's obligation</a:t>
            </a:r>
          </a:p>
          <a:p>
            <a:pPr marL="457200" marR="0" lvl="0" indent="-457200" algn="just" defTabSz="975390" rtl="0" eaLnBrk="1" fontAlgn="auto" latinLnBrk="0" hangingPunct="1">
              <a:lnSpc>
                <a:spcPct val="150000"/>
              </a:lnSpc>
              <a:spcBef>
                <a:spcPts val="250"/>
              </a:spcBef>
              <a:spcAft>
                <a:spcPts val="250"/>
              </a:spcAft>
              <a:buClrTx/>
              <a:buSzTx/>
              <a:buFont typeface="Arial" panose="020B0604020202020204" pitchFamily="34" charset="0"/>
              <a:buChar char="•"/>
              <a:tabLst/>
              <a:defRPr/>
            </a:pPr>
            <a:r>
              <a:rPr kumimoji="0" lang="en-US" sz="30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Attendance on time is an essential requirement for all students. </a:t>
            </a:r>
          </a:p>
          <a:p>
            <a:pPr marL="457200" marR="0" lvl="0" indent="-457200" algn="just" defTabSz="975390" rtl="0" eaLnBrk="1" fontAlgn="auto" latinLnBrk="0" hangingPunct="1">
              <a:lnSpc>
                <a:spcPct val="150000"/>
              </a:lnSpc>
              <a:spcBef>
                <a:spcPts val="250"/>
              </a:spcBef>
              <a:spcAft>
                <a:spcPts val="250"/>
              </a:spcAft>
              <a:buClrTx/>
              <a:buSzTx/>
              <a:buFont typeface="Arial" panose="020B0604020202020204" pitchFamily="34" charset="0"/>
              <a:buChar char="•"/>
              <a:tabLst/>
              <a:defRPr/>
            </a:pPr>
            <a:r>
              <a:rPr kumimoji="0" lang="en-US" sz="30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The engagement of every student will be monitored, as Classroom participation is important </a:t>
            </a:r>
          </a:p>
          <a:p>
            <a:pPr marL="457200" marR="0" lvl="0" indent="-457200" algn="just" defTabSz="975390" rtl="0" eaLnBrk="1" fontAlgn="auto" latinLnBrk="0" hangingPunct="1">
              <a:lnSpc>
                <a:spcPct val="150000"/>
              </a:lnSpc>
              <a:spcBef>
                <a:spcPts val="250"/>
              </a:spcBef>
              <a:spcAft>
                <a:spcPts val="250"/>
              </a:spcAft>
              <a:buClrTx/>
              <a:buSzTx/>
              <a:buFont typeface="Arial" panose="020B0604020202020204" pitchFamily="34" charset="0"/>
              <a:buChar char="•"/>
              <a:tabLst/>
              <a:defRPr/>
            </a:pPr>
            <a:r>
              <a:rPr kumimoji="0" lang="en-US" sz="30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Mobile phones must be turned off.</a:t>
            </a:r>
          </a:p>
        </p:txBody>
      </p:sp>
    </p:spTree>
    <p:extLst>
      <p:ext uri="{BB962C8B-B14F-4D97-AF65-F5344CB8AC3E}">
        <p14:creationId xmlns:p14="http://schemas.microsoft.com/office/powerpoint/2010/main" val="1366912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703880"/>
            <a:ext cx="11822905" cy="3489174"/>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Examinations</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0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The exams will be held during the course. </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0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Theoretical and practical exams: one per semester. </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0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Final exam – Theoretical and practical</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0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Exams are composed of SCQ (single choice questions), blanks, true and false, short essays such as definitions and Diagrams.</a:t>
            </a:r>
          </a:p>
        </p:txBody>
      </p:sp>
    </p:spTree>
    <p:extLst>
      <p:ext uri="{BB962C8B-B14F-4D97-AF65-F5344CB8AC3E}">
        <p14:creationId xmlns:p14="http://schemas.microsoft.com/office/powerpoint/2010/main" val="1003124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703880"/>
            <a:ext cx="11822905" cy="3489174"/>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Examinations and Grading: </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Assessment grading (theory and practical):</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Exams 30%</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Quizzes and daily activity 30%</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Midterm total 60%.</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Final exam: 40%.</a:t>
            </a:r>
          </a:p>
        </p:txBody>
      </p:sp>
    </p:spTree>
    <p:extLst>
      <p:ext uri="{BB962C8B-B14F-4D97-AF65-F5344CB8AC3E}">
        <p14:creationId xmlns:p14="http://schemas.microsoft.com/office/powerpoint/2010/main" val="35727672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8">
      <a:dk1>
        <a:sysClr val="windowText" lastClr="000000"/>
      </a:dk1>
      <a:lt1>
        <a:sysClr val="window" lastClr="FFFFFF"/>
      </a:lt1>
      <a:dk2>
        <a:srgbClr val="696464"/>
      </a:dk2>
      <a:lt2>
        <a:srgbClr val="E9E5DC"/>
      </a:lt2>
      <a:accent1>
        <a:srgbClr val="96A9A9"/>
      </a:accent1>
      <a:accent2>
        <a:srgbClr val="CB581F"/>
      </a:accent2>
      <a:accent3>
        <a:srgbClr val="A28E6A"/>
      </a:accent3>
      <a:accent4>
        <a:srgbClr val="956251"/>
      </a:accent4>
      <a:accent5>
        <a:srgbClr val="918485"/>
      </a:accent5>
      <a:accent6>
        <a:srgbClr val="855D5D"/>
      </a:accent6>
      <a:hlink>
        <a:srgbClr val="D0690C"/>
      </a:hlink>
      <a:folHlink>
        <a:srgbClr val="9696A0"/>
      </a:folHlink>
    </a:clrScheme>
    <a:fontScheme name="Savon">
      <a:majorFont>
        <a:latin typeface="Century School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328</TotalTime>
  <Words>388</Words>
  <Application>Microsoft Office PowerPoint</Application>
  <PresentationFormat>Custom</PresentationFormat>
  <Paragraphs>59</Paragraphs>
  <Slides>12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Merriweather Sans</vt:lpstr>
      <vt:lpstr>Calibri</vt:lpstr>
      <vt:lpstr>Century Schoolbook</vt:lpstr>
      <vt:lpstr>Franklin Gothic Book</vt:lpstr>
      <vt:lpstr>Garamond</vt:lpstr>
      <vt:lpstr>SavonVTI</vt:lpstr>
      <vt:lpstr>Coursebook and 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M-Store</dc:creator>
  <cp:lastModifiedBy>S Balaky</cp:lastModifiedBy>
  <cp:revision>26</cp:revision>
  <dcterms:modified xsi:type="dcterms:W3CDTF">2024-08-21T08:37:47Z</dcterms:modified>
</cp:coreProperties>
</file>