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71" r:id="rId1"/>
    <p:sldMasterId id="2147483683" r:id="rId2"/>
  </p:sldMasterIdLst>
  <p:notesMasterIdLst>
    <p:notesMasterId r:id="rId18"/>
  </p:notesMasterIdLst>
  <p:sldIdLst>
    <p:sldId id="256" r:id="rId3"/>
    <p:sldId id="340" r:id="rId4"/>
    <p:sldId id="403" r:id="rId5"/>
    <p:sldId id="404" r:id="rId6"/>
    <p:sldId id="405" r:id="rId7"/>
    <p:sldId id="406" r:id="rId8"/>
    <p:sldId id="407" r:id="rId9"/>
    <p:sldId id="408" r:id="rId10"/>
    <p:sldId id="409" r:id="rId11"/>
    <p:sldId id="410" r:id="rId12"/>
    <p:sldId id="411" r:id="rId13"/>
    <p:sldId id="274" r:id="rId14"/>
    <p:sldId id="352" r:id="rId15"/>
    <p:sldId id="335" r:id="rId16"/>
    <p:sldId id="336" r:id="rId17"/>
  </p:sldIdLst>
  <p:sldSz cx="10160000" cy="7620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D51ADE6A-740E-44AE-83CC-AE7238B6C88D}"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EEE7283C-3CF3-47DC-8721-378D4A62B228}" styleName="">
    <a:tblBg/>
    <a:wholeTbl>
      <a:tcTxStyle>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365C0"/>
          </a:solidFill>
        </a:fill>
      </a:tcStyle>
    </a:firstRow>
  </a:tblStyle>
  <a:tblStyle styleId="{C7B018BB-80A7-4F77-B60F-C8B233D01FF8}" styleName="">
    <a:tblBg/>
    <a:wholeTbl>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00882B"/>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28" d="100"/>
          <a:sy n="128" d="100"/>
        </p:scale>
        <p:origin x="40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Shape 13"/>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14" name="Shape 14"/>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739085019"/>
      </p:ext>
    </p:extLst>
  </p:cSld>
  <p:clrMap bg1="lt1" tx1="dk1" bg2="lt2" tx2="dk2" accent1="accent1" accent2="accent2" accent3="accent3" accent4="accent4" accent5="accent5" accent6="accent6" hlink="hlink" folHlink="folHlink"/>
  <p:notesStyle>
    <a:lvl1pPr defTabSz="584200">
      <a:defRPr sz="2200">
        <a:latin typeface="+mn-lt"/>
        <a:ea typeface="+mn-ea"/>
        <a:cs typeface="+mn-cs"/>
        <a:sym typeface="Lucida Grande"/>
      </a:defRPr>
    </a:lvl1pPr>
    <a:lvl2pPr indent="228600" defTabSz="584200">
      <a:defRPr sz="2200">
        <a:latin typeface="+mn-lt"/>
        <a:ea typeface="+mn-ea"/>
        <a:cs typeface="+mn-cs"/>
        <a:sym typeface="Lucida Grande"/>
      </a:defRPr>
    </a:lvl2pPr>
    <a:lvl3pPr indent="457200" defTabSz="584200">
      <a:defRPr sz="2200">
        <a:latin typeface="+mn-lt"/>
        <a:ea typeface="+mn-ea"/>
        <a:cs typeface="+mn-cs"/>
        <a:sym typeface="Lucida Grande"/>
      </a:defRPr>
    </a:lvl3pPr>
    <a:lvl4pPr indent="685800" defTabSz="584200">
      <a:defRPr sz="2200">
        <a:latin typeface="+mn-lt"/>
        <a:ea typeface="+mn-ea"/>
        <a:cs typeface="+mn-cs"/>
        <a:sym typeface="Lucida Grande"/>
      </a:defRPr>
    </a:lvl4pPr>
    <a:lvl5pPr indent="914400" defTabSz="584200">
      <a:defRPr sz="2200">
        <a:latin typeface="+mn-lt"/>
        <a:ea typeface="+mn-ea"/>
        <a:cs typeface="+mn-cs"/>
        <a:sym typeface="Lucida Grande"/>
      </a:defRPr>
    </a:lvl5pPr>
    <a:lvl6pPr indent="1143000" defTabSz="584200">
      <a:defRPr sz="2200">
        <a:latin typeface="+mn-lt"/>
        <a:ea typeface="+mn-ea"/>
        <a:cs typeface="+mn-cs"/>
        <a:sym typeface="Lucida Grande"/>
      </a:defRPr>
    </a:lvl6pPr>
    <a:lvl7pPr indent="1371600" defTabSz="584200">
      <a:defRPr sz="2200">
        <a:latin typeface="+mn-lt"/>
        <a:ea typeface="+mn-ea"/>
        <a:cs typeface="+mn-cs"/>
        <a:sym typeface="Lucida Grande"/>
      </a:defRPr>
    </a:lvl7pPr>
    <a:lvl8pPr indent="1600200" defTabSz="584200">
      <a:defRPr sz="2200">
        <a:latin typeface="+mn-lt"/>
        <a:ea typeface="+mn-ea"/>
        <a:cs typeface="+mn-cs"/>
        <a:sym typeface="Lucida Grande"/>
      </a:defRPr>
    </a:lvl8pPr>
    <a:lvl9pPr indent="1828800" defTabSz="584200">
      <a:defRPr sz="2200">
        <a:latin typeface="+mn-lt"/>
        <a:ea typeface="+mn-ea"/>
        <a:cs typeface="+mn-cs"/>
        <a:sym typeface="Lucida Grand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EF9CAD-0AE4-4D27-A8BE-46A828B50C7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98306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0160000" cy="7620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a:p>
        </p:txBody>
      </p:sp>
      <p:sp useBgFill="1">
        <p:nvSpPr>
          <p:cNvPr id="10" name="Rectangle 9"/>
          <p:cNvSpPr/>
          <p:nvPr/>
        </p:nvSpPr>
        <p:spPr>
          <a:xfrm>
            <a:off x="1089893" y="1408589"/>
            <a:ext cx="7980218" cy="4786611"/>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206501" y="1568461"/>
            <a:ext cx="7747000" cy="4483078"/>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4279900" y="1408589"/>
            <a:ext cx="1600200" cy="812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4375150" y="1408590"/>
            <a:ext cx="1409700" cy="684371"/>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357586" y="2494255"/>
            <a:ext cx="7444830" cy="2708036"/>
          </a:xfrm>
        </p:spPr>
        <p:txBody>
          <a:bodyPr tIns="45720" bIns="45720" anchor="ctr">
            <a:normAutofit/>
          </a:bodyPr>
          <a:lstStyle>
            <a:lvl1pPr algn="ctr">
              <a:lnSpc>
                <a:spcPct val="83000"/>
              </a:lnSpc>
              <a:defRPr lang="en-US" sz="5668" b="0" kern="1200" cap="all" spc="-84"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357584" y="5202292"/>
            <a:ext cx="7447372" cy="508001"/>
          </a:xfrm>
        </p:spPr>
        <p:txBody>
          <a:bodyPr>
            <a:normAutofit/>
          </a:bodyPr>
          <a:lstStyle>
            <a:lvl1pPr marL="0" indent="0" algn="ctr">
              <a:spcBef>
                <a:spcPts val="0"/>
              </a:spcBef>
              <a:buNone/>
              <a:defRPr sz="1500" spc="66" baseline="0">
                <a:solidFill>
                  <a:schemeClr val="tx1">
                    <a:lumMod val="95000"/>
                    <a:lumOff val="5000"/>
                  </a:schemeClr>
                </a:solidFill>
              </a:defRPr>
            </a:lvl1pPr>
            <a:lvl2pPr marL="381036" indent="0" algn="ctr">
              <a:buNone/>
              <a:defRPr sz="1334"/>
            </a:lvl2pPr>
            <a:lvl3pPr marL="762072" indent="0" algn="ctr">
              <a:buNone/>
              <a:defRPr sz="1334"/>
            </a:lvl3pPr>
            <a:lvl4pPr marL="1143109" indent="0" algn="ctr">
              <a:buNone/>
              <a:defRPr sz="1334"/>
            </a:lvl4pPr>
            <a:lvl5pPr marL="1524145" indent="0" algn="ctr">
              <a:buNone/>
              <a:defRPr sz="1334"/>
            </a:lvl5pPr>
            <a:lvl6pPr marL="1905181" indent="0" algn="ctr">
              <a:buNone/>
              <a:defRPr sz="1334"/>
            </a:lvl6pPr>
            <a:lvl7pPr marL="2286217" indent="0" algn="ctr">
              <a:buNone/>
              <a:defRPr sz="1334"/>
            </a:lvl7pPr>
            <a:lvl8pPr marL="2667254" indent="0" algn="ctr">
              <a:buNone/>
              <a:defRPr sz="1334"/>
            </a:lvl8pPr>
            <a:lvl9pPr marL="3048290" indent="0" algn="ctr">
              <a:buNone/>
              <a:defRPr sz="1334"/>
            </a:lvl9pPr>
          </a:lstStyle>
          <a:p>
            <a:r>
              <a:rPr lang="en-US"/>
              <a:t>Click to edit Master subtitle style</a:t>
            </a:r>
            <a:endParaRPr lang="en-US" dirty="0"/>
          </a:p>
        </p:txBody>
      </p:sp>
      <p:sp>
        <p:nvSpPr>
          <p:cNvPr id="20" name="Date Placeholder 19"/>
          <p:cNvSpPr>
            <a:spLocks noGrp="1"/>
          </p:cNvSpPr>
          <p:nvPr>
            <p:ph type="dt" sz="half" idx="10"/>
          </p:nvPr>
        </p:nvSpPr>
        <p:spPr>
          <a:xfrm>
            <a:off x="4432300" y="1490285"/>
            <a:ext cx="1295400" cy="539495"/>
          </a:xfrm>
        </p:spPr>
        <p:txBody>
          <a:bodyPr/>
          <a:lstStyle>
            <a:lvl1pPr algn="ctr">
              <a:defRPr sz="1084" spc="0" baseline="0">
                <a:solidFill>
                  <a:srgbClr val="FFFFFF"/>
                </a:solidFill>
                <a:latin typeface="+mn-lt"/>
              </a:defRPr>
            </a:lvl1pPr>
          </a:lstStyle>
          <a:p>
            <a:fld id="{EA0C0817-A112-4847-8014-A94B7D2A4EA3}" type="datetime1">
              <a:rPr lang="en-US" smtClean="0"/>
              <a:t>8/23/2024</a:t>
            </a:fld>
            <a:endParaRPr lang="en-US" dirty="0"/>
          </a:p>
        </p:txBody>
      </p:sp>
      <p:sp>
        <p:nvSpPr>
          <p:cNvPr id="21" name="Footer Placeholder 20"/>
          <p:cNvSpPr>
            <a:spLocks noGrp="1"/>
          </p:cNvSpPr>
          <p:nvPr>
            <p:ph type="ftr" sz="quarter" idx="11"/>
          </p:nvPr>
        </p:nvSpPr>
        <p:spPr>
          <a:xfrm>
            <a:off x="1357584" y="5752676"/>
            <a:ext cx="4775246" cy="2540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7172434" y="5752676"/>
            <a:ext cx="1629984" cy="2540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591973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8/23/2024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312194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93000" y="846666"/>
            <a:ext cx="1968500" cy="584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98500" y="846666"/>
            <a:ext cx="6731000" cy="584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8/23/2024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727056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تدفق">
    <p:spTree>
      <p:nvGrpSpPr>
        <p:cNvPr id="1" name=""/>
        <p:cNvGrpSpPr/>
        <p:nvPr/>
      </p:nvGrpSpPr>
      <p:grpSpPr>
        <a:xfrm>
          <a:off x="0" y="0"/>
          <a:ext cx="0" cy="0"/>
          <a:chOff x="0" y="0"/>
          <a:chExt cx="0" cy="0"/>
        </a:xfrm>
      </p:grpSpPr>
      <p:sp>
        <p:nvSpPr>
          <p:cNvPr id="6" name="Shape 6"/>
          <p:cNvSpPr>
            <a:spLocks noGrp="1"/>
          </p:cNvSpPr>
          <p:nvPr>
            <p:ph type="title"/>
          </p:nvPr>
        </p:nvSpPr>
        <p:spPr>
          <a:prstGeom prst="rect">
            <a:avLst/>
          </a:prstGeom>
        </p:spPr>
        <p:txBody>
          <a:bodyPr/>
          <a:lstStyle/>
          <a:p>
            <a:pPr lvl="0">
              <a:defRPr sz="1800">
                <a:solidFill>
                  <a:srgbClr val="000000"/>
                </a:solidFill>
                <a:uFillTx/>
              </a:defRPr>
            </a:pPr>
            <a:r>
              <a:rPr sz="5200">
                <a:solidFill>
                  <a:srgbClr val="00748E"/>
                </a:solidFill>
                <a:uFill>
                  <a:solidFill>
                    <a:srgbClr val="00748E"/>
                  </a:solidFill>
                </a:uFill>
              </a:rPr>
              <a:t>Title Text</a:t>
            </a:r>
          </a:p>
        </p:txBody>
      </p:sp>
      <p:sp>
        <p:nvSpPr>
          <p:cNvPr id="7" name="Shape 7"/>
          <p:cNvSpPr>
            <a:spLocks noGrp="1"/>
          </p:cNvSpPr>
          <p:nvPr>
            <p:ph type="body" idx="1"/>
          </p:nvPr>
        </p:nvSpPr>
        <p:spPr>
          <a:prstGeom prst="rect">
            <a:avLst/>
          </a:prstGeom>
        </p:spPr>
        <p:txBody>
          <a:bodyPr/>
          <a:lstStyle>
            <a:lvl2pPr marL="273050" indent="-246062">
              <a:buClr>
                <a:srgbClr val="0485D1"/>
              </a:buClr>
              <a:defRPr sz="2400"/>
            </a:lvl2pPr>
            <a:lvl3pPr marL="496887" indent="-246062">
              <a:spcBef>
                <a:spcPts val="500"/>
              </a:spcBef>
              <a:buClr>
                <a:srgbClr val="00ADE1"/>
              </a:buClr>
              <a:defRPr sz="1800"/>
            </a:lvl3pPr>
            <a:lvl4pPr marL="769937" indent="-209550">
              <a:spcBef>
                <a:spcPts val="500"/>
              </a:spcBef>
              <a:defRPr sz="1800"/>
            </a:lvl4pPr>
            <a:lvl5pPr marL="1044575" indent="-209550">
              <a:spcBef>
                <a:spcPts val="500"/>
              </a:spcBef>
              <a:buClr>
                <a:srgbClr val="00D5AB"/>
              </a:buClr>
              <a:defRPr sz="1800"/>
            </a:lvl5pPr>
          </a:lstStyle>
          <a:p>
            <a:pPr lvl="0">
              <a:defRPr sz="1800">
                <a:uFillTx/>
              </a:defRPr>
            </a:pPr>
            <a:r>
              <a:rPr sz="2600">
                <a:uFill>
                  <a:solidFill/>
                </a:uFill>
              </a:rPr>
              <a:t>Body Level One</a:t>
            </a:r>
          </a:p>
          <a:p>
            <a:pPr lvl="1">
              <a:defRPr sz="1800">
                <a:uFillTx/>
              </a:defRPr>
            </a:pPr>
            <a:r>
              <a:rPr sz="2400">
                <a:uFill>
                  <a:solidFill/>
                </a:uFill>
              </a:rPr>
              <a:t>Body Level Two</a:t>
            </a:r>
          </a:p>
          <a:p>
            <a:pPr lvl="2">
              <a:defRPr>
                <a:uFillTx/>
              </a:defRPr>
            </a:pPr>
            <a:r>
              <a:rPr>
                <a:uFill>
                  <a:solidFill/>
                </a:uFill>
              </a:rPr>
              <a:t>Body Level Three</a:t>
            </a:r>
          </a:p>
          <a:p>
            <a:pPr lvl="3">
              <a:defRPr>
                <a:uFillTx/>
              </a:defRPr>
            </a:pPr>
            <a:r>
              <a:rPr>
                <a:uFill>
                  <a:solidFill/>
                </a:uFill>
              </a:rPr>
              <a:t>Body Level Four</a:t>
            </a:r>
          </a:p>
          <a:p>
            <a:pPr lvl="4">
              <a:defRPr>
                <a:uFillTx/>
              </a:defRPr>
            </a:pPr>
            <a:r>
              <a:rPr>
                <a:uFill>
                  <a:solidFill/>
                </a:uFill>
              </a:rPr>
              <a:t>Body Level Five</a:t>
            </a:r>
          </a:p>
        </p:txBody>
      </p:sp>
      <p:sp>
        <p:nvSpPr>
          <p:cNvPr id="8" name="Shape 8"/>
          <p:cNvSpPr>
            <a:spLocks noGrp="1"/>
          </p:cNvSpPr>
          <p:nvPr>
            <p:ph type="sldNum" sz="quarter" idx="2"/>
          </p:nvPr>
        </p:nvSpPr>
        <p:spPr>
          <a:prstGeom prst="rect">
            <a:avLst/>
          </a:prstGeom>
        </p:spPr>
        <p:txBody>
          <a:bodyPr/>
          <a:lstStyle/>
          <a:p>
            <a:pPr lvl="0"/>
            <a:fld id="{86CB4B4D-7CA3-9044-876B-883B54F8677D}" type="slidenum">
              <a:t>‹#›</a:t>
            </a:fld>
            <a:endParaRPr/>
          </a:p>
        </p:txBody>
      </p:sp>
    </p:spTree>
    <p:extLst>
      <p:ext uri="{BB962C8B-B14F-4D97-AF65-F5344CB8AC3E}">
        <p14:creationId xmlns:p14="http://schemas.microsoft.com/office/powerpoint/2010/main" val="2071964419"/>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1_تدفق">
    <p:spTree>
      <p:nvGrpSpPr>
        <p:cNvPr id="1" name=""/>
        <p:cNvGrpSpPr/>
        <p:nvPr/>
      </p:nvGrpSpPr>
      <p:grpSpPr>
        <a:xfrm>
          <a:off x="0" y="0"/>
          <a:ext cx="0" cy="0"/>
          <a:chOff x="0" y="0"/>
          <a:chExt cx="0" cy="0"/>
        </a:xfrm>
      </p:grpSpPr>
      <p:sp>
        <p:nvSpPr>
          <p:cNvPr id="10" name="Shape 10"/>
          <p:cNvSpPr>
            <a:spLocks noGrp="1"/>
          </p:cNvSpPr>
          <p:nvPr>
            <p:ph type="title"/>
          </p:nvPr>
        </p:nvSpPr>
        <p:spPr>
          <a:prstGeom prst="rect">
            <a:avLst/>
          </a:prstGeom>
        </p:spPr>
        <p:txBody>
          <a:bodyPr/>
          <a:lstStyle>
            <a:lvl1pPr>
              <a:defRPr sz="5400"/>
            </a:lvl1pPr>
          </a:lstStyle>
          <a:p>
            <a:pPr lvl="0">
              <a:defRPr sz="1800">
                <a:solidFill>
                  <a:srgbClr val="000000"/>
                </a:solidFill>
                <a:uFillTx/>
              </a:defRPr>
            </a:pPr>
            <a:r>
              <a:rPr sz="5400">
                <a:solidFill>
                  <a:srgbClr val="00748E"/>
                </a:solidFill>
                <a:uFill>
                  <a:solidFill>
                    <a:srgbClr val="00748E"/>
                  </a:solidFill>
                </a:uFill>
              </a:rPr>
              <a:t>Title Text</a:t>
            </a:r>
          </a:p>
        </p:txBody>
      </p:sp>
      <p:sp>
        <p:nvSpPr>
          <p:cNvPr id="11" name="Shape 11"/>
          <p:cNvSpPr>
            <a:spLocks noGrp="1"/>
          </p:cNvSpPr>
          <p:nvPr>
            <p:ph type="body" idx="1"/>
          </p:nvPr>
        </p:nvSpPr>
        <p:spPr>
          <a:prstGeom prst="rect">
            <a:avLst/>
          </a:prstGeom>
        </p:spPr>
        <p:txBody>
          <a:bodyPr/>
          <a:lstStyle>
            <a:lvl1pPr>
              <a:defRPr sz="2800"/>
            </a:lvl1pPr>
            <a:lvl2pPr marL="273050" indent="-246062">
              <a:buClr>
                <a:srgbClr val="0485D1"/>
              </a:buClr>
            </a:lvl2pPr>
            <a:lvl3pPr marL="496887" indent="-246062">
              <a:spcBef>
                <a:spcPts val="500"/>
              </a:spcBef>
              <a:buClr>
                <a:srgbClr val="00ADE1"/>
              </a:buClr>
              <a:defRPr sz="2000"/>
            </a:lvl3pPr>
            <a:lvl4pPr marL="769937" indent="-209550">
              <a:spcBef>
                <a:spcPts val="500"/>
              </a:spcBef>
              <a:defRPr sz="2000"/>
            </a:lvl4pPr>
            <a:lvl5pPr marL="1044575" indent="-209550">
              <a:spcBef>
                <a:spcPts val="500"/>
              </a:spcBef>
              <a:buClr>
                <a:srgbClr val="00D5AB"/>
              </a:buClr>
              <a:defRPr sz="2000"/>
            </a:lvl5pPr>
          </a:lstStyle>
          <a:p>
            <a:pPr lvl="0">
              <a:defRPr sz="1800">
                <a:uFillTx/>
              </a:defRPr>
            </a:pPr>
            <a:r>
              <a:rPr sz="2800">
                <a:uFill>
                  <a:solidFill/>
                </a:uFill>
              </a:rPr>
              <a:t>Body Level One</a:t>
            </a:r>
          </a:p>
          <a:p>
            <a:pPr lvl="1">
              <a:defRPr sz="1800">
                <a:uFillTx/>
              </a:defRPr>
            </a:pPr>
            <a:r>
              <a:rPr sz="2600">
                <a:uFill>
                  <a:solidFill/>
                </a:uFill>
              </a:rPr>
              <a:t>Body Level Two</a:t>
            </a:r>
          </a:p>
          <a:p>
            <a:pPr lvl="2">
              <a:defRPr sz="1800">
                <a:uFillTx/>
              </a:defRPr>
            </a:pPr>
            <a:r>
              <a:rPr sz="2000">
                <a:uFill>
                  <a:solidFill/>
                </a:uFill>
              </a:rPr>
              <a:t>Body Level Three</a:t>
            </a:r>
          </a:p>
          <a:p>
            <a:pPr lvl="3">
              <a:defRPr sz="1800">
                <a:uFillTx/>
              </a:defRPr>
            </a:pPr>
            <a:r>
              <a:rPr sz="2000">
                <a:uFill>
                  <a:solidFill/>
                </a:uFill>
              </a:rPr>
              <a:t>Body Level Four</a:t>
            </a:r>
          </a:p>
          <a:p>
            <a:pPr lvl="4">
              <a:defRPr sz="1800">
                <a:uFillTx/>
              </a:defRPr>
            </a:pPr>
            <a:r>
              <a:rPr sz="2000">
                <a:uFill>
                  <a:solidFill/>
                </a:uFill>
              </a:rPr>
              <a:t>Body Level Five</a:t>
            </a:r>
          </a:p>
        </p:txBody>
      </p:sp>
      <p:sp>
        <p:nvSpPr>
          <p:cNvPr id="12" name="Shape 12"/>
          <p:cNvSpPr>
            <a:spLocks noGrp="1"/>
          </p:cNvSpPr>
          <p:nvPr>
            <p:ph type="sldNum" sz="quarter" idx="2"/>
          </p:nvPr>
        </p:nvSpPr>
        <p:spPr>
          <a:xfrm>
            <a:off x="9079855" y="7183437"/>
            <a:ext cx="280690" cy="279401"/>
          </a:xfrm>
          <a:prstGeom prst="rect">
            <a:avLst/>
          </a:prstGeom>
        </p:spPr>
        <p:txBody>
          <a:bodyPr/>
          <a:lstStyle>
            <a:lvl1pPr>
              <a:defRPr sz="1200"/>
            </a:lvl1pPr>
          </a:lstStyle>
          <a:p>
            <a:pPr lvl="0"/>
            <a:fld id="{86CB4B4D-7CA3-9044-876B-883B54F8677D}" type="slidenum">
              <a:t>‹#›</a:t>
            </a:fld>
            <a:endParaRPr/>
          </a:p>
        </p:txBody>
      </p:sp>
    </p:spTree>
    <p:extLst>
      <p:ext uri="{BB962C8B-B14F-4D97-AF65-F5344CB8AC3E}">
        <p14:creationId xmlns:p14="http://schemas.microsoft.com/office/powerpoint/2010/main" val="3400370121"/>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Box 3"/>
          <p:cNvSpPr txBox="1">
            <a:spLocks noGrp="1" noChangeArrowheads="1"/>
          </p:cNvSpPr>
          <p:nvPr>
            <p:ph type="sldNum" sz="quarter" idx="10"/>
          </p:nvPr>
        </p:nvSpPr>
        <p:spPr>
          <a:ln/>
        </p:spPr>
        <p:txBody>
          <a:bodyPr/>
          <a:lstStyle>
            <a:lvl1pPr>
              <a:defRPr/>
            </a:lvl1pPr>
          </a:lstStyle>
          <a:p>
            <a:pPr>
              <a:defRPr/>
            </a:pPr>
            <a:fld id="{82F97F7A-9EE3-4C76-A667-1051106E4F78}" type="slidenum">
              <a:rPr lang="en-US"/>
              <a:pPr>
                <a:defRPr/>
              </a:pPr>
              <a:t>‹#›</a:t>
            </a:fld>
            <a:endParaRPr lang="en-US"/>
          </a:p>
        </p:txBody>
      </p:sp>
    </p:spTree>
    <p:extLst>
      <p:ext uri="{BB962C8B-B14F-4D97-AF65-F5344CB8AC3E}">
        <p14:creationId xmlns:p14="http://schemas.microsoft.com/office/powerpoint/2010/main" val="3535951945"/>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8/23/2024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043465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0160000" cy="7620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a:p>
        </p:txBody>
      </p:sp>
      <p:sp useBgFill="1">
        <p:nvSpPr>
          <p:cNvPr id="23" name="Rectangle 22"/>
          <p:cNvSpPr/>
          <p:nvPr/>
        </p:nvSpPr>
        <p:spPr>
          <a:xfrm>
            <a:off x="1089893" y="1408589"/>
            <a:ext cx="7980218" cy="4786611"/>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206501" y="1568461"/>
            <a:ext cx="7747000" cy="4483078"/>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4279900" y="1408589"/>
            <a:ext cx="1600200" cy="812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357631" y="2527962"/>
            <a:ext cx="7444740" cy="2674328"/>
          </a:xfrm>
        </p:spPr>
        <p:txBody>
          <a:bodyPr anchor="ctr">
            <a:normAutofit/>
          </a:bodyPr>
          <a:lstStyle>
            <a:lvl1pPr algn="ctr">
              <a:lnSpc>
                <a:spcPct val="83000"/>
              </a:lnSpc>
              <a:defRPr lang="en-US" sz="5668" kern="1200" cap="all" spc="-84"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4375150" y="1408590"/>
            <a:ext cx="1409700" cy="684371"/>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357630" y="5202291"/>
            <a:ext cx="7449820" cy="508000"/>
          </a:xfrm>
        </p:spPr>
        <p:txBody>
          <a:bodyPr anchor="t">
            <a:normAutofit/>
          </a:bodyPr>
          <a:lstStyle>
            <a:lvl1pPr marL="0" indent="0" algn="ctr">
              <a:buNone/>
              <a:tabLst>
                <a:tab pos="2194928" algn="l"/>
              </a:tabLst>
              <a:defRPr sz="1500">
                <a:solidFill>
                  <a:schemeClr val="tx1">
                    <a:lumMod val="95000"/>
                    <a:lumOff val="5000"/>
                  </a:schemeClr>
                </a:solidFill>
                <a:effectLst/>
              </a:defRPr>
            </a:lvl1pPr>
            <a:lvl2pPr marL="381036" indent="0">
              <a:buNone/>
              <a:defRPr sz="1334">
                <a:solidFill>
                  <a:schemeClr val="tx1">
                    <a:tint val="75000"/>
                  </a:schemeClr>
                </a:solidFill>
              </a:defRPr>
            </a:lvl2pPr>
            <a:lvl3pPr marL="762072" indent="0">
              <a:buNone/>
              <a:defRPr sz="1334">
                <a:solidFill>
                  <a:schemeClr val="tx1">
                    <a:tint val="75000"/>
                  </a:schemeClr>
                </a:solidFill>
              </a:defRPr>
            </a:lvl3pPr>
            <a:lvl4pPr marL="1143109" indent="0">
              <a:buNone/>
              <a:defRPr sz="1166">
                <a:solidFill>
                  <a:schemeClr val="tx1">
                    <a:tint val="75000"/>
                  </a:schemeClr>
                </a:solidFill>
              </a:defRPr>
            </a:lvl4pPr>
            <a:lvl5pPr marL="1524145" indent="0">
              <a:buNone/>
              <a:defRPr sz="1166">
                <a:solidFill>
                  <a:schemeClr val="tx1">
                    <a:tint val="75000"/>
                  </a:schemeClr>
                </a:solidFill>
              </a:defRPr>
            </a:lvl5pPr>
            <a:lvl6pPr marL="1905181" indent="0">
              <a:buNone/>
              <a:defRPr sz="1166">
                <a:solidFill>
                  <a:schemeClr val="tx1">
                    <a:tint val="75000"/>
                  </a:schemeClr>
                </a:solidFill>
              </a:defRPr>
            </a:lvl6pPr>
            <a:lvl7pPr marL="2286217" indent="0">
              <a:buNone/>
              <a:defRPr sz="1166">
                <a:solidFill>
                  <a:schemeClr val="tx1">
                    <a:tint val="75000"/>
                  </a:schemeClr>
                </a:solidFill>
              </a:defRPr>
            </a:lvl7pPr>
            <a:lvl8pPr marL="2667254" indent="0">
              <a:buNone/>
              <a:defRPr sz="1166">
                <a:solidFill>
                  <a:schemeClr val="tx1">
                    <a:tint val="75000"/>
                  </a:schemeClr>
                </a:solidFill>
              </a:defRPr>
            </a:lvl8pPr>
            <a:lvl9pPr marL="3048290" indent="0">
              <a:buNone/>
              <a:defRPr sz="1166">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432300" y="1493892"/>
            <a:ext cx="1295400" cy="554201"/>
          </a:xfrm>
        </p:spPr>
        <p:txBody>
          <a:bodyPr/>
          <a:lstStyle>
            <a:lvl1pPr algn="ctr">
              <a:defRPr lang="en-US" sz="1084" kern="1200" spc="0" baseline="0">
                <a:solidFill>
                  <a:srgbClr val="FFFFFF"/>
                </a:solidFill>
                <a:latin typeface="+mn-lt"/>
                <a:ea typeface="+mn-ea"/>
                <a:cs typeface="+mn-cs"/>
              </a:defRPr>
            </a:lvl1pPr>
          </a:lstStyle>
          <a:p>
            <a:fld id="{D9C646AA-F36E-4540-911D-FFFC0A0EF24A}" type="datetime1">
              <a:rPr lang="en-US" smtClean="0"/>
              <a:t>8/23/2024</a:t>
            </a:fld>
            <a:endParaRPr lang="en-US" dirty="0"/>
          </a:p>
        </p:txBody>
      </p:sp>
      <p:sp>
        <p:nvSpPr>
          <p:cNvPr id="5" name="Footer Placeholder 4"/>
          <p:cNvSpPr>
            <a:spLocks noGrp="1"/>
          </p:cNvSpPr>
          <p:nvPr>
            <p:ph type="ftr" sz="quarter" idx="11"/>
          </p:nvPr>
        </p:nvSpPr>
        <p:spPr>
          <a:xfrm>
            <a:off x="1357631" y="5752676"/>
            <a:ext cx="4716778" cy="2540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7170421" y="5752676"/>
            <a:ext cx="1631949" cy="2540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317207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9000" y="2336800"/>
            <a:ext cx="3886200" cy="4165600"/>
          </a:xfrm>
        </p:spPr>
        <p:txBody>
          <a:bodyPr/>
          <a:lstStyle>
            <a:lvl1pPr>
              <a:defRPr sz="1500"/>
            </a:lvl1pPr>
            <a:lvl2pPr>
              <a:defRPr sz="1334"/>
            </a:lvl2pPr>
            <a:lvl3pPr>
              <a:defRPr sz="1166"/>
            </a:lvl3pPr>
            <a:lvl4pPr>
              <a:defRPr sz="1166"/>
            </a:lvl4pPr>
            <a:lvl5pPr>
              <a:defRPr sz="1166"/>
            </a:lvl5pPr>
            <a:lvl6pPr>
              <a:defRPr sz="1166"/>
            </a:lvl6pPr>
            <a:lvl7pPr>
              <a:defRPr sz="1166"/>
            </a:lvl7pPr>
            <a:lvl8pPr>
              <a:defRPr sz="1166"/>
            </a:lvl8pPr>
            <a:lvl9pPr>
              <a:defRPr sz="116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84800" y="2336800"/>
            <a:ext cx="3886200" cy="4165600"/>
          </a:xfrm>
        </p:spPr>
        <p:txBody>
          <a:bodyPr/>
          <a:lstStyle>
            <a:lvl1pPr>
              <a:defRPr sz="1500"/>
            </a:lvl1pPr>
            <a:lvl2pPr>
              <a:defRPr sz="1334"/>
            </a:lvl2pPr>
            <a:lvl3pPr>
              <a:defRPr sz="1166"/>
            </a:lvl3pPr>
            <a:lvl4pPr>
              <a:defRPr sz="1166"/>
            </a:lvl4pPr>
            <a:lvl5pPr>
              <a:defRPr sz="1166"/>
            </a:lvl5pPr>
            <a:lvl6pPr>
              <a:defRPr sz="1166"/>
            </a:lvl6pPr>
            <a:lvl7pPr>
              <a:defRPr sz="1166"/>
            </a:lvl7pPr>
            <a:lvl8pPr>
              <a:defRPr sz="1166"/>
            </a:lvl8pPr>
            <a:lvl9pPr>
              <a:defRPr sz="116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8/23/2024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835530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891540" y="2304816"/>
            <a:ext cx="3886200" cy="711200"/>
          </a:xfrm>
        </p:spPr>
        <p:txBody>
          <a:bodyPr anchor="ctr">
            <a:normAutofit/>
          </a:bodyPr>
          <a:lstStyle>
            <a:lvl1pPr marL="0" indent="0" algn="l">
              <a:spcBef>
                <a:spcPts val="0"/>
              </a:spcBef>
              <a:buNone/>
              <a:defRPr sz="1584" b="1" i="0">
                <a:solidFill>
                  <a:schemeClr val="tx1"/>
                </a:solidFill>
                <a:latin typeface="+mn-lt"/>
              </a:defRPr>
            </a:lvl1pPr>
            <a:lvl2pPr marL="381036" indent="0">
              <a:buNone/>
              <a:defRPr sz="1500" b="1"/>
            </a:lvl2pPr>
            <a:lvl3pPr marL="762072" indent="0">
              <a:buNone/>
              <a:defRPr sz="1500" b="1"/>
            </a:lvl3pPr>
            <a:lvl4pPr marL="1143109" indent="0">
              <a:buNone/>
              <a:defRPr sz="1334" b="1"/>
            </a:lvl4pPr>
            <a:lvl5pPr marL="1524145" indent="0">
              <a:buNone/>
              <a:defRPr sz="1334" b="1"/>
            </a:lvl5pPr>
            <a:lvl6pPr marL="1905181" indent="0">
              <a:buNone/>
              <a:defRPr sz="1334" b="1"/>
            </a:lvl6pPr>
            <a:lvl7pPr marL="2286217" indent="0">
              <a:buNone/>
              <a:defRPr sz="1334" b="1"/>
            </a:lvl7pPr>
            <a:lvl8pPr marL="2667254" indent="0">
              <a:buNone/>
              <a:defRPr sz="1334" b="1"/>
            </a:lvl8pPr>
            <a:lvl9pPr marL="3048290" indent="0">
              <a:buNone/>
              <a:defRPr sz="1334" b="1"/>
            </a:lvl9pPr>
          </a:lstStyle>
          <a:p>
            <a:pPr lvl="0"/>
            <a:r>
              <a:rPr lang="en-US" dirty="0"/>
              <a:t>Click to edit Master text styles</a:t>
            </a:r>
          </a:p>
        </p:txBody>
      </p:sp>
      <p:sp>
        <p:nvSpPr>
          <p:cNvPr id="4" name="Content Placeholder 3"/>
          <p:cNvSpPr>
            <a:spLocks noGrp="1"/>
          </p:cNvSpPr>
          <p:nvPr>
            <p:ph sz="half" idx="2"/>
          </p:nvPr>
        </p:nvSpPr>
        <p:spPr>
          <a:xfrm>
            <a:off x="891540" y="3102748"/>
            <a:ext cx="3886200" cy="3515361"/>
          </a:xfrm>
        </p:spPr>
        <p:txBody>
          <a:bodyPr/>
          <a:lstStyle>
            <a:lvl1pPr>
              <a:defRPr sz="1500"/>
            </a:lvl1pPr>
            <a:lvl2pPr>
              <a:defRPr sz="1334"/>
            </a:lvl2pPr>
            <a:lvl3pPr>
              <a:defRPr sz="1166"/>
            </a:lvl3pPr>
            <a:lvl4pPr>
              <a:defRPr sz="1166"/>
            </a:lvl4pPr>
            <a:lvl5pPr>
              <a:defRPr sz="1166"/>
            </a:lvl5pPr>
            <a:lvl6pPr>
              <a:defRPr sz="1166"/>
            </a:lvl6pPr>
            <a:lvl7pPr>
              <a:defRPr sz="1166"/>
            </a:lvl7pPr>
            <a:lvl8pPr>
              <a:defRPr sz="1166"/>
            </a:lvl8pPr>
            <a:lvl9pPr>
              <a:defRPr sz="1166"/>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382260" y="2304816"/>
            <a:ext cx="3886200" cy="711200"/>
          </a:xfrm>
        </p:spPr>
        <p:txBody>
          <a:bodyPr anchor="ctr">
            <a:normAutofit/>
          </a:bodyPr>
          <a:lstStyle>
            <a:lvl1pPr marL="0" indent="0" algn="l">
              <a:spcBef>
                <a:spcPts val="0"/>
              </a:spcBef>
              <a:buNone/>
              <a:defRPr sz="1584" b="1">
                <a:solidFill>
                  <a:schemeClr val="tx1"/>
                </a:solidFill>
              </a:defRPr>
            </a:lvl1pPr>
            <a:lvl2pPr marL="381036" indent="0">
              <a:buNone/>
              <a:defRPr sz="1500" b="1"/>
            </a:lvl2pPr>
            <a:lvl3pPr marL="762072" indent="0">
              <a:buNone/>
              <a:defRPr sz="1500" b="1"/>
            </a:lvl3pPr>
            <a:lvl4pPr marL="1143109" indent="0">
              <a:buNone/>
              <a:defRPr sz="1334" b="1"/>
            </a:lvl4pPr>
            <a:lvl5pPr marL="1524145" indent="0">
              <a:buNone/>
              <a:defRPr sz="1334" b="1"/>
            </a:lvl5pPr>
            <a:lvl6pPr marL="1905181" indent="0">
              <a:buNone/>
              <a:defRPr sz="1334" b="1"/>
            </a:lvl6pPr>
            <a:lvl7pPr marL="2286217" indent="0">
              <a:buNone/>
              <a:defRPr sz="1334" b="1"/>
            </a:lvl7pPr>
            <a:lvl8pPr marL="2667254" indent="0">
              <a:buNone/>
              <a:defRPr sz="1334" b="1"/>
            </a:lvl8pPr>
            <a:lvl9pPr marL="3048290" indent="0">
              <a:buNone/>
              <a:defRPr sz="1334" b="1"/>
            </a:lvl9pPr>
          </a:lstStyle>
          <a:p>
            <a:pPr lvl="0"/>
            <a:r>
              <a:rPr lang="en-US" dirty="0"/>
              <a:t>Click to edit Master text styles</a:t>
            </a:r>
          </a:p>
        </p:txBody>
      </p:sp>
      <p:sp>
        <p:nvSpPr>
          <p:cNvPr id="6" name="Content Placeholder 5"/>
          <p:cNvSpPr>
            <a:spLocks noGrp="1"/>
          </p:cNvSpPr>
          <p:nvPr>
            <p:ph sz="quarter" idx="4"/>
          </p:nvPr>
        </p:nvSpPr>
        <p:spPr>
          <a:xfrm>
            <a:off x="5382260" y="3102747"/>
            <a:ext cx="3886200" cy="3516121"/>
          </a:xfrm>
        </p:spPr>
        <p:txBody>
          <a:bodyPr/>
          <a:lstStyle>
            <a:lvl1pPr>
              <a:defRPr sz="1500"/>
            </a:lvl1pPr>
            <a:lvl2pPr>
              <a:defRPr sz="1334"/>
            </a:lvl2pPr>
            <a:lvl3pPr>
              <a:defRPr sz="1166"/>
            </a:lvl3pPr>
            <a:lvl4pPr>
              <a:defRPr sz="1166"/>
            </a:lvl4pPr>
            <a:lvl5pPr>
              <a:defRPr sz="1166"/>
            </a:lvl5pPr>
            <a:lvl6pPr>
              <a:defRPr sz="1166"/>
            </a:lvl6pPr>
            <a:lvl7pPr>
              <a:defRPr sz="1166"/>
            </a:lvl7pPr>
            <a:lvl8pPr>
              <a:defRPr sz="1166"/>
            </a:lvl8pPr>
            <a:lvl9pPr>
              <a:defRPr sz="1166"/>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8/23/2024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211672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8/23/2024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431091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8/23/2024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312617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6766558" y="264160"/>
            <a:ext cx="3188830" cy="7091680"/>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6878883" y="416560"/>
            <a:ext cx="2964180" cy="6786880"/>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048500" y="674880"/>
            <a:ext cx="2634970" cy="1828800"/>
          </a:xfrm>
        </p:spPr>
        <p:txBody>
          <a:bodyPr anchor="b">
            <a:normAutofit/>
          </a:bodyPr>
          <a:lstStyle>
            <a:lvl1pPr algn="l" defTabSz="762072" rtl="0" eaLnBrk="1" latinLnBrk="0" hangingPunct="1">
              <a:lnSpc>
                <a:spcPct val="100000"/>
              </a:lnSpc>
              <a:spcBef>
                <a:spcPct val="0"/>
              </a:spcBef>
              <a:buNone/>
              <a:defRPr lang="en-US" sz="2667"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571500" y="677334"/>
            <a:ext cx="5715000" cy="5926666"/>
          </a:xfrm>
        </p:spPr>
        <p:txBody>
          <a:bodyPr/>
          <a:lstStyle>
            <a:lvl1pPr>
              <a:defRPr sz="1584"/>
            </a:lvl1pPr>
            <a:lvl2pPr>
              <a:defRPr sz="1334"/>
            </a:lvl2pPr>
            <a:lvl3pPr>
              <a:defRPr sz="1166"/>
            </a:lvl3pPr>
            <a:lvl4pPr>
              <a:defRPr sz="1166"/>
            </a:lvl4pPr>
            <a:lvl5pPr>
              <a:defRPr sz="1166"/>
            </a:lvl5pPr>
            <a:lvl6pPr>
              <a:defRPr sz="1166"/>
            </a:lvl6pPr>
            <a:lvl7pPr>
              <a:defRPr sz="1166"/>
            </a:lvl7pPr>
            <a:lvl8pPr>
              <a:defRPr sz="1166"/>
            </a:lvl8pPr>
            <a:lvl9pPr>
              <a:defRPr sz="116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48500" y="2596445"/>
            <a:ext cx="2634970" cy="4007555"/>
          </a:xfrm>
        </p:spPr>
        <p:txBody>
          <a:bodyPr>
            <a:normAutofit/>
          </a:bodyPr>
          <a:lstStyle>
            <a:lvl1pPr marL="0" indent="0">
              <a:lnSpc>
                <a:spcPct val="110000"/>
              </a:lnSpc>
              <a:spcBef>
                <a:spcPts val="666"/>
              </a:spcBef>
              <a:buNone/>
              <a:defRPr sz="1500">
                <a:solidFill>
                  <a:schemeClr val="tx1"/>
                </a:solidFill>
              </a:defRPr>
            </a:lvl1pPr>
            <a:lvl2pPr marL="381036" indent="0">
              <a:buNone/>
              <a:defRPr sz="1000"/>
            </a:lvl2pPr>
            <a:lvl3pPr marL="762072" indent="0">
              <a:buNone/>
              <a:defRPr sz="834"/>
            </a:lvl3pPr>
            <a:lvl4pPr marL="1143109" indent="0">
              <a:buNone/>
              <a:defRPr sz="750"/>
            </a:lvl4pPr>
            <a:lvl5pPr marL="1524145" indent="0">
              <a:buNone/>
              <a:defRPr sz="750"/>
            </a:lvl5pPr>
            <a:lvl6pPr marL="1905181" indent="0">
              <a:buNone/>
              <a:defRPr sz="750"/>
            </a:lvl6pPr>
            <a:lvl7pPr marL="2286217" indent="0">
              <a:buNone/>
              <a:defRPr sz="750"/>
            </a:lvl7pPr>
            <a:lvl8pPr marL="2667254" indent="0">
              <a:buNone/>
              <a:defRPr sz="750"/>
            </a:lvl8pPr>
            <a:lvl9pPr marL="3048290" indent="0">
              <a:buNone/>
              <a:defRPr sz="750"/>
            </a:lvl9pPr>
          </a:lstStyle>
          <a:p>
            <a:pPr lvl="0"/>
            <a:r>
              <a:rPr lang="en-US"/>
              <a:t>Click to edit Master text styles</a:t>
            </a:r>
          </a:p>
        </p:txBody>
      </p:sp>
      <p:sp>
        <p:nvSpPr>
          <p:cNvPr id="8" name="Date Placeholder 7"/>
          <p:cNvSpPr>
            <a:spLocks noGrp="1"/>
          </p:cNvSpPr>
          <p:nvPr>
            <p:ph type="dt" sz="half" idx="10"/>
          </p:nvPr>
        </p:nvSpPr>
        <p:spPr>
          <a:xfrm>
            <a:off x="4656667" y="6705600"/>
            <a:ext cx="1629834" cy="406400"/>
          </a:xfrm>
        </p:spPr>
        <p:txBody>
          <a:bodyPr/>
          <a:lstStyle>
            <a:lvl1pPr>
              <a:defRPr>
                <a:solidFill>
                  <a:schemeClr val="tx1">
                    <a:lumMod val="85000"/>
                    <a:lumOff val="15000"/>
                  </a:schemeClr>
                </a:solidFill>
              </a:defRPr>
            </a:lvl1pPr>
          </a:lstStyle>
          <a:p>
            <a:fld id="{7E8D12A6-918A-48BD-8CB9-CA713993B0EA}" type="datetime1">
              <a:rPr lang="en-US" smtClean="0"/>
              <a:t>8/23/2024</a:t>
            </a:fld>
            <a:endParaRPr lang="en-US"/>
          </a:p>
        </p:txBody>
      </p:sp>
      <p:sp>
        <p:nvSpPr>
          <p:cNvPr id="9" name="Footer Placeholder 8"/>
          <p:cNvSpPr>
            <a:spLocks noGrp="1"/>
          </p:cNvSpPr>
          <p:nvPr>
            <p:ph type="ftr" sz="quarter" idx="11"/>
          </p:nvPr>
        </p:nvSpPr>
        <p:spPr>
          <a:xfrm>
            <a:off x="571501" y="6705600"/>
            <a:ext cx="3820584" cy="40640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8663941" y="6705600"/>
            <a:ext cx="1019529" cy="4064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4238406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6766558" y="264160"/>
            <a:ext cx="3188830" cy="7091680"/>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90500" y="264160"/>
            <a:ext cx="6413501" cy="7091680"/>
          </a:xfrm>
          <a:solidFill>
            <a:schemeClr val="accent1">
              <a:lumMod val="60000"/>
              <a:lumOff val="40000"/>
            </a:schemeClr>
          </a:solidFill>
          <a:ln>
            <a:noFill/>
          </a:ln>
        </p:spPr>
        <p:txBody>
          <a:bodyPr anchor="t"/>
          <a:lstStyle>
            <a:lvl1pPr marL="0" indent="0">
              <a:buNone/>
              <a:defRPr sz="2667"/>
            </a:lvl1pPr>
            <a:lvl2pPr marL="381036" indent="0">
              <a:buNone/>
              <a:defRPr sz="2334"/>
            </a:lvl2pPr>
            <a:lvl3pPr marL="762072" indent="0">
              <a:buNone/>
              <a:defRPr sz="2000"/>
            </a:lvl3pPr>
            <a:lvl4pPr marL="1143109" indent="0">
              <a:buNone/>
              <a:defRPr sz="1667"/>
            </a:lvl4pPr>
            <a:lvl5pPr marL="1524145" indent="0">
              <a:buNone/>
              <a:defRPr sz="1667"/>
            </a:lvl5pPr>
            <a:lvl6pPr marL="1905181" indent="0">
              <a:buNone/>
              <a:defRPr sz="1667"/>
            </a:lvl6pPr>
            <a:lvl7pPr marL="2286217" indent="0">
              <a:buNone/>
              <a:defRPr sz="1667"/>
            </a:lvl7pPr>
            <a:lvl8pPr marL="2667254" indent="0">
              <a:buNone/>
              <a:defRPr sz="1667"/>
            </a:lvl8pPr>
            <a:lvl9pPr marL="3048290" indent="0">
              <a:buNone/>
              <a:defRPr sz="1667"/>
            </a:lvl9pPr>
          </a:lstStyle>
          <a:p>
            <a:r>
              <a:rPr lang="en-US"/>
              <a:t>Click icon to add picture</a:t>
            </a:r>
            <a:endParaRPr lang="en-US" dirty="0"/>
          </a:p>
        </p:txBody>
      </p:sp>
      <p:sp>
        <p:nvSpPr>
          <p:cNvPr id="5" name="Date Placeholder 4"/>
          <p:cNvSpPr>
            <a:spLocks noGrp="1"/>
          </p:cNvSpPr>
          <p:nvPr>
            <p:ph type="dt" sz="half" idx="10"/>
          </p:nvPr>
        </p:nvSpPr>
        <p:spPr>
          <a:xfrm>
            <a:off x="4718615" y="6705600"/>
            <a:ext cx="1726636" cy="40640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8/23/2024</a:t>
            </a:fld>
            <a:endParaRPr lang="en-US" dirty="0"/>
          </a:p>
        </p:txBody>
      </p:sp>
      <p:sp>
        <p:nvSpPr>
          <p:cNvPr id="6" name="Footer Placeholder 5"/>
          <p:cNvSpPr>
            <a:spLocks noGrp="1"/>
          </p:cNvSpPr>
          <p:nvPr>
            <p:ph type="ftr" sz="quarter" idx="11"/>
          </p:nvPr>
        </p:nvSpPr>
        <p:spPr>
          <a:xfrm>
            <a:off x="510540" y="6705600"/>
            <a:ext cx="3823335" cy="406400"/>
          </a:xfrm>
        </p:spPr>
        <p:txBody>
          <a:bodyPr/>
          <a:lstStyle>
            <a:lvl1pPr marL="0" algn="r" defTabSz="762072" rtl="0" eaLnBrk="1" latinLnBrk="0" hangingPunct="1">
              <a:defRPr lang="en-US" sz="834"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8663940" y="6705600"/>
            <a:ext cx="1021080" cy="40640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6878883" y="416560"/>
            <a:ext cx="2964180" cy="6786880"/>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064375" y="670560"/>
            <a:ext cx="2620645" cy="1828800"/>
          </a:xfrm>
        </p:spPr>
        <p:txBody>
          <a:bodyPr anchor="b">
            <a:noAutofit/>
          </a:bodyPr>
          <a:lstStyle>
            <a:lvl1pPr algn="l">
              <a:lnSpc>
                <a:spcPct val="100000"/>
              </a:lnSpc>
              <a:defRPr sz="2667"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7064375" y="2651760"/>
            <a:ext cx="2620645" cy="3901440"/>
          </a:xfrm>
        </p:spPr>
        <p:txBody>
          <a:bodyPr>
            <a:normAutofit/>
          </a:bodyPr>
          <a:lstStyle>
            <a:lvl1pPr marL="0" indent="0" algn="l">
              <a:lnSpc>
                <a:spcPct val="110000"/>
              </a:lnSpc>
              <a:spcBef>
                <a:spcPts val="666"/>
              </a:spcBef>
              <a:buNone/>
              <a:defRPr sz="1500">
                <a:solidFill>
                  <a:schemeClr val="tx1"/>
                </a:solidFill>
              </a:defRPr>
            </a:lvl1pPr>
            <a:lvl2pPr marL="381036" indent="0">
              <a:buNone/>
              <a:defRPr sz="1000"/>
            </a:lvl2pPr>
            <a:lvl3pPr marL="762072" indent="0">
              <a:buNone/>
              <a:defRPr sz="834"/>
            </a:lvl3pPr>
            <a:lvl4pPr marL="1143109" indent="0">
              <a:buNone/>
              <a:defRPr sz="750"/>
            </a:lvl4pPr>
            <a:lvl5pPr marL="1524145" indent="0">
              <a:buNone/>
              <a:defRPr sz="750"/>
            </a:lvl5pPr>
            <a:lvl6pPr marL="1905181" indent="0">
              <a:buNone/>
              <a:defRPr sz="750"/>
            </a:lvl6pPr>
            <a:lvl7pPr marL="2286217" indent="0">
              <a:buNone/>
              <a:defRPr sz="750"/>
            </a:lvl7pPr>
            <a:lvl8pPr marL="2667254" indent="0">
              <a:buNone/>
              <a:defRPr sz="750"/>
            </a:lvl8pPr>
            <a:lvl9pPr marL="3048290" indent="0">
              <a:buNone/>
              <a:defRPr sz="750"/>
            </a:lvl9pPr>
          </a:lstStyle>
          <a:p>
            <a:pPr lvl="0"/>
            <a:r>
              <a:rPr lang="en-US"/>
              <a:t>Click to edit Master text styles</a:t>
            </a:r>
          </a:p>
        </p:txBody>
      </p:sp>
    </p:spTree>
    <p:extLst>
      <p:ext uri="{BB962C8B-B14F-4D97-AF65-F5344CB8AC3E}">
        <p14:creationId xmlns:p14="http://schemas.microsoft.com/office/powerpoint/2010/main" val="3661833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0160000" cy="762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a:p>
        </p:txBody>
      </p:sp>
      <p:sp>
        <p:nvSpPr>
          <p:cNvPr id="7" name="Rectangle 6"/>
          <p:cNvSpPr/>
          <p:nvPr/>
        </p:nvSpPr>
        <p:spPr>
          <a:xfrm>
            <a:off x="195581" y="264160"/>
            <a:ext cx="9768840" cy="7091680"/>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09881" y="416560"/>
            <a:ext cx="9540240" cy="6786880"/>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889000" y="713993"/>
            <a:ext cx="8382000" cy="1524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9000" y="2336800"/>
            <a:ext cx="8382000" cy="427736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47329" y="6705600"/>
            <a:ext cx="2410871" cy="406400"/>
          </a:xfrm>
          <a:prstGeom prst="rect">
            <a:avLst/>
          </a:prstGeom>
        </p:spPr>
        <p:txBody>
          <a:bodyPr vert="horz" lIns="91440" tIns="45720" rIns="91440" bIns="45720" rtlCol="0" anchor="b"/>
          <a:lstStyle>
            <a:lvl1pPr algn="r">
              <a:defRPr sz="834">
                <a:solidFill>
                  <a:schemeClr val="tx1">
                    <a:lumMod val="75000"/>
                    <a:lumOff val="25000"/>
                  </a:schemeClr>
                </a:solidFill>
              </a:defRPr>
            </a:lvl1pPr>
          </a:lstStyle>
          <a:p>
            <a:fld id="{F6FA2B21-3FCD-4721-B95C-427943F61125}" type="datetime1">
              <a:rPr lang="en-US" smtClean="0"/>
              <a:t>8/23/2024</a:t>
            </a:fld>
            <a:endParaRPr lang="en-US"/>
          </a:p>
        </p:txBody>
      </p:sp>
      <p:sp>
        <p:nvSpPr>
          <p:cNvPr id="5" name="Footer Placeholder 4"/>
          <p:cNvSpPr>
            <a:spLocks noGrp="1"/>
          </p:cNvSpPr>
          <p:nvPr>
            <p:ph type="ftr" sz="quarter" idx="3"/>
          </p:nvPr>
        </p:nvSpPr>
        <p:spPr>
          <a:xfrm>
            <a:off x="889001" y="6705600"/>
            <a:ext cx="4847166" cy="406400"/>
          </a:xfrm>
          <a:prstGeom prst="rect">
            <a:avLst/>
          </a:prstGeom>
        </p:spPr>
        <p:txBody>
          <a:bodyPr vert="horz" lIns="91440" tIns="45720" rIns="91440" bIns="45720" rtlCol="0" anchor="b"/>
          <a:lstStyle>
            <a:lvl1pPr algn="l">
              <a:defRPr sz="834">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8572500" y="6705600"/>
            <a:ext cx="698500" cy="406400"/>
          </a:xfrm>
          <a:prstGeom prst="rect">
            <a:avLst/>
          </a:prstGeom>
        </p:spPr>
        <p:txBody>
          <a:bodyPr vert="horz" lIns="91440" tIns="45720" rIns="91440" bIns="45720" rtlCol="0" anchor="b"/>
          <a:lstStyle>
            <a:lvl1pPr algn="r">
              <a:defRPr sz="834">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991187458"/>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sldNum="0" hdr="0" ftr="0" dt="0"/>
  <p:txStyles>
    <p:titleStyle>
      <a:lvl1pPr algn="l" defTabSz="762072" rtl="0" eaLnBrk="1" latinLnBrk="0" hangingPunct="1">
        <a:lnSpc>
          <a:spcPct val="90000"/>
        </a:lnSpc>
        <a:spcBef>
          <a:spcPct val="0"/>
        </a:spcBef>
        <a:buNone/>
        <a:defRPr lang="en-US" sz="3500" i="0" kern="1200" cap="none" spc="0" baseline="0" dirty="0">
          <a:solidFill>
            <a:schemeClr val="tx1">
              <a:lumMod val="85000"/>
              <a:lumOff val="15000"/>
            </a:schemeClr>
          </a:solidFill>
          <a:effectLst/>
          <a:latin typeface="+mj-lt"/>
          <a:ea typeface="+mn-ea"/>
          <a:cs typeface="+mn-cs"/>
        </a:defRPr>
      </a:lvl1pPr>
    </p:titleStyle>
    <p:bodyStyle>
      <a:lvl1pPr marL="152414" indent="-152414" algn="l" defTabSz="762072" rtl="0" eaLnBrk="1" latinLnBrk="0" hangingPunct="1">
        <a:lnSpc>
          <a:spcPct val="110000"/>
        </a:lnSpc>
        <a:spcBef>
          <a:spcPts val="750"/>
        </a:spcBef>
        <a:spcAft>
          <a:spcPts val="0"/>
        </a:spcAft>
        <a:buClr>
          <a:schemeClr val="tx1">
            <a:lumMod val="85000"/>
            <a:lumOff val="15000"/>
          </a:schemeClr>
        </a:buClr>
        <a:buFont typeface="Garamond" pitchFamily="18" charset="0"/>
        <a:buChar char="◦"/>
        <a:defRPr sz="1250" kern="1200">
          <a:solidFill>
            <a:schemeClr val="tx1"/>
          </a:solidFill>
          <a:latin typeface="+mn-lt"/>
          <a:ea typeface="+mn-ea"/>
          <a:cs typeface="+mn-cs"/>
        </a:defRPr>
      </a:lvl1pPr>
      <a:lvl2pPr marL="381036" indent="-152414" algn="l" defTabSz="762072" rtl="0" eaLnBrk="1" latinLnBrk="0" hangingPunct="1">
        <a:lnSpc>
          <a:spcPct val="110000"/>
        </a:lnSpc>
        <a:spcBef>
          <a:spcPts val="416"/>
        </a:spcBef>
        <a:buClr>
          <a:schemeClr val="tx1">
            <a:lumMod val="85000"/>
            <a:lumOff val="15000"/>
          </a:schemeClr>
        </a:buClr>
        <a:buFont typeface="Garamond" pitchFamily="18" charset="0"/>
        <a:buChar char="◦"/>
        <a:defRPr sz="1084" kern="1200">
          <a:solidFill>
            <a:schemeClr val="tx1"/>
          </a:solidFill>
          <a:latin typeface="+mn-lt"/>
          <a:ea typeface="+mn-ea"/>
          <a:cs typeface="+mn-cs"/>
        </a:defRPr>
      </a:lvl2pPr>
      <a:lvl3pPr marL="609658" indent="-152414" algn="l" defTabSz="762072" rtl="0" eaLnBrk="1" latinLnBrk="0" hangingPunct="1">
        <a:lnSpc>
          <a:spcPct val="110000"/>
        </a:lnSpc>
        <a:spcBef>
          <a:spcPts val="416"/>
        </a:spcBef>
        <a:buClr>
          <a:schemeClr val="tx1">
            <a:lumMod val="85000"/>
            <a:lumOff val="15000"/>
          </a:schemeClr>
        </a:buClr>
        <a:buFont typeface="Garamond" pitchFamily="18" charset="0"/>
        <a:buChar char="◦"/>
        <a:defRPr sz="1000" kern="1200">
          <a:solidFill>
            <a:schemeClr val="tx1"/>
          </a:solidFill>
          <a:latin typeface="+mn-lt"/>
          <a:ea typeface="+mn-ea"/>
          <a:cs typeface="+mn-cs"/>
        </a:defRPr>
      </a:lvl3pPr>
      <a:lvl4pPr marL="838280" indent="-152414" algn="l" defTabSz="762072" rtl="0" eaLnBrk="1" latinLnBrk="0" hangingPunct="1">
        <a:lnSpc>
          <a:spcPct val="110000"/>
        </a:lnSpc>
        <a:spcBef>
          <a:spcPts val="416"/>
        </a:spcBef>
        <a:buClr>
          <a:schemeClr val="tx1">
            <a:lumMod val="85000"/>
            <a:lumOff val="15000"/>
          </a:schemeClr>
        </a:buClr>
        <a:buFont typeface="Garamond" pitchFamily="18" charset="0"/>
        <a:buChar char="◦"/>
        <a:defRPr sz="1000" kern="1200">
          <a:solidFill>
            <a:schemeClr val="tx1"/>
          </a:solidFill>
          <a:latin typeface="+mn-lt"/>
          <a:ea typeface="+mn-ea"/>
          <a:cs typeface="+mn-cs"/>
        </a:defRPr>
      </a:lvl4pPr>
      <a:lvl5pPr marL="1066902" indent="-152414" algn="l" defTabSz="762072" rtl="0" eaLnBrk="1" latinLnBrk="0" hangingPunct="1">
        <a:lnSpc>
          <a:spcPct val="110000"/>
        </a:lnSpc>
        <a:spcBef>
          <a:spcPts val="416"/>
        </a:spcBef>
        <a:buClr>
          <a:schemeClr val="tx1">
            <a:lumMod val="85000"/>
            <a:lumOff val="15000"/>
          </a:schemeClr>
        </a:buClr>
        <a:buFont typeface="Garamond" pitchFamily="18" charset="0"/>
        <a:buChar char="◦"/>
        <a:defRPr sz="1000" kern="1200">
          <a:solidFill>
            <a:schemeClr val="tx1"/>
          </a:solidFill>
          <a:latin typeface="+mn-lt"/>
          <a:ea typeface="+mn-ea"/>
          <a:cs typeface="+mn-cs"/>
        </a:defRPr>
      </a:lvl5pPr>
      <a:lvl6pPr marL="1333460" indent="-190518" algn="l" defTabSz="762072" rtl="0" eaLnBrk="1" latinLnBrk="0" hangingPunct="1">
        <a:lnSpc>
          <a:spcPct val="100000"/>
        </a:lnSpc>
        <a:spcBef>
          <a:spcPts val="416"/>
        </a:spcBef>
        <a:buClr>
          <a:schemeClr val="tx1">
            <a:lumMod val="85000"/>
            <a:lumOff val="15000"/>
          </a:schemeClr>
        </a:buClr>
        <a:buFont typeface="Garamond" pitchFamily="18" charset="0"/>
        <a:buChar char="◦"/>
        <a:defRPr sz="1166" kern="1200">
          <a:solidFill>
            <a:schemeClr val="tx1"/>
          </a:solidFill>
          <a:latin typeface="+mn-lt"/>
          <a:ea typeface="+mn-ea"/>
          <a:cs typeface="+mn-cs"/>
        </a:defRPr>
      </a:lvl6pPr>
      <a:lvl7pPr marL="1583484" indent="-190518" algn="l" defTabSz="762072" rtl="0" eaLnBrk="1" latinLnBrk="0" hangingPunct="1">
        <a:lnSpc>
          <a:spcPct val="100000"/>
        </a:lnSpc>
        <a:spcBef>
          <a:spcPts val="416"/>
        </a:spcBef>
        <a:buClr>
          <a:schemeClr val="tx1">
            <a:lumMod val="85000"/>
            <a:lumOff val="15000"/>
          </a:schemeClr>
        </a:buClr>
        <a:buFont typeface="Garamond" pitchFamily="18" charset="0"/>
        <a:buChar char="◦"/>
        <a:defRPr sz="1166" kern="1200">
          <a:solidFill>
            <a:schemeClr val="tx1"/>
          </a:solidFill>
          <a:latin typeface="+mn-lt"/>
          <a:ea typeface="+mn-ea"/>
          <a:cs typeface="+mn-cs"/>
        </a:defRPr>
      </a:lvl7pPr>
      <a:lvl8pPr marL="1833508" indent="-190518" algn="l" defTabSz="762072" rtl="0" eaLnBrk="1" latinLnBrk="0" hangingPunct="1">
        <a:lnSpc>
          <a:spcPct val="100000"/>
        </a:lnSpc>
        <a:spcBef>
          <a:spcPts val="416"/>
        </a:spcBef>
        <a:buClr>
          <a:schemeClr val="tx1">
            <a:lumMod val="85000"/>
            <a:lumOff val="15000"/>
          </a:schemeClr>
        </a:buClr>
        <a:buFont typeface="Garamond" pitchFamily="18" charset="0"/>
        <a:buChar char="◦"/>
        <a:defRPr sz="1166" kern="1200">
          <a:solidFill>
            <a:schemeClr val="tx1"/>
          </a:solidFill>
          <a:latin typeface="+mn-lt"/>
          <a:ea typeface="+mn-ea"/>
          <a:cs typeface="+mn-cs"/>
        </a:defRPr>
      </a:lvl8pPr>
      <a:lvl9pPr marL="2083532" indent="-190518" algn="l" defTabSz="762072" rtl="0" eaLnBrk="1" latinLnBrk="0" hangingPunct="1">
        <a:lnSpc>
          <a:spcPct val="100000"/>
        </a:lnSpc>
        <a:spcBef>
          <a:spcPts val="416"/>
        </a:spcBef>
        <a:buClr>
          <a:schemeClr val="tx1">
            <a:lumMod val="85000"/>
            <a:lumOff val="15000"/>
          </a:schemeClr>
        </a:buClr>
        <a:buFont typeface="Garamond" pitchFamily="18" charset="0"/>
        <a:buChar char="◦"/>
        <a:defRPr sz="1166" kern="1200">
          <a:solidFill>
            <a:schemeClr val="tx1"/>
          </a:solidFill>
          <a:latin typeface="+mn-lt"/>
          <a:ea typeface="+mn-ea"/>
          <a:cs typeface="+mn-cs"/>
        </a:defRPr>
      </a:lvl9pPr>
    </p:bodyStyle>
    <p:otherStyle>
      <a:defPPr>
        <a:defRPr lang="en-US"/>
      </a:defPPr>
      <a:lvl1pPr marL="0" algn="l" defTabSz="762072" rtl="0" eaLnBrk="1" latinLnBrk="0" hangingPunct="1">
        <a:defRPr sz="1500" kern="1200">
          <a:solidFill>
            <a:schemeClr val="tx1"/>
          </a:solidFill>
          <a:latin typeface="+mn-lt"/>
          <a:ea typeface="+mn-ea"/>
          <a:cs typeface="+mn-cs"/>
        </a:defRPr>
      </a:lvl1pPr>
      <a:lvl2pPr marL="381036" algn="l" defTabSz="762072" rtl="0" eaLnBrk="1" latinLnBrk="0" hangingPunct="1">
        <a:defRPr sz="1500" kern="1200">
          <a:solidFill>
            <a:schemeClr val="tx1"/>
          </a:solidFill>
          <a:latin typeface="+mn-lt"/>
          <a:ea typeface="+mn-ea"/>
          <a:cs typeface="+mn-cs"/>
        </a:defRPr>
      </a:lvl2pPr>
      <a:lvl3pPr marL="762072" algn="l" defTabSz="762072" rtl="0" eaLnBrk="1" latinLnBrk="0" hangingPunct="1">
        <a:defRPr sz="1500" kern="1200">
          <a:solidFill>
            <a:schemeClr val="tx1"/>
          </a:solidFill>
          <a:latin typeface="+mn-lt"/>
          <a:ea typeface="+mn-ea"/>
          <a:cs typeface="+mn-cs"/>
        </a:defRPr>
      </a:lvl3pPr>
      <a:lvl4pPr marL="1143109" algn="l" defTabSz="762072" rtl="0" eaLnBrk="1" latinLnBrk="0" hangingPunct="1">
        <a:defRPr sz="1500" kern="1200">
          <a:solidFill>
            <a:schemeClr val="tx1"/>
          </a:solidFill>
          <a:latin typeface="+mn-lt"/>
          <a:ea typeface="+mn-ea"/>
          <a:cs typeface="+mn-cs"/>
        </a:defRPr>
      </a:lvl4pPr>
      <a:lvl5pPr marL="1524145" algn="l" defTabSz="762072" rtl="0" eaLnBrk="1" latinLnBrk="0" hangingPunct="1">
        <a:defRPr sz="1500" kern="1200">
          <a:solidFill>
            <a:schemeClr val="tx1"/>
          </a:solidFill>
          <a:latin typeface="+mn-lt"/>
          <a:ea typeface="+mn-ea"/>
          <a:cs typeface="+mn-cs"/>
        </a:defRPr>
      </a:lvl5pPr>
      <a:lvl6pPr marL="1905181" algn="l" defTabSz="762072" rtl="0" eaLnBrk="1" latinLnBrk="0" hangingPunct="1">
        <a:defRPr sz="1500" kern="1200">
          <a:solidFill>
            <a:schemeClr val="tx1"/>
          </a:solidFill>
          <a:latin typeface="+mn-lt"/>
          <a:ea typeface="+mn-ea"/>
          <a:cs typeface="+mn-cs"/>
        </a:defRPr>
      </a:lvl6pPr>
      <a:lvl7pPr marL="2286217" algn="l" defTabSz="762072" rtl="0" eaLnBrk="1" latinLnBrk="0" hangingPunct="1">
        <a:defRPr sz="1500" kern="1200">
          <a:solidFill>
            <a:schemeClr val="tx1"/>
          </a:solidFill>
          <a:latin typeface="+mn-lt"/>
          <a:ea typeface="+mn-ea"/>
          <a:cs typeface="+mn-cs"/>
        </a:defRPr>
      </a:lvl7pPr>
      <a:lvl8pPr marL="2667254" algn="l" defTabSz="762072" rtl="0" eaLnBrk="1" latinLnBrk="0" hangingPunct="1">
        <a:defRPr sz="1500" kern="1200">
          <a:solidFill>
            <a:schemeClr val="tx1"/>
          </a:solidFill>
          <a:latin typeface="+mn-lt"/>
          <a:ea typeface="+mn-ea"/>
          <a:cs typeface="+mn-cs"/>
        </a:defRPr>
      </a:lvl8pPr>
      <a:lvl9pPr marL="3048290" algn="l" defTabSz="762072" rtl="0" eaLnBrk="1" latinLnBrk="0" hangingPunct="1">
        <a:defRPr sz="15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1">
          <a:blip r:embed="rId5"/>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508000" y="0"/>
            <a:ext cx="9144000" cy="2051050"/>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lstStyle/>
          <a:p>
            <a:pPr lvl="0">
              <a:defRPr sz="1800">
                <a:solidFill>
                  <a:srgbClr val="000000"/>
                </a:solidFill>
                <a:uFillTx/>
              </a:defRPr>
            </a:pPr>
            <a:r>
              <a:rPr sz="5200">
                <a:solidFill>
                  <a:srgbClr val="00748E"/>
                </a:solidFill>
                <a:uFill>
                  <a:solidFill>
                    <a:srgbClr val="00748E"/>
                  </a:solidFill>
                </a:uFill>
              </a:rPr>
              <a:t>Title Text</a:t>
            </a:r>
          </a:p>
        </p:txBody>
      </p:sp>
      <p:sp>
        <p:nvSpPr>
          <p:cNvPr id="3" name="Shape 3"/>
          <p:cNvSpPr>
            <a:spLocks noGrp="1"/>
          </p:cNvSpPr>
          <p:nvPr>
            <p:ph type="body" idx="1"/>
          </p:nvPr>
        </p:nvSpPr>
        <p:spPr>
          <a:xfrm>
            <a:off x="508000" y="2147887"/>
            <a:ext cx="9144000" cy="5472113"/>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2pPr marL="273050" indent="-246062">
              <a:buClr>
                <a:srgbClr val="0485D1"/>
              </a:buClr>
              <a:defRPr sz="2400"/>
            </a:lvl2pPr>
            <a:lvl3pPr marL="496887" indent="-246062">
              <a:spcBef>
                <a:spcPts val="500"/>
              </a:spcBef>
              <a:buClr>
                <a:srgbClr val="00ADE1"/>
              </a:buClr>
              <a:defRPr sz="1800"/>
            </a:lvl3pPr>
            <a:lvl4pPr marL="769937" indent="-209550">
              <a:spcBef>
                <a:spcPts val="500"/>
              </a:spcBef>
              <a:defRPr sz="1800"/>
            </a:lvl4pPr>
            <a:lvl5pPr marL="1044575" indent="-209550">
              <a:spcBef>
                <a:spcPts val="500"/>
              </a:spcBef>
              <a:buClr>
                <a:srgbClr val="00D5AB"/>
              </a:buClr>
              <a:defRPr sz="1800"/>
            </a:lvl5pPr>
          </a:lstStyle>
          <a:p>
            <a:pPr lvl="0">
              <a:defRPr sz="1800">
                <a:uFillTx/>
              </a:defRPr>
            </a:pPr>
            <a:r>
              <a:rPr sz="2600">
                <a:uFill>
                  <a:solidFill/>
                </a:uFill>
              </a:rPr>
              <a:t>Body Level One</a:t>
            </a:r>
          </a:p>
          <a:p>
            <a:pPr lvl="1">
              <a:defRPr sz="1800">
                <a:uFillTx/>
              </a:defRPr>
            </a:pPr>
            <a:r>
              <a:rPr sz="2400">
                <a:uFill>
                  <a:solidFill/>
                </a:uFill>
              </a:rPr>
              <a:t>Body Level Two</a:t>
            </a:r>
          </a:p>
          <a:p>
            <a:pPr lvl="2">
              <a:defRPr>
                <a:uFillTx/>
              </a:defRPr>
            </a:pPr>
            <a:r>
              <a:rPr>
                <a:uFill>
                  <a:solidFill/>
                </a:uFill>
              </a:rPr>
              <a:t>Body Level Three</a:t>
            </a:r>
          </a:p>
          <a:p>
            <a:pPr lvl="3">
              <a:defRPr>
                <a:uFillTx/>
              </a:defRPr>
            </a:pPr>
            <a:r>
              <a:rPr>
                <a:uFill>
                  <a:solidFill/>
                </a:uFill>
              </a:rPr>
              <a:t>Body Level Four</a:t>
            </a:r>
          </a:p>
          <a:p>
            <a:pPr lvl="4">
              <a:defRPr>
                <a:uFillTx/>
              </a:defRPr>
            </a:pPr>
            <a:r>
              <a:rPr>
                <a:uFill>
                  <a:solidFill/>
                </a:uFill>
              </a:rPr>
              <a:t>Body Level Five</a:t>
            </a:r>
          </a:p>
        </p:txBody>
      </p:sp>
      <p:sp>
        <p:nvSpPr>
          <p:cNvPr id="4" name="Shape 4"/>
          <p:cNvSpPr>
            <a:spLocks noGrp="1"/>
          </p:cNvSpPr>
          <p:nvPr>
            <p:ph type="sldNum" sz="quarter" idx="2"/>
          </p:nvPr>
        </p:nvSpPr>
        <p:spPr>
          <a:xfrm>
            <a:off x="9093720" y="7213600"/>
            <a:ext cx="252960" cy="254000"/>
          </a:xfrm>
          <a:prstGeom prst="rect">
            <a:avLst/>
          </a:prstGeom>
          <a:ln w="12700">
            <a:miter lim="400000"/>
          </a:ln>
        </p:spPr>
        <p:txBody>
          <a:bodyPr wrap="none" lIns="0" tIns="0" rIns="0" bIns="0" anchor="b">
            <a:spAutoFit/>
          </a:bodyPr>
          <a:lstStyle>
            <a:lvl1pPr marL="0" marR="0" algn="ctr" defTabSz="584200">
              <a:defRPr sz="1000">
                <a:solidFill>
                  <a:srgbClr val="006F88"/>
                </a:solidFill>
                <a:uFill>
                  <a:solidFill>
                    <a:srgbClr val="006F88"/>
                  </a:solidFill>
                </a:uFill>
              </a:defRPr>
            </a:lvl1pPr>
          </a:lstStyle>
          <a:p>
            <a:pPr lvl="0"/>
            <a:fld id="{86CB4B4D-7CA3-9044-876B-883B54F8677D}" type="slidenum">
              <a:t>‹#›</a:t>
            </a:fld>
            <a:endParaRPr/>
          </a:p>
        </p:txBody>
      </p:sp>
    </p:spTree>
    <p:extLst>
      <p:ext uri="{BB962C8B-B14F-4D97-AF65-F5344CB8AC3E}">
        <p14:creationId xmlns:p14="http://schemas.microsoft.com/office/powerpoint/2010/main" val="3366608376"/>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Lst>
  <p:transition spd="med"/>
  <p:txStyles>
    <p:titleStyle>
      <a:lvl1pPr>
        <a:defRPr sz="5200">
          <a:solidFill>
            <a:srgbClr val="00748E"/>
          </a:solidFill>
          <a:uFill>
            <a:solidFill>
              <a:srgbClr val="00748E"/>
            </a:solidFill>
          </a:uFill>
          <a:latin typeface="+mn-lt"/>
          <a:ea typeface="+mn-ea"/>
          <a:cs typeface="+mn-cs"/>
          <a:sym typeface="Lucida Grande"/>
        </a:defRPr>
      </a:lvl1pPr>
      <a:lvl2pPr indent="228600">
        <a:defRPr sz="5200">
          <a:solidFill>
            <a:srgbClr val="00748E"/>
          </a:solidFill>
          <a:uFill>
            <a:solidFill>
              <a:srgbClr val="00748E"/>
            </a:solidFill>
          </a:uFill>
          <a:latin typeface="+mn-lt"/>
          <a:ea typeface="+mn-ea"/>
          <a:cs typeface="+mn-cs"/>
          <a:sym typeface="Lucida Grande"/>
        </a:defRPr>
      </a:lvl2pPr>
      <a:lvl3pPr indent="457200">
        <a:defRPr sz="5200">
          <a:solidFill>
            <a:srgbClr val="00748E"/>
          </a:solidFill>
          <a:uFill>
            <a:solidFill>
              <a:srgbClr val="00748E"/>
            </a:solidFill>
          </a:uFill>
          <a:latin typeface="+mn-lt"/>
          <a:ea typeface="+mn-ea"/>
          <a:cs typeface="+mn-cs"/>
          <a:sym typeface="Lucida Grande"/>
        </a:defRPr>
      </a:lvl3pPr>
      <a:lvl4pPr indent="685800">
        <a:defRPr sz="5200">
          <a:solidFill>
            <a:srgbClr val="00748E"/>
          </a:solidFill>
          <a:uFill>
            <a:solidFill>
              <a:srgbClr val="00748E"/>
            </a:solidFill>
          </a:uFill>
          <a:latin typeface="+mn-lt"/>
          <a:ea typeface="+mn-ea"/>
          <a:cs typeface="+mn-cs"/>
          <a:sym typeface="Lucida Grande"/>
        </a:defRPr>
      </a:lvl4pPr>
      <a:lvl5pPr indent="914400">
        <a:defRPr sz="5200">
          <a:solidFill>
            <a:srgbClr val="00748E"/>
          </a:solidFill>
          <a:uFill>
            <a:solidFill>
              <a:srgbClr val="00748E"/>
            </a:solidFill>
          </a:uFill>
          <a:latin typeface="+mn-lt"/>
          <a:ea typeface="+mn-ea"/>
          <a:cs typeface="+mn-cs"/>
          <a:sym typeface="Lucida Grande"/>
        </a:defRPr>
      </a:lvl5pPr>
      <a:lvl6pPr indent="1143000">
        <a:defRPr sz="5200">
          <a:solidFill>
            <a:srgbClr val="00748E"/>
          </a:solidFill>
          <a:uFill>
            <a:solidFill>
              <a:srgbClr val="00748E"/>
            </a:solidFill>
          </a:uFill>
          <a:latin typeface="+mn-lt"/>
          <a:ea typeface="+mn-ea"/>
          <a:cs typeface="+mn-cs"/>
          <a:sym typeface="Lucida Grande"/>
        </a:defRPr>
      </a:lvl6pPr>
      <a:lvl7pPr indent="1371600">
        <a:defRPr sz="5200">
          <a:solidFill>
            <a:srgbClr val="00748E"/>
          </a:solidFill>
          <a:uFill>
            <a:solidFill>
              <a:srgbClr val="00748E"/>
            </a:solidFill>
          </a:uFill>
          <a:latin typeface="+mn-lt"/>
          <a:ea typeface="+mn-ea"/>
          <a:cs typeface="+mn-cs"/>
          <a:sym typeface="Lucida Grande"/>
        </a:defRPr>
      </a:lvl7pPr>
      <a:lvl8pPr indent="1600200">
        <a:defRPr sz="5200">
          <a:solidFill>
            <a:srgbClr val="00748E"/>
          </a:solidFill>
          <a:uFill>
            <a:solidFill>
              <a:srgbClr val="00748E"/>
            </a:solidFill>
          </a:uFill>
          <a:latin typeface="+mn-lt"/>
          <a:ea typeface="+mn-ea"/>
          <a:cs typeface="+mn-cs"/>
          <a:sym typeface="Lucida Grande"/>
        </a:defRPr>
      </a:lvl8pPr>
      <a:lvl9pPr indent="1828800">
        <a:defRPr sz="5200">
          <a:solidFill>
            <a:srgbClr val="00748E"/>
          </a:solidFill>
          <a:uFill>
            <a:solidFill>
              <a:srgbClr val="00748E"/>
            </a:solidFill>
          </a:uFill>
          <a:latin typeface="+mn-lt"/>
          <a:ea typeface="+mn-ea"/>
          <a:cs typeface="+mn-cs"/>
          <a:sym typeface="Lucida Grande"/>
        </a:defRPr>
      </a:lvl9pPr>
    </p:titleStyle>
    <p:bodyStyle>
      <a:lvl1pPr marL="312737" marR="45155" indent="-273050" algn="r">
        <a:spcBef>
          <a:spcPts val="700"/>
        </a:spcBef>
        <a:buClr>
          <a:srgbClr val="00D7E1"/>
        </a:buClr>
        <a:buSzPct val="93000"/>
        <a:buFont typeface="Wingdings 2"/>
        <a:buChar char=""/>
        <a:defRPr sz="2600">
          <a:uFill>
            <a:solidFill/>
          </a:uFill>
          <a:latin typeface="+mn-lt"/>
          <a:ea typeface="+mn-ea"/>
          <a:cs typeface="+mn-cs"/>
          <a:sym typeface="Lucida Grande"/>
        </a:defRPr>
      </a:lvl1pPr>
      <a:lvl2pPr marL="293555" marR="45155" indent="-266567" algn="r">
        <a:spcBef>
          <a:spcPts val="700"/>
        </a:spcBef>
        <a:buClr>
          <a:srgbClr val="00D7E1"/>
        </a:buClr>
        <a:buSzPct val="85000"/>
        <a:buFont typeface="Wingdings 2"/>
        <a:buChar char=""/>
        <a:defRPr sz="2600">
          <a:uFill>
            <a:solidFill/>
          </a:uFill>
          <a:latin typeface="+mn-lt"/>
          <a:ea typeface="+mn-ea"/>
          <a:cs typeface="+mn-cs"/>
          <a:sym typeface="Lucida Grande"/>
        </a:defRPr>
      </a:lvl2pPr>
      <a:lvl3pPr marL="606248" marR="45155" indent="-355423" algn="r">
        <a:spcBef>
          <a:spcPts val="700"/>
        </a:spcBef>
        <a:buClr>
          <a:srgbClr val="00D7E1"/>
        </a:buClr>
        <a:buSzPct val="68000"/>
        <a:buFont typeface="Wingdings 2"/>
        <a:buChar char=""/>
        <a:defRPr sz="2600">
          <a:uFill>
            <a:solidFill/>
          </a:uFill>
          <a:latin typeface="+mn-lt"/>
          <a:ea typeface="+mn-ea"/>
          <a:cs typeface="+mn-cs"/>
          <a:sym typeface="Lucida Grande"/>
        </a:defRPr>
      </a:lvl3pPr>
      <a:lvl4pPr marL="863070" marR="45155" indent="-302683" algn="r">
        <a:spcBef>
          <a:spcPts val="700"/>
        </a:spcBef>
        <a:buClr>
          <a:srgbClr val="00D7E1"/>
        </a:buClr>
        <a:buSzPct val="62000"/>
        <a:buFont typeface="Wingdings 2"/>
        <a:buChar char=""/>
        <a:defRPr sz="2600">
          <a:uFill>
            <a:solidFill/>
          </a:uFill>
          <a:latin typeface="+mn-lt"/>
          <a:ea typeface="+mn-ea"/>
          <a:cs typeface="+mn-cs"/>
          <a:sym typeface="Lucida Grande"/>
        </a:defRPr>
      </a:lvl4pPr>
      <a:lvl5pPr marL="1137708" marR="45155" indent="-302683" algn="r">
        <a:spcBef>
          <a:spcPts val="700"/>
        </a:spcBef>
        <a:buClr>
          <a:srgbClr val="00D7E1"/>
        </a:buClr>
        <a:buSzPct val="62000"/>
        <a:buFont typeface="Wingdings 2"/>
        <a:buChar char=""/>
        <a:defRPr sz="2600">
          <a:uFill>
            <a:solidFill/>
          </a:uFill>
          <a:latin typeface="+mn-lt"/>
          <a:ea typeface="+mn-ea"/>
          <a:cs typeface="+mn-cs"/>
          <a:sym typeface="Lucida Grande"/>
        </a:defRPr>
      </a:lvl5pPr>
      <a:lvl6pPr marL="1137708" marR="45155" indent="-302683" algn="r">
        <a:spcBef>
          <a:spcPts val="700"/>
        </a:spcBef>
        <a:buClr>
          <a:srgbClr val="00D7E1"/>
        </a:buClr>
        <a:buSzPct val="62000"/>
        <a:buFont typeface="Wingdings 2"/>
        <a:buChar char=""/>
        <a:defRPr sz="2600">
          <a:uFill>
            <a:solidFill/>
          </a:uFill>
          <a:latin typeface="+mn-lt"/>
          <a:ea typeface="+mn-ea"/>
          <a:cs typeface="+mn-cs"/>
          <a:sym typeface="Lucida Grande"/>
        </a:defRPr>
      </a:lvl6pPr>
      <a:lvl7pPr marL="1137708" marR="45155" indent="-302683" algn="r">
        <a:spcBef>
          <a:spcPts val="700"/>
        </a:spcBef>
        <a:buClr>
          <a:srgbClr val="00D7E1"/>
        </a:buClr>
        <a:buSzPct val="62000"/>
        <a:buFont typeface="Wingdings 2"/>
        <a:buChar char=""/>
        <a:defRPr sz="2600">
          <a:uFill>
            <a:solidFill/>
          </a:uFill>
          <a:latin typeface="+mn-lt"/>
          <a:ea typeface="+mn-ea"/>
          <a:cs typeface="+mn-cs"/>
          <a:sym typeface="Lucida Grande"/>
        </a:defRPr>
      </a:lvl7pPr>
      <a:lvl8pPr marL="1137708" marR="45155" indent="-302683" algn="r">
        <a:spcBef>
          <a:spcPts val="700"/>
        </a:spcBef>
        <a:buClr>
          <a:srgbClr val="00D7E1"/>
        </a:buClr>
        <a:buSzPct val="62000"/>
        <a:buFont typeface="Wingdings 2"/>
        <a:buChar char=""/>
        <a:defRPr sz="2600">
          <a:uFill>
            <a:solidFill/>
          </a:uFill>
          <a:latin typeface="+mn-lt"/>
          <a:ea typeface="+mn-ea"/>
          <a:cs typeface="+mn-cs"/>
          <a:sym typeface="Lucida Grande"/>
        </a:defRPr>
      </a:lvl8pPr>
      <a:lvl9pPr marL="1137708" marR="45155" indent="-302683" algn="r">
        <a:spcBef>
          <a:spcPts val="700"/>
        </a:spcBef>
        <a:buClr>
          <a:srgbClr val="00D7E1"/>
        </a:buClr>
        <a:buSzPct val="62000"/>
        <a:buFont typeface="Wingdings 2"/>
        <a:buChar char=""/>
        <a:defRPr sz="2600">
          <a:uFill>
            <a:solidFill/>
          </a:uFill>
          <a:latin typeface="+mn-lt"/>
          <a:ea typeface="+mn-ea"/>
          <a:cs typeface="+mn-cs"/>
          <a:sym typeface="Lucida Grande"/>
        </a:defRPr>
      </a:lvl9pPr>
    </p:bodyStyle>
    <p:otherStyle>
      <a:lvl1pPr algn="ctr" defTabSz="584200">
        <a:defRPr sz="1000">
          <a:solidFill>
            <a:schemeClr val="tx1"/>
          </a:solidFill>
          <a:uFill>
            <a:solidFill>
              <a:srgbClr val="006F88"/>
            </a:solidFill>
          </a:uFill>
          <a:latin typeface="+mn-lt"/>
          <a:ea typeface="+mn-ea"/>
          <a:cs typeface="+mn-cs"/>
          <a:sym typeface="Tahoma"/>
        </a:defRPr>
      </a:lvl1pPr>
      <a:lvl2pPr indent="228600" algn="ctr" defTabSz="584200">
        <a:defRPr sz="1000">
          <a:solidFill>
            <a:schemeClr val="tx1"/>
          </a:solidFill>
          <a:uFill>
            <a:solidFill>
              <a:srgbClr val="006F88"/>
            </a:solidFill>
          </a:uFill>
          <a:latin typeface="+mn-lt"/>
          <a:ea typeface="+mn-ea"/>
          <a:cs typeface="+mn-cs"/>
          <a:sym typeface="Tahoma"/>
        </a:defRPr>
      </a:lvl2pPr>
      <a:lvl3pPr indent="457200" algn="ctr" defTabSz="584200">
        <a:defRPr sz="1000">
          <a:solidFill>
            <a:schemeClr val="tx1"/>
          </a:solidFill>
          <a:uFill>
            <a:solidFill>
              <a:srgbClr val="006F88"/>
            </a:solidFill>
          </a:uFill>
          <a:latin typeface="+mn-lt"/>
          <a:ea typeface="+mn-ea"/>
          <a:cs typeface="+mn-cs"/>
          <a:sym typeface="Tahoma"/>
        </a:defRPr>
      </a:lvl3pPr>
      <a:lvl4pPr indent="685800" algn="ctr" defTabSz="584200">
        <a:defRPr sz="1000">
          <a:solidFill>
            <a:schemeClr val="tx1"/>
          </a:solidFill>
          <a:uFill>
            <a:solidFill>
              <a:srgbClr val="006F88"/>
            </a:solidFill>
          </a:uFill>
          <a:latin typeface="+mn-lt"/>
          <a:ea typeface="+mn-ea"/>
          <a:cs typeface="+mn-cs"/>
          <a:sym typeface="Tahoma"/>
        </a:defRPr>
      </a:lvl4pPr>
      <a:lvl5pPr indent="914400" algn="ctr" defTabSz="584200">
        <a:defRPr sz="1000">
          <a:solidFill>
            <a:schemeClr val="tx1"/>
          </a:solidFill>
          <a:uFill>
            <a:solidFill>
              <a:srgbClr val="006F88"/>
            </a:solidFill>
          </a:uFill>
          <a:latin typeface="+mn-lt"/>
          <a:ea typeface="+mn-ea"/>
          <a:cs typeface="+mn-cs"/>
          <a:sym typeface="Tahoma"/>
        </a:defRPr>
      </a:lvl5pPr>
      <a:lvl6pPr indent="1143000" algn="ctr" defTabSz="584200">
        <a:defRPr sz="1000">
          <a:solidFill>
            <a:schemeClr val="tx1"/>
          </a:solidFill>
          <a:uFill>
            <a:solidFill>
              <a:srgbClr val="006F88"/>
            </a:solidFill>
          </a:uFill>
          <a:latin typeface="+mn-lt"/>
          <a:ea typeface="+mn-ea"/>
          <a:cs typeface="+mn-cs"/>
          <a:sym typeface="Tahoma"/>
        </a:defRPr>
      </a:lvl6pPr>
      <a:lvl7pPr indent="1371600" algn="ctr" defTabSz="584200">
        <a:defRPr sz="1000">
          <a:solidFill>
            <a:schemeClr val="tx1"/>
          </a:solidFill>
          <a:uFill>
            <a:solidFill>
              <a:srgbClr val="006F88"/>
            </a:solidFill>
          </a:uFill>
          <a:latin typeface="+mn-lt"/>
          <a:ea typeface="+mn-ea"/>
          <a:cs typeface="+mn-cs"/>
          <a:sym typeface="Tahoma"/>
        </a:defRPr>
      </a:lvl7pPr>
      <a:lvl8pPr indent="1600200" algn="ctr" defTabSz="584200">
        <a:defRPr sz="1000">
          <a:solidFill>
            <a:schemeClr val="tx1"/>
          </a:solidFill>
          <a:uFill>
            <a:solidFill>
              <a:srgbClr val="006F88"/>
            </a:solidFill>
          </a:uFill>
          <a:latin typeface="+mn-lt"/>
          <a:ea typeface="+mn-ea"/>
          <a:cs typeface="+mn-cs"/>
          <a:sym typeface="Tahoma"/>
        </a:defRPr>
      </a:lvl8pPr>
      <a:lvl9pPr indent="1828800" algn="ctr" defTabSz="584200">
        <a:defRPr sz="1000">
          <a:solidFill>
            <a:schemeClr val="tx1"/>
          </a:solidFill>
          <a:uFill>
            <a:solidFill>
              <a:srgbClr val="006F88"/>
            </a:solidFill>
          </a:uFill>
          <a:latin typeface="+mn-lt"/>
          <a:ea typeface="+mn-ea"/>
          <a:cs typeface="+mn-cs"/>
          <a:sym typeface="Tahoma"/>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02DC0967-ECFB-46A2-ADEB-01374F3D3C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72" y="952500"/>
            <a:ext cx="10160001" cy="5715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6200" tIns="38100" rIns="76200" bIns="3810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762072"/>
            <a:endParaRPr lang="en-US" sz="1500">
              <a:solidFill>
                <a:prstClr val="white"/>
              </a:solidFill>
              <a:latin typeface="Franklin Gothic Book" panose="02020404030301010803"/>
            </a:endParaRPr>
          </a:p>
        </p:txBody>
      </p:sp>
      <p:sp>
        <p:nvSpPr>
          <p:cNvPr id="23" name="Rectangle 22">
            <a:extLst>
              <a:ext uri="{FF2B5EF4-FFF2-40B4-BE49-F238E27FC236}">
                <a16:creationId xmlns:a16="http://schemas.microsoft.com/office/drawing/2014/main" id="{533173E3-A708-4A63-AB1F-6729F5E53B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7658" y="1333501"/>
            <a:ext cx="9401341" cy="4953002"/>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txBody>
          <a:bodyPr/>
          <a:lstStyle/>
          <a:p>
            <a:pPr defTabSz="762072"/>
            <a:endParaRPr lang="en-US" sz="1500">
              <a:solidFill>
                <a:prstClr val="black"/>
              </a:solidFill>
              <a:latin typeface="Franklin Gothic Book" panose="02020404030301010803"/>
            </a:endParaRPr>
          </a:p>
        </p:txBody>
      </p:sp>
      <p:sp useBgFill="1">
        <p:nvSpPr>
          <p:cNvPr id="25" name="Rectangle 24">
            <a:extLst>
              <a:ext uri="{FF2B5EF4-FFF2-40B4-BE49-F238E27FC236}">
                <a16:creationId xmlns:a16="http://schemas.microsoft.com/office/drawing/2014/main" id="{9D98FDEF-0256-4AA6-B4F5-14FEE180D8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949" y="1470661"/>
            <a:ext cx="9128760" cy="4678680"/>
          </a:xfrm>
          <a:prstGeom prst="rect">
            <a:avLst/>
          </a:prstGeom>
          <a:ln w="6350" cap="sq" cmpd="sng" algn="ctr">
            <a:solidFill>
              <a:schemeClr val="tx1"/>
            </a:solidFill>
            <a:prstDash val="solid"/>
            <a:miter lim="800000"/>
          </a:ln>
          <a:effectLst/>
        </p:spPr>
        <p:txBody>
          <a:bodyPr/>
          <a:lstStyle/>
          <a:p>
            <a:pPr defTabSz="762072"/>
            <a:endParaRPr lang="en-US" sz="1500">
              <a:solidFill>
                <a:prstClr val="black"/>
              </a:solidFill>
              <a:latin typeface="Franklin Gothic Book" panose="02020404030301010803"/>
            </a:endParaRPr>
          </a:p>
        </p:txBody>
      </p:sp>
      <p:sp>
        <p:nvSpPr>
          <p:cNvPr id="2" name="Title 1">
            <a:extLst>
              <a:ext uri="{FF2B5EF4-FFF2-40B4-BE49-F238E27FC236}">
                <a16:creationId xmlns:a16="http://schemas.microsoft.com/office/drawing/2014/main" id="{9E3C1396-524A-62A2-8257-1B0D433BBE14}"/>
              </a:ext>
            </a:extLst>
          </p:cNvPr>
          <p:cNvSpPr>
            <a:spLocks noGrp="1"/>
          </p:cNvSpPr>
          <p:nvPr>
            <p:ph type="ctrTitle"/>
          </p:nvPr>
        </p:nvSpPr>
        <p:spPr>
          <a:xfrm>
            <a:off x="2614279" y="1548258"/>
            <a:ext cx="6958746" cy="2535588"/>
          </a:xfrm>
        </p:spPr>
        <p:txBody>
          <a:bodyPr>
            <a:normAutofit/>
          </a:bodyPr>
          <a:lstStyle/>
          <a:p>
            <a:pPr>
              <a:lnSpc>
                <a:spcPct val="150000"/>
              </a:lnSpc>
            </a:pPr>
            <a:r>
              <a:rPr lang="en-US" sz="2500" b="1" dirty="0">
                <a:solidFill>
                  <a:schemeClr val="tx1"/>
                </a:solidFill>
              </a:rPr>
              <a:t>Regulation of gene Expression </a:t>
            </a:r>
            <a:br>
              <a:rPr lang="en-US" sz="2500" b="1" dirty="0">
                <a:solidFill>
                  <a:schemeClr val="tx1"/>
                </a:solidFill>
              </a:rPr>
            </a:br>
            <a:r>
              <a:rPr lang="en-US" sz="2500" b="1" dirty="0">
                <a:solidFill>
                  <a:schemeClr val="tx1"/>
                </a:solidFill>
              </a:rPr>
              <a:t>in bacteria</a:t>
            </a:r>
          </a:p>
        </p:txBody>
      </p:sp>
      <p:sp>
        <p:nvSpPr>
          <p:cNvPr id="3" name="Subtitle 2">
            <a:extLst>
              <a:ext uri="{FF2B5EF4-FFF2-40B4-BE49-F238E27FC236}">
                <a16:creationId xmlns:a16="http://schemas.microsoft.com/office/drawing/2014/main" id="{4C497D5C-E785-D72F-C8CC-FA44B04E576B}"/>
              </a:ext>
            </a:extLst>
          </p:cNvPr>
          <p:cNvSpPr>
            <a:spLocks noGrp="1"/>
          </p:cNvSpPr>
          <p:nvPr>
            <p:ph type="subTitle" idx="1"/>
          </p:nvPr>
        </p:nvSpPr>
        <p:spPr>
          <a:xfrm>
            <a:off x="3595327" y="3850753"/>
            <a:ext cx="5478881" cy="974911"/>
          </a:xfrm>
        </p:spPr>
        <p:txBody>
          <a:bodyPr>
            <a:noAutofit/>
          </a:bodyPr>
          <a:lstStyle/>
          <a:p>
            <a:pPr>
              <a:lnSpc>
                <a:spcPct val="100000"/>
              </a:lnSpc>
              <a:spcAft>
                <a:spcPts val="500"/>
              </a:spcAft>
            </a:pPr>
            <a:r>
              <a:rPr lang="en-US" sz="2188" b="1" dirty="0"/>
              <a:t>Dr. Salah </a:t>
            </a:r>
            <a:r>
              <a:rPr lang="en-US" sz="2188" b="1" dirty="0" err="1"/>
              <a:t>Tofik</a:t>
            </a:r>
            <a:r>
              <a:rPr lang="en-US" sz="2188" b="1" dirty="0"/>
              <a:t> Balaky</a:t>
            </a:r>
          </a:p>
          <a:p>
            <a:pPr>
              <a:lnSpc>
                <a:spcPct val="100000"/>
              </a:lnSpc>
              <a:spcAft>
                <a:spcPts val="500"/>
              </a:spcAft>
            </a:pPr>
            <a:r>
              <a:rPr lang="en-US" sz="2188" b="1" dirty="0"/>
              <a:t>Course: Molecular Biotechnology</a:t>
            </a:r>
          </a:p>
          <a:p>
            <a:pPr>
              <a:lnSpc>
                <a:spcPct val="100000"/>
              </a:lnSpc>
              <a:spcAft>
                <a:spcPts val="500"/>
              </a:spcAft>
            </a:pPr>
            <a:r>
              <a:rPr lang="en-US" sz="2188" b="1" dirty="0"/>
              <a:t> MA Code408 </a:t>
            </a:r>
          </a:p>
          <a:p>
            <a:pPr>
              <a:lnSpc>
                <a:spcPct val="100000"/>
              </a:lnSpc>
              <a:spcAft>
                <a:spcPts val="500"/>
              </a:spcAft>
            </a:pPr>
            <a:r>
              <a:rPr lang="en-US" sz="2188" b="1" dirty="0"/>
              <a:t>Summer school: Week 2</a:t>
            </a:r>
          </a:p>
          <a:p>
            <a:pPr>
              <a:lnSpc>
                <a:spcPct val="100000"/>
              </a:lnSpc>
              <a:spcAft>
                <a:spcPts val="500"/>
              </a:spcAft>
            </a:pPr>
            <a:r>
              <a:rPr lang="en-US" sz="2188" b="1" dirty="0"/>
              <a:t>Date 22/8/2024</a:t>
            </a:r>
          </a:p>
        </p:txBody>
      </p:sp>
      <p:sp>
        <p:nvSpPr>
          <p:cNvPr id="27" name="Rectangle 26">
            <a:extLst>
              <a:ext uri="{FF2B5EF4-FFF2-40B4-BE49-F238E27FC236}">
                <a16:creationId xmlns:a16="http://schemas.microsoft.com/office/drawing/2014/main" id="{8ABEB269-2208-4181-9DDB-A5C2D189B2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42748" y="1324853"/>
            <a:ext cx="1600200" cy="609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defTabSz="762072"/>
            <a:endParaRPr lang="en-US" sz="1500">
              <a:solidFill>
                <a:prstClr val="white"/>
              </a:solidFill>
              <a:latin typeface="Franklin Gothic Book" panose="02020404030301010803"/>
            </a:endParaRPr>
          </a:p>
        </p:txBody>
      </p:sp>
      <p:cxnSp>
        <p:nvCxnSpPr>
          <p:cNvPr id="37" name="Straight Connector 28">
            <a:extLst>
              <a:ext uri="{FF2B5EF4-FFF2-40B4-BE49-F238E27FC236}">
                <a16:creationId xmlns:a16="http://schemas.microsoft.com/office/drawing/2014/main" id="{384CBE60-0977-4285-9BF5-9D8271989AD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137998" y="1324852"/>
            <a:ext cx="0" cy="53340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8" name="Straight Connector 30">
            <a:extLst>
              <a:ext uri="{FF2B5EF4-FFF2-40B4-BE49-F238E27FC236}">
                <a16:creationId xmlns:a16="http://schemas.microsoft.com/office/drawing/2014/main" id="{1911CEBB-5C08-41C5-8954-C727FC87556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47698" y="1324852"/>
            <a:ext cx="0" cy="53340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9" name="Straight Connector 32">
            <a:extLst>
              <a:ext uri="{FF2B5EF4-FFF2-40B4-BE49-F238E27FC236}">
                <a16:creationId xmlns:a16="http://schemas.microsoft.com/office/drawing/2014/main" id="{E56FA950-4DFC-4710-A30A-6E55033CA46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137998" y="1862598"/>
            <a:ext cx="140970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4C1ABB78-EF74-C7B7-918D-F0A3A94F1B18}"/>
              </a:ext>
            </a:extLst>
          </p:cNvPr>
          <p:cNvPicPr>
            <a:picLocks noChangeAspect="1"/>
          </p:cNvPicPr>
          <p:nvPr/>
        </p:nvPicPr>
        <p:blipFill>
          <a:blip r:embed="rId3"/>
          <a:stretch>
            <a:fillRect/>
          </a:stretch>
        </p:blipFill>
        <p:spPr>
          <a:xfrm>
            <a:off x="562986" y="2033814"/>
            <a:ext cx="1915003" cy="1880185"/>
          </a:xfrm>
          <a:prstGeom prst="rect">
            <a:avLst/>
          </a:prstGeom>
        </p:spPr>
      </p:pic>
    </p:spTree>
    <p:extLst>
      <p:ext uri="{BB962C8B-B14F-4D97-AF65-F5344CB8AC3E}">
        <p14:creationId xmlns:p14="http://schemas.microsoft.com/office/powerpoint/2010/main" val="2435340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52500"/>
            <a:ext cx="10160001" cy="5715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6200" tIns="38100" rIns="76200" bIns="3810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62072"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5260" y="1141388"/>
            <a:ext cx="9768840" cy="5318760"/>
          </a:xfrm>
          <a:prstGeom prst="rect">
            <a:avLst/>
          </a:prstGeom>
          <a:ln w="6350" cap="flat" cmpd="sng" algn="ctr">
            <a:noFill/>
            <a:prstDash val="solid"/>
          </a:ln>
          <a:effectLst>
            <a:softEdge rad="0"/>
          </a:effectLst>
        </p:spPr>
        <p:txBody>
          <a:bodyPr/>
          <a:lstStyle/>
          <a:p>
            <a:pPr marL="0" marR="0" lvl="0" indent="0" algn="l" defTabSz="762072"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6" name="Picture 5" descr="A logo of a university&#10;&#10;Description automatically generated">
            <a:extLst>
              <a:ext uri="{FF2B5EF4-FFF2-40B4-BE49-F238E27FC236}">
                <a16:creationId xmlns:a16="http://schemas.microsoft.com/office/drawing/2014/main" id="{2BE31AD7-DBE4-F5CB-46A6-8889CF0CF4A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36579" y="1141388"/>
            <a:ext cx="873125" cy="857250"/>
          </a:xfrm>
          <a:prstGeom prst="rect">
            <a:avLst/>
          </a:prstGeom>
        </p:spPr>
      </p:pic>
      <p:sp>
        <p:nvSpPr>
          <p:cNvPr id="4" name="Shape 79">
            <a:extLst>
              <a:ext uri="{FF2B5EF4-FFF2-40B4-BE49-F238E27FC236}">
                <a16:creationId xmlns:a16="http://schemas.microsoft.com/office/drawing/2014/main" id="{C529F613-A941-03E7-A414-331AA8D862CC}"/>
              </a:ext>
            </a:extLst>
          </p:cNvPr>
          <p:cNvSpPr txBox="1">
            <a:spLocks/>
          </p:cNvSpPr>
          <p:nvPr/>
        </p:nvSpPr>
        <p:spPr>
          <a:xfrm>
            <a:off x="509159" y="2151897"/>
            <a:ext cx="9071259" cy="3229901"/>
          </a:xfrm>
          <a:prstGeom prst="rect">
            <a:avLst/>
          </a:prstGeom>
          <a:noFill/>
          <a:ln>
            <a:noFill/>
          </a:ln>
        </p:spPr>
        <p:txBody>
          <a:bodyPr spcFirstLastPara="1" wrap="square" lIns="42317" tIns="42317" rIns="42317" bIns="42317" anchor="ctr" anchorCtr="0">
            <a:noAutofit/>
          </a:bodyPr>
          <a:lstStyle>
            <a:lvl1pPr marL="243848" indent="-243848" algn="l" defTabSz="975390" rtl="0" eaLnBrk="1" latinLnBrk="0" hangingPunct="1">
              <a:lnSpc>
                <a:spcPct val="90000"/>
              </a:lnSpc>
              <a:spcBef>
                <a:spcPts val="1067"/>
              </a:spcBef>
              <a:buFont typeface="Arial" panose="020B0604020202020204" pitchFamily="34" charset="0"/>
              <a:buChar char="•"/>
              <a:defRPr sz="2987" kern="1200">
                <a:solidFill>
                  <a:schemeClr val="tx1"/>
                </a:solidFill>
                <a:latin typeface="+mn-lt"/>
                <a:ea typeface="+mn-ea"/>
                <a:cs typeface="+mn-cs"/>
              </a:defRPr>
            </a:lvl1pPr>
            <a:lvl2pPr marL="731543" indent="-243848" algn="l" defTabSz="975390" rtl="0" eaLnBrk="1" latinLnBrk="0" hangingPunct="1">
              <a:lnSpc>
                <a:spcPct val="90000"/>
              </a:lnSpc>
              <a:spcBef>
                <a:spcPts val="533"/>
              </a:spcBef>
              <a:buFont typeface="Arial" panose="020B0604020202020204" pitchFamily="34" charset="0"/>
              <a:buChar char="•"/>
              <a:defRPr sz="2560" kern="1200">
                <a:solidFill>
                  <a:schemeClr val="tx1"/>
                </a:solidFill>
                <a:latin typeface="+mn-lt"/>
                <a:ea typeface="+mn-ea"/>
                <a:cs typeface="+mn-cs"/>
              </a:defRPr>
            </a:lvl2pPr>
            <a:lvl3pPr marL="1219238" indent="-243848" algn="l" defTabSz="975390" rtl="0" eaLnBrk="1" latinLnBrk="0" hangingPunct="1">
              <a:lnSpc>
                <a:spcPct val="90000"/>
              </a:lnSpc>
              <a:spcBef>
                <a:spcPts val="533"/>
              </a:spcBef>
              <a:buFont typeface="Arial" panose="020B0604020202020204" pitchFamily="34" charset="0"/>
              <a:buChar char="•"/>
              <a:defRPr sz="2133" kern="1200">
                <a:solidFill>
                  <a:schemeClr val="tx1"/>
                </a:solidFill>
                <a:latin typeface="+mn-lt"/>
                <a:ea typeface="+mn-ea"/>
                <a:cs typeface="+mn-cs"/>
              </a:defRPr>
            </a:lvl3pPr>
            <a:lvl4pPr marL="1706933"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4pPr>
            <a:lvl5pPr marL="219462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5pPr>
            <a:lvl6pPr marL="268232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6pPr>
            <a:lvl7pPr marL="317001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7pPr>
            <a:lvl8pPr marL="365771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8pPr>
            <a:lvl9pPr marL="4145410"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9pPr>
          </a:lstStyle>
          <a:p>
            <a:pPr marL="25842" marR="0" lvl="0" indent="0" algn="l" defTabSz="812903" rtl="0" eaLnBrk="1" fontAlgn="auto" latinLnBrk="0" hangingPunct="1">
              <a:lnSpc>
                <a:spcPct val="150000"/>
              </a:lnSpc>
              <a:spcBef>
                <a:spcPts val="0"/>
              </a:spcBef>
              <a:spcAft>
                <a:spcPts val="0"/>
              </a:spcAft>
              <a:buClr>
                <a:srgbClr val="0485D1"/>
              </a:buClr>
              <a:buSzPts val="3255"/>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Operon model of gene expression</a:t>
            </a:r>
          </a:p>
          <a:p>
            <a:pPr marL="25842" marR="0" lvl="0" indent="0" algn="l" defTabSz="812903" rtl="0" eaLnBrk="1" fontAlgn="auto" latinLnBrk="0" hangingPunct="1">
              <a:lnSpc>
                <a:spcPct val="150000"/>
              </a:lnSpc>
              <a:spcBef>
                <a:spcPts val="0"/>
              </a:spcBef>
              <a:spcAft>
                <a:spcPts val="0"/>
              </a:spcAft>
              <a:buClr>
                <a:srgbClr val="0485D1"/>
              </a:buClr>
              <a:buSzPts val="3255"/>
              <a:buFont typeface="Arial" panose="020B0604020202020204" pitchFamily="34" charset="0"/>
              <a:buNone/>
              <a:tabLst/>
              <a:defRPr/>
            </a:pP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Protein synthesis in bacteria is controlled by a system called the operon model. For example, three enzymes are involved in uptake and utilization of the sugar lactose in E. coli. The genes for these enzymes and operator site are close together on the bacterial chromosome. The operator and promoter sites plus the structural genes are the operon.</a:t>
            </a:r>
          </a:p>
        </p:txBody>
      </p:sp>
    </p:spTree>
    <p:extLst>
      <p:ext uri="{BB962C8B-B14F-4D97-AF65-F5344CB8AC3E}">
        <p14:creationId xmlns:p14="http://schemas.microsoft.com/office/powerpoint/2010/main" val="16721992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52500"/>
            <a:ext cx="10160001" cy="5715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6200" tIns="38100" rIns="76200" bIns="3810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62072"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5260" y="1141388"/>
            <a:ext cx="9768840" cy="5318760"/>
          </a:xfrm>
          <a:prstGeom prst="rect">
            <a:avLst/>
          </a:prstGeom>
          <a:ln w="6350" cap="flat" cmpd="sng" algn="ctr">
            <a:noFill/>
            <a:prstDash val="solid"/>
          </a:ln>
          <a:effectLst>
            <a:softEdge rad="0"/>
          </a:effectLst>
        </p:spPr>
        <p:txBody>
          <a:bodyPr/>
          <a:lstStyle/>
          <a:p>
            <a:pPr marL="0" marR="0" lvl="0" indent="0" algn="l" defTabSz="762072"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6" name="Picture 5" descr="A logo of a university&#10;&#10;Description automatically generated">
            <a:extLst>
              <a:ext uri="{FF2B5EF4-FFF2-40B4-BE49-F238E27FC236}">
                <a16:creationId xmlns:a16="http://schemas.microsoft.com/office/drawing/2014/main" id="{2BE31AD7-DBE4-F5CB-46A6-8889CF0CF4A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36579" y="1141388"/>
            <a:ext cx="873125" cy="857250"/>
          </a:xfrm>
          <a:prstGeom prst="rect">
            <a:avLst/>
          </a:prstGeom>
        </p:spPr>
      </p:pic>
      <p:sp>
        <p:nvSpPr>
          <p:cNvPr id="4" name="Shape 79">
            <a:extLst>
              <a:ext uri="{FF2B5EF4-FFF2-40B4-BE49-F238E27FC236}">
                <a16:creationId xmlns:a16="http://schemas.microsoft.com/office/drawing/2014/main" id="{C529F613-A941-03E7-A414-331AA8D862CC}"/>
              </a:ext>
            </a:extLst>
          </p:cNvPr>
          <p:cNvSpPr txBox="1">
            <a:spLocks/>
          </p:cNvSpPr>
          <p:nvPr/>
        </p:nvSpPr>
        <p:spPr>
          <a:xfrm>
            <a:off x="405246" y="2009884"/>
            <a:ext cx="9341427" cy="3229901"/>
          </a:xfrm>
          <a:prstGeom prst="rect">
            <a:avLst/>
          </a:prstGeom>
          <a:noFill/>
          <a:ln>
            <a:noFill/>
          </a:ln>
        </p:spPr>
        <p:txBody>
          <a:bodyPr spcFirstLastPara="1" wrap="square" lIns="42317" tIns="42317" rIns="42317" bIns="42317" anchor="ctr" anchorCtr="0">
            <a:noAutofit/>
          </a:bodyPr>
          <a:lstStyle>
            <a:lvl1pPr marL="243848" indent="-243848" algn="l" defTabSz="975390" rtl="0" eaLnBrk="1" latinLnBrk="0" hangingPunct="1">
              <a:lnSpc>
                <a:spcPct val="90000"/>
              </a:lnSpc>
              <a:spcBef>
                <a:spcPts val="1067"/>
              </a:spcBef>
              <a:buFont typeface="Arial" panose="020B0604020202020204" pitchFamily="34" charset="0"/>
              <a:buChar char="•"/>
              <a:defRPr sz="2987" kern="1200">
                <a:solidFill>
                  <a:schemeClr val="tx1"/>
                </a:solidFill>
                <a:latin typeface="+mn-lt"/>
                <a:ea typeface="+mn-ea"/>
                <a:cs typeface="+mn-cs"/>
              </a:defRPr>
            </a:lvl1pPr>
            <a:lvl2pPr marL="731543" indent="-243848" algn="l" defTabSz="975390" rtl="0" eaLnBrk="1" latinLnBrk="0" hangingPunct="1">
              <a:lnSpc>
                <a:spcPct val="90000"/>
              </a:lnSpc>
              <a:spcBef>
                <a:spcPts val="533"/>
              </a:spcBef>
              <a:buFont typeface="Arial" panose="020B0604020202020204" pitchFamily="34" charset="0"/>
              <a:buChar char="•"/>
              <a:defRPr sz="2560" kern="1200">
                <a:solidFill>
                  <a:schemeClr val="tx1"/>
                </a:solidFill>
                <a:latin typeface="+mn-lt"/>
                <a:ea typeface="+mn-ea"/>
                <a:cs typeface="+mn-cs"/>
              </a:defRPr>
            </a:lvl2pPr>
            <a:lvl3pPr marL="1219238" indent="-243848" algn="l" defTabSz="975390" rtl="0" eaLnBrk="1" latinLnBrk="0" hangingPunct="1">
              <a:lnSpc>
                <a:spcPct val="90000"/>
              </a:lnSpc>
              <a:spcBef>
                <a:spcPts val="533"/>
              </a:spcBef>
              <a:buFont typeface="Arial" panose="020B0604020202020204" pitchFamily="34" charset="0"/>
              <a:buChar char="•"/>
              <a:defRPr sz="2133" kern="1200">
                <a:solidFill>
                  <a:schemeClr val="tx1"/>
                </a:solidFill>
                <a:latin typeface="+mn-lt"/>
                <a:ea typeface="+mn-ea"/>
                <a:cs typeface="+mn-cs"/>
              </a:defRPr>
            </a:lvl3pPr>
            <a:lvl4pPr marL="1706933"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4pPr>
            <a:lvl5pPr marL="219462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5pPr>
            <a:lvl6pPr marL="268232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6pPr>
            <a:lvl7pPr marL="317001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7pPr>
            <a:lvl8pPr marL="365771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8pPr>
            <a:lvl9pPr marL="4145410"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9pPr>
          </a:lstStyle>
          <a:p>
            <a:pPr marL="25842" marR="0" lvl="0" indent="0" algn="l" defTabSz="812903" rtl="0" eaLnBrk="1" fontAlgn="auto" latinLnBrk="0" hangingPunct="1">
              <a:lnSpc>
                <a:spcPct val="150000"/>
              </a:lnSpc>
              <a:spcBef>
                <a:spcPts val="0"/>
              </a:spcBef>
              <a:spcAft>
                <a:spcPts val="0"/>
              </a:spcAft>
              <a:buClr>
                <a:srgbClr val="0485D1"/>
              </a:buClr>
              <a:buSzPts val="3255"/>
              <a:buFont typeface="Arial" panose="020B0604020202020204" pitchFamily="34" charset="0"/>
              <a:buNone/>
              <a:tabLst/>
              <a:defRPr/>
            </a:pPr>
            <a:r>
              <a:rPr kumimoji="0" lang="en-US" sz="2800" b="1" i="1"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lac</a:t>
            </a: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 Operon </a:t>
            </a:r>
          </a:p>
          <a:p>
            <a:pPr marL="25842" marR="0" lvl="0" indent="0" algn="l" defTabSz="812903" rtl="0" eaLnBrk="1" fontAlgn="auto" latinLnBrk="0" hangingPunct="1">
              <a:lnSpc>
                <a:spcPct val="150000"/>
              </a:lnSpc>
              <a:spcBef>
                <a:spcPts val="0"/>
              </a:spcBef>
              <a:spcAft>
                <a:spcPts val="0"/>
              </a:spcAft>
              <a:buClr>
                <a:srgbClr val="0485D1"/>
              </a:buClr>
              <a:buSzPts val="3255"/>
              <a:buFont typeface="Arial" panose="020B0604020202020204" pitchFamily="34" charset="0"/>
              <a:buNone/>
              <a:tabLst/>
              <a:defRPr/>
            </a:pP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The metabolism of the sugar, lactose, requires at least two proteins in E. coli. The lactose permease, encoded by the </a:t>
            </a:r>
            <a:r>
              <a:rPr kumimoji="0" lang="en-US" sz="2800" i="0" u="none" strike="noStrike" kern="1200" cap="none" spc="0" normalizeH="0" baseline="0" noProof="0" dirty="0" err="1">
                <a:ln>
                  <a:noFill/>
                </a:ln>
                <a:solidFill>
                  <a:prstClr val="black"/>
                </a:solidFill>
                <a:effectLst/>
                <a:uLnTx/>
                <a:uFillTx/>
                <a:latin typeface="Arial" panose="020B0604020202020204" pitchFamily="34" charset="0"/>
                <a:ea typeface="Arial"/>
                <a:cs typeface="Arial" panose="020B0604020202020204" pitchFamily="34" charset="0"/>
                <a:sym typeface="Arial"/>
              </a:rPr>
              <a:t>lacY</a:t>
            </a: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 gene, transports lactose into the cell. The enzyme b-galactosidase, encoded by the lacZ gene, catalyzes the cleavage of lactose resulting in the monosaccharides, galactose and glucose in a process called catabolic. </a:t>
            </a:r>
          </a:p>
        </p:txBody>
      </p:sp>
    </p:spTree>
    <p:extLst>
      <p:ext uri="{BB962C8B-B14F-4D97-AF65-F5344CB8AC3E}">
        <p14:creationId xmlns:p14="http://schemas.microsoft.com/office/powerpoint/2010/main" val="8630606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a:extLst>
              <a:ext uri="{FF2B5EF4-FFF2-40B4-BE49-F238E27FC236}">
                <a16:creationId xmlns:a16="http://schemas.microsoft.com/office/drawing/2014/main" id="{EB738991-447D-9EBF-13C0-B8312D9729F0}"/>
              </a:ext>
            </a:extLst>
          </p:cNvPr>
          <p:cNvSpPr>
            <a:spLocks noGrp="1"/>
          </p:cNvSpPr>
          <p:nvPr>
            <p:ph type="sldNum" sz="quarter" idx="10"/>
          </p:nvPr>
        </p:nvSpPr>
        <p:spPr>
          <a:noFill/>
        </p:spPr>
        <p:txBody>
          <a:bodyPr/>
          <a:lstStyle>
            <a:lvl1pPr algn="r">
              <a:spcBef>
                <a:spcPts val="700"/>
              </a:spcBef>
              <a:buClr>
                <a:srgbClr val="0BD0D9"/>
              </a:buClr>
              <a:buSzPct val="93000"/>
              <a:buFont typeface="Wingdings 2" panose="05020102010507070707" pitchFamily="18" charset="2"/>
              <a:buChar char=""/>
              <a:defRPr sz="2400">
                <a:solidFill>
                  <a:schemeClr val="tx1"/>
                </a:solidFill>
                <a:latin typeface="Lucida Grande" charset="0"/>
                <a:cs typeface="ヒラギノ角ゴ ProN W3" charset="0"/>
                <a:sym typeface="Lucida Grande" charset="0"/>
              </a:defRPr>
            </a:lvl1pPr>
            <a:lvl2pPr marL="742950" indent="-285750" algn="r">
              <a:spcBef>
                <a:spcPts val="700"/>
              </a:spcBef>
              <a:buClr>
                <a:srgbClr val="0F6FC6"/>
              </a:buClr>
              <a:buSzPct val="85000"/>
              <a:buFont typeface="Wingdings 2" panose="05020102010507070707" pitchFamily="18" charset="2"/>
              <a:buChar char=""/>
              <a:defRPr sz="2200">
                <a:solidFill>
                  <a:schemeClr val="tx1"/>
                </a:solidFill>
                <a:latin typeface="Lucida Grande" charset="0"/>
                <a:cs typeface="ヒラギノ角ゴ ProN W3" charset="0"/>
                <a:sym typeface="Lucida Grande" charset="0"/>
              </a:defRPr>
            </a:lvl2pPr>
            <a:lvl3pPr marL="1143000" indent="-228600" algn="r">
              <a:spcBef>
                <a:spcPts val="500"/>
              </a:spcBef>
              <a:buClr>
                <a:srgbClr val="009DD9"/>
              </a:buClr>
              <a:buSzPct val="68000"/>
              <a:buFont typeface="Wingdings 2" panose="05020102010507070707" pitchFamily="18" charset="2"/>
              <a:buChar char=""/>
              <a:defRPr sz="1600">
                <a:solidFill>
                  <a:schemeClr val="tx1"/>
                </a:solidFill>
                <a:latin typeface="Lucida Grande" charset="0"/>
                <a:cs typeface="ヒラギノ角ゴ ProN W3" charset="0"/>
                <a:sym typeface="Lucida Grande" charset="0"/>
              </a:defRPr>
            </a:lvl3pPr>
            <a:lvl4pPr marL="1600200" indent="-228600" algn="r">
              <a:spcBef>
                <a:spcPts val="500"/>
              </a:spcBef>
              <a:buClr>
                <a:srgbClr val="0BD0D9"/>
              </a:buClr>
              <a:buSzPct val="62000"/>
              <a:buFont typeface="Wingdings 2" panose="05020102010507070707" pitchFamily="18" charset="2"/>
              <a:buChar char=""/>
              <a:defRPr sz="1600">
                <a:solidFill>
                  <a:schemeClr val="tx1"/>
                </a:solidFill>
                <a:latin typeface="Lucida Grande" charset="0"/>
                <a:cs typeface="ヒラギノ角ゴ ProN W3" charset="0"/>
                <a:sym typeface="Lucida Grande" charset="0"/>
              </a:defRPr>
            </a:lvl4pPr>
            <a:lvl5pPr marL="2057400" indent="-228600" algn="r">
              <a:spcBef>
                <a:spcPts val="500"/>
              </a:spcBef>
              <a:buClr>
                <a:srgbClr val="10CF9B"/>
              </a:buClr>
              <a:buSzPct val="62000"/>
              <a:buFont typeface="Wingdings 2" panose="05020102010507070707" pitchFamily="18" charset="2"/>
              <a:buChar char=""/>
              <a:defRPr sz="1600">
                <a:solidFill>
                  <a:schemeClr val="tx1"/>
                </a:solidFill>
                <a:latin typeface="Lucida Grande" charset="0"/>
                <a:cs typeface="ヒラギノ角ゴ ProN W3" charset="0"/>
                <a:sym typeface="Lucida Grande" charset="0"/>
              </a:defRPr>
            </a:lvl5pPr>
            <a:lvl6pPr marL="2514600" indent="-228600" algn="r" eaLnBrk="0" fontAlgn="base" hangingPunct="0">
              <a:spcBef>
                <a:spcPts val="500"/>
              </a:spcBef>
              <a:spcAft>
                <a:spcPct val="0"/>
              </a:spcAft>
              <a:buClr>
                <a:srgbClr val="10CF9B"/>
              </a:buClr>
              <a:buSzPct val="62000"/>
              <a:buFont typeface="Wingdings 2" panose="05020102010507070707" pitchFamily="18" charset="2"/>
              <a:buChar char=""/>
              <a:defRPr sz="1600">
                <a:solidFill>
                  <a:schemeClr val="tx1"/>
                </a:solidFill>
                <a:latin typeface="Lucida Grande" charset="0"/>
                <a:cs typeface="ヒラギノ角ゴ ProN W3" charset="0"/>
                <a:sym typeface="Lucida Grande" charset="0"/>
              </a:defRPr>
            </a:lvl6pPr>
            <a:lvl7pPr marL="2971800" indent="-228600" algn="r" eaLnBrk="0" fontAlgn="base" hangingPunct="0">
              <a:spcBef>
                <a:spcPts val="500"/>
              </a:spcBef>
              <a:spcAft>
                <a:spcPct val="0"/>
              </a:spcAft>
              <a:buClr>
                <a:srgbClr val="10CF9B"/>
              </a:buClr>
              <a:buSzPct val="62000"/>
              <a:buFont typeface="Wingdings 2" panose="05020102010507070707" pitchFamily="18" charset="2"/>
              <a:buChar char=""/>
              <a:defRPr sz="1600">
                <a:solidFill>
                  <a:schemeClr val="tx1"/>
                </a:solidFill>
                <a:latin typeface="Lucida Grande" charset="0"/>
                <a:cs typeface="ヒラギノ角ゴ ProN W3" charset="0"/>
                <a:sym typeface="Lucida Grande" charset="0"/>
              </a:defRPr>
            </a:lvl7pPr>
            <a:lvl8pPr marL="3429000" indent="-228600" algn="r" eaLnBrk="0" fontAlgn="base" hangingPunct="0">
              <a:spcBef>
                <a:spcPts val="500"/>
              </a:spcBef>
              <a:spcAft>
                <a:spcPct val="0"/>
              </a:spcAft>
              <a:buClr>
                <a:srgbClr val="10CF9B"/>
              </a:buClr>
              <a:buSzPct val="62000"/>
              <a:buFont typeface="Wingdings 2" panose="05020102010507070707" pitchFamily="18" charset="2"/>
              <a:buChar char=""/>
              <a:defRPr sz="1600">
                <a:solidFill>
                  <a:schemeClr val="tx1"/>
                </a:solidFill>
                <a:latin typeface="Lucida Grande" charset="0"/>
                <a:cs typeface="ヒラギノ角ゴ ProN W3" charset="0"/>
                <a:sym typeface="Lucida Grande" charset="0"/>
              </a:defRPr>
            </a:lvl8pPr>
            <a:lvl9pPr marL="3886200" indent="-228600" algn="r" eaLnBrk="0" fontAlgn="base" hangingPunct="0">
              <a:spcBef>
                <a:spcPts val="500"/>
              </a:spcBef>
              <a:spcAft>
                <a:spcPct val="0"/>
              </a:spcAft>
              <a:buClr>
                <a:srgbClr val="10CF9B"/>
              </a:buClr>
              <a:buSzPct val="62000"/>
              <a:buFont typeface="Wingdings 2" panose="05020102010507070707" pitchFamily="18" charset="2"/>
              <a:buChar char=""/>
              <a:defRPr sz="1600">
                <a:solidFill>
                  <a:schemeClr val="tx1"/>
                </a:solidFill>
                <a:latin typeface="Lucida Grande" charset="0"/>
                <a:cs typeface="ヒラギノ角ゴ ProN W3" charset="0"/>
                <a:sym typeface="Lucida Grande" charset="0"/>
              </a:defRPr>
            </a:lvl9pPr>
          </a:lstStyle>
          <a:p>
            <a:pPr marL="0" marR="0" lvl="0" indent="0" algn="ctr" defTabSz="584200" eaLnBrk="1" fontAlgn="auto" latinLnBrk="0" hangingPunct="1">
              <a:lnSpc>
                <a:spcPct val="100000"/>
              </a:lnSpc>
              <a:spcBef>
                <a:spcPct val="0"/>
              </a:spcBef>
              <a:spcAft>
                <a:spcPts val="0"/>
              </a:spcAft>
              <a:buClrTx/>
              <a:buSzTx/>
              <a:buFontTx/>
              <a:buNone/>
              <a:tabLst/>
              <a:defRPr/>
            </a:pPr>
            <a:fld id="{7F5B9884-919F-4DAE-8B7F-DBCD6EFB698B}" type="slidenum">
              <a:rPr kumimoji="0" lang="en-US" altLang="en-US" sz="900" b="0" i="0" u="none" strike="noStrike" kern="0" cap="none" spc="0" normalizeH="0" baseline="0" noProof="0">
                <a:ln>
                  <a:noFill/>
                </a:ln>
                <a:solidFill>
                  <a:srgbClr val="045C75"/>
                </a:solidFill>
                <a:effectLst/>
                <a:uLnTx/>
                <a:uFill>
                  <a:solidFill>
                    <a:srgbClr val="006F88"/>
                  </a:solidFill>
                </a:uFill>
                <a:latin typeface="Tahoma" panose="020B0604030504040204" pitchFamily="34" charset="0"/>
                <a:ea typeface="Tahoma"/>
                <a:cs typeface="Tahoma" panose="020B0604030504040204" pitchFamily="34" charset="0"/>
                <a:sym typeface="Tahoma" panose="020B0604030504040204" pitchFamily="34" charset="0"/>
              </a:rPr>
              <a:pPr marL="0" marR="0" lvl="0" indent="0" algn="ctr" defTabSz="584200" eaLnBrk="1" fontAlgn="auto" latinLnBrk="0" hangingPunct="1">
                <a:lnSpc>
                  <a:spcPct val="100000"/>
                </a:lnSpc>
                <a:spcBef>
                  <a:spcPct val="0"/>
                </a:spcBef>
                <a:spcAft>
                  <a:spcPts val="0"/>
                </a:spcAft>
                <a:buClrTx/>
                <a:buSzTx/>
                <a:buFontTx/>
                <a:buNone/>
                <a:tabLst/>
                <a:defRPr/>
              </a:pPr>
              <a:t>12</a:t>
            </a:fld>
            <a:endParaRPr kumimoji="0" lang="en-US" altLang="en-US" sz="900" b="0" i="0" u="none" strike="noStrike" kern="0" cap="none" spc="0" normalizeH="0" baseline="0" noProof="0">
              <a:ln>
                <a:noFill/>
              </a:ln>
              <a:solidFill>
                <a:srgbClr val="045C75"/>
              </a:solidFill>
              <a:effectLst/>
              <a:uLnTx/>
              <a:uFill>
                <a:solidFill>
                  <a:srgbClr val="006F88"/>
                </a:solidFill>
              </a:uFill>
              <a:latin typeface="Tahoma" panose="020B0604030504040204" pitchFamily="34" charset="0"/>
              <a:ea typeface="Tahoma"/>
              <a:cs typeface="Tahoma" panose="020B0604030504040204" pitchFamily="34" charset="0"/>
              <a:sym typeface="Tahoma" panose="020B0604030504040204" pitchFamily="34" charset="0"/>
            </a:endParaRPr>
          </a:p>
        </p:txBody>
      </p:sp>
      <p:sp>
        <p:nvSpPr>
          <p:cNvPr id="23560" name="Rectangle 6">
            <a:extLst>
              <a:ext uri="{FF2B5EF4-FFF2-40B4-BE49-F238E27FC236}">
                <a16:creationId xmlns:a16="http://schemas.microsoft.com/office/drawing/2014/main" id="{703538B6-750D-203A-F262-7AB73A838FBA}"/>
              </a:ext>
            </a:extLst>
          </p:cNvPr>
          <p:cNvSpPr>
            <a:spLocks/>
          </p:cNvSpPr>
          <p:nvPr/>
        </p:nvSpPr>
        <p:spPr bwMode="auto">
          <a:xfrm>
            <a:off x="733108" y="265793"/>
            <a:ext cx="427990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lstStyle>
            <a:lvl1pPr algn="r">
              <a:spcBef>
                <a:spcPts val="700"/>
              </a:spcBef>
              <a:buClr>
                <a:srgbClr val="0BD0D9"/>
              </a:buClr>
              <a:buSzPct val="93000"/>
              <a:buFont typeface="Wingdings 2" panose="05020102010507070707" pitchFamily="18" charset="2"/>
              <a:buChar char=""/>
              <a:defRPr sz="2400">
                <a:solidFill>
                  <a:schemeClr val="tx1"/>
                </a:solidFill>
                <a:latin typeface="Lucida Grande" charset="0"/>
                <a:cs typeface="ヒラギノ角ゴ ProN W3" charset="0"/>
                <a:sym typeface="Lucida Grande" charset="0"/>
              </a:defRPr>
            </a:lvl1pPr>
            <a:lvl2pPr marL="742950" indent="-285750" algn="r">
              <a:spcBef>
                <a:spcPts val="700"/>
              </a:spcBef>
              <a:buClr>
                <a:srgbClr val="0F6FC6"/>
              </a:buClr>
              <a:buSzPct val="85000"/>
              <a:buFont typeface="Wingdings 2" panose="05020102010507070707" pitchFamily="18" charset="2"/>
              <a:buChar char=""/>
              <a:defRPr sz="2200">
                <a:solidFill>
                  <a:schemeClr val="tx1"/>
                </a:solidFill>
                <a:latin typeface="Lucida Grande" charset="0"/>
                <a:cs typeface="ヒラギノ角ゴ ProN W3" charset="0"/>
                <a:sym typeface="Lucida Grande" charset="0"/>
              </a:defRPr>
            </a:lvl2pPr>
            <a:lvl3pPr marL="1143000" indent="-228600" algn="r">
              <a:spcBef>
                <a:spcPts val="500"/>
              </a:spcBef>
              <a:buClr>
                <a:srgbClr val="009DD9"/>
              </a:buClr>
              <a:buSzPct val="68000"/>
              <a:buFont typeface="Wingdings 2" panose="05020102010507070707" pitchFamily="18" charset="2"/>
              <a:buChar char=""/>
              <a:defRPr sz="1600">
                <a:solidFill>
                  <a:schemeClr val="tx1"/>
                </a:solidFill>
                <a:latin typeface="Lucida Grande" charset="0"/>
                <a:cs typeface="ヒラギノ角ゴ ProN W3" charset="0"/>
                <a:sym typeface="Lucida Grande" charset="0"/>
              </a:defRPr>
            </a:lvl3pPr>
            <a:lvl4pPr marL="1600200" indent="-228600" algn="r">
              <a:spcBef>
                <a:spcPts val="500"/>
              </a:spcBef>
              <a:buClr>
                <a:srgbClr val="0BD0D9"/>
              </a:buClr>
              <a:buSzPct val="62000"/>
              <a:buFont typeface="Wingdings 2" panose="05020102010507070707" pitchFamily="18" charset="2"/>
              <a:buChar char=""/>
              <a:defRPr sz="1600">
                <a:solidFill>
                  <a:schemeClr val="tx1"/>
                </a:solidFill>
                <a:latin typeface="Lucida Grande" charset="0"/>
                <a:cs typeface="ヒラギノ角ゴ ProN W3" charset="0"/>
                <a:sym typeface="Lucida Grande" charset="0"/>
              </a:defRPr>
            </a:lvl4pPr>
            <a:lvl5pPr marL="2057400" indent="-228600" algn="r">
              <a:spcBef>
                <a:spcPts val="500"/>
              </a:spcBef>
              <a:buClr>
                <a:srgbClr val="10CF9B"/>
              </a:buClr>
              <a:buSzPct val="62000"/>
              <a:buFont typeface="Wingdings 2" panose="05020102010507070707" pitchFamily="18" charset="2"/>
              <a:buChar char=""/>
              <a:defRPr sz="1600">
                <a:solidFill>
                  <a:schemeClr val="tx1"/>
                </a:solidFill>
                <a:latin typeface="Lucida Grande" charset="0"/>
                <a:cs typeface="ヒラギノ角ゴ ProN W3" charset="0"/>
                <a:sym typeface="Lucida Grande" charset="0"/>
              </a:defRPr>
            </a:lvl5pPr>
            <a:lvl6pPr marL="2514600" indent="-228600" algn="r" eaLnBrk="0" fontAlgn="base" hangingPunct="0">
              <a:spcBef>
                <a:spcPts val="500"/>
              </a:spcBef>
              <a:spcAft>
                <a:spcPct val="0"/>
              </a:spcAft>
              <a:buClr>
                <a:srgbClr val="10CF9B"/>
              </a:buClr>
              <a:buSzPct val="62000"/>
              <a:buFont typeface="Wingdings 2" panose="05020102010507070707" pitchFamily="18" charset="2"/>
              <a:buChar char=""/>
              <a:defRPr sz="1600">
                <a:solidFill>
                  <a:schemeClr val="tx1"/>
                </a:solidFill>
                <a:latin typeface="Lucida Grande" charset="0"/>
                <a:cs typeface="ヒラギノ角ゴ ProN W3" charset="0"/>
                <a:sym typeface="Lucida Grande" charset="0"/>
              </a:defRPr>
            </a:lvl6pPr>
            <a:lvl7pPr marL="2971800" indent="-228600" algn="r" eaLnBrk="0" fontAlgn="base" hangingPunct="0">
              <a:spcBef>
                <a:spcPts val="500"/>
              </a:spcBef>
              <a:spcAft>
                <a:spcPct val="0"/>
              </a:spcAft>
              <a:buClr>
                <a:srgbClr val="10CF9B"/>
              </a:buClr>
              <a:buSzPct val="62000"/>
              <a:buFont typeface="Wingdings 2" panose="05020102010507070707" pitchFamily="18" charset="2"/>
              <a:buChar char=""/>
              <a:defRPr sz="1600">
                <a:solidFill>
                  <a:schemeClr val="tx1"/>
                </a:solidFill>
                <a:latin typeface="Lucida Grande" charset="0"/>
                <a:cs typeface="ヒラギノ角ゴ ProN W3" charset="0"/>
                <a:sym typeface="Lucida Grande" charset="0"/>
              </a:defRPr>
            </a:lvl7pPr>
            <a:lvl8pPr marL="3429000" indent="-228600" algn="r" eaLnBrk="0" fontAlgn="base" hangingPunct="0">
              <a:spcBef>
                <a:spcPts val="500"/>
              </a:spcBef>
              <a:spcAft>
                <a:spcPct val="0"/>
              </a:spcAft>
              <a:buClr>
                <a:srgbClr val="10CF9B"/>
              </a:buClr>
              <a:buSzPct val="62000"/>
              <a:buFont typeface="Wingdings 2" panose="05020102010507070707" pitchFamily="18" charset="2"/>
              <a:buChar char=""/>
              <a:defRPr sz="1600">
                <a:solidFill>
                  <a:schemeClr val="tx1"/>
                </a:solidFill>
                <a:latin typeface="Lucida Grande" charset="0"/>
                <a:cs typeface="ヒラギノ角ゴ ProN W3" charset="0"/>
                <a:sym typeface="Lucida Grande" charset="0"/>
              </a:defRPr>
            </a:lvl8pPr>
            <a:lvl9pPr marL="3886200" indent="-228600" algn="r" eaLnBrk="0" fontAlgn="base" hangingPunct="0">
              <a:spcBef>
                <a:spcPts val="500"/>
              </a:spcBef>
              <a:spcAft>
                <a:spcPct val="0"/>
              </a:spcAft>
              <a:buClr>
                <a:srgbClr val="10CF9B"/>
              </a:buClr>
              <a:buSzPct val="62000"/>
              <a:buFont typeface="Wingdings 2" panose="05020102010507070707" pitchFamily="18" charset="2"/>
              <a:buChar char=""/>
              <a:defRPr sz="1600">
                <a:solidFill>
                  <a:schemeClr val="tx1"/>
                </a:solidFill>
                <a:latin typeface="Lucida Grande" charset="0"/>
                <a:cs typeface="ヒラギノ角ゴ ProN W3" charset="0"/>
                <a:sym typeface="Lucida Grande" charset="0"/>
              </a:defRPr>
            </a:lvl9pPr>
          </a:lstStyle>
          <a:p>
            <a:pPr marL="40639" marR="40639" lvl="0" indent="0" algn="l" defTabSz="914400" eaLnBrk="1" fontAlgn="auto" latinLnBrk="0" hangingPunct="1">
              <a:lnSpc>
                <a:spcPct val="100000"/>
              </a:lnSpc>
              <a:spcBef>
                <a:spcPct val="0"/>
              </a:spcBef>
              <a:spcAft>
                <a:spcPts val="0"/>
              </a:spcAft>
              <a:buClrTx/>
              <a:buSzTx/>
              <a:buFontTx/>
              <a:buNone/>
              <a:tabLst/>
              <a:defRPr/>
            </a:pPr>
            <a:r>
              <a:rPr kumimoji="0" lang="en-US" altLang="en-US" sz="4000" b="1" i="0" u="none" strike="noStrike" kern="0" cap="none" spc="0" normalizeH="0" baseline="0" noProof="0" dirty="0">
                <a:ln>
                  <a:noFill/>
                </a:ln>
                <a:solidFill>
                  <a:srgbClr val="000000"/>
                </a:solidFill>
                <a:effectLst/>
                <a:uLnTx/>
                <a:uFill>
                  <a:solidFill/>
                </a:uFill>
                <a:latin typeface="Arial" panose="020B0604020202020204" pitchFamily="34" charset="0"/>
                <a:ea typeface="Tahoma"/>
                <a:cs typeface="Arial" panose="020B0604020202020204" pitchFamily="34" charset="0"/>
                <a:sym typeface="Arial Italic" panose="020B0604020202090204" pitchFamily="34" charset="0"/>
              </a:rPr>
              <a:t>lac</a:t>
            </a:r>
            <a:r>
              <a:rPr kumimoji="0" lang="en-US" altLang="en-US" sz="4000" b="1" i="0" u="none" strike="noStrike" kern="0" cap="none" spc="0" normalizeH="0" baseline="0" noProof="0" dirty="0">
                <a:ln>
                  <a:noFill/>
                </a:ln>
                <a:solidFill>
                  <a:srgbClr val="000000"/>
                </a:solidFill>
                <a:effectLst/>
                <a:uLnTx/>
                <a:uFill>
                  <a:solidFill/>
                </a:uFill>
                <a:latin typeface="Arial" panose="020B0604020202020204" pitchFamily="34" charset="0"/>
                <a:ea typeface="Tahoma"/>
                <a:cs typeface="Arial" panose="020B0604020202020204" pitchFamily="34" charset="0"/>
                <a:sym typeface="Arial" panose="020B0604020202020204" pitchFamily="34" charset="0"/>
              </a:rPr>
              <a:t> Operon</a:t>
            </a:r>
          </a:p>
        </p:txBody>
      </p:sp>
      <p:pic>
        <p:nvPicPr>
          <p:cNvPr id="23561" name="Picture 7">
            <a:extLst>
              <a:ext uri="{FF2B5EF4-FFF2-40B4-BE49-F238E27FC236}">
                <a16:creationId xmlns:a16="http://schemas.microsoft.com/office/drawing/2014/main" id="{BA67A2AC-F285-C932-3B84-F4C8148D6946}"/>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126" y="1724025"/>
            <a:ext cx="9085126" cy="4497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3"/>
          <p:cNvSpPr>
            <a:spLocks noGrp="1"/>
          </p:cNvSpPr>
          <p:nvPr>
            <p:ph type="sldNum" sz="quarter" idx="10"/>
          </p:nvPr>
        </p:nvSpPr>
        <p:spPr>
          <a:noFill/>
        </p:spPr>
        <p:txBody>
          <a:bodyPr/>
          <a:lstStyle>
            <a:lvl1pPr algn="r">
              <a:spcBef>
                <a:spcPts val="700"/>
              </a:spcBef>
              <a:buClr>
                <a:srgbClr val="0BD0D9"/>
              </a:buClr>
              <a:buSzPct val="93000"/>
              <a:buFont typeface="Wingdings 2" panose="05020102010507070707" pitchFamily="18" charset="2"/>
              <a:buChar char=""/>
              <a:defRPr sz="2400">
                <a:solidFill>
                  <a:schemeClr val="tx1"/>
                </a:solidFill>
                <a:latin typeface="Lucida Grande" charset="0"/>
                <a:ea typeface="ヒラギノ角ゴ ProN W3" charset="0"/>
                <a:cs typeface="ヒラギノ角ゴ ProN W3" charset="0"/>
                <a:sym typeface="Lucida Grande" charset="0"/>
              </a:defRPr>
            </a:lvl1pPr>
            <a:lvl2pPr marL="742950" indent="-285750" algn="r">
              <a:spcBef>
                <a:spcPts val="700"/>
              </a:spcBef>
              <a:buClr>
                <a:srgbClr val="0F6FC6"/>
              </a:buClr>
              <a:buSzPct val="85000"/>
              <a:buFont typeface="Wingdings 2" panose="05020102010507070707" pitchFamily="18" charset="2"/>
              <a:buChar char=""/>
              <a:defRPr sz="2200">
                <a:solidFill>
                  <a:schemeClr val="tx1"/>
                </a:solidFill>
                <a:latin typeface="Lucida Grande" charset="0"/>
                <a:ea typeface="ヒラギノ角ゴ ProN W3" charset="0"/>
                <a:cs typeface="ヒラギノ角ゴ ProN W3" charset="0"/>
                <a:sym typeface="Lucida Grande" charset="0"/>
              </a:defRPr>
            </a:lvl2pPr>
            <a:lvl3pPr marL="1143000" indent="-228600" algn="r">
              <a:spcBef>
                <a:spcPts val="500"/>
              </a:spcBef>
              <a:buClr>
                <a:srgbClr val="009DD9"/>
              </a:buClr>
              <a:buSzPct val="68000"/>
              <a:buFont typeface="Wingdings 2" panose="05020102010507070707" pitchFamily="18" charset="2"/>
              <a:buChar char=""/>
              <a:defRPr sz="1600">
                <a:solidFill>
                  <a:schemeClr val="tx1"/>
                </a:solidFill>
                <a:latin typeface="Lucida Grande" charset="0"/>
                <a:ea typeface="ヒラギノ角ゴ ProN W3" charset="0"/>
                <a:cs typeface="ヒラギノ角ゴ ProN W3" charset="0"/>
                <a:sym typeface="Lucida Grande" charset="0"/>
              </a:defRPr>
            </a:lvl3pPr>
            <a:lvl4pPr marL="1600200" indent="-228600" algn="r">
              <a:spcBef>
                <a:spcPts val="500"/>
              </a:spcBef>
              <a:buClr>
                <a:srgbClr val="0BD0D9"/>
              </a:buClr>
              <a:buSzPct val="62000"/>
              <a:buFont typeface="Wingdings 2" panose="05020102010507070707" pitchFamily="18" charset="2"/>
              <a:buChar char=""/>
              <a:defRPr sz="1600">
                <a:solidFill>
                  <a:schemeClr val="tx1"/>
                </a:solidFill>
                <a:latin typeface="Lucida Grande" charset="0"/>
                <a:ea typeface="ヒラギノ角ゴ ProN W3" charset="0"/>
                <a:cs typeface="ヒラギノ角ゴ ProN W3" charset="0"/>
                <a:sym typeface="Lucida Grande" charset="0"/>
              </a:defRPr>
            </a:lvl4pPr>
            <a:lvl5pPr marL="2057400" indent="-228600" algn="r">
              <a:spcBef>
                <a:spcPts val="500"/>
              </a:spcBef>
              <a:buClr>
                <a:srgbClr val="10CF9B"/>
              </a:buClr>
              <a:buSzPct val="62000"/>
              <a:buFont typeface="Wingdings 2" panose="05020102010507070707" pitchFamily="18" charset="2"/>
              <a:buChar char=""/>
              <a:defRPr sz="1600">
                <a:solidFill>
                  <a:schemeClr val="tx1"/>
                </a:solidFill>
                <a:latin typeface="Lucida Grande" charset="0"/>
                <a:ea typeface="ヒラギノ角ゴ ProN W3" charset="0"/>
                <a:cs typeface="ヒラギノ角ゴ ProN W3" charset="0"/>
                <a:sym typeface="Lucida Grande" charset="0"/>
              </a:defRPr>
            </a:lvl5pPr>
            <a:lvl6pPr marL="2514600" indent="-228600" algn="r" eaLnBrk="0" fontAlgn="base" hangingPunct="0">
              <a:spcBef>
                <a:spcPts val="500"/>
              </a:spcBef>
              <a:spcAft>
                <a:spcPct val="0"/>
              </a:spcAft>
              <a:buClr>
                <a:srgbClr val="10CF9B"/>
              </a:buClr>
              <a:buSzPct val="62000"/>
              <a:buFont typeface="Wingdings 2" panose="05020102010507070707" pitchFamily="18" charset="2"/>
              <a:buChar char=""/>
              <a:defRPr sz="1600">
                <a:solidFill>
                  <a:schemeClr val="tx1"/>
                </a:solidFill>
                <a:latin typeface="Lucida Grande" charset="0"/>
                <a:ea typeface="ヒラギノ角ゴ ProN W3" charset="0"/>
                <a:cs typeface="ヒラギノ角ゴ ProN W3" charset="0"/>
                <a:sym typeface="Lucida Grande" charset="0"/>
              </a:defRPr>
            </a:lvl6pPr>
            <a:lvl7pPr marL="2971800" indent="-228600" algn="r" eaLnBrk="0" fontAlgn="base" hangingPunct="0">
              <a:spcBef>
                <a:spcPts val="500"/>
              </a:spcBef>
              <a:spcAft>
                <a:spcPct val="0"/>
              </a:spcAft>
              <a:buClr>
                <a:srgbClr val="10CF9B"/>
              </a:buClr>
              <a:buSzPct val="62000"/>
              <a:buFont typeface="Wingdings 2" panose="05020102010507070707" pitchFamily="18" charset="2"/>
              <a:buChar char=""/>
              <a:defRPr sz="1600">
                <a:solidFill>
                  <a:schemeClr val="tx1"/>
                </a:solidFill>
                <a:latin typeface="Lucida Grande" charset="0"/>
                <a:ea typeface="ヒラギノ角ゴ ProN W3" charset="0"/>
                <a:cs typeface="ヒラギノ角ゴ ProN W3" charset="0"/>
                <a:sym typeface="Lucida Grande" charset="0"/>
              </a:defRPr>
            </a:lvl7pPr>
            <a:lvl8pPr marL="3429000" indent="-228600" algn="r" eaLnBrk="0" fontAlgn="base" hangingPunct="0">
              <a:spcBef>
                <a:spcPts val="500"/>
              </a:spcBef>
              <a:spcAft>
                <a:spcPct val="0"/>
              </a:spcAft>
              <a:buClr>
                <a:srgbClr val="10CF9B"/>
              </a:buClr>
              <a:buSzPct val="62000"/>
              <a:buFont typeface="Wingdings 2" panose="05020102010507070707" pitchFamily="18" charset="2"/>
              <a:buChar char=""/>
              <a:defRPr sz="1600">
                <a:solidFill>
                  <a:schemeClr val="tx1"/>
                </a:solidFill>
                <a:latin typeface="Lucida Grande" charset="0"/>
                <a:ea typeface="ヒラギノ角ゴ ProN W3" charset="0"/>
                <a:cs typeface="ヒラギノ角ゴ ProN W3" charset="0"/>
                <a:sym typeface="Lucida Grande" charset="0"/>
              </a:defRPr>
            </a:lvl8pPr>
            <a:lvl9pPr marL="3886200" indent="-228600" algn="r" eaLnBrk="0" fontAlgn="base" hangingPunct="0">
              <a:spcBef>
                <a:spcPts val="500"/>
              </a:spcBef>
              <a:spcAft>
                <a:spcPct val="0"/>
              </a:spcAft>
              <a:buClr>
                <a:srgbClr val="10CF9B"/>
              </a:buClr>
              <a:buSzPct val="62000"/>
              <a:buFont typeface="Wingdings 2" panose="05020102010507070707" pitchFamily="18" charset="2"/>
              <a:buChar char=""/>
              <a:defRPr sz="1600">
                <a:solidFill>
                  <a:schemeClr val="tx1"/>
                </a:solidFill>
                <a:latin typeface="Lucida Grande" charset="0"/>
                <a:ea typeface="ヒラギノ角ゴ ProN W3" charset="0"/>
                <a:cs typeface="ヒラギノ角ゴ ProN W3" charset="0"/>
                <a:sym typeface="Lucida Grande" charset="0"/>
              </a:defRPr>
            </a:lvl9pPr>
          </a:lstStyle>
          <a:p>
            <a:pPr marL="0" marR="0" lvl="0" indent="0" algn="ctr" defTabSz="584200" eaLnBrk="1" fontAlgn="auto" latinLnBrk="0" hangingPunct="1">
              <a:lnSpc>
                <a:spcPct val="100000"/>
              </a:lnSpc>
              <a:spcBef>
                <a:spcPct val="0"/>
              </a:spcBef>
              <a:spcAft>
                <a:spcPts val="0"/>
              </a:spcAft>
              <a:buClrTx/>
              <a:buSzTx/>
              <a:buFontTx/>
              <a:buNone/>
              <a:tabLst/>
              <a:defRPr/>
            </a:pPr>
            <a:fld id="{B7F2B6F5-949F-4AEF-B28B-46663FAA212C}" type="slidenum">
              <a:rPr kumimoji="0" lang="en-US" sz="900" b="0" i="0" u="none" strike="noStrike" kern="0" cap="none" spc="0" normalizeH="0" baseline="0" noProof="0" smtClean="0">
                <a:ln>
                  <a:noFill/>
                </a:ln>
                <a:solidFill>
                  <a:srgbClr val="045C75"/>
                </a:solidFill>
                <a:effectLst/>
                <a:uLnTx/>
                <a:uFill>
                  <a:solidFill>
                    <a:srgbClr val="006F88"/>
                  </a:solidFill>
                </a:uFill>
                <a:latin typeface="Tahoma" panose="020B0604030504040204" pitchFamily="34" charset="0"/>
                <a:cs typeface="Tahoma" panose="020B0604030504040204" pitchFamily="34" charset="0"/>
                <a:sym typeface="Tahoma" panose="020B0604030504040204" pitchFamily="34" charset="0"/>
              </a:rPr>
              <a:pPr marL="0" marR="0" lvl="0" indent="0" algn="ctr" defTabSz="584200" eaLnBrk="1" fontAlgn="auto" latinLnBrk="0" hangingPunct="1">
                <a:lnSpc>
                  <a:spcPct val="100000"/>
                </a:lnSpc>
                <a:spcBef>
                  <a:spcPct val="0"/>
                </a:spcBef>
                <a:spcAft>
                  <a:spcPts val="0"/>
                </a:spcAft>
                <a:buClrTx/>
                <a:buSzTx/>
                <a:buFontTx/>
                <a:buNone/>
                <a:tabLst/>
                <a:defRPr/>
              </a:pPr>
              <a:t>13</a:t>
            </a:fld>
            <a:endParaRPr kumimoji="0" lang="en-US" sz="900" b="0" i="0" u="none" strike="noStrike" kern="0" cap="none" spc="0" normalizeH="0" baseline="0" noProof="0">
              <a:ln>
                <a:noFill/>
              </a:ln>
              <a:solidFill>
                <a:srgbClr val="045C75"/>
              </a:solidFill>
              <a:effectLst/>
              <a:uLnTx/>
              <a:uFill>
                <a:solidFill>
                  <a:srgbClr val="006F88"/>
                </a:solidFill>
              </a:uFill>
              <a:latin typeface="Tahoma" panose="020B0604030504040204" pitchFamily="34" charset="0"/>
              <a:cs typeface="Tahoma" panose="020B0604030504040204" pitchFamily="34" charset="0"/>
              <a:sym typeface="Tahoma" panose="020B0604030504040204" pitchFamily="34" charset="0"/>
            </a:endParaRPr>
          </a:p>
        </p:txBody>
      </p:sp>
      <p:sp>
        <p:nvSpPr>
          <p:cNvPr id="26632" name="Rectangle 6"/>
          <p:cNvSpPr>
            <a:spLocks noGrp="1" noChangeArrowheads="1"/>
          </p:cNvSpPr>
          <p:nvPr>
            <p:ph type="body" idx="1"/>
          </p:nvPr>
        </p:nvSpPr>
        <p:spPr>
          <a:xfrm>
            <a:off x="281303" y="246703"/>
            <a:ext cx="8895352" cy="4032250"/>
          </a:xfrm>
        </p:spPr>
        <p:txBody>
          <a:bodyPr lIns="0" tIns="0" rIns="0" bIns="0"/>
          <a:lstStyle/>
          <a:p>
            <a:pPr marL="50800" indent="0" algn="just">
              <a:lnSpc>
                <a:spcPct val="150000"/>
              </a:lnSpc>
              <a:spcBef>
                <a:spcPct val="0"/>
              </a:spcBef>
              <a:buNone/>
            </a:pPr>
            <a:r>
              <a:rPr lang="en-US" sz="3200" b="1" dirty="0">
                <a:solidFill>
                  <a:schemeClr val="tx1"/>
                </a:solidFill>
                <a:latin typeface="Arial" panose="020B0604020202020204" pitchFamily="34" charset="0"/>
                <a:cs typeface="Arial" panose="020B0604020202020204" pitchFamily="34" charset="0"/>
                <a:sym typeface="Arial" panose="020B0604020202020204" pitchFamily="34" charset="0"/>
              </a:rPr>
              <a:t>When lactose is present</a:t>
            </a:r>
          </a:p>
          <a:p>
            <a:pPr marL="50800" indent="0" algn="just" eaLnBrk="1" hangingPunct="1">
              <a:lnSpc>
                <a:spcPct val="150000"/>
              </a:lnSpc>
              <a:spcBef>
                <a:spcPct val="0"/>
              </a:spcBef>
              <a:buFont typeface="Wingdings 2" panose="05020102010507070707" pitchFamily="18" charset="2"/>
              <a:buNone/>
            </a:pPr>
            <a:r>
              <a:rPr lang="en-US" sz="3000" dirty="0">
                <a:latin typeface="Arial" panose="020B0604020202020204" pitchFamily="34" charset="0"/>
                <a:cs typeface="Arial" panose="020B0604020202020204" pitchFamily="34" charset="0"/>
                <a:sym typeface="Arial" panose="020B0604020202020204" pitchFamily="34" charset="0"/>
              </a:rPr>
              <a:t>When lactose is present inside the cell, it is converted to allolactose and binds to the </a:t>
            </a:r>
            <a:r>
              <a:rPr lang="en-US" sz="3000" dirty="0" err="1">
                <a:latin typeface="Arial" panose="020B0604020202020204" pitchFamily="34" charset="0"/>
                <a:cs typeface="Arial" panose="020B0604020202020204" pitchFamily="34" charset="0"/>
                <a:sym typeface="Arial" panose="020B0604020202020204" pitchFamily="34" charset="0"/>
              </a:rPr>
              <a:t>LacI</a:t>
            </a:r>
            <a:r>
              <a:rPr lang="en-US" sz="3000" dirty="0">
                <a:latin typeface="Arial" panose="020B0604020202020204" pitchFamily="34" charset="0"/>
                <a:cs typeface="Arial" panose="020B0604020202020204" pitchFamily="34" charset="0"/>
                <a:sym typeface="Arial" panose="020B0604020202020204" pitchFamily="34" charset="0"/>
              </a:rPr>
              <a:t>, repressor protein. This will prevent its interaction with the </a:t>
            </a:r>
            <a:r>
              <a:rPr lang="en-US" sz="3000" dirty="0">
                <a:latin typeface="Arial Italic" panose="020B0604020202090204" pitchFamily="34" charset="0"/>
                <a:cs typeface="Arial Italic" panose="020B0604020202090204" pitchFamily="34" charset="0"/>
                <a:sym typeface="Arial Italic" panose="020B0604020202090204" pitchFamily="34" charset="0"/>
              </a:rPr>
              <a:t>lac O</a:t>
            </a:r>
            <a:r>
              <a:rPr lang="en-US" sz="3000" dirty="0">
                <a:latin typeface="Arial" panose="020B0604020202020204" pitchFamily="34" charset="0"/>
                <a:cs typeface="Arial" panose="020B0604020202020204" pitchFamily="34" charset="0"/>
                <a:sym typeface="Arial" panose="020B0604020202020204" pitchFamily="34" charset="0"/>
              </a:rPr>
              <a:t> operator site. The operator then induces the structural genes (</a:t>
            </a:r>
            <a:r>
              <a:rPr lang="en-US" sz="3000" dirty="0">
                <a:latin typeface="Arial Italic" panose="020B0604020202090204" pitchFamily="34" charset="0"/>
                <a:cs typeface="Arial Italic" panose="020B0604020202090204" pitchFamily="34" charset="0"/>
                <a:sym typeface="Arial Italic" panose="020B0604020202090204" pitchFamily="34" charset="0"/>
              </a:rPr>
              <a:t>lacZ</a:t>
            </a:r>
            <a:r>
              <a:rPr lang="en-US" sz="3000" dirty="0">
                <a:latin typeface="Arial" panose="020B0604020202020204" pitchFamily="34" charset="0"/>
                <a:cs typeface="Arial" panose="020B0604020202020204" pitchFamily="34" charset="0"/>
                <a:sym typeface="Arial" panose="020B0604020202020204" pitchFamily="34" charset="0"/>
              </a:rPr>
              <a:t>, </a:t>
            </a:r>
            <a:r>
              <a:rPr lang="en-US" sz="3000" dirty="0" err="1">
                <a:latin typeface="Arial Italic" panose="020B0604020202090204" pitchFamily="34" charset="0"/>
                <a:cs typeface="Arial Italic" panose="020B0604020202090204" pitchFamily="34" charset="0"/>
                <a:sym typeface="Arial Italic" panose="020B0604020202090204" pitchFamily="34" charset="0"/>
              </a:rPr>
              <a:t>lacY</a:t>
            </a:r>
            <a:r>
              <a:rPr lang="en-US" sz="3000" dirty="0">
                <a:latin typeface="Arial" panose="020B0604020202020204" pitchFamily="34" charset="0"/>
                <a:cs typeface="Arial" panose="020B0604020202020204" pitchFamily="34" charset="0"/>
                <a:sym typeface="Arial" panose="020B0604020202020204" pitchFamily="34" charset="0"/>
              </a:rPr>
              <a:t>, and </a:t>
            </a:r>
            <a:r>
              <a:rPr lang="en-US" sz="3000" dirty="0" err="1">
                <a:latin typeface="Arial Italic" panose="020B0604020202090204" pitchFamily="34" charset="0"/>
                <a:cs typeface="Arial Italic" panose="020B0604020202090204" pitchFamily="34" charset="0"/>
                <a:sym typeface="Arial Italic" panose="020B0604020202090204" pitchFamily="34" charset="0"/>
              </a:rPr>
              <a:t>lacA</a:t>
            </a:r>
            <a:r>
              <a:rPr lang="en-US" sz="3000" dirty="0">
                <a:latin typeface="Arial" panose="020B0604020202020204" pitchFamily="34" charset="0"/>
                <a:cs typeface="Arial" panose="020B0604020202020204" pitchFamily="34" charset="0"/>
                <a:sym typeface="Arial" panose="020B0604020202020204" pitchFamily="34" charset="0"/>
              </a:rPr>
              <a:t>) to produce enzymes to utilize lactose. </a:t>
            </a:r>
            <a:endParaRPr lang="en-US" sz="3000" dirty="0">
              <a:latin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3146760893"/>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52500"/>
            <a:ext cx="10160001" cy="5715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6200" tIns="38100" rIns="76200" bIns="3810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62072"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5260" y="1141388"/>
            <a:ext cx="9768840" cy="5318760"/>
          </a:xfrm>
          <a:prstGeom prst="rect">
            <a:avLst/>
          </a:prstGeom>
          <a:ln w="6350" cap="flat" cmpd="sng" algn="ctr">
            <a:noFill/>
            <a:prstDash val="solid"/>
          </a:ln>
          <a:effectLst>
            <a:softEdge rad="0"/>
          </a:effectLst>
        </p:spPr>
        <p:txBody>
          <a:bodyPr/>
          <a:lstStyle/>
          <a:p>
            <a:pPr marL="0" marR="0" lvl="0" indent="0" algn="l" defTabSz="762072"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36579" y="1141388"/>
            <a:ext cx="873125" cy="85725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474390" y="2112406"/>
            <a:ext cx="9236645" cy="2725917"/>
          </a:xfrm>
          <a:prstGeom prst="rect">
            <a:avLst/>
          </a:prstGeom>
          <a:noFill/>
          <a:ln>
            <a:noFill/>
          </a:ln>
        </p:spPr>
        <p:txBody>
          <a:bodyPr spcFirstLastPara="1" wrap="square" lIns="33073" tIns="33073" rIns="33073" bIns="33073" anchor="ctr" anchorCtr="0">
            <a:noAutofit/>
          </a:bodyPr>
          <a:lstStyle/>
          <a:p>
            <a:pPr marL="0" marR="0" lvl="0" indent="0" algn="ctr" defTabSz="762072" rtl="0" eaLnBrk="1" fontAlgn="auto" latinLnBrk="0" hangingPunct="1">
              <a:lnSpc>
                <a:spcPct val="150000"/>
              </a:lnSpc>
              <a:spcBef>
                <a:spcPts val="195"/>
              </a:spcBef>
              <a:spcAft>
                <a:spcPts val="195"/>
              </a:spcAft>
              <a:buClrTx/>
              <a:buSzTx/>
              <a:buFontTx/>
              <a:buNone/>
              <a:tabLst/>
              <a:defRPr/>
            </a:pPr>
            <a:r>
              <a:rPr kumimoji="0" lang="en-US" sz="2344" b="1"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Next Lecture</a:t>
            </a:r>
          </a:p>
          <a:p>
            <a:pPr marL="0" marR="0" lvl="0" indent="0" algn="ctr" defTabSz="762072" rtl="0" eaLnBrk="1" fontAlgn="auto" latinLnBrk="0" hangingPunct="1">
              <a:lnSpc>
                <a:spcPct val="150000"/>
              </a:lnSpc>
              <a:spcBef>
                <a:spcPts val="195"/>
              </a:spcBef>
              <a:spcAft>
                <a:spcPts val="195"/>
              </a:spcAft>
              <a:buClrTx/>
              <a:buSzTx/>
              <a:buFontTx/>
              <a:buNone/>
              <a:tabLst/>
              <a:defRPr/>
            </a:pPr>
            <a:r>
              <a:rPr lang="en-US" sz="2344" b="1" dirty="0">
                <a:solidFill>
                  <a:prstClr val="black"/>
                </a:solidFill>
                <a:latin typeface="Arial" panose="020B0604020202020204" pitchFamily="34" charset="0"/>
                <a:ea typeface="Arial"/>
                <a:cs typeface="Arial" panose="020B0604020202020204" pitchFamily="34" charset="0"/>
                <a:sym typeface="Arial"/>
              </a:rPr>
              <a:t>Molecular Typing </a:t>
            </a:r>
            <a:r>
              <a:rPr lang="en-US" sz="2344" b="1">
                <a:solidFill>
                  <a:prstClr val="black"/>
                </a:solidFill>
                <a:latin typeface="Arial" panose="020B0604020202020204" pitchFamily="34" charset="0"/>
                <a:ea typeface="Arial"/>
                <a:cs typeface="Arial" panose="020B0604020202020204" pitchFamily="34" charset="0"/>
                <a:sym typeface="Arial"/>
              </a:rPr>
              <a:t>of Bacteria</a:t>
            </a:r>
            <a:endParaRPr kumimoji="0" lang="en-US" sz="2344" b="1" i="0" u="none" strike="noStrike" kern="1200" cap="none" spc="0" normalizeH="0" baseline="0" noProof="0">
              <a:ln>
                <a:noFill/>
              </a:ln>
              <a:solidFill>
                <a:prstClr val="black"/>
              </a:solidFill>
              <a:effectLst/>
              <a:uLnTx/>
              <a:uFillTx/>
              <a:latin typeface="Arial" panose="020B0604020202020204" pitchFamily="34" charset="0"/>
              <a:ea typeface="Arial"/>
              <a:cs typeface="Arial" panose="020B0604020202020204" pitchFamily="34" charset="0"/>
              <a:sym typeface="Arial"/>
            </a:endParaRPr>
          </a:p>
          <a:p>
            <a:pPr marL="0" marR="0" lvl="0" indent="0" algn="ctr" defTabSz="762072" rtl="0" eaLnBrk="1" fontAlgn="auto" latinLnBrk="0" hangingPunct="1">
              <a:lnSpc>
                <a:spcPct val="150000"/>
              </a:lnSpc>
              <a:spcBef>
                <a:spcPts val="195"/>
              </a:spcBef>
              <a:spcAft>
                <a:spcPts val="195"/>
              </a:spcAft>
              <a:buClrTx/>
              <a:buSzTx/>
              <a:buFontTx/>
              <a:buNone/>
              <a:tabLst/>
              <a:defRPr/>
            </a:pPr>
            <a:endParaRPr kumimoji="0" lang="en-US" sz="2344" b="1"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endParaRPr>
          </a:p>
        </p:txBody>
      </p:sp>
    </p:spTree>
    <p:extLst>
      <p:ext uri="{BB962C8B-B14F-4D97-AF65-F5344CB8AC3E}">
        <p14:creationId xmlns:p14="http://schemas.microsoft.com/office/powerpoint/2010/main" val="3417762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52500"/>
            <a:ext cx="10160001" cy="5715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6200" tIns="38100" rIns="76200" bIns="3810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62072"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5260" y="1141388"/>
            <a:ext cx="9768840" cy="5318760"/>
          </a:xfrm>
          <a:prstGeom prst="rect">
            <a:avLst/>
          </a:prstGeom>
          <a:ln w="6350" cap="flat" cmpd="sng" algn="ctr">
            <a:noFill/>
            <a:prstDash val="solid"/>
          </a:ln>
          <a:effectLst>
            <a:softEdge rad="0"/>
          </a:effectLst>
        </p:spPr>
        <p:txBody>
          <a:bodyPr/>
          <a:lstStyle/>
          <a:p>
            <a:pPr marL="0" marR="0" lvl="0" indent="0" algn="l" defTabSz="762072"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36579" y="1141388"/>
            <a:ext cx="873125" cy="85725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474390" y="2112406"/>
            <a:ext cx="9236645" cy="2725917"/>
          </a:xfrm>
          <a:prstGeom prst="rect">
            <a:avLst/>
          </a:prstGeom>
          <a:noFill/>
          <a:ln>
            <a:noFill/>
          </a:ln>
        </p:spPr>
        <p:txBody>
          <a:bodyPr spcFirstLastPara="1" wrap="square" lIns="33073" tIns="33073" rIns="33073" bIns="33073" anchor="ctr" anchorCtr="0">
            <a:noAutofit/>
          </a:bodyPr>
          <a:lstStyle/>
          <a:p>
            <a:pPr marL="0" marR="0" lvl="0" indent="0" algn="ctr" defTabSz="762072" rtl="0" eaLnBrk="1" fontAlgn="auto" latinLnBrk="0" hangingPunct="1">
              <a:lnSpc>
                <a:spcPct val="150000"/>
              </a:lnSpc>
              <a:spcBef>
                <a:spcPts val="195"/>
              </a:spcBef>
              <a:spcAft>
                <a:spcPts val="195"/>
              </a:spcAft>
              <a:buClrTx/>
              <a:buSzTx/>
              <a:buFontTx/>
              <a:buNone/>
              <a:tabLst/>
              <a:defRPr/>
            </a:pPr>
            <a:r>
              <a:rPr kumimoji="0" lang="en-US" sz="2344" b="1"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Questions and comments?</a:t>
            </a:r>
          </a:p>
        </p:txBody>
      </p:sp>
    </p:spTree>
    <p:extLst>
      <p:ext uri="{BB962C8B-B14F-4D97-AF65-F5344CB8AC3E}">
        <p14:creationId xmlns:p14="http://schemas.microsoft.com/office/powerpoint/2010/main" val="3944697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52500"/>
            <a:ext cx="10160001" cy="5715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6200" tIns="38100" rIns="76200" bIns="3810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62072"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5260" y="1141388"/>
            <a:ext cx="9768840" cy="5318760"/>
          </a:xfrm>
          <a:prstGeom prst="rect">
            <a:avLst/>
          </a:prstGeom>
          <a:ln w="6350" cap="flat" cmpd="sng" algn="ctr">
            <a:noFill/>
            <a:prstDash val="solid"/>
          </a:ln>
          <a:effectLst>
            <a:softEdge rad="0"/>
          </a:effectLst>
        </p:spPr>
        <p:txBody>
          <a:bodyPr/>
          <a:lstStyle/>
          <a:p>
            <a:pPr marL="0" marR="0" lvl="0" indent="0" algn="l" defTabSz="762072"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6" name="Picture 5" descr="A logo of a university&#10;&#10;Description automatically generated">
            <a:extLst>
              <a:ext uri="{FF2B5EF4-FFF2-40B4-BE49-F238E27FC236}">
                <a16:creationId xmlns:a16="http://schemas.microsoft.com/office/drawing/2014/main" id="{2BE31AD7-DBE4-F5CB-46A6-8889CF0CF4A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36579" y="1141388"/>
            <a:ext cx="873125" cy="857250"/>
          </a:xfrm>
          <a:prstGeom prst="rect">
            <a:avLst/>
          </a:prstGeom>
        </p:spPr>
      </p:pic>
      <p:sp>
        <p:nvSpPr>
          <p:cNvPr id="4" name="Shape 79">
            <a:extLst>
              <a:ext uri="{FF2B5EF4-FFF2-40B4-BE49-F238E27FC236}">
                <a16:creationId xmlns:a16="http://schemas.microsoft.com/office/drawing/2014/main" id="{C529F613-A941-03E7-A414-331AA8D862CC}"/>
              </a:ext>
            </a:extLst>
          </p:cNvPr>
          <p:cNvSpPr txBox="1">
            <a:spLocks/>
          </p:cNvSpPr>
          <p:nvPr/>
        </p:nvSpPr>
        <p:spPr>
          <a:xfrm>
            <a:off x="509159" y="2079158"/>
            <a:ext cx="8859977" cy="3229901"/>
          </a:xfrm>
          <a:prstGeom prst="rect">
            <a:avLst/>
          </a:prstGeom>
          <a:noFill/>
          <a:ln>
            <a:noFill/>
          </a:ln>
        </p:spPr>
        <p:txBody>
          <a:bodyPr spcFirstLastPara="1" wrap="square" lIns="42317" tIns="42317" rIns="42317" bIns="42317" anchor="ctr" anchorCtr="0">
            <a:noAutofit/>
          </a:bodyPr>
          <a:lstStyle>
            <a:lvl1pPr marL="243848" indent="-243848" algn="l" defTabSz="975390" rtl="0" eaLnBrk="1" latinLnBrk="0" hangingPunct="1">
              <a:lnSpc>
                <a:spcPct val="90000"/>
              </a:lnSpc>
              <a:spcBef>
                <a:spcPts val="1067"/>
              </a:spcBef>
              <a:buFont typeface="Arial" panose="020B0604020202020204" pitchFamily="34" charset="0"/>
              <a:buChar char="•"/>
              <a:defRPr sz="2987" kern="1200">
                <a:solidFill>
                  <a:schemeClr val="tx1"/>
                </a:solidFill>
                <a:latin typeface="+mn-lt"/>
                <a:ea typeface="+mn-ea"/>
                <a:cs typeface="+mn-cs"/>
              </a:defRPr>
            </a:lvl1pPr>
            <a:lvl2pPr marL="731543" indent="-243848" algn="l" defTabSz="975390" rtl="0" eaLnBrk="1" latinLnBrk="0" hangingPunct="1">
              <a:lnSpc>
                <a:spcPct val="90000"/>
              </a:lnSpc>
              <a:spcBef>
                <a:spcPts val="533"/>
              </a:spcBef>
              <a:buFont typeface="Arial" panose="020B0604020202020204" pitchFamily="34" charset="0"/>
              <a:buChar char="•"/>
              <a:defRPr sz="2560" kern="1200">
                <a:solidFill>
                  <a:schemeClr val="tx1"/>
                </a:solidFill>
                <a:latin typeface="+mn-lt"/>
                <a:ea typeface="+mn-ea"/>
                <a:cs typeface="+mn-cs"/>
              </a:defRPr>
            </a:lvl2pPr>
            <a:lvl3pPr marL="1219238" indent="-243848" algn="l" defTabSz="975390" rtl="0" eaLnBrk="1" latinLnBrk="0" hangingPunct="1">
              <a:lnSpc>
                <a:spcPct val="90000"/>
              </a:lnSpc>
              <a:spcBef>
                <a:spcPts val="533"/>
              </a:spcBef>
              <a:buFont typeface="Arial" panose="020B0604020202020204" pitchFamily="34" charset="0"/>
              <a:buChar char="•"/>
              <a:defRPr sz="2133" kern="1200">
                <a:solidFill>
                  <a:schemeClr val="tx1"/>
                </a:solidFill>
                <a:latin typeface="+mn-lt"/>
                <a:ea typeface="+mn-ea"/>
                <a:cs typeface="+mn-cs"/>
              </a:defRPr>
            </a:lvl3pPr>
            <a:lvl4pPr marL="1706933"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4pPr>
            <a:lvl5pPr marL="219462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5pPr>
            <a:lvl6pPr marL="268232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6pPr>
            <a:lvl7pPr marL="317001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7pPr>
            <a:lvl8pPr marL="365771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8pPr>
            <a:lvl9pPr marL="4145410"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9pPr>
          </a:lstStyle>
          <a:p>
            <a:pPr marL="25842" marR="0" lvl="0" indent="0" algn="l" defTabSz="812903" rtl="0" eaLnBrk="1" fontAlgn="auto" latinLnBrk="0" hangingPunct="1">
              <a:lnSpc>
                <a:spcPct val="150000"/>
              </a:lnSpc>
              <a:spcBef>
                <a:spcPts val="0"/>
              </a:spcBef>
              <a:spcAft>
                <a:spcPts val="0"/>
              </a:spcAft>
              <a:buClr>
                <a:srgbClr val="0485D1"/>
              </a:buClr>
              <a:buSzPts val="3255"/>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Regulation of gene expression</a:t>
            </a:r>
          </a:p>
          <a:p>
            <a:pPr marL="25842" marR="0" lvl="0" indent="0" algn="l" defTabSz="812903" rtl="0" eaLnBrk="1" fontAlgn="auto" latinLnBrk="0" hangingPunct="1">
              <a:lnSpc>
                <a:spcPct val="150000"/>
              </a:lnSpc>
              <a:spcBef>
                <a:spcPts val="0"/>
              </a:spcBef>
              <a:spcAft>
                <a:spcPts val="0"/>
              </a:spcAft>
              <a:buClr>
                <a:srgbClr val="0485D1"/>
              </a:buClr>
              <a:buSzPts val="3255"/>
              <a:buFont typeface="Arial" panose="020B0604020202020204" pitchFamily="34" charset="0"/>
              <a:buNone/>
              <a:tabLst/>
              <a:defRPr/>
            </a:pP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The process by which the expression of genes is turned on and off at different times and under different conditions is called the regulation of gene expression.</a:t>
            </a:r>
          </a:p>
        </p:txBody>
      </p:sp>
    </p:spTree>
    <p:extLst>
      <p:ext uri="{BB962C8B-B14F-4D97-AF65-F5344CB8AC3E}">
        <p14:creationId xmlns:p14="http://schemas.microsoft.com/office/powerpoint/2010/main" val="2108017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52500"/>
            <a:ext cx="10160001" cy="5715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6200" tIns="38100" rIns="76200" bIns="3810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62072"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5260" y="1141388"/>
            <a:ext cx="9768840" cy="5318760"/>
          </a:xfrm>
          <a:prstGeom prst="rect">
            <a:avLst/>
          </a:prstGeom>
          <a:ln w="6350" cap="flat" cmpd="sng" algn="ctr">
            <a:noFill/>
            <a:prstDash val="solid"/>
          </a:ln>
          <a:effectLst>
            <a:softEdge rad="0"/>
          </a:effectLst>
        </p:spPr>
        <p:txBody>
          <a:bodyPr/>
          <a:lstStyle/>
          <a:p>
            <a:pPr marL="0" marR="0" lvl="0" indent="0" algn="l" defTabSz="762072"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6" name="Picture 5" descr="A logo of a university&#10;&#10;Description automatically generated">
            <a:extLst>
              <a:ext uri="{FF2B5EF4-FFF2-40B4-BE49-F238E27FC236}">
                <a16:creationId xmlns:a16="http://schemas.microsoft.com/office/drawing/2014/main" id="{2BE31AD7-DBE4-F5CB-46A6-8889CF0CF4A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36579" y="1141388"/>
            <a:ext cx="873125" cy="857250"/>
          </a:xfrm>
          <a:prstGeom prst="rect">
            <a:avLst/>
          </a:prstGeom>
        </p:spPr>
      </p:pic>
      <p:sp>
        <p:nvSpPr>
          <p:cNvPr id="4" name="Shape 79">
            <a:extLst>
              <a:ext uri="{FF2B5EF4-FFF2-40B4-BE49-F238E27FC236}">
                <a16:creationId xmlns:a16="http://schemas.microsoft.com/office/drawing/2014/main" id="{C529F613-A941-03E7-A414-331AA8D862CC}"/>
              </a:ext>
            </a:extLst>
          </p:cNvPr>
          <p:cNvSpPr txBox="1">
            <a:spLocks/>
          </p:cNvSpPr>
          <p:nvPr/>
        </p:nvSpPr>
        <p:spPr>
          <a:xfrm>
            <a:off x="509159" y="1601174"/>
            <a:ext cx="9012377" cy="3229901"/>
          </a:xfrm>
          <a:prstGeom prst="rect">
            <a:avLst/>
          </a:prstGeom>
          <a:noFill/>
          <a:ln>
            <a:noFill/>
          </a:ln>
        </p:spPr>
        <p:txBody>
          <a:bodyPr spcFirstLastPara="1" wrap="square" lIns="42317" tIns="42317" rIns="42317" bIns="42317" anchor="ctr" anchorCtr="0">
            <a:noAutofit/>
          </a:bodyPr>
          <a:lstStyle>
            <a:lvl1pPr marL="243848" indent="-243848" algn="l" defTabSz="975390" rtl="0" eaLnBrk="1" latinLnBrk="0" hangingPunct="1">
              <a:lnSpc>
                <a:spcPct val="90000"/>
              </a:lnSpc>
              <a:spcBef>
                <a:spcPts val="1067"/>
              </a:spcBef>
              <a:buFont typeface="Arial" panose="020B0604020202020204" pitchFamily="34" charset="0"/>
              <a:buChar char="•"/>
              <a:defRPr sz="2987" kern="1200">
                <a:solidFill>
                  <a:schemeClr val="tx1"/>
                </a:solidFill>
                <a:latin typeface="+mn-lt"/>
                <a:ea typeface="+mn-ea"/>
                <a:cs typeface="+mn-cs"/>
              </a:defRPr>
            </a:lvl1pPr>
            <a:lvl2pPr marL="731543" indent="-243848" algn="l" defTabSz="975390" rtl="0" eaLnBrk="1" latinLnBrk="0" hangingPunct="1">
              <a:lnSpc>
                <a:spcPct val="90000"/>
              </a:lnSpc>
              <a:spcBef>
                <a:spcPts val="533"/>
              </a:spcBef>
              <a:buFont typeface="Arial" panose="020B0604020202020204" pitchFamily="34" charset="0"/>
              <a:buChar char="•"/>
              <a:defRPr sz="2560" kern="1200">
                <a:solidFill>
                  <a:schemeClr val="tx1"/>
                </a:solidFill>
                <a:latin typeface="+mn-lt"/>
                <a:ea typeface="+mn-ea"/>
                <a:cs typeface="+mn-cs"/>
              </a:defRPr>
            </a:lvl2pPr>
            <a:lvl3pPr marL="1219238" indent="-243848" algn="l" defTabSz="975390" rtl="0" eaLnBrk="1" latinLnBrk="0" hangingPunct="1">
              <a:lnSpc>
                <a:spcPct val="90000"/>
              </a:lnSpc>
              <a:spcBef>
                <a:spcPts val="533"/>
              </a:spcBef>
              <a:buFont typeface="Arial" panose="020B0604020202020204" pitchFamily="34" charset="0"/>
              <a:buChar char="•"/>
              <a:defRPr sz="2133" kern="1200">
                <a:solidFill>
                  <a:schemeClr val="tx1"/>
                </a:solidFill>
                <a:latin typeface="+mn-lt"/>
                <a:ea typeface="+mn-ea"/>
                <a:cs typeface="+mn-cs"/>
              </a:defRPr>
            </a:lvl3pPr>
            <a:lvl4pPr marL="1706933"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4pPr>
            <a:lvl5pPr marL="219462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5pPr>
            <a:lvl6pPr marL="268232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6pPr>
            <a:lvl7pPr marL="317001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7pPr>
            <a:lvl8pPr marL="365771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8pPr>
            <a:lvl9pPr marL="4145410"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9pPr>
          </a:lstStyle>
          <a:p>
            <a:pPr marL="25842" marR="0" lvl="0" indent="0" algn="l" defTabSz="812903" rtl="0" eaLnBrk="1" fontAlgn="auto" latinLnBrk="0" hangingPunct="1">
              <a:lnSpc>
                <a:spcPct val="150000"/>
              </a:lnSpc>
              <a:spcBef>
                <a:spcPts val="0"/>
              </a:spcBef>
              <a:spcAft>
                <a:spcPts val="0"/>
              </a:spcAft>
              <a:buClr>
                <a:srgbClr val="0485D1"/>
              </a:buClr>
              <a:buSzPts val="3255"/>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Repression and Activation</a:t>
            </a:r>
          </a:p>
          <a:p>
            <a:pPr marL="25842" marR="0" lvl="0" indent="0" algn="l" defTabSz="812903" rtl="0" eaLnBrk="1" fontAlgn="auto" latinLnBrk="0" hangingPunct="1">
              <a:lnSpc>
                <a:spcPct val="150000"/>
              </a:lnSpc>
              <a:spcBef>
                <a:spcPts val="0"/>
              </a:spcBef>
              <a:spcAft>
                <a:spcPts val="0"/>
              </a:spcAft>
              <a:buClr>
                <a:srgbClr val="0485D1"/>
              </a:buClr>
              <a:buSzPts val="3255"/>
              <a:buFont typeface="Arial" panose="020B0604020202020204" pitchFamily="34" charset="0"/>
              <a:buNone/>
              <a:tabLst/>
              <a:defRPr/>
            </a:pP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Regulatory proteins can bind to their control region and prevent transcription, This is known as repression. Regulatory proteins can promote RNA polymerase binding to the promoter. This effect is known as activation. </a:t>
            </a:r>
          </a:p>
        </p:txBody>
      </p:sp>
    </p:spTree>
    <p:extLst>
      <p:ext uri="{BB962C8B-B14F-4D97-AF65-F5344CB8AC3E}">
        <p14:creationId xmlns:p14="http://schemas.microsoft.com/office/powerpoint/2010/main" val="4110607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52500"/>
            <a:ext cx="10160001" cy="5715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6200" tIns="38100" rIns="76200" bIns="3810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62072"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5260" y="1141388"/>
            <a:ext cx="9768840" cy="5318760"/>
          </a:xfrm>
          <a:prstGeom prst="rect">
            <a:avLst/>
          </a:prstGeom>
          <a:ln w="6350" cap="flat" cmpd="sng" algn="ctr">
            <a:noFill/>
            <a:prstDash val="solid"/>
          </a:ln>
          <a:effectLst>
            <a:softEdge rad="0"/>
          </a:effectLst>
        </p:spPr>
        <p:txBody>
          <a:bodyPr/>
          <a:lstStyle/>
          <a:p>
            <a:pPr marL="0" marR="0" lvl="0" indent="0" algn="l" defTabSz="762072"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6" name="Picture 5" descr="A logo of a university&#10;&#10;Description automatically generated">
            <a:extLst>
              <a:ext uri="{FF2B5EF4-FFF2-40B4-BE49-F238E27FC236}">
                <a16:creationId xmlns:a16="http://schemas.microsoft.com/office/drawing/2014/main" id="{2BE31AD7-DBE4-F5CB-46A6-8889CF0CF4A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36579" y="1141388"/>
            <a:ext cx="873125" cy="857250"/>
          </a:xfrm>
          <a:prstGeom prst="rect">
            <a:avLst/>
          </a:prstGeom>
        </p:spPr>
      </p:pic>
      <p:sp>
        <p:nvSpPr>
          <p:cNvPr id="4" name="Shape 79">
            <a:extLst>
              <a:ext uri="{FF2B5EF4-FFF2-40B4-BE49-F238E27FC236}">
                <a16:creationId xmlns:a16="http://schemas.microsoft.com/office/drawing/2014/main" id="{C529F613-A941-03E7-A414-331AA8D862CC}"/>
              </a:ext>
            </a:extLst>
          </p:cNvPr>
          <p:cNvSpPr txBox="1">
            <a:spLocks/>
          </p:cNvSpPr>
          <p:nvPr/>
        </p:nvSpPr>
        <p:spPr>
          <a:xfrm>
            <a:off x="509159" y="2009884"/>
            <a:ext cx="9234050" cy="3229901"/>
          </a:xfrm>
          <a:prstGeom prst="rect">
            <a:avLst/>
          </a:prstGeom>
          <a:noFill/>
          <a:ln>
            <a:noFill/>
          </a:ln>
        </p:spPr>
        <p:txBody>
          <a:bodyPr spcFirstLastPara="1" wrap="square" lIns="42317" tIns="42317" rIns="42317" bIns="42317" anchor="ctr" anchorCtr="0">
            <a:noAutofit/>
          </a:bodyPr>
          <a:lstStyle>
            <a:lvl1pPr marL="243848" indent="-243848" algn="l" defTabSz="975390" rtl="0" eaLnBrk="1" latinLnBrk="0" hangingPunct="1">
              <a:lnSpc>
                <a:spcPct val="90000"/>
              </a:lnSpc>
              <a:spcBef>
                <a:spcPts val="1067"/>
              </a:spcBef>
              <a:buFont typeface="Arial" panose="020B0604020202020204" pitchFamily="34" charset="0"/>
              <a:buChar char="•"/>
              <a:defRPr sz="2987" kern="1200">
                <a:solidFill>
                  <a:schemeClr val="tx1"/>
                </a:solidFill>
                <a:latin typeface="+mn-lt"/>
                <a:ea typeface="+mn-ea"/>
                <a:cs typeface="+mn-cs"/>
              </a:defRPr>
            </a:lvl1pPr>
            <a:lvl2pPr marL="731543" indent="-243848" algn="l" defTabSz="975390" rtl="0" eaLnBrk="1" latinLnBrk="0" hangingPunct="1">
              <a:lnSpc>
                <a:spcPct val="90000"/>
              </a:lnSpc>
              <a:spcBef>
                <a:spcPts val="533"/>
              </a:spcBef>
              <a:buFont typeface="Arial" panose="020B0604020202020204" pitchFamily="34" charset="0"/>
              <a:buChar char="•"/>
              <a:defRPr sz="2560" kern="1200">
                <a:solidFill>
                  <a:schemeClr val="tx1"/>
                </a:solidFill>
                <a:latin typeface="+mn-lt"/>
                <a:ea typeface="+mn-ea"/>
                <a:cs typeface="+mn-cs"/>
              </a:defRPr>
            </a:lvl2pPr>
            <a:lvl3pPr marL="1219238" indent="-243848" algn="l" defTabSz="975390" rtl="0" eaLnBrk="1" latinLnBrk="0" hangingPunct="1">
              <a:lnSpc>
                <a:spcPct val="90000"/>
              </a:lnSpc>
              <a:spcBef>
                <a:spcPts val="533"/>
              </a:spcBef>
              <a:buFont typeface="Arial" panose="020B0604020202020204" pitchFamily="34" charset="0"/>
              <a:buChar char="•"/>
              <a:defRPr sz="2133" kern="1200">
                <a:solidFill>
                  <a:schemeClr val="tx1"/>
                </a:solidFill>
                <a:latin typeface="+mn-lt"/>
                <a:ea typeface="+mn-ea"/>
                <a:cs typeface="+mn-cs"/>
              </a:defRPr>
            </a:lvl3pPr>
            <a:lvl4pPr marL="1706933"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4pPr>
            <a:lvl5pPr marL="219462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5pPr>
            <a:lvl6pPr marL="268232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6pPr>
            <a:lvl7pPr marL="317001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7pPr>
            <a:lvl8pPr marL="365771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8pPr>
            <a:lvl9pPr marL="4145410"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9pPr>
          </a:lstStyle>
          <a:p>
            <a:pPr marL="25842" marR="0" lvl="0" indent="0" algn="l" defTabSz="812903" rtl="0" eaLnBrk="1" fontAlgn="auto" latinLnBrk="0" hangingPunct="1">
              <a:lnSpc>
                <a:spcPct val="150000"/>
              </a:lnSpc>
              <a:spcBef>
                <a:spcPts val="0"/>
              </a:spcBef>
              <a:spcAft>
                <a:spcPts val="0"/>
              </a:spcAft>
              <a:buClr>
                <a:srgbClr val="0485D1"/>
              </a:buClr>
              <a:buSzPts val="3255"/>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Gene regulation by inducers</a:t>
            </a:r>
          </a:p>
          <a:p>
            <a:pPr marL="25842" marR="0" lvl="0" indent="0" algn="l" defTabSz="812903" rtl="0" eaLnBrk="1" fontAlgn="auto" latinLnBrk="0" hangingPunct="1">
              <a:lnSpc>
                <a:spcPct val="150000"/>
              </a:lnSpc>
              <a:spcBef>
                <a:spcPts val="0"/>
              </a:spcBef>
              <a:spcAft>
                <a:spcPts val="0"/>
              </a:spcAft>
              <a:buClr>
                <a:srgbClr val="0485D1"/>
              </a:buClr>
              <a:buSzPts val="3255"/>
              <a:buFont typeface="Arial" panose="020B0604020202020204" pitchFamily="34" charset="0"/>
              <a:buNone/>
              <a:tabLst/>
              <a:defRPr/>
            </a:pP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An inducer is a substance whose presence results in the formation, or increase in the amount, of an enzyme. Such enzymes are called inducible enzymes; this genetically controlled response is termed enzyme induction. Transcription activator proteins accelerate the rate of RNA synthesis from promoter sites. Lactase production in response to lactose is an example.</a:t>
            </a:r>
          </a:p>
        </p:txBody>
      </p:sp>
    </p:spTree>
    <p:extLst>
      <p:ext uri="{BB962C8B-B14F-4D97-AF65-F5344CB8AC3E}">
        <p14:creationId xmlns:p14="http://schemas.microsoft.com/office/powerpoint/2010/main" val="3833729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52500"/>
            <a:ext cx="10160001" cy="5715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6200" tIns="38100" rIns="76200" bIns="3810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62072"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5260" y="1141388"/>
            <a:ext cx="9768840" cy="5318760"/>
          </a:xfrm>
          <a:prstGeom prst="rect">
            <a:avLst/>
          </a:prstGeom>
          <a:ln w="6350" cap="flat" cmpd="sng" algn="ctr">
            <a:noFill/>
            <a:prstDash val="solid"/>
          </a:ln>
          <a:effectLst>
            <a:softEdge rad="0"/>
          </a:effectLst>
        </p:spPr>
        <p:txBody>
          <a:bodyPr/>
          <a:lstStyle/>
          <a:p>
            <a:pPr marL="0" marR="0" lvl="0" indent="0" algn="l" defTabSz="762072"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6" name="Picture 5" descr="A logo of a university&#10;&#10;Description automatically generated">
            <a:extLst>
              <a:ext uri="{FF2B5EF4-FFF2-40B4-BE49-F238E27FC236}">
                <a16:creationId xmlns:a16="http://schemas.microsoft.com/office/drawing/2014/main" id="{2BE31AD7-DBE4-F5CB-46A6-8889CF0CF4A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36579" y="1141388"/>
            <a:ext cx="873125" cy="857250"/>
          </a:xfrm>
          <a:prstGeom prst="rect">
            <a:avLst/>
          </a:prstGeom>
        </p:spPr>
      </p:pic>
      <p:sp>
        <p:nvSpPr>
          <p:cNvPr id="4" name="Shape 79">
            <a:extLst>
              <a:ext uri="{FF2B5EF4-FFF2-40B4-BE49-F238E27FC236}">
                <a16:creationId xmlns:a16="http://schemas.microsoft.com/office/drawing/2014/main" id="{C529F613-A941-03E7-A414-331AA8D862CC}"/>
              </a:ext>
            </a:extLst>
          </p:cNvPr>
          <p:cNvSpPr txBox="1">
            <a:spLocks/>
          </p:cNvSpPr>
          <p:nvPr/>
        </p:nvSpPr>
        <p:spPr>
          <a:xfrm>
            <a:off x="509159" y="2009884"/>
            <a:ext cx="9088577" cy="3229901"/>
          </a:xfrm>
          <a:prstGeom prst="rect">
            <a:avLst/>
          </a:prstGeom>
          <a:noFill/>
          <a:ln>
            <a:noFill/>
          </a:ln>
        </p:spPr>
        <p:txBody>
          <a:bodyPr spcFirstLastPara="1" wrap="square" lIns="42317" tIns="42317" rIns="42317" bIns="42317" anchor="ctr" anchorCtr="0">
            <a:noAutofit/>
          </a:bodyPr>
          <a:lstStyle>
            <a:lvl1pPr marL="243848" indent="-243848" algn="l" defTabSz="975390" rtl="0" eaLnBrk="1" latinLnBrk="0" hangingPunct="1">
              <a:lnSpc>
                <a:spcPct val="90000"/>
              </a:lnSpc>
              <a:spcBef>
                <a:spcPts val="1067"/>
              </a:spcBef>
              <a:buFont typeface="Arial" panose="020B0604020202020204" pitchFamily="34" charset="0"/>
              <a:buChar char="•"/>
              <a:defRPr sz="2987" kern="1200">
                <a:solidFill>
                  <a:schemeClr val="tx1"/>
                </a:solidFill>
                <a:latin typeface="+mn-lt"/>
                <a:ea typeface="+mn-ea"/>
                <a:cs typeface="+mn-cs"/>
              </a:defRPr>
            </a:lvl1pPr>
            <a:lvl2pPr marL="731543" indent="-243848" algn="l" defTabSz="975390" rtl="0" eaLnBrk="1" latinLnBrk="0" hangingPunct="1">
              <a:lnSpc>
                <a:spcPct val="90000"/>
              </a:lnSpc>
              <a:spcBef>
                <a:spcPts val="533"/>
              </a:spcBef>
              <a:buFont typeface="Arial" panose="020B0604020202020204" pitchFamily="34" charset="0"/>
              <a:buChar char="•"/>
              <a:defRPr sz="2560" kern="1200">
                <a:solidFill>
                  <a:schemeClr val="tx1"/>
                </a:solidFill>
                <a:latin typeface="+mn-lt"/>
                <a:ea typeface="+mn-ea"/>
                <a:cs typeface="+mn-cs"/>
              </a:defRPr>
            </a:lvl2pPr>
            <a:lvl3pPr marL="1219238" indent="-243848" algn="l" defTabSz="975390" rtl="0" eaLnBrk="1" latinLnBrk="0" hangingPunct="1">
              <a:lnSpc>
                <a:spcPct val="90000"/>
              </a:lnSpc>
              <a:spcBef>
                <a:spcPts val="533"/>
              </a:spcBef>
              <a:buFont typeface="Arial" panose="020B0604020202020204" pitchFamily="34" charset="0"/>
              <a:buChar char="•"/>
              <a:defRPr sz="2133" kern="1200">
                <a:solidFill>
                  <a:schemeClr val="tx1"/>
                </a:solidFill>
                <a:latin typeface="+mn-lt"/>
                <a:ea typeface="+mn-ea"/>
                <a:cs typeface="+mn-cs"/>
              </a:defRPr>
            </a:lvl3pPr>
            <a:lvl4pPr marL="1706933"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4pPr>
            <a:lvl5pPr marL="219462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5pPr>
            <a:lvl6pPr marL="268232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6pPr>
            <a:lvl7pPr marL="317001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7pPr>
            <a:lvl8pPr marL="365771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8pPr>
            <a:lvl9pPr marL="4145410"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9pPr>
          </a:lstStyle>
          <a:p>
            <a:pPr marL="25842" marR="0" lvl="0" indent="0" algn="l" defTabSz="812903" rtl="0" eaLnBrk="1" fontAlgn="auto" latinLnBrk="0" hangingPunct="1">
              <a:lnSpc>
                <a:spcPct val="150000"/>
              </a:lnSpc>
              <a:spcBef>
                <a:spcPts val="0"/>
              </a:spcBef>
              <a:spcAft>
                <a:spcPts val="0"/>
              </a:spcAft>
              <a:buClr>
                <a:srgbClr val="0485D1"/>
              </a:buClr>
              <a:buSzPts val="3255"/>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Gene regulation by repressors</a:t>
            </a:r>
          </a:p>
          <a:p>
            <a:pPr marL="25842" marR="0" lvl="0" indent="0" algn="l" defTabSz="812903" rtl="0" eaLnBrk="1" fontAlgn="auto" latinLnBrk="0" hangingPunct="1">
              <a:lnSpc>
                <a:spcPct val="150000"/>
              </a:lnSpc>
              <a:spcBef>
                <a:spcPts val="0"/>
              </a:spcBef>
              <a:spcAft>
                <a:spcPts val="0"/>
              </a:spcAft>
              <a:buClr>
                <a:srgbClr val="0485D1"/>
              </a:buClr>
              <a:buSzPts val="3255"/>
              <a:buFont typeface="Arial" panose="020B0604020202020204" pitchFamily="34" charset="0"/>
              <a:buNone/>
              <a:tabLst/>
              <a:defRPr/>
            </a:pP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Genetic regulation that decreases enzyme synthesis is enzyme repression. Proteins that mediate this are repressors. Repression occurs if cells are exposed to an overabundance of a particular </a:t>
            </a:r>
            <a:r>
              <a:rPr kumimoji="0" lang="en-US" sz="2800" i="0" u="none" strike="noStrike" kern="1200" cap="none" spc="0" normalizeH="0" baseline="0" noProof="0" dirty="0" err="1">
                <a:ln>
                  <a:noFill/>
                </a:ln>
                <a:solidFill>
                  <a:prstClr val="black"/>
                </a:solidFill>
                <a:effectLst/>
                <a:uLnTx/>
                <a:uFillTx/>
                <a:latin typeface="Arial" panose="020B0604020202020204" pitchFamily="34" charset="0"/>
                <a:ea typeface="Arial"/>
                <a:cs typeface="Arial" panose="020B0604020202020204" pitchFamily="34" charset="0"/>
                <a:sym typeface="Arial"/>
              </a:rPr>
              <a:t>endproduct</a:t>
            </a: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 of a metabolic pathway. One example is the repressor of the tryptophan biosynthesis operon </a:t>
            </a:r>
            <a:r>
              <a:rPr kumimoji="0" lang="en-US" sz="2800" i="0" u="none" strike="noStrike" kern="1200" cap="none" spc="0" normalizeH="0" baseline="0" noProof="0" dirty="0" err="1">
                <a:ln>
                  <a:noFill/>
                </a:ln>
                <a:solidFill>
                  <a:prstClr val="black"/>
                </a:solidFill>
                <a:effectLst/>
                <a:uLnTx/>
                <a:uFillTx/>
                <a:latin typeface="Arial" panose="020B0604020202020204" pitchFamily="34" charset="0"/>
                <a:ea typeface="Arial"/>
                <a:cs typeface="Arial" panose="020B0604020202020204" pitchFamily="34" charset="0"/>
                <a:sym typeface="Arial"/>
              </a:rPr>
              <a:t>TrpR</a:t>
            </a: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 </a:t>
            </a:r>
          </a:p>
        </p:txBody>
      </p:sp>
    </p:spTree>
    <p:extLst>
      <p:ext uri="{BB962C8B-B14F-4D97-AF65-F5344CB8AC3E}">
        <p14:creationId xmlns:p14="http://schemas.microsoft.com/office/powerpoint/2010/main" val="3544438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52500"/>
            <a:ext cx="10160001" cy="5715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6200" tIns="38100" rIns="76200" bIns="3810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62072"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5260" y="1141388"/>
            <a:ext cx="9768840" cy="5318760"/>
          </a:xfrm>
          <a:prstGeom prst="rect">
            <a:avLst/>
          </a:prstGeom>
          <a:ln w="6350" cap="flat" cmpd="sng" algn="ctr">
            <a:noFill/>
            <a:prstDash val="solid"/>
          </a:ln>
          <a:effectLst>
            <a:softEdge rad="0"/>
          </a:effectLst>
        </p:spPr>
        <p:txBody>
          <a:bodyPr/>
          <a:lstStyle/>
          <a:p>
            <a:pPr marL="0" marR="0" lvl="0" indent="0" algn="l" defTabSz="762072"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6" name="Picture 5" descr="A logo of a university&#10;&#10;Description automatically generated">
            <a:extLst>
              <a:ext uri="{FF2B5EF4-FFF2-40B4-BE49-F238E27FC236}">
                <a16:creationId xmlns:a16="http://schemas.microsoft.com/office/drawing/2014/main" id="{2BE31AD7-DBE4-F5CB-46A6-8889CF0CF4A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36579" y="1141388"/>
            <a:ext cx="873125" cy="857250"/>
          </a:xfrm>
          <a:prstGeom prst="rect">
            <a:avLst/>
          </a:prstGeom>
        </p:spPr>
      </p:pic>
      <p:sp>
        <p:nvSpPr>
          <p:cNvPr id="4" name="Shape 79">
            <a:extLst>
              <a:ext uri="{FF2B5EF4-FFF2-40B4-BE49-F238E27FC236}">
                <a16:creationId xmlns:a16="http://schemas.microsoft.com/office/drawing/2014/main" id="{C529F613-A941-03E7-A414-331AA8D862CC}"/>
              </a:ext>
            </a:extLst>
          </p:cNvPr>
          <p:cNvSpPr txBox="1">
            <a:spLocks/>
          </p:cNvSpPr>
          <p:nvPr/>
        </p:nvSpPr>
        <p:spPr>
          <a:xfrm>
            <a:off x="858986" y="1285980"/>
            <a:ext cx="7779323" cy="799125"/>
          </a:xfrm>
          <a:prstGeom prst="rect">
            <a:avLst/>
          </a:prstGeom>
          <a:noFill/>
          <a:ln>
            <a:noFill/>
          </a:ln>
        </p:spPr>
        <p:txBody>
          <a:bodyPr spcFirstLastPara="1" wrap="square" lIns="42317" tIns="42317" rIns="42317" bIns="42317" anchor="ctr" anchorCtr="0">
            <a:noAutofit/>
          </a:bodyPr>
          <a:lstStyle>
            <a:lvl1pPr marL="243848" indent="-243848" algn="l" defTabSz="975390" rtl="0" eaLnBrk="1" latinLnBrk="0" hangingPunct="1">
              <a:lnSpc>
                <a:spcPct val="90000"/>
              </a:lnSpc>
              <a:spcBef>
                <a:spcPts val="1067"/>
              </a:spcBef>
              <a:buFont typeface="Arial" panose="020B0604020202020204" pitchFamily="34" charset="0"/>
              <a:buChar char="•"/>
              <a:defRPr sz="2987" kern="1200">
                <a:solidFill>
                  <a:schemeClr val="tx1"/>
                </a:solidFill>
                <a:latin typeface="+mn-lt"/>
                <a:ea typeface="+mn-ea"/>
                <a:cs typeface="+mn-cs"/>
              </a:defRPr>
            </a:lvl1pPr>
            <a:lvl2pPr marL="731543" indent="-243848" algn="l" defTabSz="975390" rtl="0" eaLnBrk="1" latinLnBrk="0" hangingPunct="1">
              <a:lnSpc>
                <a:spcPct val="90000"/>
              </a:lnSpc>
              <a:spcBef>
                <a:spcPts val="533"/>
              </a:spcBef>
              <a:buFont typeface="Arial" panose="020B0604020202020204" pitchFamily="34" charset="0"/>
              <a:buChar char="•"/>
              <a:defRPr sz="2560" kern="1200">
                <a:solidFill>
                  <a:schemeClr val="tx1"/>
                </a:solidFill>
                <a:latin typeface="+mn-lt"/>
                <a:ea typeface="+mn-ea"/>
                <a:cs typeface="+mn-cs"/>
              </a:defRPr>
            </a:lvl2pPr>
            <a:lvl3pPr marL="1219238" indent="-243848" algn="l" defTabSz="975390" rtl="0" eaLnBrk="1" latinLnBrk="0" hangingPunct="1">
              <a:lnSpc>
                <a:spcPct val="90000"/>
              </a:lnSpc>
              <a:spcBef>
                <a:spcPts val="533"/>
              </a:spcBef>
              <a:buFont typeface="Arial" panose="020B0604020202020204" pitchFamily="34" charset="0"/>
              <a:buChar char="•"/>
              <a:defRPr sz="2133" kern="1200">
                <a:solidFill>
                  <a:schemeClr val="tx1"/>
                </a:solidFill>
                <a:latin typeface="+mn-lt"/>
                <a:ea typeface="+mn-ea"/>
                <a:cs typeface="+mn-cs"/>
              </a:defRPr>
            </a:lvl3pPr>
            <a:lvl4pPr marL="1706933"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4pPr>
            <a:lvl5pPr marL="219462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5pPr>
            <a:lvl6pPr marL="268232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6pPr>
            <a:lvl7pPr marL="317001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7pPr>
            <a:lvl8pPr marL="365771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8pPr>
            <a:lvl9pPr marL="4145410"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9pPr>
          </a:lstStyle>
          <a:p>
            <a:pPr marL="25842" marR="0" lvl="0" indent="0" algn="l" defTabSz="812903" rtl="0" eaLnBrk="1" fontAlgn="auto" latinLnBrk="0" hangingPunct="1">
              <a:lnSpc>
                <a:spcPct val="150000"/>
              </a:lnSpc>
              <a:spcBef>
                <a:spcPts val="0"/>
              </a:spcBef>
              <a:spcAft>
                <a:spcPts val="0"/>
              </a:spcAft>
              <a:buClr>
                <a:srgbClr val="0485D1"/>
              </a:buClr>
              <a:buSzPts val="3255"/>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Gene regulation by inducers &amp; repressors</a:t>
            </a:r>
          </a:p>
        </p:txBody>
      </p:sp>
      <p:pic>
        <p:nvPicPr>
          <p:cNvPr id="2" name="Picture 6">
            <a:extLst>
              <a:ext uri="{FF2B5EF4-FFF2-40B4-BE49-F238E27FC236}">
                <a16:creationId xmlns:a16="http://schemas.microsoft.com/office/drawing/2014/main" id="{6D147C16-D453-C943-C12D-908B10B18423}"/>
              </a:ext>
            </a:extLst>
          </p:cNvPr>
          <p:cNvPicPr>
            <a:picLocks noChangeArrowheads="1"/>
          </p:cNvPicPr>
          <p:nvPr/>
        </p:nvPicPr>
        <p:blipFill>
          <a:blip r:embed="rId3">
            <a:extLst>
              <a:ext uri="{28A0092B-C50C-407E-A947-70E740481C1C}">
                <a14:useLocalDpi xmlns:a14="http://schemas.microsoft.com/office/drawing/2010/main" val="0"/>
              </a:ext>
            </a:extLst>
          </a:blip>
          <a:srcRect l="2126" t="31653" b="2348"/>
          <a:stretch>
            <a:fillRect/>
          </a:stretch>
        </p:blipFill>
        <p:spPr bwMode="auto">
          <a:xfrm>
            <a:off x="927272" y="2209475"/>
            <a:ext cx="6738043" cy="4031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3677569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52500"/>
            <a:ext cx="10160001" cy="5715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6200" tIns="38100" rIns="76200" bIns="3810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62072"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5260" y="1141388"/>
            <a:ext cx="9768840" cy="5318760"/>
          </a:xfrm>
          <a:prstGeom prst="rect">
            <a:avLst/>
          </a:prstGeom>
          <a:ln w="6350" cap="flat" cmpd="sng" algn="ctr">
            <a:noFill/>
            <a:prstDash val="solid"/>
          </a:ln>
          <a:effectLst>
            <a:softEdge rad="0"/>
          </a:effectLst>
        </p:spPr>
        <p:txBody>
          <a:bodyPr/>
          <a:lstStyle/>
          <a:p>
            <a:pPr marL="0" marR="0" lvl="0" indent="0" algn="l" defTabSz="762072"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6" name="Picture 5" descr="A logo of a university&#10;&#10;Description automatically generated">
            <a:extLst>
              <a:ext uri="{FF2B5EF4-FFF2-40B4-BE49-F238E27FC236}">
                <a16:creationId xmlns:a16="http://schemas.microsoft.com/office/drawing/2014/main" id="{2BE31AD7-DBE4-F5CB-46A6-8889CF0CF4A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36579" y="1141388"/>
            <a:ext cx="873125" cy="857250"/>
          </a:xfrm>
          <a:prstGeom prst="rect">
            <a:avLst/>
          </a:prstGeom>
        </p:spPr>
      </p:pic>
      <p:sp>
        <p:nvSpPr>
          <p:cNvPr id="4" name="Shape 79">
            <a:extLst>
              <a:ext uri="{FF2B5EF4-FFF2-40B4-BE49-F238E27FC236}">
                <a16:creationId xmlns:a16="http://schemas.microsoft.com/office/drawing/2014/main" id="{C529F613-A941-03E7-A414-331AA8D862CC}"/>
              </a:ext>
            </a:extLst>
          </p:cNvPr>
          <p:cNvSpPr txBox="1">
            <a:spLocks/>
          </p:cNvSpPr>
          <p:nvPr/>
        </p:nvSpPr>
        <p:spPr>
          <a:xfrm>
            <a:off x="332509" y="2106868"/>
            <a:ext cx="9410700" cy="3229901"/>
          </a:xfrm>
          <a:prstGeom prst="rect">
            <a:avLst/>
          </a:prstGeom>
          <a:noFill/>
          <a:ln>
            <a:noFill/>
          </a:ln>
        </p:spPr>
        <p:txBody>
          <a:bodyPr spcFirstLastPara="1" wrap="square" lIns="42317" tIns="42317" rIns="42317" bIns="42317" anchor="ctr" anchorCtr="0">
            <a:noAutofit/>
          </a:bodyPr>
          <a:lstStyle>
            <a:lvl1pPr marL="243848" indent="-243848" algn="l" defTabSz="975390" rtl="0" eaLnBrk="1" latinLnBrk="0" hangingPunct="1">
              <a:lnSpc>
                <a:spcPct val="90000"/>
              </a:lnSpc>
              <a:spcBef>
                <a:spcPts val="1067"/>
              </a:spcBef>
              <a:buFont typeface="Arial" panose="020B0604020202020204" pitchFamily="34" charset="0"/>
              <a:buChar char="•"/>
              <a:defRPr sz="2987" kern="1200">
                <a:solidFill>
                  <a:schemeClr val="tx1"/>
                </a:solidFill>
                <a:latin typeface="+mn-lt"/>
                <a:ea typeface="+mn-ea"/>
                <a:cs typeface="+mn-cs"/>
              </a:defRPr>
            </a:lvl1pPr>
            <a:lvl2pPr marL="731543" indent="-243848" algn="l" defTabSz="975390" rtl="0" eaLnBrk="1" latinLnBrk="0" hangingPunct="1">
              <a:lnSpc>
                <a:spcPct val="90000"/>
              </a:lnSpc>
              <a:spcBef>
                <a:spcPts val="533"/>
              </a:spcBef>
              <a:buFont typeface="Arial" panose="020B0604020202020204" pitchFamily="34" charset="0"/>
              <a:buChar char="•"/>
              <a:defRPr sz="2560" kern="1200">
                <a:solidFill>
                  <a:schemeClr val="tx1"/>
                </a:solidFill>
                <a:latin typeface="+mn-lt"/>
                <a:ea typeface="+mn-ea"/>
                <a:cs typeface="+mn-cs"/>
              </a:defRPr>
            </a:lvl2pPr>
            <a:lvl3pPr marL="1219238" indent="-243848" algn="l" defTabSz="975390" rtl="0" eaLnBrk="1" latinLnBrk="0" hangingPunct="1">
              <a:lnSpc>
                <a:spcPct val="90000"/>
              </a:lnSpc>
              <a:spcBef>
                <a:spcPts val="533"/>
              </a:spcBef>
              <a:buFont typeface="Arial" panose="020B0604020202020204" pitchFamily="34" charset="0"/>
              <a:buChar char="•"/>
              <a:defRPr sz="2133" kern="1200">
                <a:solidFill>
                  <a:schemeClr val="tx1"/>
                </a:solidFill>
                <a:latin typeface="+mn-lt"/>
                <a:ea typeface="+mn-ea"/>
                <a:cs typeface="+mn-cs"/>
              </a:defRPr>
            </a:lvl3pPr>
            <a:lvl4pPr marL="1706933"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4pPr>
            <a:lvl5pPr marL="219462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5pPr>
            <a:lvl6pPr marL="268232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6pPr>
            <a:lvl7pPr marL="317001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7pPr>
            <a:lvl8pPr marL="365771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8pPr>
            <a:lvl9pPr marL="4145410"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9pPr>
          </a:lstStyle>
          <a:p>
            <a:pPr marL="25842" marR="0" lvl="0" indent="0" algn="l" defTabSz="812903" rtl="0" eaLnBrk="1" fontAlgn="auto" latinLnBrk="0" hangingPunct="1">
              <a:lnSpc>
                <a:spcPct val="150000"/>
              </a:lnSpc>
              <a:spcBef>
                <a:spcPts val="0"/>
              </a:spcBef>
              <a:spcAft>
                <a:spcPts val="0"/>
              </a:spcAft>
              <a:buClr>
                <a:srgbClr val="0485D1"/>
              </a:buClr>
              <a:buSzPts val="3255"/>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Operon &amp; Regulon</a:t>
            </a:r>
          </a:p>
          <a:p>
            <a:pPr marL="25842" marR="0" lvl="0" indent="0" algn="l" defTabSz="812903" rtl="0" eaLnBrk="1" fontAlgn="auto" latinLnBrk="0" hangingPunct="1">
              <a:lnSpc>
                <a:spcPct val="150000"/>
              </a:lnSpc>
              <a:spcBef>
                <a:spcPts val="0"/>
              </a:spcBef>
              <a:spcAft>
                <a:spcPts val="0"/>
              </a:spcAft>
              <a:buClr>
                <a:srgbClr val="0485D1"/>
              </a:buClr>
              <a:buSzPts val="3255"/>
              <a:buFont typeface="Arial" panose="020B0604020202020204" pitchFamily="34" charset="0"/>
              <a:buNone/>
              <a:tabLst/>
              <a:defRPr/>
            </a:pP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An </a:t>
            </a: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operon</a:t>
            </a: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 is a group of genes physically linked on the chromosome and under the control of the same promoter. In an operon, the linked genes give rise to a single mRNA that is translated into the different gene products. This type of mRNA is called a polycistronic mRNA. A </a:t>
            </a: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regulon</a:t>
            </a: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 is a group of genes all needed for the same process but physically located in different parts of the chromosome and containing their own promoter.</a:t>
            </a:r>
          </a:p>
        </p:txBody>
      </p:sp>
    </p:spTree>
    <p:extLst>
      <p:ext uri="{BB962C8B-B14F-4D97-AF65-F5344CB8AC3E}">
        <p14:creationId xmlns:p14="http://schemas.microsoft.com/office/powerpoint/2010/main" val="1418354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52500"/>
            <a:ext cx="10160001" cy="5715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6200" tIns="38100" rIns="76200" bIns="3810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62072"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5260" y="1141388"/>
            <a:ext cx="9768840" cy="5318760"/>
          </a:xfrm>
          <a:prstGeom prst="rect">
            <a:avLst/>
          </a:prstGeom>
          <a:ln w="6350" cap="flat" cmpd="sng" algn="ctr">
            <a:noFill/>
            <a:prstDash val="solid"/>
          </a:ln>
          <a:effectLst>
            <a:softEdge rad="0"/>
          </a:effectLst>
        </p:spPr>
        <p:txBody>
          <a:bodyPr/>
          <a:lstStyle/>
          <a:p>
            <a:pPr marL="0" marR="0" lvl="0" indent="0" algn="l" defTabSz="762072"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6" name="Picture 5" descr="A logo of a university&#10;&#10;Description automatically generated">
            <a:extLst>
              <a:ext uri="{FF2B5EF4-FFF2-40B4-BE49-F238E27FC236}">
                <a16:creationId xmlns:a16="http://schemas.microsoft.com/office/drawing/2014/main" id="{2BE31AD7-DBE4-F5CB-46A6-8889CF0CF4A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36579" y="1141388"/>
            <a:ext cx="873125" cy="857250"/>
          </a:xfrm>
          <a:prstGeom prst="rect">
            <a:avLst/>
          </a:prstGeom>
        </p:spPr>
      </p:pic>
      <p:sp>
        <p:nvSpPr>
          <p:cNvPr id="4" name="Shape 79">
            <a:extLst>
              <a:ext uri="{FF2B5EF4-FFF2-40B4-BE49-F238E27FC236}">
                <a16:creationId xmlns:a16="http://schemas.microsoft.com/office/drawing/2014/main" id="{C529F613-A941-03E7-A414-331AA8D862CC}"/>
              </a:ext>
            </a:extLst>
          </p:cNvPr>
          <p:cNvSpPr txBox="1">
            <a:spLocks/>
          </p:cNvSpPr>
          <p:nvPr/>
        </p:nvSpPr>
        <p:spPr>
          <a:xfrm>
            <a:off x="509159" y="2009884"/>
            <a:ext cx="9234050" cy="3229901"/>
          </a:xfrm>
          <a:prstGeom prst="rect">
            <a:avLst/>
          </a:prstGeom>
          <a:noFill/>
          <a:ln>
            <a:noFill/>
          </a:ln>
        </p:spPr>
        <p:txBody>
          <a:bodyPr spcFirstLastPara="1" wrap="square" lIns="42317" tIns="42317" rIns="42317" bIns="42317" anchor="ctr" anchorCtr="0">
            <a:noAutofit/>
          </a:bodyPr>
          <a:lstStyle>
            <a:lvl1pPr marL="243848" indent="-243848" algn="l" defTabSz="975390" rtl="0" eaLnBrk="1" latinLnBrk="0" hangingPunct="1">
              <a:lnSpc>
                <a:spcPct val="90000"/>
              </a:lnSpc>
              <a:spcBef>
                <a:spcPts val="1067"/>
              </a:spcBef>
              <a:buFont typeface="Arial" panose="020B0604020202020204" pitchFamily="34" charset="0"/>
              <a:buChar char="•"/>
              <a:defRPr sz="2987" kern="1200">
                <a:solidFill>
                  <a:schemeClr val="tx1"/>
                </a:solidFill>
                <a:latin typeface="+mn-lt"/>
                <a:ea typeface="+mn-ea"/>
                <a:cs typeface="+mn-cs"/>
              </a:defRPr>
            </a:lvl1pPr>
            <a:lvl2pPr marL="731543" indent="-243848" algn="l" defTabSz="975390" rtl="0" eaLnBrk="1" latinLnBrk="0" hangingPunct="1">
              <a:lnSpc>
                <a:spcPct val="90000"/>
              </a:lnSpc>
              <a:spcBef>
                <a:spcPts val="533"/>
              </a:spcBef>
              <a:buFont typeface="Arial" panose="020B0604020202020204" pitchFamily="34" charset="0"/>
              <a:buChar char="•"/>
              <a:defRPr sz="2560" kern="1200">
                <a:solidFill>
                  <a:schemeClr val="tx1"/>
                </a:solidFill>
                <a:latin typeface="+mn-lt"/>
                <a:ea typeface="+mn-ea"/>
                <a:cs typeface="+mn-cs"/>
              </a:defRPr>
            </a:lvl2pPr>
            <a:lvl3pPr marL="1219238" indent="-243848" algn="l" defTabSz="975390" rtl="0" eaLnBrk="1" latinLnBrk="0" hangingPunct="1">
              <a:lnSpc>
                <a:spcPct val="90000"/>
              </a:lnSpc>
              <a:spcBef>
                <a:spcPts val="533"/>
              </a:spcBef>
              <a:buFont typeface="Arial" panose="020B0604020202020204" pitchFamily="34" charset="0"/>
              <a:buChar char="•"/>
              <a:defRPr sz="2133" kern="1200">
                <a:solidFill>
                  <a:schemeClr val="tx1"/>
                </a:solidFill>
                <a:latin typeface="+mn-lt"/>
                <a:ea typeface="+mn-ea"/>
                <a:cs typeface="+mn-cs"/>
              </a:defRPr>
            </a:lvl3pPr>
            <a:lvl4pPr marL="1706933"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4pPr>
            <a:lvl5pPr marL="219462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5pPr>
            <a:lvl6pPr marL="268232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6pPr>
            <a:lvl7pPr marL="317001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7pPr>
            <a:lvl8pPr marL="365771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8pPr>
            <a:lvl9pPr marL="4145410"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9pPr>
          </a:lstStyle>
          <a:p>
            <a:pPr marL="25842" marR="0" lvl="0" indent="0" algn="l" defTabSz="812903" rtl="0" eaLnBrk="1" fontAlgn="auto" latinLnBrk="0" hangingPunct="1">
              <a:lnSpc>
                <a:spcPct val="150000"/>
              </a:lnSpc>
              <a:spcBef>
                <a:spcPts val="0"/>
              </a:spcBef>
              <a:spcAft>
                <a:spcPts val="0"/>
              </a:spcAft>
              <a:buClr>
                <a:srgbClr val="0485D1"/>
              </a:buClr>
              <a:buSzPts val="3255"/>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 Operon consists of:</a:t>
            </a:r>
          </a:p>
          <a:p>
            <a:pPr marL="25842" marR="0" lvl="0" indent="0" algn="l" defTabSz="812903" rtl="0" eaLnBrk="1" fontAlgn="auto" latinLnBrk="0" hangingPunct="1">
              <a:lnSpc>
                <a:spcPct val="150000"/>
              </a:lnSpc>
              <a:spcBef>
                <a:spcPts val="0"/>
              </a:spcBef>
              <a:spcAft>
                <a:spcPts val="0"/>
              </a:spcAft>
              <a:buClr>
                <a:srgbClr val="0485D1"/>
              </a:buClr>
              <a:buSzPts val="3255"/>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Promoter</a:t>
            </a: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 </a:t>
            </a:r>
            <a:r>
              <a:rPr lang="en-US" sz="2800" dirty="0">
                <a:solidFill>
                  <a:prstClr val="black"/>
                </a:solidFill>
                <a:latin typeface="Arial" panose="020B0604020202020204" pitchFamily="34" charset="0"/>
                <a:ea typeface="Arial"/>
                <a:cs typeface="Arial" panose="020B0604020202020204" pitchFamily="34" charset="0"/>
                <a:sym typeface="Arial"/>
              </a:rPr>
              <a:t>W</a:t>
            </a: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here RNA polymerase initiates transcription.</a:t>
            </a:r>
          </a:p>
          <a:p>
            <a:pPr marL="25842" marR="0" lvl="0" indent="0" algn="l" defTabSz="812903" rtl="0" eaLnBrk="1" fontAlgn="auto" latinLnBrk="0" hangingPunct="1">
              <a:lnSpc>
                <a:spcPct val="150000"/>
              </a:lnSpc>
              <a:spcBef>
                <a:spcPts val="0"/>
              </a:spcBef>
              <a:spcAft>
                <a:spcPts val="0"/>
              </a:spcAft>
              <a:buClr>
                <a:srgbClr val="0485D1"/>
              </a:buClr>
              <a:buSzPts val="3255"/>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Operator</a:t>
            </a: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 </a:t>
            </a:r>
            <a:r>
              <a:rPr lang="en-US" sz="2800" dirty="0">
                <a:solidFill>
                  <a:prstClr val="black"/>
                </a:solidFill>
                <a:latin typeface="Arial" panose="020B0604020202020204" pitchFamily="34" charset="0"/>
                <a:ea typeface="Arial"/>
                <a:cs typeface="Arial" panose="020B0604020202020204" pitchFamily="34" charset="0"/>
                <a:sym typeface="Arial"/>
              </a:rPr>
              <a:t>S</a:t>
            </a:r>
            <a:r>
              <a:rPr kumimoji="0" lang="en-US" sz="2800" i="0" u="none" strike="noStrike" kern="1200" cap="none" spc="0" normalizeH="0" baseline="0" noProof="0" dirty="0" err="1">
                <a:ln>
                  <a:noFill/>
                </a:ln>
                <a:solidFill>
                  <a:prstClr val="black"/>
                </a:solidFill>
                <a:effectLst/>
                <a:uLnTx/>
                <a:uFillTx/>
                <a:latin typeface="Arial" panose="020B0604020202020204" pitchFamily="34" charset="0"/>
                <a:ea typeface="Arial"/>
                <a:cs typeface="Arial" panose="020B0604020202020204" pitchFamily="34" charset="0"/>
                <a:sym typeface="Arial"/>
              </a:rPr>
              <a:t>erves</a:t>
            </a: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 as stop/go signal for transcription.</a:t>
            </a:r>
          </a:p>
          <a:p>
            <a:pPr marL="25842" marR="0" lvl="0" indent="0" algn="l" defTabSz="812903" rtl="0" eaLnBrk="1" fontAlgn="auto" latinLnBrk="0" hangingPunct="1">
              <a:lnSpc>
                <a:spcPct val="150000"/>
              </a:lnSpc>
              <a:spcBef>
                <a:spcPts val="0"/>
              </a:spcBef>
              <a:spcAft>
                <a:spcPts val="0"/>
              </a:spcAft>
              <a:buClr>
                <a:srgbClr val="0485D1"/>
              </a:buClr>
              <a:buSzPts val="3255"/>
              <a:buFont typeface="Arial" panose="020B0604020202020204" pitchFamily="34" charset="0"/>
              <a:buNone/>
              <a:tabLst/>
              <a:defRPr/>
            </a:pP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 </a:t>
            </a: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Genes</a:t>
            </a: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 all the ORFs for all the enzymes in the pathway; each has its own start and stop codon.</a:t>
            </a:r>
          </a:p>
          <a:p>
            <a:pPr marL="25842" marR="0" lvl="0" indent="0" algn="l" defTabSz="812903" rtl="0" eaLnBrk="1" fontAlgn="auto" latinLnBrk="0" hangingPunct="1">
              <a:lnSpc>
                <a:spcPct val="150000"/>
              </a:lnSpc>
              <a:spcBef>
                <a:spcPts val="0"/>
              </a:spcBef>
              <a:spcAft>
                <a:spcPts val="0"/>
              </a:spcAft>
              <a:buClr>
                <a:srgbClr val="0485D1"/>
              </a:buClr>
              <a:buSzPts val="3255"/>
              <a:buFont typeface="Arial" panose="020B0604020202020204" pitchFamily="34" charset="0"/>
              <a:buNone/>
              <a:tabLst/>
              <a:defRPr/>
            </a:pP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 </a:t>
            </a: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Terminator</a:t>
            </a: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 region of DNA where RNA polymerase ends transcription</a:t>
            </a:r>
          </a:p>
        </p:txBody>
      </p:sp>
    </p:spTree>
    <p:extLst>
      <p:ext uri="{BB962C8B-B14F-4D97-AF65-F5344CB8AC3E}">
        <p14:creationId xmlns:p14="http://schemas.microsoft.com/office/powerpoint/2010/main" val="35784581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52500"/>
            <a:ext cx="10160001" cy="5715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6200" tIns="38100" rIns="76200" bIns="3810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62072"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5260" y="1141388"/>
            <a:ext cx="9768840" cy="5318760"/>
          </a:xfrm>
          <a:prstGeom prst="rect">
            <a:avLst/>
          </a:prstGeom>
          <a:ln w="6350" cap="flat" cmpd="sng" algn="ctr">
            <a:noFill/>
            <a:prstDash val="solid"/>
          </a:ln>
          <a:effectLst>
            <a:softEdge rad="0"/>
          </a:effectLst>
        </p:spPr>
        <p:txBody>
          <a:bodyPr/>
          <a:lstStyle/>
          <a:p>
            <a:pPr marL="0" marR="0" lvl="0" indent="0" algn="l" defTabSz="762072"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6" name="Picture 5" descr="A logo of a university&#10;&#10;Description automatically generated">
            <a:extLst>
              <a:ext uri="{FF2B5EF4-FFF2-40B4-BE49-F238E27FC236}">
                <a16:creationId xmlns:a16="http://schemas.microsoft.com/office/drawing/2014/main" id="{2BE31AD7-DBE4-F5CB-46A6-8889CF0CF4A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36579" y="1141388"/>
            <a:ext cx="873125" cy="857250"/>
          </a:xfrm>
          <a:prstGeom prst="rect">
            <a:avLst/>
          </a:prstGeom>
        </p:spPr>
      </p:pic>
      <p:sp>
        <p:nvSpPr>
          <p:cNvPr id="4" name="Shape 79">
            <a:extLst>
              <a:ext uri="{FF2B5EF4-FFF2-40B4-BE49-F238E27FC236}">
                <a16:creationId xmlns:a16="http://schemas.microsoft.com/office/drawing/2014/main" id="{C529F613-A941-03E7-A414-331AA8D862CC}"/>
              </a:ext>
            </a:extLst>
          </p:cNvPr>
          <p:cNvSpPr txBox="1">
            <a:spLocks/>
          </p:cNvSpPr>
          <p:nvPr/>
        </p:nvSpPr>
        <p:spPr>
          <a:xfrm>
            <a:off x="505695" y="1223635"/>
            <a:ext cx="9092041" cy="2163800"/>
          </a:xfrm>
          <a:prstGeom prst="rect">
            <a:avLst/>
          </a:prstGeom>
          <a:noFill/>
          <a:ln>
            <a:noFill/>
          </a:ln>
        </p:spPr>
        <p:txBody>
          <a:bodyPr spcFirstLastPara="1" wrap="square" lIns="42317" tIns="42317" rIns="42317" bIns="42317" anchor="ctr" anchorCtr="0">
            <a:noAutofit/>
          </a:bodyPr>
          <a:lstStyle>
            <a:lvl1pPr marL="243848" indent="-243848" algn="l" defTabSz="975390" rtl="0" eaLnBrk="1" latinLnBrk="0" hangingPunct="1">
              <a:lnSpc>
                <a:spcPct val="90000"/>
              </a:lnSpc>
              <a:spcBef>
                <a:spcPts val="1067"/>
              </a:spcBef>
              <a:buFont typeface="Arial" panose="020B0604020202020204" pitchFamily="34" charset="0"/>
              <a:buChar char="•"/>
              <a:defRPr sz="2987" kern="1200">
                <a:solidFill>
                  <a:schemeClr val="tx1"/>
                </a:solidFill>
                <a:latin typeface="+mn-lt"/>
                <a:ea typeface="+mn-ea"/>
                <a:cs typeface="+mn-cs"/>
              </a:defRPr>
            </a:lvl1pPr>
            <a:lvl2pPr marL="731543" indent="-243848" algn="l" defTabSz="975390" rtl="0" eaLnBrk="1" latinLnBrk="0" hangingPunct="1">
              <a:lnSpc>
                <a:spcPct val="90000"/>
              </a:lnSpc>
              <a:spcBef>
                <a:spcPts val="533"/>
              </a:spcBef>
              <a:buFont typeface="Arial" panose="020B0604020202020204" pitchFamily="34" charset="0"/>
              <a:buChar char="•"/>
              <a:defRPr sz="2560" kern="1200">
                <a:solidFill>
                  <a:schemeClr val="tx1"/>
                </a:solidFill>
                <a:latin typeface="+mn-lt"/>
                <a:ea typeface="+mn-ea"/>
                <a:cs typeface="+mn-cs"/>
              </a:defRPr>
            </a:lvl2pPr>
            <a:lvl3pPr marL="1219238" indent="-243848" algn="l" defTabSz="975390" rtl="0" eaLnBrk="1" latinLnBrk="0" hangingPunct="1">
              <a:lnSpc>
                <a:spcPct val="90000"/>
              </a:lnSpc>
              <a:spcBef>
                <a:spcPts val="533"/>
              </a:spcBef>
              <a:buFont typeface="Arial" panose="020B0604020202020204" pitchFamily="34" charset="0"/>
              <a:buChar char="•"/>
              <a:defRPr sz="2133" kern="1200">
                <a:solidFill>
                  <a:schemeClr val="tx1"/>
                </a:solidFill>
                <a:latin typeface="+mn-lt"/>
                <a:ea typeface="+mn-ea"/>
                <a:cs typeface="+mn-cs"/>
              </a:defRPr>
            </a:lvl3pPr>
            <a:lvl4pPr marL="1706933"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4pPr>
            <a:lvl5pPr marL="219462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5pPr>
            <a:lvl6pPr marL="268232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6pPr>
            <a:lvl7pPr marL="317001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7pPr>
            <a:lvl8pPr marL="365771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8pPr>
            <a:lvl9pPr marL="4145410"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9pPr>
          </a:lstStyle>
          <a:p>
            <a:pPr marL="25842" marR="0" lvl="0" indent="0" algn="l" defTabSz="812903" rtl="0" eaLnBrk="1" fontAlgn="auto" latinLnBrk="0" hangingPunct="1">
              <a:lnSpc>
                <a:spcPct val="150000"/>
              </a:lnSpc>
              <a:spcBef>
                <a:spcPts val="0"/>
              </a:spcBef>
              <a:spcAft>
                <a:spcPts val="0"/>
              </a:spcAft>
              <a:buClr>
                <a:srgbClr val="0485D1"/>
              </a:buClr>
              <a:buSzPts val="3255"/>
              <a:buFont typeface="Arial" panose="020B0604020202020204" pitchFamily="34" charset="0"/>
              <a:buNone/>
              <a:tabLst/>
              <a:defRPr/>
            </a:pPr>
            <a:r>
              <a:rPr kumimoji="0" lang="en-US" sz="2800" b="1" i="0" u="none" strike="noStrike" kern="1200" cap="none" spc="0" normalizeH="0" baseline="0" noProof="0" dirty="0" err="1">
                <a:ln>
                  <a:noFill/>
                </a:ln>
                <a:solidFill>
                  <a:prstClr val="black"/>
                </a:solidFill>
                <a:effectLst/>
                <a:uLnTx/>
                <a:uFillTx/>
                <a:latin typeface="Arial" panose="020B0604020202020204" pitchFamily="34" charset="0"/>
                <a:ea typeface="Arial"/>
                <a:cs typeface="Arial" panose="020B0604020202020204" pitchFamily="34" charset="0"/>
                <a:sym typeface="Arial"/>
              </a:rPr>
              <a:t>PolycistronicmRNA</a:t>
            </a:r>
            <a:endPar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endParaRPr>
          </a:p>
          <a:p>
            <a:pPr marL="25842" marR="0" lvl="0" indent="0" algn="l" defTabSz="812903" rtl="0" eaLnBrk="1" fontAlgn="auto" latinLnBrk="0" hangingPunct="1">
              <a:lnSpc>
                <a:spcPct val="150000"/>
              </a:lnSpc>
              <a:spcBef>
                <a:spcPts val="0"/>
              </a:spcBef>
              <a:spcAft>
                <a:spcPts val="0"/>
              </a:spcAft>
              <a:buClr>
                <a:srgbClr val="0485D1"/>
              </a:buClr>
              <a:buSzPts val="3255"/>
              <a:buFont typeface="Arial" panose="020B0604020202020204" pitchFamily="34" charset="0"/>
              <a:buNone/>
              <a:tabLst/>
              <a:defRPr/>
            </a:pP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Polycistronic mRNAs are translated into more than one protein. In this example, gene A, gene B, and gene C are encoded on one mRNA. </a:t>
            </a:r>
          </a:p>
        </p:txBody>
      </p:sp>
      <p:pic>
        <p:nvPicPr>
          <p:cNvPr id="2" name="Picture 7">
            <a:extLst>
              <a:ext uri="{FF2B5EF4-FFF2-40B4-BE49-F238E27FC236}">
                <a16:creationId xmlns:a16="http://schemas.microsoft.com/office/drawing/2014/main" id="{6E7EF90F-656C-5243-F400-791442A8D0F4}"/>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50686" y="3576323"/>
            <a:ext cx="6616123" cy="2597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5249367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8">
      <a:dk1>
        <a:sysClr val="windowText" lastClr="000000"/>
      </a:dk1>
      <a:lt1>
        <a:sysClr val="window" lastClr="FFFFFF"/>
      </a:lt1>
      <a:dk2>
        <a:srgbClr val="696464"/>
      </a:dk2>
      <a:lt2>
        <a:srgbClr val="E9E5DC"/>
      </a:lt2>
      <a:accent1>
        <a:srgbClr val="96A9A9"/>
      </a:accent1>
      <a:accent2>
        <a:srgbClr val="CB581F"/>
      </a:accent2>
      <a:accent3>
        <a:srgbClr val="A28E6A"/>
      </a:accent3>
      <a:accent4>
        <a:srgbClr val="956251"/>
      </a:accent4>
      <a:accent5>
        <a:srgbClr val="918485"/>
      </a:accent5>
      <a:accent6>
        <a:srgbClr val="855D5D"/>
      </a:accent6>
      <a:hlink>
        <a:srgbClr val="D0690C"/>
      </a:hlink>
      <a:folHlink>
        <a:srgbClr val="9696A0"/>
      </a:folHlink>
    </a:clrScheme>
    <a:fontScheme name="Savon">
      <a:majorFont>
        <a:latin typeface="Century Schoolbook"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Lucida Grande"/>
        <a:ea typeface="Lucida Grande"/>
        <a:cs typeface="Lucida Grande"/>
      </a:majorFont>
      <a:minorFont>
        <a:latin typeface="Lucida Grande"/>
        <a:ea typeface="Lucida Grande"/>
        <a:cs typeface="Lucida Grand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485D1"/>
        </a:solidFill>
        <a:ln w="9525" cap="flat">
          <a:solidFill>
            <a:srgbClr val="000000"/>
          </a:solidFill>
          <a:prstDash val="solid"/>
          <a:round/>
        </a:ln>
        <a:effectLst/>
      </a:spPr>
      <a:bodyPr rot="0" spcFirstLastPara="1" vertOverflow="overflow" horzOverflow="overflow" vert="horz" wrap="square" lIns="50800" tIns="50800" rIns="50800" bIns="50800" numCol="1" spcCol="38100" rtlCol="0" anchor="ctr">
        <a:spAutoFit/>
      </a:bodyPr>
      <a:lstStyle>
        <a:defPPr marL="40639" marR="40639"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
              <a:solidFill>
                <a:srgbClr val="000000"/>
              </a:solidFill>
            </a:uFill>
            <a:latin typeface="Tahoma"/>
            <a:ea typeface="Tahoma"/>
            <a:cs typeface="Tahoma"/>
            <a:sym typeface="Tahom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40639" marR="40639"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
              <a:solidFill>
                <a:srgbClr val="000000"/>
              </a:solidFill>
            </a:uFill>
            <a:latin typeface="Tahoma"/>
            <a:ea typeface="Tahoma"/>
            <a:cs typeface="Tahoma"/>
            <a:sym typeface="Tahom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Lucida Grande"/>
        <a:ea typeface="Lucida Grande"/>
        <a:cs typeface="Lucida Grande"/>
      </a:majorFont>
      <a:minorFont>
        <a:latin typeface="Lucida Grande"/>
        <a:ea typeface="Lucida Grande"/>
        <a:cs typeface="Lucida Grand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485D1"/>
        </a:solidFill>
        <a:ln w="9525" cap="flat">
          <a:solidFill>
            <a:srgbClr val="000000"/>
          </a:solidFill>
          <a:prstDash val="solid"/>
          <a:round/>
        </a:ln>
        <a:effectLst/>
      </a:spPr>
      <a:bodyPr rot="0" spcFirstLastPara="1" vertOverflow="overflow" horzOverflow="overflow" vert="horz" wrap="square" lIns="50800" tIns="50800" rIns="50800" bIns="50800" numCol="1" spcCol="38100" rtlCol="0" anchor="ctr">
        <a:spAutoFit/>
      </a:bodyPr>
      <a:lstStyle>
        <a:defPPr marL="40639" marR="40639"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
              <a:solidFill>
                <a:srgbClr val="000000"/>
              </a:solidFill>
            </a:uFill>
            <a:latin typeface="Tahoma"/>
            <a:ea typeface="Tahoma"/>
            <a:cs typeface="Tahoma"/>
            <a:sym typeface="Tahom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40639" marR="40639"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
              <a:solidFill>
                <a:srgbClr val="000000"/>
              </a:solidFill>
            </a:uFill>
            <a:latin typeface="Tahoma"/>
            <a:ea typeface="Tahoma"/>
            <a:cs typeface="Tahoma"/>
            <a:sym typeface="Tahom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Slice</Template>
  <TotalTime>1822</TotalTime>
  <Words>599</Words>
  <Application>Microsoft Office PowerPoint</Application>
  <PresentationFormat>Custom</PresentationFormat>
  <Paragraphs>37</Paragraphs>
  <Slides>15</Slides>
  <Notes>1</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15</vt:i4>
      </vt:variant>
    </vt:vector>
  </HeadingPairs>
  <TitlesOfParts>
    <vt:vector size="26" baseType="lpstr">
      <vt:lpstr>Arial</vt:lpstr>
      <vt:lpstr>Arial Italic</vt:lpstr>
      <vt:lpstr>Calibri</vt:lpstr>
      <vt:lpstr>Century Schoolbook</vt:lpstr>
      <vt:lpstr>Franklin Gothic Book</vt:lpstr>
      <vt:lpstr>Garamond</vt:lpstr>
      <vt:lpstr>Lucida Grande</vt:lpstr>
      <vt:lpstr>Tahoma</vt:lpstr>
      <vt:lpstr>Wingdings 2</vt:lpstr>
      <vt:lpstr>SavonVTI</vt:lpstr>
      <vt:lpstr>White</vt:lpstr>
      <vt:lpstr>Regulation of gene Expression  in bacteria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M-Store</dc:creator>
  <cp:lastModifiedBy>STJB</cp:lastModifiedBy>
  <cp:revision>120</cp:revision>
  <dcterms:modified xsi:type="dcterms:W3CDTF">2024-08-23T19:41:25Z</dcterms:modified>
</cp:coreProperties>
</file>