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1" r:id="rId1"/>
  </p:sldMasterIdLst>
  <p:notesMasterIdLst>
    <p:notesMasterId r:id="rId24"/>
  </p:notesMasterIdLst>
  <p:sldIdLst>
    <p:sldId id="256" r:id="rId2"/>
    <p:sldId id="318" r:id="rId3"/>
    <p:sldId id="322" r:id="rId4"/>
    <p:sldId id="323" r:id="rId5"/>
    <p:sldId id="337" r:id="rId6"/>
    <p:sldId id="340" r:id="rId7"/>
    <p:sldId id="341" r:id="rId8"/>
    <p:sldId id="342" r:id="rId9"/>
    <p:sldId id="343" r:id="rId10"/>
    <p:sldId id="344" r:id="rId11"/>
    <p:sldId id="345" r:id="rId12"/>
    <p:sldId id="319" r:id="rId13"/>
    <p:sldId id="320" r:id="rId14"/>
    <p:sldId id="325" r:id="rId15"/>
    <p:sldId id="347" r:id="rId16"/>
    <p:sldId id="339" r:id="rId17"/>
    <p:sldId id="326" r:id="rId18"/>
    <p:sldId id="346" r:id="rId19"/>
    <p:sldId id="327" r:id="rId20"/>
    <p:sldId id="328" r:id="rId21"/>
    <p:sldId id="335" r:id="rId22"/>
    <p:sldId id="336" r:id="rId23"/>
  </p:sldIdLst>
  <p:sldSz cx="10160000" cy="7620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D51ADE6A-740E-44AE-83CC-AE7238B6C88D}"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38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hape 1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4" name="Shape 1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739085019"/>
      </p:ext>
    </p:extLst>
  </p:cSld>
  <p:clrMap bg1="lt1" tx1="dk1" bg2="lt2" tx2="dk2" accent1="accent1" accent2="accent2" accent3="accent3" accent4="accent4" accent5="accent5" accent6="accent6" hlink="hlink" folHlink="folHlink"/>
  <p:notesStyle>
    <a:lvl1pPr defTabSz="584200">
      <a:defRPr sz="2200">
        <a:latin typeface="+mn-lt"/>
        <a:ea typeface="+mn-ea"/>
        <a:cs typeface="+mn-cs"/>
        <a:sym typeface="Lucida Grande"/>
      </a:defRPr>
    </a:lvl1pPr>
    <a:lvl2pPr indent="228600" defTabSz="584200">
      <a:defRPr sz="2200">
        <a:latin typeface="+mn-lt"/>
        <a:ea typeface="+mn-ea"/>
        <a:cs typeface="+mn-cs"/>
        <a:sym typeface="Lucida Grande"/>
      </a:defRPr>
    </a:lvl2pPr>
    <a:lvl3pPr indent="457200" defTabSz="584200">
      <a:defRPr sz="2200">
        <a:latin typeface="+mn-lt"/>
        <a:ea typeface="+mn-ea"/>
        <a:cs typeface="+mn-cs"/>
        <a:sym typeface="Lucida Grande"/>
      </a:defRPr>
    </a:lvl3pPr>
    <a:lvl4pPr indent="685800" defTabSz="584200">
      <a:defRPr sz="2200">
        <a:latin typeface="+mn-lt"/>
        <a:ea typeface="+mn-ea"/>
        <a:cs typeface="+mn-cs"/>
        <a:sym typeface="Lucida Grande"/>
      </a:defRPr>
    </a:lvl4pPr>
    <a:lvl5pPr indent="914400" defTabSz="584200">
      <a:defRPr sz="2200">
        <a:latin typeface="+mn-lt"/>
        <a:ea typeface="+mn-ea"/>
        <a:cs typeface="+mn-cs"/>
        <a:sym typeface="Lucida Grande"/>
      </a:defRPr>
    </a:lvl5pPr>
    <a:lvl6pPr indent="1143000" defTabSz="584200">
      <a:defRPr sz="2200">
        <a:latin typeface="+mn-lt"/>
        <a:ea typeface="+mn-ea"/>
        <a:cs typeface="+mn-cs"/>
        <a:sym typeface="Lucida Grande"/>
      </a:defRPr>
    </a:lvl6pPr>
    <a:lvl7pPr indent="1371600" defTabSz="584200">
      <a:defRPr sz="2200">
        <a:latin typeface="+mn-lt"/>
        <a:ea typeface="+mn-ea"/>
        <a:cs typeface="+mn-cs"/>
        <a:sym typeface="Lucida Grande"/>
      </a:defRPr>
    </a:lvl7pPr>
    <a:lvl8pPr indent="1600200" defTabSz="584200">
      <a:defRPr sz="2200">
        <a:latin typeface="+mn-lt"/>
        <a:ea typeface="+mn-ea"/>
        <a:cs typeface="+mn-cs"/>
        <a:sym typeface="Lucida Grande"/>
      </a:defRPr>
    </a:lvl8pPr>
    <a:lvl9pPr indent="1828800" defTabSz="584200">
      <a:defRPr sz="2200">
        <a:latin typeface="+mn-lt"/>
        <a:ea typeface="+mn-ea"/>
        <a:cs typeface="+mn-cs"/>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30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0160000" cy="762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useBgFill="1">
        <p:nvSpPr>
          <p:cNvPr id="10" name="Rectangle 9"/>
          <p:cNvSpPr/>
          <p:nvPr/>
        </p:nvSpPr>
        <p:spPr>
          <a:xfrm>
            <a:off x="1089893" y="1408589"/>
            <a:ext cx="7980218" cy="4786611"/>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206501" y="1568461"/>
            <a:ext cx="7747000" cy="448307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4279900" y="1408589"/>
            <a:ext cx="1600200" cy="81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4375150" y="1408590"/>
            <a:ext cx="1409700" cy="684371"/>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357586" y="2494255"/>
            <a:ext cx="7444830" cy="2708036"/>
          </a:xfrm>
        </p:spPr>
        <p:txBody>
          <a:bodyPr tIns="45720" bIns="45720" anchor="ctr">
            <a:normAutofit/>
          </a:bodyPr>
          <a:lstStyle>
            <a:lvl1pPr algn="ctr">
              <a:lnSpc>
                <a:spcPct val="83000"/>
              </a:lnSpc>
              <a:defRPr lang="en-US" sz="5668" b="0" kern="1200" cap="all" spc="-84"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357584" y="5202292"/>
            <a:ext cx="7447372" cy="508001"/>
          </a:xfrm>
        </p:spPr>
        <p:txBody>
          <a:bodyPr>
            <a:normAutofit/>
          </a:bodyPr>
          <a:lstStyle>
            <a:lvl1pPr marL="0" indent="0" algn="ctr">
              <a:spcBef>
                <a:spcPts val="0"/>
              </a:spcBef>
              <a:buNone/>
              <a:defRPr sz="1500" spc="66" baseline="0">
                <a:solidFill>
                  <a:schemeClr val="tx1">
                    <a:lumMod val="95000"/>
                    <a:lumOff val="5000"/>
                  </a:schemeClr>
                </a:solidFill>
              </a:defRPr>
            </a:lvl1pPr>
            <a:lvl2pPr marL="381036" indent="0" algn="ctr">
              <a:buNone/>
              <a:defRPr sz="1334"/>
            </a:lvl2pPr>
            <a:lvl3pPr marL="762072" indent="0" algn="ctr">
              <a:buNone/>
              <a:defRPr sz="1334"/>
            </a:lvl3pPr>
            <a:lvl4pPr marL="1143109" indent="0" algn="ctr">
              <a:buNone/>
              <a:defRPr sz="1334"/>
            </a:lvl4pPr>
            <a:lvl5pPr marL="1524145" indent="0" algn="ctr">
              <a:buNone/>
              <a:defRPr sz="1334"/>
            </a:lvl5pPr>
            <a:lvl6pPr marL="1905181" indent="0" algn="ctr">
              <a:buNone/>
              <a:defRPr sz="1334"/>
            </a:lvl6pPr>
            <a:lvl7pPr marL="2286217" indent="0" algn="ctr">
              <a:buNone/>
              <a:defRPr sz="1334"/>
            </a:lvl7pPr>
            <a:lvl8pPr marL="2667254" indent="0" algn="ctr">
              <a:buNone/>
              <a:defRPr sz="1334"/>
            </a:lvl8pPr>
            <a:lvl9pPr marL="3048290" indent="0" algn="ctr">
              <a:buNone/>
              <a:defRPr sz="1334"/>
            </a:lvl9pPr>
          </a:lstStyle>
          <a:p>
            <a:r>
              <a:rPr lang="en-US"/>
              <a:t>Click to edit Master subtitle style</a:t>
            </a:r>
            <a:endParaRPr lang="en-US" dirty="0"/>
          </a:p>
        </p:txBody>
      </p:sp>
      <p:sp>
        <p:nvSpPr>
          <p:cNvPr id="20" name="Date Placeholder 19"/>
          <p:cNvSpPr>
            <a:spLocks noGrp="1"/>
          </p:cNvSpPr>
          <p:nvPr>
            <p:ph type="dt" sz="half" idx="10"/>
          </p:nvPr>
        </p:nvSpPr>
        <p:spPr>
          <a:xfrm>
            <a:off x="4432300" y="1490285"/>
            <a:ext cx="1295400" cy="539495"/>
          </a:xfrm>
        </p:spPr>
        <p:txBody>
          <a:bodyPr/>
          <a:lstStyle>
            <a:lvl1pPr algn="ctr">
              <a:defRPr sz="1084" spc="0" baseline="0">
                <a:solidFill>
                  <a:srgbClr val="FFFFFF"/>
                </a:solidFill>
                <a:latin typeface="+mn-lt"/>
              </a:defRPr>
            </a:lvl1pPr>
          </a:lstStyle>
          <a:p>
            <a:fld id="{EA0C0817-A112-4847-8014-A94B7D2A4EA3}" type="datetime1">
              <a:rPr lang="en-US" smtClean="0"/>
              <a:t>8/21/2024</a:t>
            </a:fld>
            <a:endParaRPr lang="en-US" dirty="0"/>
          </a:p>
        </p:txBody>
      </p:sp>
      <p:sp>
        <p:nvSpPr>
          <p:cNvPr id="21" name="Footer Placeholder 20"/>
          <p:cNvSpPr>
            <a:spLocks noGrp="1"/>
          </p:cNvSpPr>
          <p:nvPr>
            <p:ph type="ftr" sz="quarter" idx="11"/>
          </p:nvPr>
        </p:nvSpPr>
        <p:spPr>
          <a:xfrm>
            <a:off x="1357584" y="5752676"/>
            <a:ext cx="4775246" cy="2540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7172434" y="5752676"/>
            <a:ext cx="1629984" cy="2540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59197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12194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93000" y="846666"/>
            <a:ext cx="1968500" cy="584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8500" y="846666"/>
            <a:ext cx="6731000" cy="584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72705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43465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0160000" cy="762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useBgFill="1">
        <p:nvSpPr>
          <p:cNvPr id="23" name="Rectangle 22"/>
          <p:cNvSpPr/>
          <p:nvPr/>
        </p:nvSpPr>
        <p:spPr>
          <a:xfrm>
            <a:off x="1089893" y="1408589"/>
            <a:ext cx="7980218" cy="4786611"/>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206501" y="1568461"/>
            <a:ext cx="7747000" cy="448307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4279900" y="1408589"/>
            <a:ext cx="1600200" cy="81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57631" y="2527962"/>
            <a:ext cx="7444740" cy="2674328"/>
          </a:xfrm>
        </p:spPr>
        <p:txBody>
          <a:bodyPr anchor="ctr">
            <a:normAutofit/>
          </a:bodyPr>
          <a:lstStyle>
            <a:lvl1pPr algn="ctr">
              <a:lnSpc>
                <a:spcPct val="83000"/>
              </a:lnSpc>
              <a:defRPr lang="en-US" sz="5668" kern="1200" cap="all" spc="-84"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4375150" y="1408590"/>
            <a:ext cx="1409700" cy="684371"/>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357630" y="5202291"/>
            <a:ext cx="7449820" cy="508000"/>
          </a:xfrm>
        </p:spPr>
        <p:txBody>
          <a:bodyPr anchor="t">
            <a:normAutofit/>
          </a:bodyPr>
          <a:lstStyle>
            <a:lvl1pPr marL="0" indent="0" algn="ctr">
              <a:buNone/>
              <a:tabLst>
                <a:tab pos="2194928" algn="l"/>
              </a:tabLst>
              <a:defRPr sz="1500">
                <a:solidFill>
                  <a:schemeClr val="tx1">
                    <a:lumMod val="95000"/>
                    <a:lumOff val="5000"/>
                  </a:schemeClr>
                </a:solidFill>
                <a:effectLst/>
              </a:defRPr>
            </a:lvl1pPr>
            <a:lvl2pPr marL="381036" indent="0">
              <a:buNone/>
              <a:defRPr sz="1334">
                <a:solidFill>
                  <a:schemeClr val="tx1">
                    <a:tint val="75000"/>
                  </a:schemeClr>
                </a:solidFill>
              </a:defRPr>
            </a:lvl2pPr>
            <a:lvl3pPr marL="762072" indent="0">
              <a:buNone/>
              <a:defRPr sz="1334">
                <a:solidFill>
                  <a:schemeClr val="tx1">
                    <a:tint val="75000"/>
                  </a:schemeClr>
                </a:solidFill>
              </a:defRPr>
            </a:lvl3pPr>
            <a:lvl4pPr marL="1143109" indent="0">
              <a:buNone/>
              <a:defRPr sz="1166">
                <a:solidFill>
                  <a:schemeClr val="tx1">
                    <a:tint val="75000"/>
                  </a:schemeClr>
                </a:solidFill>
              </a:defRPr>
            </a:lvl4pPr>
            <a:lvl5pPr marL="1524145" indent="0">
              <a:buNone/>
              <a:defRPr sz="1166">
                <a:solidFill>
                  <a:schemeClr val="tx1">
                    <a:tint val="75000"/>
                  </a:schemeClr>
                </a:solidFill>
              </a:defRPr>
            </a:lvl5pPr>
            <a:lvl6pPr marL="1905181" indent="0">
              <a:buNone/>
              <a:defRPr sz="1166">
                <a:solidFill>
                  <a:schemeClr val="tx1">
                    <a:tint val="75000"/>
                  </a:schemeClr>
                </a:solidFill>
              </a:defRPr>
            </a:lvl6pPr>
            <a:lvl7pPr marL="2286217" indent="0">
              <a:buNone/>
              <a:defRPr sz="1166">
                <a:solidFill>
                  <a:schemeClr val="tx1">
                    <a:tint val="75000"/>
                  </a:schemeClr>
                </a:solidFill>
              </a:defRPr>
            </a:lvl7pPr>
            <a:lvl8pPr marL="2667254" indent="0">
              <a:buNone/>
              <a:defRPr sz="1166">
                <a:solidFill>
                  <a:schemeClr val="tx1">
                    <a:tint val="75000"/>
                  </a:schemeClr>
                </a:solidFill>
              </a:defRPr>
            </a:lvl8pPr>
            <a:lvl9pPr marL="3048290" indent="0">
              <a:buNone/>
              <a:defRPr sz="116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432300" y="1493892"/>
            <a:ext cx="1295400" cy="554201"/>
          </a:xfrm>
        </p:spPr>
        <p:txBody>
          <a:bodyPr/>
          <a:lstStyle>
            <a:lvl1pPr algn="ctr">
              <a:defRPr lang="en-US" sz="1084" kern="1200" spc="0" baseline="0">
                <a:solidFill>
                  <a:srgbClr val="FFFFFF"/>
                </a:solidFill>
                <a:latin typeface="+mn-lt"/>
                <a:ea typeface="+mn-ea"/>
                <a:cs typeface="+mn-cs"/>
              </a:defRPr>
            </a:lvl1pPr>
          </a:lstStyle>
          <a:p>
            <a:fld id="{D9C646AA-F36E-4540-911D-FFFC0A0EF24A}" type="datetime1">
              <a:rPr lang="en-US" smtClean="0"/>
              <a:t>8/21/2024</a:t>
            </a:fld>
            <a:endParaRPr lang="en-US" dirty="0"/>
          </a:p>
        </p:txBody>
      </p:sp>
      <p:sp>
        <p:nvSpPr>
          <p:cNvPr id="5" name="Footer Placeholder 4"/>
          <p:cNvSpPr>
            <a:spLocks noGrp="1"/>
          </p:cNvSpPr>
          <p:nvPr>
            <p:ph type="ftr" sz="quarter" idx="11"/>
          </p:nvPr>
        </p:nvSpPr>
        <p:spPr>
          <a:xfrm>
            <a:off x="1357631" y="5752676"/>
            <a:ext cx="4716778" cy="2540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7170421" y="5752676"/>
            <a:ext cx="1631949" cy="2540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317207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9000" y="2336800"/>
            <a:ext cx="3886200" cy="4165600"/>
          </a:xfrm>
        </p:spPr>
        <p:txBody>
          <a:bodyPr/>
          <a:lstStyle>
            <a:lvl1pPr>
              <a:defRPr sz="1500"/>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84800" y="2336800"/>
            <a:ext cx="3886200" cy="4165600"/>
          </a:xfrm>
        </p:spPr>
        <p:txBody>
          <a:bodyPr/>
          <a:lstStyle>
            <a:lvl1pPr>
              <a:defRPr sz="1500"/>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3553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91540" y="2304816"/>
            <a:ext cx="3886200" cy="711200"/>
          </a:xfrm>
        </p:spPr>
        <p:txBody>
          <a:bodyPr anchor="ctr">
            <a:normAutofit/>
          </a:bodyPr>
          <a:lstStyle>
            <a:lvl1pPr marL="0" indent="0" algn="l">
              <a:spcBef>
                <a:spcPts val="0"/>
              </a:spcBef>
              <a:buNone/>
              <a:defRPr sz="1584" b="1" i="0">
                <a:solidFill>
                  <a:schemeClr val="tx1"/>
                </a:solidFill>
                <a:latin typeface="+mn-lt"/>
              </a:defRPr>
            </a:lvl1pPr>
            <a:lvl2pPr marL="381036" indent="0">
              <a:buNone/>
              <a:defRPr sz="1500" b="1"/>
            </a:lvl2pPr>
            <a:lvl3pPr marL="762072" indent="0">
              <a:buNone/>
              <a:defRPr sz="1500" b="1"/>
            </a:lvl3pPr>
            <a:lvl4pPr marL="1143109" indent="0">
              <a:buNone/>
              <a:defRPr sz="1334" b="1"/>
            </a:lvl4pPr>
            <a:lvl5pPr marL="1524145" indent="0">
              <a:buNone/>
              <a:defRPr sz="1334" b="1"/>
            </a:lvl5pPr>
            <a:lvl6pPr marL="1905181" indent="0">
              <a:buNone/>
              <a:defRPr sz="1334" b="1"/>
            </a:lvl6pPr>
            <a:lvl7pPr marL="2286217" indent="0">
              <a:buNone/>
              <a:defRPr sz="1334" b="1"/>
            </a:lvl7pPr>
            <a:lvl8pPr marL="2667254" indent="0">
              <a:buNone/>
              <a:defRPr sz="1334" b="1"/>
            </a:lvl8pPr>
            <a:lvl9pPr marL="3048290" indent="0">
              <a:buNone/>
              <a:defRPr sz="1334" b="1"/>
            </a:lvl9pPr>
          </a:lstStyle>
          <a:p>
            <a:pPr lvl="0"/>
            <a:r>
              <a:rPr lang="en-US" dirty="0"/>
              <a:t>Click to edit Master text styles</a:t>
            </a:r>
          </a:p>
        </p:txBody>
      </p:sp>
      <p:sp>
        <p:nvSpPr>
          <p:cNvPr id="4" name="Content Placeholder 3"/>
          <p:cNvSpPr>
            <a:spLocks noGrp="1"/>
          </p:cNvSpPr>
          <p:nvPr>
            <p:ph sz="half" idx="2"/>
          </p:nvPr>
        </p:nvSpPr>
        <p:spPr>
          <a:xfrm>
            <a:off x="891540" y="3102748"/>
            <a:ext cx="3886200" cy="3515361"/>
          </a:xfrm>
        </p:spPr>
        <p:txBody>
          <a:bodyPr/>
          <a:lstStyle>
            <a:lvl1pPr>
              <a:defRPr sz="1500"/>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382260" y="2304816"/>
            <a:ext cx="3886200" cy="711200"/>
          </a:xfrm>
        </p:spPr>
        <p:txBody>
          <a:bodyPr anchor="ctr">
            <a:normAutofit/>
          </a:bodyPr>
          <a:lstStyle>
            <a:lvl1pPr marL="0" indent="0" algn="l">
              <a:spcBef>
                <a:spcPts val="0"/>
              </a:spcBef>
              <a:buNone/>
              <a:defRPr sz="1584" b="1">
                <a:solidFill>
                  <a:schemeClr val="tx1"/>
                </a:solidFill>
              </a:defRPr>
            </a:lvl1pPr>
            <a:lvl2pPr marL="381036" indent="0">
              <a:buNone/>
              <a:defRPr sz="1500" b="1"/>
            </a:lvl2pPr>
            <a:lvl3pPr marL="762072" indent="0">
              <a:buNone/>
              <a:defRPr sz="1500" b="1"/>
            </a:lvl3pPr>
            <a:lvl4pPr marL="1143109" indent="0">
              <a:buNone/>
              <a:defRPr sz="1334" b="1"/>
            </a:lvl4pPr>
            <a:lvl5pPr marL="1524145" indent="0">
              <a:buNone/>
              <a:defRPr sz="1334" b="1"/>
            </a:lvl5pPr>
            <a:lvl6pPr marL="1905181" indent="0">
              <a:buNone/>
              <a:defRPr sz="1334" b="1"/>
            </a:lvl6pPr>
            <a:lvl7pPr marL="2286217" indent="0">
              <a:buNone/>
              <a:defRPr sz="1334" b="1"/>
            </a:lvl7pPr>
            <a:lvl8pPr marL="2667254" indent="0">
              <a:buNone/>
              <a:defRPr sz="1334" b="1"/>
            </a:lvl8pPr>
            <a:lvl9pPr marL="3048290" indent="0">
              <a:buNone/>
              <a:defRPr sz="1334" b="1"/>
            </a:lvl9pPr>
          </a:lstStyle>
          <a:p>
            <a:pPr lvl="0"/>
            <a:r>
              <a:rPr lang="en-US" dirty="0"/>
              <a:t>Click to edit Master text styles</a:t>
            </a:r>
          </a:p>
        </p:txBody>
      </p:sp>
      <p:sp>
        <p:nvSpPr>
          <p:cNvPr id="6" name="Content Placeholder 5"/>
          <p:cNvSpPr>
            <a:spLocks noGrp="1"/>
          </p:cNvSpPr>
          <p:nvPr>
            <p:ph sz="quarter" idx="4"/>
          </p:nvPr>
        </p:nvSpPr>
        <p:spPr>
          <a:xfrm>
            <a:off x="5382260" y="3102747"/>
            <a:ext cx="3886200" cy="3516121"/>
          </a:xfrm>
        </p:spPr>
        <p:txBody>
          <a:bodyPr/>
          <a:lstStyle>
            <a:lvl1pPr>
              <a:defRPr sz="1500"/>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8/21/2024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11672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8/21/2024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3109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8/21/2024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12617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6766558" y="264160"/>
            <a:ext cx="3188830" cy="709168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6878883" y="416560"/>
            <a:ext cx="2964180" cy="678688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048500" y="674880"/>
            <a:ext cx="2634970" cy="1828800"/>
          </a:xfrm>
        </p:spPr>
        <p:txBody>
          <a:bodyPr anchor="b">
            <a:normAutofit/>
          </a:bodyPr>
          <a:lstStyle>
            <a:lvl1pPr algn="l" defTabSz="762072" rtl="0" eaLnBrk="1" latinLnBrk="0" hangingPunct="1">
              <a:lnSpc>
                <a:spcPct val="100000"/>
              </a:lnSpc>
              <a:spcBef>
                <a:spcPct val="0"/>
              </a:spcBef>
              <a:buNone/>
              <a:defRPr lang="en-US" sz="2667"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571500" y="677334"/>
            <a:ext cx="5715000" cy="5926666"/>
          </a:xfrm>
        </p:spPr>
        <p:txBody>
          <a:bodyPr/>
          <a:lstStyle>
            <a:lvl1pPr>
              <a:defRPr sz="1584"/>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48500" y="2596445"/>
            <a:ext cx="2634970" cy="4007555"/>
          </a:xfrm>
        </p:spPr>
        <p:txBody>
          <a:bodyPr>
            <a:normAutofit/>
          </a:bodyPr>
          <a:lstStyle>
            <a:lvl1pPr marL="0" indent="0">
              <a:lnSpc>
                <a:spcPct val="110000"/>
              </a:lnSpc>
              <a:spcBef>
                <a:spcPts val="666"/>
              </a:spcBef>
              <a:buNone/>
              <a:defRPr sz="1500">
                <a:solidFill>
                  <a:schemeClr val="tx1"/>
                </a:solidFill>
              </a:defRPr>
            </a:lvl1pPr>
            <a:lvl2pPr marL="381036" indent="0">
              <a:buNone/>
              <a:defRPr sz="1000"/>
            </a:lvl2pPr>
            <a:lvl3pPr marL="762072" indent="0">
              <a:buNone/>
              <a:defRPr sz="834"/>
            </a:lvl3pPr>
            <a:lvl4pPr marL="1143109" indent="0">
              <a:buNone/>
              <a:defRPr sz="750"/>
            </a:lvl4pPr>
            <a:lvl5pPr marL="1524145" indent="0">
              <a:buNone/>
              <a:defRPr sz="750"/>
            </a:lvl5pPr>
            <a:lvl6pPr marL="1905181" indent="0">
              <a:buNone/>
              <a:defRPr sz="750"/>
            </a:lvl6pPr>
            <a:lvl7pPr marL="2286217" indent="0">
              <a:buNone/>
              <a:defRPr sz="750"/>
            </a:lvl7pPr>
            <a:lvl8pPr marL="2667254" indent="0">
              <a:buNone/>
              <a:defRPr sz="750"/>
            </a:lvl8pPr>
            <a:lvl9pPr marL="3048290" indent="0">
              <a:buNone/>
              <a:defRPr sz="750"/>
            </a:lvl9pPr>
          </a:lstStyle>
          <a:p>
            <a:pPr lvl="0"/>
            <a:r>
              <a:rPr lang="en-US"/>
              <a:t>Click to edit Master text styles</a:t>
            </a:r>
          </a:p>
        </p:txBody>
      </p:sp>
      <p:sp>
        <p:nvSpPr>
          <p:cNvPr id="8" name="Date Placeholder 7"/>
          <p:cNvSpPr>
            <a:spLocks noGrp="1"/>
          </p:cNvSpPr>
          <p:nvPr>
            <p:ph type="dt" sz="half" idx="10"/>
          </p:nvPr>
        </p:nvSpPr>
        <p:spPr>
          <a:xfrm>
            <a:off x="4656667" y="6705600"/>
            <a:ext cx="1629834" cy="406400"/>
          </a:xfrm>
        </p:spPr>
        <p:txBody>
          <a:bodyPr/>
          <a:lstStyle>
            <a:lvl1pPr>
              <a:defRPr>
                <a:solidFill>
                  <a:schemeClr val="tx1">
                    <a:lumMod val="85000"/>
                    <a:lumOff val="15000"/>
                  </a:schemeClr>
                </a:solidFill>
              </a:defRPr>
            </a:lvl1pPr>
          </a:lstStyle>
          <a:p>
            <a:fld id="{7E8D12A6-918A-48BD-8CB9-CA713993B0EA}" type="datetime1">
              <a:rPr lang="en-US" smtClean="0"/>
              <a:t>8/21/2024</a:t>
            </a:fld>
            <a:endParaRPr lang="en-US"/>
          </a:p>
        </p:txBody>
      </p:sp>
      <p:sp>
        <p:nvSpPr>
          <p:cNvPr id="9" name="Footer Placeholder 8"/>
          <p:cNvSpPr>
            <a:spLocks noGrp="1"/>
          </p:cNvSpPr>
          <p:nvPr>
            <p:ph type="ftr" sz="quarter" idx="11"/>
          </p:nvPr>
        </p:nvSpPr>
        <p:spPr>
          <a:xfrm>
            <a:off x="571501" y="6705600"/>
            <a:ext cx="3820584" cy="40640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8663941" y="6705600"/>
            <a:ext cx="1019529" cy="4064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238406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6766558" y="264160"/>
            <a:ext cx="3188830" cy="709168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90500" y="264160"/>
            <a:ext cx="6413501" cy="7091680"/>
          </a:xfrm>
          <a:solidFill>
            <a:schemeClr val="accent1">
              <a:lumMod val="60000"/>
              <a:lumOff val="40000"/>
            </a:schemeClr>
          </a:solidFill>
          <a:ln>
            <a:noFill/>
          </a:ln>
        </p:spPr>
        <p:txBody>
          <a:bodyPr anchor="t"/>
          <a:lstStyle>
            <a:lvl1pPr marL="0" indent="0">
              <a:buNone/>
              <a:defRPr sz="2667"/>
            </a:lvl1pPr>
            <a:lvl2pPr marL="381036" indent="0">
              <a:buNone/>
              <a:defRPr sz="2334"/>
            </a:lvl2pPr>
            <a:lvl3pPr marL="762072" indent="0">
              <a:buNone/>
              <a:defRPr sz="2000"/>
            </a:lvl3pPr>
            <a:lvl4pPr marL="1143109" indent="0">
              <a:buNone/>
              <a:defRPr sz="1667"/>
            </a:lvl4pPr>
            <a:lvl5pPr marL="1524145" indent="0">
              <a:buNone/>
              <a:defRPr sz="1667"/>
            </a:lvl5pPr>
            <a:lvl6pPr marL="1905181" indent="0">
              <a:buNone/>
              <a:defRPr sz="1667"/>
            </a:lvl6pPr>
            <a:lvl7pPr marL="2286217" indent="0">
              <a:buNone/>
              <a:defRPr sz="1667"/>
            </a:lvl7pPr>
            <a:lvl8pPr marL="2667254" indent="0">
              <a:buNone/>
              <a:defRPr sz="1667"/>
            </a:lvl8pPr>
            <a:lvl9pPr marL="3048290" indent="0">
              <a:buNone/>
              <a:defRPr sz="1667"/>
            </a:lvl9pPr>
          </a:lstStyle>
          <a:p>
            <a:r>
              <a:rPr lang="en-US"/>
              <a:t>Click icon to add picture</a:t>
            </a:r>
            <a:endParaRPr lang="en-US" dirty="0"/>
          </a:p>
        </p:txBody>
      </p:sp>
      <p:sp>
        <p:nvSpPr>
          <p:cNvPr id="5" name="Date Placeholder 4"/>
          <p:cNvSpPr>
            <a:spLocks noGrp="1"/>
          </p:cNvSpPr>
          <p:nvPr>
            <p:ph type="dt" sz="half" idx="10"/>
          </p:nvPr>
        </p:nvSpPr>
        <p:spPr>
          <a:xfrm>
            <a:off x="4718615" y="6705600"/>
            <a:ext cx="1726636" cy="40640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8/21/2024</a:t>
            </a:fld>
            <a:endParaRPr lang="en-US" dirty="0"/>
          </a:p>
        </p:txBody>
      </p:sp>
      <p:sp>
        <p:nvSpPr>
          <p:cNvPr id="6" name="Footer Placeholder 5"/>
          <p:cNvSpPr>
            <a:spLocks noGrp="1"/>
          </p:cNvSpPr>
          <p:nvPr>
            <p:ph type="ftr" sz="quarter" idx="11"/>
          </p:nvPr>
        </p:nvSpPr>
        <p:spPr>
          <a:xfrm>
            <a:off x="510540" y="6705600"/>
            <a:ext cx="3823335" cy="406400"/>
          </a:xfrm>
        </p:spPr>
        <p:txBody>
          <a:bodyPr/>
          <a:lstStyle>
            <a:lvl1pPr marL="0" algn="r" defTabSz="762072" rtl="0" eaLnBrk="1" latinLnBrk="0" hangingPunct="1">
              <a:defRPr lang="en-US" sz="834"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8663940" y="6705600"/>
            <a:ext cx="1021080" cy="40640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6878883" y="416560"/>
            <a:ext cx="2964180" cy="678688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064375" y="670560"/>
            <a:ext cx="2620645" cy="1828800"/>
          </a:xfrm>
        </p:spPr>
        <p:txBody>
          <a:bodyPr anchor="b">
            <a:noAutofit/>
          </a:bodyPr>
          <a:lstStyle>
            <a:lvl1pPr algn="l">
              <a:lnSpc>
                <a:spcPct val="100000"/>
              </a:lnSpc>
              <a:defRPr sz="2667"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7064375" y="2651760"/>
            <a:ext cx="2620645" cy="3901440"/>
          </a:xfrm>
        </p:spPr>
        <p:txBody>
          <a:bodyPr>
            <a:normAutofit/>
          </a:bodyPr>
          <a:lstStyle>
            <a:lvl1pPr marL="0" indent="0" algn="l">
              <a:lnSpc>
                <a:spcPct val="110000"/>
              </a:lnSpc>
              <a:spcBef>
                <a:spcPts val="666"/>
              </a:spcBef>
              <a:buNone/>
              <a:defRPr sz="1500">
                <a:solidFill>
                  <a:schemeClr val="tx1"/>
                </a:solidFill>
              </a:defRPr>
            </a:lvl1pPr>
            <a:lvl2pPr marL="381036" indent="0">
              <a:buNone/>
              <a:defRPr sz="1000"/>
            </a:lvl2pPr>
            <a:lvl3pPr marL="762072" indent="0">
              <a:buNone/>
              <a:defRPr sz="834"/>
            </a:lvl3pPr>
            <a:lvl4pPr marL="1143109" indent="0">
              <a:buNone/>
              <a:defRPr sz="750"/>
            </a:lvl4pPr>
            <a:lvl5pPr marL="1524145" indent="0">
              <a:buNone/>
              <a:defRPr sz="750"/>
            </a:lvl5pPr>
            <a:lvl6pPr marL="1905181" indent="0">
              <a:buNone/>
              <a:defRPr sz="750"/>
            </a:lvl6pPr>
            <a:lvl7pPr marL="2286217" indent="0">
              <a:buNone/>
              <a:defRPr sz="750"/>
            </a:lvl7pPr>
            <a:lvl8pPr marL="2667254" indent="0">
              <a:buNone/>
              <a:defRPr sz="750"/>
            </a:lvl8pPr>
            <a:lvl9pPr marL="3048290" indent="0">
              <a:buNone/>
              <a:defRPr sz="750"/>
            </a:lvl9pPr>
          </a:lstStyle>
          <a:p>
            <a:pPr lvl="0"/>
            <a:r>
              <a:rPr lang="en-US"/>
              <a:t>Click to edit Master text styles</a:t>
            </a:r>
          </a:p>
        </p:txBody>
      </p:sp>
    </p:spTree>
    <p:extLst>
      <p:ext uri="{BB962C8B-B14F-4D97-AF65-F5344CB8AC3E}">
        <p14:creationId xmlns:p14="http://schemas.microsoft.com/office/powerpoint/2010/main" val="3661833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0160000"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 name="Rectangle 6"/>
          <p:cNvSpPr/>
          <p:nvPr/>
        </p:nvSpPr>
        <p:spPr>
          <a:xfrm>
            <a:off x="195581" y="264160"/>
            <a:ext cx="9768840" cy="7091680"/>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09881" y="416560"/>
            <a:ext cx="9540240" cy="6786880"/>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889000" y="713993"/>
            <a:ext cx="8382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9000" y="2336800"/>
            <a:ext cx="8382000" cy="42773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47329" y="6705600"/>
            <a:ext cx="2410871" cy="406400"/>
          </a:xfrm>
          <a:prstGeom prst="rect">
            <a:avLst/>
          </a:prstGeom>
        </p:spPr>
        <p:txBody>
          <a:bodyPr vert="horz" lIns="91440" tIns="45720" rIns="91440" bIns="45720" rtlCol="0" anchor="b"/>
          <a:lstStyle>
            <a:lvl1pPr algn="r">
              <a:defRPr sz="834">
                <a:solidFill>
                  <a:schemeClr val="tx1">
                    <a:lumMod val="75000"/>
                    <a:lumOff val="25000"/>
                  </a:schemeClr>
                </a:solidFill>
              </a:defRPr>
            </a:lvl1pPr>
          </a:lstStyle>
          <a:p>
            <a:fld id="{F6FA2B21-3FCD-4721-B95C-427943F61125}" type="datetime1">
              <a:rPr lang="en-US" smtClean="0"/>
              <a:t>8/21/2024</a:t>
            </a:fld>
            <a:endParaRPr lang="en-US"/>
          </a:p>
        </p:txBody>
      </p:sp>
      <p:sp>
        <p:nvSpPr>
          <p:cNvPr id="5" name="Footer Placeholder 4"/>
          <p:cNvSpPr>
            <a:spLocks noGrp="1"/>
          </p:cNvSpPr>
          <p:nvPr>
            <p:ph type="ftr" sz="quarter" idx="3"/>
          </p:nvPr>
        </p:nvSpPr>
        <p:spPr>
          <a:xfrm>
            <a:off x="889001" y="6705600"/>
            <a:ext cx="4847166" cy="406400"/>
          </a:xfrm>
          <a:prstGeom prst="rect">
            <a:avLst/>
          </a:prstGeom>
        </p:spPr>
        <p:txBody>
          <a:bodyPr vert="horz" lIns="91440" tIns="45720" rIns="91440" bIns="45720" rtlCol="0" anchor="b"/>
          <a:lstStyle>
            <a:lvl1pPr algn="l">
              <a:defRPr sz="834">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8572500" y="6705600"/>
            <a:ext cx="698500" cy="406400"/>
          </a:xfrm>
          <a:prstGeom prst="rect">
            <a:avLst/>
          </a:prstGeom>
        </p:spPr>
        <p:txBody>
          <a:bodyPr vert="horz" lIns="91440" tIns="45720" rIns="91440" bIns="45720" rtlCol="0" anchor="b"/>
          <a:lstStyle>
            <a:lvl1pPr algn="r">
              <a:defRPr sz="834">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99118745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l" defTabSz="762072" rtl="0" eaLnBrk="1" latinLnBrk="0" hangingPunct="1">
        <a:lnSpc>
          <a:spcPct val="90000"/>
        </a:lnSpc>
        <a:spcBef>
          <a:spcPct val="0"/>
        </a:spcBef>
        <a:buNone/>
        <a:defRPr lang="en-US" sz="3500" i="0" kern="1200" cap="none" spc="0" baseline="0" dirty="0">
          <a:solidFill>
            <a:schemeClr val="tx1">
              <a:lumMod val="85000"/>
              <a:lumOff val="15000"/>
            </a:schemeClr>
          </a:solidFill>
          <a:effectLst/>
          <a:latin typeface="+mj-lt"/>
          <a:ea typeface="+mn-ea"/>
          <a:cs typeface="+mn-cs"/>
        </a:defRPr>
      </a:lvl1pPr>
    </p:titleStyle>
    <p:bodyStyle>
      <a:lvl1pPr marL="152414" indent="-152414" algn="l" defTabSz="762072" rtl="0" eaLnBrk="1" latinLnBrk="0" hangingPunct="1">
        <a:lnSpc>
          <a:spcPct val="110000"/>
        </a:lnSpc>
        <a:spcBef>
          <a:spcPts val="750"/>
        </a:spcBef>
        <a:spcAft>
          <a:spcPts val="0"/>
        </a:spcAft>
        <a:buClr>
          <a:schemeClr val="tx1">
            <a:lumMod val="85000"/>
            <a:lumOff val="15000"/>
          </a:schemeClr>
        </a:buClr>
        <a:buFont typeface="Garamond" pitchFamily="18" charset="0"/>
        <a:buChar char="◦"/>
        <a:defRPr sz="1250" kern="1200">
          <a:solidFill>
            <a:schemeClr val="tx1"/>
          </a:solidFill>
          <a:latin typeface="+mn-lt"/>
          <a:ea typeface="+mn-ea"/>
          <a:cs typeface="+mn-cs"/>
        </a:defRPr>
      </a:lvl1pPr>
      <a:lvl2pPr marL="381036" indent="-152414" algn="l" defTabSz="762072" rtl="0" eaLnBrk="1" latinLnBrk="0" hangingPunct="1">
        <a:lnSpc>
          <a:spcPct val="110000"/>
        </a:lnSpc>
        <a:spcBef>
          <a:spcPts val="416"/>
        </a:spcBef>
        <a:buClr>
          <a:schemeClr val="tx1">
            <a:lumMod val="85000"/>
            <a:lumOff val="15000"/>
          </a:schemeClr>
        </a:buClr>
        <a:buFont typeface="Garamond" pitchFamily="18" charset="0"/>
        <a:buChar char="◦"/>
        <a:defRPr sz="1084" kern="1200">
          <a:solidFill>
            <a:schemeClr val="tx1"/>
          </a:solidFill>
          <a:latin typeface="+mn-lt"/>
          <a:ea typeface="+mn-ea"/>
          <a:cs typeface="+mn-cs"/>
        </a:defRPr>
      </a:lvl2pPr>
      <a:lvl3pPr marL="609658" indent="-152414" algn="l" defTabSz="762072" rtl="0" eaLnBrk="1" latinLnBrk="0" hangingPunct="1">
        <a:lnSpc>
          <a:spcPct val="110000"/>
        </a:lnSpc>
        <a:spcBef>
          <a:spcPts val="416"/>
        </a:spcBef>
        <a:buClr>
          <a:schemeClr val="tx1">
            <a:lumMod val="85000"/>
            <a:lumOff val="15000"/>
          </a:schemeClr>
        </a:buClr>
        <a:buFont typeface="Garamond" pitchFamily="18" charset="0"/>
        <a:buChar char="◦"/>
        <a:defRPr sz="1000" kern="1200">
          <a:solidFill>
            <a:schemeClr val="tx1"/>
          </a:solidFill>
          <a:latin typeface="+mn-lt"/>
          <a:ea typeface="+mn-ea"/>
          <a:cs typeface="+mn-cs"/>
        </a:defRPr>
      </a:lvl3pPr>
      <a:lvl4pPr marL="838280" indent="-152414" algn="l" defTabSz="762072" rtl="0" eaLnBrk="1" latinLnBrk="0" hangingPunct="1">
        <a:lnSpc>
          <a:spcPct val="110000"/>
        </a:lnSpc>
        <a:spcBef>
          <a:spcPts val="416"/>
        </a:spcBef>
        <a:buClr>
          <a:schemeClr val="tx1">
            <a:lumMod val="85000"/>
            <a:lumOff val="15000"/>
          </a:schemeClr>
        </a:buClr>
        <a:buFont typeface="Garamond" pitchFamily="18" charset="0"/>
        <a:buChar char="◦"/>
        <a:defRPr sz="1000" kern="1200">
          <a:solidFill>
            <a:schemeClr val="tx1"/>
          </a:solidFill>
          <a:latin typeface="+mn-lt"/>
          <a:ea typeface="+mn-ea"/>
          <a:cs typeface="+mn-cs"/>
        </a:defRPr>
      </a:lvl4pPr>
      <a:lvl5pPr marL="1066902" indent="-152414" algn="l" defTabSz="762072" rtl="0" eaLnBrk="1" latinLnBrk="0" hangingPunct="1">
        <a:lnSpc>
          <a:spcPct val="110000"/>
        </a:lnSpc>
        <a:spcBef>
          <a:spcPts val="416"/>
        </a:spcBef>
        <a:buClr>
          <a:schemeClr val="tx1">
            <a:lumMod val="85000"/>
            <a:lumOff val="15000"/>
          </a:schemeClr>
        </a:buClr>
        <a:buFont typeface="Garamond" pitchFamily="18" charset="0"/>
        <a:buChar char="◦"/>
        <a:defRPr sz="1000" kern="1200">
          <a:solidFill>
            <a:schemeClr val="tx1"/>
          </a:solidFill>
          <a:latin typeface="+mn-lt"/>
          <a:ea typeface="+mn-ea"/>
          <a:cs typeface="+mn-cs"/>
        </a:defRPr>
      </a:lvl5pPr>
      <a:lvl6pPr marL="1333460" indent="-190518" algn="l" defTabSz="762072" rtl="0" eaLnBrk="1" latinLnBrk="0" hangingPunct="1">
        <a:lnSpc>
          <a:spcPct val="100000"/>
        </a:lnSpc>
        <a:spcBef>
          <a:spcPts val="416"/>
        </a:spcBef>
        <a:buClr>
          <a:schemeClr val="tx1">
            <a:lumMod val="85000"/>
            <a:lumOff val="15000"/>
          </a:schemeClr>
        </a:buClr>
        <a:buFont typeface="Garamond" pitchFamily="18" charset="0"/>
        <a:buChar char="◦"/>
        <a:defRPr sz="1166" kern="1200">
          <a:solidFill>
            <a:schemeClr val="tx1"/>
          </a:solidFill>
          <a:latin typeface="+mn-lt"/>
          <a:ea typeface="+mn-ea"/>
          <a:cs typeface="+mn-cs"/>
        </a:defRPr>
      </a:lvl6pPr>
      <a:lvl7pPr marL="1583484" indent="-190518" algn="l" defTabSz="762072" rtl="0" eaLnBrk="1" latinLnBrk="0" hangingPunct="1">
        <a:lnSpc>
          <a:spcPct val="100000"/>
        </a:lnSpc>
        <a:spcBef>
          <a:spcPts val="416"/>
        </a:spcBef>
        <a:buClr>
          <a:schemeClr val="tx1">
            <a:lumMod val="85000"/>
            <a:lumOff val="15000"/>
          </a:schemeClr>
        </a:buClr>
        <a:buFont typeface="Garamond" pitchFamily="18" charset="0"/>
        <a:buChar char="◦"/>
        <a:defRPr sz="1166" kern="1200">
          <a:solidFill>
            <a:schemeClr val="tx1"/>
          </a:solidFill>
          <a:latin typeface="+mn-lt"/>
          <a:ea typeface="+mn-ea"/>
          <a:cs typeface="+mn-cs"/>
        </a:defRPr>
      </a:lvl7pPr>
      <a:lvl8pPr marL="1833508" indent="-190518" algn="l" defTabSz="762072" rtl="0" eaLnBrk="1" latinLnBrk="0" hangingPunct="1">
        <a:lnSpc>
          <a:spcPct val="100000"/>
        </a:lnSpc>
        <a:spcBef>
          <a:spcPts val="416"/>
        </a:spcBef>
        <a:buClr>
          <a:schemeClr val="tx1">
            <a:lumMod val="85000"/>
            <a:lumOff val="15000"/>
          </a:schemeClr>
        </a:buClr>
        <a:buFont typeface="Garamond" pitchFamily="18" charset="0"/>
        <a:buChar char="◦"/>
        <a:defRPr sz="1166" kern="1200">
          <a:solidFill>
            <a:schemeClr val="tx1"/>
          </a:solidFill>
          <a:latin typeface="+mn-lt"/>
          <a:ea typeface="+mn-ea"/>
          <a:cs typeface="+mn-cs"/>
        </a:defRPr>
      </a:lvl8pPr>
      <a:lvl9pPr marL="2083532" indent="-190518" algn="l" defTabSz="762072" rtl="0" eaLnBrk="1" latinLnBrk="0" hangingPunct="1">
        <a:lnSpc>
          <a:spcPct val="100000"/>
        </a:lnSpc>
        <a:spcBef>
          <a:spcPts val="416"/>
        </a:spcBef>
        <a:buClr>
          <a:schemeClr val="tx1">
            <a:lumMod val="85000"/>
            <a:lumOff val="15000"/>
          </a:schemeClr>
        </a:buClr>
        <a:buFont typeface="Garamond" pitchFamily="18" charset="0"/>
        <a:buChar char="◦"/>
        <a:defRPr sz="1166" kern="1200">
          <a:solidFill>
            <a:schemeClr val="tx1"/>
          </a:solidFill>
          <a:latin typeface="+mn-lt"/>
          <a:ea typeface="+mn-ea"/>
          <a:cs typeface="+mn-cs"/>
        </a:defRPr>
      </a:lvl9pPr>
    </p:bodyStyle>
    <p:otherStyle>
      <a:defPPr>
        <a:defRPr lang="en-US"/>
      </a:defPPr>
      <a:lvl1pPr marL="0" algn="l" defTabSz="762072" rtl="0" eaLnBrk="1" latinLnBrk="0" hangingPunct="1">
        <a:defRPr sz="1500" kern="1200">
          <a:solidFill>
            <a:schemeClr val="tx1"/>
          </a:solidFill>
          <a:latin typeface="+mn-lt"/>
          <a:ea typeface="+mn-ea"/>
          <a:cs typeface="+mn-cs"/>
        </a:defRPr>
      </a:lvl1pPr>
      <a:lvl2pPr marL="381036" algn="l" defTabSz="762072" rtl="0" eaLnBrk="1" latinLnBrk="0" hangingPunct="1">
        <a:defRPr sz="1500" kern="1200">
          <a:solidFill>
            <a:schemeClr val="tx1"/>
          </a:solidFill>
          <a:latin typeface="+mn-lt"/>
          <a:ea typeface="+mn-ea"/>
          <a:cs typeface="+mn-cs"/>
        </a:defRPr>
      </a:lvl2pPr>
      <a:lvl3pPr marL="762072" algn="l" defTabSz="762072" rtl="0" eaLnBrk="1" latinLnBrk="0" hangingPunct="1">
        <a:defRPr sz="1500" kern="1200">
          <a:solidFill>
            <a:schemeClr val="tx1"/>
          </a:solidFill>
          <a:latin typeface="+mn-lt"/>
          <a:ea typeface="+mn-ea"/>
          <a:cs typeface="+mn-cs"/>
        </a:defRPr>
      </a:lvl3pPr>
      <a:lvl4pPr marL="1143109" algn="l" defTabSz="762072" rtl="0" eaLnBrk="1" latinLnBrk="0" hangingPunct="1">
        <a:defRPr sz="1500" kern="1200">
          <a:solidFill>
            <a:schemeClr val="tx1"/>
          </a:solidFill>
          <a:latin typeface="+mn-lt"/>
          <a:ea typeface="+mn-ea"/>
          <a:cs typeface="+mn-cs"/>
        </a:defRPr>
      </a:lvl4pPr>
      <a:lvl5pPr marL="1524145" algn="l" defTabSz="762072" rtl="0" eaLnBrk="1" latinLnBrk="0" hangingPunct="1">
        <a:defRPr sz="1500" kern="1200">
          <a:solidFill>
            <a:schemeClr val="tx1"/>
          </a:solidFill>
          <a:latin typeface="+mn-lt"/>
          <a:ea typeface="+mn-ea"/>
          <a:cs typeface="+mn-cs"/>
        </a:defRPr>
      </a:lvl5pPr>
      <a:lvl6pPr marL="1905181" algn="l" defTabSz="762072" rtl="0" eaLnBrk="1" latinLnBrk="0" hangingPunct="1">
        <a:defRPr sz="1500" kern="1200">
          <a:solidFill>
            <a:schemeClr val="tx1"/>
          </a:solidFill>
          <a:latin typeface="+mn-lt"/>
          <a:ea typeface="+mn-ea"/>
          <a:cs typeface="+mn-cs"/>
        </a:defRPr>
      </a:lvl6pPr>
      <a:lvl7pPr marL="2286217" algn="l" defTabSz="762072" rtl="0" eaLnBrk="1" latinLnBrk="0" hangingPunct="1">
        <a:defRPr sz="1500" kern="1200">
          <a:solidFill>
            <a:schemeClr val="tx1"/>
          </a:solidFill>
          <a:latin typeface="+mn-lt"/>
          <a:ea typeface="+mn-ea"/>
          <a:cs typeface="+mn-cs"/>
        </a:defRPr>
      </a:lvl7pPr>
      <a:lvl8pPr marL="2667254" algn="l" defTabSz="762072" rtl="0" eaLnBrk="1" latinLnBrk="0" hangingPunct="1">
        <a:defRPr sz="1500" kern="1200">
          <a:solidFill>
            <a:schemeClr val="tx1"/>
          </a:solidFill>
          <a:latin typeface="+mn-lt"/>
          <a:ea typeface="+mn-ea"/>
          <a:cs typeface="+mn-cs"/>
        </a:defRPr>
      </a:lvl8pPr>
      <a:lvl9pPr marL="3048290" algn="l" defTabSz="76207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 y="952500"/>
            <a:ext cx="10160001" cy="5715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62072"/>
            <a:endParaRPr lang="en-US" sz="1500">
              <a:solidFill>
                <a:prstClr val="white"/>
              </a:solidFill>
              <a:latin typeface="Franklin Gothic Book" panose="02020404030301010803"/>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658" y="1333501"/>
            <a:ext cx="9401341" cy="495300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defTabSz="762072"/>
            <a:endParaRPr lang="en-US" sz="1500">
              <a:solidFill>
                <a:prstClr val="black"/>
              </a:solidFill>
              <a:latin typeface="Franklin Gothic Book" panose="02020404030301010803"/>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49" y="1470661"/>
            <a:ext cx="9128760" cy="4678680"/>
          </a:xfrm>
          <a:prstGeom prst="rect">
            <a:avLst/>
          </a:prstGeom>
          <a:ln w="6350" cap="sq" cmpd="sng" algn="ctr">
            <a:solidFill>
              <a:schemeClr val="tx1"/>
            </a:solidFill>
            <a:prstDash val="solid"/>
            <a:miter lim="800000"/>
          </a:ln>
          <a:effectLst/>
        </p:spPr>
        <p:txBody>
          <a:bodyPr/>
          <a:lstStyle/>
          <a:p>
            <a:pPr defTabSz="762072"/>
            <a:endParaRPr lang="en-US" sz="1500">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2614279" y="1548258"/>
            <a:ext cx="6958746" cy="2535588"/>
          </a:xfrm>
        </p:spPr>
        <p:txBody>
          <a:bodyPr>
            <a:normAutofit/>
          </a:bodyPr>
          <a:lstStyle/>
          <a:p>
            <a:pPr>
              <a:lnSpc>
                <a:spcPct val="150000"/>
              </a:lnSpc>
            </a:pPr>
            <a:r>
              <a:rPr lang="en-US" sz="2500" b="1" dirty="0">
                <a:solidFill>
                  <a:schemeClr val="tx1"/>
                </a:solidFill>
              </a:rPr>
              <a:t>Mutations and Mutagenesis</a:t>
            </a: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3595327" y="3850753"/>
            <a:ext cx="5478881" cy="974911"/>
          </a:xfrm>
        </p:spPr>
        <p:txBody>
          <a:bodyPr>
            <a:noAutofit/>
          </a:bodyPr>
          <a:lstStyle/>
          <a:p>
            <a:pPr>
              <a:lnSpc>
                <a:spcPct val="100000"/>
              </a:lnSpc>
              <a:spcAft>
                <a:spcPts val="500"/>
              </a:spcAft>
            </a:pPr>
            <a:r>
              <a:rPr lang="en-US" sz="2188" b="1" dirty="0"/>
              <a:t>Dr. Salah </a:t>
            </a:r>
            <a:r>
              <a:rPr lang="en-US" sz="2188" b="1" dirty="0" err="1"/>
              <a:t>Tofik</a:t>
            </a:r>
            <a:r>
              <a:rPr lang="en-US" sz="2188" b="1" dirty="0"/>
              <a:t> Balaky</a:t>
            </a:r>
          </a:p>
          <a:p>
            <a:pPr>
              <a:lnSpc>
                <a:spcPct val="100000"/>
              </a:lnSpc>
              <a:spcAft>
                <a:spcPts val="500"/>
              </a:spcAft>
            </a:pPr>
            <a:r>
              <a:rPr lang="en-US" sz="2188" b="1" dirty="0"/>
              <a:t>Course: Molecular Biotechnology</a:t>
            </a:r>
          </a:p>
          <a:p>
            <a:pPr>
              <a:lnSpc>
                <a:spcPct val="100000"/>
              </a:lnSpc>
              <a:spcAft>
                <a:spcPts val="500"/>
              </a:spcAft>
            </a:pPr>
            <a:r>
              <a:rPr lang="en-US" sz="2188" b="1" dirty="0"/>
              <a:t> MA Code408 </a:t>
            </a:r>
          </a:p>
          <a:p>
            <a:pPr>
              <a:lnSpc>
                <a:spcPct val="100000"/>
              </a:lnSpc>
              <a:spcAft>
                <a:spcPts val="500"/>
              </a:spcAft>
            </a:pPr>
            <a:r>
              <a:rPr lang="en-US" sz="2188" b="1" dirty="0"/>
              <a:t>Semester 8: Week 2</a:t>
            </a:r>
          </a:p>
          <a:p>
            <a:pPr>
              <a:lnSpc>
                <a:spcPct val="100000"/>
              </a:lnSpc>
              <a:spcAft>
                <a:spcPts val="500"/>
              </a:spcAft>
            </a:pPr>
            <a:r>
              <a:rPr lang="en-US" sz="2188" b="1"/>
              <a:t>Date 21/8/2024</a:t>
            </a:r>
            <a:endParaRPr lang="en-US" sz="2188" b="1" dirty="0"/>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2748" y="1324853"/>
            <a:ext cx="16002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762072"/>
            <a:endParaRPr lang="en-US" sz="1500">
              <a:solidFill>
                <a:prstClr val="white"/>
              </a:solidFill>
              <a:latin typeface="Franklin Gothic Book" panose="02020404030301010803"/>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7998" y="1324852"/>
            <a:ext cx="0" cy="53340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47698" y="1324852"/>
            <a:ext cx="0" cy="53340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7998" y="1862598"/>
            <a:ext cx="140970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562986" y="2033814"/>
            <a:ext cx="1915003" cy="1880185"/>
          </a:xfrm>
          <a:prstGeom prst="rect">
            <a:avLst/>
          </a:prstGeom>
        </p:spPr>
      </p:pic>
    </p:spTree>
    <p:extLst>
      <p:ext uri="{BB962C8B-B14F-4D97-AF65-F5344CB8AC3E}">
        <p14:creationId xmlns:p14="http://schemas.microsoft.com/office/powerpoint/2010/main" val="24353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360218" y="2068766"/>
            <a:ext cx="9094089" cy="3229901"/>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lang="en-US" sz="2400" b="1" dirty="0">
                <a:solidFill>
                  <a:prstClr val="black"/>
                </a:solidFill>
                <a:latin typeface="Arial" panose="020B0604020202020204" pitchFamily="34" charset="0"/>
                <a:ea typeface="Arial"/>
                <a:cs typeface="Arial" panose="020B0604020202020204" pitchFamily="34" charset="0"/>
                <a:sym typeface="Arial"/>
              </a:rPr>
              <a:t>D</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Arial"/>
                <a:cs typeface="Arial" panose="020B0604020202020204" pitchFamily="34" charset="0"/>
                <a:sym typeface="Arial"/>
              </a:rPr>
              <a:t>imerization</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Under UV radiation (e.g., from extensive sunbathing) neighboring T and C</a:t>
            </a:r>
            <a:r>
              <a:rPr lang="en-US" sz="2400" dirty="0">
                <a:solidFill>
                  <a:prstClr val="black"/>
                </a:solidFill>
                <a:latin typeface="Arial" panose="020B0604020202020204" pitchFamily="34" charset="0"/>
                <a:ea typeface="Arial"/>
                <a:cs typeface="Arial" panose="020B0604020202020204" pitchFamily="34" charset="0"/>
                <a:sym typeface="Arial"/>
              </a:rPr>
              <a:t>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residues can be activated, which then form dimers (dimerization)</a:t>
            </a:r>
          </a:p>
        </p:txBody>
      </p:sp>
    </p:spTree>
    <p:extLst>
      <p:ext uri="{BB962C8B-B14F-4D97-AF65-F5344CB8AC3E}">
        <p14:creationId xmlns:p14="http://schemas.microsoft.com/office/powerpoint/2010/main" val="3743161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360218" y="2068766"/>
            <a:ext cx="9094089" cy="3229901"/>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lang="en-US" sz="2400" b="1" dirty="0">
                <a:solidFill>
                  <a:prstClr val="black"/>
                </a:solidFill>
                <a:latin typeface="Arial" panose="020B0604020202020204" pitchFamily="34" charset="0"/>
                <a:ea typeface="Arial"/>
                <a:cs typeface="Arial" panose="020B0604020202020204" pitchFamily="34" charset="0"/>
                <a:sym typeface="Arial"/>
              </a:rPr>
              <a:t>Oxidation</a:t>
            </a: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The oxidation of G to 8-oxoguanosine by reactive oxygen species (ROS) can also induce point mutations.</a:t>
            </a:r>
          </a:p>
        </p:txBody>
      </p:sp>
    </p:spTree>
    <p:extLst>
      <p:ext uri="{BB962C8B-B14F-4D97-AF65-F5344CB8AC3E}">
        <p14:creationId xmlns:p14="http://schemas.microsoft.com/office/powerpoint/2010/main" val="2895501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62072"/>
            <a:endParaRPr lang="en-US" sz="1500">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defTabSz="762072"/>
            <a:endParaRPr lang="en-US" sz="1500">
              <a:solidFill>
                <a:prstClr val="black"/>
              </a:solidFill>
              <a:latin typeface="Franklin Gothic Book" panose="02020404030301010803"/>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474390" y="1260354"/>
            <a:ext cx="9236645" cy="523421"/>
          </a:xfrm>
          <a:prstGeom prst="rect">
            <a:avLst/>
          </a:prstGeom>
          <a:noFill/>
          <a:ln>
            <a:noFill/>
          </a:ln>
        </p:spPr>
        <p:txBody>
          <a:bodyPr spcFirstLastPara="1" wrap="square" lIns="33073" tIns="33073" rIns="33073" bIns="33073" anchor="ctr" anchorCtr="0">
            <a:noAutofit/>
          </a:bodyPr>
          <a:lstStyle/>
          <a:p>
            <a:pPr algn="just" defTabSz="762072">
              <a:lnSpc>
                <a:spcPct val="150000"/>
              </a:lnSpc>
              <a:spcBef>
                <a:spcPts val="195"/>
              </a:spcBef>
              <a:spcAft>
                <a:spcPts val="195"/>
              </a:spcAft>
            </a:pPr>
            <a:r>
              <a:rPr lang="en-US" sz="2344" b="1" dirty="0">
                <a:solidFill>
                  <a:prstClr val="black"/>
                </a:solidFill>
                <a:latin typeface="Arial" panose="020B0604020202020204" pitchFamily="34" charset="0"/>
                <a:ea typeface="Arial"/>
                <a:cs typeface="Arial" panose="020B0604020202020204" pitchFamily="34" charset="0"/>
                <a:sym typeface="Arial"/>
              </a:rPr>
              <a:t>Major mutation mechanisms.</a:t>
            </a:r>
            <a:endParaRPr lang="en-US" sz="2344"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A02B36B-0D45-91C4-59A6-9103C175BE27}"/>
              </a:ext>
            </a:extLst>
          </p:cNvPr>
          <p:cNvPicPr>
            <a:picLocks noChangeAspect="1"/>
          </p:cNvPicPr>
          <p:nvPr/>
        </p:nvPicPr>
        <p:blipFill>
          <a:blip r:embed="rId3"/>
          <a:stretch>
            <a:fillRect/>
          </a:stretch>
        </p:blipFill>
        <p:spPr>
          <a:xfrm>
            <a:off x="4643280" y="1352848"/>
            <a:ext cx="4543391" cy="5053684"/>
          </a:xfrm>
          <a:prstGeom prst="rect">
            <a:avLst/>
          </a:prstGeom>
        </p:spPr>
      </p:pic>
    </p:spTree>
    <p:extLst>
      <p:ext uri="{BB962C8B-B14F-4D97-AF65-F5344CB8AC3E}">
        <p14:creationId xmlns:p14="http://schemas.microsoft.com/office/powerpoint/2010/main" val="1429364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474390" y="1178119"/>
            <a:ext cx="9236645" cy="622843"/>
          </a:xfrm>
          <a:prstGeom prst="rect">
            <a:avLst/>
          </a:prstGeom>
          <a:noFill/>
          <a:ln>
            <a:noFill/>
          </a:ln>
        </p:spPr>
        <p:txBody>
          <a:bodyPr spcFirstLastPara="1" wrap="square" lIns="33073" tIns="33073" rIns="33073" bIns="33073" anchor="ctr" anchorCtr="0">
            <a:noAutofit/>
          </a:bodyPr>
          <a:lstStyle/>
          <a:p>
            <a:pPr marL="0" marR="0" lvl="0" indent="0" algn="just" defTabSz="762072" rtl="0" eaLnBrk="1" fontAlgn="auto" latinLnBrk="0" hangingPunct="1">
              <a:lnSpc>
                <a:spcPct val="150000"/>
              </a:lnSpc>
              <a:spcBef>
                <a:spcPts val="195"/>
              </a:spcBef>
              <a:spcAft>
                <a:spcPts val="195"/>
              </a:spcAft>
              <a:buClrTx/>
              <a:buSzTx/>
              <a:buFontTx/>
              <a:buNone/>
              <a:tabLst/>
              <a:defRPr/>
            </a:pPr>
            <a:r>
              <a:rPr kumimoji="0" lang="en-US" sz="2344"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Consequences of gene mutations</a:t>
            </a:r>
            <a:endParaRPr kumimoji="0" lang="en-US" sz="2344"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5E13EC7-9443-FB54-9CA6-1B5EDE0696A4}"/>
              </a:ext>
            </a:extLst>
          </p:cNvPr>
          <p:cNvPicPr>
            <a:picLocks noChangeAspect="1"/>
          </p:cNvPicPr>
          <p:nvPr/>
        </p:nvPicPr>
        <p:blipFill rotWithShape="1">
          <a:blip r:embed="rId3"/>
          <a:srcRect l="5138" t="4738" b="6930"/>
          <a:stretch/>
        </p:blipFill>
        <p:spPr>
          <a:xfrm>
            <a:off x="3688772" y="1808017"/>
            <a:ext cx="5863967" cy="4641274"/>
          </a:xfrm>
          <a:prstGeom prst="rect">
            <a:avLst/>
          </a:prstGeom>
        </p:spPr>
      </p:pic>
    </p:spTree>
    <p:extLst>
      <p:ext uri="{BB962C8B-B14F-4D97-AF65-F5344CB8AC3E}">
        <p14:creationId xmlns:p14="http://schemas.microsoft.com/office/powerpoint/2010/main" val="939658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474390" y="2112406"/>
            <a:ext cx="9236645" cy="2725917"/>
          </a:xfrm>
          <a:prstGeom prst="rect">
            <a:avLst/>
          </a:prstGeom>
          <a:noFill/>
          <a:ln>
            <a:noFill/>
          </a:ln>
        </p:spPr>
        <p:txBody>
          <a:bodyPr spcFirstLastPara="1" wrap="square" lIns="33073" tIns="33073" rIns="33073" bIns="33073" anchor="ctr" anchorCtr="0">
            <a:noAutofit/>
          </a:bodyPr>
          <a:lstStyle/>
          <a:p>
            <a:pPr marL="0" marR="0" lvl="0" indent="0" algn="just" defTabSz="762072" rtl="0" eaLnBrk="1" fontAlgn="auto" latinLnBrk="0" hangingPunct="1">
              <a:lnSpc>
                <a:spcPct val="150000"/>
              </a:lnSpc>
              <a:spcBef>
                <a:spcPts val="195"/>
              </a:spcBef>
              <a:spcAft>
                <a:spcPts val="195"/>
              </a:spcAft>
              <a:buClrTx/>
              <a:buSzTx/>
              <a:buFontTx/>
              <a:buNone/>
              <a:tabLst/>
              <a:defRPr/>
            </a:pPr>
            <a:r>
              <a:rPr kumimoji="0" lang="en-US" sz="2344"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Significance of mutation</a:t>
            </a:r>
          </a:p>
          <a:p>
            <a:pPr marL="457200" marR="0" lvl="0" indent="-457200" algn="just" defTabSz="762072" rtl="0" eaLnBrk="1" fontAlgn="auto" latinLnBrk="0" hangingPunct="1">
              <a:lnSpc>
                <a:spcPct val="150000"/>
              </a:lnSpc>
              <a:spcBef>
                <a:spcPts val="195"/>
              </a:spcBef>
              <a:spcAft>
                <a:spcPts val="195"/>
              </a:spcAft>
              <a:buClrTx/>
              <a:buSzTx/>
              <a:buFont typeface="+mj-lt"/>
              <a:buAutoNum type="arabicPeriod"/>
              <a:tabLst/>
              <a:defRPr/>
            </a:pPr>
            <a:r>
              <a:rPr kumimoji="0" lang="en-US" sz="2344"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Discovery of a mutation in a gene can help in identifying the function of that gene. </a:t>
            </a:r>
          </a:p>
          <a:p>
            <a:pPr marL="457200" marR="0" lvl="0" indent="-457200" algn="just" defTabSz="762072" rtl="0" eaLnBrk="1" fontAlgn="auto" latinLnBrk="0" hangingPunct="1">
              <a:lnSpc>
                <a:spcPct val="150000"/>
              </a:lnSpc>
              <a:spcBef>
                <a:spcPts val="195"/>
              </a:spcBef>
              <a:spcAft>
                <a:spcPts val="195"/>
              </a:spcAft>
              <a:buClrTx/>
              <a:buSzTx/>
              <a:buFont typeface="+mj-lt"/>
              <a:buAutoNum type="arabicPeriod"/>
              <a:tabLst/>
              <a:defRPr/>
            </a:pPr>
            <a:r>
              <a:rPr kumimoji="0" lang="en-US" sz="2344"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Mutations can be induced at a desired region to create a suitable mutant, especially to produce vaccines. </a:t>
            </a:r>
          </a:p>
          <a:p>
            <a:pPr marL="457200" marR="0" lvl="0" indent="-457200" algn="just" defTabSz="762072" rtl="0" eaLnBrk="1" fontAlgn="auto" latinLnBrk="0" hangingPunct="1">
              <a:lnSpc>
                <a:spcPct val="150000"/>
              </a:lnSpc>
              <a:spcBef>
                <a:spcPts val="195"/>
              </a:spcBef>
              <a:spcAft>
                <a:spcPts val="195"/>
              </a:spcAft>
              <a:buClrTx/>
              <a:buSzTx/>
              <a:buFont typeface="+mj-lt"/>
              <a:buAutoNum type="arabicPeriod"/>
              <a:tabLst/>
              <a:defRPr/>
            </a:pPr>
            <a:r>
              <a:rPr kumimoji="0" lang="en-US" sz="2344"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Spontaneous mutations can result in emergence of antibiotic resistance in bacteria.</a:t>
            </a:r>
          </a:p>
          <a:p>
            <a:pPr marL="0" marR="0" lvl="0" indent="0" algn="just" defTabSz="762072" rtl="0" eaLnBrk="1" fontAlgn="auto" latinLnBrk="0" hangingPunct="1">
              <a:lnSpc>
                <a:spcPct val="150000"/>
              </a:lnSpc>
              <a:spcBef>
                <a:spcPts val="195"/>
              </a:spcBef>
              <a:spcAft>
                <a:spcPts val="195"/>
              </a:spcAft>
              <a:buClrTx/>
              <a:buSzTx/>
              <a:buFontTx/>
              <a:buNone/>
              <a:tabLst/>
              <a:defRPr/>
            </a:pPr>
            <a:endParaRPr kumimoji="0" lang="en-US" sz="2344"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86954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360218" y="2068767"/>
            <a:ext cx="9258300" cy="3552596"/>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Mutagens</a:t>
            </a: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Mutagens are substances that alter or change the genetic material of an organism, hence they are termed genotoxic. In most cases, the mutagens can incite carcinogenic responses or impair the functions of certain genes, thereby causing various medical  conditions. However, the effects of most mutagens cannot be substantiated from a scientific perspective. For instance, a mutagen that shows a possible carcinogenic effect on one organism may not hold true for another organism.</a:t>
            </a:r>
          </a:p>
        </p:txBody>
      </p:sp>
    </p:spTree>
    <p:extLst>
      <p:ext uri="{BB962C8B-B14F-4D97-AF65-F5344CB8AC3E}">
        <p14:creationId xmlns:p14="http://schemas.microsoft.com/office/powerpoint/2010/main" val="2393709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360218" y="2068766"/>
            <a:ext cx="9094089" cy="3229901"/>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400" b="1"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rPr>
              <a:t>Mutagens and Induced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Mutation</a:t>
            </a: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Induced mutations do not occur spontaneously. They are induced through various chemical and physical agents known as mutagens. Mutagens greatly enhance the frequency of mutation.</a:t>
            </a: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Induced mutagens can be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chemical</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physical</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or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biological</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mutagens.</a:t>
            </a:r>
          </a:p>
        </p:txBody>
      </p:sp>
    </p:spTree>
    <p:extLst>
      <p:ext uri="{BB962C8B-B14F-4D97-AF65-F5344CB8AC3E}">
        <p14:creationId xmlns:p14="http://schemas.microsoft.com/office/powerpoint/2010/main" val="516212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474390" y="2271739"/>
            <a:ext cx="9236645" cy="2725917"/>
          </a:xfrm>
          <a:prstGeom prst="rect">
            <a:avLst/>
          </a:prstGeom>
          <a:noFill/>
          <a:ln>
            <a:noFill/>
          </a:ln>
        </p:spPr>
        <p:txBody>
          <a:bodyPr spcFirstLastPara="1" wrap="square" lIns="33073" tIns="33073" rIns="33073" bIns="33073" anchor="ctr" anchorCtr="0">
            <a:noAutofit/>
          </a:bodyPr>
          <a:lstStyle/>
          <a:p>
            <a:pPr marL="0" marR="0" lvl="0" indent="0" algn="just" defTabSz="762072" rtl="0" eaLnBrk="1" fontAlgn="auto" latinLnBrk="0" hangingPunct="1">
              <a:lnSpc>
                <a:spcPct val="150000"/>
              </a:lnSpc>
              <a:spcBef>
                <a:spcPts val="195"/>
              </a:spcBef>
              <a:spcAft>
                <a:spcPts val="195"/>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Biological mutagens (</a:t>
            </a:r>
            <a:r>
              <a:rPr lang="en-US" sz="2800" b="1" dirty="0">
                <a:solidFill>
                  <a:prstClr val="black"/>
                </a:solidFill>
                <a:latin typeface="Arial" panose="020B0604020202020204" pitchFamily="34" charset="0"/>
                <a:ea typeface="Arial"/>
                <a:cs typeface="Arial" panose="020B0604020202020204" pitchFamily="34" charset="0"/>
                <a:sym typeface="Arial"/>
              </a:rPr>
              <a:t>T</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Arial"/>
                <a:cs typeface="Arial" panose="020B0604020202020204" pitchFamily="34" charset="0"/>
                <a:sym typeface="Arial"/>
              </a:rPr>
              <a:t>ransposons</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and viruses).</a:t>
            </a:r>
          </a:p>
          <a:p>
            <a:pPr marL="0" marR="0" lvl="0" indent="0" algn="just" defTabSz="762072" rtl="0" eaLnBrk="1" fontAlgn="auto" latinLnBrk="0" hangingPunct="1">
              <a:lnSpc>
                <a:spcPct val="150000"/>
              </a:lnSpc>
              <a:spcBef>
                <a:spcPts val="195"/>
              </a:spcBef>
              <a:spcAft>
                <a:spcPts val="195"/>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Transposons are DNA units that carry out the DNA fragment’s self-directed relocation and multiplication. The functionality of the genes is disrupted when transposons are inserted into chromosomal DNA. The insertion of viral DNA into the genome may lead to the disruption of genetic function.</a:t>
            </a:r>
          </a:p>
        </p:txBody>
      </p:sp>
    </p:spTree>
    <p:extLst>
      <p:ext uri="{BB962C8B-B14F-4D97-AF65-F5344CB8AC3E}">
        <p14:creationId xmlns:p14="http://schemas.microsoft.com/office/powerpoint/2010/main" val="2522759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474390" y="2112406"/>
            <a:ext cx="9236645" cy="2725917"/>
          </a:xfrm>
          <a:prstGeom prst="rect">
            <a:avLst/>
          </a:prstGeom>
          <a:noFill/>
          <a:ln>
            <a:noFill/>
          </a:ln>
        </p:spPr>
        <p:txBody>
          <a:bodyPr spcFirstLastPara="1" wrap="square" lIns="33073" tIns="33073" rIns="33073" bIns="33073" anchor="ctr" anchorCtr="0">
            <a:noAutofit/>
          </a:bodyPr>
          <a:lstStyle/>
          <a:p>
            <a:pPr marL="0" marR="0" lvl="0" indent="0" algn="just" defTabSz="762072" rtl="0" eaLnBrk="1" fontAlgn="auto" latinLnBrk="0" hangingPunct="1">
              <a:lnSpc>
                <a:spcPct val="150000"/>
              </a:lnSpc>
              <a:spcBef>
                <a:spcPts val="195"/>
              </a:spcBef>
              <a:spcAft>
                <a:spcPts val="195"/>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Chemical Mutagens</a:t>
            </a:r>
          </a:p>
          <a:p>
            <a:pPr marL="0" marR="0" lvl="0" indent="0" algn="just" defTabSz="762072" rtl="0" eaLnBrk="1" fontAlgn="auto" latinLnBrk="0" hangingPunct="1">
              <a:lnSpc>
                <a:spcPct val="150000"/>
              </a:lnSpc>
              <a:spcBef>
                <a:spcPts val="195"/>
              </a:spcBef>
              <a:spcAft>
                <a:spcPts val="195"/>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Chemical mutagen is a chemical agent that causes mutations. Many chemicals that occur naturally in the environment have mutagenic properties and these have been supplemented in recent years with other chemical mutagens that result from human industrial activity.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40813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297874" y="2046597"/>
            <a:ext cx="9413162" cy="2725917"/>
          </a:xfrm>
          <a:prstGeom prst="rect">
            <a:avLst/>
          </a:prstGeom>
          <a:noFill/>
          <a:ln>
            <a:noFill/>
          </a:ln>
        </p:spPr>
        <p:txBody>
          <a:bodyPr spcFirstLastPara="1" wrap="square" lIns="33073" tIns="33073" rIns="33073" bIns="33073" anchor="ctr" anchorCtr="0">
            <a:noAutofit/>
          </a:bodyPr>
          <a:lstStyle/>
          <a:p>
            <a:pPr marL="0" marR="0" lvl="0" indent="0" algn="just" defTabSz="762072" rtl="0" eaLnBrk="1" fontAlgn="auto" latinLnBrk="0" hangingPunct="1">
              <a:lnSpc>
                <a:spcPct val="150000"/>
              </a:lnSpc>
              <a:spcBef>
                <a:spcPts val="195"/>
              </a:spcBef>
              <a:spcAft>
                <a:spcPts val="195"/>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Chemical mutagen mechanisms</a:t>
            </a:r>
          </a:p>
          <a:p>
            <a:pPr marL="514350" marR="0" lvl="0" indent="-514350" algn="just" defTabSz="762072" rtl="0" eaLnBrk="1" fontAlgn="auto" latinLnBrk="0" hangingPunct="1">
              <a:lnSpc>
                <a:spcPct val="150000"/>
              </a:lnSpc>
              <a:spcBef>
                <a:spcPts val="195"/>
              </a:spcBef>
              <a:spcAft>
                <a:spcPts val="195"/>
              </a:spcAft>
              <a:buClrTx/>
              <a:buSzTx/>
              <a:buFontTx/>
              <a:buAutoNum type="arabicPeriod"/>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Some act as base analogs and are mistakenly used as substrates when new DNA is synthesized </a:t>
            </a:r>
          </a:p>
          <a:p>
            <a:pPr marL="514350" marR="0" lvl="0" indent="-514350" algn="just" defTabSz="762072" rtl="0" eaLnBrk="1" fontAlgn="auto" latinLnBrk="0" hangingPunct="1">
              <a:lnSpc>
                <a:spcPct val="150000"/>
              </a:lnSpc>
              <a:spcBef>
                <a:spcPts val="195"/>
              </a:spcBef>
              <a:spcAft>
                <a:spcPts val="195"/>
              </a:spcAft>
              <a:buClrTx/>
              <a:buSzTx/>
              <a:buFontTx/>
              <a:buAutoNum type="arabicPeriod"/>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Some react directly with DNA, causing structural changes that lead to miscopying of the DNA.</a:t>
            </a:r>
          </a:p>
          <a:p>
            <a:pPr marL="0" marR="0" lvl="0" indent="0" algn="just" defTabSz="762072" rtl="0" eaLnBrk="1" fontAlgn="auto" latinLnBrk="0" hangingPunct="1">
              <a:lnSpc>
                <a:spcPct val="150000"/>
              </a:lnSpc>
              <a:spcBef>
                <a:spcPts val="195"/>
              </a:spcBef>
              <a:spcAft>
                <a:spcPts val="195"/>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3. Some mutagens act indirectly on DNA by synthesize chemicals that have a direct mutagenic effect. </a:t>
            </a:r>
          </a:p>
        </p:txBody>
      </p:sp>
    </p:spTree>
    <p:extLst>
      <p:ext uri="{BB962C8B-B14F-4D97-AF65-F5344CB8AC3E}">
        <p14:creationId xmlns:p14="http://schemas.microsoft.com/office/powerpoint/2010/main" val="2781731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62072"/>
            <a:endParaRPr lang="en-US" sz="1500">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defTabSz="762072"/>
            <a:endParaRPr lang="en-US" sz="1500">
              <a:solidFill>
                <a:prstClr val="black"/>
              </a:solidFill>
              <a:latin typeface="Franklin Gothic Book" panose="02020404030301010803"/>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509159" y="1601174"/>
            <a:ext cx="9094089" cy="3229901"/>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indent="0" defTabSz="812903">
              <a:lnSpc>
                <a:spcPct val="150000"/>
              </a:lnSpc>
              <a:spcBef>
                <a:spcPts val="0"/>
              </a:spcBef>
              <a:buClr>
                <a:srgbClr val="0485D1"/>
              </a:buClr>
              <a:buSzPts val="3255"/>
              <a:buNone/>
            </a:pPr>
            <a:r>
              <a:rPr lang="en-US" sz="2800" b="1" dirty="0">
                <a:latin typeface="Arial" panose="020B0604020202020204" pitchFamily="34" charset="0"/>
                <a:ea typeface="Arial"/>
                <a:cs typeface="Arial" panose="020B0604020202020204" pitchFamily="34" charset="0"/>
                <a:sym typeface="Arial"/>
              </a:rPr>
              <a:t>Mutation</a:t>
            </a:r>
          </a:p>
          <a:p>
            <a:pPr marL="25842" indent="0" defTabSz="812903">
              <a:lnSpc>
                <a:spcPct val="150000"/>
              </a:lnSpc>
              <a:spcBef>
                <a:spcPts val="0"/>
              </a:spcBef>
              <a:buClr>
                <a:srgbClr val="0485D1"/>
              </a:buClr>
              <a:buSzPts val="3255"/>
              <a:buNone/>
            </a:pPr>
            <a:r>
              <a:rPr lang="en-US" sz="2800" dirty="0">
                <a:latin typeface="Arial" panose="020B0604020202020204" pitchFamily="34" charset="0"/>
                <a:ea typeface="Arial"/>
                <a:cs typeface="Arial" panose="020B0604020202020204" pitchFamily="34" charset="0"/>
                <a:sym typeface="Arial"/>
              </a:rPr>
              <a:t>Mutation refers to any change in the sequence of Nucleotides in DNA, which leads to changes in the genotype and phenotype of an organism. Mutations can either be beneficial or harmful. </a:t>
            </a:r>
          </a:p>
        </p:txBody>
      </p:sp>
    </p:spTree>
    <p:extLst>
      <p:ext uri="{BB962C8B-B14F-4D97-AF65-F5344CB8AC3E}">
        <p14:creationId xmlns:p14="http://schemas.microsoft.com/office/powerpoint/2010/main" val="824308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387797" y="2347937"/>
            <a:ext cx="9236645" cy="2725917"/>
          </a:xfrm>
          <a:prstGeom prst="rect">
            <a:avLst/>
          </a:prstGeom>
          <a:noFill/>
          <a:ln>
            <a:noFill/>
          </a:ln>
        </p:spPr>
        <p:txBody>
          <a:bodyPr spcFirstLastPara="1" wrap="square" lIns="33073" tIns="33073" rIns="33073" bIns="33073" anchor="ctr" anchorCtr="0">
            <a:noAutofit/>
          </a:bodyPr>
          <a:lstStyle/>
          <a:p>
            <a:pPr marL="0" marR="0" lvl="0" indent="0" algn="just" defTabSz="762072" rtl="0" eaLnBrk="1" fontAlgn="auto" latinLnBrk="0" hangingPunct="1">
              <a:lnSpc>
                <a:spcPct val="150000"/>
              </a:lnSpc>
              <a:spcBef>
                <a:spcPts val="195"/>
              </a:spcBef>
              <a:spcAft>
                <a:spcPts val="195"/>
              </a:spcAft>
              <a:buClrTx/>
              <a:buSzTx/>
              <a:buFontTx/>
              <a:buNone/>
              <a:tabLst/>
              <a:defRPr/>
            </a:pPr>
            <a:r>
              <a:rPr kumimoji="0" lang="en-US" sz="2344"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Types of physical mutagens</a:t>
            </a:r>
          </a:p>
          <a:p>
            <a:pPr marL="0" marR="0" lvl="0" indent="0" algn="just" defTabSz="762072" rtl="0" eaLnBrk="1" fontAlgn="auto" latinLnBrk="0" hangingPunct="1">
              <a:lnSpc>
                <a:spcPct val="150000"/>
              </a:lnSpc>
              <a:spcBef>
                <a:spcPts val="195"/>
              </a:spcBef>
              <a:spcAft>
                <a:spcPts val="195"/>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1. UV radiation induces dimerization of adjacent pyrimidine bases, which results in a deletion mutation. </a:t>
            </a:r>
          </a:p>
          <a:p>
            <a:pPr marL="0" marR="0" lvl="0" indent="0" algn="just" defTabSz="762072" rtl="0" eaLnBrk="1" fontAlgn="auto" latinLnBrk="0" hangingPunct="1">
              <a:lnSpc>
                <a:spcPct val="150000"/>
              </a:lnSpc>
              <a:spcBef>
                <a:spcPts val="195"/>
              </a:spcBef>
              <a:spcAft>
                <a:spcPts val="195"/>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2. Ionizing radiation has various effects on DNA depending on the type of radiation and its intensity.</a:t>
            </a:r>
          </a:p>
          <a:p>
            <a:pPr marL="0" marR="0" lvl="0" indent="0" algn="just" defTabSz="762072" rtl="0" eaLnBrk="1" fontAlgn="auto" latinLnBrk="0" hangingPunct="1">
              <a:lnSpc>
                <a:spcPct val="150000"/>
              </a:lnSpc>
              <a:spcBef>
                <a:spcPts val="195"/>
              </a:spcBef>
              <a:spcAft>
                <a:spcPts val="195"/>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3. Heat stimulates the water-induced cleavage of the β-N-glycosidic bond that attaches the base to the sugar component of the nucleotide.</a:t>
            </a:r>
          </a:p>
        </p:txBody>
      </p:sp>
    </p:spTree>
    <p:extLst>
      <p:ext uri="{BB962C8B-B14F-4D97-AF65-F5344CB8AC3E}">
        <p14:creationId xmlns:p14="http://schemas.microsoft.com/office/powerpoint/2010/main" val="494427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474390" y="2112406"/>
            <a:ext cx="9236645" cy="2725917"/>
          </a:xfrm>
          <a:prstGeom prst="rect">
            <a:avLst/>
          </a:prstGeom>
          <a:noFill/>
          <a:ln>
            <a:noFill/>
          </a:ln>
        </p:spPr>
        <p:txBody>
          <a:bodyPr spcFirstLastPara="1" wrap="square" lIns="33073" tIns="33073" rIns="33073" bIns="33073" anchor="ctr" anchorCtr="0">
            <a:noAutofit/>
          </a:bodyPr>
          <a:lstStyle/>
          <a:p>
            <a:pPr marL="0" marR="0" lvl="0" indent="0" algn="ctr" defTabSz="762072" rtl="0" eaLnBrk="1" fontAlgn="auto" latinLnBrk="0" hangingPunct="1">
              <a:lnSpc>
                <a:spcPct val="150000"/>
              </a:lnSpc>
              <a:spcBef>
                <a:spcPts val="195"/>
              </a:spcBef>
              <a:spcAft>
                <a:spcPts val="195"/>
              </a:spcAft>
              <a:buClrTx/>
              <a:buSzTx/>
              <a:buFontTx/>
              <a:buNone/>
              <a:tabLst/>
              <a:defRPr/>
            </a:pPr>
            <a:r>
              <a:rPr kumimoji="0" lang="en-US" sz="2344"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Next lecture</a:t>
            </a:r>
          </a:p>
          <a:p>
            <a:pPr marL="0" marR="0" lvl="0" indent="0" algn="ctr" defTabSz="762072" rtl="0" eaLnBrk="1" fontAlgn="auto" latinLnBrk="0" hangingPunct="1">
              <a:lnSpc>
                <a:spcPct val="150000"/>
              </a:lnSpc>
              <a:spcBef>
                <a:spcPts val="195"/>
              </a:spcBef>
              <a:spcAft>
                <a:spcPts val="195"/>
              </a:spcAft>
              <a:buClrTx/>
              <a:buSzTx/>
              <a:buFontTx/>
              <a:buNone/>
              <a:tabLst/>
              <a:defRPr/>
            </a:pPr>
            <a:endParaRPr kumimoji="0" lang="en-US" sz="2344"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a:p>
            <a:pPr marL="0" marR="0" lvl="0" indent="0" algn="ctr" defTabSz="762072" rtl="0" eaLnBrk="1" fontAlgn="auto" latinLnBrk="0" hangingPunct="1">
              <a:lnSpc>
                <a:spcPct val="150000"/>
              </a:lnSpc>
              <a:spcBef>
                <a:spcPts val="195"/>
              </a:spcBef>
              <a:spcAft>
                <a:spcPts val="195"/>
              </a:spcAft>
              <a:buClrTx/>
              <a:buSzTx/>
              <a:buFontTx/>
              <a:buNone/>
              <a:tabLst/>
              <a:defRPr/>
            </a:pPr>
            <a:r>
              <a:rPr lang="en-US" sz="2344" b="1" dirty="0">
                <a:solidFill>
                  <a:prstClr val="black"/>
                </a:solidFill>
                <a:latin typeface="Arial" panose="020B0604020202020204" pitchFamily="34" charset="0"/>
                <a:ea typeface="Arial"/>
                <a:cs typeface="Arial" panose="020B0604020202020204" pitchFamily="34" charset="0"/>
                <a:sym typeface="Arial"/>
              </a:rPr>
              <a:t>G</a:t>
            </a:r>
            <a:r>
              <a:rPr kumimoji="0" lang="en-US" sz="2344" b="1" i="0" u="none" strike="noStrike" kern="1200" cap="none" spc="0" normalizeH="0" baseline="0" noProof="0" dirty="0" err="1">
                <a:ln>
                  <a:noFill/>
                </a:ln>
                <a:solidFill>
                  <a:prstClr val="black"/>
                </a:solidFill>
                <a:effectLst/>
                <a:uLnTx/>
                <a:uFillTx/>
                <a:latin typeface="Arial" panose="020B0604020202020204" pitchFamily="34" charset="0"/>
                <a:ea typeface="Arial"/>
                <a:cs typeface="Arial" panose="020B0604020202020204" pitchFamily="34" charset="0"/>
                <a:sym typeface="Arial"/>
              </a:rPr>
              <a:t>ene</a:t>
            </a:r>
            <a:r>
              <a:rPr kumimoji="0" lang="en-US" sz="2344"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Expression</a:t>
            </a:r>
          </a:p>
        </p:txBody>
      </p:sp>
    </p:spTree>
    <p:extLst>
      <p:ext uri="{BB962C8B-B14F-4D97-AF65-F5344CB8AC3E}">
        <p14:creationId xmlns:p14="http://schemas.microsoft.com/office/powerpoint/2010/main" val="3417762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474390" y="2112406"/>
            <a:ext cx="9236645" cy="2725917"/>
          </a:xfrm>
          <a:prstGeom prst="rect">
            <a:avLst/>
          </a:prstGeom>
          <a:noFill/>
          <a:ln>
            <a:noFill/>
          </a:ln>
        </p:spPr>
        <p:txBody>
          <a:bodyPr spcFirstLastPara="1" wrap="square" lIns="33073" tIns="33073" rIns="33073" bIns="33073" anchor="ctr" anchorCtr="0">
            <a:noAutofit/>
          </a:bodyPr>
          <a:lstStyle/>
          <a:p>
            <a:pPr marL="0" marR="0" lvl="0" indent="0" algn="ctr" defTabSz="762072" rtl="0" eaLnBrk="1" fontAlgn="auto" latinLnBrk="0" hangingPunct="1">
              <a:lnSpc>
                <a:spcPct val="150000"/>
              </a:lnSpc>
              <a:spcBef>
                <a:spcPts val="195"/>
              </a:spcBef>
              <a:spcAft>
                <a:spcPts val="195"/>
              </a:spcAft>
              <a:buClrTx/>
              <a:buSzTx/>
              <a:buFontTx/>
              <a:buNone/>
              <a:tabLst/>
              <a:defRPr/>
            </a:pPr>
            <a:r>
              <a:rPr kumimoji="0" lang="en-US" sz="2344"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Questions and comments?</a:t>
            </a:r>
          </a:p>
        </p:txBody>
      </p:sp>
    </p:spTree>
    <p:extLst>
      <p:ext uri="{BB962C8B-B14F-4D97-AF65-F5344CB8AC3E}">
        <p14:creationId xmlns:p14="http://schemas.microsoft.com/office/powerpoint/2010/main" val="3944697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474390" y="2112406"/>
            <a:ext cx="9236645" cy="2725917"/>
          </a:xfrm>
          <a:prstGeom prst="rect">
            <a:avLst/>
          </a:prstGeom>
          <a:noFill/>
          <a:ln>
            <a:noFill/>
          </a:ln>
        </p:spPr>
        <p:txBody>
          <a:bodyPr spcFirstLastPara="1" wrap="square" lIns="33073" tIns="33073" rIns="33073" bIns="33073" anchor="ctr" anchorCtr="0">
            <a:noAutofit/>
          </a:bodyPr>
          <a:lstStyle/>
          <a:p>
            <a:pPr marL="0" marR="0" lvl="0" indent="0" algn="just" defTabSz="762072" rtl="0" eaLnBrk="1" fontAlgn="auto" latinLnBrk="0" hangingPunct="1">
              <a:lnSpc>
                <a:spcPct val="150000"/>
              </a:lnSpc>
              <a:spcBef>
                <a:spcPts val="195"/>
              </a:spcBef>
              <a:spcAft>
                <a:spcPts val="195"/>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Mechanisms of mutation</a:t>
            </a:r>
          </a:p>
          <a:p>
            <a:pPr marL="0" marR="0" lvl="0" indent="0" algn="just" defTabSz="762072" rtl="0" eaLnBrk="1" fontAlgn="auto" latinLnBrk="0" hangingPunct="1">
              <a:lnSpc>
                <a:spcPct val="150000"/>
              </a:lnSpc>
              <a:spcBef>
                <a:spcPts val="195"/>
              </a:spcBef>
              <a:spcAft>
                <a:spcPts val="195"/>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1. Substitution of a nucleotide.</a:t>
            </a:r>
          </a:p>
          <a:p>
            <a:pPr marL="0" marR="0" lvl="0" indent="0" algn="just" defTabSz="762072" rtl="0" eaLnBrk="1" fontAlgn="auto" latinLnBrk="0" hangingPunct="1">
              <a:lnSpc>
                <a:spcPct val="150000"/>
              </a:lnSpc>
              <a:spcBef>
                <a:spcPts val="195"/>
              </a:spcBef>
              <a:spcAft>
                <a:spcPts val="195"/>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2. Deletion or addition of a nucleotide.</a:t>
            </a:r>
          </a:p>
          <a:p>
            <a:pPr marL="0" marR="0" lvl="0" indent="0" algn="just" defTabSz="762072" rtl="0" eaLnBrk="1" fontAlgn="auto" latinLnBrk="0" hangingPunct="1">
              <a:lnSpc>
                <a:spcPct val="150000"/>
              </a:lnSpc>
              <a:spcBef>
                <a:spcPts val="195"/>
              </a:spcBef>
              <a:spcAft>
                <a:spcPts val="195"/>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13590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360218" y="2068766"/>
            <a:ext cx="9094089" cy="3229901"/>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Mutation</a:t>
            </a: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Mutations can be induced or spontaneous, result either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
                <a:cs typeface="Arial" panose="020B0604020202020204" pitchFamily="34" charset="0"/>
                <a:sym typeface="Arial"/>
              </a:rPr>
              <a:t>fromerrors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in DNA replication or from the damaging effects of mutagens, such as biological, chemicals and radiation.</a:t>
            </a: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Mutations occur due to deletion, insertion or substitution of one or more nucleotides. </a:t>
            </a: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When a purine nucleotide is replaced by a purine nucleotide it is known as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transition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and when a purine is replaced by a pyrimidine, it is known as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transversion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a:t>
            </a:r>
          </a:p>
        </p:txBody>
      </p:sp>
    </p:spTree>
    <p:extLst>
      <p:ext uri="{BB962C8B-B14F-4D97-AF65-F5344CB8AC3E}">
        <p14:creationId xmlns:p14="http://schemas.microsoft.com/office/powerpoint/2010/main" val="1551927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360218" y="2068766"/>
            <a:ext cx="9094089" cy="3229901"/>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Spontaneous Mutation</a:t>
            </a: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Spontaneous mutations occur naturally in the genome. They generally occur due to error during replication, mitosis, meiosis, etc. Mutations may also occur due to mobile genetic elements or transposons. </a:t>
            </a:r>
          </a:p>
        </p:txBody>
      </p:sp>
    </p:spTree>
    <p:extLst>
      <p:ext uri="{BB962C8B-B14F-4D97-AF65-F5344CB8AC3E}">
        <p14:creationId xmlns:p14="http://schemas.microsoft.com/office/powerpoint/2010/main" val="4195703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360218" y="1282522"/>
            <a:ext cx="9094089" cy="359243"/>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Difference between Spontaneous and Induced Mutation</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p:txBody>
      </p:sp>
      <p:pic>
        <p:nvPicPr>
          <p:cNvPr id="3" name="Picture 2">
            <a:extLst>
              <a:ext uri="{FF2B5EF4-FFF2-40B4-BE49-F238E27FC236}">
                <a16:creationId xmlns:a16="http://schemas.microsoft.com/office/drawing/2014/main" id="{2799D56E-F45D-13B9-AF53-9849D84C97D7}"/>
              </a:ext>
            </a:extLst>
          </p:cNvPr>
          <p:cNvPicPr>
            <a:picLocks noChangeAspect="1"/>
          </p:cNvPicPr>
          <p:nvPr/>
        </p:nvPicPr>
        <p:blipFill>
          <a:blip r:embed="rId3"/>
          <a:stretch>
            <a:fillRect/>
          </a:stretch>
        </p:blipFill>
        <p:spPr>
          <a:xfrm>
            <a:off x="555296" y="1925642"/>
            <a:ext cx="8065632" cy="4461303"/>
          </a:xfrm>
          <a:prstGeom prst="rect">
            <a:avLst/>
          </a:prstGeom>
        </p:spPr>
      </p:pic>
    </p:spTree>
    <p:extLst>
      <p:ext uri="{BB962C8B-B14F-4D97-AF65-F5344CB8AC3E}">
        <p14:creationId xmlns:p14="http://schemas.microsoft.com/office/powerpoint/2010/main" val="3313003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263232" y="2068766"/>
            <a:ext cx="9292941" cy="3229901"/>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Mutations types</a:t>
            </a: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Mutations where only one nucleotides is exchanged are termed point mutations; other types of mutations include chromosome mutations or rearrangements when larger sequence sections are deleted or inserted, doubled, inverted. If such mutations occur within a transcription unit, they are referred to as gene mutations.</a:t>
            </a:r>
          </a:p>
        </p:txBody>
      </p:sp>
    </p:spTree>
    <p:extLst>
      <p:ext uri="{BB962C8B-B14F-4D97-AF65-F5344CB8AC3E}">
        <p14:creationId xmlns:p14="http://schemas.microsoft.com/office/powerpoint/2010/main" val="3721874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360218" y="2068766"/>
            <a:ext cx="9299864" cy="3229901"/>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lang="en-US" sz="2400" b="1" dirty="0">
                <a:solidFill>
                  <a:prstClr val="black"/>
                </a:solidFill>
                <a:latin typeface="Arial" panose="020B0604020202020204" pitchFamily="34" charset="0"/>
                <a:ea typeface="Arial"/>
                <a:cs typeface="Arial" panose="020B0604020202020204" pitchFamily="34" charset="0"/>
                <a:sym typeface="Arial"/>
              </a:rPr>
              <a:t>D</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Arial"/>
                <a:cs typeface="Arial" panose="020B0604020202020204" pitchFamily="34" charset="0"/>
                <a:sym typeface="Arial"/>
              </a:rPr>
              <a:t>eamination</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In the human body, deamination of nucleotides also spontaneously</a:t>
            </a: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arises with a rate of 100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
                <a:cs typeface="Arial" panose="020B0604020202020204" pitchFamily="34" charset="0"/>
                <a:sym typeface="Arial"/>
              </a:rPr>
              <a:t>deaminations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per day and per cell. Cytidine</a:t>
            </a: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is converted to uracil by deamination. If, following replication, U pairs with A instead of with G, as the original C had done, then the resulting CG pair is completely replaced with a TA pair</a:t>
            </a:r>
          </a:p>
        </p:txBody>
      </p:sp>
    </p:spTree>
    <p:extLst>
      <p:ext uri="{BB962C8B-B14F-4D97-AF65-F5344CB8AC3E}">
        <p14:creationId xmlns:p14="http://schemas.microsoft.com/office/powerpoint/2010/main" val="3378641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360218" y="2068766"/>
            <a:ext cx="9331037" cy="3229901"/>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Depurination</a:t>
            </a: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The purine residues G and A can be removed spontaneously from DNA by hydrolysis. Depurination is considered as one of the most common spontaneous mutations and usually leads to transversions, but also to the deletion of individual bases; over 5000–10 000 purine bases are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
                <a:cs typeface="Arial" panose="020B0604020202020204" pitchFamily="34" charset="0"/>
                <a:sym typeface="Arial"/>
              </a:rPr>
              <a:t>depurinated</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daily in every human cell.</a:t>
            </a:r>
          </a:p>
        </p:txBody>
      </p:sp>
    </p:spTree>
    <p:extLst>
      <p:ext uri="{BB962C8B-B14F-4D97-AF65-F5344CB8AC3E}">
        <p14:creationId xmlns:p14="http://schemas.microsoft.com/office/powerpoint/2010/main" val="25906561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Lucida Grande"/>
        <a:ea typeface="Lucida Grande"/>
        <a:cs typeface="Lucida Grande"/>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485D1"/>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
              <a:solidFill>
                <a:srgbClr val="000000"/>
              </a:solidFill>
            </a:uFill>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
              <a:solidFill>
                <a:srgbClr val="000000"/>
              </a:solidFill>
            </a:uFill>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Slice</Template>
  <TotalTime>1511</TotalTime>
  <Words>825</Words>
  <Application>Microsoft Office PowerPoint</Application>
  <PresentationFormat>Custom</PresentationFormat>
  <Paragraphs>58</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Century Schoolbook</vt:lpstr>
      <vt:lpstr>Franklin Gothic Book</vt:lpstr>
      <vt:lpstr>Garamond</vt:lpstr>
      <vt:lpstr>Lucida Grande</vt:lpstr>
      <vt:lpstr>SavonVTI</vt:lpstr>
      <vt:lpstr>Mutations and Mutagenesis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M-Store</dc:creator>
  <cp:lastModifiedBy>S Balaky</cp:lastModifiedBy>
  <cp:revision>52</cp:revision>
  <dcterms:modified xsi:type="dcterms:W3CDTF">2024-08-21T08:39:02Z</dcterms:modified>
</cp:coreProperties>
</file>