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1"/>
    <p:sldMasterId id="2147483687" r:id="rId2"/>
    <p:sldMasterId id="2147483711" r:id="rId3"/>
    <p:sldMasterId id="2147483723" r:id="rId4"/>
    <p:sldMasterId id="2147483735" r:id="rId5"/>
    <p:sldMasterId id="2147483759" r:id="rId6"/>
  </p:sldMasterIdLst>
  <p:notesMasterIdLst>
    <p:notesMasterId r:id="rId28"/>
  </p:notesMasterIdLst>
  <p:sldIdLst>
    <p:sldId id="256" r:id="rId7"/>
    <p:sldId id="381" r:id="rId8"/>
    <p:sldId id="259" r:id="rId9"/>
    <p:sldId id="337" r:id="rId10"/>
    <p:sldId id="338" r:id="rId11"/>
    <p:sldId id="339" r:id="rId12"/>
    <p:sldId id="367" r:id="rId13"/>
    <p:sldId id="368" r:id="rId14"/>
    <p:sldId id="263" r:id="rId15"/>
    <p:sldId id="369" r:id="rId16"/>
    <p:sldId id="370" r:id="rId17"/>
    <p:sldId id="371" r:id="rId18"/>
    <p:sldId id="372" r:id="rId19"/>
    <p:sldId id="375" r:id="rId20"/>
    <p:sldId id="376" r:id="rId21"/>
    <p:sldId id="377" r:id="rId22"/>
    <p:sldId id="378" r:id="rId23"/>
    <p:sldId id="379" r:id="rId24"/>
    <p:sldId id="380" r:id="rId25"/>
    <p:sldId id="318" r:id="rId26"/>
    <p:sldId id="336" r:id="rId27"/>
  </p:sldIdLst>
  <p:sldSz cx="10160000" cy="7620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D51ADE6A-740E-44AE-83CC-AE7238B6C88D}"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8" d="100"/>
          <a:sy n="128" d="100"/>
        </p:scale>
        <p:origin x="40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hape 13"/>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 name="Shape 14"/>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39085019"/>
      </p:ext>
    </p:extLst>
  </p:cSld>
  <p:clrMap bg1="lt1" tx1="dk1" bg2="lt2" tx2="dk2" accent1="accent1" accent2="accent2" accent3="accent3" accent4="accent4" accent5="accent5" accent6="accent6" hlink="hlink" folHlink="folHlink"/>
  <p:notesStyle>
    <a:lvl1pPr defTabSz="584200">
      <a:defRPr sz="2200">
        <a:latin typeface="+mn-lt"/>
        <a:ea typeface="+mn-ea"/>
        <a:cs typeface="+mn-cs"/>
        <a:sym typeface="Lucida Grande"/>
      </a:defRPr>
    </a:lvl1pPr>
    <a:lvl2pPr indent="228600" defTabSz="584200">
      <a:defRPr sz="2200">
        <a:latin typeface="+mn-lt"/>
        <a:ea typeface="+mn-ea"/>
        <a:cs typeface="+mn-cs"/>
        <a:sym typeface="Lucida Grande"/>
      </a:defRPr>
    </a:lvl2pPr>
    <a:lvl3pPr indent="457200" defTabSz="584200">
      <a:defRPr sz="2200">
        <a:latin typeface="+mn-lt"/>
        <a:ea typeface="+mn-ea"/>
        <a:cs typeface="+mn-cs"/>
        <a:sym typeface="Lucida Grande"/>
      </a:defRPr>
    </a:lvl3pPr>
    <a:lvl4pPr indent="685800" defTabSz="584200">
      <a:defRPr sz="2200">
        <a:latin typeface="+mn-lt"/>
        <a:ea typeface="+mn-ea"/>
        <a:cs typeface="+mn-cs"/>
        <a:sym typeface="Lucida Grande"/>
      </a:defRPr>
    </a:lvl4pPr>
    <a:lvl5pPr indent="914400" defTabSz="584200">
      <a:defRPr sz="2200">
        <a:latin typeface="+mn-lt"/>
        <a:ea typeface="+mn-ea"/>
        <a:cs typeface="+mn-cs"/>
        <a:sym typeface="Lucida Grande"/>
      </a:defRPr>
    </a:lvl5pPr>
    <a:lvl6pPr indent="1143000" defTabSz="584200">
      <a:defRPr sz="2200">
        <a:latin typeface="+mn-lt"/>
        <a:ea typeface="+mn-ea"/>
        <a:cs typeface="+mn-cs"/>
        <a:sym typeface="Lucida Grande"/>
      </a:defRPr>
    </a:lvl6pPr>
    <a:lvl7pPr indent="1371600" defTabSz="584200">
      <a:defRPr sz="2200">
        <a:latin typeface="+mn-lt"/>
        <a:ea typeface="+mn-ea"/>
        <a:cs typeface="+mn-cs"/>
        <a:sym typeface="Lucida Grande"/>
      </a:defRPr>
    </a:lvl7pPr>
    <a:lvl8pPr indent="1600200" defTabSz="584200">
      <a:defRPr sz="2200">
        <a:latin typeface="+mn-lt"/>
        <a:ea typeface="+mn-ea"/>
        <a:cs typeface="+mn-cs"/>
        <a:sym typeface="Lucida Grande"/>
      </a:defRPr>
    </a:lvl8pPr>
    <a:lvl9pPr indent="1828800" defTabSz="584200">
      <a:defRPr sz="2200">
        <a:latin typeface="+mn-lt"/>
        <a:ea typeface="+mn-ea"/>
        <a:cs typeface="+mn-cs"/>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306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10" name="Rectangle 9"/>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4279900" y="1408589"/>
            <a:ext cx="1600200" cy="81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4375150" y="1408590"/>
            <a:ext cx="1409700" cy="684371"/>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357586" y="2494255"/>
            <a:ext cx="7444830" cy="2708036"/>
          </a:xfrm>
        </p:spPr>
        <p:txBody>
          <a:bodyPr tIns="45720" bIns="45720" anchor="ctr">
            <a:normAutofit/>
          </a:bodyPr>
          <a:lstStyle>
            <a:lvl1pPr algn="ctr">
              <a:lnSpc>
                <a:spcPct val="83000"/>
              </a:lnSpc>
              <a:defRPr lang="en-US" sz="5668" b="0"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357584" y="5202292"/>
            <a:ext cx="7447372" cy="508001"/>
          </a:xfrm>
        </p:spPr>
        <p:txBody>
          <a:bodyPr>
            <a:normAutofit/>
          </a:bodyPr>
          <a:lstStyle>
            <a:lvl1pPr marL="0" indent="0" algn="ctr">
              <a:spcBef>
                <a:spcPts val="0"/>
              </a:spcBef>
              <a:buNone/>
              <a:defRPr sz="1500" spc="66" baseline="0">
                <a:solidFill>
                  <a:schemeClr val="tx1">
                    <a:lumMod val="95000"/>
                    <a:lumOff val="5000"/>
                  </a:schemeClr>
                </a:solidFill>
              </a:defRPr>
            </a:lvl1pPr>
            <a:lvl2pPr marL="381036" indent="0" algn="ctr">
              <a:buNone/>
              <a:defRPr sz="1334"/>
            </a:lvl2pPr>
            <a:lvl3pPr marL="762072" indent="0" algn="ctr">
              <a:buNone/>
              <a:defRPr sz="1334"/>
            </a:lvl3pPr>
            <a:lvl4pPr marL="1143109" indent="0" algn="ctr">
              <a:buNone/>
              <a:defRPr sz="1334"/>
            </a:lvl4pPr>
            <a:lvl5pPr marL="1524145" indent="0" algn="ctr">
              <a:buNone/>
              <a:defRPr sz="1334"/>
            </a:lvl5pPr>
            <a:lvl6pPr marL="1905181" indent="0" algn="ctr">
              <a:buNone/>
              <a:defRPr sz="1334"/>
            </a:lvl6pPr>
            <a:lvl7pPr marL="2286217" indent="0" algn="ctr">
              <a:buNone/>
              <a:defRPr sz="1334"/>
            </a:lvl7pPr>
            <a:lvl8pPr marL="2667254" indent="0" algn="ctr">
              <a:buNone/>
              <a:defRPr sz="1334"/>
            </a:lvl8pPr>
            <a:lvl9pPr marL="3048290" indent="0" algn="ctr">
              <a:buNone/>
              <a:defRPr sz="1334"/>
            </a:lvl9pPr>
          </a:lstStyle>
          <a:p>
            <a:r>
              <a:rPr lang="en-US"/>
              <a:t>Click to edit Master subtitle style</a:t>
            </a:r>
            <a:endParaRPr lang="en-US" dirty="0"/>
          </a:p>
        </p:txBody>
      </p:sp>
      <p:sp>
        <p:nvSpPr>
          <p:cNvPr id="20" name="Date Placeholder 19"/>
          <p:cNvSpPr>
            <a:spLocks noGrp="1"/>
          </p:cNvSpPr>
          <p:nvPr>
            <p:ph type="dt" sz="half" idx="10"/>
          </p:nvPr>
        </p:nvSpPr>
        <p:spPr>
          <a:xfrm>
            <a:off x="4432300" y="1490285"/>
            <a:ext cx="1295400" cy="539495"/>
          </a:xfrm>
        </p:spPr>
        <p:txBody>
          <a:bodyPr/>
          <a:lstStyle>
            <a:lvl1pPr algn="ctr">
              <a:defRPr sz="1084" spc="0" baseline="0">
                <a:solidFill>
                  <a:srgbClr val="FFFFFF"/>
                </a:solidFill>
                <a:latin typeface="+mn-lt"/>
              </a:defRPr>
            </a:lvl1pPr>
          </a:lstStyle>
          <a:p>
            <a:fld id="{EA0C0817-A112-4847-8014-A94B7D2A4EA3}" type="datetime1">
              <a:rPr lang="en-US" smtClean="0"/>
              <a:t>8/23/2024</a:t>
            </a:fld>
            <a:endParaRPr lang="en-US" dirty="0"/>
          </a:p>
        </p:txBody>
      </p:sp>
      <p:sp>
        <p:nvSpPr>
          <p:cNvPr id="21" name="Footer Placeholder 20"/>
          <p:cNvSpPr>
            <a:spLocks noGrp="1"/>
          </p:cNvSpPr>
          <p:nvPr>
            <p:ph type="ftr" sz="quarter" idx="11"/>
          </p:nvPr>
        </p:nvSpPr>
        <p:spPr>
          <a:xfrm>
            <a:off x="1357584" y="5752676"/>
            <a:ext cx="4775246" cy="2540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7172434" y="5752676"/>
            <a:ext cx="1629984"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591973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12194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93000" y="846666"/>
            <a:ext cx="1968500" cy="584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8500" y="846666"/>
            <a:ext cx="6731000" cy="584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2705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9786F851-13D4-9E1F-C0A2-BE3735D3529E}"/>
              </a:ext>
            </a:extLst>
          </p:cNvPr>
          <p:cNvSpPr txBox="1">
            <a:spLocks noGrp="1" noChangeArrowheads="1"/>
          </p:cNvSpPr>
          <p:nvPr>
            <p:ph type="sldNum" sz="quarter" idx="10"/>
          </p:nvPr>
        </p:nvSpPr>
        <p:spPr>
          <a:ln/>
        </p:spPr>
        <p:txBody>
          <a:bodyPr/>
          <a:lstStyle>
            <a:lvl1pPr>
              <a:defRPr/>
            </a:lvl1pPr>
          </a:lstStyle>
          <a:p>
            <a:pPr>
              <a:defRPr/>
            </a:pPr>
            <a:fld id="{67057FC9-2E16-47B9-9FCB-2D17BF0A1CD7}" type="slidenum">
              <a:rPr lang="en-US" altLang="en-US"/>
              <a:pPr>
                <a:defRPr/>
              </a:pPr>
              <a:t>‹#›</a:t>
            </a:fld>
            <a:endParaRPr lang="en-US" altLang="en-US"/>
          </a:p>
        </p:txBody>
      </p:sp>
    </p:spTree>
    <p:extLst>
      <p:ext uri="{BB962C8B-B14F-4D97-AF65-F5344CB8AC3E}">
        <p14:creationId xmlns:p14="http://schemas.microsoft.com/office/powerpoint/2010/main" val="207711704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B104C5C-BEE1-0589-AACC-2BDF5B49DC28}"/>
              </a:ext>
            </a:extLst>
          </p:cNvPr>
          <p:cNvSpPr txBox="1">
            <a:spLocks noGrp="1" noChangeArrowheads="1"/>
          </p:cNvSpPr>
          <p:nvPr>
            <p:ph type="sldNum" sz="quarter" idx="10"/>
          </p:nvPr>
        </p:nvSpPr>
        <p:spPr>
          <a:ln/>
        </p:spPr>
        <p:txBody>
          <a:bodyPr/>
          <a:lstStyle>
            <a:lvl1pPr>
              <a:defRPr/>
            </a:lvl1pPr>
          </a:lstStyle>
          <a:p>
            <a:pPr>
              <a:defRPr/>
            </a:pPr>
            <a:fld id="{744AD777-8BF4-4AB5-B1F6-02C03C80F048}" type="slidenum">
              <a:rPr lang="en-US" altLang="en-US"/>
              <a:pPr>
                <a:defRPr/>
              </a:pPr>
              <a:t>‹#›</a:t>
            </a:fld>
            <a:endParaRPr lang="en-US" altLang="en-US"/>
          </a:p>
        </p:txBody>
      </p:sp>
    </p:spTree>
    <p:extLst>
      <p:ext uri="{BB962C8B-B14F-4D97-AF65-F5344CB8AC3E}">
        <p14:creationId xmlns:p14="http://schemas.microsoft.com/office/powerpoint/2010/main" val="261425891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C6B2C90F-EFCF-F8FD-8000-2CE15C6CFA3B}"/>
              </a:ext>
            </a:extLst>
          </p:cNvPr>
          <p:cNvSpPr txBox="1">
            <a:spLocks noGrp="1" noChangeArrowheads="1"/>
          </p:cNvSpPr>
          <p:nvPr>
            <p:ph type="sldNum" sz="quarter" idx="10"/>
          </p:nvPr>
        </p:nvSpPr>
        <p:spPr>
          <a:ln/>
        </p:spPr>
        <p:txBody>
          <a:bodyPr/>
          <a:lstStyle>
            <a:lvl1pPr>
              <a:defRPr/>
            </a:lvl1pPr>
          </a:lstStyle>
          <a:p>
            <a:pPr>
              <a:defRPr/>
            </a:pPr>
            <a:fld id="{32F4BFD5-9376-43C5-8B4F-479F3336498C}" type="slidenum">
              <a:rPr lang="en-US" altLang="en-US"/>
              <a:pPr>
                <a:defRPr/>
              </a:pPr>
              <a:t>‹#›</a:t>
            </a:fld>
            <a:endParaRPr lang="en-US" altLang="en-US"/>
          </a:p>
        </p:txBody>
      </p:sp>
    </p:spTree>
    <p:extLst>
      <p:ext uri="{BB962C8B-B14F-4D97-AF65-F5344CB8AC3E}">
        <p14:creationId xmlns:p14="http://schemas.microsoft.com/office/powerpoint/2010/main" val="347618381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8AB3757B-294A-1AF1-A24F-62D19EA382D7}"/>
              </a:ext>
            </a:extLst>
          </p:cNvPr>
          <p:cNvSpPr txBox="1">
            <a:spLocks noGrp="1" noChangeArrowheads="1"/>
          </p:cNvSpPr>
          <p:nvPr>
            <p:ph type="sldNum" sz="quarter" idx="10"/>
          </p:nvPr>
        </p:nvSpPr>
        <p:spPr>
          <a:ln/>
        </p:spPr>
        <p:txBody>
          <a:bodyPr/>
          <a:lstStyle>
            <a:lvl1pPr>
              <a:defRPr/>
            </a:lvl1pPr>
          </a:lstStyle>
          <a:p>
            <a:pPr>
              <a:defRPr/>
            </a:pPr>
            <a:fld id="{D6218E8D-9F10-450D-9799-FCA5C49497AD}" type="slidenum">
              <a:rPr lang="en-US" altLang="en-US"/>
              <a:pPr>
                <a:defRPr/>
              </a:pPr>
              <a:t>‹#›</a:t>
            </a:fld>
            <a:endParaRPr lang="en-US" altLang="en-US"/>
          </a:p>
        </p:txBody>
      </p:sp>
    </p:spTree>
    <p:extLst>
      <p:ext uri="{BB962C8B-B14F-4D97-AF65-F5344CB8AC3E}">
        <p14:creationId xmlns:p14="http://schemas.microsoft.com/office/powerpoint/2010/main" val="203046088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D114AAE2-523C-6C4B-7451-24ED62FFAD52}"/>
              </a:ext>
            </a:extLst>
          </p:cNvPr>
          <p:cNvSpPr txBox="1">
            <a:spLocks noGrp="1" noChangeArrowheads="1"/>
          </p:cNvSpPr>
          <p:nvPr>
            <p:ph type="sldNum" sz="quarter" idx="10"/>
          </p:nvPr>
        </p:nvSpPr>
        <p:spPr>
          <a:ln/>
        </p:spPr>
        <p:txBody>
          <a:bodyPr/>
          <a:lstStyle>
            <a:lvl1pPr>
              <a:defRPr/>
            </a:lvl1pPr>
          </a:lstStyle>
          <a:p>
            <a:pPr>
              <a:defRPr/>
            </a:pPr>
            <a:fld id="{28580A7F-678E-4D10-B697-18AE9C48D21E}" type="slidenum">
              <a:rPr lang="en-US" altLang="en-US"/>
              <a:pPr>
                <a:defRPr/>
              </a:pPr>
              <a:t>‹#›</a:t>
            </a:fld>
            <a:endParaRPr lang="en-US" altLang="en-US"/>
          </a:p>
        </p:txBody>
      </p:sp>
    </p:spTree>
    <p:extLst>
      <p:ext uri="{BB962C8B-B14F-4D97-AF65-F5344CB8AC3E}">
        <p14:creationId xmlns:p14="http://schemas.microsoft.com/office/powerpoint/2010/main" val="65450505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6C9FE9A4-5548-7DD7-E894-7EA7C93F445D}"/>
              </a:ext>
            </a:extLst>
          </p:cNvPr>
          <p:cNvSpPr txBox="1">
            <a:spLocks noGrp="1" noChangeArrowheads="1"/>
          </p:cNvSpPr>
          <p:nvPr>
            <p:ph type="sldNum" sz="quarter" idx="10"/>
          </p:nvPr>
        </p:nvSpPr>
        <p:spPr>
          <a:ln/>
        </p:spPr>
        <p:txBody>
          <a:bodyPr/>
          <a:lstStyle>
            <a:lvl1pPr>
              <a:defRPr/>
            </a:lvl1pPr>
          </a:lstStyle>
          <a:p>
            <a:pPr>
              <a:defRPr/>
            </a:pPr>
            <a:fld id="{BD7055CA-E69B-4E0A-B539-15559A6051C5}" type="slidenum">
              <a:rPr lang="en-US" altLang="en-US"/>
              <a:pPr>
                <a:defRPr/>
              </a:pPr>
              <a:t>‹#›</a:t>
            </a:fld>
            <a:endParaRPr lang="en-US" altLang="en-US"/>
          </a:p>
        </p:txBody>
      </p:sp>
    </p:spTree>
    <p:extLst>
      <p:ext uri="{BB962C8B-B14F-4D97-AF65-F5344CB8AC3E}">
        <p14:creationId xmlns:p14="http://schemas.microsoft.com/office/powerpoint/2010/main" val="150151163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83D2B7B-1055-8AC8-E879-2AC25448952F}"/>
              </a:ext>
            </a:extLst>
          </p:cNvPr>
          <p:cNvSpPr txBox="1">
            <a:spLocks noGrp="1" noChangeArrowheads="1"/>
          </p:cNvSpPr>
          <p:nvPr>
            <p:ph type="sldNum" sz="quarter" idx="10"/>
          </p:nvPr>
        </p:nvSpPr>
        <p:spPr>
          <a:ln/>
        </p:spPr>
        <p:txBody>
          <a:bodyPr/>
          <a:lstStyle>
            <a:lvl1pPr>
              <a:defRPr/>
            </a:lvl1pPr>
          </a:lstStyle>
          <a:p>
            <a:pPr>
              <a:defRPr/>
            </a:pPr>
            <a:fld id="{5EFDB625-C426-41E9-98E9-23D99562B6A1}" type="slidenum">
              <a:rPr lang="en-US" altLang="en-US"/>
              <a:pPr>
                <a:defRPr/>
              </a:pPr>
              <a:t>‹#›</a:t>
            </a:fld>
            <a:endParaRPr lang="en-US" altLang="en-US"/>
          </a:p>
        </p:txBody>
      </p:sp>
    </p:spTree>
    <p:extLst>
      <p:ext uri="{BB962C8B-B14F-4D97-AF65-F5344CB8AC3E}">
        <p14:creationId xmlns:p14="http://schemas.microsoft.com/office/powerpoint/2010/main" val="175779826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86EB984-5F5E-D821-5B8D-4407E7EAA2AB}"/>
              </a:ext>
            </a:extLst>
          </p:cNvPr>
          <p:cNvSpPr txBox="1">
            <a:spLocks noGrp="1" noChangeArrowheads="1"/>
          </p:cNvSpPr>
          <p:nvPr>
            <p:ph type="sldNum" sz="quarter" idx="10"/>
          </p:nvPr>
        </p:nvSpPr>
        <p:spPr>
          <a:ln/>
        </p:spPr>
        <p:txBody>
          <a:bodyPr/>
          <a:lstStyle>
            <a:lvl1pPr>
              <a:defRPr/>
            </a:lvl1pPr>
          </a:lstStyle>
          <a:p>
            <a:pPr>
              <a:defRPr/>
            </a:pPr>
            <a:fld id="{37D43286-4079-41C0-9EF9-68BF6B7A2955}" type="slidenum">
              <a:rPr lang="en-US" altLang="en-US"/>
              <a:pPr>
                <a:defRPr/>
              </a:pPr>
              <a:t>‹#›</a:t>
            </a:fld>
            <a:endParaRPr lang="en-US" altLang="en-US"/>
          </a:p>
        </p:txBody>
      </p:sp>
    </p:spTree>
    <p:extLst>
      <p:ext uri="{BB962C8B-B14F-4D97-AF65-F5344CB8AC3E}">
        <p14:creationId xmlns:p14="http://schemas.microsoft.com/office/powerpoint/2010/main" val="285144072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43465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2D4B4DDF-853D-2FAD-A00C-C3AFA696614F}"/>
              </a:ext>
            </a:extLst>
          </p:cNvPr>
          <p:cNvSpPr txBox="1">
            <a:spLocks noGrp="1" noChangeArrowheads="1"/>
          </p:cNvSpPr>
          <p:nvPr>
            <p:ph type="sldNum" sz="quarter" idx="10"/>
          </p:nvPr>
        </p:nvSpPr>
        <p:spPr>
          <a:ln/>
        </p:spPr>
        <p:txBody>
          <a:bodyPr/>
          <a:lstStyle>
            <a:lvl1pPr>
              <a:defRPr/>
            </a:lvl1pPr>
          </a:lstStyle>
          <a:p>
            <a:pPr>
              <a:defRPr/>
            </a:pPr>
            <a:fld id="{7BFD1236-BD15-490D-8C67-361439F8FFDA}" type="slidenum">
              <a:rPr lang="en-US" altLang="en-US"/>
              <a:pPr>
                <a:defRPr/>
              </a:pPr>
              <a:t>‹#›</a:t>
            </a:fld>
            <a:endParaRPr lang="en-US" altLang="en-US"/>
          </a:p>
        </p:txBody>
      </p:sp>
    </p:spTree>
    <p:extLst>
      <p:ext uri="{BB962C8B-B14F-4D97-AF65-F5344CB8AC3E}">
        <p14:creationId xmlns:p14="http://schemas.microsoft.com/office/powerpoint/2010/main" val="218319183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B25279B-3418-0641-BE1A-6967D20DB507}"/>
              </a:ext>
            </a:extLst>
          </p:cNvPr>
          <p:cNvSpPr txBox="1">
            <a:spLocks noGrp="1" noChangeArrowheads="1"/>
          </p:cNvSpPr>
          <p:nvPr>
            <p:ph type="sldNum" sz="quarter" idx="10"/>
          </p:nvPr>
        </p:nvSpPr>
        <p:spPr>
          <a:ln/>
        </p:spPr>
        <p:txBody>
          <a:bodyPr/>
          <a:lstStyle>
            <a:lvl1pPr>
              <a:defRPr/>
            </a:lvl1pPr>
          </a:lstStyle>
          <a:p>
            <a:pPr>
              <a:defRPr/>
            </a:pPr>
            <a:fld id="{58AADA1F-0B8A-49C4-BE3A-E8AA8600A951}" type="slidenum">
              <a:rPr lang="en-US" altLang="en-US"/>
              <a:pPr>
                <a:defRPr/>
              </a:pPr>
              <a:t>‹#›</a:t>
            </a:fld>
            <a:endParaRPr lang="en-US" altLang="en-US"/>
          </a:p>
        </p:txBody>
      </p:sp>
    </p:spTree>
    <p:extLst>
      <p:ext uri="{BB962C8B-B14F-4D97-AF65-F5344CB8AC3E}">
        <p14:creationId xmlns:p14="http://schemas.microsoft.com/office/powerpoint/2010/main" val="94935587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F72CF65-7C30-4088-8F41-6EE7916E6949}"/>
              </a:ext>
            </a:extLst>
          </p:cNvPr>
          <p:cNvSpPr txBox="1">
            <a:spLocks noGrp="1" noChangeArrowheads="1"/>
          </p:cNvSpPr>
          <p:nvPr>
            <p:ph type="sldNum" sz="quarter" idx="10"/>
          </p:nvPr>
        </p:nvSpPr>
        <p:spPr>
          <a:ln/>
        </p:spPr>
        <p:txBody>
          <a:bodyPr/>
          <a:lstStyle>
            <a:lvl1pPr>
              <a:defRPr/>
            </a:lvl1pPr>
          </a:lstStyle>
          <a:p>
            <a:pPr>
              <a:defRPr/>
            </a:pPr>
            <a:fld id="{37484905-18DB-4471-AAD5-8E76DC8CC55A}" type="slidenum">
              <a:rPr lang="en-US" altLang="en-US"/>
              <a:pPr>
                <a:defRPr/>
              </a:pPr>
              <a:t>‹#›</a:t>
            </a:fld>
            <a:endParaRPr lang="en-US" altLang="en-US"/>
          </a:p>
        </p:txBody>
      </p:sp>
    </p:spTree>
    <p:extLst>
      <p:ext uri="{BB962C8B-B14F-4D97-AF65-F5344CB8AC3E}">
        <p14:creationId xmlns:p14="http://schemas.microsoft.com/office/powerpoint/2010/main" val="260957984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2FD5FAA4-1157-0249-DBF5-9067E59D16B6}"/>
              </a:ext>
            </a:extLst>
          </p:cNvPr>
          <p:cNvSpPr txBox="1">
            <a:spLocks noGrp="1" noChangeArrowheads="1"/>
          </p:cNvSpPr>
          <p:nvPr>
            <p:ph type="sldNum" sz="quarter" idx="10"/>
          </p:nvPr>
        </p:nvSpPr>
        <p:spPr>
          <a:ln/>
        </p:spPr>
        <p:txBody>
          <a:bodyPr/>
          <a:lstStyle>
            <a:lvl1pPr>
              <a:defRPr/>
            </a:lvl1pPr>
          </a:lstStyle>
          <a:p>
            <a:pPr>
              <a:defRPr/>
            </a:pPr>
            <a:fld id="{2D4550D9-A959-42D1-AECD-1A47B8319D2F}" type="slidenum">
              <a:rPr lang="en-US" altLang="en-US"/>
              <a:pPr>
                <a:defRPr/>
              </a:pPr>
              <a:t>‹#›</a:t>
            </a:fld>
            <a:endParaRPr lang="en-US" altLang="en-US"/>
          </a:p>
        </p:txBody>
      </p:sp>
    </p:spTree>
    <p:extLst>
      <p:ext uri="{BB962C8B-B14F-4D97-AF65-F5344CB8AC3E}">
        <p14:creationId xmlns:p14="http://schemas.microsoft.com/office/powerpoint/2010/main" val="200178220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C6E59BEE-8261-7655-CDB9-7254CB0F7A33}"/>
              </a:ext>
            </a:extLst>
          </p:cNvPr>
          <p:cNvSpPr txBox="1">
            <a:spLocks noGrp="1" noChangeArrowheads="1"/>
          </p:cNvSpPr>
          <p:nvPr>
            <p:ph type="sldNum" sz="quarter" idx="10"/>
          </p:nvPr>
        </p:nvSpPr>
        <p:spPr>
          <a:ln/>
        </p:spPr>
        <p:txBody>
          <a:bodyPr/>
          <a:lstStyle>
            <a:lvl1pPr>
              <a:defRPr/>
            </a:lvl1pPr>
          </a:lstStyle>
          <a:p>
            <a:pPr>
              <a:defRPr/>
            </a:pPr>
            <a:fld id="{AFC63761-D444-471A-9E60-02046C154483}" type="slidenum">
              <a:rPr lang="en-US" altLang="en-US"/>
              <a:pPr>
                <a:defRPr/>
              </a:pPr>
              <a:t>‹#›</a:t>
            </a:fld>
            <a:endParaRPr lang="en-US" altLang="en-US"/>
          </a:p>
        </p:txBody>
      </p:sp>
    </p:spTree>
    <p:extLst>
      <p:ext uri="{BB962C8B-B14F-4D97-AF65-F5344CB8AC3E}">
        <p14:creationId xmlns:p14="http://schemas.microsoft.com/office/powerpoint/2010/main" val="40098547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9C710890-D55D-6B9D-405F-CC7A46131DF1}"/>
              </a:ext>
            </a:extLst>
          </p:cNvPr>
          <p:cNvSpPr txBox="1">
            <a:spLocks noGrp="1" noChangeArrowheads="1"/>
          </p:cNvSpPr>
          <p:nvPr>
            <p:ph type="sldNum" sz="quarter" idx="10"/>
          </p:nvPr>
        </p:nvSpPr>
        <p:spPr>
          <a:ln/>
        </p:spPr>
        <p:txBody>
          <a:bodyPr/>
          <a:lstStyle>
            <a:lvl1pPr>
              <a:defRPr/>
            </a:lvl1pPr>
          </a:lstStyle>
          <a:p>
            <a:pPr>
              <a:defRPr/>
            </a:pPr>
            <a:fld id="{DACC8E9B-9943-4F0C-B124-FC816DE6A8D2}" type="slidenum">
              <a:rPr lang="en-US" altLang="en-US"/>
              <a:pPr>
                <a:defRPr/>
              </a:pPr>
              <a:t>‹#›</a:t>
            </a:fld>
            <a:endParaRPr lang="en-US" altLang="en-US"/>
          </a:p>
        </p:txBody>
      </p:sp>
    </p:spTree>
    <p:extLst>
      <p:ext uri="{BB962C8B-B14F-4D97-AF65-F5344CB8AC3E}">
        <p14:creationId xmlns:p14="http://schemas.microsoft.com/office/powerpoint/2010/main" val="172777407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91475925-96EB-A8BD-E5FD-4CD144FD9D69}"/>
              </a:ext>
            </a:extLst>
          </p:cNvPr>
          <p:cNvSpPr txBox="1">
            <a:spLocks noGrp="1" noChangeArrowheads="1"/>
          </p:cNvSpPr>
          <p:nvPr>
            <p:ph type="sldNum" sz="quarter" idx="10"/>
          </p:nvPr>
        </p:nvSpPr>
        <p:spPr>
          <a:ln/>
        </p:spPr>
        <p:txBody>
          <a:bodyPr/>
          <a:lstStyle>
            <a:lvl1pPr>
              <a:defRPr/>
            </a:lvl1pPr>
          </a:lstStyle>
          <a:p>
            <a:pPr>
              <a:defRPr/>
            </a:pPr>
            <a:fld id="{267D62DD-EBE6-461A-B459-76AD11D895FF}" type="slidenum">
              <a:rPr lang="en-US" altLang="en-US"/>
              <a:pPr>
                <a:defRPr/>
              </a:pPr>
              <a:t>‹#›</a:t>
            </a:fld>
            <a:endParaRPr lang="en-US" altLang="en-US"/>
          </a:p>
        </p:txBody>
      </p:sp>
    </p:spTree>
    <p:extLst>
      <p:ext uri="{BB962C8B-B14F-4D97-AF65-F5344CB8AC3E}">
        <p14:creationId xmlns:p14="http://schemas.microsoft.com/office/powerpoint/2010/main" val="389251168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6C2DE0B9-10DF-15C9-1D6B-53B129DDF34F}"/>
              </a:ext>
            </a:extLst>
          </p:cNvPr>
          <p:cNvSpPr txBox="1">
            <a:spLocks noGrp="1" noChangeArrowheads="1"/>
          </p:cNvSpPr>
          <p:nvPr>
            <p:ph type="sldNum" sz="quarter" idx="10"/>
          </p:nvPr>
        </p:nvSpPr>
        <p:spPr>
          <a:ln/>
        </p:spPr>
        <p:txBody>
          <a:bodyPr/>
          <a:lstStyle>
            <a:lvl1pPr>
              <a:defRPr/>
            </a:lvl1pPr>
          </a:lstStyle>
          <a:p>
            <a:pPr>
              <a:defRPr/>
            </a:pPr>
            <a:fld id="{32AB3268-E292-459D-8277-17A4201DAF37}" type="slidenum">
              <a:rPr lang="en-US" altLang="en-US"/>
              <a:pPr>
                <a:defRPr/>
              </a:pPr>
              <a:t>‹#›</a:t>
            </a:fld>
            <a:endParaRPr lang="en-US" altLang="en-US"/>
          </a:p>
        </p:txBody>
      </p:sp>
    </p:spTree>
    <p:extLst>
      <p:ext uri="{BB962C8B-B14F-4D97-AF65-F5344CB8AC3E}">
        <p14:creationId xmlns:p14="http://schemas.microsoft.com/office/powerpoint/2010/main" val="188102003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22CC9D5A-C0EC-8825-17D7-5F06DD9E7540}"/>
              </a:ext>
            </a:extLst>
          </p:cNvPr>
          <p:cNvSpPr txBox="1">
            <a:spLocks noGrp="1" noChangeArrowheads="1"/>
          </p:cNvSpPr>
          <p:nvPr>
            <p:ph type="sldNum" sz="quarter" idx="10"/>
          </p:nvPr>
        </p:nvSpPr>
        <p:spPr>
          <a:ln/>
        </p:spPr>
        <p:txBody>
          <a:bodyPr/>
          <a:lstStyle>
            <a:lvl1pPr>
              <a:defRPr/>
            </a:lvl1pPr>
          </a:lstStyle>
          <a:p>
            <a:pPr>
              <a:defRPr/>
            </a:pPr>
            <a:fld id="{4AFC83B8-C22B-4610-BCDE-6768D23A7D45}" type="slidenum">
              <a:rPr lang="en-US" altLang="en-US"/>
              <a:pPr>
                <a:defRPr/>
              </a:pPr>
              <a:t>‹#›</a:t>
            </a:fld>
            <a:endParaRPr lang="en-US" altLang="en-US"/>
          </a:p>
        </p:txBody>
      </p:sp>
    </p:spTree>
    <p:extLst>
      <p:ext uri="{BB962C8B-B14F-4D97-AF65-F5344CB8AC3E}">
        <p14:creationId xmlns:p14="http://schemas.microsoft.com/office/powerpoint/2010/main" val="250806851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27DF82D0-87D0-BCD0-F41C-9CBCFF88DDE5}"/>
              </a:ext>
            </a:extLst>
          </p:cNvPr>
          <p:cNvSpPr txBox="1">
            <a:spLocks noGrp="1" noChangeArrowheads="1"/>
          </p:cNvSpPr>
          <p:nvPr>
            <p:ph type="sldNum" sz="quarter" idx="10"/>
          </p:nvPr>
        </p:nvSpPr>
        <p:spPr>
          <a:ln/>
        </p:spPr>
        <p:txBody>
          <a:bodyPr/>
          <a:lstStyle>
            <a:lvl1pPr>
              <a:defRPr/>
            </a:lvl1pPr>
          </a:lstStyle>
          <a:p>
            <a:pPr>
              <a:defRPr/>
            </a:pPr>
            <a:fld id="{9E8D37BD-2F93-4F04-A561-185C0A7B6AE8}" type="slidenum">
              <a:rPr lang="en-US" altLang="en-US"/>
              <a:pPr>
                <a:defRPr/>
              </a:pPr>
              <a:t>‹#›</a:t>
            </a:fld>
            <a:endParaRPr lang="en-US" altLang="en-US"/>
          </a:p>
        </p:txBody>
      </p:sp>
    </p:spTree>
    <p:extLst>
      <p:ext uri="{BB962C8B-B14F-4D97-AF65-F5344CB8AC3E}">
        <p14:creationId xmlns:p14="http://schemas.microsoft.com/office/powerpoint/2010/main" val="190807712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0160000" cy="762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useBgFill="1">
        <p:nvSpPr>
          <p:cNvPr id="23" name="Rectangle 22"/>
          <p:cNvSpPr/>
          <p:nvPr/>
        </p:nvSpPr>
        <p:spPr>
          <a:xfrm>
            <a:off x="1089893" y="1408589"/>
            <a:ext cx="7980218" cy="4786611"/>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206501" y="1568461"/>
            <a:ext cx="7747000" cy="4483078"/>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4279900" y="1408589"/>
            <a:ext cx="1600200" cy="81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357631" y="2527962"/>
            <a:ext cx="7444740" cy="2674328"/>
          </a:xfrm>
        </p:spPr>
        <p:txBody>
          <a:bodyPr anchor="ctr">
            <a:normAutofit/>
          </a:bodyPr>
          <a:lstStyle>
            <a:lvl1pPr algn="ctr">
              <a:lnSpc>
                <a:spcPct val="83000"/>
              </a:lnSpc>
              <a:defRPr lang="en-US" sz="5668" kern="1200" cap="all" spc="-84"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4375150" y="1408590"/>
            <a:ext cx="1409700" cy="684371"/>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357630" y="5202291"/>
            <a:ext cx="7449820" cy="508000"/>
          </a:xfrm>
        </p:spPr>
        <p:txBody>
          <a:bodyPr anchor="t">
            <a:normAutofit/>
          </a:bodyPr>
          <a:lstStyle>
            <a:lvl1pPr marL="0" indent="0" algn="ctr">
              <a:buNone/>
              <a:tabLst>
                <a:tab pos="2194928" algn="l"/>
              </a:tabLst>
              <a:defRPr sz="1500">
                <a:solidFill>
                  <a:schemeClr val="tx1">
                    <a:lumMod val="95000"/>
                    <a:lumOff val="5000"/>
                  </a:schemeClr>
                </a:solidFill>
                <a:effectLst/>
              </a:defRPr>
            </a:lvl1pPr>
            <a:lvl2pPr marL="381036" indent="0">
              <a:buNone/>
              <a:defRPr sz="1334">
                <a:solidFill>
                  <a:schemeClr val="tx1">
                    <a:tint val="75000"/>
                  </a:schemeClr>
                </a:solidFill>
              </a:defRPr>
            </a:lvl2pPr>
            <a:lvl3pPr marL="762072" indent="0">
              <a:buNone/>
              <a:defRPr sz="1334">
                <a:solidFill>
                  <a:schemeClr val="tx1">
                    <a:tint val="75000"/>
                  </a:schemeClr>
                </a:solidFill>
              </a:defRPr>
            </a:lvl3pPr>
            <a:lvl4pPr marL="1143109" indent="0">
              <a:buNone/>
              <a:defRPr sz="1166">
                <a:solidFill>
                  <a:schemeClr val="tx1">
                    <a:tint val="75000"/>
                  </a:schemeClr>
                </a:solidFill>
              </a:defRPr>
            </a:lvl4pPr>
            <a:lvl5pPr marL="1524145" indent="0">
              <a:buNone/>
              <a:defRPr sz="1166">
                <a:solidFill>
                  <a:schemeClr val="tx1">
                    <a:tint val="75000"/>
                  </a:schemeClr>
                </a:solidFill>
              </a:defRPr>
            </a:lvl5pPr>
            <a:lvl6pPr marL="1905181" indent="0">
              <a:buNone/>
              <a:defRPr sz="1166">
                <a:solidFill>
                  <a:schemeClr val="tx1">
                    <a:tint val="75000"/>
                  </a:schemeClr>
                </a:solidFill>
              </a:defRPr>
            </a:lvl6pPr>
            <a:lvl7pPr marL="2286217" indent="0">
              <a:buNone/>
              <a:defRPr sz="1166">
                <a:solidFill>
                  <a:schemeClr val="tx1">
                    <a:tint val="75000"/>
                  </a:schemeClr>
                </a:solidFill>
              </a:defRPr>
            </a:lvl7pPr>
            <a:lvl8pPr marL="2667254" indent="0">
              <a:buNone/>
              <a:defRPr sz="1166">
                <a:solidFill>
                  <a:schemeClr val="tx1">
                    <a:tint val="75000"/>
                  </a:schemeClr>
                </a:solidFill>
              </a:defRPr>
            </a:lvl8pPr>
            <a:lvl9pPr marL="3048290" indent="0">
              <a:buNone/>
              <a:defRPr sz="11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432300" y="1493892"/>
            <a:ext cx="1295400" cy="554201"/>
          </a:xfrm>
        </p:spPr>
        <p:txBody>
          <a:bodyPr/>
          <a:lstStyle>
            <a:lvl1pPr algn="ctr">
              <a:defRPr lang="en-US" sz="1084" kern="1200" spc="0" baseline="0">
                <a:solidFill>
                  <a:srgbClr val="FFFFFF"/>
                </a:solidFill>
                <a:latin typeface="+mn-lt"/>
                <a:ea typeface="+mn-ea"/>
                <a:cs typeface="+mn-cs"/>
              </a:defRPr>
            </a:lvl1pPr>
          </a:lstStyle>
          <a:p>
            <a:fld id="{D9C646AA-F36E-4540-911D-FFFC0A0EF24A}" type="datetime1">
              <a:rPr lang="en-US" smtClean="0"/>
              <a:t>8/23/2024</a:t>
            </a:fld>
            <a:endParaRPr lang="en-US" dirty="0"/>
          </a:p>
        </p:txBody>
      </p:sp>
      <p:sp>
        <p:nvSpPr>
          <p:cNvPr id="5" name="Footer Placeholder 4"/>
          <p:cNvSpPr>
            <a:spLocks noGrp="1"/>
          </p:cNvSpPr>
          <p:nvPr>
            <p:ph type="ftr" sz="quarter" idx="11"/>
          </p:nvPr>
        </p:nvSpPr>
        <p:spPr>
          <a:xfrm>
            <a:off x="1357631" y="5752676"/>
            <a:ext cx="4716778" cy="2540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7170421" y="5752676"/>
            <a:ext cx="1631949" cy="2540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3172077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95783A35-ABC4-8B13-3EB1-6D5E965CF29F}"/>
              </a:ext>
            </a:extLst>
          </p:cNvPr>
          <p:cNvSpPr txBox="1">
            <a:spLocks noGrp="1" noChangeArrowheads="1"/>
          </p:cNvSpPr>
          <p:nvPr>
            <p:ph type="sldNum" sz="quarter" idx="10"/>
          </p:nvPr>
        </p:nvSpPr>
        <p:spPr>
          <a:ln/>
        </p:spPr>
        <p:txBody>
          <a:bodyPr/>
          <a:lstStyle>
            <a:lvl1pPr>
              <a:defRPr/>
            </a:lvl1pPr>
          </a:lstStyle>
          <a:p>
            <a:pPr>
              <a:defRPr/>
            </a:pPr>
            <a:fld id="{F0F16B37-B5DD-4B04-ACB2-FE4DF43A7404}" type="slidenum">
              <a:rPr lang="en-US" altLang="en-US"/>
              <a:pPr>
                <a:defRPr/>
              </a:pPr>
              <a:t>‹#›</a:t>
            </a:fld>
            <a:endParaRPr lang="en-US" altLang="en-US"/>
          </a:p>
        </p:txBody>
      </p:sp>
    </p:spTree>
    <p:extLst>
      <p:ext uri="{BB962C8B-B14F-4D97-AF65-F5344CB8AC3E}">
        <p14:creationId xmlns:p14="http://schemas.microsoft.com/office/powerpoint/2010/main" val="50688196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D46F3F5D-61F8-3405-2BBA-0A0EA9D42CD5}"/>
              </a:ext>
            </a:extLst>
          </p:cNvPr>
          <p:cNvSpPr txBox="1">
            <a:spLocks noGrp="1" noChangeArrowheads="1"/>
          </p:cNvSpPr>
          <p:nvPr>
            <p:ph type="sldNum" sz="quarter" idx="10"/>
          </p:nvPr>
        </p:nvSpPr>
        <p:spPr>
          <a:ln/>
        </p:spPr>
        <p:txBody>
          <a:bodyPr/>
          <a:lstStyle>
            <a:lvl1pPr>
              <a:defRPr/>
            </a:lvl1pPr>
          </a:lstStyle>
          <a:p>
            <a:pPr>
              <a:defRPr/>
            </a:pPr>
            <a:fld id="{7E5C2342-0AB5-48CD-9808-E6AA8012D77C}" type="slidenum">
              <a:rPr lang="en-US" altLang="en-US"/>
              <a:pPr>
                <a:defRPr/>
              </a:pPr>
              <a:t>‹#›</a:t>
            </a:fld>
            <a:endParaRPr lang="en-US" altLang="en-US"/>
          </a:p>
        </p:txBody>
      </p:sp>
    </p:spTree>
    <p:extLst>
      <p:ext uri="{BB962C8B-B14F-4D97-AF65-F5344CB8AC3E}">
        <p14:creationId xmlns:p14="http://schemas.microsoft.com/office/powerpoint/2010/main" val="410069941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89D8529-CD34-E6EC-8C5B-3DA8C5B7EE53}"/>
              </a:ext>
            </a:extLst>
          </p:cNvPr>
          <p:cNvSpPr txBox="1">
            <a:spLocks noGrp="1" noChangeArrowheads="1"/>
          </p:cNvSpPr>
          <p:nvPr>
            <p:ph type="sldNum" sz="quarter" idx="10"/>
          </p:nvPr>
        </p:nvSpPr>
        <p:spPr>
          <a:ln/>
        </p:spPr>
        <p:txBody>
          <a:bodyPr/>
          <a:lstStyle>
            <a:lvl1pPr>
              <a:defRPr/>
            </a:lvl1pPr>
          </a:lstStyle>
          <a:p>
            <a:pPr>
              <a:defRPr/>
            </a:pPr>
            <a:fld id="{C4717951-25A8-4D40-8FDD-474D32C96BF2}" type="slidenum">
              <a:rPr lang="en-US" altLang="en-US"/>
              <a:pPr>
                <a:defRPr/>
              </a:pPr>
              <a:t>‹#›</a:t>
            </a:fld>
            <a:endParaRPr lang="en-US" altLang="en-US"/>
          </a:p>
        </p:txBody>
      </p:sp>
    </p:spTree>
    <p:extLst>
      <p:ext uri="{BB962C8B-B14F-4D97-AF65-F5344CB8AC3E}">
        <p14:creationId xmlns:p14="http://schemas.microsoft.com/office/powerpoint/2010/main" val="1974571974"/>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AC773FE4-45FE-CFF7-858A-A6BF43D0FEE9}"/>
              </a:ext>
            </a:extLst>
          </p:cNvPr>
          <p:cNvSpPr txBox="1">
            <a:spLocks noGrp="1" noChangeArrowheads="1"/>
          </p:cNvSpPr>
          <p:nvPr>
            <p:ph type="sldNum" sz="quarter" idx="10"/>
          </p:nvPr>
        </p:nvSpPr>
        <p:spPr>
          <a:ln/>
        </p:spPr>
        <p:txBody>
          <a:bodyPr/>
          <a:lstStyle>
            <a:lvl1pPr>
              <a:defRPr/>
            </a:lvl1pPr>
          </a:lstStyle>
          <a:p>
            <a:pPr>
              <a:defRPr/>
            </a:pPr>
            <a:fld id="{95767F49-6C37-42F4-AEE4-2548A3F0A571}" type="slidenum">
              <a:rPr lang="en-US" altLang="en-US"/>
              <a:pPr>
                <a:defRPr/>
              </a:pPr>
              <a:t>‹#›</a:t>
            </a:fld>
            <a:endParaRPr lang="en-US" altLang="en-US"/>
          </a:p>
        </p:txBody>
      </p:sp>
    </p:spTree>
    <p:extLst>
      <p:ext uri="{BB962C8B-B14F-4D97-AF65-F5344CB8AC3E}">
        <p14:creationId xmlns:p14="http://schemas.microsoft.com/office/powerpoint/2010/main" val="143519855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9D6254AD-1A59-7C1F-E501-0247DCF973EC}"/>
              </a:ext>
            </a:extLst>
          </p:cNvPr>
          <p:cNvSpPr txBox="1">
            <a:spLocks noGrp="1" noChangeArrowheads="1"/>
          </p:cNvSpPr>
          <p:nvPr>
            <p:ph type="sldNum" sz="quarter" idx="10"/>
          </p:nvPr>
        </p:nvSpPr>
        <p:spPr>
          <a:ln/>
        </p:spPr>
        <p:txBody>
          <a:bodyPr/>
          <a:lstStyle>
            <a:lvl1pPr>
              <a:defRPr/>
            </a:lvl1pPr>
          </a:lstStyle>
          <a:p>
            <a:pPr>
              <a:defRPr/>
            </a:pPr>
            <a:fld id="{5A050672-FB87-41C5-BCF5-72B6E5886E50}" type="slidenum">
              <a:rPr lang="en-US" altLang="en-US"/>
              <a:pPr>
                <a:defRPr/>
              </a:pPr>
              <a:t>‹#›</a:t>
            </a:fld>
            <a:endParaRPr lang="en-US" altLang="en-US"/>
          </a:p>
        </p:txBody>
      </p:sp>
    </p:spTree>
    <p:extLst>
      <p:ext uri="{BB962C8B-B14F-4D97-AF65-F5344CB8AC3E}">
        <p14:creationId xmlns:p14="http://schemas.microsoft.com/office/powerpoint/2010/main" val="3138617887"/>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473A83F6-FEDA-AC66-029E-75BBA096D103}"/>
              </a:ext>
            </a:extLst>
          </p:cNvPr>
          <p:cNvSpPr txBox="1">
            <a:spLocks noGrp="1" noChangeArrowheads="1"/>
          </p:cNvSpPr>
          <p:nvPr>
            <p:ph type="sldNum" sz="quarter" idx="10"/>
          </p:nvPr>
        </p:nvSpPr>
        <p:spPr>
          <a:ln/>
        </p:spPr>
        <p:txBody>
          <a:bodyPr/>
          <a:lstStyle>
            <a:lvl1pPr>
              <a:defRPr/>
            </a:lvl1pPr>
          </a:lstStyle>
          <a:p>
            <a:pPr>
              <a:defRPr/>
            </a:pPr>
            <a:fld id="{9B636CD2-1992-44ED-B67C-9B75B99AE74B}" type="slidenum">
              <a:rPr lang="en-US" altLang="en-US"/>
              <a:pPr>
                <a:defRPr/>
              </a:pPr>
              <a:t>‹#›</a:t>
            </a:fld>
            <a:endParaRPr lang="en-US" altLang="en-US"/>
          </a:p>
        </p:txBody>
      </p:sp>
    </p:spTree>
    <p:extLst>
      <p:ext uri="{BB962C8B-B14F-4D97-AF65-F5344CB8AC3E}">
        <p14:creationId xmlns:p14="http://schemas.microsoft.com/office/powerpoint/2010/main" val="32025935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9AF8652F-92BC-8F75-6CB6-8728BF4F9CD5}"/>
              </a:ext>
            </a:extLst>
          </p:cNvPr>
          <p:cNvSpPr txBox="1">
            <a:spLocks noGrp="1" noChangeArrowheads="1"/>
          </p:cNvSpPr>
          <p:nvPr>
            <p:ph type="sldNum" sz="quarter" idx="10"/>
          </p:nvPr>
        </p:nvSpPr>
        <p:spPr>
          <a:ln/>
        </p:spPr>
        <p:txBody>
          <a:bodyPr/>
          <a:lstStyle>
            <a:lvl1pPr>
              <a:defRPr/>
            </a:lvl1pPr>
          </a:lstStyle>
          <a:p>
            <a:pPr>
              <a:defRPr/>
            </a:pPr>
            <a:fld id="{762ED501-B54F-4002-B999-E3045B17933B}" type="slidenum">
              <a:rPr lang="en-US" altLang="en-US"/>
              <a:pPr>
                <a:defRPr/>
              </a:pPr>
              <a:t>‹#›</a:t>
            </a:fld>
            <a:endParaRPr lang="en-US" altLang="en-US"/>
          </a:p>
        </p:txBody>
      </p:sp>
    </p:spTree>
    <p:extLst>
      <p:ext uri="{BB962C8B-B14F-4D97-AF65-F5344CB8AC3E}">
        <p14:creationId xmlns:p14="http://schemas.microsoft.com/office/powerpoint/2010/main" val="29661760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20134C34-FED6-B2B5-BC36-6E811F63921C}"/>
              </a:ext>
            </a:extLst>
          </p:cNvPr>
          <p:cNvSpPr txBox="1">
            <a:spLocks noGrp="1" noChangeArrowheads="1"/>
          </p:cNvSpPr>
          <p:nvPr>
            <p:ph type="sldNum" sz="quarter" idx="10"/>
          </p:nvPr>
        </p:nvSpPr>
        <p:spPr>
          <a:ln/>
        </p:spPr>
        <p:txBody>
          <a:bodyPr/>
          <a:lstStyle>
            <a:lvl1pPr>
              <a:defRPr/>
            </a:lvl1pPr>
          </a:lstStyle>
          <a:p>
            <a:pPr>
              <a:defRPr/>
            </a:pPr>
            <a:fld id="{BB5F04ED-06F9-4E35-B3AD-DEC40BD614EF}" type="slidenum">
              <a:rPr lang="en-US" altLang="en-US"/>
              <a:pPr>
                <a:defRPr/>
              </a:pPr>
              <a:t>‹#›</a:t>
            </a:fld>
            <a:endParaRPr lang="en-US" altLang="en-US"/>
          </a:p>
        </p:txBody>
      </p:sp>
    </p:spTree>
    <p:extLst>
      <p:ext uri="{BB962C8B-B14F-4D97-AF65-F5344CB8AC3E}">
        <p14:creationId xmlns:p14="http://schemas.microsoft.com/office/powerpoint/2010/main" val="1195508805"/>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5ECC2113-F094-BECA-58C0-117E9D97F8D4}"/>
              </a:ext>
            </a:extLst>
          </p:cNvPr>
          <p:cNvSpPr txBox="1">
            <a:spLocks noGrp="1" noChangeArrowheads="1"/>
          </p:cNvSpPr>
          <p:nvPr>
            <p:ph type="sldNum" sz="quarter" idx="10"/>
          </p:nvPr>
        </p:nvSpPr>
        <p:spPr>
          <a:ln/>
        </p:spPr>
        <p:txBody>
          <a:bodyPr/>
          <a:lstStyle>
            <a:lvl1pPr>
              <a:defRPr/>
            </a:lvl1pPr>
          </a:lstStyle>
          <a:p>
            <a:pPr>
              <a:defRPr/>
            </a:pPr>
            <a:fld id="{3461B7CE-FEEE-49A2-8281-4E04347FD634}" type="slidenum">
              <a:rPr lang="en-US" altLang="en-US"/>
              <a:pPr>
                <a:defRPr/>
              </a:pPr>
              <a:t>‹#›</a:t>
            </a:fld>
            <a:endParaRPr lang="en-US" altLang="en-US"/>
          </a:p>
        </p:txBody>
      </p:sp>
    </p:spTree>
    <p:extLst>
      <p:ext uri="{BB962C8B-B14F-4D97-AF65-F5344CB8AC3E}">
        <p14:creationId xmlns:p14="http://schemas.microsoft.com/office/powerpoint/2010/main" val="2073539137"/>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AF8D0F25-2243-8657-DC79-32144897C329}"/>
              </a:ext>
            </a:extLst>
          </p:cNvPr>
          <p:cNvSpPr txBox="1">
            <a:spLocks noGrp="1" noChangeArrowheads="1"/>
          </p:cNvSpPr>
          <p:nvPr>
            <p:ph type="sldNum" sz="quarter" idx="10"/>
          </p:nvPr>
        </p:nvSpPr>
        <p:spPr>
          <a:ln/>
        </p:spPr>
        <p:txBody>
          <a:bodyPr/>
          <a:lstStyle>
            <a:lvl1pPr>
              <a:defRPr/>
            </a:lvl1pPr>
          </a:lstStyle>
          <a:p>
            <a:pPr>
              <a:defRPr/>
            </a:pPr>
            <a:fld id="{0DF86CA8-E85C-4FAA-8401-9F16527E56A7}" type="slidenum">
              <a:rPr lang="en-US" altLang="en-US"/>
              <a:pPr>
                <a:defRPr/>
              </a:pPr>
              <a:t>‹#›</a:t>
            </a:fld>
            <a:endParaRPr lang="en-US" altLang="en-US"/>
          </a:p>
        </p:txBody>
      </p:sp>
    </p:spTree>
    <p:extLst>
      <p:ext uri="{BB962C8B-B14F-4D97-AF65-F5344CB8AC3E}">
        <p14:creationId xmlns:p14="http://schemas.microsoft.com/office/powerpoint/2010/main" val="26261144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890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84800" y="2336800"/>
            <a:ext cx="3886200" cy="4165600"/>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355309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F542D480-91A2-8AA9-6B6A-D3F751F57358}"/>
              </a:ext>
            </a:extLst>
          </p:cNvPr>
          <p:cNvSpPr txBox="1">
            <a:spLocks noGrp="1" noChangeArrowheads="1"/>
          </p:cNvSpPr>
          <p:nvPr>
            <p:ph type="sldNum" sz="quarter" idx="10"/>
          </p:nvPr>
        </p:nvSpPr>
        <p:spPr>
          <a:ln/>
        </p:spPr>
        <p:txBody>
          <a:bodyPr/>
          <a:lstStyle>
            <a:lvl1pPr>
              <a:defRPr/>
            </a:lvl1pPr>
          </a:lstStyle>
          <a:p>
            <a:pPr>
              <a:defRPr/>
            </a:pPr>
            <a:fld id="{F07B4C15-F7F3-4CD9-AF0B-CEF85BF18BCD}" type="slidenum">
              <a:rPr lang="en-US" altLang="en-US"/>
              <a:pPr>
                <a:defRPr/>
              </a:pPr>
              <a:t>‹#›</a:t>
            </a:fld>
            <a:endParaRPr lang="en-US" altLang="en-US"/>
          </a:p>
        </p:txBody>
      </p:sp>
    </p:spTree>
    <p:extLst>
      <p:ext uri="{BB962C8B-B14F-4D97-AF65-F5344CB8AC3E}">
        <p14:creationId xmlns:p14="http://schemas.microsoft.com/office/powerpoint/2010/main" val="2825351426"/>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3863BCC-E129-4254-EDD2-FD1F6D565493}"/>
              </a:ext>
            </a:extLst>
          </p:cNvPr>
          <p:cNvSpPr txBox="1">
            <a:spLocks noGrp="1" noChangeArrowheads="1"/>
          </p:cNvSpPr>
          <p:nvPr>
            <p:ph type="sldNum" sz="quarter" idx="10"/>
          </p:nvPr>
        </p:nvSpPr>
        <p:spPr>
          <a:ln/>
        </p:spPr>
        <p:txBody>
          <a:bodyPr/>
          <a:lstStyle>
            <a:lvl1pPr>
              <a:defRPr/>
            </a:lvl1pPr>
          </a:lstStyle>
          <a:p>
            <a:pPr>
              <a:defRPr/>
            </a:pPr>
            <a:fld id="{740E0E4A-F171-4B3A-818C-57A7A6AFE7B1}" type="slidenum">
              <a:rPr lang="en-US" altLang="en-US"/>
              <a:pPr>
                <a:defRPr/>
              </a:pPr>
              <a:t>‹#›</a:t>
            </a:fld>
            <a:endParaRPr lang="en-US" altLang="en-US"/>
          </a:p>
        </p:txBody>
      </p:sp>
    </p:spTree>
    <p:extLst>
      <p:ext uri="{BB962C8B-B14F-4D97-AF65-F5344CB8AC3E}">
        <p14:creationId xmlns:p14="http://schemas.microsoft.com/office/powerpoint/2010/main" val="1158890213"/>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48FF87D6-C4ED-29D8-F386-88B2FD6DB9EB}"/>
              </a:ext>
            </a:extLst>
          </p:cNvPr>
          <p:cNvSpPr txBox="1">
            <a:spLocks noGrp="1" noChangeArrowheads="1"/>
          </p:cNvSpPr>
          <p:nvPr>
            <p:ph type="sldNum" sz="quarter" idx="10"/>
          </p:nvPr>
        </p:nvSpPr>
        <p:spPr>
          <a:ln/>
        </p:spPr>
        <p:txBody>
          <a:bodyPr/>
          <a:lstStyle>
            <a:lvl1pPr>
              <a:defRPr/>
            </a:lvl1pPr>
          </a:lstStyle>
          <a:p>
            <a:pPr>
              <a:defRPr/>
            </a:pPr>
            <a:fld id="{35B9793E-C27D-4DF4-BE14-1C1D44A03457}" type="slidenum">
              <a:rPr lang="en-US" altLang="en-US"/>
              <a:pPr>
                <a:defRPr/>
              </a:pPr>
              <a:t>‹#›</a:t>
            </a:fld>
            <a:endParaRPr lang="en-US" altLang="en-US"/>
          </a:p>
        </p:txBody>
      </p:sp>
    </p:spTree>
    <p:extLst>
      <p:ext uri="{BB962C8B-B14F-4D97-AF65-F5344CB8AC3E}">
        <p14:creationId xmlns:p14="http://schemas.microsoft.com/office/powerpoint/2010/main" val="80696409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EE91213-1246-F7DC-F1F8-3B02C899271A}"/>
              </a:ext>
            </a:extLst>
          </p:cNvPr>
          <p:cNvSpPr txBox="1">
            <a:spLocks noGrp="1" noChangeArrowheads="1"/>
          </p:cNvSpPr>
          <p:nvPr>
            <p:ph type="sldNum" sz="quarter" idx="10"/>
          </p:nvPr>
        </p:nvSpPr>
        <p:spPr>
          <a:ln/>
        </p:spPr>
        <p:txBody>
          <a:bodyPr/>
          <a:lstStyle>
            <a:lvl1pPr>
              <a:defRPr/>
            </a:lvl1pPr>
          </a:lstStyle>
          <a:p>
            <a:pPr>
              <a:defRPr/>
            </a:pPr>
            <a:fld id="{C3FA6C55-783B-4803-9B40-059CCB1E4C0A}" type="slidenum">
              <a:rPr lang="en-US" altLang="en-US"/>
              <a:pPr>
                <a:defRPr/>
              </a:pPr>
              <a:t>‹#›</a:t>
            </a:fld>
            <a:endParaRPr lang="en-US" altLang="en-US"/>
          </a:p>
        </p:txBody>
      </p:sp>
    </p:spTree>
    <p:extLst>
      <p:ext uri="{BB962C8B-B14F-4D97-AF65-F5344CB8AC3E}">
        <p14:creationId xmlns:p14="http://schemas.microsoft.com/office/powerpoint/2010/main" val="259373027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65CA176D-4814-5F5E-A5A9-160FCA9AD4E9}"/>
              </a:ext>
            </a:extLst>
          </p:cNvPr>
          <p:cNvSpPr txBox="1">
            <a:spLocks noGrp="1" noChangeArrowheads="1"/>
          </p:cNvSpPr>
          <p:nvPr>
            <p:ph type="sldNum" sz="quarter" idx="10"/>
          </p:nvPr>
        </p:nvSpPr>
        <p:spPr>
          <a:ln/>
        </p:spPr>
        <p:txBody>
          <a:bodyPr/>
          <a:lstStyle>
            <a:lvl1pPr>
              <a:defRPr/>
            </a:lvl1pPr>
          </a:lstStyle>
          <a:p>
            <a:pPr>
              <a:defRPr/>
            </a:pPr>
            <a:fld id="{FC9C9C62-DC93-422B-9A8F-EABD9D2528E9}" type="slidenum">
              <a:rPr lang="en-US" altLang="en-US"/>
              <a:pPr>
                <a:defRPr/>
              </a:pPr>
              <a:t>‹#›</a:t>
            </a:fld>
            <a:endParaRPr lang="en-US" altLang="en-US"/>
          </a:p>
        </p:txBody>
      </p:sp>
    </p:spTree>
    <p:extLst>
      <p:ext uri="{BB962C8B-B14F-4D97-AF65-F5344CB8AC3E}">
        <p14:creationId xmlns:p14="http://schemas.microsoft.com/office/powerpoint/2010/main" val="250403766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33EDED1A-C36F-F06B-6124-2F3A0BD82971}"/>
              </a:ext>
            </a:extLst>
          </p:cNvPr>
          <p:cNvSpPr txBox="1">
            <a:spLocks noGrp="1" noChangeArrowheads="1"/>
          </p:cNvSpPr>
          <p:nvPr>
            <p:ph type="sldNum" sz="quarter" idx="10"/>
          </p:nvPr>
        </p:nvSpPr>
        <p:spPr>
          <a:ln/>
        </p:spPr>
        <p:txBody>
          <a:bodyPr/>
          <a:lstStyle>
            <a:lvl1pPr>
              <a:defRPr/>
            </a:lvl1pPr>
          </a:lstStyle>
          <a:p>
            <a:pPr>
              <a:defRPr/>
            </a:pPr>
            <a:fld id="{0414773C-CC91-4410-826F-5E9A5710BB86}" type="slidenum">
              <a:rPr lang="en-US" altLang="en-US"/>
              <a:pPr>
                <a:defRPr/>
              </a:pPr>
              <a:t>‹#›</a:t>
            </a:fld>
            <a:endParaRPr lang="en-US" altLang="en-US"/>
          </a:p>
        </p:txBody>
      </p:sp>
    </p:spTree>
    <p:extLst>
      <p:ext uri="{BB962C8B-B14F-4D97-AF65-F5344CB8AC3E}">
        <p14:creationId xmlns:p14="http://schemas.microsoft.com/office/powerpoint/2010/main" val="7839088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21EF3F88-B00E-9984-D647-5454E4BB9634}"/>
              </a:ext>
            </a:extLst>
          </p:cNvPr>
          <p:cNvSpPr txBox="1">
            <a:spLocks noGrp="1" noChangeArrowheads="1"/>
          </p:cNvSpPr>
          <p:nvPr>
            <p:ph type="sldNum" sz="quarter" idx="10"/>
          </p:nvPr>
        </p:nvSpPr>
        <p:spPr>
          <a:ln/>
        </p:spPr>
        <p:txBody>
          <a:bodyPr/>
          <a:lstStyle>
            <a:lvl1pPr>
              <a:defRPr/>
            </a:lvl1pPr>
          </a:lstStyle>
          <a:p>
            <a:pPr>
              <a:defRPr/>
            </a:pPr>
            <a:fld id="{504F785E-0F92-49F5-9B81-D26BC8656749}" type="slidenum">
              <a:rPr lang="en-US" altLang="en-US"/>
              <a:pPr>
                <a:defRPr/>
              </a:pPr>
              <a:t>‹#›</a:t>
            </a:fld>
            <a:endParaRPr lang="en-US" altLang="en-US"/>
          </a:p>
        </p:txBody>
      </p:sp>
    </p:spTree>
    <p:extLst>
      <p:ext uri="{BB962C8B-B14F-4D97-AF65-F5344CB8AC3E}">
        <p14:creationId xmlns:p14="http://schemas.microsoft.com/office/powerpoint/2010/main" val="100941570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2EEFCA84-71CB-FFF7-6826-806BC46454DF}"/>
              </a:ext>
            </a:extLst>
          </p:cNvPr>
          <p:cNvSpPr txBox="1">
            <a:spLocks noGrp="1" noChangeArrowheads="1"/>
          </p:cNvSpPr>
          <p:nvPr>
            <p:ph type="sldNum" sz="quarter" idx="10"/>
          </p:nvPr>
        </p:nvSpPr>
        <p:spPr>
          <a:ln/>
        </p:spPr>
        <p:txBody>
          <a:bodyPr/>
          <a:lstStyle>
            <a:lvl1pPr>
              <a:defRPr/>
            </a:lvl1pPr>
          </a:lstStyle>
          <a:p>
            <a:pPr>
              <a:defRPr/>
            </a:pPr>
            <a:fld id="{F250738E-BE4A-4BEE-AEA8-E8D648B52057}" type="slidenum">
              <a:rPr lang="en-US" altLang="en-US"/>
              <a:pPr>
                <a:defRPr/>
              </a:pPr>
              <a:t>‹#›</a:t>
            </a:fld>
            <a:endParaRPr lang="en-US" altLang="en-US"/>
          </a:p>
        </p:txBody>
      </p:sp>
    </p:spTree>
    <p:extLst>
      <p:ext uri="{BB962C8B-B14F-4D97-AF65-F5344CB8AC3E}">
        <p14:creationId xmlns:p14="http://schemas.microsoft.com/office/powerpoint/2010/main" val="414828892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7888"/>
            <a:ext cx="4495800" cy="5472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DBBC7887-31AB-C85D-E5BF-A7E55008AD5F}"/>
              </a:ext>
            </a:extLst>
          </p:cNvPr>
          <p:cNvSpPr txBox="1">
            <a:spLocks noGrp="1" noChangeArrowheads="1"/>
          </p:cNvSpPr>
          <p:nvPr>
            <p:ph type="sldNum" sz="quarter" idx="10"/>
          </p:nvPr>
        </p:nvSpPr>
        <p:spPr>
          <a:ln/>
        </p:spPr>
        <p:txBody>
          <a:bodyPr/>
          <a:lstStyle>
            <a:lvl1pPr>
              <a:defRPr/>
            </a:lvl1pPr>
          </a:lstStyle>
          <a:p>
            <a:pPr>
              <a:defRPr/>
            </a:pPr>
            <a:fld id="{392CDE13-BFE8-46C0-B02F-26320EA78163}" type="slidenum">
              <a:rPr lang="en-US" altLang="en-US"/>
              <a:pPr>
                <a:defRPr/>
              </a:pPr>
              <a:t>‹#›</a:t>
            </a:fld>
            <a:endParaRPr lang="en-US" altLang="en-US"/>
          </a:p>
        </p:txBody>
      </p:sp>
    </p:spTree>
    <p:extLst>
      <p:ext uri="{BB962C8B-B14F-4D97-AF65-F5344CB8AC3E}">
        <p14:creationId xmlns:p14="http://schemas.microsoft.com/office/powerpoint/2010/main" val="25297340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31F04B4A-24B7-5FE3-724F-E25F9D6F8913}"/>
              </a:ext>
            </a:extLst>
          </p:cNvPr>
          <p:cNvSpPr txBox="1">
            <a:spLocks noGrp="1" noChangeArrowheads="1"/>
          </p:cNvSpPr>
          <p:nvPr>
            <p:ph type="sldNum" sz="quarter" idx="10"/>
          </p:nvPr>
        </p:nvSpPr>
        <p:spPr>
          <a:ln/>
        </p:spPr>
        <p:txBody>
          <a:bodyPr/>
          <a:lstStyle>
            <a:lvl1pPr>
              <a:defRPr/>
            </a:lvl1pPr>
          </a:lstStyle>
          <a:p>
            <a:pPr>
              <a:defRPr/>
            </a:pPr>
            <a:fld id="{FEAF3FF9-6F25-43BB-91A8-3D923C05E2BA}" type="slidenum">
              <a:rPr lang="en-US" altLang="en-US"/>
              <a:pPr>
                <a:defRPr/>
              </a:pPr>
              <a:t>‹#›</a:t>
            </a:fld>
            <a:endParaRPr lang="en-US" altLang="en-US"/>
          </a:p>
        </p:txBody>
      </p:sp>
    </p:spTree>
    <p:extLst>
      <p:ext uri="{BB962C8B-B14F-4D97-AF65-F5344CB8AC3E}">
        <p14:creationId xmlns:p14="http://schemas.microsoft.com/office/powerpoint/2010/main" val="31004531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91540" y="2304816"/>
            <a:ext cx="3886200" cy="711200"/>
          </a:xfrm>
        </p:spPr>
        <p:txBody>
          <a:bodyPr anchor="ctr">
            <a:normAutofit/>
          </a:bodyPr>
          <a:lstStyle>
            <a:lvl1pPr marL="0" indent="0" algn="l">
              <a:spcBef>
                <a:spcPts val="0"/>
              </a:spcBef>
              <a:buNone/>
              <a:defRPr sz="1584" b="1" i="0">
                <a:solidFill>
                  <a:schemeClr val="tx1"/>
                </a:solidFill>
                <a:latin typeface="+mn-lt"/>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4" name="Content Placeholder 3"/>
          <p:cNvSpPr>
            <a:spLocks noGrp="1"/>
          </p:cNvSpPr>
          <p:nvPr>
            <p:ph sz="half" idx="2"/>
          </p:nvPr>
        </p:nvSpPr>
        <p:spPr>
          <a:xfrm>
            <a:off x="891540" y="3102748"/>
            <a:ext cx="3886200" cy="351536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82260" y="2304816"/>
            <a:ext cx="3886200" cy="711200"/>
          </a:xfrm>
        </p:spPr>
        <p:txBody>
          <a:bodyPr anchor="ctr">
            <a:normAutofit/>
          </a:bodyPr>
          <a:lstStyle>
            <a:lvl1pPr marL="0" indent="0" algn="l">
              <a:spcBef>
                <a:spcPts val="0"/>
              </a:spcBef>
              <a:buNone/>
              <a:defRPr sz="1584" b="1">
                <a:solidFill>
                  <a:schemeClr val="tx1"/>
                </a:solidFill>
              </a:defRPr>
            </a:lvl1pPr>
            <a:lvl2pPr marL="381036" indent="0">
              <a:buNone/>
              <a:defRPr sz="1500" b="1"/>
            </a:lvl2pPr>
            <a:lvl3pPr marL="762072" indent="0">
              <a:buNone/>
              <a:defRPr sz="1500" b="1"/>
            </a:lvl3pPr>
            <a:lvl4pPr marL="1143109" indent="0">
              <a:buNone/>
              <a:defRPr sz="1334" b="1"/>
            </a:lvl4pPr>
            <a:lvl5pPr marL="1524145" indent="0">
              <a:buNone/>
              <a:defRPr sz="1334" b="1"/>
            </a:lvl5pPr>
            <a:lvl6pPr marL="1905181" indent="0">
              <a:buNone/>
              <a:defRPr sz="1334" b="1"/>
            </a:lvl6pPr>
            <a:lvl7pPr marL="2286217" indent="0">
              <a:buNone/>
              <a:defRPr sz="1334" b="1"/>
            </a:lvl7pPr>
            <a:lvl8pPr marL="2667254" indent="0">
              <a:buNone/>
              <a:defRPr sz="1334" b="1"/>
            </a:lvl8pPr>
            <a:lvl9pPr marL="3048290" indent="0">
              <a:buNone/>
              <a:defRPr sz="1334" b="1"/>
            </a:lvl9pPr>
          </a:lstStyle>
          <a:p>
            <a:pPr lvl="0"/>
            <a:r>
              <a:rPr lang="en-US" dirty="0"/>
              <a:t>Click to edit Master text styles</a:t>
            </a:r>
          </a:p>
        </p:txBody>
      </p:sp>
      <p:sp>
        <p:nvSpPr>
          <p:cNvPr id="6" name="Content Placeholder 5"/>
          <p:cNvSpPr>
            <a:spLocks noGrp="1"/>
          </p:cNvSpPr>
          <p:nvPr>
            <p:ph sz="quarter" idx="4"/>
          </p:nvPr>
        </p:nvSpPr>
        <p:spPr>
          <a:xfrm>
            <a:off x="5382260" y="3102747"/>
            <a:ext cx="3886200" cy="3516121"/>
          </a:xfrm>
        </p:spPr>
        <p:txBody>
          <a:bodyPr/>
          <a:lstStyle>
            <a:lvl1pPr>
              <a:defRPr sz="1500"/>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11672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E8128F88-C6E1-10D7-71F8-BDF07DF64F9D}"/>
              </a:ext>
            </a:extLst>
          </p:cNvPr>
          <p:cNvSpPr txBox="1">
            <a:spLocks noGrp="1" noChangeArrowheads="1"/>
          </p:cNvSpPr>
          <p:nvPr>
            <p:ph type="sldNum" sz="quarter" idx="10"/>
          </p:nvPr>
        </p:nvSpPr>
        <p:spPr>
          <a:ln/>
        </p:spPr>
        <p:txBody>
          <a:bodyPr/>
          <a:lstStyle>
            <a:lvl1pPr>
              <a:defRPr/>
            </a:lvl1pPr>
          </a:lstStyle>
          <a:p>
            <a:pPr>
              <a:defRPr/>
            </a:pPr>
            <a:fld id="{820BE5B2-1CB5-43B7-832B-13F265EED6D5}" type="slidenum">
              <a:rPr lang="en-US" altLang="en-US"/>
              <a:pPr>
                <a:defRPr/>
              </a:pPr>
              <a:t>‹#›</a:t>
            </a:fld>
            <a:endParaRPr lang="en-US" altLang="en-US"/>
          </a:p>
        </p:txBody>
      </p:sp>
    </p:spTree>
    <p:extLst>
      <p:ext uri="{BB962C8B-B14F-4D97-AF65-F5344CB8AC3E}">
        <p14:creationId xmlns:p14="http://schemas.microsoft.com/office/powerpoint/2010/main" val="384729467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347691E-9344-57EA-9440-BB812CC59148}"/>
              </a:ext>
            </a:extLst>
          </p:cNvPr>
          <p:cNvSpPr txBox="1">
            <a:spLocks noGrp="1" noChangeArrowheads="1"/>
          </p:cNvSpPr>
          <p:nvPr>
            <p:ph type="sldNum" sz="quarter" idx="10"/>
          </p:nvPr>
        </p:nvSpPr>
        <p:spPr>
          <a:ln/>
        </p:spPr>
        <p:txBody>
          <a:bodyPr/>
          <a:lstStyle>
            <a:lvl1pPr>
              <a:defRPr/>
            </a:lvl1pPr>
          </a:lstStyle>
          <a:p>
            <a:pPr>
              <a:defRPr/>
            </a:pPr>
            <a:fld id="{24236F69-B35D-4709-8ECF-F04F8041A4FF}" type="slidenum">
              <a:rPr lang="en-US" altLang="en-US"/>
              <a:pPr>
                <a:defRPr/>
              </a:pPr>
              <a:t>‹#›</a:t>
            </a:fld>
            <a:endParaRPr lang="en-US" altLang="en-US"/>
          </a:p>
        </p:txBody>
      </p:sp>
    </p:spTree>
    <p:extLst>
      <p:ext uri="{BB962C8B-B14F-4D97-AF65-F5344CB8AC3E}">
        <p14:creationId xmlns:p14="http://schemas.microsoft.com/office/powerpoint/2010/main" val="421052578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BCD868DD-6590-C833-584E-67455E206D85}"/>
              </a:ext>
            </a:extLst>
          </p:cNvPr>
          <p:cNvSpPr txBox="1">
            <a:spLocks noGrp="1" noChangeArrowheads="1"/>
          </p:cNvSpPr>
          <p:nvPr>
            <p:ph type="sldNum" sz="quarter" idx="10"/>
          </p:nvPr>
        </p:nvSpPr>
        <p:spPr>
          <a:ln/>
        </p:spPr>
        <p:txBody>
          <a:bodyPr/>
          <a:lstStyle>
            <a:lvl1pPr>
              <a:defRPr/>
            </a:lvl1pPr>
          </a:lstStyle>
          <a:p>
            <a:pPr>
              <a:defRPr/>
            </a:pPr>
            <a:fld id="{159A1B02-3ED6-4DAF-B4E1-4CB7C4EC3059}" type="slidenum">
              <a:rPr lang="en-US" altLang="en-US"/>
              <a:pPr>
                <a:defRPr/>
              </a:pPr>
              <a:t>‹#›</a:t>
            </a:fld>
            <a:endParaRPr lang="en-US" altLang="en-US"/>
          </a:p>
        </p:txBody>
      </p:sp>
    </p:spTree>
    <p:extLst>
      <p:ext uri="{BB962C8B-B14F-4D97-AF65-F5344CB8AC3E}">
        <p14:creationId xmlns:p14="http://schemas.microsoft.com/office/powerpoint/2010/main" val="395700597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99784B61-341C-4A7E-E220-EEEB6BC1D9F8}"/>
              </a:ext>
            </a:extLst>
          </p:cNvPr>
          <p:cNvSpPr txBox="1">
            <a:spLocks noGrp="1" noChangeArrowheads="1"/>
          </p:cNvSpPr>
          <p:nvPr>
            <p:ph type="sldNum" sz="quarter" idx="10"/>
          </p:nvPr>
        </p:nvSpPr>
        <p:spPr>
          <a:ln/>
        </p:spPr>
        <p:txBody>
          <a:bodyPr/>
          <a:lstStyle>
            <a:lvl1pPr>
              <a:defRPr/>
            </a:lvl1pPr>
          </a:lstStyle>
          <a:p>
            <a:pPr>
              <a:defRPr/>
            </a:pPr>
            <a:fld id="{29E2983E-C36D-4131-8CA8-FD66A428B5F7}" type="slidenum">
              <a:rPr lang="en-US" altLang="en-US"/>
              <a:pPr>
                <a:defRPr/>
              </a:pPr>
              <a:t>‹#›</a:t>
            </a:fld>
            <a:endParaRPr lang="en-US" altLang="en-US"/>
          </a:p>
        </p:txBody>
      </p:sp>
    </p:spTree>
    <p:extLst>
      <p:ext uri="{BB962C8B-B14F-4D97-AF65-F5344CB8AC3E}">
        <p14:creationId xmlns:p14="http://schemas.microsoft.com/office/powerpoint/2010/main" val="3442733359"/>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BA01AC5E-AF70-E111-5ABA-80F281AAB449}"/>
              </a:ext>
            </a:extLst>
          </p:cNvPr>
          <p:cNvSpPr txBox="1">
            <a:spLocks noGrp="1" noChangeArrowheads="1"/>
          </p:cNvSpPr>
          <p:nvPr>
            <p:ph type="sldNum" sz="quarter" idx="10"/>
          </p:nvPr>
        </p:nvSpPr>
        <p:spPr>
          <a:ln/>
        </p:spPr>
        <p:txBody>
          <a:bodyPr/>
          <a:lstStyle>
            <a:lvl1pPr>
              <a:defRPr/>
            </a:lvl1pPr>
          </a:lstStyle>
          <a:p>
            <a:pPr>
              <a:defRPr/>
            </a:pPr>
            <a:fld id="{47FC7398-FC69-4364-A8CC-F7A0684C0CA3}" type="slidenum">
              <a:rPr lang="en-US" altLang="en-US"/>
              <a:pPr>
                <a:defRPr/>
              </a:pPr>
              <a:t>‹#›</a:t>
            </a:fld>
            <a:endParaRPr lang="en-US" altLang="en-US"/>
          </a:p>
        </p:txBody>
      </p:sp>
    </p:spTree>
    <p:extLst>
      <p:ext uri="{BB962C8B-B14F-4D97-AF65-F5344CB8AC3E}">
        <p14:creationId xmlns:p14="http://schemas.microsoft.com/office/powerpoint/2010/main" val="63752590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EC140B3B-822C-B8A5-D5D6-D3BE6D114462}"/>
              </a:ext>
            </a:extLst>
          </p:cNvPr>
          <p:cNvSpPr txBox="1">
            <a:spLocks noGrp="1" noChangeArrowheads="1"/>
          </p:cNvSpPr>
          <p:nvPr>
            <p:ph type="sldNum" sz="quarter" idx="10"/>
          </p:nvPr>
        </p:nvSpPr>
        <p:spPr>
          <a:ln/>
        </p:spPr>
        <p:txBody>
          <a:bodyPr/>
          <a:lstStyle>
            <a:lvl1pPr>
              <a:defRPr/>
            </a:lvl1pPr>
          </a:lstStyle>
          <a:p>
            <a:pPr>
              <a:defRPr/>
            </a:pPr>
            <a:fld id="{BDBACF69-C3EA-41E7-B464-86382CD8258D}" type="slidenum">
              <a:rPr lang="en-US" altLang="en-US"/>
              <a:pPr>
                <a:defRPr/>
              </a:pPr>
              <a:t>‹#›</a:t>
            </a:fld>
            <a:endParaRPr lang="en-US" altLang="en-US"/>
          </a:p>
        </p:txBody>
      </p:sp>
    </p:spTree>
    <p:extLst>
      <p:ext uri="{BB962C8B-B14F-4D97-AF65-F5344CB8AC3E}">
        <p14:creationId xmlns:p14="http://schemas.microsoft.com/office/powerpoint/2010/main" val="280223414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0000" y="1247775"/>
            <a:ext cx="7620000" cy="265271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270000" y="4002088"/>
            <a:ext cx="7620000" cy="1839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Text Box 3">
            <a:extLst>
              <a:ext uri="{FF2B5EF4-FFF2-40B4-BE49-F238E27FC236}">
                <a16:creationId xmlns:a16="http://schemas.microsoft.com/office/drawing/2014/main" id="{40D39050-4DF3-5ED3-5FD6-86809CDC7FAD}"/>
              </a:ext>
            </a:extLst>
          </p:cNvPr>
          <p:cNvSpPr txBox="1">
            <a:spLocks noGrp="1" noChangeArrowheads="1"/>
          </p:cNvSpPr>
          <p:nvPr>
            <p:ph type="sldNum" sz="quarter" idx="10"/>
          </p:nvPr>
        </p:nvSpPr>
        <p:spPr>
          <a:ln/>
        </p:spPr>
        <p:txBody>
          <a:bodyPr/>
          <a:lstStyle>
            <a:lvl1pPr>
              <a:defRPr/>
            </a:lvl1pPr>
          </a:lstStyle>
          <a:p>
            <a:pPr>
              <a:defRPr/>
            </a:pPr>
            <a:fld id="{1A94DD2D-70B5-4C74-A52E-019DD4BCFAB5}" type="slidenum">
              <a:rPr lang="en-US" altLang="en-US"/>
              <a:pPr>
                <a:defRPr/>
              </a:pPr>
              <a:t>‹#›</a:t>
            </a:fld>
            <a:endParaRPr lang="en-US" altLang="en-US"/>
          </a:p>
        </p:txBody>
      </p:sp>
    </p:spTree>
    <p:extLst>
      <p:ext uri="{BB962C8B-B14F-4D97-AF65-F5344CB8AC3E}">
        <p14:creationId xmlns:p14="http://schemas.microsoft.com/office/powerpoint/2010/main" val="55857248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F075C97F-20B8-559F-DA51-7A4D9798913B}"/>
              </a:ext>
            </a:extLst>
          </p:cNvPr>
          <p:cNvSpPr txBox="1">
            <a:spLocks noGrp="1" noChangeArrowheads="1"/>
          </p:cNvSpPr>
          <p:nvPr>
            <p:ph type="sldNum" sz="quarter" idx="10"/>
          </p:nvPr>
        </p:nvSpPr>
        <p:spPr>
          <a:ln/>
        </p:spPr>
        <p:txBody>
          <a:bodyPr/>
          <a:lstStyle>
            <a:lvl1pPr>
              <a:defRPr/>
            </a:lvl1pPr>
          </a:lstStyle>
          <a:p>
            <a:pPr>
              <a:defRPr/>
            </a:pPr>
            <a:fld id="{3291FE4E-139F-428E-ACD7-DE61E659A11B}" type="slidenum">
              <a:rPr lang="en-US" altLang="en-US"/>
              <a:pPr>
                <a:defRPr/>
              </a:pPr>
              <a:t>‹#›</a:t>
            </a:fld>
            <a:endParaRPr lang="en-US" altLang="en-US"/>
          </a:p>
        </p:txBody>
      </p:sp>
    </p:spTree>
    <p:extLst>
      <p:ext uri="{BB962C8B-B14F-4D97-AF65-F5344CB8AC3E}">
        <p14:creationId xmlns:p14="http://schemas.microsoft.com/office/powerpoint/2010/main" val="322903658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738" y="1900238"/>
            <a:ext cx="8763000" cy="3168650"/>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93738" y="5099050"/>
            <a:ext cx="8763000" cy="166687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Text Box 3">
            <a:extLst>
              <a:ext uri="{FF2B5EF4-FFF2-40B4-BE49-F238E27FC236}">
                <a16:creationId xmlns:a16="http://schemas.microsoft.com/office/drawing/2014/main" id="{AA49E9D9-69A3-547D-DA61-64CBD50D2639}"/>
              </a:ext>
            </a:extLst>
          </p:cNvPr>
          <p:cNvSpPr txBox="1">
            <a:spLocks noGrp="1" noChangeArrowheads="1"/>
          </p:cNvSpPr>
          <p:nvPr>
            <p:ph type="sldNum" sz="quarter" idx="10"/>
          </p:nvPr>
        </p:nvSpPr>
        <p:spPr>
          <a:ln/>
        </p:spPr>
        <p:txBody>
          <a:bodyPr/>
          <a:lstStyle>
            <a:lvl1pPr>
              <a:defRPr/>
            </a:lvl1pPr>
          </a:lstStyle>
          <a:p>
            <a:pPr>
              <a:defRPr/>
            </a:pPr>
            <a:fld id="{703B707D-26B2-4B16-B34F-0741178287F2}" type="slidenum">
              <a:rPr lang="en-US" altLang="en-US"/>
              <a:pPr>
                <a:defRPr/>
              </a:pPr>
              <a:t>‹#›</a:t>
            </a:fld>
            <a:endParaRPr lang="en-US" altLang="en-US"/>
          </a:p>
        </p:txBody>
      </p:sp>
    </p:spTree>
    <p:extLst>
      <p:ext uri="{BB962C8B-B14F-4D97-AF65-F5344CB8AC3E}">
        <p14:creationId xmlns:p14="http://schemas.microsoft.com/office/powerpoint/2010/main" val="131148234"/>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2149475"/>
            <a:ext cx="4495800" cy="547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6200" y="2149475"/>
            <a:ext cx="4495800" cy="5470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Box 3">
            <a:extLst>
              <a:ext uri="{FF2B5EF4-FFF2-40B4-BE49-F238E27FC236}">
                <a16:creationId xmlns:a16="http://schemas.microsoft.com/office/drawing/2014/main" id="{48ADE158-FD72-0A75-8CAC-E83ECCBDA0E4}"/>
              </a:ext>
            </a:extLst>
          </p:cNvPr>
          <p:cNvSpPr txBox="1">
            <a:spLocks noGrp="1" noChangeArrowheads="1"/>
          </p:cNvSpPr>
          <p:nvPr>
            <p:ph type="sldNum" sz="quarter" idx="10"/>
          </p:nvPr>
        </p:nvSpPr>
        <p:spPr>
          <a:ln/>
        </p:spPr>
        <p:txBody>
          <a:bodyPr/>
          <a:lstStyle>
            <a:lvl1pPr>
              <a:defRPr/>
            </a:lvl1pPr>
          </a:lstStyle>
          <a:p>
            <a:pPr>
              <a:defRPr/>
            </a:pPr>
            <a:fld id="{2C5EEE18-8255-4647-9E57-5D32E558B749}" type="slidenum">
              <a:rPr lang="en-US" altLang="en-US"/>
              <a:pPr>
                <a:defRPr/>
              </a:pPr>
              <a:t>‹#›</a:t>
            </a:fld>
            <a:endParaRPr lang="en-US" altLang="en-US"/>
          </a:p>
        </p:txBody>
      </p:sp>
    </p:spTree>
    <p:extLst>
      <p:ext uri="{BB962C8B-B14F-4D97-AF65-F5344CB8AC3E}">
        <p14:creationId xmlns:p14="http://schemas.microsoft.com/office/powerpoint/2010/main" val="134847975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310911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0088" y="406400"/>
            <a:ext cx="8763000" cy="1471613"/>
          </a:xfrm>
        </p:spPr>
        <p:txBody>
          <a:bodyPr/>
          <a:lstStyle/>
          <a:p>
            <a:r>
              <a:rPr lang="en-US"/>
              <a:t>Click to edit Master title style</a:t>
            </a:r>
          </a:p>
        </p:txBody>
      </p:sp>
      <p:sp>
        <p:nvSpPr>
          <p:cNvPr id="3" name="Text Placeholder 2"/>
          <p:cNvSpPr>
            <a:spLocks noGrp="1"/>
          </p:cNvSpPr>
          <p:nvPr>
            <p:ph type="body" idx="1"/>
          </p:nvPr>
        </p:nvSpPr>
        <p:spPr>
          <a:xfrm>
            <a:off x="700088" y="1868488"/>
            <a:ext cx="4297362"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00088" y="2782888"/>
            <a:ext cx="4297362"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43500" y="1868488"/>
            <a:ext cx="4319588" cy="9144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43500" y="2782888"/>
            <a:ext cx="4319588" cy="4094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Box 3">
            <a:extLst>
              <a:ext uri="{FF2B5EF4-FFF2-40B4-BE49-F238E27FC236}">
                <a16:creationId xmlns:a16="http://schemas.microsoft.com/office/drawing/2014/main" id="{71F96ADF-E65F-3FE4-A83D-6458D0FB031E}"/>
              </a:ext>
            </a:extLst>
          </p:cNvPr>
          <p:cNvSpPr txBox="1">
            <a:spLocks noGrp="1" noChangeArrowheads="1"/>
          </p:cNvSpPr>
          <p:nvPr>
            <p:ph type="sldNum" sz="quarter" idx="10"/>
          </p:nvPr>
        </p:nvSpPr>
        <p:spPr>
          <a:ln/>
        </p:spPr>
        <p:txBody>
          <a:bodyPr/>
          <a:lstStyle>
            <a:lvl1pPr>
              <a:defRPr/>
            </a:lvl1pPr>
          </a:lstStyle>
          <a:p>
            <a:pPr>
              <a:defRPr/>
            </a:pPr>
            <a:fld id="{65193CD9-FA79-4179-BFBF-190D05DBA974}" type="slidenum">
              <a:rPr lang="en-US" altLang="en-US"/>
              <a:pPr>
                <a:defRPr/>
              </a:pPr>
              <a:t>‹#›</a:t>
            </a:fld>
            <a:endParaRPr lang="en-US" altLang="en-US"/>
          </a:p>
        </p:txBody>
      </p:sp>
    </p:spTree>
    <p:extLst>
      <p:ext uri="{BB962C8B-B14F-4D97-AF65-F5344CB8AC3E}">
        <p14:creationId xmlns:p14="http://schemas.microsoft.com/office/powerpoint/2010/main" val="1324386887"/>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Box 3">
            <a:extLst>
              <a:ext uri="{FF2B5EF4-FFF2-40B4-BE49-F238E27FC236}">
                <a16:creationId xmlns:a16="http://schemas.microsoft.com/office/drawing/2014/main" id="{823EAD55-EDAF-67A7-FA2E-FC88C1B2D2B8}"/>
              </a:ext>
            </a:extLst>
          </p:cNvPr>
          <p:cNvSpPr txBox="1">
            <a:spLocks noGrp="1" noChangeArrowheads="1"/>
          </p:cNvSpPr>
          <p:nvPr>
            <p:ph type="sldNum" sz="quarter" idx="10"/>
          </p:nvPr>
        </p:nvSpPr>
        <p:spPr>
          <a:ln/>
        </p:spPr>
        <p:txBody>
          <a:bodyPr/>
          <a:lstStyle>
            <a:lvl1pPr>
              <a:defRPr/>
            </a:lvl1pPr>
          </a:lstStyle>
          <a:p>
            <a:pPr>
              <a:defRPr/>
            </a:pPr>
            <a:fld id="{452B6767-CEB9-4B0A-B279-D8E9803B2637}" type="slidenum">
              <a:rPr lang="en-US" altLang="en-US"/>
              <a:pPr>
                <a:defRPr/>
              </a:pPr>
              <a:t>‹#›</a:t>
            </a:fld>
            <a:endParaRPr lang="en-US" altLang="en-US"/>
          </a:p>
        </p:txBody>
      </p:sp>
    </p:spTree>
    <p:extLst>
      <p:ext uri="{BB962C8B-B14F-4D97-AF65-F5344CB8AC3E}">
        <p14:creationId xmlns:p14="http://schemas.microsoft.com/office/powerpoint/2010/main" val="2125117830"/>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39AE9E43-B4C5-04DC-103F-E36BE79120CD}"/>
              </a:ext>
            </a:extLst>
          </p:cNvPr>
          <p:cNvSpPr txBox="1">
            <a:spLocks noGrp="1" noChangeArrowheads="1"/>
          </p:cNvSpPr>
          <p:nvPr>
            <p:ph type="sldNum" sz="quarter" idx="10"/>
          </p:nvPr>
        </p:nvSpPr>
        <p:spPr>
          <a:ln/>
        </p:spPr>
        <p:txBody>
          <a:bodyPr/>
          <a:lstStyle>
            <a:lvl1pPr>
              <a:defRPr/>
            </a:lvl1pPr>
          </a:lstStyle>
          <a:p>
            <a:pPr>
              <a:defRPr/>
            </a:pPr>
            <a:fld id="{05FFF774-7D3A-4EE0-897F-DB11180C2003}" type="slidenum">
              <a:rPr lang="en-US" altLang="en-US"/>
              <a:pPr>
                <a:defRPr/>
              </a:pPr>
              <a:t>‹#›</a:t>
            </a:fld>
            <a:endParaRPr lang="en-US" altLang="en-US"/>
          </a:p>
        </p:txBody>
      </p:sp>
    </p:spTree>
    <p:extLst>
      <p:ext uri="{BB962C8B-B14F-4D97-AF65-F5344CB8AC3E}">
        <p14:creationId xmlns:p14="http://schemas.microsoft.com/office/powerpoint/2010/main" val="259564525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319588" y="1096963"/>
            <a:ext cx="5143500" cy="54149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5E36126C-D746-6AF8-0234-0B4F4F9E2D72}"/>
              </a:ext>
            </a:extLst>
          </p:cNvPr>
          <p:cNvSpPr txBox="1">
            <a:spLocks noGrp="1" noChangeArrowheads="1"/>
          </p:cNvSpPr>
          <p:nvPr>
            <p:ph type="sldNum" sz="quarter" idx="10"/>
          </p:nvPr>
        </p:nvSpPr>
        <p:spPr>
          <a:ln/>
        </p:spPr>
        <p:txBody>
          <a:bodyPr/>
          <a:lstStyle>
            <a:lvl1pPr>
              <a:defRPr/>
            </a:lvl1pPr>
          </a:lstStyle>
          <a:p>
            <a:pPr>
              <a:defRPr/>
            </a:pPr>
            <a:fld id="{3B7B1CC0-1647-45F5-B087-08DA39C3BC35}" type="slidenum">
              <a:rPr lang="en-US" altLang="en-US"/>
              <a:pPr>
                <a:defRPr/>
              </a:pPr>
              <a:t>‹#›</a:t>
            </a:fld>
            <a:endParaRPr lang="en-US" altLang="en-US"/>
          </a:p>
        </p:txBody>
      </p:sp>
    </p:spTree>
    <p:extLst>
      <p:ext uri="{BB962C8B-B14F-4D97-AF65-F5344CB8AC3E}">
        <p14:creationId xmlns:p14="http://schemas.microsoft.com/office/powerpoint/2010/main" val="24656150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0088" y="508000"/>
            <a:ext cx="3276600" cy="17780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4319588" y="1096963"/>
            <a:ext cx="5143500" cy="54149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Lucida Grande" charset="0"/>
            </a:endParaRPr>
          </a:p>
        </p:txBody>
      </p:sp>
      <p:sp>
        <p:nvSpPr>
          <p:cNvPr id="4" name="Text Placeholder 3"/>
          <p:cNvSpPr>
            <a:spLocks noGrp="1"/>
          </p:cNvSpPr>
          <p:nvPr>
            <p:ph type="body" sz="half" idx="2"/>
          </p:nvPr>
        </p:nvSpPr>
        <p:spPr>
          <a:xfrm>
            <a:off x="700088" y="2286000"/>
            <a:ext cx="3276600" cy="4235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 Box 3">
            <a:extLst>
              <a:ext uri="{FF2B5EF4-FFF2-40B4-BE49-F238E27FC236}">
                <a16:creationId xmlns:a16="http://schemas.microsoft.com/office/drawing/2014/main" id="{18D8837E-7E78-0756-4839-CA2DDF138C92}"/>
              </a:ext>
            </a:extLst>
          </p:cNvPr>
          <p:cNvSpPr txBox="1">
            <a:spLocks noGrp="1" noChangeArrowheads="1"/>
          </p:cNvSpPr>
          <p:nvPr>
            <p:ph type="sldNum" sz="quarter" idx="10"/>
          </p:nvPr>
        </p:nvSpPr>
        <p:spPr>
          <a:ln/>
        </p:spPr>
        <p:txBody>
          <a:bodyPr/>
          <a:lstStyle>
            <a:lvl1pPr>
              <a:defRPr/>
            </a:lvl1pPr>
          </a:lstStyle>
          <a:p>
            <a:pPr>
              <a:defRPr/>
            </a:pPr>
            <a:fld id="{D77DF996-61F8-4D9B-A8F8-8632DB12B853}" type="slidenum">
              <a:rPr lang="en-US" altLang="en-US"/>
              <a:pPr>
                <a:defRPr/>
              </a:pPr>
              <a:t>‹#›</a:t>
            </a:fld>
            <a:endParaRPr lang="en-US" altLang="en-US"/>
          </a:p>
        </p:txBody>
      </p:sp>
    </p:spTree>
    <p:extLst>
      <p:ext uri="{BB962C8B-B14F-4D97-AF65-F5344CB8AC3E}">
        <p14:creationId xmlns:p14="http://schemas.microsoft.com/office/powerpoint/2010/main" val="1346605870"/>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18B338D5-19E8-0094-9263-02BB0201AA6B}"/>
              </a:ext>
            </a:extLst>
          </p:cNvPr>
          <p:cNvSpPr txBox="1">
            <a:spLocks noGrp="1" noChangeArrowheads="1"/>
          </p:cNvSpPr>
          <p:nvPr>
            <p:ph type="sldNum" sz="quarter" idx="10"/>
          </p:nvPr>
        </p:nvSpPr>
        <p:spPr>
          <a:ln/>
        </p:spPr>
        <p:txBody>
          <a:bodyPr/>
          <a:lstStyle>
            <a:lvl1pPr>
              <a:defRPr/>
            </a:lvl1pPr>
          </a:lstStyle>
          <a:p>
            <a:pPr>
              <a:defRPr/>
            </a:pPr>
            <a:fld id="{2E5820DF-2A7A-43AB-B48C-6FDC47BD9AD3}" type="slidenum">
              <a:rPr lang="en-US" altLang="en-US"/>
              <a:pPr>
                <a:defRPr/>
              </a:pPr>
              <a:t>‹#›</a:t>
            </a:fld>
            <a:endParaRPr lang="en-US" altLang="en-US"/>
          </a:p>
        </p:txBody>
      </p:sp>
    </p:spTree>
    <p:extLst>
      <p:ext uri="{BB962C8B-B14F-4D97-AF65-F5344CB8AC3E}">
        <p14:creationId xmlns:p14="http://schemas.microsoft.com/office/powerpoint/2010/main" val="1779481147"/>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0"/>
            <a:ext cx="2286000" cy="7620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0"/>
            <a:ext cx="6705600" cy="7620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Box 3">
            <a:extLst>
              <a:ext uri="{FF2B5EF4-FFF2-40B4-BE49-F238E27FC236}">
                <a16:creationId xmlns:a16="http://schemas.microsoft.com/office/drawing/2014/main" id="{7BC34F3C-C980-6933-D9A2-7BE440972288}"/>
              </a:ext>
            </a:extLst>
          </p:cNvPr>
          <p:cNvSpPr txBox="1">
            <a:spLocks noGrp="1" noChangeArrowheads="1"/>
          </p:cNvSpPr>
          <p:nvPr>
            <p:ph type="sldNum" sz="quarter" idx="10"/>
          </p:nvPr>
        </p:nvSpPr>
        <p:spPr>
          <a:ln/>
        </p:spPr>
        <p:txBody>
          <a:bodyPr/>
          <a:lstStyle>
            <a:lvl1pPr>
              <a:defRPr/>
            </a:lvl1pPr>
          </a:lstStyle>
          <a:p>
            <a:pPr>
              <a:defRPr/>
            </a:pPr>
            <a:fld id="{40BF33DD-6239-41BB-9870-DB0E3F3D30B9}" type="slidenum">
              <a:rPr lang="en-US" altLang="en-US"/>
              <a:pPr>
                <a:defRPr/>
              </a:pPr>
              <a:t>‹#›</a:t>
            </a:fld>
            <a:endParaRPr lang="en-US" altLang="en-US"/>
          </a:p>
        </p:txBody>
      </p:sp>
    </p:spTree>
    <p:extLst>
      <p:ext uri="{BB962C8B-B14F-4D97-AF65-F5344CB8AC3E}">
        <p14:creationId xmlns:p14="http://schemas.microsoft.com/office/powerpoint/2010/main" val="350029761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1261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48500" y="674880"/>
            <a:ext cx="2634970" cy="1828800"/>
          </a:xfrm>
        </p:spPr>
        <p:txBody>
          <a:bodyPr anchor="b">
            <a:normAutofit/>
          </a:bodyPr>
          <a:lstStyle>
            <a:lvl1pPr algn="l" defTabSz="762072" rtl="0" eaLnBrk="1" latinLnBrk="0" hangingPunct="1">
              <a:lnSpc>
                <a:spcPct val="100000"/>
              </a:lnSpc>
              <a:spcBef>
                <a:spcPct val="0"/>
              </a:spcBef>
              <a:buNone/>
              <a:defRPr lang="en-US" sz="2667"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71500" y="677334"/>
            <a:ext cx="5715000" cy="5926666"/>
          </a:xfrm>
        </p:spPr>
        <p:txBody>
          <a:bodyPr/>
          <a:lstStyle>
            <a:lvl1pPr>
              <a:defRPr sz="1584"/>
            </a:lvl1pPr>
            <a:lvl2pPr>
              <a:defRPr sz="1334"/>
            </a:lvl2pPr>
            <a:lvl3pPr>
              <a:defRPr sz="1166"/>
            </a:lvl3pPr>
            <a:lvl4pPr>
              <a:defRPr sz="1166"/>
            </a:lvl4pPr>
            <a:lvl5pPr>
              <a:defRPr sz="1166"/>
            </a:lvl5pPr>
            <a:lvl6pPr>
              <a:defRPr sz="1166"/>
            </a:lvl6pPr>
            <a:lvl7pPr>
              <a:defRPr sz="1166"/>
            </a:lvl7pPr>
            <a:lvl8pPr>
              <a:defRPr sz="1166"/>
            </a:lvl8pPr>
            <a:lvl9pPr>
              <a:defRPr sz="11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48500" y="2596445"/>
            <a:ext cx="2634970" cy="4007555"/>
          </a:xfrm>
        </p:spPr>
        <p:txBody>
          <a:bodyPr>
            <a:normAutofit/>
          </a:bodyPr>
          <a:lstStyle>
            <a:lvl1pPr marL="0" indent="0">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
        <p:nvSpPr>
          <p:cNvPr id="8" name="Date Placeholder 7"/>
          <p:cNvSpPr>
            <a:spLocks noGrp="1"/>
          </p:cNvSpPr>
          <p:nvPr>
            <p:ph type="dt" sz="half" idx="10"/>
          </p:nvPr>
        </p:nvSpPr>
        <p:spPr>
          <a:xfrm>
            <a:off x="4656667" y="6705600"/>
            <a:ext cx="1629834" cy="406400"/>
          </a:xfrm>
        </p:spPr>
        <p:txBody>
          <a:bodyPr/>
          <a:lstStyle>
            <a:lvl1pPr>
              <a:defRPr>
                <a:solidFill>
                  <a:schemeClr val="tx1">
                    <a:lumMod val="85000"/>
                    <a:lumOff val="15000"/>
                  </a:schemeClr>
                </a:solidFill>
              </a:defRPr>
            </a:lvl1pPr>
          </a:lstStyle>
          <a:p>
            <a:fld id="{7E8D12A6-918A-48BD-8CB9-CA713993B0EA}" type="datetime1">
              <a:rPr lang="en-US" smtClean="0"/>
              <a:t>8/23/2024</a:t>
            </a:fld>
            <a:endParaRPr lang="en-US"/>
          </a:p>
        </p:txBody>
      </p:sp>
      <p:sp>
        <p:nvSpPr>
          <p:cNvPr id="9" name="Footer Placeholder 8"/>
          <p:cNvSpPr>
            <a:spLocks noGrp="1"/>
          </p:cNvSpPr>
          <p:nvPr>
            <p:ph type="ftr" sz="quarter" idx="11"/>
          </p:nvPr>
        </p:nvSpPr>
        <p:spPr>
          <a:xfrm>
            <a:off x="571501" y="6705600"/>
            <a:ext cx="3820584" cy="40640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8663941" y="6705600"/>
            <a:ext cx="1019529" cy="4064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23840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6766558" y="264160"/>
            <a:ext cx="3188830" cy="7091680"/>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90500" y="264160"/>
            <a:ext cx="6413501" cy="7091680"/>
          </a:xfrm>
          <a:solidFill>
            <a:schemeClr val="accent1">
              <a:lumMod val="60000"/>
              <a:lumOff val="40000"/>
            </a:schemeClr>
          </a:solidFill>
          <a:ln>
            <a:noFill/>
          </a:ln>
        </p:spPr>
        <p:txBody>
          <a:bodyPr anchor="t"/>
          <a:lstStyle>
            <a:lvl1pPr marL="0" indent="0">
              <a:buNone/>
              <a:defRPr sz="2667"/>
            </a:lvl1pPr>
            <a:lvl2pPr marL="381036" indent="0">
              <a:buNone/>
              <a:defRPr sz="2334"/>
            </a:lvl2pPr>
            <a:lvl3pPr marL="762072" indent="0">
              <a:buNone/>
              <a:defRPr sz="2000"/>
            </a:lvl3pPr>
            <a:lvl4pPr marL="1143109" indent="0">
              <a:buNone/>
              <a:defRPr sz="1667"/>
            </a:lvl4pPr>
            <a:lvl5pPr marL="1524145" indent="0">
              <a:buNone/>
              <a:defRPr sz="1667"/>
            </a:lvl5pPr>
            <a:lvl6pPr marL="1905181" indent="0">
              <a:buNone/>
              <a:defRPr sz="1667"/>
            </a:lvl6pPr>
            <a:lvl7pPr marL="2286217" indent="0">
              <a:buNone/>
              <a:defRPr sz="1667"/>
            </a:lvl7pPr>
            <a:lvl8pPr marL="2667254" indent="0">
              <a:buNone/>
              <a:defRPr sz="1667"/>
            </a:lvl8pPr>
            <a:lvl9pPr marL="3048290" indent="0">
              <a:buNone/>
              <a:defRPr sz="1667"/>
            </a:lvl9pPr>
          </a:lstStyle>
          <a:p>
            <a:r>
              <a:rPr lang="en-US"/>
              <a:t>Click icon to add picture</a:t>
            </a:r>
            <a:endParaRPr lang="en-US" dirty="0"/>
          </a:p>
        </p:txBody>
      </p:sp>
      <p:sp>
        <p:nvSpPr>
          <p:cNvPr id="5" name="Date Placeholder 4"/>
          <p:cNvSpPr>
            <a:spLocks noGrp="1"/>
          </p:cNvSpPr>
          <p:nvPr>
            <p:ph type="dt" sz="half" idx="10"/>
          </p:nvPr>
        </p:nvSpPr>
        <p:spPr>
          <a:xfrm>
            <a:off x="4718615" y="6705600"/>
            <a:ext cx="1726636" cy="40640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8/23/2024</a:t>
            </a:fld>
            <a:endParaRPr lang="en-US" dirty="0"/>
          </a:p>
        </p:txBody>
      </p:sp>
      <p:sp>
        <p:nvSpPr>
          <p:cNvPr id="6" name="Footer Placeholder 5"/>
          <p:cNvSpPr>
            <a:spLocks noGrp="1"/>
          </p:cNvSpPr>
          <p:nvPr>
            <p:ph type="ftr" sz="quarter" idx="11"/>
          </p:nvPr>
        </p:nvSpPr>
        <p:spPr>
          <a:xfrm>
            <a:off x="510540" y="6705600"/>
            <a:ext cx="3823335" cy="406400"/>
          </a:xfrm>
        </p:spPr>
        <p:txBody>
          <a:bodyPr/>
          <a:lstStyle>
            <a:lvl1pPr marL="0" algn="r" defTabSz="762072" rtl="0" eaLnBrk="1" latinLnBrk="0" hangingPunct="1">
              <a:defRPr lang="en-US" sz="834"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8663940" y="6705600"/>
            <a:ext cx="1021080" cy="40640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6878883" y="416560"/>
            <a:ext cx="2964180" cy="6786880"/>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064375" y="670560"/>
            <a:ext cx="2620645" cy="1828800"/>
          </a:xfrm>
        </p:spPr>
        <p:txBody>
          <a:bodyPr anchor="b">
            <a:noAutofit/>
          </a:bodyPr>
          <a:lstStyle>
            <a:lvl1pPr algn="l">
              <a:lnSpc>
                <a:spcPct val="100000"/>
              </a:lnSpc>
              <a:defRPr sz="2667"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7064375" y="2651760"/>
            <a:ext cx="2620645" cy="3901440"/>
          </a:xfrm>
        </p:spPr>
        <p:txBody>
          <a:bodyPr>
            <a:normAutofit/>
          </a:bodyPr>
          <a:lstStyle>
            <a:lvl1pPr marL="0" indent="0" algn="l">
              <a:lnSpc>
                <a:spcPct val="110000"/>
              </a:lnSpc>
              <a:spcBef>
                <a:spcPts val="666"/>
              </a:spcBef>
              <a:buNone/>
              <a:defRPr sz="1500">
                <a:solidFill>
                  <a:schemeClr val="tx1"/>
                </a:solidFill>
              </a:defRPr>
            </a:lvl1pPr>
            <a:lvl2pPr marL="381036" indent="0">
              <a:buNone/>
              <a:defRPr sz="1000"/>
            </a:lvl2pPr>
            <a:lvl3pPr marL="762072" indent="0">
              <a:buNone/>
              <a:defRPr sz="834"/>
            </a:lvl3pPr>
            <a:lvl4pPr marL="1143109" indent="0">
              <a:buNone/>
              <a:defRPr sz="750"/>
            </a:lvl4pPr>
            <a:lvl5pPr marL="1524145" indent="0">
              <a:buNone/>
              <a:defRPr sz="750"/>
            </a:lvl5pPr>
            <a:lvl6pPr marL="1905181" indent="0">
              <a:buNone/>
              <a:defRPr sz="750"/>
            </a:lvl6pPr>
            <a:lvl7pPr marL="2286217" indent="0">
              <a:buNone/>
              <a:defRPr sz="750"/>
            </a:lvl7pPr>
            <a:lvl8pPr marL="2667254" indent="0">
              <a:buNone/>
              <a:defRPr sz="750"/>
            </a:lvl8pPr>
            <a:lvl9pPr marL="3048290" indent="0">
              <a:buNone/>
              <a:defRPr sz="750"/>
            </a:lvl9pPr>
          </a:lstStyle>
          <a:p>
            <a:pPr lvl="0"/>
            <a:r>
              <a:rPr lang="en-US"/>
              <a:t>Click to edit Master text styles</a:t>
            </a:r>
          </a:p>
        </p:txBody>
      </p:sp>
    </p:spTree>
    <p:extLst>
      <p:ext uri="{BB962C8B-B14F-4D97-AF65-F5344CB8AC3E}">
        <p14:creationId xmlns:p14="http://schemas.microsoft.com/office/powerpoint/2010/main" val="3661833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0160000" cy="762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
        <p:nvSpPr>
          <p:cNvPr id="7" name="Rectangle 6"/>
          <p:cNvSpPr/>
          <p:nvPr/>
        </p:nvSpPr>
        <p:spPr>
          <a:xfrm>
            <a:off x="195581" y="264160"/>
            <a:ext cx="9768840" cy="7091680"/>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09881" y="416560"/>
            <a:ext cx="9540240" cy="6786880"/>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889000" y="713993"/>
            <a:ext cx="8382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9000" y="2336800"/>
            <a:ext cx="8382000" cy="42773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47329" y="6705600"/>
            <a:ext cx="2410871"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F6FA2B21-3FCD-4721-B95C-427943F61125}" type="datetime1">
              <a:rPr lang="en-US" smtClean="0"/>
              <a:t>8/23/2024</a:t>
            </a:fld>
            <a:endParaRPr lang="en-US"/>
          </a:p>
        </p:txBody>
      </p:sp>
      <p:sp>
        <p:nvSpPr>
          <p:cNvPr id="5" name="Footer Placeholder 4"/>
          <p:cNvSpPr>
            <a:spLocks noGrp="1"/>
          </p:cNvSpPr>
          <p:nvPr>
            <p:ph type="ftr" sz="quarter" idx="3"/>
          </p:nvPr>
        </p:nvSpPr>
        <p:spPr>
          <a:xfrm>
            <a:off x="889001" y="6705600"/>
            <a:ext cx="4847166" cy="406400"/>
          </a:xfrm>
          <a:prstGeom prst="rect">
            <a:avLst/>
          </a:prstGeom>
        </p:spPr>
        <p:txBody>
          <a:bodyPr vert="horz" lIns="91440" tIns="45720" rIns="91440" bIns="45720" rtlCol="0" anchor="b"/>
          <a:lstStyle>
            <a:lvl1pPr algn="l">
              <a:defRPr sz="834">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8572500" y="6705600"/>
            <a:ext cx="698500" cy="406400"/>
          </a:xfrm>
          <a:prstGeom prst="rect">
            <a:avLst/>
          </a:prstGeom>
        </p:spPr>
        <p:txBody>
          <a:bodyPr vert="horz" lIns="91440" tIns="45720" rIns="91440" bIns="45720" rtlCol="0" anchor="b"/>
          <a:lstStyle>
            <a:lvl1pPr algn="r">
              <a:defRPr sz="834">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91187458"/>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lvl1pPr algn="l" defTabSz="762072" rtl="0" eaLnBrk="1" latinLnBrk="0" hangingPunct="1">
        <a:lnSpc>
          <a:spcPct val="90000"/>
        </a:lnSpc>
        <a:spcBef>
          <a:spcPct val="0"/>
        </a:spcBef>
        <a:buNone/>
        <a:defRPr lang="en-US" sz="3500" i="0" kern="1200" cap="none" spc="0" baseline="0" dirty="0">
          <a:solidFill>
            <a:schemeClr val="tx1">
              <a:lumMod val="85000"/>
              <a:lumOff val="15000"/>
            </a:schemeClr>
          </a:solidFill>
          <a:effectLst/>
          <a:latin typeface="+mj-lt"/>
          <a:ea typeface="+mn-ea"/>
          <a:cs typeface="+mn-cs"/>
        </a:defRPr>
      </a:lvl1pPr>
    </p:titleStyle>
    <p:bodyStyle>
      <a:lvl1pPr marL="152414" indent="-152414" algn="l" defTabSz="762072" rtl="0" eaLnBrk="1" latinLnBrk="0" hangingPunct="1">
        <a:lnSpc>
          <a:spcPct val="110000"/>
        </a:lnSpc>
        <a:spcBef>
          <a:spcPts val="750"/>
        </a:spcBef>
        <a:spcAft>
          <a:spcPts val="0"/>
        </a:spcAft>
        <a:buClr>
          <a:schemeClr val="tx1">
            <a:lumMod val="85000"/>
            <a:lumOff val="15000"/>
          </a:schemeClr>
        </a:buClr>
        <a:buFont typeface="Garamond" pitchFamily="18" charset="0"/>
        <a:buChar char="◦"/>
        <a:defRPr sz="1250" kern="1200">
          <a:solidFill>
            <a:schemeClr val="tx1"/>
          </a:solidFill>
          <a:latin typeface="+mn-lt"/>
          <a:ea typeface="+mn-ea"/>
          <a:cs typeface="+mn-cs"/>
        </a:defRPr>
      </a:lvl1pPr>
      <a:lvl2pPr marL="381036"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84" kern="1200">
          <a:solidFill>
            <a:schemeClr val="tx1"/>
          </a:solidFill>
          <a:latin typeface="+mn-lt"/>
          <a:ea typeface="+mn-ea"/>
          <a:cs typeface="+mn-cs"/>
        </a:defRPr>
      </a:lvl2pPr>
      <a:lvl3pPr marL="609658"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3pPr>
      <a:lvl4pPr marL="838280"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4pPr>
      <a:lvl5pPr marL="1066902" indent="-152414" algn="l" defTabSz="762072" rtl="0" eaLnBrk="1" latinLnBrk="0" hangingPunct="1">
        <a:lnSpc>
          <a:spcPct val="110000"/>
        </a:lnSpc>
        <a:spcBef>
          <a:spcPts val="416"/>
        </a:spcBef>
        <a:buClr>
          <a:schemeClr val="tx1">
            <a:lumMod val="85000"/>
            <a:lumOff val="15000"/>
          </a:schemeClr>
        </a:buClr>
        <a:buFont typeface="Garamond" pitchFamily="18" charset="0"/>
        <a:buChar char="◦"/>
        <a:defRPr sz="1000" kern="1200">
          <a:solidFill>
            <a:schemeClr val="tx1"/>
          </a:solidFill>
          <a:latin typeface="+mn-lt"/>
          <a:ea typeface="+mn-ea"/>
          <a:cs typeface="+mn-cs"/>
        </a:defRPr>
      </a:lvl5pPr>
      <a:lvl6pPr marL="1333460"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6pPr>
      <a:lvl7pPr marL="1583484"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7pPr>
      <a:lvl8pPr marL="1833508"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8pPr>
      <a:lvl9pPr marL="2083532" indent="-190518" algn="l" defTabSz="762072" rtl="0" eaLnBrk="1" latinLnBrk="0" hangingPunct="1">
        <a:lnSpc>
          <a:spcPct val="100000"/>
        </a:lnSpc>
        <a:spcBef>
          <a:spcPts val="416"/>
        </a:spcBef>
        <a:buClr>
          <a:schemeClr val="tx1">
            <a:lumMod val="85000"/>
            <a:lumOff val="15000"/>
          </a:schemeClr>
        </a:buClr>
        <a:buFont typeface="Garamond" pitchFamily="18" charset="0"/>
        <a:buChar char="◦"/>
        <a:defRPr sz="1166" kern="1200">
          <a:solidFill>
            <a:schemeClr val="tx1"/>
          </a:solidFill>
          <a:latin typeface="+mn-lt"/>
          <a:ea typeface="+mn-ea"/>
          <a:cs typeface="+mn-cs"/>
        </a:defRPr>
      </a:lvl9pPr>
    </p:bodyStyle>
    <p:otherStyle>
      <a:defPPr>
        <a:defRPr lang="en-US"/>
      </a:defPPr>
      <a:lvl1pPr marL="0" algn="l" defTabSz="762072" rtl="0" eaLnBrk="1" latinLnBrk="0" hangingPunct="1">
        <a:defRPr sz="1500" kern="1200">
          <a:solidFill>
            <a:schemeClr val="tx1"/>
          </a:solidFill>
          <a:latin typeface="+mn-lt"/>
          <a:ea typeface="+mn-ea"/>
          <a:cs typeface="+mn-cs"/>
        </a:defRPr>
      </a:lvl1pPr>
      <a:lvl2pPr marL="381036" algn="l" defTabSz="762072" rtl="0" eaLnBrk="1" latinLnBrk="0" hangingPunct="1">
        <a:defRPr sz="1500" kern="1200">
          <a:solidFill>
            <a:schemeClr val="tx1"/>
          </a:solidFill>
          <a:latin typeface="+mn-lt"/>
          <a:ea typeface="+mn-ea"/>
          <a:cs typeface="+mn-cs"/>
        </a:defRPr>
      </a:lvl2pPr>
      <a:lvl3pPr marL="762072" algn="l" defTabSz="762072" rtl="0" eaLnBrk="1" latinLnBrk="0" hangingPunct="1">
        <a:defRPr sz="1500" kern="1200">
          <a:solidFill>
            <a:schemeClr val="tx1"/>
          </a:solidFill>
          <a:latin typeface="+mn-lt"/>
          <a:ea typeface="+mn-ea"/>
          <a:cs typeface="+mn-cs"/>
        </a:defRPr>
      </a:lvl3pPr>
      <a:lvl4pPr marL="1143109" algn="l" defTabSz="762072" rtl="0" eaLnBrk="1" latinLnBrk="0" hangingPunct="1">
        <a:defRPr sz="1500" kern="1200">
          <a:solidFill>
            <a:schemeClr val="tx1"/>
          </a:solidFill>
          <a:latin typeface="+mn-lt"/>
          <a:ea typeface="+mn-ea"/>
          <a:cs typeface="+mn-cs"/>
        </a:defRPr>
      </a:lvl4pPr>
      <a:lvl5pPr marL="1524145" algn="l" defTabSz="762072" rtl="0" eaLnBrk="1" latinLnBrk="0" hangingPunct="1">
        <a:defRPr sz="1500" kern="1200">
          <a:solidFill>
            <a:schemeClr val="tx1"/>
          </a:solidFill>
          <a:latin typeface="+mn-lt"/>
          <a:ea typeface="+mn-ea"/>
          <a:cs typeface="+mn-cs"/>
        </a:defRPr>
      </a:lvl5pPr>
      <a:lvl6pPr marL="1905181" algn="l" defTabSz="762072" rtl="0" eaLnBrk="1" latinLnBrk="0" hangingPunct="1">
        <a:defRPr sz="1500" kern="1200">
          <a:solidFill>
            <a:schemeClr val="tx1"/>
          </a:solidFill>
          <a:latin typeface="+mn-lt"/>
          <a:ea typeface="+mn-ea"/>
          <a:cs typeface="+mn-cs"/>
        </a:defRPr>
      </a:lvl6pPr>
      <a:lvl7pPr marL="2286217" algn="l" defTabSz="762072" rtl="0" eaLnBrk="1" latinLnBrk="0" hangingPunct="1">
        <a:defRPr sz="1500" kern="1200">
          <a:solidFill>
            <a:schemeClr val="tx1"/>
          </a:solidFill>
          <a:latin typeface="+mn-lt"/>
          <a:ea typeface="+mn-ea"/>
          <a:cs typeface="+mn-cs"/>
        </a:defRPr>
      </a:lvl7pPr>
      <a:lvl8pPr marL="2667254" algn="l" defTabSz="762072" rtl="0" eaLnBrk="1" latinLnBrk="0" hangingPunct="1">
        <a:defRPr sz="1500" kern="1200">
          <a:solidFill>
            <a:schemeClr val="tx1"/>
          </a:solidFill>
          <a:latin typeface="+mn-lt"/>
          <a:ea typeface="+mn-ea"/>
          <a:cs typeface="+mn-cs"/>
        </a:defRPr>
      </a:lvl8pPr>
      <a:lvl9pPr marL="3048290" algn="l" defTabSz="762072"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1">
            <a:extLst>
              <a:ext uri="{FF2B5EF4-FFF2-40B4-BE49-F238E27FC236}">
                <a16:creationId xmlns:a16="http://schemas.microsoft.com/office/drawing/2014/main" id="{A25ABFCE-DB75-8839-211D-8476A97BF912}"/>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2051" name="Rectangle 2">
            <a:extLst>
              <a:ext uri="{FF2B5EF4-FFF2-40B4-BE49-F238E27FC236}">
                <a16:creationId xmlns:a16="http://schemas.microsoft.com/office/drawing/2014/main" id="{92717843-DA0F-5418-D0A4-842BBEAF4A05}"/>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97D5AF4C-FAC1-EC08-B2D6-E3E344884A3F}"/>
              </a:ext>
            </a:extLst>
          </p:cNvPr>
          <p:cNvSpPr txBox="1">
            <a:spLocks noGrp="1" noChangeArrowheads="1"/>
          </p:cNvSpPr>
          <p:nvPr>
            <p:ph type="sldNum" sz="quarter" idx="4"/>
          </p:nvPr>
        </p:nvSpPr>
        <p:spPr bwMode="auto">
          <a:xfrm>
            <a:off x="9110663" y="7251700"/>
            <a:ext cx="211137" cy="2032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700">
                <a:solidFill>
                  <a:srgbClr val="045C75"/>
                </a:solidFill>
                <a:cs typeface="Tahoma" panose="020B0604030504040204" pitchFamily="34" charset="0"/>
              </a:defRPr>
            </a:lvl1pPr>
          </a:lstStyle>
          <a:p>
            <a:pPr>
              <a:defRPr/>
            </a:pPr>
            <a:fld id="{3414900E-B1D2-486F-9D9E-7E2E696E08E6}" type="slidenum">
              <a:rPr lang="en-US" altLang="en-US"/>
              <a:pPr>
                <a:defRPr/>
              </a:pPr>
              <a:t>‹#›</a:t>
            </a:fld>
            <a:endParaRPr lang="en-US" altLang="en-US"/>
          </a:p>
        </p:txBody>
      </p:sp>
    </p:spTree>
    <p:extLst>
      <p:ext uri="{BB962C8B-B14F-4D97-AF65-F5344CB8AC3E}">
        <p14:creationId xmlns:p14="http://schemas.microsoft.com/office/powerpoint/2010/main" val="97184845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000"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2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a:extLst>
              <a:ext uri="{FF2B5EF4-FFF2-40B4-BE49-F238E27FC236}">
                <a16:creationId xmlns:a16="http://schemas.microsoft.com/office/drawing/2014/main" id="{78B7C6DB-C2F9-DBD0-8A0D-988F3045B4E1}"/>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3075" name="Rectangle 2">
            <a:extLst>
              <a:ext uri="{FF2B5EF4-FFF2-40B4-BE49-F238E27FC236}">
                <a16:creationId xmlns:a16="http://schemas.microsoft.com/office/drawing/2014/main" id="{68E5331F-8899-F822-EBB9-ED0A96C34431}"/>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5AD4DC41-4ACE-8C1F-802E-C3DB64AE212A}"/>
              </a:ext>
            </a:extLst>
          </p:cNvPr>
          <p:cNvSpPr txBox="1">
            <a:spLocks noGrp="1" noChangeArrowheads="1"/>
          </p:cNvSpPr>
          <p:nvPr>
            <p:ph type="sldNum" sz="quarter" idx="4"/>
          </p:nvPr>
        </p:nvSpPr>
        <p:spPr bwMode="auto">
          <a:xfrm>
            <a:off x="9117013" y="7264400"/>
            <a:ext cx="198437" cy="1905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a:solidFill>
                  <a:srgbClr val="045C75"/>
                </a:solidFill>
                <a:cs typeface="Tahoma" panose="020B0604030504040204" pitchFamily="34" charset="0"/>
              </a:defRPr>
            </a:lvl1pPr>
          </a:lstStyle>
          <a:p>
            <a:pPr>
              <a:defRPr/>
            </a:pPr>
            <a:fld id="{333771FB-7892-4608-BEDE-40F457B9C05F}" type="slidenum">
              <a:rPr lang="en-US" altLang="en-US"/>
              <a:pPr>
                <a:defRPr/>
              </a:pPr>
              <a:t>‹#›</a:t>
            </a:fld>
            <a:endParaRPr lang="en-US" altLang="en-US"/>
          </a:p>
        </p:txBody>
      </p:sp>
    </p:spTree>
    <p:extLst>
      <p:ext uri="{BB962C8B-B14F-4D97-AF65-F5344CB8AC3E}">
        <p14:creationId xmlns:p14="http://schemas.microsoft.com/office/powerpoint/2010/main" val="2163649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1600"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0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7119D5C5-C0FD-F6B4-6EE6-463D1D85E37A}"/>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5123" name="Rectangle 2">
            <a:extLst>
              <a:ext uri="{FF2B5EF4-FFF2-40B4-BE49-F238E27FC236}">
                <a16:creationId xmlns:a16="http://schemas.microsoft.com/office/drawing/2014/main" id="{7789DD3A-3D1D-D3F3-D698-3059AA2DDC71}"/>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F16E6289-5BCC-5190-A4A7-9F3FDE5A8C13}"/>
              </a:ext>
            </a:extLst>
          </p:cNvPr>
          <p:cNvSpPr txBox="1">
            <a:spLocks noGrp="1" noChangeArrowheads="1"/>
          </p:cNvSpPr>
          <p:nvPr>
            <p:ph type="sldNum" sz="quarter" idx="4"/>
          </p:nvPr>
        </p:nvSpPr>
        <p:spPr bwMode="auto">
          <a:xfrm>
            <a:off x="9117013" y="7264400"/>
            <a:ext cx="198437" cy="1905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a:solidFill>
                  <a:srgbClr val="045C75"/>
                </a:solidFill>
                <a:cs typeface="Tahoma" panose="020B0604030504040204" pitchFamily="34" charset="0"/>
              </a:defRPr>
            </a:lvl1pPr>
          </a:lstStyle>
          <a:p>
            <a:pPr>
              <a:defRPr/>
            </a:pPr>
            <a:fld id="{E2365F04-E2BE-4AB3-9D53-49C97B9C6073}" type="slidenum">
              <a:rPr lang="en-US" altLang="en-US"/>
              <a:pPr>
                <a:defRPr/>
              </a:pPr>
              <a:t>‹#›</a:t>
            </a:fld>
            <a:endParaRPr lang="en-US" altLang="en-US"/>
          </a:p>
        </p:txBody>
      </p:sp>
    </p:spTree>
    <p:extLst>
      <p:ext uri="{BB962C8B-B14F-4D97-AF65-F5344CB8AC3E}">
        <p14:creationId xmlns:p14="http://schemas.microsoft.com/office/powerpoint/2010/main" val="257743118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1600"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0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0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1">
            <a:extLst>
              <a:ext uri="{FF2B5EF4-FFF2-40B4-BE49-F238E27FC236}">
                <a16:creationId xmlns:a16="http://schemas.microsoft.com/office/drawing/2014/main" id="{5C65253E-29C2-CD48-BC1D-0CB1DB41B32F}"/>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6147" name="Rectangle 2">
            <a:extLst>
              <a:ext uri="{FF2B5EF4-FFF2-40B4-BE49-F238E27FC236}">
                <a16:creationId xmlns:a16="http://schemas.microsoft.com/office/drawing/2014/main" id="{E990A999-CE1E-8718-B8B1-C3BF77A16D78}"/>
              </a:ext>
            </a:extLst>
          </p:cNvPr>
          <p:cNvSpPr>
            <a:spLocks noGrp="1" noChangeArrowheads="1"/>
          </p:cNvSpPr>
          <p:nvPr>
            <p:ph type="body" idx="1"/>
          </p:nvPr>
        </p:nvSpPr>
        <p:spPr bwMode="auto">
          <a:xfrm>
            <a:off x="508000" y="2147888"/>
            <a:ext cx="9144000" cy="547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042BE711-9E5A-6A51-0AC7-DB4004F33BF6}"/>
              </a:ext>
            </a:extLst>
          </p:cNvPr>
          <p:cNvSpPr txBox="1">
            <a:spLocks noGrp="1" noChangeArrowheads="1"/>
          </p:cNvSpPr>
          <p:nvPr>
            <p:ph type="sldNum" sz="quarter" idx="4"/>
          </p:nvPr>
        </p:nvSpPr>
        <p:spPr bwMode="auto">
          <a:xfrm>
            <a:off x="9110663" y="7251700"/>
            <a:ext cx="211137" cy="2032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700">
                <a:solidFill>
                  <a:srgbClr val="045C75"/>
                </a:solidFill>
                <a:cs typeface="Tahoma" panose="020B0604030504040204" pitchFamily="34" charset="0"/>
              </a:defRPr>
            </a:lvl1pPr>
          </a:lstStyle>
          <a:p>
            <a:pPr>
              <a:defRPr/>
            </a:pPr>
            <a:fld id="{A27BF501-2121-4EBE-AF7B-0B3D70EBD110}" type="slidenum">
              <a:rPr lang="en-US" altLang="en-US"/>
              <a:pPr>
                <a:defRPr/>
              </a:pPr>
              <a:t>‹#›</a:t>
            </a:fld>
            <a:endParaRPr lang="en-US" altLang="en-US"/>
          </a:p>
        </p:txBody>
      </p:sp>
    </p:spTree>
    <p:extLst>
      <p:ext uri="{BB962C8B-B14F-4D97-AF65-F5344CB8AC3E}">
        <p14:creationId xmlns:p14="http://schemas.microsoft.com/office/powerpoint/2010/main" val="6232697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000"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kern="1200">
          <a:solidFill>
            <a:schemeClr val="tx1"/>
          </a:solidFill>
          <a:latin typeface="+mn-lt"/>
          <a:ea typeface="+mn-ea"/>
          <a:cs typeface="+mn-cs"/>
          <a:sym typeface="Lucida Grande" charset="0"/>
        </a:defRPr>
      </a:lvl2pPr>
      <a:lvl3pPr marL="395288" indent="-246063" algn="r" rtl="0" eaLnBrk="0" fontAlgn="base" hangingPunct="0">
        <a:spcBef>
          <a:spcPts val="500"/>
        </a:spcBef>
        <a:spcAft>
          <a:spcPct val="0"/>
        </a:spcAft>
        <a:buClr>
          <a:srgbClr val="009DD9"/>
        </a:buClr>
        <a:buSzPct val="68000"/>
        <a:buFont typeface="Wingdings 2" panose="05020102010507070707" pitchFamily="18" charset="2"/>
        <a:buChar char=""/>
        <a:defRPr sz="1200" kern="1200">
          <a:solidFill>
            <a:schemeClr val="tx1"/>
          </a:solidFill>
          <a:latin typeface="+mn-lt"/>
          <a:ea typeface="+mn-ea"/>
          <a:cs typeface="+mn-cs"/>
          <a:sym typeface="Lucida Grande" charset="0"/>
        </a:defRPr>
      </a:lvl3pPr>
      <a:lvl4pPr marL="668338" indent="-209550" algn="r" rtl="0" eaLnBrk="0" fontAlgn="base" hangingPunct="0">
        <a:spcBef>
          <a:spcPts val="500"/>
        </a:spcBef>
        <a:spcAft>
          <a:spcPct val="0"/>
        </a:spcAft>
        <a:buClr>
          <a:srgbClr val="0BD0D9"/>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4pPr>
      <a:lvl5pPr marL="942975" indent="-209550" algn="r" rtl="0" eaLnBrk="0" fontAlgn="base" hangingPunct="0">
        <a:spcBef>
          <a:spcPts val="500"/>
        </a:spcBef>
        <a:spcAft>
          <a:spcPct val="0"/>
        </a:spcAft>
        <a:buClr>
          <a:srgbClr val="10CF9B"/>
        </a:buClr>
        <a:buSzPct val="62000"/>
        <a:buFont typeface="Wingdings 2" panose="05020102010507070707" pitchFamily="18" charset="2"/>
        <a:buChar char=""/>
        <a:defRPr sz="1200"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901DE88F-9C23-0B9E-5FCA-1E3B3350EF75}"/>
              </a:ext>
            </a:extLst>
          </p:cNvPr>
          <p:cNvSpPr>
            <a:spLocks noGrp="1" noChangeArrowheads="1"/>
          </p:cNvSpPr>
          <p:nvPr>
            <p:ph type="title"/>
          </p:nvPr>
        </p:nvSpPr>
        <p:spPr bwMode="auto">
          <a:xfrm>
            <a:off x="508000" y="0"/>
            <a:ext cx="9144000" cy="205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Lucida Grande" charset="0"/>
              </a:rPr>
              <a:t>Click to edit Master title style</a:t>
            </a:r>
          </a:p>
        </p:txBody>
      </p:sp>
      <p:sp>
        <p:nvSpPr>
          <p:cNvPr id="8195" name="Rectangle 2">
            <a:extLst>
              <a:ext uri="{FF2B5EF4-FFF2-40B4-BE49-F238E27FC236}">
                <a16:creationId xmlns:a16="http://schemas.microsoft.com/office/drawing/2014/main" id="{9A29B622-C288-80F0-F963-17360D15B0C3}"/>
              </a:ext>
            </a:extLst>
          </p:cNvPr>
          <p:cNvSpPr>
            <a:spLocks noGrp="1" noChangeArrowheads="1"/>
          </p:cNvSpPr>
          <p:nvPr>
            <p:ph type="body" idx="1"/>
          </p:nvPr>
        </p:nvSpPr>
        <p:spPr bwMode="auto">
          <a:xfrm>
            <a:off x="508000" y="2149475"/>
            <a:ext cx="9144000" cy="547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50800" tIns="50800" rIns="95955" bIns="50800" numCol="1" anchor="t" anchorCtr="0" compatLnSpc="1">
            <a:prstTxWarp prst="textNoShape">
              <a:avLst/>
            </a:prstTxWarp>
          </a:bodyPr>
          <a:lstStyle/>
          <a:p>
            <a:pPr lvl="0"/>
            <a:r>
              <a:rPr lang="en-US" altLang="en-US">
                <a:sym typeface="Lucida Grande" charset="0"/>
              </a:rPr>
              <a:t>Click to edit Master text styles</a:t>
            </a:r>
          </a:p>
          <a:p>
            <a:pPr lvl="1"/>
            <a:r>
              <a:rPr lang="en-US" altLang="en-US">
                <a:sym typeface="Lucida Grande" charset="0"/>
              </a:rPr>
              <a:t>Second level</a:t>
            </a:r>
          </a:p>
          <a:p>
            <a:pPr lvl="2"/>
            <a:r>
              <a:rPr lang="en-US" altLang="en-US">
                <a:sym typeface="Lucida Grande" charset="0"/>
              </a:rPr>
              <a:t>Third level</a:t>
            </a:r>
          </a:p>
          <a:p>
            <a:pPr lvl="3"/>
            <a:r>
              <a:rPr lang="en-US" altLang="en-US">
                <a:sym typeface="Lucida Grande" charset="0"/>
              </a:rPr>
              <a:t>Fourth level</a:t>
            </a:r>
          </a:p>
          <a:p>
            <a:pPr lvl="4"/>
            <a:r>
              <a:rPr lang="en-US" altLang="en-US">
                <a:sym typeface="Lucida Grande" charset="0"/>
              </a:rPr>
              <a:t>Fifth level</a:t>
            </a:r>
          </a:p>
        </p:txBody>
      </p:sp>
      <p:sp>
        <p:nvSpPr>
          <p:cNvPr id="2" name="Text Box 3">
            <a:extLst>
              <a:ext uri="{FF2B5EF4-FFF2-40B4-BE49-F238E27FC236}">
                <a16:creationId xmlns:a16="http://schemas.microsoft.com/office/drawing/2014/main" id="{6E227BD5-ED8B-B44E-A207-C5FD36EEDC88}"/>
              </a:ext>
            </a:extLst>
          </p:cNvPr>
          <p:cNvSpPr txBox="1">
            <a:spLocks noGrp="1" noChangeArrowheads="1"/>
          </p:cNvSpPr>
          <p:nvPr>
            <p:ph type="sldNum" sz="quarter" idx="4"/>
          </p:nvPr>
        </p:nvSpPr>
        <p:spPr bwMode="auto">
          <a:xfrm>
            <a:off x="9101138" y="7224713"/>
            <a:ext cx="239712" cy="241300"/>
          </a:xfrm>
          <a:prstGeom prst="rect">
            <a:avLst/>
          </a:prstGeom>
          <a:noFill/>
          <a:ln>
            <a:noFill/>
          </a:ln>
          <a:effectLst/>
        </p:spPr>
        <p:txBody>
          <a:bodyPr vert="horz" wrap="none" lIns="91440" tIns="45720" rIns="91440" bIns="45720" numCol="1" anchor="b" anchorCtr="0" compatLnSpc="1">
            <a:prstTxWarp prst="textNoShape">
              <a:avLst/>
            </a:prstTxWarp>
          </a:bodyPr>
          <a:lstStyle>
            <a:lvl1pPr algn="ctr" eaLnBrk="1" hangingPunct="1">
              <a:defRPr sz="900">
                <a:solidFill>
                  <a:srgbClr val="045C75"/>
                </a:solidFill>
                <a:cs typeface="Tahoma" panose="020B0604030504040204" pitchFamily="34" charset="0"/>
              </a:defRPr>
            </a:lvl1pPr>
          </a:lstStyle>
          <a:p>
            <a:pPr>
              <a:defRPr/>
            </a:pPr>
            <a:fld id="{BEE55745-4455-42EA-A95B-CD3C5CEF0AC9}" type="slidenum">
              <a:rPr lang="en-US" altLang="en-US"/>
              <a:pPr>
                <a:defRPr/>
              </a:pPr>
              <a:t>‹#›</a:t>
            </a:fld>
            <a:endParaRPr lang="en-US" altLang="en-US"/>
          </a:p>
        </p:txBody>
      </p:sp>
    </p:spTree>
    <p:extLst>
      <p:ext uri="{BB962C8B-B14F-4D97-AF65-F5344CB8AC3E}">
        <p14:creationId xmlns:p14="http://schemas.microsoft.com/office/powerpoint/2010/main" val="31099029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hf hdr="0" ftr="0" dt="0"/>
  <p:txStyles>
    <p:titleStyle>
      <a:lvl1pPr algn="l" rtl="0" eaLnBrk="0" fontAlgn="base" hangingPunct="0">
        <a:spcBef>
          <a:spcPct val="0"/>
        </a:spcBef>
        <a:spcAft>
          <a:spcPct val="0"/>
        </a:spcAft>
        <a:defRPr sz="5000" kern="1200">
          <a:solidFill>
            <a:srgbClr val="04617B"/>
          </a:solidFill>
          <a:latin typeface="+mj-lt"/>
          <a:ea typeface="+mj-ea"/>
          <a:cs typeface="+mj-cs"/>
          <a:sym typeface="Lucida Grande" charset="0"/>
        </a:defRPr>
      </a:lvl1pPr>
      <a:lvl2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2pPr>
      <a:lvl3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3pPr>
      <a:lvl4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4pPr>
      <a:lvl5pPr algn="l" rtl="0" eaLnBrk="0" fontAlgn="base" hangingPunct="0">
        <a:spcBef>
          <a:spcPct val="0"/>
        </a:spcBef>
        <a:spcAft>
          <a:spcPct val="0"/>
        </a:spcAft>
        <a:defRPr sz="5000">
          <a:solidFill>
            <a:srgbClr val="04617B"/>
          </a:solidFill>
          <a:latin typeface="Lucida Grande" charset="0"/>
          <a:ea typeface="Heiti SC Light" charset="0"/>
          <a:cs typeface="Heiti SC Light" charset="0"/>
          <a:sym typeface="Lucida Grande" charset="0"/>
        </a:defRPr>
      </a:lvl5pPr>
      <a:lvl6pPr marL="4572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6pPr>
      <a:lvl7pPr marL="9144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7pPr>
      <a:lvl8pPr marL="13716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8pPr>
      <a:lvl9pPr marL="1828800" algn="l" rtl="0" fontAlgn="base">
        <a:spcBef>
          <a:spcPct val="0"/>
        </a:spcBef>
        <a:spcAft>
          <a:spcPct val="0"/>
        </a:spcAft>
        <a:defRPr sz="5000">
          <a:solidFill>
            <a:srgbClr val="04617B"/>
          </a:solidFill>
          <a:latin typeface="Lucida Grande" charset="0"/>
          <a:ea typeface="Heiti SC Light" charset="0"/>
          <a:cs typeface="Heiti SC Light" charset="0"/>
          <a:sym typeface="Lucida Grande" charset="0"/>
        </a:defRPr>
      </a:lvl9pPr>
    </p:titleStyle>
    <p:bodyStyle>
      <a:lvl1pPr marL="312738" indent="-273050" algn="r" rtl="0" eaLnBrk="0" fontAlgn="base" hangingPunct="0">
        <a:spcBef>
          <a:spcPts val="700"/>
        </a:spcBef>
        <a:spcAft>
          <a:spcPct val="0"/>
        </a:spcAft>
        <a:buClr>
          <a:srgbClr val="0BD0D9"/>
        </a:buClr>
        <a:buSzPct val="93000"/>
        <a:buFont typeface="Wingdings 2" panose="05020102010507070707" pitchFamily="18" charset="2"/>
        <a:buChar char=""/>
        <a:defRPr sz="2400" kern="1200">
          <a:solidFill>
            <a:schemeClr val="tx1"/>
          </a:solidFill>
          <a:latin typeface="+mn-lt"/>
          <a:ea typeface="+mn-ea"/>
          <a:cs typeface="+mn-cs"/>
          <a:sym typeface="Lucida Grande" charset="0"/>
        </a:defRPr>
      </a:lvl1pPr>
      <a:lvl2pPr marL="273050" indent="-246063" algn="r" rtl="0" eaLnBrk="0" fontAlgn="base" hangingPunct="0">
        <a:spcBef>
          <a:spcPts val="700"/>
        </a:spcBef>
        <a:spcAft>
          <a:spcPct val="0"/>
        </a:spcAft>
        <a:buClr>
          <a:srgbClr val="0F6FC6"/>
        </a:buClr>
        <a:buSzPct val="85000"/>
        <a:buFont typeface="Wingdings 2" panose="05020102010507070707" pitchFamily="18" charset="2"/>
        <a:buChar char=""/>
        <a:defRPr sz="2200" kern="1200">
          <a:solidFill>
            <a:schemeClr val="tx1"/>
          </a:solidFill>
          <a:latin typeface="+mn-lt"/>
          <a:ea typeface="+mn-ea"/>
          <a:cs typeface="+mn-cs"/>
          <a:sym typeface="Lucida Grande" charset="0"/>
        </a:defRPr>
      </a:lvl2pPr>
      <a:lvl3pPr marL="496888" indent="-246063" algn="r" rtl="0" eaLnBrk="0" fontAlgn="base" hangingPunct="0">
        <a:spcBef>
          <a:spcPts val="600"/>
        </a:spcBef>
        <a:spcAft>
          <a:spcPct val="0"/>
        </a:spcAft>
        <a:buClr>
          <a:srgbClr val="009DD9"/>
        </a:buClr>
        <a:buSzPct val="68000"/>
        <a:buFont typeface="Wingdings 2" panose="05020102010507070707" pitchFamily="18" charset="2"/>
        <a:buChar char=""/>
        <a:defRPr kern="1200">
          <a:solidFill>
            <a:schemeClr val="tx1"/>
          </a:solidFill>
          <a:latin typeface="+mn-lt"/>
          <a:ea typeface="+mn-ea"/>
          <a:cs typeface="+mn-cs"/>
          <a:sym typeface="Lucida Grande" charset="0"/>
        </a:defRPr>
      </a:lvl3pPr>
      <a:lvl4pPr marL="769938" indent="-209550" algn="r" rtl="0" eaLnBrk="0" fontAlgn="base" hangingPunct="0">
        <a:spcBef>
          <a:spcPts val="600"/>
        </a:spcBef>
        <a:spcAft>
          <a:spcPct val="0"/>
        </a:spcAft>
        <a:buClr>
          <a:srgbClr val="0BD0D9"/>
        </a:buClr>
        <a:buSzPct val="62000"/>
        <a:buFont typeface="Wingdings 2" panose="05020102010507070707" pitchFamily="18" charset="2"/>
        <a:buChar char=""/>
        <a:defRPr kern="1200">
          <a:solidFill>
            <a:schemeClr val="tx1"/>
          </a:solidFill>
          <a:latin typeface="+mn-lt"/>
          <a:ea typeface="+mn-ea"/>
          <a:cs typeface="+mn-cs"/>
          <a:sym typeface="Lucida Grande" charset="0"/>
        </a:defRPr>
      </a:lvl4pPr>
      <a:lvl5pPr marL="1044575" indent="-209550" algn="r" rtl="0" eaLnBrk="0" fontAlgn="base" hangingPunct="0">
        <a:spcBef>
          <a:spcPts val="600"/>
        </a:spcBef>
        <a:spcAft>
          <a:spcPct val="0"/>
        </a:spcAft>
        <a:buClr>
          <a:srgbClr val="10CF9B"/>
        </a:buClr>
        <a:buSzPct val="62000"/>
        <a:buFont typeface="Wingdings 2" panose="05020102010507070707" pitchFamily="18" charset="2"/>
        <a:buChar char=""/>
        <a:defRPr kern="1200">
          <a:solidFill>
            <a:schemeClr val="tx1"/>
          </a:solidFill>
          <a:latin typeface="+mn-lt"/>
          <a:ea typeface="+mn-ea"/>
          <a:cs typeface="+mn-cs"/>
          <a:sym typeface="Lucida Grand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 y="952500"/>
            <a:ext cx="10160001" cy="5715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762072"/>
            <a:endParaRPr lang="en-US" sz="1500">
              <a:solidFill>
                <a:prstClr val="white"/>
              </a:solidFill>
              <a:latin typeface="Franklin Gothic Book" panose="02020404030301010803"/>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7658" y="1333501"/>
            <a:ext cx="9401341" cy="4953002"/>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defTabSz="762072"/>
            <a:endParaRPr lang="en-US" sz="1500">
              <a:solidFill>
                <a:prstClr val="black"/>
              </a:solidFill>
              <a:latin typeface="Franklin Gothic Book" panose="02020404030301010803"/>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949" y="1470661"/>
            <a:ext cx="9128760" cy="4678680"/>
          </a:xfrm>
          <a:prstGeom prst="rect">
            <a:avLst/>
          </a:prstGeom>
          <a:ln w="6350" cap="sq" cmpd="sng" algn="ctr">
            <a:solidFill>
              <a:schemeClr val="tx1"/>
            </a:solidFill>
            <a:prstDash val="solid"/>
            <a:miter lim="800000"/>
          </a:ln>
          <a:effectLst/>
        </p:spPr>
        <p:txBody>
          <a:bodyPr/>
          <a:lstStyle/>
          <a:p>
            <a:pPr defTabSz="762072"/>
            <a:endParaRPr lang="en-US" sz="1500">
              <a:solidFill>
                <a:prstClr val="black"/>
              </a:solidFill>
              <a:latin typeface="Franklin Gothic Book" panose="02020404030301010803"/>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2614279" y="2109190"/>
            <a:ext cx="6958746" cy="1363991"/>
          </a:xfrm>
        </p:spPr>
        <p:txBody>
          <a:bodyPr>
            <a:normAutofit/>
          </a:bodyPr>
          <a:lstStyle/>
          <a:p>
            <a:pPr>
              <a:lnSpc>
                <a:spcPct val="150000"/>
              </a:lnSpc>
            </a:pPr>
            <a:r>
              <a:rPr lang="en-US" sz="2500" b="1" dirty="0">
                <a:solidFill>
                  <a:schemeClr val="tx1"/>
                </a:solidFill>
              </a:rPr>
              <a:t>Molecular Typing of bacteria</a:t>
            </a: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3595327" y="3850753"/>
            <a:ext cx="5478881" cy="974911"/>
          </a:xfrm>
        </p:spPr>
        <p:txBody>
          <a:bodyPr>
            <a:noAutofit/>
          </a:bodyPr>
          <a:lstStyle/>
          <a:p>
            <a:pPr>
              <a:lnSpc>
                <a:spcPct val="100000"/>
              </a:lnSpc>
              <a:spcAft>
                <a:spcPts val="500"/>
              </a:spcAft>
            </a:pPr>
            <a:r>
              <a:rPr lang="en-US" sz="2188" b="1" dirty="0"/>
              <a:t>Dr. Salah </a:t>
            </a:r>
            <a:r>
              <a:rPr lang="en-US" sz="2188" b="1" dirty="0" err="1"/>
              <a:t>Tofik</a:t>
            </a:r>
            <a:r>
              <a:rPr lang="en-US" sz="2188" b="1" dirty="0"/>
              <a:t> Balaky</a:t>
            </a:r>
          </a:p>
          <a:p>
            <a:pPr>
              <a:lnSpc>
                <a:spcPct val="100000"/>
              </a:lnSpc>
              <a:spcAft>
                <a:spcPts val="500"/>
              </a:spcAft>
            </a:pPr>
            <a:r>
              <a:rPr lang="en-US" sz="2188" b="1" dirty="0"/>
              <a:t>Course: Molecular Biotechnology</a:t>
            </a:r>
          </a:p>
          <a:p>
            <a:pPr>
              <a:lnSpc>
                <a:spcPct val="100000"/>
              </a:lnSpc>
              <a:spcAft>
                <a:spcPts val="500"/>
              </a:spcAft>
            </a:pPr>
            <a:r>
              <a:rPr lang="en-US" sz="2188" b="1" dirty="0"/>
              <a:t> MA Code408 </a:t>
            </a:r>
          </a:p>
          <a:p>
            <a:pPr>
              <a:lnSpc>
                <a:spcPct val="100000"/>
              </a:lnSpc>
              <a:spcAft>
                <a:spcPts val="500"/>
              </a:spcAft>
            </a:pPr>
            <a:r>
              <a:rPr lang="en-US" sz="2188" b="1"/>
              <a:t>Summer school: Week 3</a:t>
            </a:r>
            <a:endParaRPr lang="en-US" sz="2188" b="1" dirty="0"/>
          </a:p>
          <a:p>
            <a:pPr>
              <a:lnSpc>
                <a:spcPct val="100000"/>
              </a:lnSpc>
              <a:spcAft>
                <a:spcPts val="500"/>
              </a:spcAft>
            </a:pPr>
            <a:r>
              <a:rPr lang="en-US" sz="2188" b="1" dirty="0"/>
              <a:t>Date 25/8/2024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2748" y="1324853"/>
            <a:ext cx="16002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defTabSz="762072"/>
            <a:endParaRPr lang="en-US" sz="1500">
              <a:solidFill>
                <a:prstClr val="white"/>
              </a:solidFill>
              <a:latin typeface="Franklin Gothic Book" panose="02020404030301010803"/>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47698" y="1324852"/>
            <a:ext cx="0" cy="53340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37998" y="1862598"/>
            <a:ext cx="140970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562986" y="2033814"/>
            <a:ext cx="1915003" cy="1880185"/>
          </a:xfrm>
          <a:prstGeom prst="rect">
            <a:avLst/>
          </a:prstGeom>
        </p:spPr>
      </p:pic>
    </p:spTree>
    <p:extLst>
      <p:ext uri="{BB962C8B-B14F-4D97-AF65-F5344CB8AC3E}">
        <p14:creationId xmlns:p14="http://schemas.microsoft.com/office/powerpoint/2010/main" val="243534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B101C584-763D-F6FC-0AE3-9461835487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FA5E358F-C4DC-4E32-96F0-A0650AA58C8C}" type="slidenum">
              <a:rPr lang="en-US" altLang="en-US" sz="700">
                <a:solidFill>
                  <a:srgbClr val="045C75"/>
                </a:solidFill>
                <a:cs typeface="Tahoma" panose="020B0604030504040204" pitchFamily="34" charset="0"/>
              </a:rPr>
              <a:pPr defTabSz="914459" fontAlgn="base">
                <a:spcBef>
                  <a:spcPct val="0"/>
                </a:spcBef>
                <a:spcAft>
                  <a:spcPct val="0"/>
                </a:spcAft>
                <a:defRPr/>
              </a:pPr>
              <a:t>10</a:t>
            </a:fld>
            <a:endParaRPr lang="en-US" altLang="en-US" sz="700">
              <a:solidFill>
                <a:srgbClr val="045C75"/>
              </a:solidFill>
              <a:cs typeface="Tahoma" panose="020B0604030504040204" pitchFamily="34" charset="0"/>
            </a:endParaRPr>
          </a:p>
        </p:txBody>
      </p:sp>
      <p:sp>
        <p:nvSpPr>
          <p:cNvPr id="20486" name="Rectangle 6">
            <a:extLst>
              <a:ext uri="{FF2B5EF4-FFF2-40B4-BE49-F238E27FC236}">
                <a16:creationId xmlns:a16="http://schemas.microsoft.com/office/drawing/2014/main" id="{0DE8FDE8-F2D6-A2C4-8FCB-EFF048B1230C}"/>
              </a:ext>
            </a:extLst>
          </p:cNvPr>
          <p:cNvSpPr>
            <a:spLocks/>
          </p:cNvSpPr>
          <p:nvPr/>
        </p:nvSpPr>
        <p:spPr bwMode="auto">
          <a:xfrm>
            <a:off x="311221" y="481444"/>
            <a:ext cx="9346406" cy="375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err="1">
                <a:latin typeface="Arial" panose="020B0604020202020204" pitchFamily="34" charset="0"/>
                <a:cs typeface="Arial" panose="020B0604020202020204" pitchFamily="34" charset="0"/>
                <a:sym typeface="Arial" panose="020B0604020202020204" pitchFamily="34" charset="0"/>
              </a:rPr>
              <a:t>Multilocus</a:t>
            </a:r>
            <a:r>
              <a:rPr lang="en-US" altLang="en-US" sz="2500" b="1" dirty="0">
                <a:latin typeface="Arial" panose="020B0604020202020204" pitchFamily="34" charset="0"/>
                <a:cs typeface="Arial" panose="020B0604020202020204" pitchFamily="34" charset="0"/>
                <a:sym typeface="Arial" panose="020B0604020202020204" pitchFamily="34" charset="0"/>
              </a:rPr>
              <a:t> sequence typing (MLST)</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Each sequence for a given locus then screened for identity with already known sequences for that locus. If the sequence is different, it is considered to be a new allele and is assigned a unique allele number. The allelic profiles can be considered as a character set of 7 digit number.</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a:extLst>
              <a:ext uri="{FF2B5EF4-FFF2-40B4-BE49-F238E27FC236}">
                <a16:creationId xmlns:a16="http://schemas.microsoft.com/office/drawing/2014/main" id="{C189FF41-7CEA-A458-203E-7E30D33D689C}"/>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0E9370C6-296E-4A44-B8C9-C7CB5D806617}" type="slidenum">
              <a:rPr lang="en-US" altLang="en-US">
                <a:solidFill>
                  <a:srgbClr val="045C75"/>
                </a:solidFill>
                <a:cs typeface="Tahoma" panose="020B0604030504040204" pitchFamily="34" charset="0"/>
              </a:rPr>
              <a:pPr defTabSz="914459" fontAlgn="base">
                <a:spcBef>
                  <a:spcPct val="0"/>
                </a:spcBef>
                <a:spcAft>
                  <a:spcPct val="0"/>
                </a:spcAft>
                <a:defRPr/>
              </a:pPr>
              <a:t>11</a:t>
            </a:fld>
            <a:endParaRPr lang="en-US" altLang="en-US">
              <a:solidFill>
                <a:srgbClr val="045C75"/>
              </a:solidFill>
              <a:cs typeface="Tahoma" panose="020B0604030504040204" pitchFamily="34" charset="0"/>
            </a:endParaRPr>
          </a:p>
        </p:txBody>
      </p:sp>
      <p:sp>
        <p:nvSpPr>
          <p:cNvPr id="22534" name="Rectangle 6">
            <a:extLst>
              <a:ext uri="{FF2B5EF4-FFF2-40B4-BE49-F238E27FC236}">
                <a16:creationId xmlns:a16="http://schemas.microsoft.com/office/drawing/2014/main" id="{54486449-53A5-9774-0172-EAFFD9F2DFC2}"/>
              </a:ext>
            </a:extLst>
          </p:cNvPr>
          <p:cNvSpPr>
            <a:spLocks/>
          </p:cNvSpPr>
          <p:nvPr/>
        </p:nvSpPr>
        <p:spPr bwMode="auto">
          <a:xfrm>
            <a:off x="279400" y="300038"/>
            <a:ext cx="75057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r>
              <a:rPr lang="en-US" altLang="en-US" sz="2500" dirty="0">
                <a:latin typeface="Arial Bold Italic" panose="020B0704020202090204" pitchFamily="34" charset="0"/>
                <a:cs typeface="Arial Bold Italic" panose="020B0704020202090204" pitchFamily="34" charset="0"/>
                <a:sym typeface="Arial Bold Italic" panose="020B0704020202090204" pitchFamily="34" charset="0"/>
              </a:rPr>
              <a:t>S. aureus</a:t>
            </a:r>
            <a:r>
              <a:rPr lang="en-US" altLang="en-US" sz="2500" dirty="0">
                <a:latin typeface="Arial Bold" panose="020B0704020202020204" pitchFamily="34" charset="0"/>
                <a:cs typeface="Arial Bold" panose="020B0704020202020204" pitchFamily="34" charset="0"/>
                <a:sym typeface="Arial Bold" panose="020B0704020202020204" pitchFamily="34" charset="0"/>
              </a:rPr>
              <a:t> genes used in MLST </a:t>
            </a:r>
          </a:p>
        </p:txBody>
      </p:sp>
      <p:graphicFrame>
        <p:nvGraphicFramePr>
          <p:cNvPr id="3" name="Group 7">
            <a:extLst>
              <a:ext uri="{FF2B5EF4-FFF2-40B4-BE49-F238E27FC236}">
                <a16:creationId xmlns:a16="http://schemas.microsoft.com/office/drawing/2014/main" id="{86DFC68F-48F3-8500-EB5C-AF02A6637D3F}"/>
              </a:ext>
            </a:extLst>
          </p:cNvPr>
          <p:cNvGraphicFramePr>
            <a:graphicFrameLocks noGrp="1"/>
          </p:cNvGraphicFramePr>
          <p:nvPr/>
        </p:nvGraphicFramePr>
        <p:xfrm>
          <a:off x="317500" y="1012031"/>
          <a:ext cx="8215313" cy="4762500"/>
        </p:xfrm>
        <a:graphic>
          <a:graphicData uri="http://schemas.openxmlformats.org/drawingml/2006/table">
            <a:tbl>
              <a:tblPr/>
              <a:tblGrid>
                <a:gridCol w="5812091">
                  <a:extLst>
                    <a:ext uri="{9D8B030D-6E8A-4147-A177-3AD203B41FA5}">
                      <a16:colId xmlns:a16="http://schemas.microsoft.com/office/drawing/2014/main" val="20000"/>
                    </a:ext>
                  </a:extLst>
                </a:gridCol>
                <a:gridCol w="2403222">
                  <a:extLst>
                    <a:ext uri="{9D8B030D-6E8A-4147-A177-3AD203B41FA5}">
                      <a16:colId xmlns:a16="http://schemas.microsoft.com/office/drawing/2014/main" val="20001"/>
                    </a:ext>
                  </a:extLst>
                </a:gridCol>
              </a:tblGrid>
              <a:tr h="66163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1" i="0" u="none" strike="noStrike" cap="none" normalizeH="0" baseline="0" dirty="0">
                          <a:ln>
                            <a:noFill/>
                          </a:ln>
                          <a:solidFill>
                            <a:schemeClr val="tx1"/>
                          </a:solidFill>
                          <a:effectLst/>
                          <a:latin typeface="Arial Bold" panose="020B0704020202020204" pitchFamily="34" charset="0"/>
                          <a:cs typeface="Arial Bold" panose="020B0704020202020204" pitchFamily="34" charset="0"/>
                          <a:sym typeface="Arial Bold" panose="020B0704020202020204" pitchFamily="34" charset="0"/>
                        </a:rPr>
                        <a:t>Gene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1" i="0" u="none" strike="noStrike" cap="none" normalizeH="0" baseline="0" dirty="0" err="1">
                          <a:ln>
                            <a:noFill/>
                          </a:ln>
                          <a:solidFill>
                            <a:schemeClr val="tx1"/>
                          </a:solidFill>
                          <a:effectLst/>
                          <a:latin typeface="Arial Bold" panose="020B0704020202020204" pitchFamily="34" charset="0"/>
                          <a:cs typeface="Arial Bold" panose="020B0704020202020204" pitchFamily="34" charset="0"/>
                          <a:sym typeface="Arial Bold" panose="020B0704020202020204" pitchFamily="34" charset="0"/>
                        </a:rPr>
                        <a:t>Amplicon</a:t>
                      </a:r>
                      <a:r>
                        <a:rPr kumimoji="0" lang="en-US" sz="1900" b="1" i="0" u="none" strike="noStrike" cap="none" normalizeH="0" baseline="0" dirty="0">
                          <a:ln>
                            <a:noFill/>
                          </a:ln>
                          <a:solidFill>
                            <a:schemeClr val="tx1"/>
                          </a:solidFill>
                          <a:effectLst/>
                          <a:latin typeface="Arial Bold" panose="020B0704020202020204" pitchFamily="34" charset="0"/>
                          <a:cs typeface="Arial Bold" panose="020B0704020202020204" pitchFamily="34" charset="0"/>
                          <a:sym typeface="Arial Bold" panose="020B0704020202020204" pitchFamily="34" charset="0"/>
                        </a:rPr>
                        <a:t> size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0"/>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Carbamate</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kinase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arcC</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456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1"/>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Shikimate dehydrogenase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aroE</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456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2"/>
                  </a:ext>
                </a:extLst>
              </a:tr>
              <a:tr h="502330">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Glycerol kinase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glpF</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465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3"/>
                  </a:ext>
                </a:extLst>
              </a:tr>
              <a:tr h="671915">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Guanylate kinase (</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gmk</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429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4"/>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Phosphate acetyltransferase (</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pta</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474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5"/>
                  </a:ext>
                </a:extLst>
              </a:tr>
              <a:tr h="534448">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Triosephosphate isomerase (</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tpi</a:t>
                      </a: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402 bp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6"/>
                  </a:ext>
                </a:extLst>
              </a:tr>
              <a:tr h="788825">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Acetyl coenzyme A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acetyltransferase</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Italic" panose="020B0704020202090204" pitchFamily="34" charset="0"/>
                        </a:rPr>
                        <a:t>yqiL</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lgn="r">
                        <a:spcBef>
                          <a:spcPts val="700"/>
                        </a:spcBef>
                        <a:buClr>
                          <a:srgbClr val="0BD0D9"/>
                        </a:buClr>
                        <a:buSzPct val="93000"/>
                        <a:buFont typeface="Wingdings 2" panose="05020102010507070707" pitchFamily="18" charset="2"/>
                        <a:defRPr sz="1600">
                          <a:solidFill>
                            <a:schemeClr val="tx1"/>
                          </a:solidFill>
                          <a:latin typeface="Lucida Grande" charset="0"/>
                          <a:ea typeface="Heiti SC Light" charset="0"/>
                          <a:cs typeface="Heiti SC Light" charset="0"/>
                          <a:sym typeface="Lucida Grande" charset="0"/>
                        </a:defRPr>
                      </a:lvl1pPr>
                      <a:lvl2pPr marL="273050" indent="-246063" algn="r">
                        <a:spcBef>
                          <a:spcPts val="700"/>
                        </a:spcBef>
                        <a:buClr>
                          <a:srgbClr val="0F6FC6"/>
                        </a:buClr>
                        <a:buSzPct val="85000"/>
                        <a:buFont typeface="Wingdings 2" panose="05020102010507070707" pitchFamily="18" charset="2"/>
                        <a:defRPr sz="1400">
                          <a:solidFill>
                            <a:schemeClr val="tx1"/>
                          </a:solidFill>
                          <a:latin typeface="Lucida Grande" charset="0"/>
                          <a:ea typeface="Heiti SC Light" charset="0"/>
                          <a:cs typeface="Heiti SC Light" charset="0"/>
                          <a:sym typeface="Lucida Grande" charset="0"/>
                        </a:defRPr>
                      </a:lvl2pPr>
                      <a:lvl3pPr marL="395288" indent="-246063" algn="r">
                        <a:spcBef>
                          <a:spcPts val="500"/>
                        </a:spcBef>
                        <a:buClr>
                          <a:srgbClr val="009DD9"/>
                        </a:buClr>
                        <a:buSzPct val="68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3pPr>
                      <a:lvl4pPr marL="668338" indent="-209550" algn="r">
                        <a:spcBef>
                          <a:spcPts val="500"/>
                        </a:spcBef>
                        <a:buClr>
                          <a:srgbClr val="0BD0D9"/>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4pPr>
                      <a:lvl5pPr marL="942975" indent="-209550" algn="r">
                        <a:spcBef>
                          <a:spcPts val="500"/>
                        </a:spcBef>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5pPr>
                      <a:lvl6pPr marL="14001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6pPr>
                      <a:lvl7pPr marL="18573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7pPr>
                      <a:lvl8pPr marL="23145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8pPr>
                      <a:lvl9pPr marL="2771775" indent="-209550" algn="r" fontAlgn="base">
                        <a:spcBef>
                          <a:spcPts val="500"/>
                        </a:spcBef>
                        <a:spcAft>
                          <a:spcPct val="0"/>
                        </a:spcAft>
                        <a:buClr>
                          <a:srgbClr val="10CF9B"/>
                        </a:buClr>
                        <a:buSzPct val="62000"/>
                        <a:buFont typeface="Wingdings 2" panose="05020102010507070707" pitchFamily="18" charset="2"/>
                        <a:defRPr sz="900">
                          <a:solidFill>
                            <a:schemeClr val="tx1"/>
                          </a:solidFill>
                          <a:latin typeface="Lucida Grande" charset="0"/>
                          <a:ea typeface="Heiti SC Light" charset="0"/>
                          <a:cs typeface="Heiti SC Light" charset="0"/>
                          <a:sym typeface="Lucida Grande" charset="0"/>
                        </a:defRPr>
                      </a:lvl9pPr>
                    </a:lstStyle>
                    <a:p>
                      <a:pPr marL="0" marR="0" lvl="0" indent="0" algn="l" defTabSz="914400" rtl="0" eaLnBrk="1" fontAlgn="base" latinLnBrk="0" hangingPunct="1">
                        <a:lnSpc>
                          <a:spcPct val="100000"/>
                        </a:lnSpc>
                        <a:spcBef>
                          <a:spcPct val="0"/>
                        </a:spcBef>
                        <a:spcAft>
                          <a:spcPct val="0"/>
                        </a:spcAft>
                        <a:buClr>
                          <a:srgbClr val="0BD0D9"/>
                        </a:buClr>
                        <a:buSzPct val="93000"/>
                        <a:buFont typeface="Wingdings 2" panose="05020102010507070707" pitchFamily="18" charset="2"/>
                        <a:buNone/>
                        <a:tabLst/>
                      </a:pP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516 </a:t>
                      </a:r>
                      <a:r>
                        <a:rPr kumimoji="0" lang="en-US" sz="1900" b="0" i="0" u="none" strike="noStrike" cap="none" normalizeH="0" baseline="0" dirty="0" err="1">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bp</a:t>
                      </a:r>
                      <a:r>
                        <a:rPr kumimoji="0" lang="en-US" sz="1900" b="0" i="0" u="none" strike="noStrike" cap="none" normalizeH="0" baseline="0" dirty="0">
                          <a:ln>
                            <a:noFill/>
                          </a:ln>
                          <a:solidFill>
                            <a:schemeClr val="tx1"/>
                          </a:solidFill>
                          <a:effectLst/>
                          <a:latin typeface="Arial" panose="020B0604020202020204" pitchFamily="34" charset="0"/>
                          <a:cs typeface="Arial" panose="020B0604020202020204" pitchFamily="34" charset="0"/>
                          <a:sym typeface="Arial Bold" panose="020B0704020202020204" pitchFamily="34" charset="0"/>
                        </a:rPr>
                        <a:t> </a:t>
                      </a:r>
                    </a:p>
                  </a:txBody>
                  <a:tcPr marL="12700" marR="12700" marT="12700" marB="12700" horzOverflow="overflow">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10007"/>
                  </a:ext>
                </a:extLst>
              </a:tr>
            </a:tbl>
          </a:graphicData>
        </a:graphic>
      </p:graphicFrame>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id="{90E936EB-F24C-FB3F-42D1-4C36183E55F0}"/>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D54AA4B5-912D-44AA-BCA7-B85679A0E7FF}" type="slidenum">
              <a:rPr lang="en-US" altLang="en-US" sz="700">
                <a:solidFill>
                  <a:srgbClr val="045C75"/>
                </a:solidFill>
                <a:cs typeface="Tahoma" panose="020B0604030504040204" pitchFamily="34" charset="0"/>
              </a:rPr>
              <a:pPr defTabSz="914459" fontAlgn="base">
                <a:spcBef>
                  <a:spcPct val="0"/>
                </a:spcBef>
                <a:spcAft>
                  <a:spcPct val="0"/>
                </a:spcAft>
                <a:defRPr/>
              </a:pPr>
              <a:t>12</a:t>
            </a:fld>
            <a:endParaRPr lang="en-US" altLang="en-US" sz="700">
              <a:solidFill>
                <a:srgbClr val="045C75"/>
              </a:solidFill>
              <a:cs typeface="Tahoma" panose="020B0604030504040204" pitchFamily="34" charset="0"/>
            </a:endParaRPr>
          </a:p>
        </p:txBody>
      </p:sp>
      <p:pic>
        <p:nvPicPr>
          <p:cNvPr id="23558" name="Picture 6">
            <a:extLst>
              <a:ext uri="{FF2B5EF4-FFF2-40B4-BE49-F238E27FC236}">
                <a16:creationId xmlns:a16="http://schemas.microsoft.com/office/drawing/2014/main" id="{96636F1C-4C33-2FE0-AFB0-A7AE1E521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6" y="852488"/>
            <a:ext cx="10112375"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id="{2A9F0B5E-FDF6-88A4-47A9-82E1BCDB1D4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9D945080-8FE8-43D7-9A35-962F9FB1F3B1}" type="slidenum">
              <a:rPr lang="en-US" altLang="en-US">
                <a:solidFill>
                  <a:srgbClr val="045C75"/>
                </a:solidFill>
                <a:cs typeface="Tahoma" panose="020B0604030504040204" pitchFamily="34" charset="0"/>
              </a:rPr>
              <a:pPr defTabSz="914459" fontAlgn="base">
                <a:spcBef>
                  <a:spcPct val="0"/>
                </a:spcBef>
                <a:spcAft>
                  <a:spcPct val="0"/>
                </a:spcAft>
                <a:defRPr/>
              </a:pPr>
              <a:t>13</a:t>
            </a:fld>
            <a:endParaRPr lang="en-US" altLang="en-US">
              <a:solidFill>
                <a:srgbClr val="045C75"/>
              </a:solidFill>
              <a:cs typeface="Tahoma" panose="020B0604030504040204" pitchFamily="34" charset="0"/>
            </a:endParaRPr>
          </a:p>
        </p:txBody>
      </p:sp>
      <p:sp>
        <p:nvSpPr>
          <p:cNvPr id="24582" name="Rectangle 6">
            <a:extLst>
              <a:ext uri="{FF2B5EF4-FFF2-40B4-BE49-F238E27FC236}">
                <a16:creationId xmlns:a16="http://schemas.microsoft.com/office/drawing/2014/main" id="{B31A77A2-82FC-8F4F-9882-4996BFD99863}"/>
              </a:ext>
            </a:extLst>
          </p:cNvPr>
          <p:cNvSpPr>
            <a:spLocks/>
          </p:cNvSpPr>
          <p:nvPr/>
        </p:nvSpPr>
        <p:spPr bwMode="auto">
          <a:xfrm>
            <a:off x="793750" y="178594"/>
            <a:ext cx="81661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PCR of seven house keeping genes</a:t>
            </a:r>
          </a:p>
        </p:txBody>
      </p:sp>
      <p:pic>
        <p:nvPicPr>
          <p:cNvPr id="24583" name="Picture 7">
            <a:extLst>
              <a:ext uri="{FF2B5EF4-FFF2-40B4-BE49-F238E27FC236}">
                <a16:creationId xmlns:a16="http://schemas.microsoft.com/office/drawing/2014/main" id="{BBA9B195-96F9-A402-F0FD-5FF952204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280" y="773906"/>
            <a:ext cx="6978651" cy="4965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a:extLst>
              <a:ext uri="{FF2B5EF4-FFF2-40B4-BE49-F238E27FC236}">
                <a16:creationId xmlns:a16="http://schemas.microsoft.com/office/drawing/2014/main" id="{79A807A3-81CF-060B-5101-ACBA0B5286D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89017829-6C6C-4F30-8546-A32C80844F69}" type="slidenum">
              <a:rPr lang="en-US" altLang="en-US" sz="900">
                <a:solidFill>
                  <a:srgbClr val="045C75"/>
                </a:solidFill>
                <a:cs typeface="Tahoma" panose="020B0604030504040204" pitchFamily="34" charset="0"/>
              </a:rPr>
              <a:pPr defTabSz="914459" fontAlgn="base">
                <a:spcBef>
                  <a:spcPct val="0"/>
                </a:spcBef>
                <a:spcAft>
                  <a:spcPct val="0"/>
                </a:spcAft>
                <a:defRPr/>
              </a:pPr>
              <a:t>14</a:t>
            </a:fld>
            <a:endParaRPr lang="en-US" altLang="en-US" sz="900">
              <a:solidFill>
                <a:srgbClr val="045C75"/>
              </a:solidFill>
              <a:cs typeface="Tahoma" panose="020B0604030504040204" pitchFamily="34" charset="0"/>
            </a:endParaRPr>
          </a:p>
        </p:txBody>
      </p:sp>
      <p:pic>
        <p:nvPicPr>
          <p:cNvPr id="27656" name="Picture 6">
            <a:extLst>
              <a:ext uri="{FF2B5EF4-FFF2-40B4-BE49-F238E27FC236}">
                <a16:creationId xmlns:a16="http://schemas.microsoft.com/office/drawing/2014/main" id="{F3D36D26-0542-E148-90D9-4B132FA94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19" y="416719"/>
            <a:ext cx="7807325" cy="6194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a:extLst>
              <a:ext uri="{FF2B5EF4-FFF2-40B4-BE49-F238E27FC236}">
                <a16:creationId xmlns:a16="http://schemas.microsoft.com/office/drawing/2014/main" id="{0A893A09-1952-A84E-B6C4-4DF0FADBB64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93387F44-EC62-461B-AA29-C29FB56132D5}" type="slidenum">
              <a:rPr lang="en-US" altLang="en-US" sz="900">
                <a:solidFill>
                  <a:srgbClr val="045C75"/>
                </a:solidFill>
                <a:cs typeface="Tahoma" panose="020B0604030504040204" pitchFamily="34" charset="0"/>
              </a:rPr>
              <a:pPr defTabSz="914459" fontAlgn="base">
                <a:spcBef>
                  <a:spcPct val="0"/>
                </a:spcBef>
                <a:spcAft>
                  <a:spcPct val="0"/>
                </a:spcAft>
                <a:defRPr/>
              </a:pPr>
              <a:t>15</a:t>
            </a:fld>
            <a:endParaRPr lang="en-US" altLang="en-US" sz="900">
              <a:solidFill>
                <a:srgbClr val="045C75"/>
              </a:solidFill>
              <a:cs typeface="Tahoma" panose="020B0604030504040204" pitchFamily="34" charset="0"/>
            </a:endParaRPr>
          </a:p>
        </p:txBody>
      </p:sp>
      <p:pic>
        <p:nvPicPr>
          <p:cNvPr id="28680" name="Picture 6">
            <a:extLst>
              <a:ext uri="{FF2B5EF4-FFF2-40B4-BE49-F238E27FC236}">
                <a16:creationId xmlns:a16="http://schemas.microsoft.com/office/drawing/2014/main" id="{C27A25F6-E38A-8920-E344-6269415619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9" y="342900"/>
            <a:ext cx="8669337" cy="694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a:extLst>
              <a:ext uri="{FF2B5EF4-FFF2-40B4-BE49-F238E27FC236}">
                <a16:creationId xmlns:a16="http://schemas.microsoft.com/office/drawing/2014/main" id="{B1343E2D-B863-0ACD-1AF3-041430B81BFD}"/>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252066D9-5106-477F-BDB6-22A12C7A584A}" type="slidenum">
              <a:rPr lang="en-US" altLang="en-US" sz="900">
                <a:solidFill>
                  <a:srgbClr val="045C75"/>
                </a:solidFill>
                <a:cs typeface="Tahoma" panose="020B0604030504040204" pitchFamily="34" charset="0"/>
              </a:rPr>
              <a:pPr defTabSz="914459" fontAlgn="base">
                <a:spcBef>
                  <a:spcPct val="0"/>
                </a:spcBef>
                <a:spcAft>
                  <a:spcPct val="0"/>
                </a:spcAft>
                <a:defRPr/>
              </a:pPr>
              <a:t>16</a:t>
            </a:fld>
            <a:endParaRPr lang="en-US" altLang="en-US" sz="900">
              <a:solidFill>
                <a:srgbClr val="045C75"/>
              </a:solidFill>
              <a:cs typeface="Tahoma" panose="020B0604030504040204" pitchFamily="34" charset="0"/>
            </a:endParaRPr>
          </a:p>
        </p:txBody>
      </p:sp>
      <p:pic>
        <p:nvPicPr>
          <p:cNvPr id="29704" name="Picture 6">
            <a:extLst>
              <a:ext uri="{FF2B5EF4-FFF2-40B4-BE49-F238E27FC236}">
                <a16:creationId xmlns:a16="http://schemas.microsoft.com/office/drawing/2014/main" id="{CA19D74A-B544-4395-AA7E-917D09A98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339" y="330200"/>
            <a:ext cx="9196387" cy="715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id="{A246EEEE-7D78-E2AF-22C4-FA66B0E4C336}"/>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1FE2E111-F7A2-442A-864A-E57D2D7C140C}" type="slidenum">
              <a:rPr lang="en-US" altLang="en-US" sz="900">
                <a:solidFill>
                  <a:srgbClr val="045C75"/>
                </a:solidFill>
                <a:cs typeface="Tahoma" panose="020B0604030504040204" pitchFamily="34" charset="0"/>
              </a:rPr>
              <a:pPr defTabSz="914459" fontAlgn="base">
                <a:spcBef>
                  <a:spcPct val="0"/>
                </a:spcBef>
                <a:spcAft>
                  <a:spcPct val="0"/>
                </a:spcAft>
                <a:defRPr/>
              </a:pPr>
              <a:t>17</a:t>
            </a:fld>
            <a:endParaRPr lang="en-US" altLang="en-US" sz="900">
              <a:solidFill>
                <a:srgbClr val="045C75"/>
              </a:solidFill>
              <a:cs typeface="Tahoma" panose="020B0604030504040204" pitchFamily="34" charset="0"/>
            </a:endParaRPr>
          </a:p>
        </p:txBody>
      </p:sp>
      <p:pic>
        <p:nvPicPr>
          <p:cNvPr id="30728" name="Picture 6">
            <a:extLst>
              <a:ext uri="{FF2B5EF4-FFF2-40B4-BE49-F238E27FC236}">
                <a16:creationId xmlns:a16="http://schemas.microsoft.com/office/drawing/2014/main" id="{1DA994C8-D339-27E2-591B-0C05985ED1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404814"/>
            <a:ext cx="8890000" cy="706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id="{60EB84BC-16CD-0662-C602-52AB9275D0C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31E6E7E1-576D-4872-9E01-8A97D9D0514D}" type="slidenum">
              <a:rPr lang="en-US" altLang="en-US" sz="900">
                <a:solidFill>
                  <a:srgbClr val="045C75"/>
                </a:solidFill>
                <a:cs typeface="Tahoma" panose="020B0604030504040204" pitchFamily="34" charset="0"/>
              </a:rPr>
              <a:pPr defTabSz="914459" fontAlgn="base">
                <a:spcBef>
                  <a:spcPct val="0"/>
                </a:spcBef>
                <a:spcAft>
                  <a:spcPct val="0"/>
                </a:spcAft>
                <a:defRPr/>
              </a:pPr>
              <a:t>18</a:t>
            </a:fld>
            <a:endParaRPr lang="en-US" altLang="en-US" sz="900">
              <a:solidFill>
                <a:srgbClr val="045C75"/>
              </a:solidFill>
              <a:cs typeface="Tahoma" panose="020B0604030504040204" pitchFamily="34" charset="0"/>
            </a:endParaRPr>
          </a:p>
        </p:txBody>
      </p:sp>
      <p:pic>
        <p:nvPicPr>
          <p:cNvPr id="31752" name="Picture 6">
            <a:extLst>
              <a:ext uri="{FF2B5EF4-FFF2-40B4-BE49-F238E27FC236}">
                <a16:creationId xmlns:a16="http://schemas.microsoft.com/office/drawing/2014/main" id="{DAAC465C-DCF4-0FB9-86B7-549F6AB30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8" y="381000"/>
            <a:ext cx="9004300"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a:extLst>
              <a:ext uri="{FF2B5EF4-FFF2-40B4-BE49-F238E27FC236}">
                <a16:creationId xmlns:a16="http://schemas.microsoft.com/office/drawing/2014/main" id="{5D2BD995-81B0-7ED9-2280-D222AF0A556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647DEB1A-99C1-4242-80A8-DA749C92AF9A}" type="slidenum">
              <a:rPr lang="en-US" altLang="en-US" sz="900">
                <a:solidFill>
                  <a:srgbClr val="045C75"/>
                </a:solidFill>
                <a:cs typeface="Tahoma" panose="020B0604030504040204" pitchFamily="34" charset="0"/>
              </a:rPr>
              <a:pPr defTabSz="914459" fontAlgn="base">
                <a:spcBef>
                  <a:spcPct val="0"/>
                </a:spcBef>
                <a:spcAft>
                  <a:spcPct val="0"/>
                </a:spcAft>
                <a:defRPr/>
              </a:pPr>
              <a:t>19</a:t>
            </a:fld>
            <a:endParaRPr lang="en-US" altLang="en-US" sz="900">
              <a:solidFill>
                <a:srgbClr val="045C75"/>
              </a:solidFill>
              <a:cs typeface="Tahoma" panose="020B0604030504040204" pitchFamily="34" charset="0"/>
            </a:endParaRPr>
          </a:p>
        </p:txBody>
      </p:sp>
      <p:pic>
        <p:nvPicPr>
          <p:cNvPr id="32776" name="Picture 6">
            <a:extLst>
              <a:ext uri="{FF2B5EF4-FFF2-40B4-BE49-F238E27FC236}">
                <a16:creationId xmlns:a16="http://schemas.microsoft.com/office/drawing/2014/main" id="{697ACBD4-1BE6-6BC7-496B-04324FDF0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63" y="196850"/>
            <a:ext cx="9080500" cy="692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88B794F-545C-DD78-D081-963183E42E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59" rtl="0" eaLnBrk="1" fontAlgn="base" latinLnBrk="0" hangingPunct="1">
              <a:lnSpc>
                <a:spcPct val="100000"/>
              </a:lnSpc>
              <a:spcBef>
                <a:spcPct val="0"/>
              </a:spcBef>
              <a:spcAft>
                <a:spcPct val="0"/>
              </a:spcAft>
              <a:buClrTx/>
              <a:buSzTx/>
              <a:buFontTx/>
              <a:buNone/>
              <a:tabLst/>
              <a:defRPr/>
            </a:pPr>
            <a:fld id="{72CA51DE-C54D-4A26-AA43-2BA12F2215F1}" type="slidenum">
              <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59" rtl="0" eaLnBrk="1" fontAlgn="base" latinLnBrk="0" hangingPunct="1">
                <a:lnSpc>
                  <a:spcPct val="100000"/>
                </a:lnSpc>
                <a:spcBef>
                  <a:spcPct val="0"/>
                </a:spcBef>
                <a:spcAft>
                  <a:spcPct val="0"/>
                </a:spcAft>
                <a:buClrTx/>
                <a:buSzTx/>
                <a:buFontTx/>
                <a:buNone/>
                <a:tabLst/>
                <a:defRPr/>
              </a:pPr>
              <a:t>2</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1271" name="Rectangle 7">
            <a:extLst>
              <a:ext uri="{FF2B5EF4-FFF2-40B4-BE49-F238E27FC236}">
                <a16:creationId xmlns:a16="http://schemas.microsoft.com/office/drawing/2014/main" id="{0D2C17E2-D3E0-3E83-C3CE-EEB0DDE65827}"/>
              </a:ext>
            </a:extLst>
          </p:cNvPr>
          <p:cNvSpPr>
            <a:spLocks/>
          </p:cNvSpPr>
          <p:nvPr/>
        </p:nvSpPr>
        <p:spPr bwMode="auto">
          <a:xfrm>
            <a:off x="431800" y="142585"/>
            <a:ext cx="9283700" cy="577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just" defTabSz="914459" rtl="0" eaLnBrk="1" fontAlgn="base" latinLnBrk="0" hangingPunct="1">
              <a:lnSpc>
                <a:spcPct val="15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Molecular typing</a:t>
            </a:r>
          </a:p>
          <a:p>
            <a:pPr marL="0" marR="0" lvl="0" indent="0" algn="just" defTabSz="914459" rtl="0" eaLnBrk="1" fontAlgn="base" latinLnBrk="0" hangingPunct="1">
              <a:lnSpc>
                <a:spcPct val="15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Molecular typing, can be defined as strain-specific identification. The objective of typing studies is to ascertain if two or more strains are derived from a single parent organism. Such investigations are usually performed to clarify whether two isolates from different sources represent the same strain or distinct ones. </a:t>
            </a:r>
          </a:p>
        </p:txBody>
      </p:sp>
    </p:spTree>
    <p:extLst>
      <p:ext uri="{BB962C8B-B14F-4D97-AF65-F5344CB8AC3E}">
        <p14:creationId xmlns:p14="http://schemas.microsoft.com/office/powerpoint/2010/main" val="156492738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ABE2CE51-1BDB-7230-EF99-4998807A87F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2C224D88-4C33-4107-95A1-D75B84CA7385}" type="slidenum">
              <a:rPr kumimoji="0" lang="en-US" altLang="en-US" sz="7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20</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33800" name="Rectangle 6">
            <a:extLst>
              <a:ext uri="{FF2B5EF4-FFF2-40B4-BE49-F238E27FC236}">
                <a16:creationId xmlns:a16="http://schemas.microsoft.com/office/drawing/2014/main" id="{576BC4D1-9028-D33C-EEA0-2B73182F3C6C}"/>
              </a:ext>
            </a:extLst>
          </p:cNvPr>
          <p:cNvSpPr>
            <a:spLocks/>
          </p:cNvSpPr>
          <p:nvPr/>
        </p:nvSpPr>
        <p:spPr bwMode="auto">
          <a:xfrm>
            <a:off x="259775" y="587670"/>
            <a:ext cx="9518073"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tabLst>
                <a:tab pos="1397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just" defTabSz="914400" rtl="0" eaLnBrk="1" fontAlgn="base" latinLnBrk="0" hangingPunct="1">
              <a:lnSpc>
                <a:spcPct val="150000"/>
              </a:lnSpc>
              <a:spcBef>
                <a:spcPct val="0"/>
              </a:spcBef>
              <a:spcAft>
                <a:spcPct val="0"/>
              </a:spcAft>
              <a:buClr>
                <a:srgbClr val="008080"/>
              </a:buClr>
              <a:buSzPct val="125000"/>
              <a:tabLst>
                <a:tab pos="139700" algn="l"/>
                <a:tab pos="457200" algn="l"/>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Advantages and applications of MLST</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The technique suitable for global and local epidemiology of many bacterial pathogens.</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The ability to compare sequence data between laboratories via the MLST website.</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MLST has already been used to characterize a number of pathogenic bacteria such as </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Italic" panose="020B0604020202090204" pitchFamily="34" charset="0"/>
              </a:rPr>
              <a:t>S. aureus</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a:t>
            </a:r>
          </a:p>
          <a:p>
            <a:pPr marL="0" marR="0" lvl="0" indent="0" algn="just" defTabSz="914400" rtl="0" eaLnBrk="1" fontAlgn="base" latinLnBrk="0" hangingPunct="1">
              <a:lnSpc>
                <a:spcPct val="150000"/>
              </a:lnSpc>
              <a:spcBef>
                <a:spcPct val="0"/>
              </a:spcBef>
              <a:spcAft>
                <a:spcPct val="0"/>
              </a:spcAft>
              <a:buClr>
                <a:srgbClr val="008080"/>
              </a:buClr>
              <a:buSzPct val="125000"/>
              <a:buFont typeface="Arial" panose="020B0604020202020204" pitchFamily="34" charset="0"/>
              <a:buChar char="•"/>
              <a:tabLst>
                <a:tab pos="1397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The data obtained by MLST permits investigation of the population structure and evolutionary hypotheses.</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52500"/>
            <a:ext cx="10160001" cy="5715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6200" tIns="38100" rIns="76200" bIns="3810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useBgFill="1">
        <p:nvSpPr>
          <p:cNvPr id="11" name="Rectangle 10">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5260" y="1141388"/>
            <a:ext cx="9768840" cy="5318760"/>
          </a:xfrm>
          <a:prstGeom prst="rect">
            <a:avLst/>
          </a:prstGeom>
          <a:ln w="6350" cap="flat" cmpd="sng" algn="ctr">
            <a:noFill/>
            <a:prstDash val="solid"/>
          </a:ln>
          <a:effectLst>
            <a:softEdge rad="0"/>
          </a:effectLst>
        </p:spPr>
        <p:txBody>
          <a:bodyPr/>
          <a:lstStyle/>
          <a:p>
            <a:pPr marL="0" marR="0" lvl="0" indent="0" algn="l" defTabSz="762072"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pic>
        <p:nvPicPr>
          <p:cNvPr id="5" name="Picture 4" descr="A logo of a university&#10;&#10;Description automatically generated">
            <a:extLst>
              <a:ext uri="{FF2B5EF4-FFF2-40B4-BE49-F238E27FC236}">
                <a16:creationId xmlns:a16="http://schemas.microsoft.com/office/drawing/2014/main" id="{D60FA9A1-ECA4-1F34-858C-D658D749BB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6579" y="1141388"/>
            <a:ext cx="873125" cy="857250"/>
          </a:xfrm>
          <a:prstGeom prst="rect">
            <a:avLst/>
          </a:prstGeom>
        </p:spPr>
      </p:pic>
      <p:sp>
        <p:nvSpPr>
          <p:cNvPr id="7" name="Shape 65">
            <a:extLst>
              <a:ext uri="{FF2B5EF4-FFF2-40B4-BE49-F238E27FC236}">
                <a16:creationId xmlns:a16="http://schemas.microsoft.com/office/drawing/2014/main" id="{1D47DB92-A098-306E-2044-2E6AC6490070}"/>
              </a:ext>
            </a:extLst>
          </p:cNvPr>
          <p:cNvSpPr/>
          <p:nvPr/>
        </p:nvSpPr>
        <p:spPr>
          <a:xfrm>
            <a:off x="474390" y="2112406"/>
            <a:ext cx="9236645" cy="2725917"/>
          </a:xfrm>
          <a:prstGeom prst="rect">
            <a:avLst/>
          </a:prstGeom>
          <a:noFill/>
          <a:ln>
            <a:noFill/>
          </a:ln>
        </p:spPr>
        <p:txBody>
          <a:bodyPr spcFirstLastPara="1" wrap="square" lIns="33073" tIns="33073" rIns="33073" bIns="33073" anchor="ctr" anchorCtr="0">
            <a:noAutofit/>
          </a:bodyPr>
          <a:lstStyle/>
          <a:p>
            <a:pPr marL="0" marR="0" lvl="0" indent="0" algn="ctr" defTabSz="762072" rtl="0" eaLnBrk="1" fontAlgn="auto" latinLnBrk="0" hangingPunct="1">
              <a:lnSpc>
                <a:spcPct val="150000"/>
              </a:lnSpc>
              <a:spcBef>
                <a:spcPts val="195"/>
              </a:spcBef>
              <a:spcAft>
                <a:spcPts val="195"/>
              </a:spcAft>
              <a:buClrTx/>
              <a:buSzTx/>
              <a:buFontTx/>
              <a:buNone/>
              <a:tabLst/>
              <a:defRPr/>
            </a:pPr>
            <a:r>
              <a:rPr kumimoji="0" lang="en-US" sz="2344" b="1" i="0" u="none" strike="noStrike" kern="1200" cap="none" spc="0" normalizeH="0" baseline="0" noProof="0" dirty="0">
                <a:ln>
                  <a:noFill/>
                </a:ln>
                <a:solidFill>
                  <a:prstClr val="black"/>
                </a:solidFill>
                <a:effectLst/>
                <a:uLnTx/>
                <a:uFillTx/>
                <a:latin typeface="Arial" panose="020B0604020202020204" pitchFamily="34" charset="0"/>
                <a:ea typeface="Arial"/>
                <a:cs typeface="Arial" panose="020B0604020202020204" pitchFamily="34" charset="0"/>
                <a:sym typeface="Arial"/>
              </a:rPr>
              <a:t>Questions and comments?</a:t>
            </a:r>
          </a:p>
        </p:txBody>
      </p:sp>
    </p:spTree>
    <p:extLst>
      <p:ext uri="{BB962C8B-B14F-4D97-AF65-F5344CB8AC3E}">
        <p14:creationId xmlns:p14="http://schemas.microsoft.com/office/powerpoint/2010/main" val="3944697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a:extLst>
              <a:ext uri="{FF2B5EF4-FFF2-40B4-BE49-F238E27FC236}">
                <a16:creationId xmlns:a16="http://schemas.microsoft.com/office/drawing/2014/main" id="{62DDE404-B902-0A4F-C65D-AB4A634467F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A05C35C9-E2D7-4FEF-AD3E-67E1472DA401}" type="slidenum">
              <a:rPr kumimoji="0" lang="en-US" altLang="en-US" sz="7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3</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12295" name="Rectangle 7">
            <a:extLst>
              <a:ext uri="{FF2B5EF4-FFF2-40B4-BE49-F238E27FC236}">
                <a16:creationId xmlns:a16="http://schemas.microsoft.com/office/drawing/2014/main" id="{907F57D4-0389-177F-4111-717ADBFCDD6B}"/>
              </a:ext>
            </a:extLst>
          </p:cNvPr>
          <p:cNvSpPr>
            <a:spLocks/>
          </p:cNvSpPr>
          <p:nvPr/>
        </p:nvSpPr>
        <p:spPr bwMode="auto">
          <a:xfrm>
            <a:off x="206667" y="108390"/>
            <a:ext cx="97028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marL="457200" indent="-3175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tabLst>
                <a:tab pos="114300" algn="l"/>
                <a:tab pos="139700" algn="l"/>
                <a:tab pos="355600" algn="l"/>
                <a:tab pos="457200" algn="l"/>
              </a:tabLst>
              <a:defRPr sz="600">
                <a:solidFill>
                  <a:srgbClr val="000000"/>
                </a:solidFill>
                <a:latin typeface="Tahoma" panose="020B0604030504040204" pitchFamily="34" charset="0"/>
                <a:cs typeface="Heiti SC Light" charset="0"/>
                <a:sym typeface="Tahoma" panose="020B0604030504040204" pitchFamily="34" charset="0"/>
              </a:defRPr>
            </a:lvl9pPr>
          </a:lstStyle>
          <a:p>
            <a:pPr marL="139700" marR="0" lvl="0" indent="0" algn="just" defTabSz="914400" rtl="0" eaLnBrk="1" fontAlgn="base" latinLnBrk="0" hangingPunct="1">
              <a:lnSpc>
                <a:spcPct val="150000"/>
              </a:lnSpc>
              <a:spcBef>
                <a:spcPct val="0"/>
              </a:spcBef>
              <a:spcAft>
                <a:spcPct val="0"/>
              </a:spcAft>
              <a:buClr>
                <a:srgbClr val="008080"/>
              </a:buClr>
              <a:buSzPct val="129000"/>
              <a:tabLst>
                <a:tab pos="114300" algn="l"/>
                <a:tab pos="139700" algn="l"/>
                <a:tab pos="355600" algn="l"/>
                <a:tab pos="457200" algn="l"/>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Applications of molecular typing</a:t>
            </a:r>
          </a:p>
          <a:p>
            <a:pPr marL="457200" marR="0" lvl="0" indent="-317500" algn="just" defTabSz="914400" rtl="0" eaLnBrk="1" fontAlgn="base" latinLnBrk="0" hangingPunct="1">
              <a:lnSpc>
                <a:spcPct val="150000"/>
              </a:lnSpc>
              <a:spcBef>
                <a:spcPct val="0"/>
              </a:spcBef>
              <a:spcAft>
                <a:spcPct val="0"/>
              </a:spcAft>
              <a:buClr>
                <a:srgbClr val="008080"/>
              </a:buClr>
              <a:buSzPct val="129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Microbial identification beyond species level.</a:t>
            </a:r>
          </a:p>
          <a:p>
            <a:pPr marL="457200" marR="0" lvl="0" indent="-317500" algn="just" defTabSz="914400" rtl="0" eaLnBrk="1" fontAlgn="base" latinLnBrk="0" hangingPunct="1">
              <a:lnSpc>
                <a:spcPct val="150000"/>
              </a:lnSpc>
              <a:spcBef>
                <a:spcPct val="0"/>
              </a:spcBef>
              <a:spcAft>
                <a:spcPct val="0"/>
              </a:spcAft>
              <a:buClr>
                <a:srgbClr val="008080"/>
              </a:buClr>
              <a:buSzPct val="133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To relate individual cases to an outbreak of infectious disease in both global or local epidemiology</a:t>
            </a:r>
          </a:p>
          <a:p>
            <a:pPr marL="457200" marR="0" lvl="0" indent="-317500" algn="just" defTabSz="914400" rtl="0" eaLnBrk="1" fontAlgn="base" latinLnBrk="0" hangingPunct="1">
              <a:lnSpc>
                <a:spcPct val="150000"/>
              </a:lnSpc>
              <a:spcBef>
                <a:spcPct val="0"/>
              </a:spcBef>
              <a:spcAft>
                <a:spcPct val="0"/>
              </a:spcAft>
              <a:buClr>
                <a:srgbClr val="008080"/>
              </a:buClr>
              <a:buSzPct val="133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To study variations in the pathogenicity, virulence and antibiotic resistance of individual strains.</a:t>
            </a:r>
          </a:p>
          <a:p>
            <a:pPr marL="457200" marR="0" lvl="0" indent="-317500" algn="just" defTabSz="914400" rtl="0" eaLnBrk="1" fontAlgn="base" latinLnBrk="0" hangingPunct="1">
              <a:lnSpc>
                <a:spcPct val="150000"/>
              </a:lnSpc>
              <a:spcBef>
                <a:spcPct val="0"/>
              </a:spcBef>
              <a:spcAft>
                <a:spcPct val="0"/>
              </a:spcAft>
              <a:buClr>
                <a:srgbClr val="008080"/>
              </a:buClr>
              <a:buSzPct val="133000"/>
              <a:buFont typeface="Arial" panose="020B0604020202020204" pitchFamily="34" charset="0"/>
              <a:buChar char="•"/>
              <a:tabLst>
                <a:tab pos="114300" algn="l"/>
                <a:tab pos="139700" algn="l"/>
                <a:tab pos="355600" algn="l"/>
                <a:tab pos="457200" algn="l"/>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Microorganisms with important industrial applications in </a:t>
            </a:r>
            <a:r>
              <a:rPr lang="en-US" altLang="en-US" sz="2800" dirty="0">
                <a:latin typeface="Arial" panose="020B0604020202020204" pitchFamily="34" charset="0"/>
                <a:cs typeface="Arial" panose="020B0604020202020204" pitchFamily="34" charset="0"/>
                <a:sym typeface="Arial" panose="020B0604020202020204" pitchFamily="34" charset="0"/>
              </a:rPr>
              <a:t>M</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olecular</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Biotechnology</a:t>
            </a:r>
          </a:p>
        </p:txBody>
      </p:sp>
    </p:spTree>
    <p:extLst>
      <p:ext uri="{BB962C8B-B14F-4D97-AF65-F5344CB8AC3E}">
        <p14:creationId xmlns:p14="http://schemas.microsoft.com/office/powerpoint/2010/main" val="77258393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a:extLst>
              <a:ext uri="{FF2B5EF4-FFF2-40B4-BE49-F238E27FC236}">
                <a16:creationId xmlns:a16="http://schemas.microsoft.com/office/drawing/2014/main" id="{E88B794F-545C-DD78-D081-963183E42EBF}"/>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72CA51DE-C54D-4A26-AA43-2BA12F2215F1}" type="slidenum">
              <a:rPr lang="en-US" altLang="en-US" sz="700">
                <a:solidFill>
                  <a:srgbClr val="045C75"/>
                </a:solidFill>
                <a:cs typeface="Tahoma" panose="020B0604030504040204" pitchFamily="34" charset="0"/>
              </a:rPr>
              <a:pPr defTabSz="914459" fontAlgn="base">
                <a:spcBef>
                  <a:spcPct val="0"/>
                </a:spcBef>
                <a:spcAft>
                  <a:spcPct val="0"/>
                </a:spcAft>
                <a:defRPr/>
              </a:pPr>
              <a:t>4</a:t>
            </a:fld>
            <a:endParaRPr lang="en-US" altLang="en-US" sz="700">
              <a:solidFill>
                <a:srgbClr val="045C75"/>
              </a:solidFill>
              <a:cs typeface="Tahoma" panose="020B0604030504040204" pitchFamily="34" charset="0"/>
            </a:endParaRPr>
          </a:p>
        </p:txBody>
      </p:sp>
      <p:sp>
        <p:nvSpPr>
          <p:cNvPr id="11271" name="Rectangle 7">
            <a:extLst>
              <a:ext uri="{FF2B5EF4-FFF2-40B4-BE49-F238E27FC236}">
                <a16:creationId xmlns:a16="http://schemas.microsoft.com/office/drawing/2014/main" id="{0D2C17E2-D3E0-3E83-C3CE-EEB0DDE65827}"/>
              </a:ext>
            </a:extLst>
          </p:cNvPr>
          <p:cNvSpPr>
            <a:spLocks/>
          </p:cNvSpPr>
          <p:nvPr/>
        </p:nvSpPr>
        <p:spPr bwMode="auto">
          <a:xfrm>
            <a:off x="431800" y="412750"/>
            <a:ext cx="9283700" cy="3113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Molecular typing Main Methods</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1. Band-based typing, such as PFGE</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2. Sequence-based typing, such as MLST</a:t>
            </a:r>
          </a:p>
          <a:p>
            <a:pPr algn="just" defTabSz="914459" fontAlgn="base">
              <a:lnSpc>
                <a:spcPct val="150000"/>
              </a:lnSpc>
              <a:spcBef>
                <a:spcPts val="1200"/>
              </a:spcBef>
              <a:spcAft>
                <a:spcPct val="0"/>
              </a:spcAft>
              <a:defRPr/>
            </a:pPr>
            <a:endParaRPr lang="en-US" altLang="en-US" sz="2500" dirty="0">
              <a:latin typeface="Arial" panose="020B0604020202020204" pitchFamily="34" charset="0"/>
              <a:cs typeface="Arial" panose="020B0604020202020204" pitchFamily="34" charset="0"/>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a:extLst>
              <a:ext uri="{FF2B5EF4-FFF2-40B4-BE49-F238E27FC236}">
                <a16:creationId xmlns:a16="http://schemas.microsoft.com/office/drawing/2014/main" id="{2FD9CBA2-265D-DC5E-8694-677919CC61A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A08F161F-C1FE-4E64-8D83-94088502F103}" type="slidenum">
              <a:rPr lang="en-US" altLang="en-US" sz="700">
                <a:solidFill>
                  <a:srgbClr val="045C75"/>
                </a:solidFill>
                <a:cs typeface="Tahoma" panose="020B0604030504040204" pitchFamily="34" charset="0"/>
              </a:rPr>
              <a:pPr defTabSz="914459" fontAlgn="base">
                <a:spcBef>
                  <a:spcPct val="0"/>
                </a:spcBef>
                <a:spcAft>
                  <a:spcPct val="0"/>
                </a:spcAft>
                <a:defRPr/>
              </a:pPr>
              <a:t>5</a:t>
            </a:fld>
            <a:endParaRPr lang="en-US" altLang="en-US" sz="700">
              <a:solidFill>
                <a:srgbClr val="045C75"/>
              </a:solidFill>
              <a:cs typeface="Tahoma" panose="020B0604030504040204" pitchFamily="34" charset="0"/>
            </a:endParaRPr>
          </a:p>
        </p:txBody>
      </p:sp>
      <p:sp>
        <p:nvSpPr>
          <p:cNvPr id="14342" name="Rectangle 6">
            <a:extLst>
              <a:ext uri="{FF2B5EF4-FFF2-40B4-BE49-F238E27FC236}">
                <a16:creationId xmlns:a16="http://schemas.microsoft.com/office/drawing/2014/main" id="{560BF9FC-1918-BAD8-7251-E4D8DF21A61F}"/>
              </a:ext>
            </a:extLst>
          </p:cNvPr>
          <p:cNvSpPr>
            <a:spLocks/>
          </p:cNvSpPr>
          <p:nvPr/>
        </p:nvSpPr>
        <p:spPr bwMode="auto">
          <a:xfrm>
            <a:off x="279400" y="892969"/>
            <a:ext cx="9448800" cy="547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Pulsed-field gel electrophoresis (PFGE)</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PFGE is a technique that allows the electrophoretic separation of low numbers of large DNA restriction fragments produced using restriction enzymes called molecular scissors to cut bacterial DNA and generate a highly discriminatory genetic fingerprint.</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By comparing the fingerprints of any two isolates, one can investigate if they belong to the same strain (i.e. the two isolates are clonal) or if they are genetically unrelated. PFGE is relatively costly and requires at least three days to obtain a result. The degree of discrimination also depends on the choice of restriction enzymes. </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a:extLst>
              <a:ext uri="{FF2B5EF4-FFF2-40B4-BE49-F238E27FC236}">
                <a16:creationId xmlns:a16="http://schemas.microsoft.com/office/drawing/2014/main" id="{A78CE362-3AD9-81B4-4DEF-4790C215DA63}"/>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A952A445-F1DF-4678-B27C-C129C3656E92}" type="slidenum">
              <a:rPr lang="en-US" altLang="en-US" sz="700">
                <a:solidFill>
                  <a:srgbClr val="045C75"/>
                </a:solidFill>
                <a:cs typeface="Tahoma" panose="020B0604030504040204" pitchFamily="34" charset="0"/>
              </a:rPr>
              <a:pPr defTabSz="914459" fontAlgn="base">
                <a:spcBef>
                  <a:spcPct val="0"/>
                </a:spcBef>
                <a:spcAft>
                  <a:spcPct val="0"/>
                </a:spcAft>
                <a:defRPr/>
              </a:pPr>
              <a:t>6</a:t>
            </a:fld>
            <a:endParaRPr lang="en-US" altLang="en-US" sz="700">
              <a:solidFill>
                <a:srgbClr val="045C75"/>
              </a:solidFill>
              <a:cs typeface="Tahoma" panose="020B0604030504040204" pitchFamily="34" charset="0"/>
            </a:endParaRPr>
          </a:p>
        </p:txBody>
      </p:sp>
      <p:sp>
        <p:nvSpPr>
          <p:cNvPr id="16390" name="Rectangle 6">
            <a:extLst>
              <a:ext uri="{FF2B5EF4-FFF2-40B4-BE49-F238E27FC236}">
                <a16:creationId xmlns:a16="http://schemas.microsoft.com/office/drawing/2014/main" id="{F105F183-86C5-DB61-D8C5-AEEFED2EC60F}"/>
              </a:ext>
            </a:extLst>
          </p:cNvPr>
          <p:cNvSpPr>
            <a:spLocks/>
          </p:cNvSpPr>
          <p:nvPr/>
        </p:nvSpPr>
        <p:spPr bwMode="auto">
          <a:xfrm>
            <a:off x="370682" y="238125"/>
            <a:ext cx="9412287"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algn="just" defTabSz="914459" fontAlgn="base">
              <a:lnSpc>
                <a:spcPct val="150000"/>
              </a:lnSpc>
              <a:spcBef>
                <a:spcPts val="120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PFGE methodology steps</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1. Bacterial samples are loaded into an agarose suspension to release the DNA.</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2. The agarose and DNA suspension, also known as a plug, is treated with restriction enzymes. </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3. The treated plugs are then loaded onto an agarose gel and fragments are separated based on size using an electric field. </a:t>
            </a:r>
          </a:p>
          <a:p>
            <a:pPr algn="just" defTabSz="914459" fontAlgn="base">
              <a:lnSpc>
                <a:spcPct val="150000"/>
              </a:lnSpc>
              <a:spcBef>
                <a:spcPts val="1200"/>
              </a:spcBef>
              <a:spcAft>
                <a:spcPct val="0"/>
              </a:spcAft>
              <a:defRPr/>
            </a:pPr>
            <a:r>
              <a:rPr lang="en-US" altLang="en-US" sz="2500" dirty="0">
                <a:latin typeface="Arial" panose="020B0604020202020204" pitchFamily="34" charset="0"/>
                <a:cs typeface="Arial" panose="020B0604020202020204" pitchFamily="34" charset="0"/>
                <a:sym typeface="Arial" panose="020B0604020202020204" pitchFamily="34" charset="0"/>
              </a:rPr>
              <a:t>4. Result patterns will be analyses.</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8EF055DC-C78D-E6C5-29AD-D9DDF57B9B0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4B1E7782-39CE-42EA-A989-36B550EAC222}" type="slidenum">
              <a:rPr lang="en-US" altLang="en-US">
                <a:solidFill>
                  <a:srgbClr val="045C75"/>
                </a:solidFill>
                <a:cs typeface="Tahoma" panose="020B0604030504040204" pitchFamily="34" charset="0"/>
              </a:rPr>
              <a:pPr defTabSz="914459" fontAlgn="base">
                <a:spcBef>
                  <a:spcPct val="0"/>
                </a:spcBef>
                <a:spcAft>
                  <a:spcPct val="0"/>
                </a:spcAft>
                <a:defRPr/>
              </a:pPr>
              <a:t>7</a:t>
            </a:fld>
            <a:endParaRPr lang="en-US" altLang="en-US">
              <a:solidFill>
                <a:srgbClr val="045C75"/>
              </a:solidFill>
              <a:cs typeface="Tahoma" panose="020B0604030504040204" pitchFamily="34" charset="0"/>
            </a:endParaRPr>
          </a:p>
        </p:txBody>
      </p:sp>
      <p:sp>
        <p:nvSpPr>
          <p:cNvPr id="17414" name="Rectangle 6">
            <a:extLst>
              <a:ext uri="{FF2B5EF4-FFF2-40B4-BE49-F238E27FC236}">
                <a16:creationId xmlns:a16="http://schemas.microsoft.com/office/drawing/2014/main" id="{DC325A77-E2A0-56C9-7A8B-15A12C27E61F}"/>
              </a:ext>
            </a:extLst>
          </p:cNvPr>
          <p:cNvSpPr>
            <a:spLocks/>
          </p:cNvSpPr>
          <p:nvPr/>
        </p:nvSpPr>
        <p:spPr bwMode="auto">
          <a:xfrm>
            <a:off x="317500" y="535781"/>
            <a:ext cx="3834606" cy="65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PFGE Methodology</a:t>
            </a:r>
          </a:p>
        </p:txBody>
      </p:sp>
      <p:pic>
        <p:nvPicPr>
          <p:cNvPr id="17415" name="Picture 7">
            <a:extLst>
              <a:ext uri="{FF2B5EF4-FFF2-40B4-BE49-F238E27FC236}">
                <a16:creationId xmlns:a16="http://schemas.microsoft.com/office/drawing/2014/main" id="{5133E34F-1251-35DC-C5CA-1B3DC4308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782" y="437358"/>
            <a:ext cx="5877421" cy="700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a:extLst>
              <a:ext uri="{FF2B5EF4-FFF2-40B4-BE49-F238E27FC236}">
                <a16:creationId xmlns:a16="http://schemas.microsoft.com/office/drawing/2014/main" id="{FAF2EDD8-A044-3DB1-D7F3-7432E63EFDB5}"/>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98" indent="-285768">
              <a:defRPr sz="600">
                <a:solidFill>
                  <a:srgbClr val="000000"/>
                </a:solidFill>
                <a:latin typeface="Tahoma" panose="020B0604030504040204" pitchFamily="34" charset="0"/>
                <a:cs typeface="Heiti SC Light" charset="0"/>
                <a:sym typeface="Tahoma" panose="020B0604030504040204" pitchFamily="34" charset="0"/>
              </a:defRPr>
            </a:lvl2pPr>
            <a:lvl3pPr marL="1143073" indent="-228615">
              <a:defRPr sz="600">
                <a:solidFill>
                  <a:srgbClr val="000000"/>
                </a:solidFill>
                <a:latin typeface="Tahoma" panose="020B0604030504040204" pitchFamily="34" charset="0"/>
                <a:cs typeface="Heiti SC Light" charset="0"/>
                <a:sym typeface="Tahoma" panose="020B0604030504040204" pitchFamily="34" charset="0"/>
              </a:defRPr>
            </a:lvl3pPr>
            <a:lvl4pPr marL="1600302" indent="-228615">
              <a:defRPr sz="600">
                <a:solidFill>
                  <a:srgbClr val="000000"/>
                </a:solidFill>
                <a:latin typeface="Tahoma" panose="020B0604030504040204" pitchFamily="34" charset="0"/>
                <a:cs typeface="Heiti SC Light" charset="0"/>
                <a:sym typeface="Tahoma" panose="020B0604030504040204" pitchFamily="34" charset="0"/>
              </a:defRPr>
            </a:lvl4pPr>
            <a:lvl5pPr marL="2057532" indent="-228615">
              <a:defRPr sz="600">
                <a:solidFill>
                  <a:srgbClr val="000000"/>
                </a:solidFill>
                <a:latin typeface="Tahoma" panose="020B0604030504040204" pitchFamily="34" charset="0"/>
                <a:cs typeface="Heiti SC Light" charset="0"/>
                <a:sym typeface="Tahoma" panose="020B0604030504040204" pitchFamily="34" charset="0"/>
              </a:defRPr>
            </a:lvl5pPr>
            <a:lvl6pPr marL="2514761"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990"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21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449" indent="-228615"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fld id="{22D10F46-511D-45F1-AD9C-3102AA61305D}" type="slidenum">
              <a:rPr lang="en-US" altLang="en-US">
                <a:solidFill>
                  <a:srgbClr val="045C75"/>
                </a:solidFill>
                <a:cs typeface="Tahoma" panose="020B0604030504040204" pitchFamily="34" charset="0"/>
              </a:rPr>
              <a:pPr defTabSz="914459" fontAlgn="base">
                <a:spcBef>
                  <a:spcPct val="0"/>
                </a:spcBef>
                <a:spcAft>
                  <a:spcPct val="0"/>
                </a:spcAft>
                <a:defRPr/>
              </a:pPr>
              <a:t>8</a:t>
            </a:fld>
            <a:endParaRPr lang="en-US" altLang="en-US">
              <a:solidFill>
                <a:srgbClr val="045C75"/>
              </a:solidFill>
              <a:cs typeface="Tahoma" panose="020B0604030504040204" pitchFamily="34" charset="0"/>
            </a:endParaRPr>
          </a:p>
        </p:txBody>
      </p:sp>
      <p:sp>
        <p:nvSpPr>
          <p:cNvPr id="18440" name="Rectangle 6">
            <a:extLst>
              <a:ext uri="{FF2B5EF4-FFF2-40B4-BE49-F238E27FC236}">
                <a16:creationId xmlns:a16="http://schemas.microsoft.com/office/drawing/2014/main" id="{6E324AA2-51EF-B1BB-158D-6A2C81F03242}"/>
              </a:ext>
            </a:extLst>
          </p:cNvPr>
          <p:cNvSpPr>
            <a:spLocks/>
          </p:cNvSpPr>
          <p:nvPr/>
        </p:nvSpPr>
        <p:spPr bwMode="auto">
          <a:xfrm>
            <a:off x="198438" y="178594"/>
            <a:ext cx="6769100" cy="533400"/>
          </a:xfrm>
          <a:prstGeom prst="rect">
            <a:avLst/>
          </a:prstGeom>
          <a:solidFill>
            <a:srgbClr val="FFFFFF"/>
          </a:solidFill>
          <a:ln>
            <a:noFill/>
          </a:ln>
          <a:extLst>
            <a:ext uri="{91240B29-F687-4F45-9708-019B960494DF}">
              <a14:hiddenLine xmlns:a14="http://schemas.microsoft.com/office/drawing/2010/main" w="12700">
                <a:solidFill>
                  <a:schemeClr val="tx1"/>
                </a:solidFill>
                <a:miter lim="800000"/>
                <a:headEnd/>
                <a:tailEnd/>
              </a14:hiddenLine>
            </a:ext>
          </a:extLst>
        </p:spPr>
        <p:txBody>
          <a:bodyPr lIns="0" tIns="0" rIns="0" bIns="0"/>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defTabSz="914459" fontAlgn="base">
              <a:spcBef>
                <a:spcPct val="0"/>
              </a:spcBef>
              <a:spcAft>
                <a:spcPct val="0"/>
              </a:spcAft>
              <a:defRPr/>
            </a:pPr>
            <a:r>
              <a:rPr lang="en-US" altLang="en-US" sz="2500" b="1" dirty="0">
                <a:latin typeface="Arial" panose="020B0604020202020204" pitchFamily="34" charset="0"/>
                <a:cs typeface="Arial" panose="020B0604020202020204" pitchFamily="34" charset="0"/>
                <a:sym typeface="Arial" panose="020B0604020202020204" pitchFamily="34" charset="0"/>
              </a:rPr>
              <a:t>Example of PFGE data </a:t>
            </a:r>
          </a:p>
        </p:txBody>
      </p:sp>
      <p:pic>
        <p:nvPicPr>
          <p:cNvPr id="18441" name="Picture 7">
            <a:extLst>
              <a:ext uri="{FF2B5EF4-FFF2-40B4-BE49-F238E27FC236}">
                <a16:creationId xmlns:a16="http://schemas.microsoft.com/office/drawing/2014/main" id="{8B849DB0-A42C-1DE1-CA36-81111F07A4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969" y="892969"/>
            <a:ext cx="8721845" cy="55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a:extLst>
              <a:ext uri="{FF2B5EF4-FFF2-40B4-BE49-F238E27FC236}">
                <a16:creationId xmlns:a16="http://schemas.microsoft.com/office/drawing/2014/main" id="{B101C584-763D-F6FC-0AE3-94618354879E}"/>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fld id="{FA5E358F-C4DC-4E32-96F0-A0650AA58C8C}" type="slidenum">
              <a:rPr kumimoji="0" lang="en-US" altLang="en-US" sz="700" b="0" i="0" u="none" strike="noStrike" kern="1200" cap="none" spc="0" normalizeH="0" baseline="0" noProof="0" smtClean="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rPr>
              <a:pPr marL="0" marR="0" lvl="0" indent="0" algn="ctr" defTabSz="914400" rtl="0" eaLnBrk="1" fontAlgn="base" latinLnBrk="0" hangingPunct="1">
                <a:lnSpc>
                  <a:spcPct val="100000"/>
                </a:lnSpc>
                <a:spcBef>
                  <a:spcPct val="0"/>
                </a:spcBef>
                <a:spcAft>
                  <a:spcPct val="0"/>
                </a:spcAft>
                <a:buClrTx/>
                <a:buSzTx/>
                <a:buFontTx/>
                <a:buNone/>
                <a:tabLst/>
                <a:defRPr/>
              </a:pPr>
              <a:t>9</a:t>
            </a:fld>
            <a:endParaRPr kumimoji="0" lang="en-US" altLang="en-US" sz="700" b="0" i="0" u="none" strike="noStrike" kern="1200" cap="none" spc="0" normalizeH="0" baseline="0" noProof="0">
              <a:ln>
                <a:noFill/>
              </a:ln>
              <a:solidFill>
                <a:srgbClr val="045C75"/>
              </a:solidFill>
              <a:effectLst/>
              <a:uLnTx/>
              <a:uFillTx/>
              <a:latin typeface="Tahoma" panose="020B0604030504040204" pitchFamily="34" charset="0"/>
              <a:cs typeface="Tahoma" panose="020B0604030504040204" pitchFamily="34" charset="0"/>
              <a:sym typeface="Tahoma" panose="020B0604030504040204" pitchFamily="34" charset="0"/>
            </a:endParaRPr>
          </a:p>
        </p:txBody>
      </p:sp>
      <p:sp>
        <p:nvSpPr>
          <p:cNvPr id="20486" name="Rectangle 6">
            <a:extLst>
              <a:ext uri="{FF2B5EF4-FFF2-40B4-BE49-F238E27FC236}">
                <a16:creationId xmlns:a16="http://schemas.microsoft.com/office/drawing/2014/main" id="{0DE8FDE8-F2D6-A2C4-8FCB-EFF048B1230C}"/>
              </a:ext>
            </a:extLst>
          </p:cNvPr>
          <p:cNvSpPr>
            <a:spLocks/>
          </p:cNvSpPr>
          <p:nvPr/>
        </p:nvSpPr>
        <p:spPr bwMode="auto">
          <a:xfrm>
            <a:off x="417944" y="348680"/>
            <a:ext cx="926292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600">
                <a:solidFill>
                  <a:srgbClr val="000000"/>
                </a:solidFill>
                <a:latin typeface="Tahoma" panose="020B0604030504040204" pitchFamily="34" charset="0"/>
                <a:cs typeface="Heiti SC Light" charset="0"/>
                <a:sym typeface="Tahoma" panose="020B0604030504040204" pitchFamily="34" charset="0"/>
              </a:defRPr>
            </a:lvl1pPr>
            <a:lvl2pPr marL="742950" indent="-285750">
              <a:defRPr sz="600">
                <a:solidFill>
                  <a:srgbClr val="000000"/>
                </a:solidFill>
                <a:latin typeface="Tahoma" panose="020B0604030504040204" pitchFamily="34" charset="0"/>
                <a:cs typeface="Heiti SC Light" charset="0"/>
                <a:sym typeface="Tahoma" panose="020B0604030504040204" pitchFamily="34" charset="0"/>
              </a:defRPr>
            </a:lvl2pPr>
            <a:lvl3pPr marL="1143000" indent="-228600">
              <a:defRPr sz="600">
                <a:solidFill>
                  <a:srgbClr val="000000"/>
                </a:solidFill>
                <a:latin typeface="Tahoma" panose="020B0604030504040204" pitchFamily="34" charset="0"/>
                <a:cs typeface="Heiti SC Light" charset="0"/>
                <a:sym typeface="Tahoma" panose="020B0604030504040204" pitchFamily="34" charset="0"/>
              </a:defRPr>
            </a:lvl3pPr>
            <a:lvl4pPr marL="1600200" indent="-228600">
              <a:defRPr sz="600">
                <a:solidFill>
                  <a:srgbClr val="000000"/>
                </a:solidFill>
                <a:latin typeface="Tahoma" panose="020B0604030504040204" pitchFamily="34" charset="0"/>
                <a:cs typeface="Heiti SC Light" charset="0"/>
                <a:sym typeface="Tahoma" panose="020B0604030504040204" pitchFamily="34" charset="0"/>
              </a:defRPr>
            </a:lvl4pPr>
            <a:lvl5pPr marL="2057400" indent="-228600">
              <a:defRPr sz="600">
                <a:solidFill>
                  <a:srgbClr val="000000"/>
                </a:solidFill>
                <a:latin typeface="Tahoma" panose="020B0604030504040204" pitchFamily="34" charset="0"/>
                <a:cs typeface="Heiti SC Light" charset="0"/>
                <a:sym typeface="Tahoma" panose="020B0604030504040204" pitchFamily="34" charset="0"/>
              </a:defRPr>
            </a:lvl5pPr>
            <a:lvl6pPr marL="25146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6pPr>
            <a:lvl7pPr marL="29718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7pPr>
            <a:lvl8pPr marL="34290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8pPr>
            <a:lvl9pPr marL="3886200" indent="-228600" eaLnBrk="0" fontAlgn="base" hangingPunct="0">
              <a:spcBef>
                <a:spcPct val="0"/>
              </a:spcBef>
              <a:spcAft>
                <a:spcPct val="0"/>
              </a:spcAft>
              <a:defRPr sz="600">
                <a:solidFill>
                  <a:srgbClr val="000000"/>
                </a:solidFill>
                <a:latin typeface="Tahoma" panose="020B0604030504040204" pitchFamily="34" charset="0"/>
                <a:cs typeface="Heiti SC Light" charset="0"/>
                <a:sym typeface="Tahoma" panose="020B0604030504040204" pitchFamily="34" charset="0"/>
              </a:defRPr>
            </a:lvl9pPr>
          </a:lstStyle>
          <a:p>
            <a:pPr marL="0" marR="0" lvl="0" indent="0" algn="just" defTabSz="914400" rtl="0" eaLnBrk="1" fontAlgn="base" latinLnBrk="0" hangingPunct="1">
              <a:lnSpc>
                <a:spcPct val="150000"/>
              </a:lnSpc>
              <a:spcBef>
                <a:spcPts val="1200"/>
              </a:spcBef>
              <a:spcAft>
                <a:spcPct val="0"/>
              </a:spcAft>
              <a:buClrTx/>
              <a:buSzTx/>
              <a:buFontTx/>
              <a:buNone/>
              <a:tabLst/>
              <a:defRPr/>
            </a:pPr>
            <a:r>
              <a:rPr kumimoji="0" lang="en-US" altLang="en-US" sz="2800" b="1"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Multilocus</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 sequence typing (MLST)</a:t>
            </a:r>
          </a:p>
          <a:p>
            <a:pPr marL="0" marR="0" lvl="0" indent="0" algn="just" defTabSz="914400" rtl="0" eaLnBrk="1" fontAlgn="base" latinLnBrk="0" hangingPunct="1">
              <a:lnSpc>
                <a:spcPct val="150000"/>
              </a:lnSpc>
              <a:spcBef>
                <a:spcPts val="120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panose="020B0604020202020204" pitchFamily="34" charset="0"/>
              </a:rPr>
              <a:t>MLST is a technique in which sequencing of 400-500 base pair fragments of DNA at seven different conserved genes performed. This allow small variations within a species to be detected. Quite time consuming and costly, but can be highly discriminatory if the genes are correctly chosen.</a:t>
            </a:r>
          </a:p>
        </p:txBody>
      </p:sp>
    </p:spTree>
    <p:extLst>
      <p:ext uri="{BB962C8B-B14F-4D97-AF65-F5344CB8AC3E}">
        <p14:creationId xmlns:p14="http://schemas.microsoft.com/office/powerpoint/2010/main" val="3499546261"/>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2.xml><?xml version="1.0" encoding="utf-8"?>
<a:theme xmlns:a="http://schemas.openxmlformats.org/drawingml/2006/main" name="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تدفق copy">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copy">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cop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تدفق copy 1">
  <a:themeElements>
    <a:clrScheme name="">
      <a:dk1>
        <a:srgbClr val="000000"/>
      </a:dk1>
      <a:lt1>
        <a:srgbClr val="FFFFFF"/>
      </a:lt1>
      <a:dk2>
        <a:srgbClr val="000000"/>
      </a:dk2>
      <a:lt2>
        <a:srgbClr val="00000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copy 1">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تدفق">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تدفق copy 1">
  <a:themeElements>
    <a:clrScheme name="">
      <a:dk1>
        <a:srgbClr val="000000"/>
      </a:dk1>
      <a:lt1>
        <a:srgbClr val="FFFFFF"/>
      </a:lt1>
      <a:dk2>
        <a:srgbClr val="000000"/>
      </a:dk2>
      <a:lt2>
        <a:srgbClr val="808080"/>
      </a:lt2>
      <a:accent1>
        <a:srgbClr val="0F6FC6"/>
      </a:accent1>
      <a:accent2>
        <a:srgbClr val="333399"/>
      </a:accent2>
      <a:accent3>
        <a:srgbClr val="FFFFFF"/>
      </a:accent3>
      <a:accent4>
        <a:srgbClr val="000000"/>
      </a:accent4>
      <a:accent5>
        <a:srgbClr val="AABBDF"/>
      </a:accent5>
      <a:accent6>
        <a:srgbClr val="2D2D8A"/>
      </a:accent6>
      <a:hlink>
        <a:srgbClr val="009999"/>
      </a:hlink>
      <a:folHlink>
        <a:srgbClr val="99CC00"/>
      </a:folHlink>
    </a:clrScheme>
    <a:fontScheme name="تدفق copy 1">
      <a:majorFont>
        <a:latin typeface="Lucida Grande"/>
        <a:ea typeface="Heiti SC Light"/>
        <a:cs typeface="Heiti SC Light"/>
      </a:majorFont>
      <a:minorFont>
        <a:latin typeface="Lucida Grande"/>
        <a:ea typeface="Heiti SC Light"/>
        <a:cs typeface="Heiti SC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spDef>
    <a:lnDef>
      <a:spPr bwMode="auto">
        <a:xfrm>
          <a:off x="0" y="0"/>
          <a:ext cx="1" cy="1"/>
        </a:xfrm>
        <a:custGeom>
          <a:avLst/>
          <a:gdLst/>
          <a:ahLst/>
          <a:cxnLst/>
          <a:rect l="0" t="0" r="0" b="0"/>
          <a:pathLst/>
        </a:custGeom>
        <a:solidFill>
          <a:srgbClr val="0F6FC6"/>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rgbClr val="000000"/>
            </a:solidFill>
            <a:effectLst/>
            <a:latin typeface="Tahoma" panose="020B0604030504040204" pitchFamily="34" charset="0"/>
            <a:ea typeface="Heiti SC Light" charset="0"/>
            <a:cs typeface="Heiti SC Light" charset="0"/>
            <a:sym typeface="Tahoma" panose="020B0604030504040204" pitchFamily="34" charset="0"/>
          </a:defRPr>
        </a:defPPr>
      </a:lstStyle>
    </a:lnDef>
  </a:objectDefaults>
  <a:extraClrSchemeLst>
    <a:extraClrScheme>
      <a:clrScheme name="تدفق copy 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Lucida Grande"/>
        <a:ea typeface="Lucida Grande"/>
        <a:cs typeface="Lucida Grande"/>
      </a:majorFont>
      <a:minorFont>
        <a:latin typeface="Lucida Grande"/>
        <a:ea typeface="Lucida Grande"/>
        <a:cs typeface="Lucida Grand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485D1"/>
        </a:solidFill>
        <a:ln w="9525" cap="flat">
          <a:solidFill>
            <a:srgbClr val="000000"/>
          </a:solidFill>
          <a:prstDash val="solid"/>
          <a:round/>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40639" marR="40639" indent="0" algn="l" defTabSz="914400" rtl="0" fontAlgn="auto" latinLnBrk="1" hangingPunct="0">
          <a:lnSpc>
            <a:spcPct val="100000"/>
          </a:lnSpc>
          <a:spcBef>
            <a:spcPts val="0"/>
          </a:spcBef>
          <a:spcAft>
            <a:spcPts val="0"/>
          </a:spcAft>
          <a:buClrTx/>
          <a:buSzTx/>
          <a:buFontTx/>
          <a:buNone/>
          <a:tabLst/>
          <a:defRPr kumimoji="0" sz="1200" b="0" i="0" u="none" strike="noStrike" cap="none" spc="0" normalizeH="0" baseline="0">
            <a:ln>
              <a:noFill/>
            </a:ln>
            <a:solidFill>
              <a:srgbClr val="000000"/>
            </a:solidFill>
            <a:effectLst/>
            <a:uFill>
              <a:solidFill>
                <a:srgbClr val="000000"/>
              </a:solidFill>
            </a:uFill>
            <a:latin typeface="Tahoma"/>
            <a:ea typeface="Tahoma"/>
            <a:cs typeface="Tahoma"/>
            <a:sym typeface="Tahom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Slice</Template>
  <TotalTime>1839</TotalTime>
  <Words>603</Words>
  <Application>Microsoft Office PowerPoint</Application>
  <PresentationFormat>Custom</PresentationFormat>
  <Paragraphs>74</Paragraphs>
  <Slides>21</Slides>
  <Notes>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21</vt:i4>
      </vt:variant>
    </vt:vector>
  </HeadingPairs>
  <TitlesOfParts>
    <vt:vector size="37" baseType="lpstr">
      <vt:lpstr>Arial</vt:lpstr>
      <vt:lpstr>Arial Bold</vt:lpstr>
      <vt:lpstr>Arial Bold Italic</vt:lpstr>
      <vt:lpstr>Calibri</vt:lpstr>
      <vt:lpstr>Century Schoolbook</vt:lpstr>
      <vt:lpstr>Franklin Gothic Book</vt:lpstr>
      <vt:lpstr>Garamond</vt:lpstr>
      <vt:lpstr>Lucida Grande</vt:lpstr>
      <vt:lpstr>Tahoma</vt:lpstr>
      <vt:lpstr>Wingdings 2</vt:lpstr>
      <vt:lpstr>SavonVTI</vt:lpstr>
      <vt:lpstr>تدفق</vt:lpstr>
      <vt:lpstr>تدفق copy</vt:lpstr>
      <vt:lpstr>تدفق copy 1</vt:lpstr>
      <vt:lpstr>2_تدفق</vt:lpstr>
      <vt:lpstr>1_تدفق copy 1</vt:lpstr>
      <vt:lpstr>Molecular Typing of bacteria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M-Store</dc:creator>
  <cp:lastModifiedBy>STJB</cp:lastModifiedBy>
  <cp:revision>128</cp:revision>
  <dcterms:modified xsi:type="dcterms:W3CDTF">2024-08-23T19:43:32Z</dcterms:modified>
</cp:coreProperties>
</file>