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1" r:id="rId1"/>
    <p:sldMasterId id="2147483687" r:id="rId2"/>
    <p:sldMasterId id="2147483699" r:id="rId3"/>
  </p:sldMasterIdLst>
  <p:notesMasterIdLst>
    <p:notesMasterId r:id="rId20"/>
  </p:notesMasterIdLst>
  <p:sldIdLst>
    <p:sldId id="256" r:id="rId4"/>
    <p:sldId id="381" r:id="rId5"/>
    <p:sldId id="257" r:id="rId6"/>
    <p:sldId id="385" r:id="rId7"/>
    <p:sldId id="384" r:id="rId8"/>
    <p:sldId id="386" r:id="rId9"/>
    <p:sldId id="260" r:id="rId10"/>
    <p:sldId id="261" r:id="rId11"/>
    <p:sldId id="262" r:id="rId12"/>
    <p:sldId id="263" r:id="rId13"/>
    <p:sldId id="267" r:id="rId14"/>
    <p:sldId id="268" r:id="rId15"/>
    <p:sldId id="264" r:id="rId16"/>
    <p:sldId id="269" r:id="rId17"/>
    <p:sldId id="336" r:id="rId18"/>
    <p:sldId id="401" r:id="rId19"/>
  </p:sldIdLst>
  <p:sldSz cx="10160000" cy="7620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D51ADE6A-740E-44AE-83CC-AE7238B6C88D}"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8" d="100"/>
          <a:sy n="128" d="100"/>
        </p:scale>
        <p:origin x="40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hape 13"/>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4" name="Shape 14"/>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739085019"/>
      </p:ext>
    </p:extLst>
  </p:cSld>
  <p:clrMap bg1="lt1" tx1="dk1" bg2="lt2" tx2="dk2" accent1="accent1" accent2="accent2" accent3="accent3" accent4="accent4" accent5="accent5" accent6="accent6" hlink="hlink" folHlink="folHlink"/>
  <p:notesStyle>
    <a:lvl1pPr defTabSz="584200">
      <a:defRPr sz="2200">
        <a:latin typeface="+mn-lt"/>
        <a:ea typeface="+mn-ea"/>
        <a:cs typeface="+mn-cs"/>
        <a:sym typeface="Lucida Grande"/>
      </a:defRPr>
    </a:lvl1pPr>
    <a:lvl2pPr indent="228600" defTabSz="584200">
      <a:defRPr sz="2200">
        <a:latin typeface="+mn-lt"/>
        <a:ea typeface="+mn-ea"/>
        <a:cs typeface="+mn-cs"/>
        <a:sym typeface="Lucida Grande"/>
      </a:defRPr>
    </a:lvl2pPr>
    <a:lvl3pPr indent="457200" defTabSz="584200">
      <a:defRPr sz="2200">
        <a:latin typeface="+mn-lt"/>
        <a:ea typeface="+mn-ea"/>
        <a:cs typeface="+mn-cs"/>
        <a:sym typeface="Lucida Grande"/>
      </a:defRPr>
    </a:lvl3pPr>
    <a:lvl4pPr indent="685800" defTabSz="584200">
      <a:defRPr sz="2200">
        <a:latin typeface="+mn-lt"/>
        <a:ea typeface="+mn-ea"/>
        <a:cs typeface="+mn-cs"/>
        <a:sym typeface="Lucida Grande"/>
      </a:defRPr>
    </a:lvl4pPr>
    <a:lvl5pPr indent="914400" defTabSz="584200">
      <a:defRPr sz="2200">
        <a:latin typeface="+mn-lt"/>
        <a:ea typeface="+mn-ea"/>
        <a:cs typeface="+mn-cs"/>
        <a:sym typeface="Lucida Grande"/>
      </a:defRPr>
    </a:lvl5pPr>
    <a:lvl6pPr indent="1143000" defTabSz="584200">
      <a:defRPr sz="2200">
        <a:latin typeface="+mn-lt"/>
        <a:ea typeface="+mn-ea"/>
        <a:cs typeface="+mn-cs"/>
        <a:sym typeface="Lucida Grande"/>
      </a:defRPr>
    </a:lvl6pPr>
    <a:lvl7pPr indent="1371600" defTabSz="584200">
      <a:defRPr sz="2200">
        <a:latin typeface="+mn-lt"/>
        <a:ea typeface="+mn-ea"/>
        <a:cs typeface="+mn-cs"/>
        <a:sym typeface="Lucida Grande"/>
      </a:defRPr>
    </a:lvl7pPr>
    <a:lvl8pPr indent="1600200" defTabSz="584200">
      <a:defRPr sz="2200">
        <a:latin typeface="+mn-lt"/>
        <a:ea typeface="+mn-ea"/>
        <a:cs typeface="+mn-cs"/>
        <a:sym typeface="Lucida Grande"/>
      </a:defRPr>
    </a:lvl8pPr>
    <a:lvl9pPr indent="1828800" defTabSz="584200">
      <a:defRPr sz="2200">
        <a:latin typeface="+mn-lt"/>
        <a:ea typeface="+mn-ea"/>
        <a:cs typeface="+mn-cs"/>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EF9CAD-0AE4-4D27-A8BE-46A828B50C7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306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0160000" cy="762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p>
        </p:txBody>
      </p:sp>
      <p:sp useBgFill="1">
        <p:nvSpPr>
          <p:cNvPr id="10" name="Rectangle 9"/>
          <p:cNvSpPr/>
          <p:nvPr/>
        </p:nvSpPr>
        <p:spPr>
          <a:xfrm>
            <a:off x="1089893" y="1408589"/>
            <a:ext cx="7980218" cy="4786611"/>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206501" y="1568461"/>
            <a:ext cx="7747000" cy="448307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4279900" y="1408589"/>
            <a:ext cx="1600200" cy="812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4375150" y="1408590"/>
            <a:ext cx="1409700" cy="684371"/>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357586" y="2494255"/>
            <a:ext cx="7444830" cy="2708036"/>
          </a:xfrm>
        </p:spPr>
        <p:txBody>
          <a:bodyPr tIns="45720" bIns="45720" anchor="ctr">
            <a:normAutofit/>
          </a:bodyPr>
          <a:lstStyle>
            <a:lvl1pPr algn="ctr">
              <a:lnSpc>
                <a:spcPct val="83000"/>
              </a:lnSpc>
              <a:defRPr lang="en-US" sz="5668" b="0" kern="1200" cap="all" spc="-84"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357584" y="5202292"/>
            <a:ext cx="7447372" cy="508001"/>
          </a:xfrm>
        </p:spPr>
        <p:txBody>
          <a:bodyPr>
            <a:normAutofit/>
          </a:bodyPr>
          <a:lstStyle>
            <a:lvl1pPr marL="0" indent="0" algn="ctr">
              <a:spcBef>
                <a:spcPts val="0"/>
              </a:spcBef>
              <a:buNone/>
              <a:defRPr sz="1500" spc="66" baseline="0">
                <a:solidFill>
                  <a:schemeClr val="tx1">
                    <a:lumMod val="95000"/>
                    <a:lumOff val="5000"/>
                  </a:schemeClr>
                </a:solidFill>
              </a:defRPr>
            </a:lvl1pPr>
            <a:lvl2pPr marL="381036" indent="0" algn="ctr">
              <a:buNone/>
              <a:defRPr sz="1334"/>
            </a:lvl2pPr>
            <a:lvl3pPr marL="762072" indent="0" algn="ctr">
              <a:buNone/>
              <a:defRPr sz="1334"/>
            </a:lvl3pPr>
            <a:lvl4pPr marL="1143109" indent="0" algn="ctr">
              <a:buNone/>
              <a:defRPr sz="1334"/>
            </a:lvl4pPr>
            <a:lvl5pPr marL="1524145" indent="0" algn="ctr">
              <a:buNone/>
              <a:defRPr sz="1334"/>
            </a:lvl5pPr>
            <a:lvl6pPr marL="1905181" indent="0" algn="ctr">
              <a:buNone/>
              <a:defRPr sz="1334"/>
            </a:lvl6pPr>
            <a:lvl7pPr marL="2286217" indent="0" algn="ctr">
              <a:buNone/>
              <a:defRPr sz="1334"/>
            </a:lvl7pPr>
            <a:lvl8pPr marL="2667254" indent="0" algn="ctr">
              <a:buNone/>
              <a:defRPr sz="1334"/>
            </a:lvl8pPr>
            <a:lvl9pPr marL="3048290" indent="0" algn="ctr">
              <a:buNone/>
              <a:defRPr sz="1334"/>
            </a:lvl9pPr>
          </a:lstStyle>
          <a:p>
            <a:r>
              <a:rPr lang="en-US"/>
              <a:t>Click to edit Master subtitle style</a:t>
            </a:r>
            <a:endParaRPr lang="en-US" dirty="0"/>
          </a:p>
        </p:txBody>
      </p:sp>
      <p:sp>
        <p:nvSpPr>
          <p:cNvPr id="20" name="Date Placeholder 19"/>
          <p:cNvSpPr>
            <a:spLocks noGrp="1"/>
          </p:cNvSpPr>
          <p:nvPr>
            <p:ph type="dt" sz="half" idx="10"/>
          </p:nvPr>
        </p:nvSpPr>
        <p:spPr>
          <a:xfrm>
            <a:off x="4432300" y="1490285"/>
            <a:ext cx="1295400" cy="539495"/>
          </a:xfrm>
        </p:spPr>
        <p:txBody>
          <a:bodyPr/>
          <a:lstStyle>
            <a:lvl1pPr algn="ctr">
              <a:defRPr sz="1084" spc="0" baseline="0">
                <a:solidFill>
                  <a:srgbClr val="FFFFFF"/>
                </a:solidFill>
                <a:latin typeface="+mn-lt"/>
              </a:defRPr>
            </a:lvl1pPr>
          </a:lstStyle>
          <a:p>
            <a:fld id="{EA0C0817-A112-4847-8014-A94B7D2A4EA3}" type="datetime1">
              <a:rPr lang="en-US" smtClean="0"/>
              <a:t>8/23/2024</a:t>
            </a:fld>
            <a:endParaRPr lang="en-US" dirty="0"/>
          </a:p>
        </p:txBody>
      </p:sp>
      <p:sp>
        <p:nvSpPr>
          <p:cNvPr id="21" name="Footer Placeholder 20"/>
          <p:cNvSpPr>
            <a:spLocks noGrp="1"/>
          </p:cNvSpPr>
          <p:nvPr>
            <p:ph type="ftr" sz="quarter" idx="11"/>
          </p:nvPr>
        </p:nvSpPr>
        <p:spPr>
          <a:xfrm>
            <a:off x="1357584" y="5752676"/>
            <a:ext cx="4775246" cy="2540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7172434" y="5752676"/>
            <a:ext cx="1629984" cy="2540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591973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312194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93000" y="846666"/>
            <a:ext cx="1968500" cy="584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8500" y="846666"/>
            <a:ext cx="6731000" cy="584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72705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70000" y="1247775"/>
            <a:ext cx="7620000" cy="2652713"/>
          </a:xfrm>
        </p:spPr>
        <p:txBody>
          <a:bodyPr/>
          <a:lstStyle>
            <a:lvl1pPr algn="ctr">
              <a:defRPr sz="6000"/>
            </a:lvl1pPr>
          </a:lstStyle>
          <a:p>
            <a:r>
              <a:rPr lang="en-US"/>
              <a:t>Click to edit Master title style</a:t>
            </a:r>
          </a:p>
        </p:txBody>
      </p:sp>
      <p:sp>
        <p:nvSpPr>
          <p:cNvPr id="3" name="Subtitle 2"/>
          <p:cNvSpPr>
            <a:spLocks noGrp="1"/>
          </p:cNvSpPr>
          <p:nvPr>
            <p:ph type="subTitle" idx="1"/>
          </p:nvPr>
        </p:nvSpPr>
        <p:spPr>
          <a:xfrm>
            <a:off x="1270000" y="4002088"/>
            <a:ext cx="7620000" cy="18399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Text Box 3">
            <a:extLst>
              <a:ext uri="{FF2B5EF4-FFF2-40B4-BE49-F238E27FC236}">
                <a16:creationId xmlns:a16="http://schemas.microsoft.com/office/drawing/2014/main" id="{9786F851-13D4-9E1F-C0A2-BE3735D3529E}"/>
              </a:ext>
            </a:extLst>
          </p:cNvPr>
          <p:cNvSpPr txBox="1">
            <a:spLocks noGrp="1" noChangeArrowheads="1"/>
          </p:cNvSpPr>
          <p:nvPr>
            <p:ph type="sldNum" sz="quarter" idx="10"/>
          </p:nvPr>
        </p:nvSpPr>
        <p:spPr>
          <a:ln/>
        </p:spPr>
        <p:txBody>
          <a:bodyPr/>
          <a:lstStyle>
            <a:lvl1pPr>
              <a:defRPr/>
            </a:lvl1pPr>
          </a:lstStyle>
          <a:p>
            <a:pPr>
              <a:defRPr/>
            </a:pPr>
            <a:fld id="{67057FC9-2E16-47B9-9FCB-2D17BF0A1CD7}" type="slidenum">
              <a:rPr lang="en-US" altLang="en-US"/>
              <a:pPr>
                <a:defRPr/>
              </a:pPr>
              <a:t>‹#›</a:t>
            </a:fld>
            <a:endParaRPr lang="en-US" altLang="en-US"/>
          </a:p>
        </p:txBody>
      </p:sp>
    </p:spTree>
    <p:extLst>
      <p:ext uri="{BB962C8B-B14F-4D97-AF65-F5344CB8AC3E}">
        <p14:creationId xmlns:p14="http://schemas.microsoft.com/office/powerpoint/2010/main" val="207711704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a:extLst>
              <a:ext uri="{FF2B5EF4-FFF2-40B4-BE49-F238E27FC236}">
                <a16:creationId xmlns:a16="http://schemas.microsoft.com/office/drawing/2014/main" id="{4B104C5C-BEE1-0589-AACC-2BDF5B49DC28}"/>
              </a:ext>
            </a:extLst>
          </p:cNvPr>
          <p:cNvSpPr txBox="1">
            <a:spLocks noGrp="1" noChangeArrowheads="1"/>
          </p:cNvSpPr>
          <p:nvPr>
            <p:ph type="sldNum" sz="quarter" idx="10"/>
          </p:nvPr>
        </p:nvSpPr>
        <p:spPr>
          <a:ln/>
        </p:spPr>
        <p:txBody>
          <a:bodyPr/>
          <a:lstStyle>
            <a:lvl1pPr>
              <a:defRPr/>
            </a:lvl1pPr>
          </a:lstStyle>
          <a:p>
            <a:pPr>
              <a:defRPr/>
            </a:pPr>
            <a:fld id="{744AD777-8BF4-4AB5-B1F6-02C03C80F048}" type="slidenum">
              <a:rPr lang="en-US" altLang="en-US"/>
              <a:pPr>
                <a:defRPr/>
              </a:pPr>
              <a:t>‹#›</a:t>
            </a:fld>
            <a:endParaRPr lang="en-US" altLang="en-US"/>
          </a:p>
        </p:txBody>
      </p:sp>
    </p:spTree>
    <p:extLst>
      <p:ext uri="{BB962C8B-B14F-4D97-AF65-F5344CB8AC3E}">
        <p14:creationId xmlns:p14="http://schemas.microsoft.com/office/powerpoint/2010/main" val="261425891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93738" y="1900238"/>
            <a:ext cx="8763000" cy="3168650"/>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93738" y="5099050"/>
            <a:ext cx="8763000" cy="1666875"/>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Text Box 3">
            <a:extLst>
              <a:ext uri="{FF2B5EF4-FFF2-40B4-BE49-F238E27FC236}">
                <a16:creationId xmlns:a16="http://schemas.microsoft.com/office/drawing/2014/main" id="{C6B2C90F-EFCF-F8FD-8000-2CE15C6CFA3B}"/>
              </a:ext>
            </a:extLst>
          </p:cNvPr>
          <p:cNvSpPr txBox="1">
            <a:spLocks noGrp="1" noChangeArrowheads="1"/>
          </p:cNvSpPr>
          <p:nvPr>
            <p:ph type="sldNum" sz="quarter" idx="10"/>
          </p:nvPr>
        </p:nvSpPr>
        <p:spPr>
          <a:ln/>
        </p:spPr>
        <p:txBody>
          <a:bodyPr/>
          <a:lstStyle>
            <a:lvl1pPr>
              <a:defRPr/>
            </a:lvl1pPr>
          </a:lstStyle>
          <a:p>
            <a:pPr>
              <a:defRPr/>
            </a:pPr>
            <a:fld id="{32F4BFD5-9376-43C5-8B4F-479F3336498C}" type="slidenum">
              <a:rPr lang="en-US" altLang="en-US"/>
              <a:pPr>
                <a:defRPr/>
              </a:pPr>
              <a:t>‹#›</a:t>
            </a:fld>
            <a:endParaRPr lang="en-US" altLang="en-US"/>
          </a:p>
        </p:txBody>
      </p:sp>
    </p:spTree>
    <p:extLst>
      <p:ext uri="{BB962C8B-B14F-4D97-AF65-F5344CB8AC3E}">
        <p14:creationId xmlns:p14="http://schemas.microsoft.com/office/powerpoint/2010/main" val="3476183810"/>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8000" y="2147888"/>
            <a:ext cx="4495800" cy="5472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56200" y="2147888"/>
            <a:ext cx="4495800" cy="5472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3">
            <a:extLst>
              <a:ext uri="{FF2B5EF4-FFF2-40B4-BE49-F238E27FC236}">
                <a16:creationId xmlns:a16="http://schemas.microsoft.com/office/drawing/2014/main" id="{8AB3757B-294A-1AF1-A24F-62D19EA382D7}"/>
              </a:ext>
            </a:extLst>
          </p:cNvPr>
          <p:cNvSpPr txBox="1">
            <a:spLocks noGrp="1" noChangeArrowheads="1"/>
          </p:cNvSpPr>
          <p:nvPr>
            <p:ph type="sldNum" sz="quarter" idx="10"/>
          </p:nvPr>
        </p:nvSpPr>
        <p:spPr>
          <a:ln/>
        </p:spPr>
        <p:txBody>
          <a:bodyPr/>
          <a:lstStyle>
            <a:lvl1pPr>
              <a:defRPr/>
            </a:lvl1pPr>
          </a:lstStyle>
          <a:p>
            <a:pPr>
              <a:defRPr/>
            </a:pPr>
            <a:fld id="{D6218E8D-9F10-450D-9799-FCA5C49497AD}" type="slidenum">
              <a:rPr lang="en-US" altLang="en-US"/>
              <a:pPr>
                <a:defRPr/>
              </a:pPr>
              <a:t>‹#›</a:t>
            </a:fld>
            <a:endParaRPr lang="en-US" altLang="en-US"/>
          </a:p>
        </p:txBody>
      </p:sp>
    </p:spTree>
    <p:extLst>
      <p:ext uri="{BB962C8B-B14F-4D97-AF65-F5344CB8AC3E}">
        <p14:creationId xmlns:p14="http://schemas.microsoft.com/office/powerpoint/2010/main" val="203046088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00088" y="406400"/>
            <a:ext cx="8763000" cy="1471613"/>
          </a:xfrm>
        </p:spPr>
        <p:txBody>
          <a:bodyPr/>
          <a:lstStyle/>
          <a:p>
            <a:r>
              <a:rPr lang="en-US"/>
              <a:t>Click to edit Master title style</a:t>
            </a:r>
          </a:p>
        </p:txBody>
      </p:sp>
      <p:sp>
        <p:nvSpPr>
          <p:cNvPr id="3" name="Text Placeholder 2"/>
          <p:cNvSpPr>
            <a:spLocks noGrp="1"/>
          </p:cNvSpPr>
          <p:nvPr>
            <p:ph type="body" idx="1"/>
          </p:nvPr>
        </p:nvSpPr>
        <p:spPr>
          <a:xfrm>
            <a:off x="700088" y="1868488"/>
            <a:ext cx="4297362" cy="914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00088" y="2782888"/>
            <a:ext cx="4297362" cy="4094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43500" y="1868488"/>
            <a:ext cx="4319588" cy="914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43500" y="2782888"/>
            <a:ext cx="4319588" cy="4094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3">
            <a:extLst>
              <a:ext uri="{FF2B5EF4-FFF2-40B4-BE49-F238E27FC236}">
                <a16:creationId xmlns:a16="http://schemas.microsoft.com/office/drawing/2014/main" id="{D114AAE2-523C-6C4B-7451-24ED62FFAD52}"/>
              </a:ext>
            </a:extLst>
          </p:cNvPr>
          <p:cNvSpPr txBox="1">
            <a:spLocks noGrp="1" noChangeArrowheads="1"/>
          </p:cNvSpPr>
          <p:nvPr>
            <p:ph type="sldNum" sz="quarter" idx="10"/>
          </p:nvPr>
        </p:nvSpPr>
        <p:spPr>
          <a:ln/>
        </p:spPr>
        <p:txBody>
          <a:bodyPr/>
          <a:lstStyle>
            <a:lvl1pPr>
              <a:defRPr/>
            </a:lvl1pPr>
          </a:lstStyle>
          <a:p>
            <a:pPr>
              <a:defRPr/>
            </a:pPr>
            <a:fld id="{28580A7F-678E-4D10-B697-18AE9C48D21E}" type="slidenum">
              <a:rPr lang="en-US" altLang="en-US"/>
              <a:pPr>
                <a:defRPr/>
              </a:pPr>
              <a:t>‹#›</a:t>
            </a:fld>
            <a:endParaRPr lang="en-US" altLang="en-US"/>
          </a:p>
        </p:txBody>
      </p:sp>
    </p:spTree>
    <p:extLst>
      <p:ext uri="{BB962C8B-B14F-4D97-AF65-F5344CB8AC3E}">
        <p14:creationId xmlns:p14="http://schemas.microsoft.com/office/powerpoint/2010/main" val="6545050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3">
            <a:extLst>
              <a:ext uri="{FF2B5EF4-FFF2-40B4-BE49-F238E27FC236}">
                <a16:creationId xmlns:a16="http://schemas.microsoft.com/office/drawing/2014/main" id="{6C9FE9A4-5548-7DD7-E894-7EA7C93F445D}"/>
              </a:ext>
            </a:extLst>
          </p:cNvPr>
          <p:cNvSpPr txBox="1">
            <a:spLocks noGrp="1" noChangeArrowheads="1"/>
          </p:cNvSpPr>
          <p:nvPr>
            <p:ph type="sldNum" sz="quarter" idx="10"/>
          </p:nvPr>
        </p:nvSpPr>
        <p:spPr>
          <a:ln/>
        </p:spPr>
        <p:txBody>
          <a:bodyPr/>
          <a:lstStyle>
            <a:lvl1pPr>
              <a:defRPr/>
            </a:lvl1pPr>
          </a:lstStyle>
          <a:p>
            <a:pPr>
              <a:defRPr/>
            </a:pPr>
            <a:fld id="{BD7055CA-E69B-4E0A-B539-15559A6051C5}" type="slidenum">
              <a:rPr lang="en-US" altLang="en-US"/>
              <a:pPr>
                <a:defRPr/>
              </a:pPr>
              <a:t>‹#›</a:t>
            </a:fld>
            <a:endParaRPr lang="en-US" altLang="en-US"/>
          </a:p>
        </p:txBody>
      </p:sp>
    </p:spTree>
    <p:extLst>
      <p:ext uri="{BB962C8B-B14F-4D97-AF65-F5344CB8AC3E}">
        <p14:creationId xmlns:p14="http://schemas.microsoft.com/office/powerpoint/2010/main" val="150151163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a:extLst>
              <a:ext uri="{FF2B5EF4-FFF2-40B4-BE49-F238E27FC236}">
                <a16:creationId xmlns:a16="http://schemas.microsoft.com/office/drawing/2014/main" id="{483D2B7B-1055-8AC8-E879-2AC25448952F}"/>
              </a:ext>
            </a:extLst>
          </p:cNvPr>
          <p:cNvSpPr txBox="1">
            <a:spLocks noGrp="1" noChangeArrowheads="1"/>
          </p:cNvSpPr>
          <p:nvPr>
            <p:ph type="sldNum" sz="quarter" idx="10"/>
          </p:nvPr>
        </p:nvSpPr>
        <p:spPr>
          <a:ln/>
        </p:spPr>
        <p:txBody>
          <a:bodyPr/>
          <a:lstStyle>
            <a:lvl1pPr>
              <a:defRPr/>
            </a:lvl1pPr>
          </a:lstStyle>
          <a:p>
            <a:pPr>
              <a:defRPr/>
            </a:pPr>
            <a:fld id="{5EFDB625-C426-41E9-98E9-23D99562B6A1}" type="slidenum">
              <a:rPr lang="en-US" altLang="en-US"/>
              <a:pPr>
                <a:defRPr/>
              </a:pPr>
              <a:t>‹#›</a:t>
            </a:fld>
            <a:endParaRPr lang="en-US" altLang="en-US"/>
          </a:p>
        </p:txBody>
      </p:sp>
    </p:spTree>
    <p:extLst>
      <p:ext uri="{BB962C8B-B14F-4D97-AF65-F5344CB8AC3E}">
        <p14:creationId xmlns:p14="http://schemas.microsoft.com/office/powerpoint/2010/main" val="175779826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0088" y="508000"/>
            <a:ext cx="3276600" cy="17780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4319588" y="1096963"/>
            <a:ext cx="5143500" cy="54149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00088" y="2286000"/>
            <a:ext cx="3276600" cy="423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Text Box 3">
            <a:extLst>
              <a:ext uri="{FF2B5EF4-FFF2-40B4-BE49-F238E27FC236}">
                <a16:creationId xmlns:a16="http://schemas.microsoft.com/office/drawing/2014/main" id="{B86EB984-5F5E-D821-5B8D-4407E7EAA2AB}"/>
              </a:ext>
            </a:extLst>
          </p:cNvPr>
          <p:cNvSpPr txBox="1">
            <a:spLocks noGrp="1" noChangeArrowheads="1"/>
          </p:cNvSpPr>
          <p:nvPr>
            <p:ph type="sldNum" sz="quarter" idx="10"/>
          </p:nvPr>
        </p:nvSpPr>
        <p:spPr>
          <a:ln/>
        </p:spPr>
        <p:txBody>
          <a:bodyPr/>
          <a:lstStyle>
            <a:lvl1pPr>
              <a:defRPr/>
            </a:lvl1pPr>
          </a:lstStyle>
          <a:p>
            <a:pPr>
              <a:defRPr/>
            </a:pPr>
            <a:fld id="{37D43286-4079-41C0-9EF9-68BF6B7A2955}" type="slidenum">
              <a:rPr lang="en-US" altLang="en-US"/>
              <a:pPr>
                <a:defRPr/>
              </a:pPr>
              <a:t>‹#›</a:t>
            </a:fld>
            <a:endParaRPr lang="en-US" altLang="en-US"/>
          </a:p>
        </p:txBody>
      </p:sp>
    </p:spTree>
    <p:extLst>
      <p:ext uri="{BB962C8B-B14F-4D97-AF65-F5344CB8AC3E}">
        <p14:creationId xmlns:p14="http://schemas.microsoft.com/office/powerpoint/2010/main" val="28514407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434656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0088" y="508000"/>
            <a:ext cx="3276600" cy="17780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4319588" y="1096963"/>
            <a:ext cx="5143500" cy="54149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Lucida Grande" charset="0"/>
            </a:endParaRPr>
          </a:p>
        </p:txBody>
      </p:sp>
      <p:sp>
        <p:nvSpPr>
          <p:cNvPr id="4" name="Text Placeholder 3"/>
          <p:cNvSpPr>
            <a:spLocks noGrp="1"/>
          </p:cNvSpPr>
          <p:nvPr>
            <p:ph type="body" sz="half" idx="2"/>
          </p:nvPr>
        </p:nvSpPr>
        <p:spPr>
          <a:xfrm>
            <a:off x="700088" y="2286000"/>
            <a:ext cx="3276600" cy="423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Text Box 3">
            <a:extLst>
              <a:ext uri="{FF2B5EF4-FFF2-40B4-BE49-F238E27FC236}">
                <a16:creationId xmlns:a16="http://schemas.microsoft.com/office/drawing/2014/main" id="{2D4B4DDF-853D-2FAD-A00C-C3AFA696614F}"/>
              </a:ext>
            </a:extLst>
          </p:cNvPr>
          <p:cNvSpPr txBox="1">
            <a:spLocks noGrp="1" noChangeArrowheads="1"/>
          </p:cNvSpPr>
          <p:nvPr>
            <p:ph type="sldNum" sz="quarter" idx="10"/>
          </p:nvPr>
        </p:nvSpPr>
        <p:spPr>
          <a:ln/>
        </p:spPr>
        <p:txBody>
          <a:bodyPr/>
          <a:lstStyle>
            <a:lvl1pPr>
              <a:defRPr/>
            </a:lvl1pPr>
          </a:lstStyle>
          <a:p>
            <a:pPr>
              <a:defRPr/>
            </a:pPr>
            <a:fld id="{7BFD1236-BD15-490D-8C67-361439F8FFDA}" type="slidenum">
              <a:rPr lang="en-US" altLang="en-US"/>
              <a:pPr>
                <a:defRPr/>
              </a:pPr>
              <a:t>‹#›</a:t>
            </a:fld>
            <a:endParaRPr lang="en-US" altLang="en-US"/>
          </a:p>
        </p:txBody>
      </p:sp>
    </p:spTree>
    <p:extLst>
      <p:ext uri="{BB962C8B-B14F-4D97-AF65-F5344CB8AC3E}">
        <p14:creationId xmlns:p14="http://schemas.microsoft.com/office/powerpoint/2010/main" val="2183191836"/>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a:extLst>
              <a:ext uri="{FF2B5EF4-FFF2-40B4-BE49-F238E27FC236}">
                <a16:creationId xmlns:a16="http://schemas.microsoft.com/office/drawing/2014/main" id="{EB25279B-3418-0641-BE1A-6967D20DB507}"/>
              </a:ext>
            </a:extLst>
          </p:cNvPr>
          <p:cNvSpPr txBox="1">
            <a:spLocks noGrp="1" noChangeArrowheads="1"/>
          </p:cNvSpPr>
          <p:nvPr>
            <p:ph type="sldNum" sz="quarter" idx="10"/>
          </p:nvPr>
        </p:nvSpPr>
        <p:spPr>
          <a:ln/>
        </p:spPr>
        <p:txBody>
          <a:bodyPr/>
          <a:lstStyle>
            <a:lvl1pPr>
              <a:defRPr/>
            </a:lvl1pPr>
          </a:lstStyle>
          <a:p>
            <a:pPr>
              <a:defRPr/>
            </a:pPr>
            <a:fld id="{58AADA1F-0B8A-49C4-BE3A-E8AA8600A951}" type="slidenum">
              <a:rPr lang="en-US" altLang="en-US"/>
              <a:pPr>
                <a:defRPr/>
              </a:pPr>
              <a:t>‹#›</a:t>
            </a:fld>
            <a:endParaRPr lang="en-US" altLang="en-US"/>
          </a:p>
        </p:txBody>
      </p:sp>
    </p:spTree>
    <p:extLst>
      <p:ext uri="{BB962C8B-B14F-4D97-AF65-F5344CB8AC3E}">
        <p14:creationId xmlns:p14="http://schemas.microsoft.com/office/powerpoint/2010/main" val="94935587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0"/>
            <a:ext cx="2286000" cy="7620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8000" y="0"/>
            <a:ext cx="6705600" cy="7620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a:extLst>
              <a:ext uri="{FF2B5EF4-FFF2-40B4-BE49-F238E27FC236}">
                <a16:creationId xmlns:a16="http://schemas.microsoft.com/office/drawing/2014/main" id="{1F72CF65-7C30-4088-8F41-6EE7916E6949}"/>
              </a:ext>
            </a:extLst>
          </p:cNvPr>
          <p:cNvSpPr txBox="1">
            <a:spLocks noGrp="1" noChangeArrowheads="1"/>
          </p:cNvSpPr>
          <p:nvPr>
            <p:ph type="sldNum" sz="quarter" idx="10"/>
          </p:nvPr>
        </p:nvSpPr>
        <p:spPr>
          <a:ln/>
        </p:spPr>
        <p:txBody>
          <a:bodyPr/>
          <a:lstStyle>
            <a:lvl1pPr>
              <a:defRPr/>
            </a:lvl1pPr>
          </a:lstStyle>
          <a:p>
            <a:pPr>
              <a:defRPr/>
            </a:pPr>
            <a:fld id="{37484905-18DB-4471-AAD5-8E76DC8CC55A}" type="slidenum">
              <a:rPr lang="en-US" altLang="en-US"/>
              <a:pPr>
                <a:defRPr/>
              </a:pPr>
              <a:t>‹#›</a:t>
            </a:fld>
            <a:endParaRPr lang="en-US" altLang="en-US"/>
          </a:p>
        </p:txBody>
      </p:sp>
    </p:spTree>
    <p:extLst>
      <p:ext uri="{BB962C8B-B14F-4D97-AF65-F5344CB8AC3E}">
        <p14:creationId xmlns:p14="http://schemas.microsoft.com/office/powerpoint/2010/main" val="2609579840"/>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6963"/>
            <a:ext cx="8636000" cy="1633537"/>
          </a:xfrm>
        </p:spPr>
        <p:txBody>
          <a:bodyPr/>
          <a:lstStyle/>
          <a:p>
            <a:r>
              <a:rPr lang="en-US"/>
              <a:t>Click to edit Master title style</a:t>
            </a:r>
            <a:endParaRPr lang="en-GB"/>
          </a:p>
        </p:txBody>
      </p:sp>
      <p:sp>
        <p:nvSpPr>
          <p:cNvPr id="3" name="Subtitle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Text Box 3">
            <a:extLst>
              <a:ext uri="{FF2B5EF4-FFF2-40B4-BE49-F238E27FC236}">
                <a16:creationId xmlns:a16="http://schemas.microsoft.com/office/drawing/2014/main" id="{F9568517-89B9-569A-A258-F000535D10DB}"/>
              </a:ext>
            </a:extLst>
          </p:cNvPr>
          <p:cNvSpPr txBox="1">
            <a:spLocks noGrp="1" noChangeArrowheads="1"/>
          </p:cNvSpPr>
          <p:nvPr>
            <p:ph type="sldNum" sz="quarter" idx="10"/>
          </p:nvPr>
        </p:nvSpPr>
        <p:spPr>
          <a:ln/>
        </p:spPr>
        <p:txBody>
          <a:bodyPr/>
          <a:lstStyle>
            <a:lvl1pPr>
              <a:defRPr/>
            </a:lvl1pPr>
          </a:lstStyle>
          <a:p>
            <a:pPr>
              <a:defRPr/>
            </a:pPr>
            <a:fld id="{7916FA81-5571-4F2E-85B7-0615A22A1BA1}" type="slidenum">
              <a:rPr lang="en-US" altLang="en-US"/>
              <a:pPr>
                <a:defRPr/>
              </a:pPr>
              <a:t>‹#›</a:t>
            </a:fld>
            <a:endParaRPr lang="en-US" altLang="en-US"/>
          </a:p>
        </p:txBody>
      </p:sp>
    </p:spTree>
    <p:extLst>
      <p:ext uri="{BB962C8B-B14F-4D97-AF65-F5344CB8AC3E}">
        <p14:creationId xmlns:p14="http://schemas.microsoft.com/office/powerpoint/2010/main" val="4003578075"/>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Box 3">
            <a:extLst>
              <a:ext uri="{FF2B5EF4-FFF2-40B4-BE49-F238E27FC236}">
                <a16:creationId xmlns:a16="http://schemas.microsoft.com/office/drawing/2014/main" id="{D312253B-17CE-B96D-AFD4-A4910ACCC995}"/>
              </a:ext>
            </a:extLst>
          </p:cNvPr>
          <p:cNvSpPr txBox="1">
            <a:spLocks noGrp="1" noChangeArrowheads="1"/>
          </p:cNvSpPr>
          <p:nvPr>
            <p:ph type="sldNum" sz="quarter" idx="10"/>
          </p:nvPr>
        </p:nvSpPr>
        <p:spPr>
          <a:ln/>
        </p:spPr>
        <p:txBody>
          <a:bodyPr/>
          <a:lstStyle>
            <a:lvl1pPr>
              <a:defRPr/>
            </a:lvl1pPr>
          </a:lstStyle>
          <a:p>
            <a:pPr>
              <a:defRPr/>
            </a:pPr>
            <a:fld id="{849D5EE5-B754-4010-921F-1E30C440F406}" type="slidenum">
              <a:rPr lang="en-US" altLang="en-US"/>
              <a:pPr>
                <a:defRPr/>
              </a:pPr>
              <a:t>‹#›</a:t>
            </a:fld>
            <a:endParaRPr lang="en-US" altLang="en-US"/>
          </a:p>
        </p:txBody>
      </p:sp>
    </p:spTree>
    <p:extLst>
      <p:ext uri="{BB962C8B-B14F-4D97-AF65-F5344CB8AC3E}">
        <p14:creationId xmlns:p14="http://schemas.microsoft.com/office/powerpoint/2010/main" val="3108250358"/>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3275" y="4895850"/>
            <a:ext cx="8636000" cy="15144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3">
            <a:extLst>
              <a:ext uri="{FF2B5EF4-FFF2-40B4-BE49-F238E27FC236}">
                <a16:creationId xmlns:a16="http://schemas.microsoft.com/office/drawing/2014/main" id="{ED98E088-F2CC-755A-B20A-44D3DB1031AB}"/>
              </a:ext>
            </a:extLst>
          </p:cNvPr>
          <p:cNvSpPr txBox="1">
            <a:spLocks noGrp="1" noChangeArrowheads="1"/>
          </p:cNvSpPr>
          <p:nvPr>
            <p:ph type="sldNum" sz="quarter" idx="10"/>
          </p:nvPr>
        </p:nvSpPr>
        <p:spPr>
          <a:ln/>
        </p:spPr>
        <p:txBody>
          <a:bodyPr/>
          <a:lstStyle>
            <a:lvl1pPr>
              <a:defRPr/>
            </a:lvl1pPr>
          </a:lstStyle>
          <a:p>
            <a:pPr>
              <a:defRPr/>
            </a:pPr>
            <a:fld id="{CD8DFF32-1545-4864-9A26-663DBB50FAEE}" type="slidenum">
              <a:rPr lang="en-US" altLang="en-US"/>
              <a:pPr>
                <a:defRPr/>
              </a:pPr>
              <a:t>‹#›</a:t>
            </a:fld>
            <a:endParaRPr lang="en-US" altLang="en-US"/>
          </a:p>
        </p:txBody>
      </p:sp>
    </p:spTree>
    <p:extLst>
      <p:ext uri="{BB962C8B-B14F-4D97-AF65-F5344CB8AC3E}">
        <p14:creationId xmlns:p14="http://schemas.microsoft.com/office/powerpoint/2010/main" val="3126660677"/>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08000" y="2147888"/>
            <a:ext cx="4495800" cy="5472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56200" y="2147888"/>
            <a:ext cx="4495800" cy="5472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Box 3">
            <a:extLst>
              <a:ext uri="{FF2B5EF4-FFF2-40B4-BE49-F238E27FC236}">
                <a16:creationId xmlns:a16="http://schemas.microsoft.com/office/drawing/2014/main" id="{94D1CAE8-1EF3-B66D-0EA2-F1ED3776C145}"/>
              </a:ext>
            </a:extLst>
          </p:cNvPr>
          <p:cNvSpPr txBox="1">
            <a:spLocks noGrp="1" noChangeArrowheads="1"/>
          </p:cNvSpPr>
          <p:nvPr>
            <p:ph type="sldNum" sz="quarter" idx="10"/>
          </p:nvPr>
        </p:nvSpPr>
        <p:spPr>
          <a:ln/>
        </p:spPr>
        <p:txBody>
          <a:bodyPr/>
          <a:lstStyle>
            <a:lvl1pPr>
              <a:defRPr/>
            </a:lvl1pPr>
          </a:lstStyle>
          <a:p>
            <a:pPr>
              <a:defRPr/>
            </a:pPr>
            <a:fld id="{808AAC2B-5527-4143-AFE1-2D474387D77A}" type="slidenum">
              <a:rPr lang="en-US" altLang="en-US"/>
              <a:pPr>
                <a:defRPr/>
              </a:pPr>
              <a:t>‹#›</a:t>
            </a:fld>
            <a:endParaRPr lang="en-US" altLang="en-US"/>
          </a:p>
        </p:txBody>
      </p:sp>
    </p:spTree>
    <p:extLst>
      <p:ext uri="{BB962C8B-B14F-4D97-AF65-F5344CB8AC3E}">
        <p14:creationId xmlns:p14="http://schemas.microsoft.com/office/powerpoint/2010/main" val="3802373415"/>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4800"/>
            <a:ext cx="9144000" cy="1270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Box 3">
            <a:extLst>
              <a:ext uri="{FF2B5EF4-FFF2-40B4-BE49-F238E27FC236}">
                <a16:creationId xmlns:a16="http://schemas.microsoft.com/office/drawing/2014/main" id="{A69E1BC5-36E7-6C1E-937B-7AE3623D22F7}"/>
              </a:ext>
            </a:extLst>
          </p:cNvPr>
          <p:cNvSpPr txBox="1">
            <a:spLocks noGrp="1" noChangeArrowheads="1"/>
          </p:cNvSpPr>
          <p:nvPr>
            <p:ph type="sldNum" sz="quarter" idx="10"/>
          </p:nvPr>
        </p:nvSpPr>
        <p:spPr>
          <a:ln/>
        </p:spPr>
        <p:txBody>
          <a:bodyPr/>
          <a:lstStyle>
            <a:lvl1pPr>
              <a:defRPr/>
            </a:lvl1pPr>
          </a:lstStyle>
          <a:p>
            <a:pPr>
              <a:defRPr/>
            </a:pPr>
            <a:fld id="{3D37DEC3-534B-404C-BD24-56492022B5D0}" type="slidenum">
              <a:rPr lang="en-US" altLang="en-US"/>
              <a:pPr>
                <a:defRPr/>
              </a:pPr>
              <a:t>‹#›</a:t>
            </a:fld>
            <a:endParaRPr lang="en-US" altLang="en-US"/>
          </a:p>
        </p:txBody>
      </p:sp>
    </p:spTree>
    <p:extLst>
      <p:ext uri="{BB962C8B-B14F-4D97-AF65-F5344CB8AC3E}">
        <p14:creationId xmlns:p14="http://schemas.microsoft.com/office/powerpoint/2010/main" val="107310630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Text Box 3">
            <a:extLst>
              <a:ext uri="{FF2B5EF4-FFF2-40B4-BE49-F238E27FC236}">
                <a16:creationId xmlns:a16="http://schemas.microsoft.com/office/drawing/2014/main" id="{FB44B099-B65A-ACDA-C126-AE5D3649997E}"/>
              </a:ext>
            </a:extLst>
          </p:cNvPr>
          <p:cNvSpPr txBox="1">
            <a:spLocks noGrp="1" noChangeArrowheads="1"/>
          </p:cNvSpPr>
          <p:nvPr>
            <p:ph type="sldNum" sz="quarter" idx="10"/>
          </p:nvPr>
        </p:nvSpPr>
        <p:spPr>
          <a:ln/>
        </p:spPr>
        <p:txBody>
          <a:bodyPr/>
          <a:lstStyle>
            <a:lvl1pPr>
              <a:defRPr/>
            </a:lvl1pPr>
          </a:lstStyle>
          <a:p>
            <a:pPr>
              <a:defRPr/>
            </a:pPr>
            <a:fld id="{7B9DB043-9C92-426E-B427-FECC4B45F959}" type="slidenum">
              <a:rPr lang="en-US" altLang="en-US"/>
              <a:pPr>
                <a:defRPr/>
              </a:pPr>
              <a:t>‹#›</a:t>
            </a:fld>
            <a:endParaRPr lang="en-US" altLang="en-US"/>
          </a:p>
        </p:txBody>
      </p:sp>
    </p:spTree>
    <p:extLst>
      <p:ext uri="{BB962C8B-B14F-4D97-AF65-F5344CB8AC3E}">
        <p14:creationId xmlns:p14="http://schemas.microsoft.com/office/powerpoint/2010/main" val="2966567986"/>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a:extLst>
              <a:ext uri="{FF2B5EF4-FFF2-40B4-BE49-F238E27FC236}">
                <a16:creationId xmlns:a16="http://schemas.microsoft.com/office/drawing/2014/main" id="{FDF65913-96C8-48BA-6F48-B2C71484084A}"/>
              </a:ext>
            </a:extLst>
          </p:cNvPr>
          <p:cNvSpPr txBox="1">
            <a:spLocks noGrp="1" noChangeArrowheads="1"/>
          </p:cNvSpPr>
          <p:nvPr>
            <p:ph type="sldNum" sz="quarter" idx="10"/>
          </p:nvPr>
        </p:nvSpPr>
        <p:spPr>
          <a:ln/>
        </p:spPr>
        <p:txBody>
          <a:bodyPr/>
          <a:lstStyle>
            <a:lvl1pPr>
              <a:defRPr/>
            </a:lvl1pPr>
          </a:lstStyle>
          <a:p>
            <a:pPr>
              <a:defRPr/>
            </a:pPr>
            <a:fld id="{5C7AFCE9-A0EC-4271-A2FD-88CBF3D9EC9D}" type="slidenum">
              <a:rPr lang="en-US" altLang="en-US"/>
              <a:pPr>
                <a:defRPr/>
              </a:pPr>
              <a:t>‹#›</a:t>
            </a:fld>
            <a:endParaRPr lang="en-US" altLang="en-US"/>
          </a:p>
        </p:txBody>
      </p:sp>
    </p:spTree>
    <p:extLst>
      <p:ext uri="{BB962C8B-B14F-4D97-AF65-F5344CB8AC3E}">
        <p14:creationId xmlns:p14="http://schemas.microsoft.com/office/powerpoint/2010/main" val="68082205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0160000" cy="762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p>
        </p:txBody>
      </p:sp>
      <p:sp useBgFill="1">
        <p:nvSpPr>
          <p:cNvPr id="23" name="Rectangle 22"/>
          <p:cNvSpPr/>
          <p:nvPr/>
        </p:nvSpPr>
        <p:spPr>
          <a:xfrm>
            <a:off x="1089893" y="1408589"/>
            <a:ext cx="7980218" cy="4786611"/>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206501" y="1568461"/>
            <a:ext cx="7747000" cy="448307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4279900" y="1408589"/>
            <a:ext cx="1600200" cy="812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357631" y="2527962"/>
            <a:ext cx="7444740" cy="2674328"/>
          </a:xfrm>
        </p:spPr>
        <p:txBody>
          <a:bodyPr anchor="ctr">
            <a:normAutofit/>
          </a:bodyPr>
          <a:lstStyle>
            <a:lvl1pPr algn="ctr">
              <a:lnSpc>
                <a:spcPct val="83000"/>
              </a:lnSpc>
              <a:defRPr lang="en-US" sz="5668" kern="1200" cap="all" spc="-84"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4375150" y="1408590"/>
            <a:ext cx="1409700" cy="684371"/>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357630" y="5202291"/>
            <a:ext cx="7449820" cy="508000"/>
          </a:xfrm>
        </p:spPr>
        <p:txBody>
          <a:bodyPr anchor="t">
            <a:normAutofit/>
          </a:bodyPr>
          <a:lstStyle>
            <a:lvl1pPr marL="0" indent="0" algn="ctr">
              <a:buNone/>
              <a:tabLst>
                <a:tab pos="2194928" algn="l"/>
              </a:tabLst>
              <a:defRPr sz="1500">
                <a:solidFill>
                  <a:schemeClr val="tx1">
                    <a:lumMod val="95000"/>
                    <a:lumOff val="5000"/>
                  </a:schemeClr>
                </a:solidFill>
                <a:effectLst/>
              </a:defRPr>
            </a:lvl1pPr>
            <a:lvl2pPr marL="381036" indent="0">
              <a:buNone/>
              <a:defRPr sz="1334">
                <a:solidFill>
                  <a:schemeClr val="tx1">
                    <a:tint val="75000"/>
                  </a:schemeClr>
                </a:solidFill>
              </a:defRPr>
            </a:lvl2pPr>
            <a:lvl3pPr marL="762072" indent="0">
              <a:buNone/>
              <a:defRPr sz="1334">
                <a:solidFill>
                  <a:schemeClr val="tx1">
                    <a:tint val="75000"/>
                  </a:schemeClr>
                </a:solidFill>
              </a:defRPr>
            </a:lvl3pPr>
            <a:lvl4pPr marL="1143109" indent="0">
              <a:buNone/>
              <a:defRPr sz="1166">
                <a:solidFill>
                  <a:schemeClr val="tx1">
                    <a:tint val="75000"/>
                  </a:schemeClr>
                </a:solidFill>
              </a:defRPr>
            </a:lvl4pPr>
            <a:lvl5pPr marL="1524145" indent="0">
              <a:buNone/>
              <a:defRPr sz="1166">
                <a:solidFill>
                  <a:schemeClr val="tx1">
                    <a:tint val="75000"/>
                  </a:schemeClr>
                </a:solidFill>
              </a:defRPr>
            </a:lvl5pPr>
            <a:lvl6pPr marL="1905181" indent="0">
              <a:buNone/>
              <a:defRPr sz="1166">
                <a:solidFill>
                  <a:schemeClr val="tx1">
                    <a:tint val="75000"/>
                  </a:schemeClr>
                </a:solidFill>
              </a:defRPr>
            </a:lvl6pPr>
            <a:lvl7pPr marL="2286217" indent="0">
              <a:buNone/>
              <a:defRPr sz="1166">
                <a:solidFill>
                  <a:schemeClr val="tx1">
                    <a:tint val="75000"/>
                  </a:schemeClr>
                </a:solidFill>
              </a:defRPr>
            </a:lvl7pPr>
            <a:lvl8pPr marL="2667254" indent="0">
              <a:buNone/>
              <a:defRPr sz="1166">
                <a:solidFill>
                  <a:schemeClr val="tx1">
                    <a:tint val="75000"/>
                  </a:schemeClr>
                </a:solidFill>
              </a:defRPr>
            </a:lvl8pPr>
            <a:lvl9pPr marL="3048290" indent="0">
              <a:buNone/>
              <a:defRPr sz="116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432300" y="1493892"/>
            <a:ext cx="1295400" cy="554201"/>
          </a:xfrm>
        </p:spPr>
        <p:txBody>
          <a:bodyPr/>
          <a:lstStyle>
            <a:lvl1pPr algn="ctr">
              <a:defRPr lang="en-US" sz="1084" kern="1200" spc="0" baseline="0">
                <a:solidFill>
                  <a:srgbClr val="FFFFFF"/>
                </a:solidFill>
                <a:latin typeface="+mn-lt"/>
                <a:ea typeface="+mn-ea"/>
                <a:cs typeface="+mn-cs"/>
              </a:defRPr>
            </a:lvl1pPr>
          </a:lstStyle>
          <a:p>
            <a:fld id="{D9C646AA-F36E-4540-911D-FFFC0A0EF24A}" type="datetime1">
              <a:rPr lang="en-US" smtClean="0"/>
              <a:t>8/23/2024</a:t>
            </a:fld>
            <a:endParaRPr lang="en-US" dirty="0"/>
          </a:p>
        </p:txBody>
      </p:sp>
      <p:sp>
        <p:nvSpPr>
          <p:cNvPr id="5" name="Footer Placeholder 4"/>
          <p:cNvSpPr>
            <a:spLocks noGrp="1"/>
          </p:cNvSpPr>
          <p:nvPr>
            <p:ph type="ftr" sz="quarter" idx="11"/>
          </p:nvPr>
        </p:nvSpPr>
        <p:spPr>
          <a:xfrm>
            <a:off x="1357631" y="5752676"/>
            <a:ext cx="4716778" cy="2540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7170421" y="5752676"/>
            <a:ext cx="1631949" cy="2540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3172077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3343275" cy="1290637"/>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a:extLst>
              <a:ext uri="{FF2B5EF4-FFF2-40B4-BE49-F238E27FC236}">
                <a16:creationId xmlns:a16="http://schemas.microsoft.com/office/drawing/2014/main" id="{9EDBAAC4-41D1-F9AB-8297-6CCCB2C007D6}"/>
              </a:ext>
            </a:extLst>
          </p:cNvPr>
          <p:cNvSpPr txBox="1">
            <a:spLocks noGrp="1" noChangeArrowheads="1"/>
          </p:cNvSpPr>
          <p:nvPr>
            <p:ph type="sldNum" sz="quarter" idx="10"/>
          </p:nvPr>
        </p:nvSpPr>
        <p:spPr>
          <a:ln/>
        </p:spPr>
        <p:txBody>
          <a:bodyPr/>
          <a:lstStyle>
            <a:lvl1pPr>
              <a:defRPr/>
            </a:lvl1pPr>
          </a:lstStyle>
          <a:p>
            <a:pPr>
              <a:defRPr/>
            </a:pPr>
            <a:fld id="{24C0F55E-7134-417D-B15F-EF251621F601}" type="slidenum">
              <a:rPr lang="en-US" altLang="en-US"/>
              <a:pPr>
                <a:defRPr/>
              </a:pPr>
              <a:t>‹#›</a:t>
            </a:fld>
            <a:endParaRPr lang="en-US" altLang="en-US"/>
          </a:p>
        </p:txBody>
      </p:sp>
    </p:spTree>
    <p:extLst>
      <p:ext uri="{BB962C8B-B14F-4D97-AF65-F5344CB8AC3E}">
        <p14:creationId xmlns:p14="http://schemas.microsoft.com/office/powerpoint/2010/main" val="3715890088"/>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0725" y="5334000"/>
            <a:ext cx="6096000" cy="6302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sym typeface="Lucida Grande" charset="0"/>
            </a:endParaRPr>
          </a:p>
        </p:txBody>
      </p:sp>
      <p:sp>
        <p:nvSpPr>
          <p:cNvPr id="4" name="Text Placeholder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a:extLst>
              <a:ext uri="{FF2B5EF4-FFF2-40B4-BE49-F238E27FC236}">
                <a16:creationId xmlns:a16="http://schemas.microsoft.com/office/drawing/2014/main" id="{9079BDD2-F557-68A4-5371-399A323F8E71}"/>
              </a:ext>
            </a:extLst>
          </p:cNvPr>
          <p:cNvSpPr txBox="1">
            <a:spLocks noGrp="1" noChangeArrowheads="1"/>
          </p:cNvSpPr>
          <p:nvPr>
            <p:ph type="sldNum" sz="quarter" idx="10"/>
          </p:nvPr>
        </p:nvSpPr>
        <p:spPr>
          <a:ln/>
        </p:spPr>
        <p:txBody>
          <a:bodyPr/>
          <a:lstStyle>
            <a:lvl1pPr>
              <a:defRPr/>
            </a:lvl1pPr>
          </a:lstStyle>
          <a:p>
            <a:pPr>
              <a:defRPr/>
            </a:pPr>
            <a:fld id="{AD0E43BD-68C5-4CE3-B7AD-762AE3EAF43C}" type="slidenum">
              <a:rPr lang="en-US" altLang="en-US"/>
              <a:pPr>
                <a:defRPr/>
              </a:pPr>
              <a:t>‹#›</a:t>
            </a:fld>
            <a:endParaRPr lang="en-US" altLang="en-US"/>
          </a:p>
        </p:txBody>
      </p:sp>
    </p:spTree>
    <p:extLst>
      <p:ext uri="{BB962C8B-B14F-4D97-AF65-F5344CB8AC3E}">
        <p14:creationId xmlns:p14="http://schemas.microsoft.com/office/powerpoint/2010/main" val="4104341090"/>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Box 3">
            <a:extLst>
              <a:ext uri="{FF2B5EF4-FFF2-40B4-BE49-F238E27FC236}">
                <a16:creationId xmlns:a16="http://schemas.microsoft.com/office/drawing/2014/main" id="{A4F096E7-4812-9F46-DC22-21C1C6C752EE}"/>
              </a:ext>
            </a:extLst>
          </p:cNvPr>
          <p:cNvSpPr txBox="1">
            <a:spLocks noGrp="1" noChangeArrowheads="1"/>
          </p:cNvSpPr>
          <p:nvPr>
            <p:ph type="sldNum" sz="quarter" idx="10"/>
          </p:nvPr>
        </p:nvSpPr>
        <p:spPr>
          <a:ln/>
        </p:spPr>
        <p:txBody>
          <a:bodyPr/>
          <a:lstStyle>
            <a:lvl1pPr>
              <a:defRPr/>
            </a:lvl1pPr>
          </a:lstStyle>
          <a:p>
            <a:pPr>
              <a:defRPr/>
            </a:pPr>
            <a:fld id="{D42FDF53-873D-4290-807A-B210563C2587}" type="slidenum">
              <a:rPr lang="en-US" altLang="en-US"/>
              <a:pPr>
                <a:defRPr/>
              </a:pPr>
              <a:t>‹#›</a:t>
            </a:fld>
            <a:endParaRPr lang="en-US" altLang="en-US"/>
          </a:p>
        </p:txBody>
      </p:sp>
    </p:spTree>
    <p:extLst>
      <p:ext uri="{BB962C8B-B14F-4D97-AF65-F5344CB8AC3E}">
        <p14:creationId xmlns:p14="http://schemas.microsoft.com/office/powerpoint/2010/main" val="3406601925"/>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0"/>
            <a:ext cx="2286000" cy="7620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08000" y="0"/>
            <a:ext cx="6705600" cy="7620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Box 3">
            <a:extLst>
              <a:ext uri="{FF2B5EF4-FFF2-40B4-BE49-F238E27FC236}">
                <a16:creationId xmlns:a16="http://schemas.microsoft.com/office/drawing/2014/main" id="{94BAD46F-3769-F2AF-0AB7-AA54361E26B6}"/>
              </a:ext>
            </a:extLst>
          </p:cNvPr>
          <p:cNvSpPr txBox="1">
            <a:spLocks noGrp="1" noChangeArrowheads="1"/>
          </p:cNvSpPr>
          <p:nvPr>
            <p:ph type="sldNum" sz="quarter" idx="10"/>
          </p:nvPr>
        </p:nvSpPr>
        <p:spPr>
          <a:ln/>
        </p:spPr>
        <p:txBody>
          <a:bodyPr/>
          <a:lstStyle>
            <a:lvl1pPr>
              <a:defRPr/>
            </a:lvl1pPr>
          </a:lstStyle>
          <a:p>
            <a:pPr>
              <a:defRPr/>
            </a:pPr>
            <a:fld id="{E393BF36-2A43-4C3D-BA82-772A7565764F}" type="slidenum">
              <a:rPr lang="en-US" altLang="en-US"/>
              <a:pPr>
                <a:defRPr/>
              </a:pPr>
              <a:t>‹#›</a:t>
            </a:fld>
            <a:endParaRPr lang="en-US" altLang="en-US"/>
          </a:p>
        </p:txBody>
      </p:sp>
    </p:spTree>
    <p:extLst>
      <p:ext uri="{BB962C8B-B14F-4D97-AF65-F5344CB8AC3E}">
        <p14:creationId xmlns:p14="http://schemas.microsoft.com/office/powerpoint/2010/main" val="145040855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9000" y="2336800"/>
            <a:ext cx="3886200" cy="4165600"/>
          </a:xfrm>
        </p:spPr>
        <p:txBody>
          <a:bodyPr/>
          <a:lstStyle>
            <a:lvl1pPr>
              <a:defRPr sz="1500"/>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84800" y="2336800"/>
            <a:ext cx="3886200" cy="4165600"/>
          </a:xfrm>
        </p:spPr>
        <p:txBody>
          <a:bodyPr/>
          <a:lstStyle>
            <a:lvl1pPr>
              <a:defRPr sz="1500"/>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83553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91540" y="2304816"/>
            <a:ext cx="3886200" cy="711200"/>
          </a:xfrm>
        </p:spPr>
        <p:txBody>
          <a:bodyPr anchor="ctr">
            <a:normAutofit/>
          </a:bodyPr>
          <a:lstStyle>
            <a:lvl1pPr marL="0" indent="0" algn="l">
              <a:spcBef>
                <a:spcPts val="0"/>
              </a:spcBef>
              <a:buNone/>
              <a:defRPr sz="1584" b="1" i="0">
                <a:solidFill>
                  <a:schemeClr val="tx1"/>
                </a:solidFill>
                <a:latin typeface="+mn-lt"/>
              </a:defRPr>
            </a:lvl1pPr>
            <a:lvl2pPr marL="381036" indent="0">
              <a:buNone/>
              <a:defRPr sz="1500" b="1"/>
            </a:lvl2pPr>
            <a:lvl3pPr marL="762072" indent="0">
              <a:buNone/>
              <a:defRPr sz="1500" b="1"/>
            </a:lvl3pPr>
            <a:lvl4pPr marL="1143109" indent="0">
              <a:buNone/>
              <a:defRPr sz="1334" b="1"/>
            </a:lvl4pPr>
            <a:lvl5pPr marL="1524145" indent="0">
              <a:buNone/>
              <a:defRPr sz="1334" b="1"/>
            </a:lvl5pPr>
            <a:lvl6pPr marL="1905181" indent="0">
              <a:buNone/>
              <a:defRPr sz="1334" b="1"/>
            </a:lvl6pPr>
            <a:lvl7pPr marL="2286217" indent="0">
              <a:buNone/>
              <a:defRPr sz="1334" b="1"/>
            </a:lvl7pPr>
            <a:lvl8pPr marL="2667254" indent="0">
              <a:buNone/>
              <a:defRPr sz="1334" b="1"/>
            </a:lvl8pPr>
            <a:lvl9pPr marL="3048290" indent="0">
              <a:buNone/>
              <a:defRPr sz="1334" b="1"/>
            </a:lvl9pPr>
          </a:lstStyle>
          <a:p>
            <a:pPr lvl="0"/>
            <a:r>
              <a:rPr lang="en-US" dirty="0"/>
              <a:t>Click to edit Master text styles</a:t>
            </a:r>
          </a:p>
        </p:txBody>
      </p:sp>
      <p:sp>
        <p:nvSpPr>
          <p:cNvPr id="4" name="Content Placeholder 3"/>
          <p:cNvSpPr>
            <a:spLocks noGrp="1"/>
          </p:cNvSpPr>
          <p:nvPr>
            <p:ph sz="half" idx="2"/>
          </p:nvPr>
        </p:nvSpPr>
        <p:spPr>
          <a:xfrm>
            <a:off x="891540" y="3102748"/>
            <a:ext cx="3886200" cy="3515361"/>
          </a:xfrm>
        </p:spPr>
        <p:txBody>
          <a:bodyPr/>
          <a:lstStyle>
            <a:lvl1pPr>
              <a:defRPr sz="1500"/>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382260" y="2304816"/>
            <a:ext cx="3886200" cy="711200"/>
          </a:xfrm>
        </p:spPr>
        <p:txBody>
          <a:bodyPr anchor="ctr">
            <a:normAutofit/>
          </a:bodyPr>
          <a:lstStyle>
            <a:lvl1pPr marL="0" indent="0" algn="l">
              <a:spcBef>
                <a:spcPts val="0"/>
              </a:spcBef>
              <a:buNone/>
              <a:defRPr sz="1584" b="1">
                <a:solidFill>
                  <a:schemeClr val="tx1"/>
                </a:solidFill>
              </a:defRPr>
            </a:lvl1pPr>
            <a:lvl2pPr marL="381036" indent="0">
              <a:buNone/>
              <a:defRPr sz="1500" b="1"/>
            </a:lvl2pPr>
            <a:lvl3pPr marL="762072" indent="0">
              <a:buNone/>
              <a:defRPr sz="1500" b="1"/>
            </a:lvl3pPr>
            <a:lvl4pPr marL="1143109" indent="0">
              <a:buNone/>
              <a:defRPr sz="1334" b="1"/>
            </a:lvl4pPr>
            <a:lvl5pPr marL="1524145" indent="0">
              <a:buNone/>
              <a:defRPr sz="1334" b="1"/>
            </a:lvl5pPr>
            <a:lvl6pPr marL="1905181" indent="0">
              <a:buNone/>
              <a:defRPr sz="1334" b="1"/>
            </a:lvl6pPr>
            <a:lvl7pPr marL="2286217" indent="0">
              <a:buNone/>
              <a:defRPr sz="1334" b="1"/>
            </a:lvl7pPr>
            <a:lvl8pPr marL="2667254" indent="0">
              <a:buNone/>
              <a:defRPr sz="1334" b="1"/>
            </a:lvl8pPr>
            <a:lvl9pPr marL="3048290" indent="0">
              <a:buNone/>
              <a:defRPr sz="1334" b="1"/>
            </a:lvl9pPr>
          </a:lstStyle>
          <a:p>
            <a:pPr lvl="0"/>
            <a:r>
              <a:rPr lang="en-US" dirty="0"/>
              <a:t>Click to edit Master text styles</a:t>
            </a:r>
          </a:p>
        </p:txBody>
      </p:sp>
      <p:sp>
        <p:nvSpPr>
          <p:cNvPr id="6" name="Content Placeholder 5"/>
          <p:cNvSpPr>
            <a:spLocks noGrp="1"/>
          </p:cNvSpPr>
          <p:nvPr>
            <p:ph sz="quarter" idx="4"/>
          </p:nvPr>
        </p:nvSpPr>
        <p:spPr>
          <a:xfrm>
            <a:off x="5382260" y="3102747"/>
            <a:ext cx="3886200" cy="3516121"/>
          </a:xfrm>
        </p:spPr>
        <p:txBody>
          <a:bodyPr/>
          <a:lstStyle>
            <a:lvl1pPr>
              <a:defRPr sz="1500"/>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8/23/2024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1167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8/23/2024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431091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8/23/2024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312617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6766558" y="264160"/>
            <a:ext cx="3188830" cy="709168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6878883" y="416560"/>
            <a:ext cx="2964180" cy="6786880"/>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048500" y="674880"/>
            <a:ext cx="2634970" cy="1828800"/>
          </a:xfrm>
        </p:spPr>
        <p:txBody>
          <a:bodyPr anchor="b">
            <a:normAutofit/>
          </a:bodyPr>
          <a:lstStyle>
            <a:lvl1pPr algn="l" defTabSz="762072" rtl="0" eaLnBrk="1" latinLnBrk="0" hangingPunct="1">
              <a:lnSpc>
                <a:spcPct val="100000"/>
              </a:lnSpc>
              <a:spcBef>
                <a:spcPct val="0"/>
              </a:spcBef>
              <a:buNone/>
              <a:defRPr lang="en-US" sz="2667"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571500" y="677334"/>
            <a:ext cx="5715000" cy="5926666"/>
          </a:xfrm>
        </p:spPr>
        <p:txBody>
          <a:bodyPr/>
          <a:lstStyle>
            <a:lvl1pPr>
              <a:defRPr sz="1584"/>
            </a:lvl1pPr>
            <a:lvl2pPr>
              <a:defRPr sz="1334"/>
            </a:lvl2pPr>
            <a:lvl3pPr>
              <a:defRPr sz="1166"/>
            </a:lvl3pPr>
            <a:lvl4pPr>
              <a:defRPr sz="1166"/>
            </a:lvl4pPr>
            <a:lvl5pPr>
              <a:defRPr sz="1166"/>
            </a:lvl5pPr>
            <a:lvl6pPr>
              <a:defRPr sz="1166"/>
            </a:lvl6pPr>
            <a:lvl7pPr>
              <a:defRPr sz="1166"/>
            </a:lvl7pPr>
            <a:lvl8pPr>
              <a:defRPr sz="1166"/>
            </a:lvl8pPr>
            <a:lvl9pPr>
              <a:defRPr sz="11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48500" y="2596445"/>
            <a:ext cx="2634970" cy="4007555"/>
          </a:xfrm>
        </p:spPr>
        <p:txBody>
          <a:bodyPr>
            <a:normAutofit/>
          </a:bodyPr>
          <a:lstStyle>
            <a:lvl1pPr marL="0" indent="0">
              <a:lnSpc>
                <a:spcPct val="110000"/>
              </a:lnSpc>
              <a:spcBef>
                <a:spcPts val="666"/>
              </a:spcBef>
              <a:buNone/>
              <a:defRPr sz="1500">
                <a:solidFill>
                  <a:schemeClr val="tx1"/>
                </a:solidFill>
              </a:defRPr>
            </a:lvl1pPr>
            <a:lvl2pPr marL="381036" indent="0">
              <a:buNone/>
              <a:defRPr sz="1000"/>
            </a:lvl2pPr>
            <a:lvl3pPr marL="762072" indent="0">
              <a:buNone/>
              <a:defRPr sz="834"/>
            </a:lvl3pPr>
            <a:lvl4pPr marL="1143109" indent="0">
              <a:buNone/>
              <a:defRPr sz="750"/>
            </a:lvl4pPr>
            <a:lvl5pPr marL="1524145" indent="0">
              <a:buNone/>
              <a:defRPr sz="750"/>
            </a:lvl5pPr>
            <a:lvl6pPr marL="1905181" indent="0">
              <a:buNone/>
              <a:defRPr sz="750"/>
            </a:lvl6pPr>
            <a:lvl7pPr marL="2286217" indent="0">
              <a:buNone/>
              <a:defRPr sz="750"/>
            </a:lvl7pPr>
            <a:lvl8pPr marL="2667254" indent="0">
              <a:buNone/>
              <a:defRPr sz="750"/>
            </a:lvl8pPr>
            <a:lvl9pPr marL="3048290" indent="0">
              <a:buNone/>
              <a:defRPr sz="750"/>
            </a:lvl9pPr>
          </a:lstStyle>
          <a:p>
            <a:pPr lvl="0"/>
            <a:r>
              <a:rPr lang="en-US"/>
              <a:t>Click to edit Master text styles</a:t>
            </a:r>
          </a:p>
        </p:txBody>
      </p:sp>
      <p:sp>
        <p:nvSpPr>
          <p:cNvPr id="8" name="Date Placeholder 7"/>
          <p:cNvSpPr>
            <a:spLocks noGrp="1"/>
          </p:cNvSpPr>
          <p:nvPr>
            <p:ph type="dt" sz="half" idx="10"/>
          </p:nvPr>
        </p:nvSpPr>
        <p:spPr>
          <a:xfrm>
            <a:off x="4656667" y="6705600"/>
            <a:ext cx="1629834" cy="406400"/>
          </a:xfrm>
        </p:spPr>
        <p:txBody>
          <a:bodyPr/>
          <a:lstStyle>
            <a:lvl1pPr>
              <a:defRPr>
                <a:solidFill>
                  <a:schemeClr val="tx1">
                    <a:lumMod val="85000"/>
                    <a:lumOff val="15000"/>
                  </a:schemeClr>
                </a:solidFill>
              </a:defRPr>
            </a:lvl1pPr>
          </a:lstStyle>
          <a:p>
            <a:fld id="{7E8D12A6-918A-48BD-8CB9-CA713993B0EA}" type="datetime1">
              <a:rPr lang="en-US" smtClean="0"/>
              <a:t>8/23/2024</a:t>
            </a:fld>
            <a:endParaRPr lang="en-US"/>
          </a:p>
        </p:txBody>
      </p:sp>
      <p:sp>
        <p:nvSpPr>
          <p:cNvPr id="9" name="Footer Placeholder 8"/>
          <p:cNvSpPr>
            <a:spLocks noGrp="1"/>
          </p:cNvSpPr>
          <p:nvPr>
            <p:ph type="ftr" sz="quarter" idx="11"/>
          </p:nvPr>
        </p:nvSpPr>
        <p:spPr>
          <a:xfrm>
            <a:off x="571501" y="6705600"/>
            <a:ext cx="3820584" cy="40640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8663941" y="6705600"/>
            <a:ext cx="1019529" cy="4064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4238406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6766558" y="264160"/>
            <a:ext cx="3188830" cy="709168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90500" y="264160"/>
            <a:ext cx="6413501" cy="7091680"/>
          </a:xfrm>
          <a:solidFill>
            <a:schemeClr val="accent1">
              <a:lumMod val="60000"/>
              <a:lumOff val="40000"/>
            </a:schemeClr>
          </a:solidFill>
          <a:ln>
            <a:noFill/>
          </a:ln>
        </p:spPr>
        <p:txBody>
          <a:bodyPr anchor="t"/>
          <a:lstStyle>
            <a:lvl1pPr marL="0" indent="0">
              <a:buNone/>
              <a:defRPr sz="2667"/>
            </a:lvl1pPr>
            <a:lvl2pPr marL="381036" indent="0">
              <a:buNone/>
              <a:defRPr sz="2334"/>
            </a:lvl2pPr>
            <a:lvl3pPr marL="762072" indent="0">
              <a:buNone/>
              <a:defRPr sz="2000"/>
            </a:lvl3pPr>
            <a:lvl4pPr marL="1143109" indent="0">
              <a:buNone/>
              <a:defRPr sz="1667"/>
            </a:lvl4pPr>
            <a:lvl5pPr marL="1524145" indent="0">
              <a:buNone/>
              <a:defRPr sz="1667"/>
            </a:lvl5pPr>
            <a:lvl6pPr marL="1905181" indent="0">
              <a:buNone/>
              <a:defRPr sz="1667"/>
            </a:lvl6pPr>
            <a:lvl7pPr marL="2286217" indent="0">
              <a:buNone/>
              <a:defRPr sz="1667"/>
            </a:lvl7pPr>
            <a:lvl8pPr marL="2667254" indent="0">
              <a:buNone/>
              <a:defRPr sz="1667"/>
            </a:lvl8pPr>
            <a:lvl9pPr marL="3048290" indent="0">
              <a:buNone/>
              <a:defRPr sz="1667"/>
            </a:lvl9pPr>
          </a:lstStyle>
          <a:p>
            <a:r>
              <a:rPr lang="en-US"/>
              <a:t>Click icon to add picture</a:t>
            </a:r>
            <a:endParaRPr lang="en-US" dirty="0"/>
          </a:p>
        </p:txBody>
      </p:sp>
      <p:sp>
        <p:nvSpPr>
          <p:cNvPr id="5" name="Date Placeholder 4"/>
          <p:cNvSpPr>
            <a:spLocks noGrp="1"/>
          </p:cNvSpPr>
          <p:nvPr>
            <p:ph type="dt" sz="half" idx="10"/>
          </p:nvPr>
        </p:nvSpPr>
        <p:spPr>
          <a:xfrm>
            <a:off x="4718615" y="6705600"/>
            <a:ext cx="1726636" cy="40640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8/23/2024</a:t>
            </a:fld>
            <a:endParaRPr lang="en-US" dirty="0"/>
          </a:p>
        </p:txBody>
      </p:sp>
      <p:sp>
        <p:nvSpPr>
          <p:cNvPr id="6" name="Footer Placeholder 5"/>
          <p:cNvSpPr>
            <a:spLocks noGrp="1"/>
          </p:cNvSpPr>
          <p:nvPr>
            <p:ph type="ftr" sz="quarter" idx="11"/>
          </p:nvPr>
        </p:nvSpPr>
        <p:spPr>
          <a:xfrm>
            <a:off x="510540" y="6705600"/>
            <a:ext cx="3823335" cy="406400"/>
          </a:xfrm>
        </p:spPr>
        <p:txBody>
          <a:bodyPr/>
          <a:lstStyle>
            <a:lvl1pPr marL="0" algn="r" defTabSz="762072" rtl="0" eaLnBrk="1" latinLnBrk="0" hangingPunct="1">
              <a:defRPr lang="en-US" sz="834"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8663940" y="6705600"/>
            <a:ext cx="1021080" cy="40640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6878883" y="416560"/>
            <a:ext cx="2964180" cy="6786880"/>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064375" y="670560"/>
            <a:ext cx="2620645" cy="1828800"/>
          </a:xfrm>
        </p:spPr>
        <p:txBody>
          <a:bodyPr anchor="b">
            <a:noAutofit/>
          </a:bodyPr>
          <a:lstStyle>
            <a:lvl1pPr algn="l">
              <a:lnSpc>
                <a:spcPct val="100000"/>
              </a:lnSpc>
              <a:defRPr sz="2667"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7064375" y="2651760"/>
            <a:ext cx="2620645" cy="3901440"/>
          </a:xfrm>
        </p:spPr>
        <p:txBody>
          <a:bodyPr>
            <a:normAutofit/>
          </a:bodyPr>
          <a:lstStyle>
            <a:lvl1pPr marL="0" indent="0" algn="l">
              <a:lnSpc>
                <a:spcPct val="110000"/>
              </a:lnSpc>
              <a:spcBef>
                <a:spcPts val="666"/>
              </a:spcBef>
              <a:buNone/>
              <a:defRPr sz="1500">
                <a:solidFill>
                  <a:schemeClr val="tx1"/>
                </a:solidFill>
              </a:defRPr>
            </a:lvl1pPr>
            <a:lvl2pPr marL="381036" indent="0">
              <a:buNone/>
              <a:defRPr sz="1000"/>
            </a:lvl2pPr>
            <a:lvl3pPr marL="762072" indent="0">
              <a:buNone/>
              <a:defRPr sz="834"/>
            </a:lvl3pPr>
            <a:lvl4pPr marL="1143109" indent="0">
              <a:buNone/>
              <a:defRPr sz="750"/>
            </a:lvl4pPr>
            <a:lvl5pPr marL="1524145" indent="0">
              <a:buNone/>
              <a:defRPr sz="750"/>
            </a:lvl5pPr>
            <a:lvl6pPr marL="1905181" indent="0">
              <a:buNone/>
              <a:defRPr sz="750"/>
            </a:lvl6pPr>
            <a:lvl7pPr marL="2286217" indent="0">
              <a:buNone/>
              <a:defRPr sz="750"/>
            </a:lvl7pPr>
            <a:lvl8pPr marL="2667254" indent="0">
              <a:buNone/>
              <a:defRPr sz="750"/>
            </a:lvl8pPr>
            <a:lvl9pPr marL="3048290" indent="0">
              <a:buNone/>
              <a:defRPr sz="750"/>
            </a:lvl9pPr>
          </a:lstStyle>
          <a:p>
            <a:pPr lvl="0"/>
            <a:r>
              <a:rPr lang="en-US"/>
              <a:t>Click to edit Master text styles</a:t>
            </a:r>
          </a:p>
        </p:txBody>
      </p:sp>
    </p:spTree>
    <p:extLst>
      <p:ext uri="{BB962C8B-B14F-4D97-AF65-F5344CB8AC3E}">
        <p14:creationId xmlns:p14="http://schemas.microsoft.com/office/powerpoint/2010/main" val="366183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0160000" cy="762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p>
        </p:txBody>
      </p:sp>
      <p:sp>
        <p:nvSpPr>
          <p:cNvPr id="7" name="Rectangle 6"/>
          <p:cNvSpPr/>
          <p:nvPr/>
        </p:nvSpPr>
        <p:spPr>
          <a:xfrm>
            <a:off x="195581" y="264160"/>
            <a:ext cx="9768840" cy="7091680"/>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09881" y="416560"/>
            <a:ext cx="9540240" cy="6786880"/>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889000" y="713993"/>
            <a:ext cx="8382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9000" y="2336800"/>
            <a:ext cx="8382000" cy="42773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47329" y="6705600"/>
            <a:ext cx="2410871" cy="406400"/>
          </a:xfrm>
          <a:prstGeom prst="rect">
            <a:avLst/>
          </a:prstGeom>
        </p:spPr>
        <p:txBody>
          <a:bodyPr vert="horz" lIns="91440" tIns="45720" rIns="91440" bIns="45720" rtlCol="0" anchor="b"/>
          <a:lstStyle>
            <a:lvl1pPr algn="r">
              <a:defRPr sz="834">
                <a:solidFill>
                  <a:schemeClr val="tx1">
                    <a:lumMod val="75000"/>
                    <a:lumOff val="25000"/>
                  </a:schemeClr>
                </a:solidFill>
              </a:defRPr>
            </a:lvl1pPr>
          </a:lstStyle>
          <a:p>
            <a:fld id="{F6FA2B21-3FCD-4721-B95C-427943F61125}" type="datetime1">
              <a:rPr lang="en-US" smtClean="0"/>
              <a:t>8/23/2024</a:t>
            </a:fld>
            <a:endParaRPr lang="en-US"/>
          </a:p>
        </p:txBody>
      </p:sp>
      <p:sp>
        <p:nvSpPr>
          <p:cNvPr id="5" name="Footer Placeholder 4"/>
          <p:cNvSpPr>
            <a:spLocks noGrp="1"/>
          </p:cNvSpPr>
          <p:nvPr>
            <p:ph type="ftr" sz="quarter" idx="3"/>
          </p:nvPr>
        </p:nvSpPr>
        <p:spPr>
          <a:xfrm>
            <a:off x="889001" y="6705600"/>
            <a:ext cx="4847166" cy="406400"/>
          </a:xfrm>
          <a:prstGeom prst="rect">
            <a:avLst/>
          </a:prstGeom>
        </p:spPr>
        <p:txBody>
          <a:bodyPr vert="horz" lIns="91440" tIns="45720" rIns="91440" bIns="45720" rtlCol="0" anchor="b"/>
          <a:lstStyle>
            <a:lvl1pPr algn="l">
              <a:defRPr sz="834">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8572500" y="6705600"/>
            <a:ext cx="698500" cy="406400"/>
          </a:xfrm>
          <a:prstGeom prst="rect">
            <a:avLst/>
          </a:prstGeom>
        </p:spPr>
        <p:txBody>
          <a:bodyPr vert="horz" lIns="91440" tIns="45720" rIns="91440" bIns="45720" rtlCol="0" anchor="b"/>
          <a:lstStyle>
            <a:lvl1pPr algn="r">
              <a:defRPr sz="834">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99118745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l" defTabSz="762072" rtl="0" eaLnBrk="1" latinLnBrk="0" hangingPunct="1">
        <a:lnSpc>
          <a:spcPct val="90000"/>
        </a:lnSpc>
        <a:spcBef>
          <a:spcPct val="0"/>
        </a:spcBef>
        <a:buNone/>
        <a:defRPr lang="en-US" sz="3500" i="0" kern="1200" cap="none" spc="0" baseline="0" dirty="0">
          <a:solidFill>
            <a:schemeClr val="tx1">
              <a:lumMod val="85000"/>
              <a:lumOff val="15000"/>
            </a:schemeClr>
          </a:solidFill>
          <a:effectLst/>
          <a:latin typeface="+mj-lt"/>
          <a:ea typeface="+mn-ea"/>
          <a:cs typeface="+mn-cs"/>
        </a:defRPr>
      </a:lvl1pPr>
    </p:titleStyle>
    <p:bodyStyle>
      <a:lvl1pPr marL="152414" indent="-152414" algn="l" defTabSz="762072" rtl="0" eaLnBrk="1" latinLnBrk="0" hangingPunct="1">
        <a:lnSpc>
          <a:spcPct val="110000"/>
        </a:lnSpc>
        <a:spcBef>
          <a:spcPts val="750"/>
        </a:spcBef>
        <a:spcAft>
          <a:spcPts val="0"/>
        </a:spcAft>
        <a:buClr>
          <a:schemeClr val="tx1">
            <a:lumMod val="85000"/>
            <a:lumOff val="15000"/>
          </a:schemeClr>
        </a:buClr>
        <a:buFont typeface="Garamond" pitchFamily="18" charset="0"/>
        <a:buChar char="◦"/>
        <a:defRPr sz="1250" kern="1200">
          <a:solidFill>
            <a:schemeClr val="tx1"/>
          </a:solidFill>
          <a:latin typeface="+mn-lt"/>
          <a:ea typeface="+mn-ea"/>
          <a:cs typeface="+mn-cs"/>
        </a:defRPr>
      </a:lvl1pPr>
      <a:lvl2pPr marL="381036" indent="-152414" algn="l" defTabSz="762072" rtl="0" eaLnBrk="1" latinLnBrk="0" hangingPunct="1">
        <a:lnSpc>
          <a:spcPct val="110000"/>
        </a:lnSpc>
        <a:spcBef>
          <a:spcPts val="416"/>
        </a:spcBef>
        <a:buClr>
          <a:schemeClr val="tx1">
            <a:lumMod val="85000"/>
            <a:lumOff val="15000"/>
          </a:schemeClr>
        </a:buClr>
        <a:buFont typeface="Garamond" pitchFamily="18" charset="0"/>
        <a:buChar char="◦"/>
        <a:defRPr sz="1084" kern="1200">
          <a:solidFill>
            <a:schemeClr val="tx1"/>
          </a:solidFill>
          <a:latin typeface="+mn-lt"/>
          <a:ea typeface="+mn-ea"/>
          <a:cs typeface="+mn-cs"/>
        </a:defRPr>
      </a:lvl2pPr>
      <a:lvl3pPr marL="609658" indent="-152414" algn="l" defTabSz="762072" rtl="0" eaLnBrk="1" latinLnBrk="0" hangingPunct="1">
        <a:lnSpc>
          <a:spcPct val="110000"/>
        </a:lnSpc>
        <a:spcBef>
          <a:spcPts val="416"/>
        </a:spcBef>
        <a:buClr>
          <a:schemeClr val="tx1">
            <a:lumMod val="85000"/>
            <a:lumOff val="15000"/>
          </a:schemeClr>
        </a:buClr>
        <a:buFont typeface="Garamond" pitchFamily="18" charset="0"/>
        <a:buChar char="◦"/>
        <a:defRPr sz="1000" kern="1200">
          <a:solidFill>
            <a:schemeClr val="tx1"/>
          </a:solidFill>
          <a:latin typeface="+mn-lt"/>
          <a:ea typeface="+mn-ea"/>
          <a:cs typeface="+mn-cs"/>
        </a:defRPr>
      </a:lvl3pPr>
      <a:lvl4pPr marL="838280" indent="-152414" algn="l" defTabSz="762072" rtl="0" eaLnBrk="1" latinLnBrk="0" hangingPunct="1">
        <a:lnSpc>
          <a:spcPct val="110000"/>
        </a:lnSpc>
        <a:spcBef>
          <a:spcPts val="416"/>
        </a:spcBef>
        <a:buClr>
          <a:schemeClr val="tx1">
            <a:lumMod val="85000"/>
            <a:lumOff val="15000"/>
          </a:schemeClr>
        </a:buClr>
        <a:buFont typeface="Garamond" pitchFamily="18" charset="0"/>
        <a:buChar char="◦"/>
        <a:defRPr sz="1000" kern="1200">
          <a:solidFill>
            <a:schemeClr val="tx1"/>
          </a:solidFill>
          <a:latin typeface="+mn-lt"/>
          <a:ea typeface="+mn-ea"/>
          <a:cs typeface="+mn-cs"/>
        </a:defRPr>
      </a:lvl4pPr>
      <a:lvl5pPr marL="1066902" indent="-152414" algn="l" defTabSz="762072" rtl="0" eaLnBrk="1" latinLnBrk="0" hangingPunct="1">
        <a:lnSpc>
          <a:spcPct val="110000"/>
        </a:lnSpc>
        <a:spcBef>
          <a:spcPts val="416"/>
        </a:spcBef>
        <a:buClr>
          <a:schemeClr val="tx1">
            <a:lumMod val="85000"/>
            <a:lumOff val="15000"/>
          </a:schemeClr>
        </a:buClr>
        <a:buFont typeface="Garamond" pitchFamily="18" charset="0"/>
        <a:buChar char="◦"/>
        <a:defRPr sz="1000" kern="1200">
          <a:solidFill>
            <a:schemeClr val="tx1"/>
          </a:solidFill>
          <a:latin typeface="+mn-lt"/>
          <a:ea typeface="+mn-ea"/>
          <a:cs typeface="+mn-cs"/>
        </a:defRPr>
      </a:lvl5pPr>
      <a:lvl6pPr marL="1333460" indent="-190518" algn="l" defTabSz="762072" rtl="0" eaLnBrk="1" latinLnBrk="0" hangingPunct="1">
        <a:lnSpc>
          <a:spcPct val="100000"/>
        </a:lnSpc>
        <a:spcBef>
          <a:spcPts val="416"/>
        </a:spcBef>
        <a:buClr>
          <a:schemeClr val="tx1">
            <a:lumMod val="85000"/>
            <a:lumOff val="15000"/>
          </a:schemeClr>
        </a:buClr>
        <a:buFont typeface="Garamond" pitchFamily="18" charset="0"/>
        <a:buChar char="◦"/>
        <a:defRPr sz="1166" kern="1200">
          <a:solidFill>
            <a:schemeClr val="tx1"/>
          </a:solidFill>
          <a:latin typeface="+mn-lt"/>
          <a:ea typeface="+mn-ea"/>
          <a:cs typeface="+mn-cs"/>
        </a:defRPr>
      </a:lvl6pPr>
      <a:lvl7pPr marL="1583484" indent="-190518" algn="l" defTabSz="762072" rtl="0" eaLnBrk="1" latinLnBrk="0" hangingPunct="1">
        <a:lnSpc>
          <a:spcPct val="100000"/>
        </a:lnSpc>
        <a:spcBef>
          <a:spcPts val="416"/>
        </a:spcBef>
        <a:buClr>
          <a:schemeClr val="tx1">
            <a:lumMod val="85000"/>
            <a:lumOff val="15000"/>
          </a:schemeClr>
        </a:buClr>
        <a:buFont typeface="Garamond" pitchFamily="18" charset="0"/>
        <a:buChar char="◦"/>
        <a:defRPr sz="1166" kern="1200">
          <a:solidFill>
            <a:schemeClr val="tx1"/>
          </a:solidFill>
          <a:latin typeface="+mn-lt"/>
          <a:ea typeface="+mn-ea"/>
          <a:cs typeface="+mn-cs"/>
        </a:defRPr>
      </a:lvl7pPr>
      <a:lvl8pPr marL="1833508" indent="-190518" algn="l" defTabSz="762072" rtl="0" eaLnBrk="1" latinLnBrk="0" hangingPunct="1">
        <a:lnSpc>
          <a:spcPct val="100000"/>
        </a:lnSpc>
        <a:spcBef>
          <a:spcPts val="416"/>
        </a:spcBef>
        <a:buClr>
          <a:schemeClr val="tx1">
            <a:lumMod val="85000"/>
            <a:lumOff val="15000"/>
          </a:schemeClr>
        </a:buClr>
        <a:buFont typeface="Garamond" pitchFamily="18" charset="0"/>
        <a:buChar char="◦"/>
        <a:defRPr sz="1166" kern="1200">
          <a:solidFill>
            <a:schemeClr val="tx1"/>
          </a:solidFill>
          <a:latin typeface="+mn-lt"/>
          <a:ea typeface="+mn-ea"/>
          <a:cs typeface="+mn-cs"/>
        </a:defRPr>
      </a:lvl8pPr>
      <a:lvl9pPr marL="2083532" indent="-190518" algn="l" defTabSz="762072" rtl="0" eaLnBrk="1" latinLnBrk="0" hangingPunct="1">
        <a:lnSpc>
          <a:spcPct val="100000"/>
        </a:lnSpc>
        <a:spcBef>
          <a:spcPts val="416"/>
        </a:spcBef>
        <a:buClr>
          <a:schemeClr val="tx1">
            <a:lumMod val="85000"/>
            <a:lumOff val="15000"/>
          </a:schemeClr>
        </a:buClr>
        <a:buFont typeface="Garamond" pitchFamily="18" charset="0"/>
        <a:buChar char="◦"/>
        <a:defRPr sz="1166" kern="1200">
          <a:solidFill>
            <a:schemeClr val="tx1"/>
          </a:solidFill>
          <a:latin typeface="+mn-lt"/>
          <a:ea typeface="+mn-ea"/>
          <a:cs typeface="+mn-cs"/>
        </a:defRPr>
      </a:lvl9pPr>
    </p:bodyStyle>
    <p:otherStyle>
      <a:defPPr>
        <a:defRPr lang="en-US"/>
      </a:defPPr>
      <a:lvl1pPr marL="0" algn="l" defTabSz="762072" rtl="0" eaLnBrk="1" latinLnBrk="0" hangingPunct="1">
        <a:defRPr sz="1500" kern="1200">
          <a:solidFill>
            <a:schemeClr val="tx1"/>
          </a:solidFill>
          <a:latin typeface="+mn-lt"/>
          <a:ea typeface="+mn-ea"/>
          <a:cs typeface="+mn-cs"/>
        </a:defRPr>
      </a:lvl1pPr>
      <a:lvl2pPr marL="381036" algn="l" defTabSz="762072" rtl="0" eaLnBrk="1" latinLnBrk="0" hangingPunct="1">
        <a:defRPr sz="1500" kern="1200">
          <a:solidFill>
            <a:schemeClr val="tx1"/>
          </a:solidFill>
          <a:latin typeface="+mn-lt"/>
          <a:ea typeface="+mn-ea"/>
          <a:cs typeface="+mn-cs"/>
        </a:defRPr>
      </a:lvl2pPr>
      <a:lvl3pPr marL="762072" algn="l" defTabSz="762072" rtl="0" eaLnBrk="1" latinLnBrk="0" hangingPunct="1">
        <a:defRPr sz="1500" kern="1200">
          <a:solidFill>
            <a:schemeClr val="tx1"/>
          </a:solidFill>
          <a:latin typeface="+mn-lt"/>
          <a:ea typeface="+mn-ea"/>
          <a:cs typeface="+mn-cs"/>
        </a:defRPr>
      </a:lvl3pPr>
      <a:lvl4pPr marL="1143109" algn="l" defTabSz="762072" rtl="0" eaLnBrk="1" latinLnBrk="0" hangingPunct="1">
        <a:defRPr sz="1500" kern="1200">
          <a:solidFill>
            <a:schemeClr val="tx1"/>
          </a:solidFill>
          <a:latin typeface="+mn-lt"/>
          <a:ea typeface="+mn-ea"/>
          <a:cs typeface="+mn-cs"/>
        </a:defRPr>
      </a:lvl4pPr>
      <a:lvl5pPr marL="1524145" algn="l" defTabSz="762072" rtl="0" eaLnBrk="1" latinLnBrk="0" hangingPunct="1">
        <a:defRPr sz="1500" kern="1200">
          <a:solidFill>
            <a:schemeClr val="tx1"/>
          </a:solidFill>
          <a:latin typeface="+mn-lt"/>
          <a:ea typeface="+mn-ea"/>
          <a:cs typeface="+mn-cs"/>
        </a:defRPr>
      </a:lvl5pPr>
      <a:lvl6pPr marL="1905181" algn="l" defTabSz="762072" rtl="0" eaLnBrk="1" latinLnBrk="0" hangingPunct="1">
        <a:defRPr sz="1500" kern="1200">
          <a:solidFill>
            <a:schemeClr val="tx1"/>
          </a:solidFill>
          <a:latin typeface="+mn-lt"/>
          <a:ea typeface="+mn-ea"/>
          <a:cs typeface="+mn-cs"/>
        </a:defRPr>
      </a:lvl6pPr>
      <a:lvl7pPr marL="2286217" algn="l" defTabSz="762072" rtl="0" eaLnBrk="1" latinLnBrk="0" hangingPunct="1">
        <a:defRPr sz="1500" kern="1200">
          <a:solidFill>
            <a:schemeClr val="tx1"/>
          </a:solidFill>
          <a:latin typeface="+mn-lt"/>
          <a:ea typeface="+mn-ea"/>
          <a:cs typeface="+mn-cs"/>
        </a:defRPr>
      </a:lvl7pPr>
      <a:lvl8pPr marL="2667254" algn="l" defTabSz="762072" rtl="0" eaLnBrk="1" latinLnBrk="0" hangingPunct="1">
        <a:defRPr sz="1500" kern="1200">
          <a:solidFill>
            <a:schemeClr val="tx1"/>
          </a:solidFill>
          <a:latin typeface="+mn-lt"/>
          <a:ea typeface="+mn-ea"/>
          <a:cs typeface="+mn-cs"/>
        </a:defRPr>
      </a:lvl8pPr>
      <a:lvl9pPr marL="3048290" algn="l" defTabSz="762072"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A25ABFCE-DB75-8839-211D-8476A97BF912}"/>
              </a:ext>
            </a:extLst>
          </p:cNvPr>
          <p:cNvSpPr>
            <a:spLocks noGrp="1" noChangeArrowheads="1"/>
          </p:cNvSpPr>
          <p:nvPr>
            <p:ph type="title"/>
          </p:nvPr>
        </p:nvSpPr>
        <p:spPr bwMode="auto">
          <a:xfrm>
            <a:off x="508000" y="0"/>
            <a:ext cx="9144000" cy="2051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b" anchorCtr="0" compatLnSpc="1">
            <a:prstTxWarp prst="textNoShape">
              <a:avLst/>
            </a:prstTxWarp>
          </a:bodyPr>
          <a:lstStyle/>
          <a:p>
            <a:pPr lvl="0"/>
            <a:r>
              <a:rPr lang="en-US" altLang="en-US">
                <a:sym typeface="Lucida Grande" charset="0"/>
              </a:rPr>
              <a:t>Click to edit Master title style</a:t>
            </a:r>
          </a:p>
        </p:txBody>
      </p:sp>
      <p:sp>
        <p:nvSpPr>
          <p:cNvPr id="2051" name="Rectangle 2">
            <a:extLst>
              <a:ext uri="{FF2B5EF4-FFF2-40B4-BE49-F238E27FC236}">
                <a16:creationId xmlns:a16="http://schemas.microsoft.com/office/drawing/2014/main" id="{92717843-DA0F-5418-D0A4-842BBEAF4A05}"/>
              </a:ext>
            </a:extLst>
          </p:cNvPr>
          <p:cNvSpPr>
            <a:spLocks noGrp="1" noChangeArrowheads="1"/>
          </p:cNvSpPr>
          <p:nvPr>
            <p:ph type="body" idx="1"/>
          </p:nvPr>
        </p:nvSpPr>
        <p:spPr bwMode="auto">
          <a:xfrm>
            <a:off x="508000" y="2147888"/>
            <a:ext cx="9144000" cy="5472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5955" bIns="50800" numCol="1" anchor="t" anchorCtr="0" compatLnSpc="1">
            <a:prstTxWarp prst="textNoShape">
              <a:avLst/>
            </a:prstTxWarp>
          </a:bodyPr>
          <a:lstStyle/>
          <a:p>
            <a:pPr lvl="0"/>
            <a:r>
              <a:rPr lang="en-US" altLang="en-US">
                <a:sym typeface="Lucida Grande" charset="0"/>
              </a:rPr>
              <a:t>Click to edit Master text styles</a:t>
            </a:r>
          </a:p>
          <a:p>
            <a:pPr lvl="1"/>
            <a:r>
              <a:rPr lang="en-US" altLang="en-US">
                <a:sym typeface="Lucida Grande" charset="0"/>
              </a:rPr>
              <a:t>Second level</a:t>
            </a:r>
          </a:p>
          <a:p>
            <a:pPr lvl="2"/>
            <a:r>
              <a:rPr lang="en-US" altLang="en-US">
                <a:sym typeface="Lucida Grande" charset="0"/>
              </a:rPr>
              <a:t>Third level</a:t>
            </a:r>
          </a:p>
          <a:p>
            <a:pPr lvl="3"/>
            <a:r>
              <a:rPr lang="en-US" altLang="en-US">
                <a:sym typeface="Lucida Grande" charset="0"/>
              </a:rPr>
              <a:t>Fourth level</a:t>
            </a:r>
          </a:p>
          <a:p>
            <a:pPr lvl="4"/>
            <a:r>
              <a:rPr lang="en-US" altLang="en-US">
                <a:sym typeface="Lucida Grande" charset="0"/>
              </a:rPr>
              <a:t>Fifth level</a:t>
            </a:r>
          </a:p>
        </p:txBody>
      </p:sp>
      <p:sp>
        <p:nvSpPr>
          <p:cNvPr id="2" name="Text Box 3">
            <a:extLst>
              <a:ext uri="{FF2B5EF4-FFF2-40B4-BE49-F238E27FC236}">
                <a16:creationId xmlns:a16="http://schemas.microsoft.com/office/drawing/2014/main" id="{97D5AF4C-FAC1-EC08-B2D6-E3E344884A3F}"/>
              </a:ext>
            </a:extLst>
          </p:cNvPr>
          <p:cNvSpPr txBox="1">
            <a:spLocks noGrp="1" noChangeArrowheads="1"/>
          </p:cNvSpPr>
          <p:nvPr>
            <p:ph type="sldNum" sz="quarter" idx="4"/>
          </p:nvPr>
        </p:nvSpPr>
        <p:spPr bwMode="auto">
          <a:xfrm>
            <a:off x="9110663" y="7251700"/>
            <a:ext cx="211137" cy="203200"/>
          </a:xfrm>
          <a:prstGeom prst="rect">
            <a:avLst/>
          </a:prstGeom>
          <a:noFill/>
          <a:ln>
            <a:noFill/>
          </a:ln>
          <a:effectLst/>
        </p:spPr>
        <p:txBody>
          <a:bodyPr vert="horz" wrap="none" lIns="91440" tIns="45720" rIns="91440" bIns="45720" numCol="1" anchor="b" anchorCtr="0" compatLnSpc="1">
            <a:prstTxWarp prst="textNoShape">
              <a:avLst/>
            </a:prstTxWarp>
          </a:bodyPr>
          <a:lstStyle>
            <a:lvl1pPr algn="ctr" eaLnBrk="1" hangingPunct="1">
              <a:defRPr sz="700">
                <a:solidFill>
                  <a:srgbClr val="045C75"/>
                </a:solidFill>
                <a:cs typeface="Tahoma" panose="020B0604030504040204" pitchFamily="34" charset="0"/>
              </a:defRPr>
            </a:lvl1pPr>
          </a:lstStyle>
          <a:p>
            <a:pPr>
              <a:defRPr/>
            </a:pPr>
            <a:fld id="{3414900E-B1D2-486F-9D9E-7E2E696E08E6}" type="slidenum">
              <a:rPr lang="en-US" altLang="en-US"/>
              <a:pPr>
                <a:defRPr/>
              </a:pPr>
              <a:t>‹#›</a:t>
            </a:fld>
            <a:endParaRPr lang="en-US" altLang="en-US"/>
          </a:p>
        </p:txBody>
      </p:sp>
    </p:spTree>
    <p:extLst>
      <p:ext uri="{BB962C8B-B14F-4D97-AF65-F5344CB8AC3E}">
        <p14:creationId xmlns:p14="http://schemas.microsoft.com/office/powerpoint/2010/main" val="97184845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ransition/>
  <p:hf hdr="0" ftr="0" dt="0"/>
  <p:txStyles>
    <p:titleStyle>
      <a:lvl1pPr algn="l" rtl="0" eaLnBrk="0" fontAlgn="base" hangingPunct="0">
        <a:spcBef>
          <a:spcPct val="0"/>
        </a:spcBef>
        <a:spcAft>
          <a:spcPct val="0"/>
        </a:spcAft>
        <a:defRPr sz="5000" kern="1200">
          <a:solidFill>
            <a:srgbClr val="04617B"/>
          </a:solidFill>
          <a:latin typeface="+mj-lt"/>
          <a:ea typeface="+mj-ea"/>
          <a:cs typeface="+mj-cs"/>
          <a:sym typeface="Lucida Grande" charset="0"/>
        </a:defRPr>
      </a:lvl1pPr>
      <a:lvl2pPr algn="l" rtl="0" eaLnBrk="0" fontAlgn="base" hangingPunct="0">
        <a:spcBef>
          <a:spcPct val="0"/>
        </a:spcBef>
        <a:spcAft>
          <a:spcPct val="0"/>
        </a:spcAft>
        <a:defRPr sz="5000">
          <a:solidFill>
            <a:srgbClr val="04617B"/>
          </a:solidFill>
          <a:latin typeface="Lucida Grande" charset="0"/>
          <a:ea typeface="Heiti SC Light" charset="0"/>
          <a:cs typeface="Heiti SC Light" charset="0"/>
          <a:sym typeface="Lucida Grande" charset="0"/>
        </a:defRPr>
      </a:lvl2pPr>
      <a:lvl3pPr algn="l" rtl="0" eaLnBrk="0" fontAlgn="base" hangingPunct="0">
        <a:spcBef>
          <a:spcPct val="0"/>
        </a:spcBef>
        <a:spcAft>
          <a:spcPct val="0"/>
        </a:spcAft>
        <a:defRPr sz="5000">
          <a:solidFill>
            <a:srgbClr val="04617B"/>
          </a:solidFill>
          <a:latin typeface="Lucida Grande" charset="0"/>
          <a:ea typeface="Heiti SC Light" charset="0"/>
          <a:cs typeface="Heiti SC Light" charset="0"/>
          <a:sym typeface="Lucida Grande" charset="0"/>
        </a:defRPr>
      </a:lvl3pPr>
      <a:lvl4pPr algn="l" rtl="0" eaLnBrk="0" fontAlgn="base" hangingPunct="0">
        <a:spcBef>
          <a:spcPct val="0"/>
        </a:spcBef>
        <a:spcAft>
          <a:spcPct val="0"/>
        </a:spcAft>
        <a:defRPr sz="5000">
          <a:solidFill>
            <a:srgbClr val="04617B"/>
          </a:solidFill>
          <a:latin typeface="Lucida Grande" charset="0"/>
          <a:ea typeface="Heiti SC Light" charset="0"/>
          <a:cs typeface="Heiti SC Light" charset="0"/>
          <a:sym typeface="Lucida Grande" charset="0"/>
        </a:defRPr>
      </a:lvl4pPr>
      <a:lvl5pPr algn="l" rtl="0" eaLnBrk="0" fontAlgn="base" hangingPunct="0">
        <a:spcBef>
          <a:spcPct val="0"/>
        </a:spcBef>
        <a:spcAft>
          <a:spcPct val="0"/>
        </a:spcAft>
        <a:defRPr sz="5000">
          <a:solidFill>
            <a:srgbClr val="04617B"/>
          </a:solidFill>
          <a:latin typeface="Lucida Grande" charset="0"/>
          <a:ea typeface="Heiti SC Light" charset="0"/>
          <a:cs typeface="Heiti SC Light" charset="0"/>
          <a:sym typeface="Lucida Grande" charset="0"/>
        </a:defRPr>
      </a:lvl5pPr>
      <a:lvl6pPr marL="457200" algn="l" rtl="0" fontAlgn="base">
        <a:spcBef>
          <a:spcPct val="0"/>
        </a:spcBef>
        <a:spcAft>
          <a:spcPct val="0"/>
        </a:spcAft>
        <a:defRPr sz="5000">
          <a:solidFill>
            <a:srgbClr val="04617B"/>
          </a:solidFill>
          <a:latin typeface="Lucida Grande" charset="0"/>
          <a:ea typeface="Heiti SC Light" charset="0"/>
          <a:cs typeface="Heiti SC Light" charset="0"/>
          <a:sym typeface="Lucida Grande" charset="0"/>
        </a:defRPr>
      </a:lvl6pPr>
      <a:lvl7pPr marL="914400" algn="l" rtl="0" fontAlgn="base">
        <a:spcBef>
          <a:spcPct val="0"/>
        </a:spcBef>
        <a:spcAft>
          <a:spcPct val="0"/>
        </a:spcAft>
        <a:defRPr sz="5000">
          <a:solidFill>
            <a:srgbClr val="04617B"/>
          </a:solidFill>
          <a:latin typeface="Lucida Grande" charset="0"/>
          <a:ea typeface="Heiti SC Light" charset="0"/>
          <a:cs typeface="Heiti SC Light" charset="0"/>
          <a:sym typeface="Lucida Grande" charset="0"/>
        </a:defRPr>
      </a:lvl7pPr>
      <a:lvl8pPr marL="1371600" algn="l" rtl="0" fontAlgn="base">
        <a:spcBef>
          <a:spcPct val="0"/>
        </a:spcBef>
        <a:spcAft>
          <a:spcPct val="0"/>
        </a:spcAft>
        <a:defRPr sz="5000">
          <a:solidFill>
            <a:srgbClr val="04617B"/>
          </a:solidFill>
          <a:latin typeface="Lucida Grande" charset="0"/>
          <a:ea typeface="Heiti SC Light" charset="0"/>
          <a:cs typeface="Heiti SC Light" charset="0"/>
          <a:sym typeface="Lucida Grande" charset="0"/>
        </a:defRPr>
      </a:lvl8pPr>
      <a:lvl9pPr marL="1828800" algn="l" rtl="0" fontAlgn="base">
        <a:spcBef>
          <a:spcPct val="0"/>
        </a:spcBef>
        <a:spcAft>
          <a:spcPct val="0"/>
        </a:spcAft>
        <a:defRPr sz="5000">
          <a:solidFill>
            <a:srgbClr val="04617B"/>
          </a:solidFill>
          <a:latin typeface="Lucida Grande" charset="0"/>
          <a:ea typeface="Heiti SC Light" charset="0"/>
          <a:cs typeface="Heiti SC Light" charset="0"/>
          <a:sym typeface="Lucida Grande" charset="0"/>
        </a:defRPr>
      </a:lvl9pPr>
    </p:titleStyle>
    <p:bodyStyle>
      <a:lvl1pPr marL="312738" indent="-273050" algn="r" rtl="0" eaLnBrk="0" fontAlgn="base" hangingPunct="0">
        <a:spcBef>
          <a:spcPts val="700"/>
        </a:spcBef>
        <a:spcAft>
          <a:spcPct val="0"/>
        </a:spcAft>
        <a:buClr>
          <a:srgbClr val="0BD0D9"/>
        </a:buClr>
        <a:buSzPct val="93000"/>
        <a:buFont typeface="Wingdings 2" panose="05020102010507070707" pitchFamily="18" charset="2"/>
        <a:buChar char=""/>
        <a:defRPr sz="2000" kern="1200">
          <a:solidFill>
            <a:schemeClr val="tx1"/>
          </a:solidFill>
          <a:latin typeface="+mn-lt"/>
          <a:ea typeface="+mn-ea"/>
          <a:cs typeface="+mn-cs"/>
          <a:sym typeface="Lucida Grande" charset="0"/>
        </a:defRPr>
      </a:lvl1pPr>
      <a:lvl2pPr marL="273050" indent="-246063" algn="r" rtl="0" eaLnBrk="0" fontAlgn="base" hangingPunct="0">
        <a:spcBef>
          <a:spcPts val="700"/>
        </a:spcBef>
        <a:spcAft>
          <a:spcPct val="0"/>
        </a:spcAft>
        <a:buClr>
          <a:srgbClr val="0F6FC6"/>
        </a:buClr>
        <a:buSzPct val="85000"/>
        <a:buFont typeface="Wingdings 2" panose="05020102010507070707" pitchFamily="18" charset="2"/>
        <a:buChar char=""/>
        <a:defRPr kern="1200">
          <a:solidFill>
            <a:schemeClr val="tx1"/>
          </a:solidFill>
          <a:latin typeface="+mn-lt"/>
          <a:ea typeface="+mn-ea"/>
          <a:cs typeface="+mn-cs"/>
          <a:sym typeface="Lucida Grande" charset="0"/>
        </a:defRPr>
      </a:lvl2pPr>
      <a:lvl3pPr marL="395288" indent="-246063" algn="r" rtl="0" eaLnBrk="0" fontAlgn="base" hangingPunct="0">
        <a:spcBef>
          <a:spcPts val="500"/>
        </a:spcBef>
        <a:spcAft>
          <a:spcPct val="0"/>
        </a:spcAft>
        <a:buClr>
          <a:srgbClr val="009DD9"/>
        </a:buClr>
        <a:buSzPct val="68000"/>
        <a:buFont typeface="Wingdings 2" panose="05020102010507070707" pitchFamily="18" charset="2"/>
        <a:buChar char=""/>
        <a:defRPr sz="1200" kern="1200">
          <a:solidFill>
            <a:schemeClr val="tx1"/>
          </a:solidFill>
          <a:latin typeface="+mn-lt"/>
          <a:ea typeface="+mn-ea"/>
          <a:cs typeface="+mn-cs"/>
          <a:sym typeface="Lucida Grande" charset="0"/>
        </a:defRPr>
      </a:lvl3pPr>
      <a:lvl4pPr marL="668338" indent="-209550" algn="r" rtl="0" eaLnBrk="0" fontAlgn="base" hangingPunct="0">
        <a:spcBef>
          <a:spcPts val="500"/>
        </a:spcBef>
        <a:spcAft>
          <a:spcPct val="0"/>
        </a:spcAft>
        <a:buClr>
          <a:srgbClr val="0BD0D9"/>
        </a:buClr>
        <a:buSzPct val="62000"/>
        <a:buFont typeface="Wingdings 2" panose="05020102010507070707" pitchFamily="18" charset="2"/>
        <a:buChar char=""/>
        <a:defRPr sz="1200" kern="1200">
          <a:solidFill>
            <a:schemeClr val="tx1"/>
          </a:solidFill>
          <a:latin typeface="+mn-lt"/>
          <a:ea typeface="+mn-ea"/>
          <a:cs typeface="+mn-cs"/>
          <a:sym typeface="Lucida Grande" charset="0"/>
        </a:defRPr>
      </a:lvl4pPr>
      <a:lvl5pPr marL="942975" indent="-209550" algn="r" rtl="0" eaLnBrk="0" fontAlgn="base" hangingPunct="0">
        <a:spcBef>
          <a:spcPts val="500"/>
        </a:spcBef>
        <a:spcAft>
          <a:spcPct val="0"/>
        </a:spcAft>
        <a:buClr>
          <a:srgbClr val="10CF9B"/>
        </a:buClr>
        <a:buSzPct val="62000"/>
        <a:buFont typeface="Wingdings 2" panose="05020102010507070707" pitchFamily="18" charset="2"/>
        <a:buChar char=""/>
        <a:defRPr sz="1200" kern="1200">
          <a:solidFill>
            <a:schemeClr val="tx1"/>
          </a:solidFill>
          <a:latin typeface="+mn-lt"/>
          <a:ea typeface="+mn-ea"/>
          <a:cs typeface="+mn-cs"/>
          <a:sym typeface="Lucida Grande"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BCF242AE-668E-2A07-6BC1-173E4D9678F6}"/>
              </a:ext>
            </a:extLst>
          </p:cNvPr>
          <p:cNvSpPr>
            <a:spLocks noGrp="1" noChangeArrowheads="1"/>
          </p:cNvSpPr>
          <p:nvPr>
            <p:ph type="title"/>
          </p:nvPr>
        </p:nvSpPr>
        <p:spPr bwMode="auto">
          <a:xfrm>
            <a:off x="508000" y="0"/>
            <a:ext cx="9144000" cy="2051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b" anchorCtr="0" compatLnSpc="1">
            <a:prstTxWarp prst="textNoShape">
              <a:avLst/>
            </a:prstTxWarp>
          </a:bodyPr>
          <a:lstStyle/>
          <a:p>
            <a:pPr lvl="0"/>
            <a:r>
              <a:rPr lang="en-US" altLang="en-US">
                <a:sym typeface="Lucida Grande" charset="0"/>
              </a:rPr>
              <a:t>Click to edit Master title style</a:t>
            </a:r>
          </a:p>
        </p:txBody>
      </p:sp>
      <p:sp>
        <p:nvSpPr>
          <p:cNvPr id="1027" name="Rectangle 2">
            <a:extLst>
              <a:ext uri="{FF2B5EF4-FFF2-40B4-BE49-F238E27FC236}">
                <a16:creationId xmlns:a16="http://schemas.microsoft.com/office/drawing/2014/main" id="{6104358E-F790-73BB-5A1E-E6CA32FB3AFD}"/>
              </a:ext>
            </a:extLst>
          </p:cNvPr>
          <p:cNvSpPr>
            <a:spLocks noGrp="1" noChangeArrowheads="1"/>
          </p:cNvSpPr>
          <p:nvPr>
            <p:ph type="body" idx="1"/>
          </p:nvPr>
        </p:nvSpPr>
        <p:spPr bwMode="auto">
          <a:xfrm>
            <a:off x="508000" y="2147888"/>
            <a:ext cx="9144000" cy="5472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5955" bIns="50800" numCol="1" anchor="t" anchorCtr="0" compatLnSpc="1">
            <a:prstTxWarp prst="textNoShape">
              <a:avLst/>
            </a:prstTxWarp>
          </a:bodyPr>
          <a:lstStyle/>
          <a:p>
            <a:pPr lvl="0"/>
            <a:r>
              <a:rPr lang="en-US" altLang="en-US">
                <a:sym typeface="Lucida Grande" charset="0"/>
              </a:rPr>
              <a:t>Click to edit Master text styles</a:t>
            </a:r>
          </a:p>
          <a:p>
            <a:pPr lvl="1"/>
            <a:r>
              <a:rPr lang="en-US" altLang="en-US">
                <a:sym typeface="Lucida Grande" charset="0"/>
              </a:rPr>
              <a:t>Second level</a:t>
            </a:r>
          </a:p>
          <a:p>
            <a:pPr lvl="2"/>
            <a:r>
              <a:rPr lang="en-US" altLang="en-US">
                <a:sym typeface="Lucida Grande" charset="0"/>
              </a:rPr>
              <a:t>Third level</a:t>
            </a:r>
          </a:p>
          <a:p>
            <a:pPr lvl="3"/>
            <a:r>
              <a:rPr lang="en-US" altLang="en-US">
                <a:sym typeface="Lucida Grande" charset="0"/>
              </a:rPr>
              <a:t>Fourth level</a:t>
            </a:r>
          </a:p>
          <a:p>
            <a:pPr lvl="4"/>
            <a:r>
              <a:rPr lang="en-US" altLang="en-US">
                <a:sym typeface="Lucida Grande" charset="0"/>
              </a:rPr>
              <a:t>Fifth level</a:t>
            </a:r>
          </a:p>
        </p:txBody>
      </p:sp>
      <p:sp>
        <p:nvSpPr>
          <p:cNvPr id="2" name="Text Box 3">
            <a:extLst>
              <a:ext uri="{FF2B5EF4-FFF2-40B4-BE49-F238E27FC236}">
                <a16:creationId xmlns:a16="http://schemas.microsoft.com/office/drawing/2014/main" id="{AA55317B-6F5D-0E65-ABF4-0785E13767B6}"/>
              </a:ext>
            </a:extLst>
          </p:cNvPr>
          <p:cNvSpPr txBox="1">
            <a:spLocks noGrp="1" noChangeArrowheads="1"/>
          </p:cNvSpPr>
          <p:nvPr>
            <p:ph type="sldNum" sz="quarter" idx="4"/>
          </p:nvPr>
        </p:nvSpPr>
        <p:spPr bwMode="auto">
          <a:xfrm>
            <a:off x="9102725" y="7226300"/>
            <a:ext cx="223838" cy="228600"/>
          </a:xfrm>
          <a:prstGeom prst="rect">
            <a:avLst/>
          </a:prstGeom>
          <a:noFill/>
          <a:ln>
            <a:noFill/>
          </a:ln>
          <a:effectLst/>
        </p:spPr>
        <p:txBody>
          <a:bodyPr vert="horz" wrap="none" lIns="91440" tIns="45720" rIns="91440" bIns="45720" numCol="1" anchor="b" anchorCtr="0" compatLnSpc="1">
            <a:prstTxWarp prst="textNoShape">
              <a:avLst/>
            </a:prstTxWarp>
          </a:bodyPr>
          <a:lstStyle>
            <a:lvl1pPr algn="ctr" eaLnBrk="1" hangingPunct="1">
              <a:defRPr sz="800" smtClean="0">
                <a:solidFill>
                  <a:srgbClr val="045C75"/>
                </a:solidFill>
                <a:cs typeface="Tahoma" panose="020B0604030504040204" pitchFamily="34" charset="0"/>
              </a:defRPr>
            </a:lvl1pPr>
          </a:lstStyle>
          <a:p>
            <a:pPr>
              <a:defRPr/>
            </a:pPr>
            <a:fld id="{AAEE0EDC-BCAF-4F8B-A14B-8A247EA26761}" type="slidenum">
              <a:rPr lang="en-US" altLang="en-US"/>
              <a:pPr>
                <a:defRPr/>
              </a:pPr>
              <a:t>‹#›</a:t>
            </a:fld>
            <a:endParaRPr lang="en-US" altLang="en-US"/>
          </a:p>
        </p:txBody>
      </p:sp>
    </p:spTree>
    <p:extLst>
      <p:ext uri="{BB962C8B-B14F-4D97-AF65-F5344CB8AC3E}">
        <p14:creationId xmlns:p14="http://schemas.microsoft.com/office/powerpoint/2010/main" val="325830398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ransition/>
  <p:hf hdr="0" ftr="0" dt="0"/>
  <p:txStyles>
    <p:titleStyle>
      <a:lvl1pPr algn="l" rtl="0" eaLnBrk="0" fontAlgn="base" hangingPunct="0">
        <a:spcBef>
          <a:spcPct val="0"/>
        </a:spcBef>
        <a:spcAft>
          <a:spcPct val="0"/>
        </a:spcAft>
        <a:defRPr sz="5000">
          <a:solidFill>
            <a:srgbClr val="04617B"/>
          </a:solidFill>
          <a:latin typeface="+mj-lt"/>
          <a:ea typeface="+mj-ea"/>
          <a:cs typeface="+mj-cs"/>
          <a:sym typeface="Lucida Grande" charset="0"/>
        </a:defRPr>
      </a:lvl1pPr>
      <a:lvl2pPr algn="l" rtl="0" eaLnBrk="0" fontAlgn="base" hangingPunct="0">
        <a:spcBef>
          <a:spcPct val="0"/>
        </a:spcBef>
        <a:spcAft>
          <a:spcPct val="0"/>
        </a:spcAft>
        <a:defRPr sz="5000">
          <a:solidFill>
            <a:srgbClr val="04617B"/>
          </a:solidFill>
          <a:latin typeface="Lucida Grande" charset="0"/>
          <a:ea typeface="Heiti SC Light" charset="0"/>
          <a:cs typeface="Heiti SC Light" charset="0"/>
          <a:sym typeface="Lucida Grande" charset="0"/>
        </a:defRPr>
      </a:lvl2pPr>
      <a:lvl3pPr algn="l" rtl="0" eaLnBrk="0" fontAlgn="base" hangingPunct="0">
        <a:spcBef>
          <a:spcPct val="0"/>
        </a:spcBef>
        <a:spcAft>
          <a:spcPct val="0"/>
        </a:spcAft>
        <a:defRPr sz="5000">
          <a:solidFill>
            <a:srgbClr val="04617B"/>
          </a:solidFill>
          <a:latin typeface="Lucida Grande" charset="0"/>
          <a:ea typeface="Heiti SC Light" charset="0"/>
          <a:cs typeface="Heiti SC Light" charset="0"/>
          <a:sym typeface="Lucida Grande" charset="0"/>
        </a:defRPr>
      </a:lvl3pPr>
      <a:lvl4pPr algn="l" rtl="0" eaLnBrk="0" fontAlgn="base" hangingPunct="0">
        <a:spcBef>
          <a:spcPct val="0"/>
        </a:spcBef>
        <a:spcAft>
          <a:spcPct val="0"/>
        </a:spcAft>
        <a:defRPr sz="5000">
          <a:solidFill>
            <a:srgbClr val="04617B"/>
          </a:solidFill>
          <a:latin typeface="Lucida Grande" charset="0"/>
          <a:ea typeface="Heiti SC Light" charset="0"/>
          <a:cs typeface="Heiti SC Light" charset="0"/>
          <a:sym typeface="Lucida Grande" charset="0"/>
        </a:defRPr>
      </a:lvl4pPr>
      <a:lvl5pPr algn="l" rtl="0" eaLnBrk="0" fontAlgn="base" hangingPunct="0">
        <a:spcBef>
          <a:spcPct val="0"/>
        </a:spcBef>
        <a:spcAft>
          <a:spcPct val="0"/>
        </a:spcAft>
        <a:defRPr sz="5000">
          <a:solidFill>
            <a:srgbClr val="04617B"/>
          </a:solidFill>
          <a:latin typeface="Lucida Grande" charset="0"/>
          <a:ea typeface="Heiti SC Light" charset="0"/>
          <a:cs typeface="Heiti SC Light" charset="0"/>
          <a:sym typeface="Lucida Grande" charset="0"/>
        </a:defRPr>
      </a:lvl5pPr>
      <a:lvl6pPr marL="457200" algn="l" rtl="0" fontAlgn="base">
        <a:spcBef>
          <a:spcPct val="0"/>
        </a:spcBef>
        <a:spcAft>
          <a:spcPct val="0"/>
        </a:spcAft>
        <a:defRPr sz="5000">
          <a:solidFill>
            <a:srgbClr val="04617B"/>
          </a:solidFill>
          <a:latin typeface="Lucida Grande" charset="0"/>
          <a:ea typeface="Heiti SC Light" charset="0"/>
          <a:cs typeface="Heiti SC Light" charset="0"/>
          <a:sym typeface="Lucida Grande" charset="0"/>
        </a:defRPr>
      </a:lvl6pPr>
      <a:lvl7pPr marL="914400" algn="l" rtl="0" fontAlgn="base">
        <a:spcBef>
          <a:spcPct val="0"/>
        </a:spcBef>
        <a:spcAft>
          <a:spcPct val="0"/>
        </a:spcAft>
        <a:defRPr sz="5000">
          <a:solidFill>
            <a:srgbClr val="04617B"/>
          </a:solidFill>
          <a:latin typeface="Lucida Grande" charset="0"/>
          <a:ea typeface="Heiti SC Light" charset="0"/>
          <a:cs typeface="Heiti SC Light" charset="0"/>
          <a:sym typeface="Lucida Grande" charset="0"/>
        </a:defRPr>
      </a:lvl7pPr>
      <a:lvl8pPr marL="1371600" algn="l" rtl="0" fontAlgn="base">
        <a:spcBef>
          <a:spcPct val="0"/>
        </a:spcBef>
        <a:spcAft>
          <a:spcPct val="0"/>
        </a:spcAft>
        <a:defRPr sz="5000">
          <a:solidFill>
            <a:srgbClr val="04617B"/>
          </a:solidFill>
          <a:latin typeface="Lucida Grande" charset="0"/>
          <a:ea typeface="Heiti SC Light" charset="0"/>
          <a:cs typeface="Heiti SC Light" charset="0"/>
          <a:sym typeface="Lucida Grande" charset="0"/>
        </a:defRPr>
      </a:lvl8pPr>
      <a:lvl9pPr marL="1828800" algn="l" rtl="0" fontAlgn="base">
        <a:spcBef>
          <a:spcPct val="0"/>
        </a:spcBef>
        <a:spcAft>
          <a:spcPct val="0"/>
        </a:spcAft>
        <a:defRPr sz="5000">
          <a:solidFill>
            <a:srgbClr val="04617B"/>
          </a:solidFill>
          <a:latin typeface="Lucida Grande" charset="0"/>
          <a:ea typeface="Heiti SC Light" charset="0"/>
          <a:cs typeface="Heiti SC Light" charset="0"/>
          <a:sym typeface="Lucida Grande" charset="0"/>
        </a:defRPr>
      </a:lvl9pPr>
    </p:titleStyle>
    <p:bodyStyle>
      <a:lvl1pPr marL="312738" indent="-273050" algn="r" rtl="0" eaLnBrk="0" fontAlgn="base" hangingPunct="0">
        <a:spcBef>
          <a:spcPts val="700"/>
        </a:spcBef>
        <a:spcAft>
          <a:spcPct val="0"/>
        </a:spcAft>
        <a:buClr>
          <a:srgbClr val="0BD0D9"/>
        </a:buClr>
        <a:buSzPct val="93000"/>
        <a:buFont typeface="Wingdings 2" panose="05020102010507070707" pitchFamily="18" charset="2"/>
        <a:buChar char=""/>
        <a:defRPr sz="2200">
          <a:solidFill>
            <a:schemeClr val="tx1"/>
          </a:solidFill>
          <a:latin typeface="+mn-lt"/>
          <a:ea typeface="+mn-ea"/>
          <a:cs typeface="+mn-cs"/>
          <a:sym typeface="Lucida Grande" charset="0"/>
        </a:defRPr>
      </a:lvl1pPr>
      <a:lvl2pPr marL="273050" indent="-246063" algn="r" rtl="0" eaLnBrk="0" fontAlgn="base" hangingPunct="0">
        <a:spcBef>
          <a:spcPts val="700"/>
        </a:spcBef>
        <a:spcAft>
          <a:spcPct val="0"/>
        </a:spcAft>
        <a:buClr>
          <a:srgbClr val="0F6FC6"/>
        </a:buClr>
        <a:buSzPct val="85000"/>
        <a:buFont typeface="Wingdings 2" panose="05020102010507070707" pitchFamily="18" charset="2"/>
        <a:buChar char=""/>
        <a:defRPr sz="2000">
          <a:solidFill>
            <a:schemeClr val="tx1"/>
          </a:solidFill>
          <a:latin typeface="+mn-lt"/>
          <a:ea typeface="+mn-ea"/>
          <a:cs typeface="+mn-cs"/>
          <a:sym typeface="Lucida Grande" charset="0"/>
        </a:defRPr>
      </a:lvl2pPr>
      <a:lvl3pPr marL="344488" indent="-246063" algn="r" rtl="0" eaLnBrk="0" fontAlgn="base" hangingPunct="0">
        <a:spcBef>
          <a:spcPts val="500"/>
        </a:spcBef>
        <a:spcAft>
          <a:spcPct val="0"/>
        </a:spcAft>
        <a:buClr>
          <a:srgbClr val="009DD9"/>
        </a:buClr>
        <a:buSzPct val="68000"/>
        <a:buFont typeface="Wingdings 2" panose="05020102010507070707" pitchFamily="18" charset="2"/>
        <a:buChar char=""/>
        <a:defRPr sz="1400">
          <a:solidFill>
            <a:schemeClr val="tx1"/>
          </a:solidFill>
          <a:latin typeface="+mn-lt"/>
          <a:ea typeface="+mn-ea"/>
          <a:cs typeface="+mn-cs"/>
          <a:sym typeface="Lucida Grande" charset="0"/>
        </a:defRPr>
      </a:lvl3pPr>
      <a:lvl4pPr marL="617538" indent="-209550" algn="r" rtl="0" eaLnBrk="0" fontAlgn="base" hangingPunct="0">
        <a:spcBef>
          <a:spcPts val="500"/>
        </a:spcBef>
        <a:spcAft>
          <a:spcPct val="0"/>
        </a:spcAft>
        <a:buClr>
          <a:srgbClr val="0BD0D9"/>
        </a:buClr>
        <a:buSzPct val="62000"/>
        <a:buFont typeface="Wingdings 2" panose="05020102010507070707" pitchFamily="18" charset="2"/>
        <a:buChar char=""/>
        <a:defRPr sz="1400">
          <a:solidFill>
            <a:schemeClr val="tx1"/>
          </a:solidFill>
          <a:latin typeface="+mn-lt"/>
          <a:ea typeface="+mn-ea"/>
          <a:cs typeface="+mn-cs"/>
          <a:sym typeface="Lucida Grande" charset="0"/>
        </a:defRPr>
      </a:lvl4pPr>
      <a:lvl5pPr marL="892175" indent="-209550" algn="r" rtl="0"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mn-lt"/>
          <a:ea typeface="+mn-ea"/>
          <a:cs typeface="+mn-cs"/>
          <a:sym typeface="Lucida Grande" charset="0"/>
        </a:defRPr>
      </a:lvl5pPr>
      <a:lvl6pPr marL="1349375" indent="-209550" algn="r" rtl="0" fontAlgn="base">
        <a:spcBef>
          <a:spcPts val="500"/>
        </a:spcBef>
        <a:spcAft>
          <a:spcPct val="0"/>
        </a:spcAft>
        <a:buClr>
          <a:srgbClr val="10CF9B"/>
        </a:buClr>
        <a:buSzPct val="62000"/>
        <a:buFont typeface="Wingdings 2" charset="2"/>
        <a:buChar char=""/>
        <a:defRPr sz="1400">
          <a:solidFill>
            <a:schemeClr val="tx1"/>
          </a:solidFill>
          <a:latin typeface="+mn-lt"/>
          <a:ea typeface="+mn-ea"/>
          <a:cs typeface="+mn-cs"/>
          <a:sym typeface="Lucida Grande" charset="0"/>
        </a:defRPr>
      </a:lvl6pPr>
      <a:lvl7pPr marL="1806575" indent="-209550" algn="r" rtl="0" fontAlgn="base">
        <a:spcBef>
          <a:spcPts val="500"/>
        </a:spcBef>
        <a:spcAft>
          <a:spcPct val="0"/>
        </a:spcAft>
        <a:buClr>
          <a:srgbClr val="10CF9B"/>
        </a:buClr>
        <a:buSzPct val="62000"/>
        <a:buFont typeface="Wingdings 2" charset="2"/>
        <a:buChar char=""/>
        <a:defRPr sz="1400">
          <a:solidFill>
            <a:schemeClr val="tx1"/>
          </a:solidFill>
          <a:latin typeface="+mn-lt"/>
          <a:ea typeface="+mn-ea"/>
          <a:cs typeface="+mn-cs"/>
          <a:sym typeface="Lucida Grande" charset="0"/>
        </a:defRPr>
      </a:lvl7pPr>
      <a:lvl8pPr marL="2263775" indent="-209550" algn="r" rtl="0" fontAlgn="base">
        <a:spcBef>
          <a:spcPts val="500"/>
        </a:spcBef>
        <a:spcAft>
          <a:spcPct val="0"/>
        </a:spcAft>
        <a:buClr>
          <a:srgbClr val="10CF9B"/>
        </a:buClr>
        <a:buSzPct val="62000"/>
        <a:buFont typeface="Wingdings 2" charset="2"/>
        <a:buChar char=""/>
        <a:defRPr sz="1400">
          <a:solidFill>
            <a:schemeClr val="tx1"/>
          </a:solidFill>
          <a:latin typeface="+mn-lt"/>
          <a:ea typeface="+mn-ea"/>
          <a:cs typeface="+mn-cs"/>
          <a:sym typeface="Lucida Grande" charset="0"/>
        </a:defRPr>
      </a:lvl8pPr>
      <a:lvl9pPr marL="2720975" indent="-209550" algn="r" rtl="0" fontAlgn="base">
        <a:spcBef>
          <a:spcPts val="500"/>
        </a:spcBef>
        <a:spcAft>
          <a:spcPct val="0"/>
        </a:spcAft>
        <a:buClr>
          <a:srgbClr val="10CF9B"/>
        </a:buClr>
        <a:buSzPct val="62000"/>
        <a:buFont typeface="Wingdings 2" charset="2"/>
        <a:buChar char=""/>
        <a:defRPr sz="1400">
          <a:solidFill>
            <a:schemeClr val="tx1"/>
          </a:solidFill>
          <a:latin typeface="+mn-lt"/>
          <a:ea typeface="+mn-ea"/>
          <a:cs typeface="+mn-cs"/>
          <a:sym typeface="Lucida Grand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2DC0967-ECFB-46A2-ADEB-01374F3D3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72" y="952500"/>
            <a:ext cx="10160001" cy="5715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762072"/>
            <a:endParaRPr lang="en-US" sz="1500">
              <a:solidFill>
                <a:prstClr val="white"/>
              </a:solidFill>
              <a:latin typeface="Franklin Gothic Book" panose="02020404030301010803"/>
            </a:endParaRPr>
          </a:p>
        </p:txBody>
      </p:sp>
      <p:sp>
        <p:nvSpPr>
          <p:cNvPr id="23" name="Rectangle 22">
            <a:extLst>
              <a:ext uri="{FF2B5EF4-FFF2-40B4-BE49-F238E27FC236}">
                <a16:creationId xmlns:a16="http://schemas.microsoft.com/office/drawing/2014/main" id="{533173E3-A708-4A63-AB1F-6729F5E53B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7658" y="1333501"/>
            <a:ext cx="9401341" cy="4953002"/>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pPr defTabSz="762072"/>
            <a:endParaRPr lang="en-US" sz="1500">
              <a:solidFill>
                <a:prstClr val="black"/>
              </a:solidFill>
              <a:latin typeface="Franklin Gothic Book" panose="02020404030301010803"/>
            </a:endParaRPr>
          </a:p>
        </p:txBody>
      </p:sp>
      <p:sp useBgFill="1">
        <p:nvSpPr>
          <p:cNvPr id="25" name="Rectangle 24">
            <a:extLst>
              <a:ext uri="{FF2B5EF4-FFF2-40B4-BE49-F238E27FC236}">
                <a16:creationId xmlns:a16="http://schemas.microsoft.com/office/drawing/2014/main" id="{9D98FDEF-0256-4AA6-B4F5-14FEE180D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49" y="1470661"/>
            <a:ext cx="9128760" cy="4678680"/>
          </a:xfrm>
          <a:prstGeom prst="rect">
            <a:avLst/>
          </a:prstGeom>
          <a:ln w="6350" cap="sq" cmpd="sng" algn="ctr">
            <a:solidFill>
              <a:schemeClr val="tx1"/>
            </a:solidFill>
            <a:prstDash val="solid"/>
            <a:miter lim="800000"/>
          </a:ln>
          <a:effectLst/>
        </p:spPr>
        <p:txBody>
          <a:bodyPr/>
          <a:lstStyle/>
          <a:p>
            <a:pPr defTabSz="762072"/>
            <a:endParaRPr lang="en-US" sz="1500">
              <a:solidFill>
                <a:prstClr val="black"/>
              </a:solidFill>
              <a:latin typeface="Franklin Gothic Book" panose="02020404030301010803"/>
            </a:endParaRPr>
          </a:p>
        </p:txBody>
      </p:sp>
      <p:sp>
        <p:nvSpPr>
          <p:cNvPr id="2" name="Title 1">
            <a:extLst>
              <a:ext uri="{FF2B5EF4-FFF2-40B4-BE49-F238E27FC236}">
                <a16:creationId xmlns:a16="http://schemas.microsoft.com/office/drawing/2014/main" id="{9E3C1396-524A-62A2-8257-1B0D433BBE14}"/>
              </a:ext>
            </a:extLst>
          </p:cNvPr>
          <p:cNvSpPr>
            <a:spLocks noGrp="1"/>
          </p:cNvSpPr>
          <p:nvPr>
            <p:ph type="ctrTitle"/>
          </p:nvPr>
        </p:nvSpPr>
        <p:spPr>
          <a:xfrm>
            <a:off x="2614279" y="2109190"/>
            <a:ext cx="6958746" cy="1363991"/>
          </a:xfrm>
        </p:spPr>
        <p:txBody>
          <a:bodyPr>
            <a:normAutofit/>
          </a:bodyPr>
          <a:lstStyle/>
          <a:p>
            <a:pPr>
              <a:lnSpc>
                <a:spcPct val="150000"/>
              </a:lnSpc>
            </a:pPr>
            <a:r>
              <a:rPr lang="en-US" sz="2500" b="1" dirty="0">
                <a:solidFill>
                  <a:schemeClr val="tx1"/>
                </a:solidFill>
              </a:rPr>
              <a:t>Transfer of Genetic Materials in Bacteria</a:t>
            </a:r>
          </a:p>
        </p:txBody>
      </p:sp>
      <p:sp>
        <p:nvSpPr>
          <p:cNvPr id="3" name="Subtitle 2">
            <a:extLst>
              <a:ext uri="{FF2B5EF4-FFF2-40B4-BE49-F238E27FC236}">
                <a16:creationId xmlns:a16="http://schemas.microsoft.com/office/drawing/2014/main" id="{4C497D5C-E785-D72F-C8CC-FA44B04E576B}"/>
              </a:ext>
            </a:extLst>
          </p:cNvPr>
          <p:cNvSpPr>
            <a:spLocks noGrp="1"/>
          </p:cNvSpPr>
          <p:nvPr>
            <p:ph type="subTitle" idx="1"/>
          </p:nvPr>
        </p:nvSpPr>
        <p:spPr>
          <a:xfrm>
            <a:off x="3595327" y="3850753"/>
            <a:ext cx="5478881" cy="974911"/>
          </a:xfrm>
        </p:spPr>
        <p:txBody>
          <a:bodyPr>
            <a:noAutofit/>
          </a:bodyPr>
          <a:lstStyle/>
          <a:p>
            <a:pPr>
              <a:lnSpc>
                <a:spcPct val="100000"/>
              </a:lnSpc>
              <a:spcAft>
                <a:spcPts val="500"/>
              </a:spcAft>
            </a:pPr>
            <a:r>
              <a:rPr lang="en-US" sz="2188" b="1" dirty="0"/>
              <a:t>Dr. Salah </a:t>
            </a:r>
            <a:r>
              <a:rPr lang="en-US" sz="2188" b="1" dirty="0" err="1"/>
              <a:t>Tofik</a:t>
            </a:r>
            <a:r>
              <a:rPr lang="en-US" sz="2188" b="1" dirty="0"/>
              <a:t> Balaky</a:t>
            </a:r>
          </a:p>
          <a:p>
            <a:pPr>
              <a:lnSpc>
                <a:spcPct val="100000"/>
              </a:lnSpc>
              <a:spcAft>
                <a:spcPts val="500"/>
              </a:spcAft>
            </a:pPr>
            <a:r>
              <a:rPr lang="en-US" sz="2188" b="1" dirty="0"/>
              <a:t>Course: Molecular Biotechnology</a:t>
            </a:r>
          </a:p>
          <a:p>
            <a:pPr>
              <a:lnSpc>
                <a:spcPct val="100000"/>
              </a:lnSpc>
              <a:spcAft>
                <a:spcPts val="500"/>
              </a:spcAft>
            </a:pPr>
            <a:r>
              <a:rPr lang="en-US" sz="2188" b="1" dirty="0"/>
              <a:t> MA Code408 </a:t>
            </a:r>
          </a:p>
          <a:p>
            <a:pPr>
              <a:lnSpc>
                <a:spcPct val="100000"/>
              </a:lnSpc>
              <a:spcAft>
                <a:spcPts val="500"/>
              </a:spcAft>
            </a:pPr>
            <a:r>
              <a:rPr lang="en-US" sz="2188" b="1" dirty="0"/>
              <a:t>Summer school: Week 3</a:t>
            </a:r>
          </a:p>
          <a:p>
            <a:pPr>
              <a:lnSpc>
                <a:spcPct val="100000"/>
              </a:lnSpc>
              <a:spcAft>
                <a:spcPts val="500"/>
              </a:spcAft>
            </a:pPr>
            <a:r>
              <a:rPr lang="en-US" sz="2188" b="1" dirty="0"/>
              <a:t>Date 25/08/2024</a:t>
            </a:r>
          </a:p>
        </p:txBody>
      </p:sp>
      <p:sp>
        <p:nvSpPr>
          <p:cNvPr id="27" name="Rectangle 26">
            <a:extLst>
              <a:ext uri="{FF2B5EF4-FFF2-40B4-BE49-F238E27FC236}">
                <a16:creationId xmlns:a16="http://schemas.microsoft.com/office/drawing/2014/main" id="{8ABEB269-2208-4181-9DDB-A5C2D189B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2748" y="1324853"/>
            <a:ext cx="1600200"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762072"/>
            <a:endParaRPr lang="en-US" sz="1500">
              <a:solidFill>
                <a:prstClr val="white"/>
              </a:solidFill>
              <a:latin typeface="Franklin Gothic Book" panose="02020404030301010803"/>
            </a:endParaRPr>
          </a:p>
        </p:txBody>
      </p:sp>
      <p:cxnSp>
        <p:nvCxnSpPr>
          <p:cNvPr id="37" name="Straight Connector 28">
            <a:extLst>
              <a:ext uri="{FF2B5EF4-FFF2-40B4-BE49-F238E27FC236}">
                <a16:creationId xmlns:a16="http://schemas.microsoft.com/office/drawing/2014/main" id="{384CBE60-0977-4285-9BF5-9D8271989AD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37998" y="1324852"/>
            <a:ext cx="0" cy="53340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0">
            <a:extLst>
              <a:ext uri="{FF2B5EF4-FFF2-40B4-BE49-F238E27FC236}">
                <a16:creationId xmlns:a16="http://schemas.microsoft.com/office/drawing/2014/main" id="{1911CEBB-5C08-41C5-8954-C727FC8755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47698" y="1324852"/>
            <a:ext cx="0" cy="53340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2">
            <a:extLst>
              <a:ext uri="{FF2B5EF4-FFF2-40B4-BE49-F238E27FC236}">
                <a16:creationId xmlns:a16="http://schemas.microsoft.com/office/drawing/2014/main" id="{E56FA950-4DFC-4710-A30A-6E55033CA4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37998" y="1862598"/>
            <a:ext cx="140970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4C1ABB78-EF74-C7B7-918D-F0A3A94F1B18}"/>
              </a:ext>
            </a:extLst>
          </p:cNvPr>
          <p:cNvPicPr>
            <a:picLocks noChangeAspect="1"/>
          </p:cNvPicPr>
          <p:nvPr/>
        </p:nvPicPr>
        <p:blipFill>
          <a:blip r:embed="rId3"/>
          <a:stretch>
            <a:fillRect/>
          </a:stretch>
        </p:blipFill>
        <p:spPr>
          <a:xfrm>
            <a:off x="562986" y="2033814"/>
            <a:ext cx="1915003" cy="1880185"/>
          </a:xfrm>
          <a:prstGeom prst="rect">
            <a:avLst/>
          </a:prstGeom>
        </p:spPr>
      </p:pic>
    </p:spTree>
    <p:extLst>
      <p:ext uri="{BB962C8B-B14F-4D97-AF65-F5344CB8AC3E}">
        <p14:creationId xmlns:p14="http://schemas.microsoft.com/office/powerpoint/2010/main" val="243534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a:extLst>
              <a:ext uri="{FF2B5EF4-FFF2-40B4-BE49-F238E27FC236}">
                <a16:creationId xmlns:a16="http://schemas.microsoft.com/office/drawing/2014/main" id="{EB102BB9-9DD1-E7E0-5560-B6A4AB41107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4308BF44-59C5-40BE-A9C9-36825E4011FC}"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10</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10249" name="Rectangle 7">
            <a:extLst>
              <a:ext uri="{FF2B5EF4-FFF2-40B4-BE49-F238E27FC236}">
                <a16:creationId xmlns:a16="http://schemas.microsoft.com/office/drawing/2014/main" id="{12A52399-B76D-DD5E-7B40-BBCAB8322217}"/>
              </a:ext>
            </a:extLst>
          </p:cNvPr>
          <p:cNvSpPr>
            <a:spLocks noGrp="1" noChangeArrowheads="1"/>
          </p:cNvSpPr>
          <p:nvPr>
            <p:ph type="body" idx="1"/>
          </p:nvPr>
        </p:nvSpPr>
        <p:spPr>
          <a:xfrm>
            <a:off x="368877" y="343629"/>
            <a:ext cx="9370867" cy="5562600"/>
          </a:xfrm>
        </p:spPr>
        <p:txBody>
          <a:bodyPr lIns="0" tIns="0" rIns="0" bIns="0"/>
          <a:lstStyle/>
          <a:p>
            <a:pPr marL="50800" indent="0" algn="l" eaLnBrk="1" hangingPunct="1">
              <a:lnSpc>
                <a:spcPct val="150000"/>
              </a:lnSpc>
              <a:spcBef>
                <a:spcPct val="0"/>
              </a:spcBef>
              <a:buFont typeface="Wingdings 2" panose="05020102010507070707" pitchFamily="18" charset="2"/>
              <a:buNone/>
            </a:pPr>
            <a:r>
              <a:rPr lang="en-US" altLang="en-US" sz="2800" b="1" dirty="0">
                <a:latin typeface="Arial" panose="020B0604020202020204" pitchFamily="34" charset="0"/>
                <a:cs typeface="Arial" panose="020B0604020202020204" pitchFamily="34" charset="0"/>
                <a:sym typeface="Arial" panose="020B0604020202020204" pitchFamily="34" charset="0"/>
              </a:rPr>
              <a:t>Transformation</a:t>
            </a:r>
          </a:p>
          <a:p>
            <a:pPr marL="50800" indent="0" algn="l" eaLnBrk="1" hangingPunct="1">
              <a:lnSpc>
                <a:spcPct val="150000"/>
              </a:lnSpc>
              <a:spcBef>
                <a:spcPct val="0"/>
              </a:spcBef>
              <a:buFont typeface="Wingdings 2" panose="05020102010507070707" pitchFamily="18" charset="2"/>
              <a:buNone/>
            </a:pPr>
            <a:r>
              <a:rPr lang="en-US" altLang="en-US" sz="2800" dirty="0">
                <a:latin typeface="Arial" panose="020B0604020202020204" pitchFamily="34" charset="0"/>
                <a:cs typeface="Arial" panose="020B0604020202020204" pitchFamily="34" charset="0"/>
                <a:sym typeface="Arial" panose="020B0604020202020204" pitchFamily="34" charset="0"/>
              </a:rPr>
              <a:t>In </a:t>
            </a:r>
            <a:r>
              <a:rPr lang="en-US" altLang="en-US" sz="2800" dirty="0">
                <a:latin typeface="Arial" panose="020B0604020202020204" pitchFamily="34" charset="0"/>
                <a:cs typeface="Arial" panose="020B0604020202020204" pitchFamily="34" charset="0"/>
                <a:sym typeface="Arial Bold" panose="020B0704020202020204" pitchFamily="34" charset="0"/>
              </a:rPr>
              <a:t>transformation, </a:t>
            </a:r>
            <a:r>
              <a:rPr lang="en-US" altLang="en-US" sz="2800" dirty="0">
                <a:latin typeface="Arial" panose="020B0604020202020204" pitchFamily="34" charset="0"/>
                <a:cs typeface="Arial" panose="020B0604020202020204" pitchFamily="34" charset="0"/>
                <a:sym typeface="Arial" panose="020B0604020202020204" pitchFamily="34" charset="0"/>
              </a:rPr>
              <a:t>“naked” DNA in solution is transferred from one bacterial cell to another. The process occurs naturally among very few genera of bacteria, and it usually occurs when donor and recipient are closely related and in the log phase of growth. To take up the DNA fragment, the recipient cell must be </a:t>
            </a:r>
            <a:r>
              <a:rPr lang="en-US" altLang="en-US" sz="2800" dirty="0">
                <a:latin typeface="Arial" panose="020B0604020202020204" pitchFamily="34" charset="0"/>
                <a:cs typeface="Arial" panose="020B0604020202020204" pitchFamily="34" charset="0"/>
                <a:sym typeface="Arial Bold" panose="020B0704020202020204" pitchFamily="34" charset="0"/>
              </a:rPr>
              <a:t>competent; </a:t>
            </a:r>
            <a:r>
              <a:rPr lang="en-US" altLang="en-US" sz="2800" dirty="0">
                <a:latin typeface="Arial" panose="020B0604020202020204" pitchFamily="34" charset="0"/>
                <a:cs typeface="Arial" panose="020B0604020202020204" pitchFamily="34" charset="0"/>
                <a:sym typeface="Arial" panose="020B0604020202020204" pitchFamily="34" charset="0"/>
              </a:rPr>
              <a:t>that is, its cell wall must be permeable to large DNA molecules.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a:extLst>
              <a:ext uri="{FF2B5EF4-FFF2-40B4-BE49-F238E27FC236}">
                <a16:creationId xmlns:a16="http://schemas.microsoft.com/office/drawing/2014/main" id="{910B2DCD-3F6E-F0CF-E0A7-8CF44FB0872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238E739F-5C49-4F33-A6F9-476B8B7DE8D7}"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11</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2" name="AutoShape 2">
            <a:extLst>
              <a:ext uri="{FF2B5EF4-FFF2-40B4-BE49-F238E27FC236}">
                <a16:creationId xmlns:a16="http://schemas.microsoft.com/office/drawing/2014/main" id="{68F89B3B-40F9-A688-AA88-3A1987EF73F8}"/>
              </a:ext>
            </a:extLst>
          </p:cNvPr>
          <p:cNvSpPr>
            <a:spLocks/>
          </p:cNvSpPr>
          <p:nvPr/>
        </p:nvSpPr>
        <p:spPr bwMode="auto">
          <a:xfrm>
            <a:off x="4876800" y="-12700"/>
            <a:ext cx="5283200" cy="673100"/>
          </a:xfrm>
          <a:custGeom>
            <a:avLst/>
            <a:gdLst/>
            <a:ahLst/>
            <a:cxnLst/>
            <a:rect l="0" t="0" r="r" b="b"/>
            <a:pathLst>
              <a:path w="21600" h="20552">
                <a:moveTo>
                  <a:pt x="0" y="0"/>
                </a:moveTo>
                <a:cubicBezTo>
                  <a:pt x="1253" y="3703"/>
                  <a:pt x="8410" y="19349"/>
                  <a:pt x="12010" y="20475"/>
                </a:cubicBezTo>
                <a:cubicBezTo>
                  <a:pt x="15610" y="21600"/>
                  <a:pt x="20002" y="10128"/>
                  <a:pt x="21600" y="6752"/>
                </a:cubicBezTo>
                <a:lnTo>
                  <a:pt x="21600" y="218"/>
                </a:lnTo>
                <a:lnTo>
                  <a:pt x="0" y="0"/>
                </a:lnTo>
                <a:close/>
                <a:moveTo>
                  <a:pt x="0" y="0"/>
                </a:moveTo>
              </a:path>
            </a:pathLst>
          </a:custGeom>
          <a:gradFill rotWithShape="0">
            <a:gsLst>
              <a:gs pos="0">
                <a:srgbClr val="00ADB6">
                  <a:alpha val="29999"/>
                </a:srgbClr>
              </a:gs>
              <a:gs pos="80000">
                <a:srgbClr val="009BE5">
                  <a:alpha val="42000"/>
                </a:srgbClr>
              </a:gs>
              <a:gs pos="100000">
                <a:srgbClr val="009BE5">
                  <a:alpha val="45000"/>
                </a:srgbClr>
              </a:gs>
            </a:gsLst>
            <a:lin ang="5400000" scaled="1"/>
          </a:gradFill>
          <a:ln>
            <a:noFill/>
          </a:ln>
        </p:spPr>
        <p:txBody>
          <a:bodyPr lIns="0" tIns="0" rIns="0" bIns="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000000"/>
              </a:solidFill>
              <a:effectLst/>
              <a:uLnTx/>
              <a:uFillTx/>
              <a:latin typeface="Tahoma" charset="0"/>
              <a:sym typeface="Tahoma" charset="0"/>
            </a:endParaRPr>
          </a:p>
        </p:txBody>
      </p:sp>
      <p:sp>
        <p:nvSpPr>
          <p:cNvPr id="14344" name="Rectangle 6">
            <a:extLst>
              <a:ext uri="{FF2B5EF4-FFF2-40B4-BE49-F238E27FC236}">
                <a16:creationId xmlns:a16="http://schemas.microsoft.com/office/drawing/2014/main" id="{1049A883-A016-0E3C-2550-F44E3C5F9556}"/>
              </a:ext>
            </a:extLst>
          </p:cNvPr>
          <p:cNvSpPr>
            <a:spLocks noGrp="1" noChangeArrowheads="1"/>
          </p:cNvSpPr>
          <p:nvPr>
            <p:ph type="body" idx="1"/>
          </p:nvPr>
        </p:nvSpPr>
        <p:spPr>
          <a:xfrm>
            <a:off x="218500" y="483179"/>
            <a:ext cx="9708284" cy="5867400"/>
          </a:xfrm>
        </p:spPr>
        <p:txBody>
          <a:bodyPr lIns="0" tIns="0" rIns="0" bIns="0"/>
          <a:lstStyle/>
          <a:p>
            <a:pPr marL="0" indent="0" algn="l" eaLnBrk="1" hangingPunct="1">
              <a:lnSpc>
                <a:spcPct val="150000"/>
              </a:lnSpc>
              <a:spcBef>
                <a:spcPct val="0"/>
              </a:spcBef>
              <a:buClr>
                <a:schemeClr val="tx1"/>
              </a:buClr>
              <a:buSzPct val="99000"/>
              <a:buFont typeface="Wingdings 2" panose="05020102010507070707" pitchFamily="18" charset="2"/>
              <a:buNone/>
              <a:tabLst>
                <a:tab pos="139700" algn="l"/>
                <a:tab pos="457200" algn="l"/>
                <a:tab pos="914400" algn="l"/>
              </a:tabLst>
              <a:defRPr/>
            </a:pPr>
            <a:r>
              <a:rPr lang="en-US" altLang="en-US" sz="2800" b="1" dirty="0">
                <a:latin typeface="Arial" panose="020B0604020202020204" pitchFamily="34" charset="0"/>
                <a:cs typeface="Arial" panose="020B0604020202020204" pitchFamily="34" charset="0"/>
                <a:sym typeface="Arial" panose="020B0604020202020204" pitchFamily="34" charset="0"/>
              </a:rPr>
              <a:t>Steps involved in transformation</a:t>
            </a:r>
          </a:p>
          <a:p>
            <a:pPr marL="514350" indent="-514350" algn="l" eaLnBrk="1" hangingPunct="1">
              <a:lnSpc>
                <a:spcPct val="150000"/>
              </a:lnSpc>
              <a:spcBef>
                <a:spcPct val="0"/>
              </a:spcBef>
              <a:buClr>
                <a:schemeClr val="tx1"/>
              </a:buClr>
              <a:buSzPct val="99000"/>
              <a:buFont typeface="+mj-lt"/>
              <a:buAutoNum type="arabicPeriod"/>
              <a:tabLst>
                <a:tab pos="139700" algn="l"/>
                <a:tab pos="457200" algn="l"/>
                <a:tab pos="914400" algn="l"/>
              </a:tabLst>
              <a:defRPr/>
            </a:pPr>
            <a:r>
              <a:rPr lang="en-US" altLang="en-US" sz="2800" dirty="0">
                <a:latin typeface="Arial" panose="020B0604020202020204" pitchFamily="34" charset="0"/>
                <a:cs typeface="Arial" panose="020B0604020202020204" pitchFamily="34" charset="0"/>
                <a:sym typeface="Arial" panose="020B0604020202020204" pitchFamily="34" charset="0"/>
              </a:rPr>
              <a:t>In nature, bacterial cells may undergo lysis releasing their DNA into the environment. </a:t>
            </a:r>
            <a:endParaRPr lang="en-US" altLang="en-US" sz="2800" dirty="0">
              <a:latin typeface="Arial" panose="020B0604020202020204" pitchFamily="34" charset="0"/>
              <a:sym typeface="Arial" panose="020B0604020202020204" pitchFamily="34" charset="0"/>
            </a:endParaRPr>
          </a:p>
          <a:p>
            <a:pPr marL="514350" indent="-514350" algn="l" eaLnBrk="1" hangingPunct="1">
              <a:lnSpc>
                <a:spcPct val="150000"/>
              </a:lnSpc>
              <a:spcBef>
                <a:spcPts val="1200"/>
              </a:spcBef>
              <a:buClr>
                <a:schemeClr val="tx1"/>
              </a:buClr>
              <a:buSzPct val="99000"/>
              <a:buFont typeface="+mj-lt"/>
              <a:buAutoNum type="arabicPeriod"/>
              <a:tabLst>
                <a:tab pos="139700" algn="l"/>
                <a:tab pos="457200" algn="l"/>
                <a:tab pos="914400" algn="l"/>
              </a:tabLst>
              <a:defRPr/>
            </a:pPr>
            <a:r>
              <a:rPr lang="en-US" altLang="en-US" sz="2800" dirty="0">
                <a:latin typeface="Arial" panose="020B0604020202020204" pitchFamily="34" charset="0"/>
                <a:cs typeface="Arial" panose="020B0604020202020204" pitchFamily="34" charset="0"/>
                <a:sym typeface="Arial" panose="020B0604020202020204" pitchFamily="34" charset="0"/>
              </a:rPr>
              <a:t>A fragment of DNA from the dead donor bacterium enter into a competent, recipient cell</a:t>
            </a:r>
            <a:endParaRPr lang="en-US" altLang="en-US" sz="2800" dirty="0">
              <a:latin typeface="Arial" panose="020B0604020202020204" pitchFamily="34" charset="0"/>
              <a:sym typeface="Arial" panose="020B0604020202020204" pitchFamily="34" charset="0"/>
            </a:endParaRPr>
          </a:p>
          <a:p>
            <a:pPr marL="514350" indent="-514350" algn="l" eaLnBrk="1" hangingPunct="1">
              <a:lnSpc>
                <a:spcPct val="150000"/>
              </a:lnSpc>
              <a:spcBef>
                <a:spcPts val="1200"/>
              </a:spcBef>
              <a:buClr>
                <a:schemeClr val="tx1"/>
              </a:buClr>
              <a:buSzPct val="99000"/>
              <a:buFont typeface="+mj-lt"/>
              <a:buAutoNum type="arabicPeriod"/>
              <a:tabLst>
                <a:tab pos="139700" algn="l"/>
                <a:tab pos="457200" algn="l"/>
                <a:tab pos="914400" algn="l"/>
              </a:tabLst>
              <a:defRPr/>
            </a:pPr>
            <a:r>
              <a:rPr lang="en-US" altLang="en-US" sz="2800" dirty="0">
                <a:latin typeface="Arial" panose="020B0604020202020204" pitchFamily="34" charset="0"/>
                <a:cs typeface="Arial" panose="020B0604020202020204" pitchFamily="34" charset="0"/>
                <a:sym typeface="Arial" panose="020B0604020202020204" pitchFamily="34" charset="0"/>
              </a:rPr>
              <a:t>Recombination occurs between donor DNA and recipient DNA </a:t>
            </a:r>
            <a:endParaRPr lang="en-US" altLang="en-US" sz="2800" dirty="0">
              <a:latin typeface="Arial" panose="020B0604020202020204" pitchFamily="34" charset="0"/>
              <a:sym typeface="Arial" panose="020B0604020202020204" pitchFamily="34" charset="0"/>
            </a:endParaRPr>
          </a:p>
          <a:p>
            <a:pPr marL="514350" indent="-514350" algn="l" eaLnBrk="1" hangingPunct="1">
              <a:lnSpc>
                <a:spcPct val="150000"/>
              </a:lnSpc>
              <a:spcBef>
                <a:spcPts val="1200"/>
              </a:spcBef>
              <a:buClr>
                <a:schemeClr val="tx1"/>
              </a:buClr>
              <a:buSzPct val="99000"/>
              <a:buFont typeface="+mj-lt"/>
              <a:buAutoNum type="arabicPeriod"/>
              <a:tabLst>
                <a:tab pos="139700" algn="l"/>
                <a:tab pos="457200" algn="l"/>
                <a:tab pos="914400" algn="l"/>
              </a:tabLst>
              <a:defRPr/>
            </a:pPr>
            <a:r>
              <a:rPr lang="en-US" altLang="en-US" sz="2800" dirty="0">
                <a:latin typeface="Arial" panose="020B0604020202020204" pitchFamily="34" charset="0"/>
                <a:cs typeface="Arial" panose="020B0604020202020204" pitchFamily="34" charset="0"/>
                <a:sym typeface="Arial" panose="020B0604020202020204" pitchFamily="34" charset="0"/>
              </a:rPr>
              <a:t>Transformation works best when the donor and recipient cells are very closely related.</a:t>
            </a:r>
            <a:endParaRPr lang="en-US" altLang="en-US" sz="2800" dirty="0">
              <a:latin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52234166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a:extLst>
              <a:ext uri="{FF2B5EF4-FFF2-40B4-BE49-F238E27FC236}">
                <a16:creationId xmlns:a16="http://schemas.microsoft.com/office/drawing/2014/main" id="{5CF20648-9499-03E7-74D1-A17CBC8B182C}"/>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9B921268-264C-4C6D-8F2C-EC2A0C352215}"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12</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15368" name="Rectangle 6">
            <a:extLst>
              <a:ext uri="{FF2B5EF4-FFF2-40B4-BE49-F238E27FC236}">
                <a16:creationId xmlns:a16="http://schemas.microsoft.com/office/drawing/2014/main" id="{B1D428BF-96F3-78B0-BDA6-E640B844E8A8}"/>
              </a:ext>
            </a:extLst>
          </p:cNvPr>
          <p:cNvSpPr>
            <a:spLocks/>
          </p:cNvSpPr>
          <p:nvPr/>
        </p:nvSpPr>
        <p:spPr bwMode="auto">
          <a:xfrm>
            <a:off x="1076035" y="308263"/>
            <a:ext cx="67437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rPr>
              <a:t>Transformation main steps</a:t>
            </a:r>
          </a:p>
        </p:txBody>
      </p:sp>
      <p:grpSp>
        <p:nvGrpSpPr>
          <p:cNvPr id="15369" name="Group 30">
            <a:extLst>
              <a:ext uri="{FF2B5EF4-FFF2-40B4-BE49-F238E27FC236}">
                <a16:creationId xmlns:a16="http://schemas.microsoft.com/office/drawing/2014/main" id="{8E6C714A-BE82-6A06-B8E5-BB70A4C01731}"/>
              </a:ext>
            </a:extLst>
          </p:cNvPr>
          <p:cNvGrpSpPr>
            <a:grpSpLocks/>
          </p:cNvGrpSpPr>
          <p:nvPr/>
        </p:nvGrpSpPr>
        <p:grpSpPr bwMode="auto">
          <a:xfrm>
            <a:off x="1280392" y="1216892"/>
            <a:ext cx="6946900" cy="6032500"/>
            <a:chOff x="0" y="0"/>
            <a:chExt cx="4376" cy="3800"/>
          </a:xfrm>
        </p:grpSpPr>
        <p:pic>
          <p:nvPicPr>
            <p:cNvPr id="15370" name="Picture 7">
              <a:extLst>
                <a:ext uri="{FF2B5EF4-FFF2-40B4-BE49-F238E27FC236}">
                  <a16:creationId xmlns:a16="http://schemas.microsoft.com/office/drawing/2014/main" id="{EAEFE7F1-202D-D749-6E05-4EE77A684058}"/>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 y="140"/>
              <a:ext cx="3128" cy="3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15371" name="Rectangle 8">
              <a:extLst>
                <a:ext uri="{FF2B5EF4-FFF2-40B4-BE49-F238E27FC236}">
                  <a16:creationId xmlns:a16="http://schemas.microsoft.com/office/drawing/2014/main" id="{78EFA763-E672-F5C6-9889-EF338069F9E1}"/>
                </a:ext>
              </a:extLst>
            </p:cNvPr>
            <p:cNvSpPr>
              <a:spLocks/>
            </p:cNvSpPr>
            <p:nvPr/>
          </p:nvSpPr>
          <p:spPr bwMode="auto">
            <a:xfrm>
              <a:off x="2376" y="0"/>
              <a:ext cx="777" cy="271"/>
            </a:xfrm>
            <a:prstGeom prst="rect">
              <a:avLst/>
            </a:prstGeom>
            <a:solidFill>
              <a:srgbClr val="FFFFFF"/>
            </a:solidFill>
            <a:ln>
              <a:noFill/>
            </a:ln>
            <a:extLst>
              <a:ext uri="{91240B29-F687-4F45-9708-019B960494DF}">
                <a14:hiddenLine xmlns:a14="http://schemas.microsoft.com/office/drawing/2010/main" w="12700">
                  <a:solidFill>
                    <a:schemeClr val="tx1"/>
                  </a:solidFill>
                  <a:miter lim="800000"/>
                  <a:headEnd/>
                  <a:tailEnd/>
                </a14:hiddenLine>
              </a:ext>
            </a:extLst>
          </p:spPr>
          <p:txBody>
            <a:bodyPr wrap="none" lIns="0" tIns="0" rIns="40640" bIns="0">
              <a:spAutoFit/>
            </a:bodyPr>
            <a:lstStyle>
              <a:lvl1pPr marL="39688"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39688"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1" i="0" u="none" strike="noStrike" kern="1200" cap="none" spc="0" normalizeH="0" baseline="0" noProof="0" dirty="0">
                  <a:ln>
                    <a:noFill/>
                  </a:ln>
                  <a:solidFill>
                    <a:srgbClr val="000000"/>
                  </a:solidFill>
                  <a:effectLst/>
                  <a:uLnTx/>
                  <a:uFillTx/>
                  <a:latin typeface="Arial Bold" panose="020B0704020202020204" pitchFamily="34" charset="0"/>
                  <a:cs typeface="Arial Bold" panose="020B0704020202020204" pitchFamily="34" charset="0"/>
                  <a:sym typeface="Arial Bold" panose="020B0704020202020204" pitchFamily="34" charset="0"/>
                </a:rPr>
                <a:t>Recipient cell</a:t>
              </a:r>
            </a:p>
            <a:p>
              <a:pPr marL="39688"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dirty="0">
                <a:ln>
                  <a:noFill/>
                </a:ln>
                <a:solidFill>
                  <a:srgbClr val="000000"/>
                </a:solidFill>
                <a:effectLst/>
                <a:uLnTx/>
                <a:uFillTx/>
                <a:latin typeface="Arial Bold" panose="020B0704020202020204" pitchFamily="34" charset="0"/>
                <a:cs typeface="Arial Bold" panose="020B0704020202020204" pitchFamily="34" charset="0"/>
                <a:sym typeface="Arial Bold" panose="020B0704020202020204" pitchFamily="34" charset="0"/>
              </a:endParaRPr>
            </a:p>
          </p:txBody>
        </p:sp>
        <p:grpSp>
          <p:nvGrpSpPr>
            <p:cNvPr id="15372" name="Group 11">
              <a:extLst>
                <a:ext uri="{FF2B5EF4-FFF2-40B4-BE49-F238E27FC236}">
                  <a16:creationId xmlns:a16="http://schemas.microsoft.com/office/drawing/2014/main" id="{4B387DF0-37EA-E608-7784-FACE8646C908}"/>
                </a:ext>
              </a:extLst>
            </p:cNvPr>
            <p:cNvGrpSpPr>
              <a:grpSpLocks/>
            </p:cNvGrpSpPr>
            <p:nvPr/>
          </p:nvGrpSpPr>
          <p:grpSpPr bwMode="auto">
            <a:xfrm>
              <a:off x="2376" y="984"/>
              <a:ext cx="2000" cy="224"/>
              <a:chOff x="0" y="0"/>
              <a:chExt cx="2000" cy="224"/>
            </a:xfrm>
          </p:grpSpPr>
          <p:sp>
            <p:nvSpPr>
              <p:cNvPr id="15391" name="Rectangle 9">
                <a:extLst>
                  <a:ext uri="{FF2B5EF4-FFF2-40B4-BE49-F238E27FC236}">
                    <a16:creationId xmlns:a16="http://schemas.microsoft.com/office/drawing/2014/main" id="{0869C17B-82BF-ED95-2391-04CD2226B697}"/>
                  </a:ext>
                </a:extLst>
              </p:cNvPr>
              <p:cNvSpPr>
                <a:spLocks/>
              </p:cNvSpPr>
              <p:nvPr/>
            </p:nvSpPr>
            <p:spPr bwMode="auto">
              <a:xfrm>
                <a:off x="0" y="0"/>
                <a:ext cx="2000" cy="224"/>
              </a:xfrm>
              <a:prstGeom prst="rect">
                <a:avLst/>
              </a:prstGeom>
              <a:solidFill>
                <a:srgbClr val="FFFFFF"/>
              </a:solidFill>
              <a:ln>
                <a:noFill/>
              </a:ln>
              <a:extLs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a:ln>
                    <a:noFill/>
                  </a:ln>
                  <a:solidFill>
                    <a:srgbClr val="000000"/>
                  </a:solidFill>
                  <a:effectLst/>
                  <a:uLnTx/>
                  <a:uFillTx/>
                  <a:latin typeface="Tahoma" panose="020B0604030504040204" pitchFamily="34" charset="0"/>
                  <a:sym typeface="Tahoma" panose="020B0604030504040204" pitchFamily="34" charset="0"/>
                </a:endParaRPr>
              </a:p>
            </p:txBody>
          </p:sp>
          <p:sp>
            <p:nvSpPr>
              <p:cNvPr id="15392" name="Rectangle 10">
                <a:extLst>
                  <a:ext uri="{FF2B5EF4-FFF2-40B4-BE49-F238E27FC236}">
                    <a16:creationId xmlns:a16="http://schemas.microsoft.com/office/drawing/2014/main" id="{ADAAC4BC-6566-4E16-7543-B0E81282030B}"/>
                  </a:ext>
                </a:extLst>
              </p:cNvPr>
              <p:cNvSpPr>
                <a:spLocks/>
              </p:cNvSpPr>
              <p:nvPr/>
            </p:nvSpPr>
            <p:spPr bwMode="auto">
              <a:xfrm>
                <a:off x="0" y="0"/>
                <a:ext cx="2000"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lstStyle>
                <a:lvl1pPr marL="39688"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39688"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Bold" panose="020B0704020202020204" pitchFamily="34" charset="0"/>
                    <a:cs typeface="Arial Bold" panose="020B0704020202020204" pitchFamily="34" charset="0"/>
                    <a:sym typeface="Arial Bold" panose="020B0704020202020204" pitchFamily="34" charset="0"/>
                  </a:rPr>
                  <a:t>Chromosomal DNA</a:t>
                </a:r>
              </a:p>
            </p:txBody>
          </p:sp>
        </p:grpSp>
        <p:grpSp>
          <p:nvGrpSpPr>
            <p:cNvPr id="15373" name="Group 14">
              <a:extLst>
                <a:ext uri="{FF2B5EF4-FFF2-40B4-BE49-F238E27FC236}">
                  <a16:creationId xmlns:a16="http://schemas.microsoft.com/office/drawing/2014/main" id="{800973C9-8751-D04E-958A-F85C41435FF7}"/>
                </a:ext>
              </a:extLst>
            </p:cNvPr>
            <p:cNvGrpSpPr>
              <a:grpSpLocks/>
            </p:cNvGrpSpPr>
            <p:nvPr/>
          </p:nvGrpSpPr>
          <p:grpSpPr bwMode="auto">
            <a:xfrm>
              <a:off x="120" y="1080"/>
              <a:ext cx="1472" cy="392"/>
              <a:chOff x="0" y="0"/>
              <a:chExt cx="1472" cy="392"/>
            </a:xfrm>
          </p:grpSpPr>
          <p:sp>
            <p:nvSpPr>
              <p:cNvPr id="15389" name="Rectangle 12">
                <a:extLst>
                  <a:ext uri="{FF2B5EF4-FFF2-40B4-BE49-F238E27FC236}">
                    <a16:creationId xmlns:a16="http://schemas.microsoft.com/office/drawing/2014/main" id="{F2735F83-9649-57EF-1D59-EB7511EA538B}"/>
                  </a:ext>
                </a:extLst>
              </p:cNvPr>
              <p:cNvSpPr>
                <a:spLocks/>
              </p:cNvSpPr>
              <p:nvPr/>
            </p:nvSpPr>
            <p:spPr bwMode="auto">
              <a:xfrm>
                <a:off x="0" y="0"/>
                <a:ext cx="1472" cy="392"/>
              </a:xfrm>
              <a:prstGeom prst="rect">
                <a:avLst/>
              </a:prstGeom>
              <a:solidFill>
                <a:srgbClr val="FFFFFF"/>
              </a:solidFill>
              <a:ln>
                <a:noFill/>
              </a:ln>
              <a:extLs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a:ln>
                    <a:noFill/>
                  </a:ln>
                  <a:solidFill>
                    <a:srgbClr val="000000"/>
                  </a:solidFill>
                  <a:effectLst/>
                  <a:uLnTx/>
                  <a:uFillTx/>
                  <a:latin typeface="Tahoma" panose="020B0604030504040204" pitchFamily="34" charset="0"/>
                  <a:sym typeface="Tahoma" panose="020B0604030504040204" pitchFamily="34" charset="0"/>
                </a:endParaRPr>
              </a:p>
            </p:txBody>
          </p:sp>
          <p:sp>
            <p:nvSpPr>
              <p:cNvPr id="15390" name="Rectangle 13">
                <a:extLst>
                  <a:ext uri="{FF2B5EF4-FFF2-40B4-BE49-F238E27FC236}">
                    <a16:creationId xmlns:a16="http://schemas.microsoft.com/office/drawing/2014/main" id="{DC331EBF-842B-5CEC-4F84-37E8A3951DB9}"/>
                  </a:ext>
                </a:extLst>
              </p:cNvPr>
              <p:cNvSpPr>
                <a:spLocks/>
              </p:cNvSpPr>
              <p:nvPr/>
            </p:nvSpPr>
            <p:spPr bwMode="auto">
              <a:xfrm>
                <a:off x="0" y="0"/>
                <a:ext cx="1472" cy="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lstStyle>
                <a:lvl1pPr marL="39688"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39688"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1" i="0" u="none" strike="noStrike" kern="1200" cap="none" spc="0" normalizeH="0" baseline="0" noProof="0" dirty="0">
                    <a:ln>
                      <a:noFill/>
                    </a:ln>
                    <a:solidFill>
                      <a:srgbClr val="000000"/>
                    </a:solidFill>
                    <a:effectLst/>
                    <a:uLnTx/>
                    <a:uFillTx/>
                    <a:latin typeface="Arial Bold" panose="020B0704020202020204" pitchFamily="34" charset="0"/>
                    <a:cs typeface="Arial Bold" panose="020B0704020202020204" pitchFamily="34" charset="0"/>
                    <a:sym typeface="Arial Bold" panose="020B0704020202020204" pitchFamily="34" charset="0"/>
                  </a:rPr>
                  <a:t>DNA fragments from donor cells</a:t>
                </a:r>
              </a:p>
            </p:txBody>
          </p:sp>
        </p:grpSp>
        <p:grpSp>
          <p:nvGrpSpPr>
            <p:cNvPr id="15374" name="Group 17">
              <a:extLst>
                <a:ext uri="{FF2B5EF4-FFF2-40B4-BE49-F238E27FC236}">
                  <a16:creationId xmlns:a16="http://schemas.microsoft.com/office/drawing/2014/main" id="{121B0BB0-C935-9DED-A411-D1FEB36C95DC}"/>
                </a:ext>
              </a:extLst>
            </p:cNvPr>
            <p:cNvGrpSpPr>
              <a:grpSpLocks/>
            </p:cNvGrpSpPr>
            <p:nvPr/>
          </p:nvGrpSpPr>
          <p:grpSpPr bwMode="auto">
            <a:xfrm>
              <a:off x="1920" y="1240"/>
              <a:ext cx="2000" cy="392"/>
              <a:chOff x="0" y="0"/>
              <a:chExt cx="2000" cy="392"/>
            </a:xfrm>
          </p:grpSpPr>
          <p:sp>
            <p:nvSpPr>
              <p:cNvPr id="15387" name="Rectangle 15">
                <a:extLst>
                  <a:ext uri="{FF2B5EF4-FFF2-40B4-BE49-F238E27FC236}">
                    <a16:creationId xmlns:a16="http://schemas.microsoft.com/office/drawing/2014/main" id="{E482B548-2ED0-232A-7096-AD60C432A0E4}"/>
                  </a:ext>
                </a:extLst>
              </p:cNvPr>
              <p:cNvSpPr>
                <a:spLocks/>
              </p:cNvSpPr>
              <p:nvPr/>
            </p:nvSpPr>
            <p:spPr bwMode="auto">
              <a:xfrm>
                <a:off x="0" y="0"/>
                <a:ext cx="2000" cy="392"/>
              </a:xfrm>
              <a:prstGeom prst="rect">
                <a:avLst/>
              </a:prstGeom>
              <a:solidFill>
                <a:srgbClr val="FFFFFF"/>
              </a:solidFill>
              <a:ln>
                <a:noFill/>
              </a:ln>
              <a:extLs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a:ln>
                    <a:noFill/>
                  </a:ln>
                  <a:solidFill>
                    <a:srgbClr val="000000"/>
                  </a:solidFill>
                  <a:effectLst/>
                  <a:uLnTx/>
                  <a:uFillTx/>
                  <a:latin typeface="Tahoma" panose="020B0604030504040204" pitchFamily="34" charset="0"/>
                  <a:sym typeface="Tahoma" panose="020B0604030504040204" pitchFamily="34" charset="0"/>
                </a:endParaRPr>
              </a:p>
            </p:txBody>
          </p:sp>
          <p:sp>
            <p:nvSpPr>
              <p:cNvPr id="15388" name="Rectangle 16">
                <a:extLst>
                  <a:ext uri="{FF2B5EF4-FFF2-40B4-BE49-F238E27FC236}">
                    <a16:creationId xmlns:a16="http://schemas.microsoft.com/office/drawing/2014/main" id="{0056F3E6-C4D2-1159-731A-C5B05A098C5E}"/>
                  </a:ext>
                </a:extLst>
              </p:cNvPr>
              <p:cNvSpPr>
                <a:spLocks/>
              </p:cNvSpPr>
              <p:nvPr/>
            </p:nvSpPr>
            <p:spPr bwMode="auto">
              <a:xfrm>
                <a:off x="0" y="0"/>
                <a:ext cx="2000" cy="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lstStyle>
                <a:lvl1pPr marL="39688"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39688"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Bold" panose="020B0704020202020204" pitchFamily="34" charset="0"/>
                    <a:cs typeface="Arial Bold" panose="020B0704020202020204" pitchFamily="34" charset="0"/>
                    <a:sym typeface="Arial Bold" panose="020B0704020202020204" pitchFamily="34" charset="0"/>
                  </a:rPr>
                  <a:t>Recipient cell takes up donor DNA</a:t>
                </a:r>
              </a:p>
            </p:txBody>
          </p:sp>
        </p:grpSp>
        <p:grpSp>
          <p:nvGrpSpPr>
            <p:cNvPr id="15375" name="Group 20">
              <a:extLst>
                <a:ext uri="{FF2B5EF4-FFF2-40B4-BE49-F238E27FC236}">
                  <a16:creationId xmlns:a16="http://schemas.microsoft.com/office/drawing/2014/main" id="{48D8968F-6005-133D-665C-D91327778DD0}"/>
                </a:ext>
              </a:extLst>
            </p:cNvPr>
            <p:cNvGrpSpPr>
              <a:grpSpLocks/>
            </p:cNvGrpSpPr>
            <p:nvPr/>
          </p:nvGrpSpPr>
          <p:grpSpPr bwMode="auto">
            <a:xfrm>
              <a:off x="1912" y="2424"/>
              <a:ext cx="2344" cy="392"/>
              <a:chOff x="0" y="0"/>
              <a:chExt cx="2344" cy="392"/>
            </a:xfrm>
          </p:grpSpPr>
          <p:sp>
            <p:nvSpPr>
              <p:cNvPr id="15385" name="Rectangle 18">
                <a:extLst>
                  <a:ext uri="{FF2B5EF4-FFF2-40B4-BE49-F238E27FC236}">
                    <a16:creationId xmlns:a16="http://schemas.microsoft.com/office/drawing/2014/main" id="{7423FA41-1C3F-B8C2-D5EF-0643517C78A1}"/>
                  </a:ext>
                </a:extLst>
              </p:cNvPr>
              <p:cNvSpPr>
                <a:spLocks/>
              </p:cNvSpPr>
              <p:nvPr/>
            </p:nvSpPr>
            <p:spPr bwMode="auto">
              <a:xfrm>
                <a:off x="0" y="0"/>
                <a:ext cx="2344" cy="392"/>
              </a:xfrm>
              <a:prstGeom prst="rect">
                <a:avLst/>
              </a:prstGeom>
              <a:solidFill>
                <a:srgbClr val="FFFFFF"/>
              </a:solidFill>
              <a:ln>
                <a:noFill/>
              </a:ln>
              <a:extLs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a:ln>
                    <a:noFill/>
                  </a:ln>
                  <a:solidFill>
                    <a:srgbClr val="000000"/>
                  </a:solidFill>
                  <a:effectLst/>
                  <a:uLnTx/>
                  <a:uFillTx/>
                  <a:latin typeface="Tahoma" panose="020B0604030504040204" pitchFamily="34" charset="0"/>
                  <a:sym typeface="Tahoma" panose="020B0604030504040204" pitchFamily="34" charset="0"/>
                </a:endParaRPr>
              </a:p>
            </p:txBody>
          </p:sp>
          <p:sp>
            <p:nvSpPr>
              <p:cNvPr id="15386" name="Rectangle 19">
                <a:extLst>
                  <a:ext uri="{FF2B5EF4-FFF2-40B4-BE49-F238E27FC236}">
                    <a16:creationId xmlns:a16="http://schemas.microsoft.com/office/drawing/2014/main" id="{51ECB151-5406-2B7D-2B0A-366B96D904E9}"/>
                  </a:ext>
                </a:extLst>
              </p:cNvPr>
              <p:cNvSpPr>
                <a:spLocks/>
              </p:cNvSpPr>
              <p:nvPr/>
            </p:nvSpPr>
            <p:spPr bwMode="auto">
              <a:xfrm>
                <a:off x="0" y="0"/>
                <a:ext cx="2344" cy="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lstStyle>
                <a:lvl1pPr marL="39688"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39688"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Bold" panose="020B0704020202020204" pitchFamily="34" charset="0"/>
                    <a:cs typeface="Arial Bold" panose="020B0704020202020204" pitchFamily="34" charset="0"/>
                    <a:sym typeface="Arial Bold" panose="020B0704020202020204" pitchFamily="34" charset="0"/>
                  </a:rPr>
                  <a:t>Recombination occurs between donor DNA and recipient DNA.</a:t>
                </a:r>
              </a:p>
            </p:txBody>
          </p:sp>
        </p:grpSp>
        <p:grpSp>
          <p:nvGrpSpPr>
            <p:cNvPr id="15376" name="Group 23">
              <a:extLst>
                <a:ext uri="{FF2B5EF4-FFF2-40B4-BE49-F238E27FC236}">
                  <a16:creationId xmlns:a16="http://schemas.microsoft.com/office/drawing/2014/main" id="{98DA380E-3D87-85D0-8BF5-A32F3039B562}"/>
                </a:ext>
              </a:extLst>
            </p:cNvPr>
            <p:cNvGrpSpPr>
              <a:grpSpLocks/>
            </p:cNvGrpSpPr>
            <p:nvPr/>
          </p:nvGrpSpPr>
          <p:grpSpPr bwMode="auto">
            <a:xfrm>
              <a:off x="2464" y="3080"/>
              <a:ext cx="1632" cy="392"/>
              <a:chOff x="0" y="0"/>
              <a:chExt cx="1632" cy="392"/>
            </a:xfrm>
          </p:grpSpPr>
          <p:sp>
            <p:nvSpPr>
              <p:cNvPr id="15383" name="Rectangle 21">
                <a:extLst>
                  <a:ext uri="{FF2B5EF4-FFF2-40B4-BE49-F238E27FC236}">
                    <a16:creationId xmlns:a16="http://schemas.microsoft.com/office/drawing/2014/main" id="{6599E782-DCB2-038E-F5C4-19FCF023443D}"/>
                  </a:ext>
                </a:extLst>
              </p:cNvPr>
              <p:cNvSpPr>
                <a:spLocks/>
              </p:cNvSpPr>
              <p:nvPr/>
            </p:nvSpPr>
            <p:spPr bwMode="auto">
              <a:xfrm>
                <a:off x="0" y="0"/>
                <a:ext cx="1632" cy="392"/>
              </a:xfrm>
              <a:prstGeom prst="rect">
                <a:avLst/>
              </a:prstGeom>
              <a:solidFill>
                <a:srgbClr val="FFFFFF"/>
              </a:solidFill>
              <a:ln>
                <a:noFill/>
              </a:ln>
              <a:extLs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a:ln>
                    <a:noFill/>
                  </a:ln>
                  <a:solidFill>
                    <a:srgbClr val="000000"/>
                  </a:solidFill>
                  <a:effectLst/>
                  <a:uLnTx/>
                  <a:uFillTx/>
                  <a:latin typeface="Tahoma" panose="020B0604030504040204" pitchFamily="34" charset="0"/>
                  <a:sym typeface="Tahoma" panose="020B0604030504040204" pitchFamily="34" charset="0"/>
                </a:endParaRPr>
              </a:p>
            </p:txBody>
          </p:sp>
          <p:sp>
            <p:nvSpPr>
              <p:cNvPr id="15384" name="Rectangle 22">
                <a:extLst>
                  <a:ext uri="{FF2B5EF4-FFF2-40B4-BE49-F238E27FC236}">
                    <a16:creationId xmlns:a16="http://schemas.microsoft.com/office/drawing/2014/main" id="{119E35D1-7956-3733-49A4-962796E0CA58}"/>
                  </a:ext>
                </a:extLst>
              </p:cNvPr>
              <p:cNvSpPr>
                <a:spLocks/>
              </p:cNvSpPr>
              <p:nvPr/>
            </p:nvSpPr>
            <p:spPr bwMode="auto">
              <a:xfrm>
                <a:off x="0" y="0"/>
                <a:ext cx="1632" cy="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lstStyle>
                <a:lvl1pPr marL="39688"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39688"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Bold" panose="020B0704020202020204" pitchFamily="34" charset="0"/>
                    <a:cs typeface="Arial Bold" panose="020B0704020202020204" pitchFamily="34" charset="0"/>
                    <a:sym typeface="Arial Bold" panose="020B0704020202020204" pitchFamily="34" charset="0"/>
                  </a:rPr>
                  <a:t>Genetically transformed cell</a:t>
                </a:r>
              </a:p>
            </p:txBody>
          </p:sp>
        </p:grpSp>
        <p:grpSp>
          <p:nvGrpSpPr>
            <p:cNvPr id="15377" name="Group 26">
              <a:extLst>
                <a:ext uri="{FF2B5EF4-FFF2-40B4-BE49-F238E27FC236}">
                  <a16:creationId xmlns:a16="http://schemas.microsoft.com/office/drawing/2014/main" id="{DC62F96F-4028-3CFA-3879-CF79D0BD3257}"/>
                </a:ext>
              </a:extLst>
            </p:cNvPr>
            <p:cNvGrpSpPr>
              <a:grpSpLocks/>
            </p:cNvGrpSpPr>
            <p:nvPr/>
          </p:nvGrpSpPr>
          <p:grpSpPr bwMode="auto">
            <a:xfrm>
              <a:off x="512" y="3576"/>
              <a:ext cx="2280" cy="224"/>
              <a:chOff x="0" y="0"/>
              <a:chExt cx="2280" cy="224"/>
            </a:xfrm>
          </p:grpSpPr>
          <p:sp>
            <p:nvSpPr>
              <p:cNvPr id="15381" name="Rectangle 24">
                <a:extLst>
                  <a:ext uri="{FF2B5EF4-FFF2-40B4-BE49-F238E27FC236}">
                    <a16:creationId xmlns:a16="http://schemas.microsoft.com/office/drawing/2014/main" id="{A4D63033-6C8A-2374-780A-715E3CE056E4}"/>
                  </a:ext>
                </a:extLst>
              </p:cNvPr>
              <p:cNvSpPr>
                <a:spLocks/>
              </p:cNvSpPr>
              <p:nvPr/>
            </p:nvSpPr>
            <p:spPr bwMode="auto">
              <a:xfrm>
                <a:off x="0" y="0"/>
                <a:ext cx="2280" cy="224"/>
              </a:xfrm>
              <a:prstGeom prst="rect">
                <a:avLst/>
              </a:prstGeom>
              <a:solidFill>
                <a:srgbClr val="FFFFFF"/>
              </a:solidFill>
              <a:ln>
                <a:noFill/>
              </a:ln>
              <a:extLs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a:ln>
                    <a:noFill/>
                  </a:ln>
                  <a:solidFill>
                    <a:srgbClr val="000000"/>
                  </a:solidFill>
                  <a:effectLst/>
                  <a:uLnTx/>
                  <a:uFillTx/>
                  <a:latin typeface="Tahoma" panose="020B0604030504040204" pitchFamily="34" charset="0"/>
                  <a:sym typeface="Tahoma" panose="020B0604030504040204" pitchFamily="34" charset="0"/>
                </a:endParaRPr>
              </a:p>
            </p:txBody>
          </p:sp>
          <p:sp>
            <p:nvSpPr>
              <p:cNvPr id="15382" name="Rectangle 25">
                <a:extLst>
                  <a:ext uri="{FF2B5EF4-FFF2-40B4-BE49-F238E27FC236}">
                    <a16:creationId xmlns:a16="http://schemas.microsoft.com/office/drawing/2014/main" id="{8AC7C94F-204D-9DCA-DD67-1B664AEC5242}"/>
                  </a:ext>
                </a:extLst>
              </p:cNvPr>
              <p:cNvSpPr>
                <a:spLocks/>
              </p:cNvSpPr>
              <p:nvPr/>
            </p:nvSpPr>
            <p:spPr bwMode="auto">
              <a:xfrm>
                <a:off x="0" y="0"/>
                <a:ext cx="2280"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lstStyle>
                <a:lvl1pPr marL="39688"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39688"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FFFFFF"/>
                    </a:solidFill>
                    <a:effectLst/>
                    <a:uLnTx/>
                    <a:uFillTx/>
                    <a:latin typeface="Arial Bold" panose="020B0704020202020204" pitchFamily="34" charset="0"/>
                    <a:cs typeface="Arial Bold" panose="020B0704020202020204" pitchFamily="34" charset="0"/>
                    <a:sym typeface="Arial Bold" panose="020B0704020202020204" pitchFamily="34" charset="0"/>
                  </a:rPr>
                  <a:t>Genetically transformed cell</a:t>
                </a:r>
              </a:p>
            </p:txBody>
          </p:sp>
        </p:grpSp>
        <p:grpSp>
          <p:nvGrpSpPr>
            <p:cNvPr id="15378" name="Group 29">
              <a:extLst>
                <a:ext uri="{FF2B5EF4-FFF2-40B4-BE49-F238E27FC236}">
                  <a16:creationId xmlns:a16="http://schemas.microsoft.com/office/drawing/2014/main" id="{35A17B75-C298-A24A-57FB-8D55090A1905}"/>
                </a:ext>
              </a:extLst>
            </p:cNvPr>
            <p:cNvGrpSpPr>
              <a:grpSpLocks/>
            </p:cNvGrpSpPr>
            <p:nvPr/>
          </p:nvGrpSpPr>
          <p:grpSpPr bwMode="auto">
            <a:xfrm>
              <a:off x="0" y="2384"/>
              <a:ext cx="1472" cy="392"/>
              <a:chOff x="0" y="0"/>
              <a:chExt cx="1472" cy="392"/>
            </a:xfrm>
          </p:grpSpPr>
          <p:sp>
            <p:nvSpPr>
              <p:cNvPr id="15379" name="Rectangle 27">
                <a:extLst>
                  <a:ext uri="{FF2B5EF4-FFF2-40B4-BE49-F238E27FC236}">
                    <a16:creationId xmlns:a16="http://schemas.microsoft.com/office/drawing/2014/main" id="{26D181FE-177A-E0CE-60C8-B0994FBDF7FF}"/>
                  </a:ext>
                </a:extLst>
              </p:cNvPr>
              <p:cNvSpPr>
                <a:spLocks/>
              </p:cNvSpPr>
              <p:nvPr/>
            </p:nvSpPr>
            <p:spPr bwMode="auto">
              <a:xfrm>
                <a:off x="0" y="0"/>
                <a:ext cx="1472" cy="392"/>
              </a:xfrm>
              <a:prstGeom prst="rect">
                <a:avLst/>
              </a:prstGeom>
              <a:solidFill>
                <a:srgbClr val="FFFFFF"/>
              </a:solidFill>
              <a:ln>
                <a:noFill/>
              </a:ln>
              <a:extLs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a:ln>
                    <a:noFill/>
                  </a:ln>
                  <a:solidFill>
                    <a:srgbClr val="000000"/>
                  </a:solidFill>
                  <a:effectLst/>
                  <a:uLnTx/>
                  <a:uFillTx/>
                  <a:latin typeface="Tahoma" panose="020B0604030504040204" pitchFamily="34" charset="0"/>
                  <a:sym typeface="Tahoma" panose="020B0604030504040204" pitchFamily="34" charset="0"/>
                </a:endParaRPr>
              </a:p>
            </p:txBody>
          </p:sp>
          <p:sp>
            <p:nvSpPr>
              <p:cNvPr id="15380" name="Rectangle 28">
                <a:extLst>
                  <a:ext uri="{FF2B5EF4-FFF2-40B4-BE49-F238E27FC236}">
                    <a16:creationId xmlns:a16="http://schemas.microsoft.com/office/drawing/2014/main" id="{7D099915-1556-AEFB-FC3F-39FCF3749322}"/>
                  </a:ext>
                </a:extLst>
              </p:cNvPr>
              <p:cNvSpPr>
                <a:spLocks/>
              </p:cNvSpPr>
              <p:nvPr/>
            </p:nvSpPr>
            <p:spPr bwMode="auto">
              <a:xfrm>
                <a:off x="0" y="0"/>
                <a:ext cx="1472" cy="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lstStyle>
                <a:lvl1pPr marL="39688"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39688"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Bold" panose="020B0704020202020204" pitchFamily="34" charset="0"/>
                    <a:cs typeface="Arial Bold" panose="020B0704020202020204" pitchFamily="34" charset="0"/>
                    <a:sym typeface="Arial Bold" panose="020B0704020202020204" pitchFamily="34" charset="0"/>
                  </a:rPr>
                  <a:t>Degraded un-</a:t>
                </a:r>
                <a:r>
                  <a:rPr kumimoji="0" lang="en-US" altLang="en-US" sz="1400" b="0" i="0" u="none" strike="noStrike" kern="1200" cap="none" spc="0" normalizeH="0" baseline="0" noProof="0" dirty="0" err="1">
                    <a:ln>
                      <a:noFill/>
                    </a:ln>
                    <a:solidFill>
                      <a:srgbClr val="000000"/>
                    </a:solidFill>
                    <a:effectLst/>
                    <a:uLnTx/>
                    <a:uFillTx/>
                    <a:latin typeface="Arial Bold" panose="020B0704020202020204" pitchFamily="34" charset="0"/>
                    <a:cs typeface="Arial Bold" panose="020B0704020202020204" pitchFamily="34" charset="0"/>
                    <a:sym typeface="Arial Bold" panose="020B0704020202020204" pitchFamily="34" charset="0"/>
                  </a:rPr>
                  <a:t>recombinated</a:t>
                </a:r>
                <a:r>
                  <a:rPr kumimoji="0" lang="en-US" altLang="en-US" sz="1400" b="0" i="0" u="none" strike="noStrike" kern="1200" cap="none" spc="0" normalizeH="0" baseline="0" noProof="0" dirty="0">
                    <a:ln>
                      <a:noFill/>
                    </a:ln>
                    <a:solidFill>
                      <a:srgbClr val="000000"/>
                    </a:solidFill>
                    <a:effectLst/>
                    <a:uLnTx/>
                    <a:uFillTx/>
                    <a:latin typeface="Arial Bold" panose="020B0704020202020204" pitchFamily="34" charset="0"/>
                    <a:cs typeface="Arial Bold" panose="020B0704020202020204" pitchFamily="34" charset="0"/>
                    <a:sym typeface="Arial Bold" panose="020B0704020202020204" pitchFamily="34" charset="0"/>
                  </a:rPr>
                  <a:t> DNA.</a:t>
                </a:r>
              </a:p>
            </p:txBody>
          </p:sp>
        </p:grpSp>
      </p:grpSp>
    </p:spTree>
    <p:extLst>
      <p:ext uri="{BB962C8B-B14F-4D97-AF65-F5344CB8AC3E}">
        <p14:creationId xmlns:p14="http://schemas.microsoft.com/office/powerpoint/2010/main" val="249057232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a:extLst>
              <a:ext uri="{FF2B5EF4-FFF2-40B4-BE49-F238E27FC236}">
                <a16:creationId xmlns:a16="http://schemas.microsoft.com/office/drawing/2014/main" id="{EF505EB7-F91C-CD16-97EA-DA59B2FB72CD}"/>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467241DD-6AFD-49B1-A80B-3E7DE30C2146}"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13</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11272" name="Rectangle 6">
            <a:extLst>
              <a:ext uri="{FF2B5EF4-FFF2-40B4-BE49-F238E27FC236}">
                <a16:creationId xmlns:a16="http://schemas.microsoft.com/office/drawing/2014/main" id="{9178AC20-C952-60AD-6C38-9224313C436F}"/>
              </a:ext>
            </a:extLst>
          </p:cNvPr>
          <p:cNvSpPr>
            <a:spLocks noGrp="1" noChangeArrowheads="1"/>
          </p:cNvSpPr>
          <p:nvPr>
            <p:ph type="body" idx="1"/>
          </p:nvPr>
        </p:nvSpPr>
        <p:spPr>
          <a:xfrm>
            <a:off x="365991" y="381008"/>
            <a:ext cx="9415317" cy="5461000"/>
          </a:xfrm>
        </p:spPr>
        <p:txBody>
          <a:bodyPr lIns="0" tIns="0" rIns="0" bIns="0"/>
          <a:lstStyle/>
          <a:p>
            <a:pPr marL="0" indent="0" algn="l" eaLnBrk="1" hangingPunct="1">
              <a:lnSpc>
                <a:spcPct val="150000"/>
              </a:lnSpc>
              <a:spcBef>
                <a:spcPct val="0"/>
              </a:spcBef>
              <a:buFont typeface="Wingdings 2" panose="05020102010507070707" pitchFamily="18" charset="2"/>
              <a:buNone/>
            </a:pPr>
            <a:r>
              <a:rPr lang="en-US" altLang="en-US" sz="2800" b="1" dirty="0">
                <a:latin typeface="Arial" panose="020B0604020202020204" pitchFamily="34" charset="0"/>
                <a:cs typeface="Arial" panose="020B0604020202020204" pitchFamily="34" charset="0"/>
                <a:sym typeface="Arial" panose="020B0604020202020204" pitchFamily="34" charset="0"/>
              </a:rPr>
              <a:t>Transformation and Griffith experiments</a:t>
            </a:r>
          </a:p>
          <a:p>
            <a:pPr marL="0" indent="0" algn="l" eaLnBrk="1" hangingPunct="1">
              <a:lnSpc>
                <a:spcPct val="150000"/>
              </a:lnSpc>
              <a:spcBef>
                <a:spcPct val="0"/>
              </a:spcBef>
              <a:buFont typeface="Wingdings 2" panose="05020102010507070707" pitchFamily="18" charset="2"/>
              <a:buNone/>
            </a:pPr>
            <a:r>
              <a:rPr lang="en-US" altLang="en-US" sz="2800" dirty="0">
                <a:latin typeface="Arial" panose="020B0604020202020204" pitchFamily="34" charset="0"/>
                <a:cs typeface="Arial" panose="020B0604020202020204" pitchFamily="34" charset="0"/>
                <a:sym typeface="Arial" panose="020B0604020202020204" pitchFamily="34" charset="0"/>
              </a:rPr>
              <a:t>It was the first example of genetic exchange in bacteria to have been discovered. This was first demonstrated in an experiment conducted by Griffith in 1928. Certain bacteria (e.g. </a:t>
            </a:r>
            <a:r>
              <a:rPr lang="en-US" altLang="en-US" sz="2800" dirty="0">
                <a:latin typeface="Arial" panose="020B0604020202020204" pitchFamily="34" charset="0"/>
                <a:cs typeface="Arial" panose="020B0604020202020204" pitchFamily="34" charset="0"/>
                <a:sym typeface="Arial Italic" panose="020B0604020202090204" pitchFamily="34" charset="0"/>
              </a:rPr>
              <a:t>Bacillus, </a:t>
            </a:r>
            <a:r>
              <a:rPr lang="en-US" altLang="en-US" sz="2800" dirty="0" err="1">
                <a:latin typeface="Arial" panose="020B0604020202020204" pitchFamily="34" charset="0"/>
                <a:cs typeface="Arial" panose="020B0604020202020204" pitchFamily="34" charset="0"/>
                <a:sym typeface="Arial Italic" panose="020B0604020202090204" pitchFamily="34" charset="0"/>
              </a:rPr>
              <a:t>Haemophilus</a:t>
            </a:r>
            <a:r>
              <a:rPr lang="en-US" altLang="en-US" sz="2800" dirty="0">
                <a:latin typeface="Arial" panose="020B0604020202020204" pitchFamily="34" charset="0"/>
                <a:cs typeface="Arial" panose="020B0604020202020204" pitchFamily="34" charset="0"/>
                <a:sym typeface="Arial Italic" panose="020B0604020202090204" pitchFamily="34" charset="0"/>
              </a:rPr>
              <a:t>, Neisseria, Pneumococcus</a:t>
            </a:r>
            <a:r>
              <a:rPr lang="en-US" altLang="en-US" sz="2800" dirty="0">
                <a:latin typeface="Arial" panose="020B0604020202020204" pitchFamily="34" charset="0"/>
                <a:cs typeface="Arial" panose="020B0604020202020204" pitchFamily="34" charset="0"/>
                <a:sym typeface="Arial" panose="020B0604020202020204" pitchFamily="34" charset="0"/>
              </a:rPr>
              <a:t>) can take up DNA from the environment and the DNA that is taken up can be incorporated into the recipient's chromosome.</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a:extLst>
              <a:ext uri="{FF2B5EF4-FFF2-40B4-BE49-F238E27FC236}">
                <a16:creationId xmlns:a16="http://schemas.microsoft.com/office/drawing/2014/main" id="{D962F698-7E5E-E3C9-8895-392839DAC7F3}"/>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C0F2329F-6741-435E-812C-3BFD3C8096CB}"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14</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16392" name="Rectangle 6">
            <a:extLst>
              <a:ext uri="{FF2B5EF4-FFF2-40B4-BE49-F238E27FC236}">
                <a16:creationId xmlns:a16="http://schemas.microsoft.com/office/drawing/2014/main" id="{03D2E6A6-8394-E3B9-76A0-8CAF33DE5213}"/>
              </a:ext>
            </a:extLst>
          </p:cNvPr>
          <p:cNvSpPr>
            <a:spLocks noGrp="1" noChangeArrowheads="1"/>
          </p:cNvSpPr>
          <p:nvPr>
            <p:ph type="body" idx="1"/>
          </p:nvPr>
        </p:nvSpPr>
        <p:spPr>
          <a:xfrm>
            <a:off x="337559" y="401642"/>
            <a:ext cx="9409113" cy="4437058"/>
          </a:xfrm>
        </p:spPr>
        <p:txBody>
          <a:bodyPr lIns="0" tIns="0" rIns="0" bIns="0"/>
          <a:lstStyle/>
          <a:p>
            <a:pPr marL="0" indent="0" algn="l" eaLnBrk="1" hangingPunct="1">
              <a:lnSpc>
                <a:spcPct val="150000"/>
              </a:lnSpc>
              <a:spcBef>
                <a:spcPct val="0"/>
              </a:spcBef>
              <a:buFont typeface="Wingdings 2" panose="05020102010507070707" pitchFamily="18" charset="2"/>
              <a:buNone/>
            </a:pPr>
            <a:r>
              <a:rPr lang="en-US" altLang="en-US" sz="2800" b="1" dirty="0">
                <a:latin typeface="Arial" panose="020B0604020202020204" pitchFamily="34" charset="0"/>
                <a:cs typeface="Arial" panose="020B0604020202020204" pitchFamily="34" charset="0"/>
                <a:sym typeface="Arial" panose="020B0604020202020204" pitchFamily="34" charset="0"/>
              </a:rPr>
              <a:t>Factors affecting transformation</a:t>
            </a:r>
          </a:p>
          <a:p>
            <a:pPr marL="514350" indent="-514350" algn="l" eaLnBrk="1" hangingPunct="1">
              <a:lnSpc>
                <a:spcPct val="150000"/>
              </a:lnSpc>
              <a:spcBef>
                <a:spcPct val="0"/>
              </a:spcBef>
              <a:buClrTx/>
              <a:buFont typeface="Wingdings 2" panose="05020102010507070707" pitchFamily="18" charset="2"/>
              <a:buAutoNum type="arabicPeriod"/>
            </a:pPr>
            <a:r>
              <a:rPr lang="en-US" altLang="en-US" sz="2800" dirty="0">
                <a:latin typeface="Arial" panose="020B0604020202020204" pitchFamily="34" charset="0"/>
                <a:cs typeface="Arial" panose="020B0604020202020204" pitchFamily="34" charset="0"/>
                <a:sym typeface="Arial" panose="020B0604020202020204" pitchFamily="34" charset="0"/>
              </a:rPr>
              <a:t>Bacterial strain</a:t>
            </a:r>
          </a:p>
          <a:p>
            <a:pPr marL="514350" indent="-514350" algn="l" eaLnBrk="1" hangingPunct="1">
              <a:lnSpc>
                <a:spcPct val="150000"/>
              </a:lnSpc>
              <a:spcBef>
                <a:spcPct val="0"/>
              </a:spcBef>
              <a:buClrTx/>
              <a:buFont typeface="Wingdings 2" panose="05020102010507070707" pitchFamily="18" charset="2"/>
              <a:buAutoNum type="arabicPeriod"/>
            </a:pPr>
            <a:r>
              <a:rPr lang="en-US" altLang="en-US" sz="2800" dirty="0">
                <a:latin typeface="Arial" panose="020B0604020202020204" pitchFamily="34" charset="0"/>
                <a:cs typeface="Arial" panose="020B0604020202020204" pitchFamily="34" charset="0"/>
                <a:sym typeface="Arial" panose="020B0604020202020204" pitchFamily="34" charset="0"/>
              </a:rPr>
              <a:t>Medium composition.</a:t>
            </a:r>
          </a:p>
          <a:p>
            <a:pPr marL="514350" indent="-514350" algn="l" eaLnBrk="1" hangingPunct="1">
              <a:lnSpc>
                <a:spcPct val="150000"/>
              </a:lnSpc>
              <a:spcBef>
                <a:spcPct val="0"/>
              </a:spcBef>
              <a:buClrTx/>
              <a:buFont typeface="Wingdings 2" panose="05020102010507070707" pitchFamily="18" charset="2"/>
              <a:buAutoNum type="arabicPeriod"/>
            </a:pPr>
            <a:r>
              <a:rPr lang="en-US" altLang="en-US" sz="2800" dirty="0">
                <a:latin typeface="Arial" panose="020B0604020202020204" pitchFamily="34" charset="0"/>
                <a:cs typeface="Arial" panose="020B0604020202020204" pitchFamily="34" charset="0"/>
                <a:sym typeface="Arial" panose="020B0604020202020204" pitchFamily="34" charset="0"/>
              </a:rPr>
              <a:t>Growth phase.</a:t>
            </a:r>
          </a:p>
          <a:p>
            <a:pPr marL="514350" indent="-514350" algn="l" eaLnBrk="1" hangingPunct="1">
              <a:lnSpc>
                <a:spcPct val="150000"/>
              </a:lnSpc>
              <a:spcBef>
                <a:spcPct val="0"/>
              </a:spcBef>
              <a:buClrTx/>
              <a:buFont typeface="Wingdings 2" panose="05020102010507070707" pitchFamily="18" charset="2"/>
              <a:buAutoNum type="arabicPeriod"/>
            </a:pPr>
            <a:r>
              <a:rPr lang="en-US" altLang="en-US" sz="2800" dirty="0">
                <a:latin typeface="Arial" panose="020B0604020202020204" pitchFamily="34" charset="0"/>
                <a:cs typeface="Arial" panose="020B0604020202020204" pitchFamily="34" charset="0"/>
                <a:sym typeface="Arial" panose="020B0604020202020204" pitchFamily="34" charset="0"/>
              </a:rPr>
              <a:t>Divalent cations.</a:t>
            </a:r>
          </a:p>
          <a:p>
            <a:pPr marL="514350" indent="-514350" algn="l" eaLnBrk="1" hangingPunct="1">
              <a:lnSpc>
                <a:spcPct val="150000"/>
              </a:lnSpc>
              <a:spcBef>
                <a:spcPct val="0"/>
              </a:spcBef>
              <a:buClrTx/>
              <a:buFont typeface="Wingdings 2" panose="05020102010507070707" pitchFamily="18" charset="2"/>
              <a:buAutoNum type="arabicPeriod"/>
            </a:pPr>
            <a:r>
              <a:rPr lang="en-US" altLang="en-US" sz="2800" dirty="0">
                <a:latin typeface="Arial" panose="020B0604020202020204" pitchFamily="34" charset="0"/>
                <a:cs typeface="Arial" panose="020B0604020202020204" pitchFamily="34" charset="0"/>
                <a:sym typeface="Arial" panose="020B0604020202020204" pitchFamily="34" charset="0"/>
              </a:rPr>
              <a:t>DNA size.</a:t>
            </a:r>
            <a:endParaRPr lang="en-US" altLang="en-US" sz="2800" dirty="0">
              <a:latin typeface="Arial" panose="020B0604020202020204" pitchFamily="34" charset="0"/>
              <a:sym typeface="Arial" panose="020B0604020202020204" pitchFamily="34"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474390" y="2112406"/>
            <a:ext cx="9236645" cy="2725917"/>
          </a:xfrm>
          <a:prstGeom prst="rect">
            <a:avLst/>
          </a:prstGeom>
          <a:noFill/>
          <a:ln>
            <a:noFill/>
          </a:ln>
        </p:spPr>
        <p:txBody>
          <a:bodyPr spcFirstLastPara="1" wrap="square" lIns="33073" tIns="33073" rIns="33073" bIns="33073" anchor="ctr" anchorCtr="0">
            <a:noAutofit/>
          </a:bodyPr>
          <a:lstStyle/>
          <a:p>
            <a:pPr marL="0" marR="0" lvl="0" indent="0" algn="ctr" defTabSz="762072" rtl="0" eaLnBrk="1" fontAlgn="auto" latinLnBrk="0" hangingPunct="1">
              <a:lnSpc>
                <a:spcPct val="150000"/>
              </a:lnSpc>
              <a:spcBef>
                <a:spcPts val="195"/>
              </a:spcBef>
              <a:spcAft>
                <a:spcPts val="195"/>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Next lecture</a:t>
            </a:r>
          </a:p>
          <a:p>
            <a:pPr marL="0" marR="0" lvl="0" indent="0" algn="ctr" defTabSz="762072" rtl="0" eaLnBrk="1" fontAlgn="auto" latinLnBrk="0" hangingPunct="1">
              <a:lnSpc>
                <a:spcPct val="150000"/>
              </a:lnSpc>
              <a:spcBef>
                <a:spcPts val="195"/>
              </a:spcBef>
              <a:spcAft>
                <a:spcPts val="195"/>
              </a:spcAft>
              <a:buClrTx/>
              <a:buSzTx/>
              <a:buFontTx/>
              <a:buNone/>
              <a:tabLst/>
              <a:defRPr/>
            </a:pPr>
            <a:r>
              <a:rPr lang="en-US" sz="3200" b="1" dirty="0">
                <a:solidFill>
                  <a:prstClr val="black"/>
                </a:solidFill>
                <a:latin typeface="Arial" panose="020B0604020202020204" pitchFamily="34" charset="0"/>
                <a:ea typeface="Arial"/>
                <a:cs typeface="Arial" panose="020B0604020202020204" pitchFamily="34" charset="0"/>
                <a:sym typeface="Arial"/>
              </a:rPr>
              <a:t>Transduction and Conjugation</a:t>
            </a:r>
            <a:endPar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3944697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52500"/>
            <a:ext cx="10160001"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6200" tIns="38100" rIns="76200" bIns="3810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260" y="1141388"/>
            <a:ext cx="9768840" cy="5318760"/>
          </a:xfrm>
          <a:prstGeom prst="rect">
            <a:avLst/>
          </a:prstGeom>
          <a:ln w="6350" cap="flat" cmpd="sng" algn="ctr">
            <a:noFill/>
            <a:prstDash val="solid"/>
          </a:ln>
          <a:effectLst>
            <a:softEdge rad="0"/>
          </a:effectLst>
        </p:spPr>
        <p:txBody>
          <a:bodyPr/>
          <a:lstStyle/>
          <a:p>
            <a:pPr marL="0" marR="0" lvl="0" indent="0" algn="l" defTabSz="762072"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6579" y="1141388"/>
            <a:ext cx="873125" cy="85725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474390" y="2112406"/>
            <a:ext cx="9236645" cy="2725917"/>
          </a:xfrm>
          <a:prstGeom prst="rect">
            <a:avLst/>
          </a:prstGeom>
          <a:noFill/>
          <a:ln>
            <a:noFill/>
          </a:ln>
        </p:spPr>
        <p:txBody>
          <a:bodyPr spcFirstLastPara="1" wrap="square" lIns="33073" tIns="33073" rIns="33073" bIns="33073" anchor="ctr" anchorCtr="0">
            <a:noAutofit/>
          </a:bodyPr>
          <a:lstStyle/>
          <a:p>
            <a:pPr marL="0" marR="0" lvl="0" indent="0" algn="ctr" defTabSz="762072" rtl="0" eaLnBrk="1" fontAlgn="auto" latinLnBrk="0" hangingPunct="1">
              <a:lnSpc>
                <a:spcPct val="150000"/>
              </a:lnSpc>
              <a:spcBef>
                <a:spcPts val="195"/>
              </a:spcBef>
              <a:spcAft>
                <a:spcPts val="195"/>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Questions and comments?</a:t>
            </a:r>
          </a:p>
        </p:txBody>
      </p:sp>
    </p:spTree>
    <p:extLst>
      <p:ext uri="{BB962C8B-B14F-4D97-AF65-F5344CB8AC3E}">
        <p14:creationId xmlns:p14="http://schemas.microsoft.com/office/powerpoint/2010/main" val="2923661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a:extLst>
              <a:ext uri="{FF2B5EF4-FFF2-40B4-BE49-F238E27FC236}">
                <a16:creationId xmlns:a16="http://schemas.microsoft.com/office/drawing/2014/main" id="{E88B794F-545C-DD78-D081-963183E42EBF}"/>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600">
                <a:solidFill>
                  <a:srgbClr val="000000"/>
                </a:solidFill>
                <a:latin typeface="Tahoma" panose="020B0604030504040204" pitchFamily="34" charset="0"/>
                <a:cs typeface="Heiti SC Light" charset="0"/>
                <a:sym typeface="Tahoma" panose="020B0604030504040204" pitchFamily="34" charset="0"/>
              </a:defRPr>
            </a:lvl1pPr>
            <a:lvl2pPr marL="742998" indent="-285768">
              <a:defRPr sz="600">
                <a:solidFill>
                  <a:srgbClr val="000000"/>
                </a:solidFill>
                <a:latin typeface="Tahoma" panose="020B0604030504040204" pitchFamily="34" charset="0"/>
                <a:cs typeface="Heiti SC Light" charset="0"/>
                <a:sym typeface="Tahoma" panose="020B0604030504040204" pitchFamily="34" charset="0"/>
              </a:defRPr>
            </a:lvl2pPr>
            <a:lvl3pPr marL="1143073" indent="-228615">
              <a:defRPr sz="600">
                <a:solidFill>
                  <a:srgbClr val="000000"/>
                </a:solidFill>
                <a:latin typeface="Tahoma" panose="020B0604030504040204" pitchFamily="34" charset="0"/>
                <a:cs typeface="Heiti SC Light" charset="0"/>
                <a:sym typeface="Tahoma" panose="020B0604030504040204" pitchFamily="34" charset="0"/>
              </a:defRPr>
            </a:lvl3pPr>
            <a:lvl4pPr marL="1600302" indent="-228615">
              <a:defRPr sz="600">
                <a:solidFill>
                  <a:srgbClr val="000000"/>
                </a:solidFill>
                <a:latin typeface="Tahoma" panose="020B0604030504040204" pitchFamily="34" charset="0"/>
                <a:cs typeface="Heiti SC Light" charset="0"/>
                <a:sym typeface="Tahoma" panose="020B0604030504040204" pitchFamily="34" charset="0"/>
              </a:defRPr>
            </a:lvl4pPr>
            <a:lvl5pPr marL="2057532" indent="-228615">
              <a:defRPr sz="600">
                <a:solidFill>
                  <a:srgbClr val="000000"/>
                </a:solidFill>
                <a:latin typeface="Tahoma" panose="020B0604030504040204" pitchFamily="34" charset="0"/>
                <a:cs typeface="Heiti SC Light" charset="0"/>
                <a:sym typeface="Tahoma" panose="020B0604030504040204" pitchFamily="34" charset="0"/>
              </a:defRPr>
            </a:lvl5pPr>
            <a:lvl6pPr marL="2514761" indent="-228615" eaLnBrk="0" fontAlgn="base" hangingPunct="0">
              <a:spcBef>
                <a:spcPct val="0"/>
              </a:spcBef>
              <a:spcAft>
                <a:spcPct val="0"/>
              </a:spcAft>
              <a:defRPr sz="600">
                <a:solidFill>
                  <a:srgbClr val="000000"/>
                </a:solidFill>
                <a:latin typeface="Tahoma" panose="020B0604030504040204" pitchFamily="34" charset="0"/>
                <a:cs typeface="Heiti SC Light" charset="0"/>
                <a:sym typeface="Tahoma" panose="020B0604030504040204" pitchFamily="34" charset="0"/>
              </a:defRPr>
            </a:lvl6pPr>
            <a:lvl7pPr marL="2971990" indent="-228615" eaLnBrk="0" fontAlgn="base" hangingPunct="0">
              <a:spcBef>
                <a:spcPct val="0"/>
              </a:spcBef>
              <a:spcAft>
                <a:spcPct val="0"/>
              </a:spcAft>
              <a:defRPr sz="600">
                <a:solidFill>
                  <a:srgbClr val="000000"/>
                </a:solidFill>
                <a:latin typeface="Tahoma" panose="020B0604030504040204" pitchFamily="34" charset="0"/>
                <a:cs typeface="Heiti SC Light" charset="0"/>
                <a:sym typeface="Tahoma" panose="020B0604030504040204" pitchFamily="34" charset="0"/>
              </a:defRPr>
            </a:lvl7pPr>
            <a:lvl8pPr marL="3429219" indent="-228615" eaLnBrk="0" fontAlgn="base" hangingPunct="0">
              <a:spcBef>
                <a:spcPct val="0"/>
              </a:spcBef>
              <a:spcAft>
                <a:spcPct val="0"/>
              </a:spcAft>
              <a:defRPr sz="600">
                <a:solidFill>
                  <a:srgbClr val="000000"/>
                </a:solidFill>
                <a:latin typeface="Tahoma" panose="020B0604030504040204" pitchFamily="34" charset="0"/>
                <a:cs typeface="Heiti SC Light" charset="0"/>
                <a:sym typeface="Tahoma" panose="020B0604030504040204" pitchFamily="34" charset="0"/>
              </a:defRPr>
            </a:lvl8pPr>
            <a:lvl9pPr marL="3886449" indent="-228615" eaLnBrk="0" fontAlgn="base" hangingPunct="0">
              <a:spcBef>
                <a:spcPct val="0"/>
              </a:spcBef>
              <a:spcAft>
                <a:spcPct val="0"/>
              </a:spcAft>
              <a:defRPr sz="600">
                <a:solidFill>
                  <a:srgbClr val="000000"/>
                </a:solidFill>
                <a:latin typeface="Tahoma" panose="020B0604030504040204" pitchFamily="34" charset="0"/>
                <a:cs typeface="Heiti SC Light" charset="0"/>
                <a:sym typeface="Tahoma" panose="020B0604030504040204" pitchFamily="34" charset="0"/>
              </a:defRPr>
            </a:lvl9pPr>
          </a:lstStyle>
          <a:p>
            <a:pPr marL="0" marR="0" lvl="0" indent="0" algn="ctr" defTabSz="914459" rtl="0" eaLnBrk="1" fontAlgn="base" latinLnBrk="0" hangingPunct="1">
              <a:lnSpc>
                <a:spcPct val="100000"/>
              </a:lnSpc>
              <a:spcBef>
                <a:spcPct val="0"/>
              </a:spcBef>
              <a:spcAft>
                <a:spcPct val="0"/>
              </a:spcAft>
              <a:buClrTx/>
              <a:buSzTx/>
              <a:buFontTx/>
              <a:buNone/>
              <a:tabLst/>
              <a:defRPr/>
            </a:pPr>
            <a:fld id="{72CA51DE-C54D-4A26-AA43-2BA12F2215F1}" type="slidenum">
              <a:rPr kumimoji="0" lang="en-US" altLang="en-US" sz="7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59" rtl="0" eaLnBrk="1" fontAlgn="base" latinLnBrk="0" hangingPunct="1">
                <a:lnSpc>
                  <a:spcPct val="100000"/>
                </a:lnSpc>
                <a:spcBef>
                  <a:spcPct val="0"/>
                </a:spcBef>
                <a:spcAft>
                  <a:spcPct val="0"/>
                </a:spcAft>
                <a:buClrTx/>
                <a:buSzTx/>
                <a:buFontTx/>
                <a:buNone/>
                <a:tabLst/>
                <a:defRPr/>
              </a:pPr>
              <a:t>2</a:t>
            </a:fld>
            <a:endParaRPr kumimoji="0" lang="en-US" altLang="en-US" sz="7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11271" name="Rectangle 7">
            <a:extLst>
              <a:ext uri="{FF2B5EF4-FFF2-40B4-BE49-F238E27FC236}">
                <a16:creationId xmlns:a16="http://schemas.microsoft.com/office/drawing/2014/main" id="{0D2C17E2-D3E0-3E83-C3CE-EEB0DDE65827}"/>
              </a:ext>
            </a:extLst>
          </p:cNvPr>
          <p:cNvSpPr>
            <a:spLocks/>
          </p:cNvSpPr>
          <p:nvPr/>
        </p:nvSpPr>
        <p:spPr bwMode="auto">
          <a:xfrm>
            <a:off x="289789" y="585932"/>
            <a:ext cx="9283700" cy="4512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defRPr sz="600">
                <a:solidFill>
                  <a:srgbClr val="000000"/>
                </a:solidFill>
                <a:latin typeface="Tahoma" panose="020B0604030504040204" pitchFamily="34" charset="0"/>
                <a:cs typeface="Heiti SC Light" charset="0"/>
                <a:sym typeface="Tahoma" panose="020B0604030504040204" pitchFamily="34" charset="0"/>
              </a:defRPr>
            </a:lvl1pPr>
            <a:lvl2pPr marL="742950" indent="-285750">
              <a:defRPr sz="600">
                <a:solidFill>
                  <a:srgbClr val="000000"/>
                </a:solidFill>
                <a:latin typeface="Tahoma" panose="020B0604030504040204" pitchFamily="34" charset="0"/>
                <a:cs typeface="Heiti SC Light" charset="0"/>
                <a:sym typeface="Tahoma" panose="020B0604030504040204" pitchFamily="34" charset="0"/>
              </a:defRPr>
            </a:lvl2pPr>
            <a:lvl3pPr marL="1143000" indent="-228600">
              <a:defRPr sz="600">
                <a:solidFill>
                  <a:srgbClr val="000000"/>
                </a:solidFill>
                <a:latin typeface="Tahoma" panose="020B0604030504040204" pitchFamily="34" charset="0"/>
                <a:cs typeface="Heiti SC Light" charset="0"/>
                <a:sym typeface="Tahoma" panose="020B0604030504040204" pitchFamily="34" charset="0"/>
              </a:defRPr>
            </a:lvl3pPr>
            <a:lvl4pPr marL="1600200" indent="-228600">
              <a:defRPr sz="600">
                <a:solidFill>
                  <a:srgbClr val="000000"/>
                </a:solidFill>
                <a:latin typeface="Tahoma" panose="020B0604030504040204" pitchFamily="34" charset="0"/>
                <a:cs typeface="Heiti SC Light" charset="0"/>
                <a:sym typeface="Tahoma" panose="020B0604030504040204" pitchFamily="34" charset="0"/>
              </a:defRPr>
            </a:lvl4pPr>
            <a:lvl5pPr marL="2057400" indent="-228600">
              <a:defRPr sz="600">
                <a:solidFill>
                  <a:srgbClr val="000000"/>
                </a:solidFill>
                <a:latin typeface="Tahoma" panose="020B0604030504040204" pitchFamily="34" charset="0"/>
                <a:cs typeface="Heiti SC Light" charset="0"/>
                <a:sym typeface="Tahoma" panose="020B0604030504040204" pitchFamily="34" charset="0"/>
              </a:defRPr>
            </a:lvl5pPr>
            <a:lvl6pPr marL="2514600" indent="-228600" eaLnBrk="0" fontAlgn="base" hangingPunct="0">
              <a:spcBef>
                <a:spcPct val="0"/>
              </a:spcBef>
              <a:spcAft>
                <a:spcPct val="0"/>
              </a:spcAft>
              <a:defRPr sz="600">
                <a:solidFill>
                  <a:srgbClr val="000000"/>
                </a:solidFill>
                <a:latin typeface="Tahoma" panose="020B0604030504040204" pitchFamily="34" charset="0"/>
                <a:cs typeface="Heiti SC Light" charset="0"/>
                <a:sym typeface="Tahoma" panose="020B0604030504040204" pitchFamily="34" charset="0"/>
              </a:defRPr>
            </a:lvl6pPr>
            <a:lvl7pPr marL="2971800" indent="-228600" eaLnBrk="0" fontAlgn="base" hangingPunct="0">
              <a:spcBef>
                <a:spcPct val="0"/>
              </a:spcBef>
              <a:spcAft>
                <a:spcPct val="0"/>
              </a:spcAft>
              <a:defRPr sz="600">
                <a:solidFill>
                  <a:srgbClr val="000000"/>
                </a:solidFill>
                <a:latin typeface="Tahoma" panose="020B0604030504040204" pitchFamily="34" charset="0"/>
                <a:cs typeface="Heiti SC Light" charset="0"/>
                <a:sym typeface="Tahoma" panose="020B0604030504040204" pitchFamily="34" charset="0"/>
              </a:defRPr>
            </a:lvl7pPr>
            <a:lvl8pPr marL="3429000" indent="-228600" eaLnBrk="0" fontAlgn="base" hangingPunct="0">
              <a:spcBef>
                <a:spcPct val="0"/>
              </a:spcBef>
              <a:spcAft>
                <a:spcPct val="0"/>
              </a:spcAft>
              <a:defRPr sz="600">
                <a:solidFill>
                  <a:srgbClr val="000000"/>
                </a:solidFill>
                <a:latin typeface="Tahoma" panose="020B0604030504040204" pitchFamily="34" charset="0"/>
                <a:cs typeface="Heiti SC Light" charset="0"/>
                <a:sym typeface="Tahoma" panose="020B0604030504040204" pitchFamily="34" charset="0"/>
              </a:defRPr>
            </a:lvl8pPr>
            <a:lvl9pPr marL="3886200" indent="-228600" eaLnBrk="0" fontAlgn="base" hangingPunct="0">
              <a:spcBef>
                <a:spcPct val="0"/>
              </a:spcBef>
              <a:spcAft>
                <a:spcPct val="0"/>
              </a:spcAft>
              <a:defRPr sz="600">
                <a:solidFill>
                  <a:srgbClr val="000000"/>
                </a:solidFill>
                <a:latin typeface="Tahoma" panose="020B0604030504040204" pitchFamily="34" charset="0"/>
                <a:cs typeface="Heiti SC Light" charset="0"/>
                <a:sym typeface="Tahoma" panose="020B0604030504040204" pitchFamily="34" charset="0"/>
              </a:defRPr>
            </a:lvl9pPr>
          </a:lstStyle>
          <a:p>
            <a:pPr marL="0" marR="0" lvl="0" indent="0" algn="just" defTabSz="914459" rtl="0" eaLnBrk="1" fontAlgn="base" latinLnBrk="0" hangingPunct="1">
              <a:lnSpc>
                <a:spcPct val="150000"/>
              </a:lnSpc>
              <a:spcBef>
                <a:spcPts val="120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rPr>
              <a:t>Transfer of Genetic Materials in Bacteria</a:t>
            </a:r>
          </a:p>
          <a:p>
            <a:pPr marL="0" marR="0" lvl="0" indent="0" algn="just" defTabSz="914459" rtl="0" eaLnBrk="1" fontAlgn="base" latinLnBrk="0" hangingPunct="1">
              <a:lnSpc>
                <a:spcPct val="150000"/>
              </a:lnSpc>
              <a:spcBef>
                <a:spcPts val="1200"/>
              </a:spcBef>
              <a:spcAft>
                <a:spcPct val="0"/>
              </a:spcAft>
              <a:buClrTx/>
              <a:buSzTx/>
              <a:buFontTx/>
              <a:buNone/>
              <a:tabLst/>
              <a:defRPr/>
            </a:pPr>
            <a:r>
              <a:rPr kumimoji="0" lang="en-US" altLang="en-US" sz="2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rPr>
              <a:t>Natural genetic transformation involves the uptake of free DNA by bacterial cells, leading to the incorporation of genetic information. This process has been studied extensively and is considered a powerful mechanism of horizontal gene transfer in natural bacterial populations</a:t>
            </a:r>
          </a:p>
        </p:txBody>
      </p:sp>
    </p:spTree>
    <p:extLst>
      <p:ext uri="{BB962C8B-B14F-4D97-AF65-F5344CB8AC3E}">
        <p14:creationId xmlns:p14="http://schemas.microsoft.com/office/powerpoint/2010/main" val="156492738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a:extLst>
              <a:ext uri="{FF2B5EF4-FFF2-40B4-BE49-F238E27FC236}">
                <a16:creationId xmlns:a16="http://schemas.microsoft.com/office/drawing/2014/main" id="{EACE736E-0B0C-07D3-2C04-298E1E293ACB}"/>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4753D9D8-D76B-4602-916C-1E54D4619455}"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3</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4104" name="Rectangle 6">
            <a:extLst>
              <a:ext uri="{FF2B5EF4-FFF2-40B4-BE49-F238E27FC236}">
                <a16:creationId xmlns:a16="http://schemas.microsoft.com/office/drawing/2014/main" id="{041240A0-17F0-7FCB-9EF6-58BD6CC5EAD1}"/>
              </a:ext>
            </a:extLst>
          </p:cNvPr>
          <p:cNvSpPr>
            <a:spLocks noGrp="1" noChangeArrowheads="1"/>
          </p:cNvSpPr>
          <p:nvPr>
            <p:ph type="body" idx="1"/>
          </p:nvPr>
        </p:nvSpPr>
        <p:spPr>
          <a:xfrm>
            <a:off x="413544" y="402504"/>
            <a:ext cx="8801100" cy="5537200"/>
          </a:xfrm>
        </p:spPr>
        <p:txBody>
          <a:bodyPr lIns="0" tIns="0" rIns="0" bIns="0"/>
          <a:lstStyle/>
          <a:p>
            <a:pPr marL="50800" indent="0" algn="l" eaLnBrk="1" hangingPunct="1">
              <a:lnSpc>
                <a:spcPct val="150000"/>
              </a:lnSpc>
              <a:spcBef>
                <a:spcPct val="0"/>
              </a:spcBef>
              <a:buFont typeface="Wingdings 2" panose="05020102010507070707" pitchFamily="18" charset="2"/>
              <a:buNone/>
            </a:pPr>
            <a:r>
              <a:rPr lang="en-US" altLang="en-US" sz="3000" b="1" dirty="0">
                <a:latin typeface="Arial" panose="020B0604020202020204" pitchFamily="34" charset="0"/>
                <a:cs typeface="Arial" panose="020B0604020202020204" pitchFamily="34" charset="0"/>
                <a:sym typeface="Arial" panose="020B0604020202020204" pitchFamily="34" charset="0"/>
              </a:rPr>
              <a:t>Main types of gene transfer</a:t>
            </a:r>
          </a:p>
          <a:p>
            <a:pPr marL="50800" indent="0" algn="l" eaLnBrk="1" hangingPunct="1">
              <a:lnSpc>
                <a:spcPct val="150000"/>
              </a:lnSpc>
              <a:spcBef>
                <a:spcPct val="0"/>
              </a:spcBef>
              <a:buFont typeface="Wingdings 2" panose="05020102010507070707" pitchFamily="18" charset="2"/>
              <a:buNone/>
            </a:pPr>
            <a:r>
              <a:rPr lang="en-US" altLang="en-US" sz="3000" b="1" dirty="0">
                <a:latin typeface="Arial" panose="020B0604020202020204" pitchFamily="34" charset="0"/>
                <a:cs typeface="Arial" panose="020B0604020202020204" pitchFamily="34" charset="0"/>
                <a:sym typeface="Arial Bold" panose="020B0704020202020204" pitchFamily="34" charset="0"/>
              </a:rPr>
              <a:t>Vertical gene transfer</a:t>
            </a:r>
            <a:r>
              <a:rPr lang="en-US" altLang="en-US" sz="3000" dirty="0">
                <a:latin typeface="Arial" panose="020B0604020202020204" pitchFamily="34" charset="0"/>
                <a:cs typeface="Arial" panose="020B0604020202020204" pitchFamily="34" charset="0"/>
                <a:sym typeface="Arial" panose="020B0604020202020204" pitchFamily="34" charset="0"/>
              </a:rPr>
              <a:t>: Occurs when genes are passed from an organism to its offspring.</a:t>
            </a:r>
          </a:p>
          <a:p>
            <a:pPr marL="50800" indent="0" algn="l" eaLnBrk="1" hangingPunct="1">
              <a:lnSpc>
                <a:spcPct val="150000"/>
              </a:lnSpc>
              <a:spcBef>
                <a:spcPts val="1200"/>
              </a:spcBef>
              <a:buFont typeface="Wingdings 2" panose="05020102010507070707" pitchFamily="18" charset="2"/>
              <a:buNone/>
            </a:pPr>
            <a:r>
              <a:rPr lang="en-US" altLang="en-US" sz="3000" b="1" dirty="0">
                <a:latin typeface="Arial" panose="020B0604020202020204" pitchFamily="34" charset="0"/>
                <a:cs typeface="Arial" panose="020B0604020202020204" pitchFamily="34" charset="0"/>
                <a:sym typeface="Arial Bold" panose="020B0704020202020204" pitchFamily="34" charset="0"/>
              </a:rPr>
              <a:t>Horizontal (lateral) gene transfer</a:t>
            </a:r>
            <a:r>
              <a:rPr lang="en-US" altLang="en-US" sz="3000" dirty="0">
                <a:latin typeface="Arial" panose="020B0604020202020204" pitchFamily="34" charset="0"/>
                <a:cs typeface="Arial" panose="020B0604020202020204" pitchFamily="34" charset="0"/>
                <a:sym typeface="Arial" panose="020B0604020202020204" pitchFamily="34" charset="0"/>
              </a:rPr>
              <a:t>: Occurs when genes are passed between organisms or a piece of DNA is somehow transferred from a donor into a recipient cell of the same generation.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a:extLst>
              <a:ext uri="{FF2B5EF4-FFF2-40B4-BE49-F238E27FC236}">
                <a16:creationId xmlns:a16="http://schemas.microsoft.com/office/drawing/2014/main" id="{11223375-BD25-D90E-30B4-072BDE1870F3}"/>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2E4B621F-F1D1-4C7C-B599-E58AE1E10FB9}"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4</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5128" name="Rectangle 6">
            <a:extLst>
              <a:ext uri="{FF2B5EF4-FFF2-40B4-BE49-F238E27FC236}">
                <a16:creationId xmlns:a16="http://schemas.microsoft.com/office/drawing/2014/main" id="{CCAB588F-8E92-BB0D-5909-8C941393977E}"/>
              </a:ext>
            </a:extLst>
          </p:cNvPr>
          <p:cNvSpPr>
            <a:spLocks/>
          </p:cNvSpPr>
          <p:nvPr/>
        </p:nvSpPr>
        <p:spPr bwMode="auto">
          <a:xfrm>
            <a:off x="487220" y="314036"/>
            <a:ext cx="78994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ts val="1200"/>
              </a:spcBef>
              <a:spcAft>
                <a:spcPct val="0"/>
              </a:spcAft>
              <a:buClrTx/>
              <a:buSzTx/>
              <a:buFontTx/>
              <a:buNone/>
              <a:tabLst/>
              <a:defRPr/>
            </a:pPr>
            <a:r>
              <a:rPr kumimoji="0" lang="en-US" altLang="en-US" sz="36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Arial" panose="020B0604020202020204" pitchFamily="34" charset="0"/>
              </a:rPr>
              <a:t>Vertical gene transfer</a:t>
            </a:r>
          </a:p>
        </p:txBody>
      </p:sp>
      <p:pic>
        <p:nvPicPr>
          <p:cNvPr id="4" name="Picture 3">
            <a:extLst>
              <a:ext uri="{FF2B5EF4-FFF2-40B4-BE49-F238E27FC236}">
                <a16:creationId xmlns:a16="http://schemas.microsoft.com/office/drawing/2014/main" id="{9678F5FD-095E-9B10-CB22-BF3DBE1ACB62}"/>
              </a:ext>
            </a:extLst>
          </p:cNvPr>
          <p:cNvPicPr>
            <a:picLocks noChangeAspect="1"/>
          </p:cNvPicPr>
          <p:nvPr/>
        </p:nvPicPr>
        <p:blipFill>
          <a:blip r:embed="rId2"/>
          <a:stretch>
            <a:fillRect/>
          </a:stretch>
        </p:blipFill>
        <p:spPr>
          <a:xfrm>
            <a:off x="668193" y="1188026"/>
            <a:ext cx="5801880" cy="5964985"/>
          </a:xfrm>
          <a:prstGeom prst="rect">
            <a:avLst/>
          </a:prstGeom>
        </p:spPr>
      </p:pic>
    </p:spTree>
    <p:extLst>
      <p:ext uri="{BB962C8B-B14F-4D97-AF65-F5344CB8AC3E}">
        <p14:creationId xmlns:p14="http://schemas.microsoft.com/office/powerpoint/2010/main" val="114968531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a:extLst>
              <a:ext uri="{FF2B5EF4-FFF2-40B4-BE49-F238E27FC236}">
                <a16:creationId xmlns:a16="http://schemas.microsoft.com/office/drawing/2014/main" id="{EACE736E-0B0C-07D3-2C04-298E1E293ACB}"/>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4753D9D8-D76B-4602-916C-1E54D4619455}"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5</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4104" name="Rectangle 6">
            <a:extLst>
              <a:ext uri="{FF2B5EF4-FFF2-40B4-BE49-F238E27FC236}">
                <a16:creationId xmlns:a16="http://schemas.microsoft.com/office/drawing/2014/main" id="{041240A0-17F0-7FCB-9EF6-58BD6CC5EAD1}"/>
              </a:ext>
            </a:extLst>
          </p:cNvPr>
          <p:cNvSpPr>
            <a:spLocks noGrp="1" noChangeArrowheads="1"/>
          </p:cNvSpPr>
          <p:nvPr>
            <p:ph type="body" idx="1"/>
          </p:nvPr>
        </p:nvSpPr>
        <p:spPr>
          <a:xfrm>
            <a:off x="247287" y="260493"/>
            <a:ext cx="9412792" cy="5537200"/>
          </a:xfrm>
        </p:spPr>
        <p:txBody>
          <a:bodyPr lIns="0" tIns="0" rIns="0" bIns="0"/>
          <a:lstStyle/>
          <a:p>
            <a:pPr marL="50800" indent="0" algn="l" eaLnBrk="1" hangingPunct="1">
              <a:lnSpc>
                <a:spcPct val="150000"/>
              </a:lnSpc>
              <a:spcBef>
                <a:spcPct val="0"/>
              </a:spcBef>
              <a:buFont typeface="Wingdings 2" panose="05020102010507070707" pitchFamily="18" charset="2"/>
              <a:buNone/>
            </a:pPr>
            <a:r>
              <a:rPr lang="en-US" altLang="en-US" sz="2800" b="1" dirty="0">
                <a:latin typeface="Arial" panose="020B0604020202020204" pitchFamily="34" charset="0"/>
                <a:cs typeface="Arial" panose="020B0604020202020204" pitchFamily="34" charset="0"/>
                <a:sym typeface="Arial Bold" panose="020B0704020202020204" pitchFamily="34" charset="0"/>
              </a:rPr>
              <a:t>Vertical gene transfer</a:t>
            </a:r>
          </a:p>
          <a:p>
            <a:pPr marL="50800" indent="0" algn="l" eaLnBrk="1" hangingPunct="1">
              <a:lnSpc>
                <a:spcPct val="150000"/>
              </a:lnSpc>
              <a:spcBef>
                <a:spcPct val="0"/>
              </a:spcBef>
              <a:buFont typeface="Wingdings 2" panose="05020102010507070707" pitchFamily="18" charset="2"/>
              <a:buNone/>
            </a:pPr>
            <a:r>
              <a:rPr lang="en-US" altLang="en-US" sz="2800" dirty="0">
                <a:latin typeface="Arial" panose="020B0604020202020204" pitchFamily="34" charset="0"/>
                <a:cs typeface="Arial" panose="020B0604020202020204" pitchFamily="34" charset="0"/>
                <a:sym typeface="Arial" panose="020B0604020202020204" pitchFamily="34" charset="0"/>
              </a:rPr>
              <a:t>Vertical gene transfer refers to the process of genetic material being passed from parents to their offspring during reproduction. This process involves the inheritance of genes from one generation to the next within the same species. It is the primary mode of genetic transfer in bacteria, ensuring the continuity of genetic traits and characteristics within bacterial populations.</a:t>
            </a:r>
          </a:p>
        </p:txBody>
      </p:sp>
    </p:spTree>
    <p:extLst>
      <p:ext uri="{BB962C8B-B14F-4D97-AF65-F5344CB8AC3E}">
        <p14:creationId xmlns:p14="http://schemas.microsoft.com/office/powerpoint/2010/main" val="213031666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a:extLst>
              <a:ext uri="{FF2B5EF4-FFF2-40B4-BE49-F238E27FC236}">
                <a16:creationId xmlns:a16="http://schemas.microsoft.com/office/drawing/2014/main" id="{EACE736E-0B0C-07D3-2C04-298E1E293ACB}"/>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4753D9D8-D76B-4602-916C-1E54D4619455}"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6</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4104" name="Rectangle 6">
            <a:extLst>
              <a:ext uri="{FF2B5EF4-FFF2-40B4-BE49-F238E27FC236}">
                <a16:creationId xmlns:a16="http://schemas.microsoft.com/office/drawing/2014/main" id="{041240A0-17F0-7FCB-9EF6-58BD6CC5EAD1}"/>
              </a:ext>
            </a:extLst>
          </p:cNvPr>
          <p:cNvSpPr>
            <a:spLocks noGrp="1" noChangeArrowheads="1"/>
          </p:cNvSpPr>
          <p:nvPr>
            <p:ph type="body" idx="1"/>
          </p:nvPr>
        </p:nvSpPr>
        <p:spPr>
          <a:xfrm>
            <a:off x="413544" y="402504"/>
            <a:ext cx="8801100" cy="5537200"/>
          </a:xfrm>
        </p:spPr>
        <p:txBody>
          <a:bodyPr lIns="0" tIns="0" rIns="0" bIns="0"/>
          <a:lstStyle/>
          <a:p>
            <a:pPr marL="50800" indent="0" algn="l" eaLnBrk="1" hangingPunct="1">
              <a:lnSpc>
                <a:spcPct val="150000"/>
              </a:lnSpc>
              <a:spcBef>
                <a:spcPts val="1200"/>
              </a:spcBef>
              <a:buFont typeface="Wingdings 2" panose="05020102010507070707" pitchFamily="18" charset="2"/>
              <a:buNone/>
            </a:pPr>
            <a:r>
              <a:rPr lang="en-US" altLang="en-US" sz="2800" b="1" dirty="0">
                <a:latin typeface="Arial" panose="020B0604020202020204" pitchFamily="34" charset="0"/>
                <a:cs typeface="Arial" panose="020B0604020202020204" pitchFamily="34" charset="0"/>
                <a:sym typeface="Arial Bold" panose="020B0704020202020204" pitchFamily="34" charset="0"/>
              </a:rPr>
              <a:t>Horizontal (lateral) gene transfer</a:t>
            </a:r>
          </a:p>
          <a:p>
            <a:pPr marL="50800" indent="0" algn="l" eaLnBrk="1" hangingPunct="1">
              <a:lnSpc>
                <a:spcPct val="150000"/>
              </a:lnSpc>
              <a:spcBef>
                <a:spcPts val="1200"/>
              </a:spcBef>
              <a:buFont typeface="Wingdings 2" panose="05020102010507070707" pitchFamily="18" charset="2"/>
              <a:buNone/>
            </a:pPr>
            <a:r>
              <a:rPr lang="en-US" altLang="en-US" sz="2800" dirty="0">
                <a:latin typeface="Arial" panose="020B0604020202020204" pitchFamily="34" charset="0"/>
                <a:cs typeface="Arial" panose="020B0604020202020204" pitchFamily="34" charset="0"/>
                <a:sym typeface="Arial" panose="020B0604020202020204" pitchFamily="34" charset="0"/>
              </a:rPr>
              <a:t>Occurs when genes are passed between organisms or a piece of DNA is somehow transferred from a donor into a recipient cell of the same generation.</a:t>
            </a:r>
          </a:p>
          <a:p>
            <a:pPr marL="50800" indent="0" algn="l" eaLnBrk="1" hangingPunct="1">
              <a:lnSpc>
                <a:spcPct val="150000"/>
              </a:lnSpc>
              <a:spcBef>
                <a:spcPts val="1200"/>
              </a:spcBef>
              <a:buFont typeface="Wingdings 2" panose="05020102010507070707" pitchFamily="18" charset="2"/>
              <a:buNone/>
            </a:pPr>
            <a:r>
              <a:rPr lang="en-US" altLang="en-US" sz="2800" dirty="0">
                <a:latin typeface="Arial" panose="020B0604020202020204" pitchFamily="34" charset="0"/>
                <a:cs typeface="Arial" panose="020B0604020202020204" pitchFamily="34" charset="0"/>
                <a:sym typeface="Arial" panose="020B0604020202020204" pitchFamily="34" charset="0"/>
              </a:rPr>
              <a:t>Bacterial gene transfer refers to the process by which bacteria exchange genetic material, allowing for the transmission of genes within and between bacterial species. There are several mechanisms through which this transfer can occur, including natural genetic transformation, conjugation, and transduction.</a:t>
            </a:r>
          </a:p>
        </p:txBody>
      </p:sp>
    </p:spTree>
    <p:extLst>
      <p:ext uri="{BB962C8B-B14F-4D97-AF65-F5344CB8AC3E}">
        <p14:creationId xmlns:p14="http://schemas.microsoft.com/office/powerpoint/2010/main" val="77908463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a:extLst>
              <a:ext uri="{FF2B5EF4-FFF2-40B4-BE49-F238E27FC236}">
                <a16:creationId xmlns:a16="http://schemas.microsoft.com/office/drawing/2014/main" id="{5E30E2EB-4C2F-9890-86C6-8AF305FED9A6}"/>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8D0A21B1-5C3B-4641-A421-013381300012}"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7</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7177" name="Rectangle 7">
            <a:extLst>
              <a:ext uri="{FF2B5EF4-FFF2-40B4-BE49-F238E27FC236}">
                <a16:creationId xmlns:a16="http://schemas.microsoft.com/office/drawing/2014/main" id="{E915DB45-E8D9-EC06-1A70-5EFFDBFD018A}"/>
              </a:ext>
            </a:extLst>
          </p:cNvPr>
          <p:cNvSpPr>
            <a:spLocks noGrp="1" noChangeArrowheads="1"/>
          </p:cNvSpPr>
          <p:nvPr>
            <p:ph type="body" idx="1"/>
          </p:nvPr>
        </p:nvSpPr>
        <p:spPr>
          <a:xfrm>
            <a:off x="409864" y="336843"/>
            <a:ext cx="9458036" cy="5245100"/>
          </a:xfrm>
        </p:spPr>
        <p:txBody>
          <a:bodyPr lIns="0" tIns="0" rIns="0" bIns="0"/>
          <a:lstStyle/>
          <a:p>
            <a:pPr marL="0" indent="0" algn="l" eaLnBrk="1" hangingPunct="1">
              <a:lnSpc>
                <a:spcPct val="150000"/>
              </a:lnSpc>
              <a:spcBef>
                <a:spcPct val="0"/>
              </a:spcBef>
              <a:buClrTx/>
              <a:buSzPct val="100000"/>
              <a:buNone/>
              <a:tabLst>
                <a:tab pos="139700" algn="l"/>
                <a:tab pos="457200" algn="l"/>
                <a:tab pos="914400" algn="l"/>
              </a:tabLst>
            </a:pPr>
            <a:r>
              <a:rPr lang="en-US" altLang="en-US" sz="3000" b="1" dirty="0">
                <a:latin typeface="Arial" panose="020B0604020202020204" pitchFamily="34" charset="0"/>
                <a:cs typeface="Arial" panose="020B0604020202020204" pitchFamily="34" charset="0"/>
                <a:sym typeface="Arial" panose="020B0604020202020204" pitchFamily="34" charset="0"/>
              </a:rPr>
              <a:t>Bacterial gene transfer</a:t>
            </a:r>
          </a:p>
          <a:p>
            <a:pPr marL="457200" indent="-457200" algn="l" eaLnBrk="1" hangingPunct="1">
              <a:lnSpc>
                <a:spcPct val="150000"/>
              </a:lnSpc>
              <a:spcBef>
                <a:spcPct val="0"/>
              </a:spcBef>
              <a:buClrTx/>
              <a:buSzPct val="100000"/>
              <a:buFont typeface="Arial" panose="020B0604020202020204" pitchFamily="34" charset="0"/>
              <a:buChar char="•"/>
              <a:tabLst>
                <a:tab pos="139700" algn="l"/>
                <a:tab pos="457200" algn="l"/>
                <a:tab pos="914400" algn="l"/>
              </a:tabLst>
            </a:pPr>
            <a:r>
              <a:rPr lang="en-US" altLang="en-US" sz="3000" dirty="0">
                <a:latin typeface="Arial" panose="020B0604020202020204" pitchFamily="34" charset="0"/>
                <a:cs typeface="Arial" panose="020B0604020202020204" pitchFamily="34" charset="0"/>
                <a:sym typeface="Arial" panose="020B0604020202020204" pitchFamily="34" charset="0"/>
              </a:rPr>
              <a:t>Bacteria are capable of exchanging genes. </a:t>
            </a:r>
            <a:endParaRPr lang="en-US" altLang="en-US" sz="3000" dirty="0">
              <a:latin typeface="Arial" panose="020B0604020202020204" pitchFamily="34" charset="0"/>
              <a:sym typeface="Arial" panose="020B0604020202020204" pitchFamily="34" charset="0"/>
            </a:endParaRPr>
          </a:p>
          <a:p>
            <a:pPr marL="457200" indent="-457200" algn="l" eaLnBrk="1" hangingPunct="1">
              <a:lnSpc>
                <a:spcPct val="150000"/>
              </a:lnSpc>
              <a:spcBef>
                <a:spcPts val="1200"/>
              </a:spcBef>
              <a:buClrTx/>
              <a:buSzPct val="100000"/>
              <a:buFont typeface="Arial" panose="020B0604020202020204" pitchFamily="34" charset="0"/>
              <a:buChar char="•"/>
              <a:tabLst>
                <a:tab pos="139700" algn="l"/>
                <a:tab pos="457200" algn="l"/>
                <a:tab pos="914400" algn="l"/>
              </a:tabLst>
            </a:pPr>
            <a:r>
              <a:rPr lang="en-US" altLang="en-US" sz="3000" dirty="0">
                <a:latin typeface="Arial" panose="020B0604020202020204" pitchFamily="34" charset="0"/>
                <a:cs typeface="Arial" panose="020B0604020202020204" pitchFamily="34" charset="0"/>
                <a:sym typeface="Arial" panose="020B0604020202020204" pitchFamily="34" charset="0"/>
              </a:rPr>
              <a:t>A transferred piece of DNA recombine with the host genome by crossing over. </a:t>
            </a:r>
            <a:endParaRPr lang="en-US" altLang="en-US" sz="3000" dirty="0">
              <a:latin typeface="Arial" panose="020B0604020202020204" pitchFamily="34" charset="0"/>
              <a:sym typeface="Arial" panose="020B0604020202020204" pitchFamily="34" charset="0"/>
            </a:endParaRPr>
          </a:p>
          <a:p>
            <a:pPr marL="457200" indent="-457200" algn="l" eaLnBrk="1" hangingPunct="1">
              <a:lnSpc>
                <a:spcPct val="150000"/>
              </a:lnSpc>
              <a:spcBef>
                <a:spcPts val="1200"/>
              </a:spcBef>
              <a:buClrTx/>
              <a:buSzPct val="100000"/>
              <a:buFont typeface="Arial" panose="020B0604020202020204" pitchFamily="34" charset="0"/>
              <a:buChar char="•"/>
              <a:tabLst>
                <a:tab pos="139700" algn="l"/>
                <a:tab pos="457200" algn="l"/>
                <a:tab pos="914400" algn="l"/>
              </a:tabLst>
            </a:pPr>
            <a:r>
              <a:rPr lang="en-US" altLang="en-US" sz="3000" dirty="0">
                <a:latin typeface="Arial" panose="020B0604020202020204" pitchFamily="34" charset="0"/>
                <a:cs typeface="Arial" panose="020B0604020202020204" pitchFamily="34" charset="0"/>
                <a:sym typeface="Arial" panose="020B0604020202020204" pitchFamily="34" charset="0"/>
              </a:rPr>
              <a:t>Gene exchange between closely related genotypes is possible by natural mechanisms of bacterial gene transfer which include: </a:t>
            </a:r>
            <a:br>
              <a:rPr lang="en-US" altLang="en-US" sz="3000" dirty="0">
                <a:latin typeface="Arial" panose="020B0604020202020204" pitchFamily="34" charset="0"/>
                <a:sym typeface="Arial" panose="020B0604020202020204" pitchFamily="34" charset="0"/>
              </a:rPr>
            </a:br>
            <a:r>
              <a:rPr lang="en-US" altLang="en-US" sz="3000" b="1" dirty="0">
                <a:latin typeface="Arial" panose="020B0604020202020204" pitchFamily="34" charset="0"/>
                <a:cs typeface="Arial" panose="020B0604020202020204" pitchFamily="34" charset="0"/>
                <a:sym typeface="Arial" panose="020B0604020202020204" pitchFamily="34" charset="0"/>
              </a:rPr>
              <a:t>Transformation</a:t>
            </a:r>
            <a:r>
              <a:rPr lang="en-US" altLang="en-US" sz="3000" dirty="0">
                <a:latin typeface="Arial" panose="020B0604020202020204" pitchFamily="34" charset="0"/>
                <a:cs typeface="Arial" panose="020B0604020202020204" pitchFamily="34" charset="0"/>
                <a:sym typeface="Arial" panose="020B0604020202020204" pitchFamily="34" charset="0"/>
              </a:rPr>
              <a:t>, </a:t>
            </a:r>
            <a:r>
              <a:rPr lang="en-US" altLang="en-US" sz="3000" b="1" dirty="0">
                <a:latin typeface="Arial" panose="020B0604020202020204" pitchFamily="34" charset="0"/>
                <a:cs typeface="Arial" panose="020B0604020202020204" pitchFamily="34" charset="0"/>
                <a:sym typeface="Arial" panose="020B0604020202020204" pitchFamily="34" charset="0"/>
              </a:rPr>
              <a:t>Transduction</a:t>
            </a:r>
            <a:r>
              <a:rPr lang="en-US" altLang="en-US" sz="3000" dirty="0">
                <a:latin typeface="Arial" panose="020B0604020202020204" pitchFamily="34" charset="0"/>
                <a:cs typeface="Arial" panose="020B0604020202020204" pitchFamily="34" charset="0"/>
                <a:sym typeface="Arial" panose="020B0604020202020204" pitchFamily="34" charset="0"/>
              </a:rPr>
              <a:t> &amp; </a:t>
            </a:r>
            <a:r>
              <a:rPr lang="en-US" altLang="en-US" sz="3000" b="1" dirty="0">
                <a:latin typeface="Arial" panose="020B0604020202020204" pitchFamily="34" charset="0"/>
                <a:cs typeface="Arial" panose="020B0604020202020204" pitchFamily="34" charset="0"/>
                <a:sym typeface="Arial" panose="020B0604020202020204" pitchFamily="34" charset="0"/>
              </a:rPr>
              <a:t>Conjugation.</a:t>
            </a:r>
            <a:endParaRPr lang="en-US" altLang="en-US" sz="3000" b="1" dirty="0">
              <a:latin typeface="Arial" panose="020B0604020202020204" pitchFamily="34" charset="0"/>
              <a:sym typeface="Arial" panose="020B0604020202020204"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a:extLst>
              <a:ext uri="{FF2B5EF4-FFF2-40B4-BE49-F238E27FC236}">
                <a16:creationId xmlns:a16="http://schemas.microsoft.com/office/drawing/2014/main" id="{C3E20DE6-58C4-A2E3-EC3C-24F09491E84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DA02462C-CAE7-46CE-8705-47C0856309C1}"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8</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8200" name="Rectangle 6">
            <a:extLst>
              <a:ext uri="{FF2B5EF4-FFF2-40B4-BE49-F238E27FC236}">
                <a16:creationId xmlns:a16="http://schemas.microsoft.com/office/drawing/2014/main" id="{6F8739DF-063D-407A-8007-6A25EBC8D2C5}"/>
              </a:ext>
            </a:extLst>
          </p:cNvPr>
          <p:cNvSpPr>
            <a:spLocks noGrp="1" noChangeArrowheads="1"/>
          </p:cNvSpPr>
          <p:nvPr>
            <p:ph type="body" idx="1"/>
          </p:nvPr>
        </p:nvSpPr>
        <p:spPr>
          <a:xfrm>
            <a:off x="513340" y="947742"/>
            <a:ext cx="9299141" cy="5270500"/>
          </a:xfrm>
        </p:spPr>
        <p:txBody>
          <a:bodyPr lIns="0" tIns="0" rIns="0" bIns="0"/>
          <a:lstStyle/>
          <a:p>
            <a:pPr marL="0" indent="0" algn="l" eaLnBrk="1" hangingPunct="1">
              <a:lnSpc>
                <a:spcPct val="150000"/>
              </a:lnSpc>
              <a:spcBef>
                <a:spcPct val="0"/>
              </a:spcBef>
              <a:buFont typeface="Wingdings 2" panose="05020102010507070707" pitchFamily="18" charset="2"/>
              <a:buNone/>
            </a:pPr>
            <a:r>
              <a:rPr lang="en-US" altLang="en-US" sz="2800" dirty="0">
                <a:latin typeface="Arial" panose="020B0604020202020204" pitchFamily="34" charset="0"/>
                <a:cs typeface="Arial" panose="020B0604020202020204" pitchFamily="34" charset="0"/>
                <a:sym typeface="Arial Bold" panose="020B0704020202020204" pitchFamily="34" charset="0"/>
              </a:rPr>
              <a:t>Genetic recombination </a:t>
            </a:r>
            <a:r>
              <a:rPr lang="en-US" altLang="en-US" sz="2800" dirty="0">
                <a:latin typeface="Arial" panose="020B0604020202020204" pitchFamily="34" charset="0"/>
                <a:cs typeface="Arial" panose="020B0604020202020204" pitchFamily="34" charset="0"/>
                <a:sym typeface="Arial" panose="020B0604020202020204" pitchFamily="34" charset="0"/>
              </a:rPr>
              <a:t>is the rearrangement of genes to form new combinations. If two chromosomes break and are rejoined in such a way that some of the genes are reshuffled between the two chromosomes, the process is called </a:t>
            </a:r>
            <a:r>
              <a:rPr lang="en-US" altLang="en-US" sz="2800" dirty="0">
                <a:latin typeface="Arial" panose="020B0604020202020204" pitchFamily="34" charset="0"/>
                <a:cs typeface="Arial" panose="020B0604020202020204" pitchFamily="34" charset="0"/>
                <a:sym typeface="Arial Bold" panose="020B0704020202020204" pitchFamily="34" charset="0"/>
              </a:rPr>
              <a:t>crossing over. </a:t>
            </a:r>
            <a:r>
              <a:rPr lang="en-US" altLang="en-US" sz="2800" dirty="0">
                <a:latin typeface="Arial" panose="020B0604020202020204" pitchFamily="34" charset="0"/>
                <a:cs typeface="Arial" panose="020B0604020202020204" pitchFamily="34" charset="0"/>
                <a:sym typeface="Arial" panose="020B0604020202020204" pitchFamily="34" charset="0"/>
              </a:rPr>
              <a:t>The original chromosomes each have been recombined so that they carry a portion of genes from the other chromosome.</a:t>
            </a:r>
          </a:p>
        </p:txBody>
      </p:sp>
      <p:sp>
        <p:nvSpPr>
          <p:cNvPr id="8201" name="Rectangle 7">
            <a:extLst>
              <a:ext uri="{FF2B5EF4-FFF2-40B4-BE49-F238E27FC236}">
                <a16:creationId xmlns:a16="http://schemas.microsoft.com/office/drawing/2014/main" id="{D86D6737-8202-C0D0-E658-E4D8F846A164}"/>
              </a:ext>
            </a:extLst>
          </p:cNvPr>
          <p:cNvSpPr>
            <a:spLocks/>
          </p:cNvSpPr>
          <p:nvPr/>
        </p:nvSpPr>
        <p:spPr bwMode="auto">
          <a:xfrm>
            <a:off x="504544" y="289790"/>
            <a:ext cx="67437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2800" b="1" dirty="0">
                <a:latin typeface="Arial" panose="020B0604020202020204" pitchFamily="34" charset="0"/>
                <a:cs typeface="Arial" panose="020B0604020202020204" pitchFamily="34" charset="0"/>
                <a:sym typeface="Arial" panose="020B0604020202020204" pitchFamily="34" charset="0"/>
              </a:rPr>
              <a:t>R</a:t>
            </a:r>
            <a:r>
              <a:rPr kumimoji="0" lang="en-US" altLang="en-US" sz="2800" b="1" i="0" u="none" strike="noStrike" kern="1200" cap="none" spc="0" normalizeH="0" baseline="0" noProof="0" dirty="0" err="1">
                <a:ln>
                  <a:noFill/>
                </a:ln>
                <a:effectLst/>
                <a:uLnTx/>
                <a:uFillTx/>
                <a:latin typeface="Arial" panose="020B0604020202020204" pitchFamily="34" charset="0"/>
                <a:cs typeface="Arial" panose="020B0604020202020204" pitchFamily="34" charset="0"/>
                <a:sym typeface="Arial" panose="020B0604020202020204" pitchFamily="34" charset="0"/>
              </a:rPr>
              <a:t>ecombination</a:t>
            </a:r>
            <a:r>
              <a:rPr kumimoji="0" lang="en-US" altLang="en-US" sz="2800" b="1" i="0" u="none" strike="noStrike" kern="1200" cap="none" spc="0" normalizeH="0" baseline="0" noProof="0" dirty="0">
                <a:ln>
                  <a:noFill/>
                </a:ln>
                <a:effectLst/>
                <a:uLnTx/>
                <a:uFillTx/>
                <a:latin typeface="Arial" panose="020B0604020202020204" pitchFamily="34" charset="0"/>
                <a:cs typeface="Arial" panose="020B0604020202020204" pitchFamily="34" charset="0"/>
                <a:sym typeface="Arial" panose="020B0604020202020204" pitchFamily="34" charset="0"/>
              </a:rPr>
              <a:t> and crossing over</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a:extLst>
              <a:ext uri="{FF2B5EF4-FFF2-40B4-BE49-F238E27FC236}">
                <a16:creationId xmlns:a16="http://schemas.microsoft.com/office/drawing/2014/main" id="{EBA24349-9CC7-D88D-A607-CA86549516F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BDEC49CC-A048-4241-9472-7C6857A1799A}" type="slidenum">
              <a:rPr kumimoji="0" lang="en-US" altLang="en-US" sz="800" b="0" i="0" u="none" strike="noStrike" kern="1200" cap="none" spc="0" normalizeH="0" baseline="0" noProof="0" smtClean="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9</a:t>
            </a:fld>
            <a:endParaRPr kumimoji="0" lang="en-US" altLang="en-US" sz="800" b="0" i="0" u="none" strike="noStrike" kern="1200" cap="none" spc="0" normalizeH="0" baseline="0" noProof="0">
              <a:ln>
                <a:noFill/>
              </a:ln>
              <a:solidFill>
                <a:srgbClr val="045C75"/>
              </a:solidFill>
              <a:effectLst/>
              <a:uLnTx/>
              <a:uFillTx/>
              <a:latin typeface="Tahoma" panose="020B0604030504040204" pitchFamily="34" charset="0"/>
              <a:cs typeface="Tahoma" panose="020B0604030504040204" pitchFamily="34" charset="0"/>
              <a:sym typeface="Tahoma" panose="020B0604030504040204" pitchFamily="34" charset="0"/>
            </a:endParaRPr>
          </a:p>
        </p:txBody>
      </p:sp>
      <p:sp>
        <p:nvSpPr>
          <p:cNvPr id="9224" name="Rectangle 6">
            <a:extLst>
              <a:ext uri="{FF2B5EF4-FFF2-40B4-BE49-F238E27FC236}">
                <a16:creationId xmlns:a16="http://schemas.microsoft.com/office/drawing/2014/main" id="{2C61FF18-7EF6-D825-8A54-10F45EF1822B}"/>
              </a:ext>
            </a:extLst>
          </p:cNvPr>
          <p:cNvSpPr>
            <a:spLocks/>
          </p:cNvSpPr>
          <p:nvPr/>
        </p:nvSpPr>
        <p:spPr bwMode="auto">
          <a:xfrm>
            <a:off x="252845" y="182420"/>
            <a:ext cx="924791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lvl1pPr algn="r">
              <a:spcBef>
                <a:spcPts val="700"/>
              </a:spcBef>
              <a:buClr>
                <a:srgbClr val="0BD0D9"/>
              </a:buClr>
              <a:buSzPct val="93000"/>
              <a:buFont typeface="Wingdings 2" panose="05020102010507070707" pitchFamily="18" charset="2"/>
              <a:buChar char=""/>
              <a:defRPr sz="2200">
                <a:solidFill>
                  <a:schemeClr val="tx1"/>
                </a:solidFill>
                <a:latin typeface="Lucida Grande" charset="0"/>
                <a:cs typeface="Heiti SC Light" charset="0"/>
                <a:sym typeface="Lucida Grande" charset="0"/>
              </a:defRPr>
            </a:lvl1pPr>
            <a:lvl2pPr marL="742950" indent="-285750" algn="r">
              <a:spcBef>
                <a:spcPts val="700"/>
              </a:spcBef>
              <a:buClr>
                <a:srgbClr val="0F6FC6"/>
              </a:buClr>
              <a:buSzPct val="85000"/>
              <a:buFont typeface="Wingdings 2" panose="05020102010507070707" pitchFamily="18" charset="2"/>
              <a:buChar char=""/>
              <a:defRPr sz="2000">
                <a:solidFill>
                  <a:schemeClr val="tx1"/>
                </a:solidFill>
                <a:latin typeface="Lucida Grande" charset="0"/>
                <a:cs typeface="Heiti SC Light" charset="0"/>
                <a:sym typeface="Lucida Grande" charset="0"/>
              </a:defRPr>
            </a:lvl2pPr>
            <a:lvl3pPr marL="1143000" indent="-228600" algn="r">
              <a:spcBef>
                <a:spcPts val="500"/>
              </a:spcBef>
              <a:buClr>
                <a:srgbClr val="009DD9"/>
              </a:buClr>
              <a:buSzPct val="68000"/>
              <a:buFont typeface="Wingdings 2" panose="05020102010507070707" pitchFamily="18" charset="2"/>
              <a:buChar char=""/>
              <a:defRPr sz="1400">
                <a:solidFill>
                  <a:schemeClr val="tx1"/>
                </a:solidFill>
                <a:latin typeface="Lucida Grande" charset="0"/>
                <a:cs typeface="Heiti SC Light" charset="0"/>
                <a:sym typeface="Lucida Grande" charset="0"/>
              </a:defRPr>
            </a:lvl3pPr>
            <a:lvl4pPr marL="1600200" indent="-228600" algn="r">
              <a:spcBef>
                <a:spcPts val="500"/>
              </a:spcBef>
              <a:buClr>
                <a:srgbClr val="0BD0D9"/>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4pPr>
            <a:lvl5pPr marL="2057400" indent="-228600" algn="r">
              <a:spcBef>
                <a:spcPts val="500"/>
              </a:spcBef>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5pPr>
            <a:lvl6pPr marL="25146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6pPr>
            <a:lvl7pPr marL="29718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7pPr>
            <a:lvl8pPr marL="34290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8pPr>
            <a:lvl9pPr marL="3886200" indent="-228600" algn="r" eaLnBrk="0" fontAlgn="base" hangingPunct="0">
              <a:spcBef>
                <a:spcPts val="500"/>
              </a:spcBef>
              <a:spcAft>
                <a:spcPct val="0"/>
              </a:spcAft>
              <a:buClr>
                <a:srgbClr val="10CF9B"/>
              </a:buClr>
              <a:buSzPct val="62000"/>
              <a:buFont typeface="Wingdings 2" panose="05020102010507070707" pitchFamily="18" charset="2"/>
              <a:buChar char=""/>
              <a:defRPr sz="1400">
                <a:solidFill>
                  <a:schemeClr val="tx1"/>
                </a:solidFill>
                <a:latin typeface="Lucida Grande" charset="0"/>
                <a:cs typeface="Heiti SC Light" charset="0"/>
                <a:sym typeface="Lucida Grande"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dirty="0">
                <a:ln>
                  <a:noFill/>
                </a:ln>
                <a:effectLst/>
                <a:uLnTx/>
                <a:uFillTx/>
                <a:latin typeface="Arial" panose="020B0604020202020204" pitchFamily="34" charset="0"/>
                <a:cs typeface="Arial" panose="020B0604020202020204" pitchFamily="34" charset="0"/>
                <a:sym typeface="Arial" panose="020B0604020202020204" pitchFamily="34" charset="0"/>
              </a:rPr>
              <a:t>Natural mechanisms of bacterial gene transfer</a:t>
            </a:r>
          </a:p>
        </p:txBody>
      </p:sp>
      <p:sp>
        <p:nvSpPr>
          <p:cNvPr id="9225" name="Rectangle 7">
            <a:extLst>
              <a:ext uri="{FF2B5EF4-FFF2-40B4-BE49-F238E27FC236}">
                <a16:creationId xmlns:a16="http://schemas.microsoft.com/office/drawing/2014/main" id="{071E5259-DFEF-23B5-2550-FC72F52D1F2E}"/>
              </a:ext>
            </a:extLst>
          </p:cNvPr>
          <p:cNvSpPr>
            <a:spLocks noGrp="1" noChangeArrowheads="1"/>
          </p:cNvSpPr>
          <p:nvPr>
            <p:ph type="body" idx="1"/>
          </p:nvPr>
        </p:nvSpPr>
        <p:spPr>
          <a:xfrm>
            <a:off x="332509" y="1025237"/>
            <a:ext cx="9504219" cy="5219700"/>
          </a:xfrm>
        </p:spPr>
        <p:txBody>
          <a:bodyPr lIns="0" tIns="0" rIns="0" bIns="0"/>
          <a:lstStyle/>
          <a:p>
            <a:pPr marL="0" indent="0" algn="l" eaLnBrk="1" hangingPunct="1">
              <a:lnSpc>
                <a:spcPct val="150000"/>
              </a:lnSpc>
              <a:buFont typeface="Wingdings 2" panose="05020102010507070707" pitchFamily="18" charset="2"/>
              <a:buNone/>
            </a:pPr>
            <a:r>
              <a:rPr lang="en-US" altLang="en-US" sz="2800" dirty="0">
                <a:latin typeface="Arial" panose="020B0604020202020204" pitchFamily="34" charset="0"/>
                <a:cs typeface="Arial" panose="020B0604020202020204" pitchFamily="34" charset="0"/>
                <a:sym typeface="Arial Bold" panose="020B0704020202020204" pitchFamily="34" charset="0"/>
              </a:rPr>
              <a:t>1) </a:t>
            </a:r>
            <a:r>
              <a:rPr lang="en-US" altLang="en-US" sz="2800" b="1" dirty="0">
                <a:latin typeface="Arial" panose="020B0604020202020204" pitchFamily="34" charset="0"/>
                <a:cs typeface="Arial" panose="020B0604020202020204" pitchFamily="34" charset="0"/>
                <a:sym typeface="Arial Bold" panose="020B0704020202020204" pitchFamily="34" charset="0"/>
              </a:rPr>
              <a:t>Transformation:</a:t>
            </a:r>
            <a:r>
              <a:rPr lang="en-US" altLang="en-US" sz="2800" dirty="0">
                <a:latin typeface="Arial" panose="020B0604020202020204" pitchFamily="34" charset="0"/>
                <a:cs typeface="Arial" panose="020B0604020202020204" pitchFamily="34" charset="0"/>
                <a:sym typeface="Arial" panose="020B0604020202020204" pitchFamily="34" charset="0"/>
              </a:rPr>
              <a:t> in which micro organisms can uptake and retention of external DNA molecules</a:t>
            </a:r>
          </a:p>
          <a:p>
            <a:pPr marL="0" indent="0" algn="l" eaLnBrk="1" hangingPunct="1">
              <a:lnSpc>
                <a:spcPct val="150000"/>
              </a:lnSpc>
              <a:spcBef>
                <a:spcPts val="1200"/>
              </a:spcBef>
              <a:buFont typeface="Wingdings 2" panose="05020102010507070707" pitchFamily="18" charset="2"/>
              <a:buNone/>
            </a:pPr>
            <a:r>
              <a:rPr lang="en-US" altLang="en-US" sz="2800" dirty="0">
                <a:latin typeface="Arial" panose="020B0604020202020204" pitchFamily="34" charset="0"/>
                <a:cs typeface="Arial" panose="020B0604020202020204" pitchFamily="34" charset="0"/>
                <a:sym typeface="Arial Bold" panose="020B0704020202020204" pitchFamily="34" charset="0"/>
              </a:rPr>
              <a:t>2) </a:t>
            </a:r>
            <a:r>
              <a:rPr lang="en-US" altLang="en-US" sz="2800" b="1" dirty="0">
                <a:latin typeface="Arial" panose="020B0604020202020204" pitchFamily="34" charset="0"/>
                <a:cs typeface="Arial" panose="020B0604020202020204" pitchFamily="34" charset="0"/>
                <a:sym typeface="Arial Bold" panose="020B0704020202020204" pitchFamily="34" charset="0"/>
              </a:rPr>
              <a:t>Conjugation:</a:t>
            </a:r>
            <a:r>
              <a:rPr lang="en-US" altLang="en-US" sz="2800" dirty="0">
                <a:latin typeface="Arial" panose="020B0604020202020204" pitchFamily="34" charset="0"/>
                <a:cs typeface="Arial" panose="020B0604020202020204" pitchFamily="34" charset="0"/>
                <a:sym typeface="Arial" panose="020B0604020202020204" pitchFamily="34" charset="0"/>
              </a:rPr>
              <a:t> which means direct transfer of DNA from one bacterium to another</a:t>
            </a:r>
          </a:p>
          <a:p>
            <a:pPr marL="0" indent="0" algn="l" eaLnBrk="1" hangingPunct="1">
              <a:lnSpc>
                <a:spcPct val="150000"/>
              </a:lnSpc>
              <a:spcBef>
                <a:spcPts val="1200"/>
              </a:spcBef>
              <a:buFont typeface="Wingdings 2" panose="05020102010507070707" pitchFamily="18" charset="2"/>
              <a:buNone/>
            </a:pPr>
            <a:r>
              <a:rPr lang="en-US" altLang="en-US" sz="2800" dirty="0">
                <a:latin typeface="Arial" panose="020B0604020202020204" pitchFamily="34" charset="0"/>
                <a:cs typeface="Arial" panose="020B0604020202020204" pitchFamily="34" charset="0"/>
                <a:sym typeface="Arial Bold" panose="020B0704020202020204" pitchFamily="34" charset="0"/>
              </a:rPr>
              <a:t>3) </a:t>
            </a:r>
            <a:r>
              <a:rPr lang="en-US" altLang="en-US" sz="2800" b="1" dirty="0">
                <a:latin typeface="Arial" panose="020B0604020202020204" pitchFamily="34" charset="0"/>
                <a:cs typeface="Arial" panose="020B0604020202020204" pitchFamily="34" charset="0"/>
                <a:sym typeface="Arial Bold" panose="020B0704020202020204" pitchFamily="34" charset="0"/>
              </a:rPr>
              <a:t>Transduction:</a:t>
            </a:r>
            <a:r>
              <a:rPr lang="en-US" altLang="en-US" sz="2800" dirty="0">
                <a:latin typeface="Arial" panose="020B0604020202020204" pitchFamily="34" charset="0"/>
                <a:cs typeface="Arial" panose="020B0604020202020204" pitchFamily="34" charset="0"/>
                <a:sym typeface="Arial" panose="020B0604020202020204" pitchFamily="34" charset="0"/>
              </a:rPr>
              <a:t> it is the transfer of DNA between bacteria by a virus.</a:t>
            </a: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تدفق">
  <a:themeElements>
    <a:clrScheme name="">
      <a:dk1>
        <a:srgbClr val="000000"/>
      </a:dk1>
      <a:lt1>
        <a:srgbClr val="FFFFFF"/>
      </a:lt1>
      <a:dk2>
        <a:srgbClr val="000000"/>
      </a:dk2>
      <a:lt2>
        <a:srgbClr val="808080"/>
      </a:lt2>
      <a:accent1>
        <a:srgbClr val="0F6FC6"/>
      </a:accent1>
      <a:accent2>
        <a:srgbClr val="333399"/>
      </a:accent2>
      <a:accent3>
        <a:srgbClr val="FFFFFF"/>
      </a:accent3>
      <a:accent4>
        <a:srgbClr val="000000"/>
      </a:accent4>
      <a:accent5>
        <a:srgbClr val="AABBDF"/>
      </a:accent5>
      <a:accent6>
        <a:srgbClr val="2D2D8A"/>
      </a:accent6>
      <a:hlink>
        <a:srgbClr val="009999"/>
      </a:hlink>
      <a:folHlink>
        <a:srgbClr val="99CC00"/>
      </a:folHlink>
    </a:clrScheme>
    <a:fontScheme name="تدفق">
      <a:majorFont>
        <a:latin typeface="Lucida Grande"/>
        <a:ea typeface="Heiti SC Light"/>
        <a:cs typeface="Heiti SC Light"/>
      </a:majorFont>
      <a:minorFont>
        <a:latin typeface="Lucida Grande"/>
        <a:ea typeface="Heiti SC Light"/>
        <a:cs typeface="Heiti SC Light"/>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F6FC6"/>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rgbClr val="000000"/>
            </a:solidFill>
            <a:effectLst/>
            <a:latin typeface="Tahoma" panose="020B0604030504040204" pitchFamily="34" charset="0"/>
            <a:ea typeface="Heiti SC Light" charset="0"/>
            <a:cs typeface="Heiti SC Light" charset="0"/>
            <a:sym typeface="Tahoma" panose="020B0604030504040204" pitchFamily="34" charset="0"/>
          </a:defRPr>
        </a:defPPr>
      </a:lstStyle>
    </a:spDef>
    <a:lnDef>
      <a:spPr bwMode="auto">
        <a:xfrm>
          <a:off x="0" y="0"/>
          <a:ext cx="1" cy="1"/>
        </a:xfrm>
        <a:custGeom>
          <a:avLst/>
          <a:gdLst/>
          <a:ahLst/>
          <a:cxnLst/>
          <a:rect l="0" t="0" r="0" b="0"/>
          <a:pathLst/>
        </a:custGeom>
        <a:solidFill>
          <a:srgbClr val="0F6FC6"/>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rgbClr val="000000"/>
            </a:solidFill>
            <a:effectLst/>
            <a:latin typeface="Tahoma" panose="020B0604030504040204" pitchFamily="34" charset="0"/>
            <a:ea typeface="Heiti SC Light" charset="0"/>
            <a:cs typeface="Heiti SC Light" charset="0"/>
            <a:sym typeface="Tahoma" panose="020B0604030504040204" pitchFamily="34" charset="0"/>
          </a:defRPr>
        </a:defPPr>
      </a:lstStyle>
    </a:lnDef>
  </a:objectDefaults>
  <a:extraClrSchemeLst>
    <a:extraClrScheme>
      <a:clrScheme name="تدفق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تدفق">
  <a:themeElements>
    <a:clrScheme name="">
      <a:dk1>
        <a:srgbClr val="000000"/>
      </a:dk1>
      <a:lt1>
        <a:srgbClr val="FFFFFF"/>
      </a:lt1>
      <a:dk2>
        <a:srgbClr val="000000"/>
      </a:dk2>
      <a:lt2>
        <a:srgbClr val="808080"/>
      </a:lt2>
      <a:accent1>
        <a:srgbClr val="0F6FC6"/>
      </a:accent1>
      <a:accent2>
        <a:srgbClr val="333399"/>
      </a:accent2>
      <a:accent3>
        <a:srgbClr val="FFFFFF"/>
      </a:accent3>
      <a:accent4>
        <a:srgbClr val="000000"/>
      </a:accent4>
      <a:accent5>
        <a:srgbClr val="AABBDF"/>
      </a:accent5>
      <a:accent6>
        <a:srgbClr val="2D2D8A"/>
      </a:accent6>
      <a:hlink>
        <a:srgbClr val="009999"/>
      </a:hlink>
      <a:folHlink>
        <a:srgbClr val="99CC00"/>
      </a:folHlink>
    </a:clrScheme>
    <a:fontScheme name="تدفق">
      <a:majorFont>
        <a:latin typeface="Lucida Grande"/>
        <a:ea typeface="Heiti SC Light"/>
        <a:cs typeface="Heiti SC Light"/>
      </a:majorFont>
      <a:minorFont>
        <a:latin typeface="Lucida Grande"/>
        <a:ea typeface="Heiti SC Light"/>
        <a:cs typeface="Heiti SC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F6FC6"/>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Tahoma" charset="0"/>
            <a:ea typeface="Heiti SC Light" charset="0"/>
            <a:cs typeface="Heiti SC Light" charset="0"/>
            <a:sym typeface="Tahoma" charset="0"/>
          </a:defRPr>
        </a:defPPr>
      </a:lstStyle>
    </a:spDef>
    <a:lnDef>
      <a:spPr bwMode="auto">
        <a:xfrm>
          <a:off x="0" y="0"/>
          <a:ext cx="1" cy="1"/>
        </a:xfrm>
        <a:custGeom>
          <a:avLst/>
          <a:gdLst/>
          <a:ahLst/>
          <a:cxnLst/>
          <a:rect l="0" t="0" r="0" b="0"/>
          <a:pathLst/>
        </a:custGeom>
        <a:solidFill>
          <a:srgbClr val="0F6FC6"/>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Tahoma" charset="0"/>
            <a:ea typeface="Heiti SC Light" charset="0"/>
            <a:cs typeface="Heiti SC Light" charset="0"/>
            <a:sym typeface="Tahoma" charset="0"/>
          </a:defRPr>
        </a:defPPr>
      </a:lstStyle>
    </a:lnDef>
  </a:objectDefaults>
  <a:extraClrSchemeLst>
    <a:extraClrScheme>
      <a:clrScheme name="تدفق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Lucida Grande"/>
        <a:ea typeface="Lucida Grande"/>
        <a:cs typeface="Lucida Grande"/>
      </a:majorFont>
      <a:minorFont>
        <a:latin typeface="Lucida Grande"/>
        <a:ea typeface="Lucida Grande"/>
        <a:cs typeface="Lucida Grand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485D1"/>
        </a:solidFill>
        <a:ln w="9525" cap="flat">
          <a:solidFill>
            <a:srgbClr val="000000"/>
          </a:solidFill>
          <a:prstDash val="solid"/>
          <a:round/>
        </a:ln>
        <a:effectLst/>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Slice</Template>
  <TotalTime>2312</TotalTime>
  <Words>722</Words>
  <Application>Microsoft Office PowerPoint</Application>
  <PresentationFormat>Custom</PresentationFormat>
  <Paragraphs>68</Paragraphs>
  <Slides>16</Slides>
  <Notes>1</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16</vt:i4>
      </vt:variant>
    </vt:vector>
  </HeadingPairs>
  <TitlesOfParts>
    <vt:vector size="28" baseType="lpstr">
      <vt:lpstr>Arial</vt:lpstr>
      <vt:lpstr>Arial Bold</vt:lpstr>
      <vt:lpstr>Calibri</vt:lpstr>
      <vt:lpstr>Century Schoolbook</vt:lpstr>
      <vt:lpstr>Franklin Gothic Book</vt:lpstr>
      <vt:lpstr>Garamond</vt:lpstr>
      <vt:lpstr>Lucida Grande</vt:lpstr>
      <vt:lpstr>Tahoma</vt:lpstr>
      <vt:lpstr>Wingdings 2</vt:lpstr>
      <vt:lpstr>SavonVTI</vt:lpstr>
      <vt:lpstr>تدفق</vt:lpstr>
      <vt:lpstr>1_تدفق</vt:lpstr>
      <vt:lpstr>Transfer of Genetic Materials in Bacteria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M-Store</dc:creator>
  <cp:lastModifiedBy>STJB</cp:lastModifiedBy>
  <cp:revision>219</cp:revision>
  <dcterms:modified xsi:type="dcterms:W3CDTF">2024-08-23T19:46:15Z</dcterms:modified>
</cp:coreProperties>
</file>