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1"/>
  </p:sldMasterIdLst>
  <p:notesMasterIdLst>
    <p:notesMasterId r:id="rId16"/>
  </p:notesMasterIdLst>
  <p:sldIdLst>
    <p:sldId id="256" r:id="rId2"/>
    <p:sldId id="318" r:id="rId3"/>
    <p:sldId id="410" r:id="rId4"/>
    <p:sldId id="411" r:id="rId5"/>
    <p:sldId id="412" r:id="rId6"/>
    <p:sldId id="413" r:id="rId7"/>
    <p:sldId id="415" r:id="rId8"/>
    <p:sldId id="426" r:id="rId9"/>
    <p:sldId id="417" r:id="rId10"/>
    <p:sldId id="427" r:id="rId11"/>
    <p:sldId id="420" r:id="rId12"/>
    <p:sldId id="401" r:id="rId13"/>
    <p:sldId id="423" r:id="rId14"/>
    <p:sldId id="425" r:id="rId15"/>
  </p:sldIdLst>
  <p:sldSz cx="10160000" cy="7620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8" d="100"/>
          <a:sy n="128" d="100"/>
        </p:scale>
        <p:origin x="4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hape 1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4" name="Shape 1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739085019"/>
      </p:ext>
    </p:extLst>
  </p:cSld>
  <p:clrMap bg1="lt1" tx1="dk1" bg2="lt2" tx2="dk2" accent1="accent1" accent2="accent2" accent3="accent3" accent4="accent4" accent5="accent5" accent6="accent6" hlink="hlink" folHlink="folHlink"/>
  <p:notesStyle>
    <a:lvl1pPr defTabSz="584200">
      <a:defRPr sz="2200">
        <a:latin typeface="+mn-lt"/>
        <a:ea typeface="+mn-ea"/>
        <a:cs typeface="+mn-cs"/>
        <a:sym typeface="Lucida Grande"/>
      </a:defRPr>
    </a:lvl1pPr>
    <a:lvl2pPr indent="228600" defTabSz="584200">
      <a:defRPr sz="2200">
        <a:latin typeface="+mn-lt"/>
        <a:ea typeface="+mn-ea"/>
        <a:cs typeface="+mn-cs"/>
        <a:sym typeface="Lucida Grande"/>
      </a:defRPr>
    </a:lvl2pPr>
    <a:lvl3pPr indent="457200" defTabSz="584200">
      <a:defRPr sz="2200">
        <a:latin typeface="+mn-lt"/>
        <a:ea typeface="+mn-ea"/>
        <a:cs typeface="+mn-cs"/>
        <a:sym typeface="Lucida Grande"/>
      </a:defRPr>
    </a:lvl3pPr>
    <a:lvl4pPr indent="685800" defTabSz="584200">
      <a:defRPr sz="2200">
        <a:latin typeface="+mn-lt"/>
        <a:ea typeface="+mn-ea"/>
        <a:cs typeface="+mn-cs"/>
        <a:sym typeface="Lucida Grande"/>
      </a:defRPr>
    </a:lvl4pPr>
    <a:lvl5pPr indent="914400" defTabSz="584200">
      <a:defRPr sz="2200">
        <a:latin typeface="+mn-lt"/>
        <a:ea typeface="+mn-ea"/>
        <a:cs typeface="+mn-cs"/>
        <a:sym typeface="Lucida Grande"/>
      </a:defRPr>
    </a:lvl5pPr>
    <a:lvl6pPr indent="1143000" defTabSz="584200">
      <a:defRPr sz="2200">
        <a:latin typeface="+mn-lt"/>
        <a:ea typeface="+mn-ea"/>
        <a:cs typeface="+mn-cs"/>
        <a:sym typeface="Lucida Grande"/>
      </a:defRPr>
    </a:lvl6pPr>
    <a:lvl7pPr indent="1371600" defTabSz="584200">
      <a:defRPr sz="2200">
        <a:latin typeface="+mn-lt"/>
        <a:ea typeface="+mn-ea"/>
        <a:cs typeface="+mn-cs"/>
        <a:sym typeface="Lucida Grande"/>
      </a:defRPr>
    </a:lvl7pPr>
    <a:lvl8pPr indent="1600200" defTabSz="584200">
      <a:defRPr sz="2200">
        <a:latin typeface="+mn-lt"/>
        <a:ea typeface="+mn-ea"/>
        <a:cs typeface="+mn-cs"/>
        <a:sym typeface="Lucida Grande"/>
      </a:defRPr>
    </a:lvl8pPr>
    <a:lvl9pPr indent="1828800" defTabSz="584200">
      <a:defRPr sz="2200">
        <a:latin typeface="+mn-lt"/>
        <a:ea typeface="+mn-ea"/>
        <a:cs typeface="+mn-cs"/>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0160000" cy="762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useBgFill="1">
        <p:nvSpPr>
          <p:cNvPr id="10" name="Rectangle 9"/>
          <p:cNvSpPr/>
          <p:nvPr/>
        </p:nvSpPr>
        <p:spPr>
          <a:xfrm>
            <a:off x="1089893" y="1408589"/>
            <a:ext cx="7980218" cy="4786611"/>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206501" y="1568461"/>
            <a:ext cx="7747000" cy="448307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4279900" y="1408589"/>
            <a:ext cx="1600200" cy="81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4375150" y="1408590"/>
            <a:ext cx="1409700" cy="684371"/>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357586" y="2494255"/>
            <a:ext cx="7444830" cy="2708036"/>
          </a:xfrm>
        </p:spPr>
        <p:txBody>
          <a:bodyPr tIns="45720" bIns="45720" anchor="ctr">
            <a:normAutofit/>
          </a:bodyPr>
          <a:lstStyle>
            <a:lvl1pPr algn="ctr">
              <a:lnSpc>
                <a:spcPct val="83000"/>
              </a:lnSpc>
              <a:defRPr lang="en-US" sz="5668" b="0" kern="1200" cap="all" spc="-84"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357584" y="5202292"/>
            <a:ext cx="7447372" cy="508001"/>
          </a:xfrm>
        </p:spPr>
        <p:txBody>
          <a:bodyPr>
            <a:normAutofit/>
          </a:bodyPr>
          <a:lstStyle>
            <a:lvl1pPr marL="0" indent="0" algn="ctr">
              <a:spcBef>
                <a:spcPts val="0"/>
              </a:spcBef>
              <a:buNone/>
              <a:defRPr sz="1500" spc="66" baseline="0">
                <a:solidFill>
                  <a:schemeClr val="tx1">
                    <a:lumMod val="95000"/>
                    <a:lumOff val="5000"/>
                  </a:schemeClr>
                </a:solidFill>
              </a:defRPr>
            </a:lvl1pPr>
            <a:lvl2pPr marL="381036" indent="0" algn="ctr">
              <a:buNone/>
              <a:defRPr sz="1334"/>
            </a:lvl2pPr>
            <a:lvl3pPr marL="762072" indent="0" algn="ctr">
              <a:buNone/>
              <a:defRPr sz="1334"/>
            </a:lvl3pPr>
            <a:lvl4pPr marL="1143109" indent="0" algn="ctr">
              <a:buNone/>
              <a:defRPr sz="1334"/>
            </a:lvl4pPr>
            <a:lvl5pPr marL="1524145" indent="0" algn="ctr">
              <a:buNone/>
              <a:defRPr sz="1334"/>
            </a:lvl5pPr>
            <a:lvl6pPr marL="1905181" indent="0" algn="ctr">
              <a:buNone/>
              <a:defRPr sz="1334"/>
            </a:lvl6pPr>
            <a:lvl7pPr marL="2286217" indent="0" algn="ctr">
              <a:buNone/>
              <a:defRPr sz="1334"/>
            </a:lvl7pPr>
            <a:lvl8pPr marL="2667254" indent="0" algn="ctr">
              <a:buNone/>
              <a:defRPr sz="1334"/>
            </a:lvl8pPr>
            <a:lvl9pPr marL="3048290" indent="0" algn="ctr">
              <a:buNone/>
              <a:defRPr sz="1334"/>
            </a:lvl9pPr>
          </a:lstStyle>
          <a:p>
            <a:r>
              <a:rPr lang="en-US"/>
              <a:t>Click to edit Master subtitle style</a:t>
            </a:r>
            <a:endParaRPr lang="en-US" dirty="0"/>
          </a:p>
        </p:txBody>
      </p:sp>
      <p:sp>
        <p:nvSpPr>
          <p:cNvPr id="20" name="Date Placeholder 19"/>
          <p:cNvSpPr>
            <a:spLocks noGrp="1"/>
          </p:cNvSpPr>
          <p:nvPr>
            <p:ph type="dt" sz="half" idx="10"/>
          </p:nvPr>
        </p:nvSpPr>
        <p:spPr>
          <a:xfrm>
            <a:off x="4432300" y="1490285"/>
            <a:ext cx="1295400" cy="539495"/>
          </a:xfrm>
        </p:spPr>
        <p:txBody>
          <a:bodyPr/>
          <a:lstStyle>
            <a:lvl1pPr algn="ctr">
              <a:defRPr sz="1084" spc="0" baseline="0">
                <a:solidFill>
                  <a:srgbClr val="FFFFFF"/>
                </a:solidFill>
                <a:latin typeface="+mn-lt"/>
              </a:defRPr>
            </a:lvl1pPr>
          </a:lstStyle>
          <a:p>
            <a:fld id="{EA0C0817-A112-4847-8014-A94B7D2A4EA3}" type="datetime1">
              <a:rPr lang="en-US" smtClean="0"/>
              <a:t>8/23/2024</a:t>
            </a:fld>
            <a:endParaRPr lang="en-US" dirty="0"/>
          </a:p>
        </p:txBody>
      </p:sp>
      <p:sp>
        <p:nvSpPr>
          <p:cNvPr id="21" name="Footer Placeholder 20"/>
          <p:cNvSpPr>
            <a:spLocks noGrp="1"/>
          </p:cNvSpPr>
          <p:nvPr>
            <p:ph type="ftr" sz="quarter" idx="11"/>
          </p:nvPr>
        </p:nvSpPr>
        <p:spPr>
          <a:xfrm>
            <a:off x="1357584" y="5752676"/>
            <a:ext cx="4775246" cy="2540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7172434" y="5752676"/>
            <a:ext cx="1629984" cy="2540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59197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1219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3000" y="846666"/>
            <a:ext cx="1968500" cy="584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846666"/>
            <a:ext cx="6731000" cy="584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7270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4346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0160000" cy="762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useBgFill="1">
        <p:nvSpPr>
          <p:cNvPr id="23" name="Rectangle 22"/>
          <p:cNvSpPr/>
          <p:nvPr/>
        </p:nvSpPr>
        <p:spPr>
          <a:xfrm>
            <a:off x="1089893" y="1408589"/>
            <a:ext cx="7980218" cy="4786611"/>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206501" y="1568461"/>
            <a:ext cx="7747000" cy="448307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4279900" y="1408589"/>
            <a:ext cx="1600200" cy="81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57631" y="2527962"/>
            <a:ext cx="7444740" cy="2674328"/>
          </a:xfrm>
        </p:spPr>
        <p:txBody>
          <a:bodyPr anchor="ctr">
            <a:normAutofit/>
          </a:bodyPr>
          <a:lstStyle>
            <a:lvl1pPr algn="ctr">
              <a:lnSpc>
                <a:spcPct val="83000"/>
              </a:lnSpc>
              <a:defRPr lang="en-US" sz="5668" kern="1200" cap="all" spc="-84"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4375150" y="1408590"/>
            <a:ext cx="1409700" cy="684371"/>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357630" y="5202291"/>
            <a:ext cx="7449820" cy="508000"/>
          </a:xfrm>
        </p:spPr>
        <p:txBody>
          <a:bodyPr anchor="t">
            <a:normAutofit/>
          </a:bodyPr>
          <a:lstStyle>
            <a:lvl1pPr marL="0" indent="0" algn="ctr">
              <a:buNone/>
              <a:tabLst>
                <a:tab pos="2194928" algn="l"/>
              </a:tabLst>
              <a:defRPr sz="1500">
                <a:solidFill>
                  <a:schemeClr val="tx1">
                    <a:lumMod val="95000"/>
                    <a:lumOff val="5000"/>
                  </a:schemeClr>
                </a:solidFill>
                <a:effectLst/>
              </a:defRPr>
            </a:lvl1pPr>
            <a:lvl2pPr marL="381036" indent="0">
              <a:buNone/>
              <a:defRPr sz="1334">
                <a:solidFill>
                  <a:schemeClr val="tx1">
                    <a:tint val="75000"/>
                  </a:schemeClr>
                </a:solidFill>
              </a:defRPr>
            </a:lvl2pPr>
            <a:lvl3pPr marL="762072" indent="0">
              <a:buNone/>
              <a:defRPr sz="1334">
                <a:solidFill>
                  <a:schemeClr val="tx1">
                    <a:tint val="75000"/>
                  </a:schemeClr>
                </a:solidFill>
              </a:defRPr>
            </a:lvl3pPr>
            <a:lvl4pPr marL="1143109" indent="0">
              <a:buNone/>
              <a:defRPr sz="1166">
                <a:solidFill>
                  <a:schemeClr val="tx1">
                    <a:tint val="75000"/>
                  </a:schemeClr>
                </a:solidFill>
              </a:defRPr>
            </a:lvl4pPr>
            <a:lvl5pPr marL="1524145" indent="0">
              <a:buNone/>
              <a:defRPr sz="1166">
                <a:solidFill>
                  <a:schemeClr val="tx1">
                    <a:tint val="75000"/>
                  </a:schemeClr>
                </a:solidFill>
              </a:defRPr>
            </a:lvl5pPr>
            <a:lvl6pPr marL="1905181" indent="0">
              <a:buNone/>
              <a:defRPr sz="1166">
                <a:solidFill>
                  <a:schemeClr val="tx1">
                    <a:tint val="75000"/>
                  </a:schemeClr>
                </a:solidFill>
              </a:defRPr>
            </a:lvl6pPr>
            <a:lvl7pPr marL="2286217" indent="0">
              <a:buNone/>
              <a:defRPr sz="1166">
                <a:solidFill>
                  <a:schemeClr val="tx1">
                    <a:tint val="75000"/>
                  </a:schemeClr>
                </a:solidFill>
              </a:defRPr>
            </a:lvl7pPr>
            <a:lvl8pPr marL="2667254" indent="0">
              <a:buNone/>
              <a:defRPr sz="1166">
                <a:solidFill>
                  <a:schemeClr val="tx1">
                    <a:tint val="75000"/>
                  </a:schemeClr>
                </a:solidFill>
              </a:defRPr>
            </a:lvl8pPr>
            <a:lvl9pPr marL="3048290" indent="0">
              <a:buNone/>
              <a:defRPr sz="11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432300" y="1493892"/>
            <a:ext cx="1295400" cy="554201"/>
          </a:xfrm>
        </p:spPr>
        <p:txBody>
          <a:bodyPr/>
          <a:lstStyle>
            <a:lvl1pPr algn="ctr">
              <a:defRPr lang="en-US" sz="1084" kern="1200" spc="0" baseline="0">
                <a:solidFill>
                  <a:srgbClr val="FFFFFF"/>
                </a:solidFill>
                <a:latin typeface="+mn-lt"/>
                <a:ea typeface="+mn-ea"/>
                <a:cs typeface="+mn-cs"/>
              </a:defRPr>
            </a:lvl1pPr>
          </a:lstStyle>
          <a:p>
            <a:fld id="{D9C646AA-F36E-4540-911D-FFFC0A0EF24A}" type="datetime1">
              <a:rPr lang="en-US" smtClean="0"/>
              <a:t>8/23/2024</a:t>
            </a:fld>
            <a:endParaRPr lang="en-US" dirty="0"/>
          </a:p>
        </p:txBody>
      </p:sp>
      <p:sp>
        <p:nvSpPr>
          <p:cNvPr id="5" name="Footer Placeholder 4"/>
          <p:cNvSpPr>
            <a:spLocks noGrp="1"/>
          </p:cNvSpPr>
          <p:nvPr>
            <p:ph type="ftr" sz="quarter" idx="11"/>
          </p:nvPr>
        </p:nvSpPr>
        <p:spPr>
          <a:xfrm>
            <a:off x="1357631" y="5752676"/>
            <a:ext cx="4716778" cy="2540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7170421" y="5752676"/>
            <a:ext cx="1631949" cy="2540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317207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9000" y="2336800"/>
            <a:ext cx="3886200" cy="4165600"/>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84800" y="2336800"/>
            <a:ext cx="3886200" cy="4165600"/>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3553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91540" y="2304816"/>
            <a:ext cx="3886200" cy="711200"/>
          </a:xfrm>
        </p:spPr>
        <p:txBody>
          <a:bodyPr anchor="ctr">
            <a:normAutofit/>
          </a:bodyPr>
          <a:lstStyle>
            <a:lvl1pPr marL="0" indent="0" algn="l">
              <a:spcBef>
                <a:spcPts val="0"/>
              </a:spcBef>
              <a:buNone/>
              <a:defRPr sz="1584" b="1" i="0">
                <a:solidFill>
                  <a:schemeClr val="tx1"/>
                </a:solidFill>
                <a:latin typeface="+mn-lt"/>
              </a:defRPr>
            </a:lvl1pPr>
            <a:lvl2pPr marL="381036" indent="0">
              <a:buNone/>
              <a:defRPr sz="1500" b="1"/>
            </a:lvl2pPr>
            <a:lvl3pPr marL="762072" indent="0">
              <a:buNone/>
              <a:defRPr sz="1500" b="1"/>
            </a:lvl3pPr>
            <a:lvl4pPr marL="1143109" indent="0">
              <a:buNone/>
              <a:defRPr sz="1334" b="1"/>
            </a:lvl4pPr>
            <a:lvl5pPr marL="1524145" indent="0">
              <a:buNone/>
              <a:defRPr sz="1334" b="1"/>
            </a:lvl5pPr>
            <a:lvl6pPr marL="1905181" indent="0">
              <a:buNone/>
              <a:defRPr sz="1334" b="1"/>
            </a:lvl6pPr>
            <a:lvl7pPr marL="2286217" indent="0">
              <a:buNone/>
              <a:defRPr sz="1334" b="1"/>
            </a:lvl7pPr>
            <a:lvl8pPr marL="2667254" indent="0">
              <a:buNone/>
              <a:defRPr sz="1334" b="1"/>
            </a:lvl8pPr>
            <a:lvl9pPr marL="3048290" indent="0">
              <a:buNone/>
              <a:defRPr sz="1334" b="1"/>
            </a:lvl9pPr>
          </a:lstStyle>
          <a:p>
            <a:pPr lvl="0"/>
            <a:r>
              <a:rPr lang="en-US" dirty="0"/>
              <a:t>Click to edit Master text styles</a:t>
            </a:r>
          </a:p>
        </p:txBody>
      </p:sp>
      <p:sp>
        <p:nvSpPr>
          <p:cNvPr id="4" name="Content Placeholder 3"/>
          <p:cNvSpPr>
            <a:spLocks noGrp="1"/>
          </p:cNvSpPr>
          <p:nvPr>
            <p:ph sz="half" idx="2"/>
          </p:nvPr>
        </p:nvSpPr>
        <p:spPr>
          <a:xfrm>
            <a:off x="891540" y="3102748"/>
            <a:ext cx="3886200" cy="3515361"/>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382260" y="2304816"/>
            <a:ext cx="3886200" cy="711200"/>
          </a:xfrm>
        </p:spPr>
        <p:txBody>
          <a:bodyPr anchor="ctr">
            <a:normAutofit/>
          </a:bodyPr>
          <a:lstStyle>
            <a:lvl1pPr marL="0" indent="0" algn="l">
              <a:spcBef>
                <a:spcPts val="0"/>
              </a:spcBef>
              <a:buNone/>
              <a:defRPr sz="1584" b="1">
                <a:solidFill>
                  <a:schemeClr val="tx1"/>
                </a:solidFill>
              </a:defRPr>
            </a:lvl1pPr>
            <a:lvl2pPr marL="381036" indent="0">
              <a:buNone/>
              <a:defRPr sz="1500" b="1"/>
            </a:lvl2pPr>
            <a:lvl3pPr marL="762072" indent="0">
              <a:buNone/>
              <a:defRPr sz="1500" b="1"/>
            </a:lvl3pPr>
            <a:lvl4pPr marL="1143109" indent="0">
              <a:buNone/>
              <a:defRPr sz="1334" b="1"/>
            </a:lvl4pPr>
            <a:lvl5pPr marL="1524145" indent="0">
              <a:buNone/>
              <a:defRPr sz="1334" b="1"/>
            </a:lvl5pPr>
            <a:lvl6pPr marL="1905181" indent="0">
              <a:buNone/>
              <a:defRPr sz="1334" b="1"/>
            </a:lvl6pPr>
            <a:lvl7pPr marL="2286217" indent="0">
              <a:buNone/>
              <a:defRPr sz="1334" b="1"/>
            </a:lvl7pPr>
            <a:lvl8pPr marL="2667254" indent="0">
              <a:buNone/>
              <a:defRPr sz="1334" b="1"/>
            </a:lvl8pPr>
            <a:lvl9pPr marL="3048290" indent="0">
              <a:buNone/>
              <a:defRPr sz="1334" b="1"/>
            </a:lvl9pPr>
          </a:lstStyle>
          <a:p>
            <a:pPr lvl="0"/>
            <a:r>
              <a:rPr lang="en-US" dirty="0"/>
              <a:t>Click to edit Master text styles</a:t>
            </a:r>
          </a:p>
        </p:txBody>
      </p:sp>
      <p:sp>
        <p:nvSpPr>
          <p:cNvPr id="6" name="Content Placeholder 5"/>
          <p:cNvSpPr>
            <a:spLocks noGrp="1"/>
          </p:cNvSpPr>
          <p:nvPr>
            <p:ph sz="quarter" idx="4"/>
          </p:nvPr>
        </p:nvSpPr>
        <p:spPr>
          <a:xfrm>
            <a:off x="5382260" y="3102747"/>
            <a:ext cx="3886200" cy="3516121"/>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1167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3109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1261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6766558" y="264160"/>
            <a:ext cx="3188830" cy="709168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6878883" y="416560"/>
            <a:ext cx="2964180" cy="678688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48500" y="674880"/>
            <a:ext cx="2634970" cy="1828800"/>
          </a:xfrm>
        </p:spPr>
        <p:txBody>
          <a:bodyPr anchor="b">
            <a:normAutofit/>
          </a:bodyPr>
          <a:lstStyle>
            <a:lvl1pPr algn="l" defTabSz="762072" rtl="0" eaLnBrk="1" latinLnBrk="0" hangingPunct="1">
              <a:lnSpc>
                <a:spcPct val="100000"/>
              </a:lnSpc>
              <a:spcBef>
                <a:spcPct val="0"/>
              </a:spcBef>
              <a:buNone/>
              <a:defRPr lang="en-US" sz="2667"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71500" y="677334"/>
            <a:ext cx="5715000" cy="5926666"/>
          </a:xfrm>
        </p:spPr>
        <p:txBody>
          <a:bodyPr/>
          <a:lstStyle>
            <a:lvl1pPr>
              <a:defRPr sz="1584"/>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48500" y="2596445"/>
            <a:ext cx="2634970" cy="4007555"/>
          </a:xfrm>
        </p:spPr>
        <p:txBody>
          <a:bodyPr>
            <a:normAutofit/>
          </a:bodyPr>
          <a:lstStyle>
            <a:lvl1pPr marL="0" indent="0">
              <a:lnSpc>
                <a:spcPct val="110000"/>
              </a:lnSpc>
              <a:spcBef>
                <a:spcPts val="666"/>
              </a:spcBef>
              <a:buNone/>
              <a:defRPr sz="1500">
                <a:solidFill>
                  <a:schemeClr val="tx1"/>
                </a:solidFill>
              </a:defRPr>
            </a:lvl1pPr>
            <a:lvl2pPr marL="381036" indent="0">
              <a:buNone/>
              <a:defRPr sz="1000"/>
            </a:lvl2pPr>
            <a:lvl3pPr marL="762072" indent="0">
              <a:buNone/>
              <a:defRPr sz="834"/>
            </a:lvl3pPr>
            <a:lvl4pPr marL="1143109" indent="0">
              <a:buNone/>
              <a:defRPr sz="750"/>
            </a:lvl4pPr>
            <a:lvl5pPr marL="1524145" indent="0">
              <a:buNone/>
              <a:defRPr sz="750"/>
            </a:lvl5pPr>
            <a:lvl6pPr marL="1905181" indent="0">
              <a:buNone/>
              <a:defRPr sz="750"/>
            </a:lvl6pPr>
            <a:lvl7pPr marL="2286217" indent="0">
              <a:buNone/>
              <a:defRPr sz="750"/>
            </a:lvl7pPr>
            <a:lvl8pPr marL="2667254" indent="0">
              <a:buNone/>
              <a:defRPr sz="750"/>
            </a:lvl8pPr>
            <a:lvl9pPr marL="3048290" indent="0">
              <a:buNone/>
              <a:defRPr sz="750"/>
            </a:lvl9pPr>
          </a:lstStyle>
          <a:p>
            <a:pPr lvl="0"/>
            <a:r>
              <a:rPr lang="en-US"/>
              <a:t>Click to edit Master text styles</a:t>
            </a:r>
          </a:p>
        </p:txBody>
      </p:sp>
      <p:sp>
        <p:nvSpPr>
          <p:cNvPr id="8" name="Date Placeholder 7"/>
          <p:cNvSpPr>
            <a:spLocks noGrp="1"/>
          </p:cNvSpPr>
          <p:nvPr>
            <p:ph type="dt" sz="half" idx="10"/>
          </p:nvPr>
        </p:nvSpPr>
        <p:spPr>
          <a:xfrm>
            <a:off x="4656667" y="6705600"/>
            <a:ext cx="1629834" cy="406400"/>
          </a:xfrm>
        </p:spPr>
        <p:txBody>
          <a:bodyPr/>
          <a:lstStyle>
            <a:lvl1pPr>
              <a:defRPr>
                <a:solidFill>
                  <a:schemeClr val="tx1">
                    <a:lumMod val="85000"/>
                    <a:lumOff val="15000"/>
                  </a:schemeClr>
                </a:solidFill>
              </a:defRPr>
            </a:lvl1pPr>
          </a:lstStyle>
          <a:p>
            <a:fld id="{7E8D12A6-918A-48BD-8CB9-CA713993B0EA}" type="datetime1">
              <a:rPr lang="en-US" smtClean="0"/>
              <a:t>8/23/2024</a:t>
            </a:fld>
            <a:endParaRPr lang="en-US"/>
          </a:p>
        </p:txBody>
      </p:sp>
      <p:sp>
        <p:nvSpPr>
          <p:cNvPr id="9" name="Footer Placeholder 8"/>
          <p:cNvSpPr>
            <a:spLocks noGrp="1"/>
          </p:cNvSpPr>
          <p:nvPr>
            <p:ph type="ftr" sz="quarter" idx="11"/>
          </p:nvPr>
        </p:nvSpPr>
        <p:spPr>
          <a:xfrm>
            <a:off x="571501" y="6705600"/>
            <a:ext cx="3820584" cy="40640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8663941" y="6705600"/>
            <a:ext cx="1019529" cy="4064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23840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6766558" y="264160"/>
            <a:ext cx="3188830" cy="709168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90500" y="264160"/>
            <a:ext cx="6413501" cy="7091680"/>
          </a:xfrm>
          <a:solidFill>
            <a:schemeClr val="accent1">
              <a:lumMod val="60000"/>
              <a:lumOff val="40000"/>
            </a:schemeClr>
          </a:solidFill>
          <a:ln>
            <a:noFill/>
          </a:ln>
        </p:spPr>
        <p:txBody>
          <a:bodyPr anchor="t"/>
          <a:lstStyle>
            <a:lvl1pPr marL="0" indent="0">
              <a:buNone/>
              <a:defRPr sz="2667"/>
            </a:lvl1pPr>
            <a:lvl2pPr marL="381036" indent="0">
              <a:buNone/>
              <a:defRPr sz="2334"/>
            </a:lvl2pPr>
            <a:lvl3pPr marL="762072" indent="0">
              <a:buNone/>
              <a:defRPr sz="2000"/>
            </a:lvl3pPr>
            <a:lvl4pPr marL="1143109" indent="0">
              <a:buNone/>
              <a:defRPr sz="1667"/>
            </a:lvl4pPr>
            <a:lvl5pPr marL="1524145" indent="0">
              <a:buNone/>
              <a:defRPr sz="1667"/>
            </a:lvl5pPr>
            <a:lvl6pPr marL="1905181" indent="0">
              <a:buNone/>
              <a:defRPr sz="1667"/>
            </a:lvl6pPr>
            <a:lvl7pPr marL="2286217" indent="0">
              <a:buNone/>
              <a:defRPr sz="1667"/>
            </a:lvl7pPr>
            <a:lvl8pPr marL="2667254" indent="0">
              <a:buNone/>
              <a:defRPr sz="1667"/>
            </a:lvl8pPr>
            <a:lvl9pPr marL="3048290" indent="0">
              <a:buNone/>
              <a:defRPr sz="1667"/>
            </a:lvl9pPr>
          </a:lstStyle>
          <a:p>
            <a:r>
              <a:rPr lang="en-US"/>
              <a:t>Click icon to add picture</a:t>
            </a:r>
            <a:endParaRPr lang="en-US" dirty="0"/>
          </a:p>
        </p:txBody>
      </p:sp>
      <p:sp>
        <p:nvSpPr>
          <p:cNvPr id="5" name="Date Placeholder 4"/>
          <p:cNvSpPr>
            <a:spLocks noGrp="1"/>
          </p:cNvSpPr>
          <p:nvPr>
            <p:ph type="dt" sz="half" idx="10"/>
          </p:nvPr>
        </p:nvSpPr>
        <p:spPr>
          <a:xfrm>
            <a:off x="4718615" y="6705600"/>
            <a:ext cx="1726636" cy="40640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8/23/2024</a:t>
            </a:fld>
            <a:endParaRPr lang="en-US" dirty="0"/>
          </a:p>
        </p:txBody>
      </p:sp>
      <p:sp>
        <p:nvSpPr>
          <p:cNvPr id="6" name="Footer Placeholder 5"/>
          <p:cNvSpPr>
            <a:spLocks noGrp="1"/>
          </p:cNvSpPr>
          <p:nvPr>
            <p:ph type="ftr" sz="quarter" idx="11"/>
          </p:nvPr>
        </p:nvSpPr>
        <p:spPr>
          <a:xfrm>
            <a:off x="510540" y="6705600"/>
            <a:ext cx="3823335" cy="406400"/>
          </a:xfrm>
        </p:spPr>
        <p:txBody>
          <a:bodyPr/>
          <a:lstStyle>
            <a:lvl1pPr marL="0" algn="r" defTabSz="762072" rtl="0" eaLnBrk="1" latinLnBrk="0" hangingPunct="1">
              <a:defRPr lang="en-US" sz="834"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8663940" y="6705600"/>
            <a:ext cx="1021080" cy="40640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6878883" y="416560"/>
            <a:ext cx="2964180" cy="678688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64375" y="670560"/>
            <a:ext cx="2620645" cy="1828800"/>
          </a:xfrm>
        </p:spPr>
        <p:txBody>
          <a:bodyPr anchor="b">
            <a:noAutofit/>
          </a:bodyPr>
          <a:lstStyle>
            <a:lvl1pPr algn="l">
              <a:lnSpc>
                <a:spcPct val="100000"/>
              </a:lnSpc>
              <a:defRPr sz="2667"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7064375" y="2651760"/>
            <a:ext cx="2620645" cy="3901440"/>
          </a:xfrm>
        </p:spPr>
        <p:txBody>
          <a:bodyPr>
            <a:normAutofit/>
          </a:bodyPr>
          <a:lstStyle>
            <a:lvl1pPr marL="0" indent="0" algn="l">
              <a:lnSpc>
                <a:spcPct val="110000"/>
              </a:lnSpc>
              <a:spcBef>
                <a:spcPts val="666"/>
              </a:spcBef>
              <a:buNone/>
              <a:defRPr sz="1500">
                <a:solidFill>
                  <a:schemeClr val="tx1"/>
                </a:solidFill>
              </a:defRPr>
            </a:lvl1pPr>
            <a:lvl2pPr marL="381036" indent="0">
              <a:buNone/>
              <a:defRPr sz="1000"/>
            </a:lvl2pPr>
            <a:lvl3pPr marL="762072" indent="0">
              <a:buNone/>
              <a:defRPr sz="834"/>
            </a:lvl3pPr>
            <a:lvl4pPr marL="1143109" indent="0">
              <a:buNone/>
              <a:defRPr sz="750"/>
            </a:lvl4pPr>
            <a:lvl5pPr marL="1524145" indent="0">
              <a:buNone/>
              <a:defRPr sz="750"/>
            </a:lvl5pPr>
            <a:lvl6pPr marL="1905181" indent="0">
              <a:buNone/>
              <a:defRPr sz="750"/>
            </a:lvl6pPr>
            <a:lvl7pPr marL="2286217" indent="0">
              <a:buNone/>
              <a:defRPr sz="750"/>
            </a:lvl7pPr>
            <a:lvl8pPr marL="2667254" indent="0">
              <a:buNone/>
              <a:defRPr sz="750"/>
            </a:lvl8pPr>
            <a:lvl9pPr marL="3048290" indent="0">
              <a:buNone/>
              <a:defRPr sz="750"/>
            </a:lvl9pPr>
          </a:lstStyle>
          <a:p>
            <a:pPr lvl="0"/>
            <a:r>
              <a:rPr lang="en-US"/>
              <a:t>Click to edit Master text styles</a:t>
            </a:r>
          </a:p>
        </p:txBody>
      </p:sp>
    </p:spTree>
    <p:extLst>
      <p:ext uri="{BB962C8B-B14F-4D97-AF65-F5344CB8AC3E}">
        <p14:creationId xmlns:p14="http://schemas.microsoft.com/office/powerpoint/2010/main" val="366183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016000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Rectangle 6"/>
          <p:cNvSpPr/>
          <p:nvPr/>
        </p:nvSpPr>
        <p:spPr>
          <a:xfrm>
            <a:off x="195581" y="264160"/>
            <a:ext cx="9768840" cy="7091680"/>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09881" y="416560"/>
            <a:ext cx="9540240" cy="6786880"/>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889000" y="713993"/>
            <a:ext cx="8382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9000" y="2336800"/>
            <a:ext cx="8382000" cy="4277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47329" y="6705600"/>
            <a:ext cx="2410871" cy="406400"/>
          </a:xfrm>
          <a:prstGeom prst="rect">
            <a:avLst/>
          </a:prstGeom>
        </p:spPr>
        <p:txBody>
          <a:bodyPr vert="horz" lIns="91440" tIns="45720" rIns="91440" bIns="45720" rtlCol="0" anchor="b"/>
          <a:lstStyle>
            <a:lvl1pPr algn="r">
              <a:defRPr sz="834">
                <a:solidFill>
                  <a:schemeClr val="tx1">
                    <a:lumMod val="75000"/>
                    <a:lumOff val="25000"/>
                  </a:schemeClr>
                </a:solidFill>
              </a:defRPr>
            </a:lvl1pPr>
          </a:lstStyle>
          <a:p>
            <a:fld id="{F6FA2B21-3FCD-4721-B95C-427943F61125}" type="datetime1">
              <a:rPr lang="en-US" smtClean="0"/>
              <a:t>8/23/2024</a:t>
            </a:fld>
            <a:endParaRPr lang="en-US"/>
          </a:p>
        </p:txBody>
      </p:sp>
      <p:sp>
        <p:nvSpPr>
          <p:cNvPr id="5" name="Footer Placeholder 4"/>
          <p:cNvSpPr>
            <a:spLocks noGrp="1"/>
          </p:cNvSpPr>
          <p:nvPr>
            <p:ph type="ftr" sz="quarter" idx="3"/>
          </p:nvPr>
        </p:nvSpPr>
        <p:spPr>
          <a:xfrm>
            <a:off x="889001" y="6705600"/>
            <a:ext cx="4847166" cy="406400"/>
          </a:xfrm>
          <a:prstGeom prst="rect">
            <a:avLst/>
          </a:prstGeom>
        </p:spPr>
        <p:txBody>
          <a:bodyPr vert="horz" lIns="91440" tIns="45720" rIns="91440" bIns="45720" rtlCol="0" anchor="b"/>
          <a:lstStyle>
            <a:lvl1pPr algn="l">
              <a:defRPr sz="834">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8572500" y="6705600"/>
            <a:ext cx="698500" cy="406400"/>
          </a:xfrm>
          <a:prstGeom prst="rect">
            <a:avLst/>
          </a:prstGeom>
        </p:spPr>
        <p:txBody>
          <a:bodyPr vert="horz" lIns="91440" tIns="45720" rIns="91440" bIns="45720" rtlCol="0" anchor="b"/>
          <a:lstStyle>
            <a:lvl1pPr algn="r">
              <a:defRPr sz="834">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911874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762072" rtl="0" eaLnBrk="1" latinLnBrk="0" hangingPunct="1">
        <a:lnSpc>
          <a:spcPct val="90000"/>
        </a:lnSpc>
        <a:spcBef>
          <a:spcPct val="0"/>
        </a:spcBef>
        <a:buNone/>
        <a:defRPr lang="en-US" sz="3500" i="0" kern="1200" cap="none" spc="0" baseline="0" dirty="0">
          <a:solidFill>
            <a:schemeClr val="tx1">
              <a:lumMod val="85000"/>
              <a:lumOff val="15000"/>
            </a:schemeClr>
          </a:solidFill>
          <a:effectLst/>
          <a:latin typeface="+mj-lt"/>
          <a:ea typeface="+mn-ea"/>
          <a:cs typeface="+mn-cs"/>
        </a:defRPr>
      </a:lvl1pPr>
    </p:titleStyle>
    <p:bodyStyle>
      <a:lvl1pPr marL="152414" indent="-152414" algn="l" defTabSz="762072" rtl="0" eaLnBrk="1" latinLnBrk="0" hangingPunct="1">
        <a:lnSpc>
          <a:spcPct val="110000"/>
        </a:lnSpc>
        <a:spcBef>
          <a:spcPts val="750"/>
        </a:spcBef>
        <a:spcAft>
          <a:spcPts val="0"/>
        </a:spcAft>
        <a:buClr>
          <a:schemeClr val="tx1">
            <a:lumMod val="85000"/>
            <a:lumOff val="15000"/>
          </a:schemeClr>
        </a:buClr>
        <a:buFont typeface="Garamond" pitchFamily="18" charset="0"/>
        <a:buChar char="◦"/>
        <a:defRPr sz="1250" kern="1200">
          <a:solidFill>
            <a:schemeClr val="tx1"/>
          </a:solidFill>
          <a:latin typeface="+mn-lt"/>
          <a:ea typeface="+mn-ea"/>
          <a:cs typeface="+mn-cs"/>
        </a:defRPr>
      </a:lvl1pPr>
      <a:lvl2pPr marL="381036"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84" kern="1200">
          <a:solidFill>
            <a:schemeClr val="tx1"/>
          </a:solidFill>
          <a:latin typeface="+mn-lt"/>
          <a:ea typeface="+mn-ea"/>
          <a:cs typeface="+mn-cs"/>
        </a:defRPr>
      </a:lvl2pPr>
      <a:lvl3pPr marL="609658"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3pPr>
      <a:lvl4pPr marL="838280"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4pPr>
      <a:lvl5pPr marL="1066902"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5pPr>
      <a:lvl6pPr marL="1333460"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6pPr>
      <a:lvl7pPr marL="1583484"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7pPr>
      <a:lvl8pPr marL="1833508"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8pPr>
      <a:lvl9pPr marL="2083532"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9pPr>
    </p:bodyStyle>
    <p:otherStyle>
      <a:defPPr>
        <a:defRPr lang="en-US"/>
      </a:defPPr>
      <a:lvl1pPr marL="0" algn="l" defTabSz="762072" rtl="0" eaLnBrk="1" latinLnBrk="0" hangingPunct="1">
        <a:defRPr sz="1500" kern="1200">
          <a:solidFill>
            <a:schemeClr val="tx1"/>
          </a:solidFill>
          <a:latin typeface="+mn-lt"/>
          <a:ea typeface="+mn-ea"/>
          <a:cs typeface="+mn-cs"/>
        </a:defRPr>
      </a:lvl1pPr>
      <a:lvl2pPr marL="381036" algn="l" defTabSz="762072" rtl="0" eaLnBrk="1" latinLnBrk="0" hangingPunct="1">
        <a:defRPr sz="1500" kern="1200">
          <a:solidFill>
            <a:schemeClr val="tx1"/>
          </a:solidFill>
          <a:latin typeface="+mn-lt"/>
          <a:ea typeface="+mn-ea"/>
          <a:cs typeface="+mn-cs"/>
        </a:defRPr>
      </a:lvl2pPr>
      <a:lvl3pPr marL="762072" algn="l" defTabSz="762072" rtl="0" eaLnBrk="1" latinLnBrk="0" hangingPunct="1">
        <a:defRPr sz="1500" kern="1200">
          <a:solidFill>
            <a:schemeClr val="tx1"/>
          </a:solidFill>
          <a:latin typeface="+mn-lt"/>
          <a:ea typeface="+mn-ea"/>
          <a:cs typeface="+mn-cs"/>
        </a:defRPr>
      </a:lvl3pPr>
      <a:lvl4pPr marL="1143109" algn="l" defTabSz="762072" rtl="0" eaLnBrk="1" latinLnBrk="0" hangingPunct="1">
        <a:defRPr sz="1500" kern="1200">
          <a:solidFill>
            <a:schemeClr val="tx1"/>
          </a:solidFill>
          <a:latin typeface="+mn-lt"/>
          <a:ea typeface="+mn-ea"/>
          <a:cs typeface="+mn-cs"/>
        </a:defRPr>
      </a:lvl4pPr>
      <a:lvl5pPr marL="1524145" algn="l" defTabSz="762072" rtl="0" eaLnBrk="1" latinLnBrk="0" hangingPunct="1">
        <a:defRPr sz="1500" kern="1200">
          <a:solidFill>
            <a:schemeClr val="tx1"/>
          </a:solidFill>
          <a:latin typeface="+mn-lt"/>
          <a:ea typeface="+mn-ea"/>
          <a:cs typeface="+mn-cs"/>
        </a:defRPr>
      </a:lvl5pPr>
      <a:lvl6pPr marL="1905181" algn="l" defTabSz="762072" rtl="0" eaLnBrk="1" latinLnBrk="0" hangingPunct="1">
        <a:defRPr sz="1500" kern="1200">
          <a:solidFill>
            <a:schemeClr val="tx1"/>
          </a:solidFill>
          <a:latin typeface="+mn-lt"/>
          <a:ea typeface="+mn-ea"/>
          <a:cs typeface="+mn-cs"/>
        </a:defRPr>
      </a:lvl6pPr>
      <a:lvl7pPr marL="2286217" algn="l" defTabSz="762072" rtl="0" eaLnBrk="1" latinLnBrk="0" hangingPunct="1">
        <a:defRPr sz="1500" kern="1200">
          <a:solidFill>
            <a:schemeClr val="tx1"/>
          </a:solidFill>
          <a:latin typeface="+mn-lt"/>
          <a:ea typeface="+mn-ea"/>
          <a:cs typeface="+mn-cs"/>
        </a:defRPr>
      </a:lvl7pPr>
      <a:lvl8pPr marL="2667254" algn="l" defTabSz="762072" rtl="0" eaLnBrk="1" latinLnBrk="0" hangingPunct="1">
        <a:defRPr sz="1500" kern="1200">
          <a:solidFill>
            <a:schemeClr val="tx1"/>
          </a:solidFill>
          <a:latin typeface="+mn-lt"/>
          <a:ea typeface="+mn-ea"/>
          <a:cs typeface="+mn-cs"/>
        </a:defRPr>
      </a:lvl8pPr>
      <a:lvl9pPr marL="3048290" algn="l" defTabSz="76207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 y="952500"/>
            <a:ext cx="10160001" cy="5715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2072"/>
            <a:endParaRPr lang="en-US" sz="1500">
              <a:solidFill>
                <a:prstClr val="white"/>
              </a:solidFill>
              <a:latin typeface="Franklin Gothic Book" panose="02020404030301010803"/>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658" y="1333501"/>
            <a:ext cx="9401341" cy="495300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defTabSz="762072"/>
            <a:endParaRPr lang="en-US" sz="1500">
              <a:solidFill>
                <a:prstClr val="black"/>
              </a:solidFill>
              <a:latin typeface="Franklin Gothic Book" panose="02020404030301010803"/>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49" y="1470661"/>
            <a:ext cx="9128760" cy="4678680"/>
          </a:xfrm>
          <a:prstGeom prst="rect">
            <a:avLst/>
          </a:prstGeom>
          <a:ln w="6350" cap="sq" cmpd="sng" algn="ctr">
            <a:solidFill>
              <a:schemeClr val="tx1"/>
            </a:solidFill>
            <a:prstDash val="solid"/>
            <a:miter lim="800000"/>
          </a:ln>
          <a:effectLst/>
        </p:spPr>
        <p:txBody>
          <a:bodyPr/>
          <a:lstStyle/>
          <a:p>
            <a:pPr defTabSz="762072"/>
            <a:endParaRPr lang="en-US" sz="150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2614279" y="2109190"/>
            <a:ext cx="6958746" cy="1363991"/>
          </a:xfrm>
        </p:spPr>
        <p:txBody>
          <a:bodyPr>
            <a:normAutofit/>
          </a:bodyPr>
          <a:lstStyle/>
          <a:p>
            <a:pPr marL="0" marR="0" lvl="0" indent="0" algn="ctr" defTabSz="762072" rtl="0" eaLnBrk="1" fontAlgn="auto" latinLnBrk="0" hangingPunct="1">
              <a:lnSpc>
                <a:spcPct val="150000"/>
              </a:lnSpc>
              <a:spcBef>
                <a:spcPts val="195"/>
              </a:spcBef>
              <a:spcAft>
                <a:spcPts val="195"/>
              </a:spcAft>
              <a:buClrTx/>
              <a:buSzTx/>
              <a:buFontTx/>
              <a:buNone/>
              <a:tabLst/>
              <a:defRPr/>
            </a:pPr>
            <a:r>
              <a:rPr lang="en-US" sz="2800" b="1" dirty="0">
                <a:solidFill>
                  <a:prstClr val="black"/>
                </a:solidFill>
                <a:latin typeface="Arial" panose="020B0604020202020204" pitchFamily="34" charset="0"/>
                <a:ea typeface="Arial"/>
                <a:cs typeface="Arial" panose="020B0604020202020204" pitchFamily="34" charset="0"/>
                <a:sym typeface="Arial"/>
              </a:rPr>
              <a:t>Transduction</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3595327" y="3850753"/>
            <a:ext cx="5478881" cy="974911"/>
          </a:xfrm>
        </p:spPr>
        <p:txBody>
          <a:bodyPr>
            <a:noAutofit/>
          </a:bodyPr>
          <a:lstStyle/>
          <a:p>
            <a:pPr>
              <a:lnSpc>
                <a:spcPct val="100000"/>
              </a:lnSpc>
              <a:spcAft>
                <a:spcPts val="500"/>
              </a:spcAft>
            </a:pPr>
            <a:r>
              <a:rPr lang="en-US" sz="2188" b="1" dirty="0"/>
              <a:t>Dr. Salah </a:t>
            </a:r>
            <a:r>
              <a:rPr lang="en-US" sz="2188" b="1" dirty="0" err="1"/>
              <a:t>Tofik</a:t>
            </a:r>
            <a:r>
              <a:rPr lang="en-US" sz="2188" b="1" dirty="0"/>
              <a:t> Balaky</a:t>
            </a:r>
          </a:p>
          <a:p>
            <a:pPr>
              <a:lnSpc>
                <a:spcPct val="100000"/>
              </a:lnSpc>
              <a:spcAft>
                <a:spcPts val="500"/>
              </a:spcAft>
            </a:pPr>
            <a:r>
              <a:rPr lang="en-US" sz="2188" b="1" dirty="0"/>
              <a:t>Course: Molecular Biotechnology</a:t>
            </a:r>
          </a:p>
          <a:p>
            <a:pPr>
              <a:lnSpc>
                <a:spcPct val="100000"/>
              </a:lnSpc>
              <a:spcAft>
                <a:spcPts val="500"/>
              </a:spcAft>
            </a:pPr>
            <a:r>
              <a:rPr lang="en-US" sz="2188" b="1" dirty="0"/>
              <a:t> MA Code408 </a:t>
            </a:r>
          </a:p>
          <a:p>
            <a:pPr>
              <a:lnSpc>
                <a:spcPct val="100000"/>
              </a:lnSpc>
              <a:spcAft>
                <a:spcPts val="500"/>
              </a:spcAft>
            </a:pPr>
            <a:r>
              <a:rPr lang="en-US" sz="2188" b="1" dirty="0"/>
              <a:t>Semester 8: Week 8</a:t>
            </a:r>
          </a:p>
          <a:p>
            <a:pPr>
              <a:lnSpc>
                <a:spcPct val="100000"/>
              </a:lnSpc>
              <a:spcAft>
                <a:spcPts val="500"/>
              </a:spcAft>
            </a:pPr>
            <a:r>
              <a:rPr lang="en-US" sz="2188" b="1"/>
              <a:t>Date 9/05/2024</a:t>
            </a:r>
            <a:endParaRPr lang="en-US" sz="2188" b="1" dirty="0"/>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2748" y="1324853"/>
            <a:ext cx="1600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762072"/>
            <a:endParaRPr lang="en-US" sz="1500">
              <a:solidFill>
                <a:prstClr val="white"/>
              </a:solidFill>
              <a:latin typeface="Franklin Gothic Book" panose="02020404030301010803"/>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7998" y="1324852"/>
            <a:ext cx="0" cy="53340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7698" y="1324852"/>
            <a:ext cx="0" cy="53340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7998" y="1862598"/>
            <a:ext cx="140970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562986" y="2033814"/>
            <a:ext cx="1915003" cy="1880185"/>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3" name="Shape 79">
            <a:extLst>
              <a:ext uri="{FF2B5EF4-FFF2-40B4-BE49-F238E27FC236}">
                <a16:creationId xmlns:a16="http://schemas.microsoft.com/office/drawing/2014/main" id="{A658FB80-DC07-FA58-D7AA-3CD027118D86}"/>
              </a:ext>
            </a:extLst>
          </p:cNvPr>
          <p:cNvSpPr txBox="1">
            <a:spLocks/>
          </p:cNvSpPr>
          <p:nvPr/>
        </p:nvSpPr>
        <p:spPr>
          <a:xfrm>
            <a:off x="2173699" y="1193628"/>
            <a:ext cx="4653628" cy="513613"/>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Specialized Transduction</a:t>
            </a:r>
          </a:p>
        </p:txBody>
      </p:sp>
      <p:pic>
        <p:nvPicPr>
          <p:cNvPr id="4" name="Picture 3">
            <a:extLst>
              <a:ext uri="{FF2B5EF4-FFF2-40B4-BE49-F238E27FC236}">
                <a16:creationId xmlns:a16="http://schemas.microsoft.com/office/drawing/2014/main" id="{2349380C-7FF3-E9C8-52E0-7F3BBF9BB03E}"/>
              </a:ext>
            </a:extLst>
          </p:cNvPr>
          <p:cNvPicPr>
            <a:picLocks noChangeAspect="1"/>
          </p:cNvPicPr>
          <p:nvPr/>
        </p:nvPicPr>
        <p:blipFill>
          <a:blip r:embed="rId3"/>
          <a:stretch>
            <a:fillRect/>
          </a:stretch>
        </p:blipFill>
        <p:spPr>
          <a:xfrm>
            <a:off x="1708672" y="2071890"/>
            <a:ext cx="6419327" cy="4576278"/>
          </a:xfrm>
          <a:prstGeom prst="rect">
            <a:avLst/>
          </a:prstGeom>
        </p:spPr>
      </p:pic>
    </p:spTree>
    <p:extLst>
      <p:ext uri="{BB962C8B-B14F-4D97-AF65-F5344CB8AC3E}">
        <p14:creationId xmlns:p14="http://schemas.microsoft.com/office/powerpoint/2010/main" val="197458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36061" y="1379157"/>
            <a:ext cx="9234050" cy="467921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lang="en-US" sz="2400" b="1" dirty="0">
                <a:solidFill>
                  <a:prstClr val="black"/>
                </a:solidFill>
                <a:latin typeface="Arial" panose="020B0604020202020204" pitchFamily="34" charset="0"/>
                <a:ea typeface="Arial"/>
                <a:cs typeface="Arial" panose="020B0604020202020204" pitchFamily="34" charset="0"/>
                <a:sym typeface="Arial"/>
              </a:rPr>
              <a:t>E</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Arial"/>
                <a:cs typeface="Arial" panose="020B0604020202020204" pitchFamily="34" charset="0"/>
                <a:sym typeface="Arial"/>
              </a:rPr>
              <a:t>xamples</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of specialized transduction</a:t>
            </a:r>
          </a:p>
          <a:p>
            <a:pPr marL="483042" marR="0" lvl="0" indent="-457200" algn="l" defTabSz="812903" rtl="0" eaLnBrk="1" fontAlgn="auto" latinLnBrk="0" hangingPunct="1">
              <a:lnSpc>
                <a:spcPct val="150000"/>
              </a:lnSpc>
              <a:spcBef>
                <a:spcPts val="0"/>
              </a:spcBef>
              <a:spcAft>
                <a:spcPts val="0"/>
              </a:spcAft>
              <a:buSzPct val="100000"/>
              <a:buFont typeface="Arial" panose="020B0604020202020204" pitchFamily="34" charset="0"/>
              <a:buAutoNum type="arabicPeriod"/>
              <a:tabLst/>
              <a:defRPr/>
            </a:pPr>
            <a:r>
              <a:rPr lang="en-US" sz="2400" i="0" dirty="0">
                <a:solidFill>
                  <a:srgbClr val="0D0D0D"/>
                </a:solidFill>
                <a:effectLst/>
                <a:latin typeface="Arial" panose="020B0604020202020204" pitchFamily="34" charset="0"/>
                <a:cs typeface="Arial" panose="020B0604020202020204" pitchFamily="34" charset="0"/>
              </a:rPr>
              <a:t>Lambda phage and the lac operon in E. coli.</a:t>
            </a:r>
          </a:p>
          <a:p>
            <a:pPr marL="483042" marR="0" lvl="0" indent="-457200" algn="l" defTabSz="812903" rtl="0" eaLnBrk="1" fontAlgn="auto" latinLnBrk="0" hangingPunct="1">
              <a:lnSpc>
                <a:spcPct val="150000"/>
              </a:lnSpc>
              <a:spcBef>
                <a:spcPts val="0"/>
              </a:spcBef>
              <a:spcAft>
                <a:spcPts val="0"/>
              </a:spcAft>
              <a:buSzPct val="100000"/>
              <a:buFont typeface="Arial" panose="020B0604020202020204" pitchFamily="34" charset="0"/>
              <a:buAutoNum type="arabicPeriod"/>
              <a:tabLst/>
              <a:defRPr/>
            </a:pPr>
            <a:r>
              <a:rPr lang="en-US" sz="2400" i="0" dirty="0">
                <a:solidFill>
                  <a:srgbClr val="0D0D0D"/>
                </a:solidFill>
                <a:effectLst/>
                <a:latin typeface="Arial" panose="020B0604020202020204" pitchFamily="34" charset="0"/>
                <a:cs typeface="Arial" panose="020B0604020202020204" pitchFamily="34" charset="0"/>
              </a:rPr>
              <a:t>Staphylococcus aureus and antibiotic resistance.</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endPar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290770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2112406"/>
            <a:ext cx="9236645" cy="2725917"/>
          </a:xfrm>
          <a:prstGeom prst="rect">
            <a:avLst/>
          </a:prstGeom>
          <a:noFill/>
          <a:ln>
            <a:noFill/>
          </a:ln>
        </p:spPr>
        <p:txBody>
          <a:bodyPr spcFirstLastPara="1" wrap="square" lIns="33073" tIns="33073" rIns="33073" bIns="33073" anchor="ctr" anchorCtr="0">
            <a:noAutofit/>
          </a:bodyPr>
          <a:lstStyle/>
          <a:p>
            <a:pPr marL="0" marR="0" lvl="0" indent="0" defTabSz="762072" rtl="0" eaLnBrk="1" fontAlgn="auto" latinLnBrk="0" hangingPunct="1">
              <a:lnSpc>
                <a:spcPct val="150000"/>
              </a:lnSpc>
              <a:spcBef>
                <a:spcPts val="195"/>
              </a:spcBef>
              <a:spcAft>
                <a:spcPts val="195"/>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Antibiotic resistance in S. aureus</a:t>
            </a:r>
          </a:p>
          <a:p>
            <a:pPr marL="0" marR="0" lvl="0" indent="0" defTabSz="762072" rtl="0" eaLnBrk="1" fontAlgn="auto" latinLnBrk="0" hangingPunct="1">
              <a:lnSpc>
                <a:spcPct val="150000"/>
              </a:lnSpc>
              <a:spcBef>
                <a:spcPts val="195"/>
              </a:spcBef>
              <a:spcAft>
                <a:spcPts val="195"/>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Antibiotic resistance in S. aureus, particularly MRSA, presents a significant challenge in healthcare settings. Bacteriophages that infect S. aureus can carry genes for antibiotic resistance, such as genes encoding resistance to beta-lactam antibiotics like penicillin. </a:t>
            </a:r>
          </a:p>
        </p:txBody>
      </p:sp>
    </p:spTree>
    <p:extLst>
      <p:ext uri="{BB962C8B-B14F-4D97-AF65-F5344CB8AC3E}">
        <p14:creationId xmlns:p14="http://schemas.microsoft.com/office/powerpoint/2010/main" val="2923661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2112406"/>
            <a:ext cx="9236645" cy="2725917"/>
          </a:xfrm>
          <a:prstGeom prst="rect">
            <a:avLst/>
          </a:prstGeom>
          <a:noFill/>
          <a:ln>
            <a:noFill/>
          </a:ln>
        </p:spPr>
        <p:txBody>
          <a:bodyPr spcFirstLastPara="1" wrap="square" lIns="33073" tIns="33073" rIns="33073" bIns="33073" anchor="ctr" anchorCtr="0">
            <a:noAutofit/>
          </a:bodyPr>
          <a:lstStyle/>
          <a:p>
            <a:pPr marL="0" marR="0" lvl="0" indent="0" algn="ctr" defTabSz="762072" rtl="0" eaLnBrk="1" fontAlgn="auto" latinLnBrk="0" hangingPunct="1">
              <a:lnSpc>
                <a:spcPct val="150000"/>
              </a:lnSpc>
              <a:spcBef>
                <a:spcPts val="195"/>
              </a:spcBef>
              <a:spcAft>
                <a:spcPts val="195"/>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0" marR="0" lvl="0" indent="0" algn="ctr" defTabSz="762072" rtl="0" eaLnBrk="1" fontAlgn="auto" latinLnBrk="0" hangingPunct="1">
              <a:lnSpc>
                <a:spcPct val="150000"/>
              </a:lnSpc>
              <a:spcBef>
                <a:spcPts val="195"/>
              </a:spcBef>
              <a:spcAft>
                <a:spcPts val="195"/>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Next lecture</a:t>
            </a:r>
          </a:p>
          <a:p>
            <a:pPr marL="0" marR="0" lvl="0" indent="0" algn="ctr" defTabSz="762072" rtl="0" eaLnBrk="1" fontAlgn="auto" latinLnBrk="0" hangingPunct="1">
              <a:lnSpc>
                <a:spcPct val="150000"/>
              </a:lnSpc>
              <a:spcBef>
                <a:spcPts val="195"/>
              </a:spcBef>
              <a:spcAft>
                <a:spcPts val="195"/>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0" marR="0" lvl="0" indent="0" algn="ctr" defTabSz="762072" rtl="0" eaLnBrk="1" fontAlgn="auto" latinLnBrk="0" hangingPunct="1">
              <a:lnSpc>
                <a:spcPct val="150000"/>
              </a:lnSpc>
              <a:spcBef>
                <a:spcPts val="195"/>
              </a:spcBef>
              <a:spcAft>
                <a:spcPts val="195"/>
              </a:spcAft>
              <a:buClrTx/>
              <a:buSzTx/>
              <a:buFontTx/>
              <a:buNone/>
              <a:tabLst/>
              <a:defRPr/>
            </a:pPr>
            <a:r>
              <a:rPr lang="en-US" sz="2800" b="1" dirty="0">
                <a:solidFill>
                  <a:prstClr val="black"/>
                </a:solidFill>
                <a:latin typeface="Arial" panose="020B0604020202020204" pitchFamily="34" charset="0"/>
                <a:ea typeface="Arial"/>
                <a:cs typeface="Arial" panose="020B0604020202020204" pitchFamily="34" charset="0"/>
                <a:sym typeface="Arial"/>
              </a:rPr>
              <a:t>Conjugation</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743158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2112406"/>
            <a:ext cx="9236645" cy="2725917"/>
          </a:xfrm>
          <a:prstGeom prst="rect">
            <a:avLst/>
          </a:prstGeom>
          <a:noFill/>
          <a:ln>
            <a:noFill/>
          </a:ln>
        </p:spPr>
        <p:txBody>
          <a:bodyPr spcFirstLastPara="1" wrap="square" lIns="33073" tIns="33073" rIns="33073" bIns="33073" anchor="ctr" anchorCtr="0">
            <a:noAutofit/>
          </a:bodyPr>
          <a:lstStyle/>
          <a:p>
            <a:pPr marL="0" marR="0" lvl="0" indent="0" algn="ctr" defTabSz="762072" rtl="0" eaLnBrk="1" fontAlgn="auto" latinLnBrk="0" hangingPunct="1">
              <a:lnSpc>
                <a:spcPct val="150000"/>
              </a:lnSpc>
              <a:spcBef>
                <a:spcPts val="195"/>
              </a:spcBef>
              <a:spcAft>
                <a:spcPts val="195"/>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0" marR="0" lvl="0" indent="0" algn="ctr" defTabSz="762072" rtl="0" eaLnBrk="1" fontAlgn="auto" latinLnBrk="0" hangingPunct="1">
              <a:lnSpc>
                <a:spcPct val="150000"/>
              </a:lnSpc>
              <a:spcBef>
                <a:spcPts val="195"/>
              </a:spcBef>
              <a:spcAft>
                <a:spcPts val="195"/>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Questions and comments?</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999574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36061" y="1379157"/>
            <a:ext cx="9234050" cy="467921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Transduction</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Transduction is the process by which DNA is transferred from one bacterium to another by a virus. It is a process by which a bacterial phage (virus) picks up a piece of DNA from one bacterial cell and injects it into another where it is incorporated into the chromosome. In most cases, bacterial transduction takes place between members of the same species.</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82430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36061" y="1379157"/>
            <a:ext cx="9234050" cy="2176843"/>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Types of transduction in bacteria</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368742" marR="0" lvl="0" indent="-342900" algn="l" defTabSz="812903" rtl="0" eaLnBrk="1" fontAlgn="auto" latinLnBrk="0" hangingPunct="1">
              <a:lnSpc>
                <a:spcPct val="150000"/>
              </a:lnSpc>
              <a:spcBef>
                <a:spcPts val="0"/>
              </a:spcBef>
              <a:spcAft>
                <a:spcPts val="0"/>
              </a:spcAft>
              <a:buClr>
                <a:srgbClr val="0485D1"/>
              </a:buClr>
              <a:buSzPts val="3255"/>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Generalized transduction.</a:t>
            </a:r>
          </a:p>
          <a:p>
            <a:pPr marL="368742" marR="0" lvl="0" indent="-342900" algn="l" defTabSz="812903" rtl="0" eaLnBrk="1" fontAlgn="auto" latinLnBrk="0" hangingPunct="1">
              <a:lnSpc>
                <a:spcPct val="150000"/>
              </a:lnSpc>
              <a:spcBef>
                <a:spcPts val="0"/>
              </a:spcBef>
              <a:spcAft>
                <a:spcPts val="0"/>
              </a:spcAft>
              <a:buClr>
                <a:srgbClr val="0485D1"/>
              </a:buClr>
              <a:buSzPts val="3255"/>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Specialized transduction. </a:t>
            </a:r>
          </a:p>
        </p:txBody>
      </p:sp>
    </p:spTree>
    <p:extLst>
      <p:ext uri="{BB962C8B-B14F-4D97-AF65-F5344CB8AC3E}">
        <p14:creationId xmlns:p14="http://schemas.microsoft.com/office/powerpoint/2010/main" val="250845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36061" y="1379157"/>
            <a:ext cx="9234050" cy="467921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lang="en-US" altLang="en-US" sz="2400" b="1" dirty="0">
                <a:latin typeface="Arial" panose="020B0604020202020204" pitchFamily="34" charset="0"/>
                <a:cs typeface="Arial" panose="020B0604020202020204" pitchFamily="34" charset="0"/>
                <a:sym typeface="Arial" panose="020B0604020202020204" pitchFamily="34" charset="0"/>
              </a:rPr>
              <a:t>Generalized transduction</a:t>
            </a:r>
          </a:p>
          <a:p>
            <a:pPr marL="0" indent="0" algn="just" eaLnBrk="1" hangingPunct="1">
              <a:lnSpc>
                <a:spcPct val="150000"/>
              </a:lnSpc>
              <a:buFont typeface="Wingdings 2" panose="05020102010507070707" pitchFamily="18" charset="2"/>
              <a:buNone/>
            </a:pPr>
            <a:r>
              <a:rPr lang="en-US" altLang="en-US" sz="2400" dirty="0">
                <a:latin typeface="Arial" panose="020B0604020202020204" pitchFamily="34" charset="0"/>
                <a:cs typeface="Arial" panose="020B0604020202020204" pitchFamily="34" charset="0"/>
                <a:sym typeface="Arial" panose="020B0604020202020204" pitchFamily="34" charset="0"/>
              </a:rPr>
              <a:t>In </a:t>
            </a:r>
            <a:r>
              <a:rPr lang="en-US" altLang="en-US" sz="2400" dirty="0">
                <a:latin typeface="Arial" panose="020B0604020202020204" pitchFamily="34" charset="0"/>
                <a:cs typeface="Arial" panose="020B0604020202020204" pitchFamily="34" charset="0"/>
                <a:sym typeface="Arial Bold" panose="020B0704020202020204" pitchFamily="34" charset="0"/>
              </a:rPr>
              <a:t>generalized transduction, phages can carry any part of the chromosome, </a:t>
            </a:r>
            <a:r>
              <a:rPr lang="en-US" altLang="en-US" sz="2400" dirty="0">
                <a:latin typeface="Arial" panose="020B0604020202020204" pitchFamily="34" charset="0"/>
                <a:cs typeface="Arial" panose="020B0604020202020204" pitchFamily="34" charset="0"/>
                <a:sym typeface="Arial" panose="020B0604020202020204" pitchFamily="34" charset="0"/>
              </a:rPr>
              <a:t>the </a:t>
            </a:r>
            <a:r>
              <a:rPr lang="en-US" altLang="en-US" sz="2400" dirty="0">
                <a:latin typeface="Arial" panose="020B0604020202020204" pitchFamily="34" charset="0"/>
                <a:cs typeface="Arial" panose="020B0604020202020204" pitchFamily="34" charset="0"/>
                <a:sym typeface="Arial Bold" panose="020B0704020202020204" pitchFamily="34" charset="0"/>
              </a:rPr>
              <a:t>phage</a:t>
            </a:r>
            <a:r>
              <a:rPr lang="en-US" altLang="en-US" sz="2400" dirty="0">
                <a:latin typeface="Arial" panose="020B0604020202020204" pitchFamily="34" charset="0"/>
                <a:cs typeface="Arial" panose="020B0604020202020204" pitchFamily="34" charset="0"/>
                <a:sym typeface="Arial" panose="020B0604020202020204" pitchFamily="34" charset="0"/>
              </a:rPr>
              <a:t> attaches to the bacterial cell wall and injects DNA into the bacterium. Normally this directs the synthesis of new viruses. </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886357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36061" y="1379157"/>
            <a:ext cx="9234050" cy="467921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lang="en-US" altLang="en-US" sz="2400" b="1" dirty="0">
                <a:latin typeface="Arial" panose="020B0604020202020204" pitchFamily="34" charset="0"/>
                <a:cs typeface="Arial" panose="020B0604020202020204" pitchFamily="34" charset="0"/>
                <a:sym typeface="Arial" panose="020B0604020202020204" pitchFamily="34" charset="0"/>
              </a:rPr>
              <a:t>Generalized transduction</a:t>
            </a:r>
          </a:p>
          <a:p>
            <a:pPr marL="0" indent="0" algn="just" eaLnBrk="1" hangingPunct="1">
              <a:lnSpc>
                <a:spcPct val="150000"/>
              </a:lnSpc>
              <a:buFont typeface="Wingdings 2" panose="05020102010507070707" pitchFamily="18" charset="2"/>
              <a:buNone/>
            </a:pPr>
            <a:r>
              <a:rPr lang="en-US" altLang="en-US" sz="2400" dirty="0">
                <a:latin typeface="Arial" panose="020B0604020202020204" pitchFamily="34" charset="0"/>
                <a:cs typeface="Arial" panose="020B0604020202020204" pitchFamily="34" charset="0"/>
                <a:sym typeface="Arial" panose="020B0604020202020204" pitchFamily="34" charset="0"/>
              </a:rPr>
              <a:t>Sometimes, however, bits of bacterial chromosome are accidentally incorporated into the viral DNA. When these viruses infect a new host cell, they can incorporate this genetic information from the previous bacterial host into the new bacterial host. </a:t>
            </a:r>
          </a:p>
        </p:txBody>
      </p:sp>
    </p:spTree>
    <p:extLst>
      <p:ext uri="{BB962C8B-B14F-4D97-AF65-F5344CB8AC3E}">
        <p14:creationId xmlns:p14="http://schemas.microsoft.com/office/powerpoint/2010/main" val="3002251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36061" y="1379157"/>
            <a:ext cx="9234050" cy="467921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l" eaLnBrk="1" hangingPunct="1">
              <a:lnSpc>
                <a:spcPct val="150000"/>
              </a:lnSpc>
              <a:spcBef>
                <a:spcPct val="0"/>
              </a:spcBef>
              <a:buSzPct val="99000"/>
              <a:buNone/>
            </a:pPr>
            <a:r>
              <a:rPr lang="en-US" altLang="en-US" sz="2400" b="1" dirty="0">
                <a:latin typeface="Arial" panose="020B0604020202020204" pitchFamily="34" charset="0"/>
                <a:cs typeface="Arial" panose="020B0604020202020204" pitchFamily="34" charset="0"/>
                <a:sym typeface="Arial" panose="020B0604020202020204" pitchFamily="34" charset="0"/>
              </a:rPr>
              <a:t>Steps of generalized transduction</a:t>
            </a:r>
          </a:p>
          <a:p>
            <a:pPr marL="254000" indent="-254000" algn="l" eaLnBrk="1" hangingPunct="1">
              <a:lnSpc>
                <a:spcPct val="150000"/>
              </a:lnSpc>
              <a:spcBef>
                <a:spcPct val="0"/>
              </a:spcBef>
              <a:buClrTx/>
              <a:buSzPct val="99000"/>
              <a:buFont typeface="Wingdings 2" panose="05020102010507070707" pitchFamily="18" charset="2"/>
              <a:buAutoNum type="arabicPeriod"/>
            </a:pPr>
            <a:r>
              <a:rPr lang="en-US" altLang="en-US" sz="2400" dirty="0">
                <a:latin typeface="Arial" panose="020B0604020202020204" pitchFamily="34" charset="0"/>
                <a:cs typeface="Arial" panose="020B0604020202020204" pitchFamily="34" charset="0"/>
                <a:sym typeface="Arial" panose="020B0604020202020204" pitchFamily="34" charset="0"/>
              </a:rPr>
              <a:t> A phage infects the donor cell.</a:t>
            </a:r>
            <a:endParaRPr lang="en-US" altLang="en-US" sz="2400" dirty="0">
              <a:latin typeface="Arial" panose="020B0604020202020204" pitchFamily="34" charset="0"/>
              <a:sym typeface="Arial" panose="020B0604020202020204" pitchFamily="34" charset="0"/>
            </a:endParaRPr>
          </a:p>
          <a:p>
            <a:pPr marL="254000" indent="-254000" algn="l" eaLnBrk="1" hangingPunct="1">
              <a:lnSpc>
                <a:spcPct val="150000"/>
              </a:lnSpc>
              <a:spcBef>
                <a:spcPts val="1200"/>
              </a:spcBef>
              <a:buClrTx/>
              <a:buSzPct val="99000"/>
              <a:buFont typeface="Wingdings 2" panose="05020102010507070707" pitchFamily="18" charset="2"/>
              <a:buAutoNum type="arabicPeriod"/>
            </a:pPr>
            <a:r>
              <a:rPr lang="en-US" altLang="en-US" sz="2400" dirty="0">
                <a:latin typeface="Arial" panose="020B0604020202020204" pitchFamily="34" charset="0"/>
                <a:cs typeface="Arial" panose="020B0604020202020204" pitchFamily="34" charset="0"/>
                <a:sym typeface="Arial" panose="020B0604020202020204" pitchFamily="34" charset="0"/>
              </a:rPr>
              <a:t> Phage DNA and proteins are made.</a:t>
            </a:r>
          </a:p>
          <a:p>
            <a:pPr marL="254000" indent="-254000" algn="l" eaLnBrk="1" hangingPunct="1">
              <a:lnSpc>
                <a:spcPct val="150000"/>
              </a:lnSpc>
              <a:spcBef>
                <a:spcPts val="1200"/>
              </a:spcBef>
              <a:buClrTx/>
              <a:buSzPct val="99000"/>
              <a:buFont typeface="Wingdings 2" panose="05020102010507070707" pitchFamily="18" charset="2"/>
              <a:buAutoNum type="arabicPeriod"/>
            </a:pPr>
            <a:r>
              <a:rPr lang="en-US" altLang="en-US" sz="2400" dirty="0">
                <a:latin typeface="Arial" panose="020B0604020202020204" pitchFamily="34" charset="0"/>
                <a:cs typeface="Arial" panose="020B0604020202020204" pitchFamily="34" charset="0"/>
                <a:sym typeface="Arial" panose="020B0604020202020204" pitchFamily="34" charset="0"/>
              </a:rPr>
              <a:t> Pieces of bacterial DNA are packaged in a phage capsid. </a:t>
            </a:r>
            <a:endParaRPr lang="en-US" altLang="en-US" sz="2400" dirty="0">
              <a:latin typeface="Arial" panose="020B0604020202020204" pitchFamily="34" charset="0"/>
              <a:sym typeface="Arial" panose="020B0604020202020204" pitchFamily="34" charset="0"/>
            </a:endParaRPr>
          </a:p>
          <a:p>
            <a:pPr marL="254000" indent="-254000" algn="l" eaLnBrk="1" hangingPunct="1">
              <a:lnSpc>
                <a:spcPct val="150000"/>
              </a:lnSpc>
              <a:spcBef>
                <a:spcPts val="1200"/>
              </a:spcBef>
              <a:buClrTx/>
              <a:buSzPct val="99000"/>
              <a:buFont typeface="Wingdings 2" panose="05020102010507070707" pitchFamily="18" charset="2"/>
              <a:buAutoNum type="arabicPeriod"/>
            </a:pPr>
            <a:r>
              <a:rPr lang="en-US" altLang="en-US" sz="2400" dirty="0">
                <a:latin typeface="Arial" panose="020B0604020202020204" pitchFamily="34" charset="0"/>
                <a:cs typeface="Arial" panose="020B0604020202020204" pitchFamily="34" charset="0"/>
                <a:sym typeface="Arial" panose="020B0604020202020204" pitchFamily="34" charset="0"/>
              </a:rPr>
              <a:t> Then releases phage particles containing bacterial DNA.</a:t>
            </a:r>
          </a:p>
          <a:p>
            <a:pPr marL="254000" indent="-254000" algn="l" eaLnBrk="1" hangingPunct="1">
              <a:lnSpc>
                <a:spcPct val="150000"/>
              </a:lnSpc>
              <a:spcBef>
                <a:spcPct val="0"/>
              </a:spcBef>
              <a:buClrTx/>
              <a:buSzPct val="99000"/>
              <a:buFont typeface="Wingdings 2" panose="05020102010507070707" pitchFamily="18" charset="2"/>
              <a:buAutoNum type="arabicPeriod" startAt="5"/>
            </a:pPr>
            <a:r>
              <a:rPr lang="en-US" altLang="en-US" sz="2400" dirty="0">
                <a:latin typeface="Arial" panose="020B0604020202020204" pitchFamily="34" charset="0"/>
                <a:cs typeface="Arial" panose="020B0604020202020204" pitchFamily="34" charset="0"/>
                <a:sym typeface="Arial" panose="020B0604020202020204" pitchFamily="34" charset="0"/>
              </a:rPr>
              <a:t> A phage carrying bacterial DNA infects a new host cell.</a:t>
            </a:r>
            <a:endParaRPr lang="en-US" altLang="en-US" sz="2400" dirty="0">
              <a:latin typeface="Arial" panose="020B0604020202020204" pitchFamily="34" charset="0"/>
              <a:sym typeface="Arial" panose="020B0604020202020204" pitchFamily="34" charset="0"/>
            </a:endParaRPr>
          </a:p>
          <a:p>
            <a:pPr marL="254000" indent="-254000" algn="l" eaLnBrk="1" hangingPunct="1">
              <a:lnSpc>
                <a:spcPct val="150000"/>
              </a:lnSpc>
              <a:spcBef>
                <a:spcPts val="1200"/>
              </a:spcBef>
              <a:buClrTx/>
              <a:buSzPct val="99000"/>
              <a:buFont typeface="Wingdings 2" panose="05020102010507070707" pitchFamily="18" charset="2"/>
              <a:buAutoNum type="arabicPeriod" startAt="5"/>
            </a:pPr>
            <a:r>
              <a:rPr lang="en-US" altLang="en-US" sz="2400" dirty="0">
                <a:latin typeface="Arial" panose="020B0604020202020204" pitchFamily="34" charset="0"/>
                <a:cs typeface="Arial" panose="020B0604020202020204" pitchFamily="34" charset="0"/>
                <a:sym typeface="Arial" panose="020B0604020202020204" pitchFamily="34" charset="0"/>
              </a:rPr>
              <a:t> Recombination can occur.</a:t>
            </a:r>
            <a:endParaRPr lang="en-US" altLang="en-US" sz="2400" dirty="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895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36061" y="1236164"/>
            <a:ext cx="6106132" cy="325466"/>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indent="0" defTabSz="812903">
              <a:lnSpc>
                <a:spcPct val="150000"/>
              </a:lnSpc>
              <a:spcBef>
                <a:spcPts val="0"/>
              </a:spcBef>
              <a:buClr>
                <a:srgbClr val="0485D1"/>
              </a:buClr>
              <a:buSzPts val="3255"/>
              <a:buNone/>
            </a:pPr>
            <a:r>
              <a:rPr lang="en-US" altLang="en-US" sz="2400" b="1" dirty="0">
                <a:latin typeface="Arial" panose="020B0604020202020204" pitchFamily="34" charset="0"/>
                <a:cs typeface="Arial" panose="020B0604020202020204" pitchFamily="34" charset="0"/>
                <a:sym typeface="Arial" panose="020B0604020202020204" pitchFamily="34" charset="0"/>
              </a:rPr>
              <a:t>Steps of generalized transduction</a:t>
            </a:r>
          </a:p>
        </p:txBody>
      </p:sp>
      <p:pic>
        <p:nvPicPr>
          <p:cNvPr id="2" name="Picture 6">
            <a:extLst>
              <a:ext uri="{FF2B5EF4-FFF2-40B4-BE49-F238E27FC236}">
                <a16:creationId xmlns:a16="http://schemas.microsoft.com/office/drawing/2014/main" id="{F77CF0DD-0069-9650-E73C-F6C752AF451A}"/>
              </a:ext>
            </a:extLst>
          </p:cNvPr>
          <p:cNvPicPr>
            <a:picLocks noChangeArrowheads="1"/>
          </p:cNvPicPr>
          <p:nvPr/>
        </p:nvPicPr>
        <p:blipFill>
          <a:blip r:embed="rId3">
            <a:extLst>
              <a:ext uri="{28A0092B-C50C-407E-A947-70E740481C1C}">
                <a14:useLocalDpi xmlns:a14="http://schemas.microsoft.com/office/drawing/2010/main" val="0"/>
              </a:ext>
            </a:extLst>
          </a:blip>
          <a:srcRect t="16130" b="4474"/>
          <a:stretch>
            <a:fillRect/>
          </a:stretch>
        </p:blipFill>
        <p:spPr bwMode="auto">
          <a:xfrm>
            <a:off x="920531" y="1825540"/>
            <a:ext cx="7967260" cy="464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4156475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211882" y="1785562"/>
            <a:ext cx="3528502" cy="325466"/>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Steps of generalized </a:t>
            </a:r>
          </a:p>
          <a:p>
            <a:pPr marL="25842" marR="0" lvl="0" indent="0" algn="l" defTabSz="812903" rtl="0" eaLnBrk="1" fontAlgn="auto" latinLnBrk="0" hangingPunct="1">
              <a:lnSpc>
                <a:spcPct val="150000"/>
              </a:lnSpc>
              <a:spcBef>
                <a:spcPts val="0"/>
              </a:spcBef>
              <a:spcAft>
                <a:spcPts val="0"/>
              </a:spcAft>
              <a:buClr>
                <a:srgbClr val="0485D1"/>
              </a:buClr>
              <a:buSzPts val="3255"/>
              <a:buFont typeface="Arial" panose="020B0604020202020204" pitchFamily="34" charset="0"/>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transduction</a:t>
            </a:r>
          </a:p>
        </p:txBody>
      </p:sp>
      <p:pic>
        <p:nvPicPr>
          <p:cNvPr id="1026" name="Picture 2">
            <a:extLst>
              <a:ext uri="{FF2B5EF4-FFF2-40B4-BE49-F238E27FC236}">
                <a16:creationId xmlns:a16="http://schemas.microsoft.com/office/drawing/2014/main" id="{F948AEE1-58C9-5B1D-C07B-6EABAE055A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218" y="838215"/>
            <a:ext cx="3730086" cy="5718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715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4" name="Shape 79">
            <a:extLst>
              <a:ext uri="{FF2B5EF4-FFF2-40B4-BE49-F238E27FC236}">
                <a16:creationId xmlns:a16="http://schemas.microsoft.com/office/drawing/2014/main" id="{C529F613-A941-03E7-A414-331AA8D862CC}"/>
              </a:ext>
            </a:extLst>
          </p:cNvPr>
          <p:cNvSpPr txBox="1">
            <a:spLocks/>
          </p:cNvSpPr>
          <p:nvPr/>
        </p:nvSpPr>
        <p:spPr>
          <a:xfrm>
            <a:off x="336060" y="1379157"/>
            <a:ext cx="9534191" cy="4679211"/>
          </a:xfrm>
          <a:prstGeom prst="rect">
            <a:avLst/>
          </a:prstGeom>
          <a:noFill/>
          <a:ln>
            <a:noFill/>
          </a:ln>
        </p:spPr>
        <p:txBody>
          <a:bodyPr spcFirstLastPara="1" wrap="square" lIns="42317" tIns="42317" rIns="42317" bIns="42317" anchor="ctr" anchorCtr="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5080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Specialized transduction</a:t>
            </a:r>
          </a:p>
          <a:p>
            <a:pPr marL="5080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specialized transducing phages carry only restricted parts of the bacterial </a:t>
            </a:r>
            <a:r>
              <a:rPr kumimoji="0" lang="en-US" altLang="en-US" sz="2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chromosome.In</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 this case, only certain donor genes can be transferred by each viral strain. Different phages may transfer different genes. Specialized transduction is mediated by </a:t>
            </a: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panose="020B0604020202020204" pitchFamily="34" charset="0"/>
              </a:rPr>
              <a:t>lysogenic </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(temperate) phages. The genes that get transferred depend on where the </a:t>
            </a: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panose="020B0604020202020204" pitchFamily="34" charset="0"/>
              </a:rPr>
              <a:t>prophage </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has inserted in the chromosome. </a:t>
            </a:r>
          </a:p>
        </p:txBody>
      </p:sp>
    </p:spTree>
    <p:extLst>
      <p:ext uri="{BB962C8B-B14F-4D97-AF65-F5344CB8AC3E}">
        <p14:creationId xmlns:p14="http://schemas.microsoft.com/office/powerpoint/2010/main" val="11649173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485D1"/>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2467</TotalTime>
  <Words>392</Words>
  <Application>Microsoft Office PowerPoint</Application>
  <PresentationFormat>Custom</PresentationFormat>
  <Paragraphs>40</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Century Schoolbook</vt:lpstr>
      <vt:lpstr>Franklin Gothic Book</vt:lpstr>
      <vt:lpstr>Garamond</vt:lpstr>
      <vt:lpstr>Lucida Grande</vt:lpstr>
      <vt:lpstr>Wingdings</vt:lpstr>
      <vt:lpstr>Wingdings 2</vt:lpstr>
      <vt:lpstr>SavonVTI</vt:lpstr>
      <vt:lpstr>Transduction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M-Store</dc:creator>
  <cp:lastModifiedBy>STJB</cp:lastModifiedBy>
  <cp:revision>244</cp:revision>
  <dcterms:modified xsi:type="dcterms:W3CDTF">2024-08-23T19:49:35Z</dcterms:modified>
</cp:coreProperties>
</file>