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1" r:id="rId1"/>
    <p:sldMasterId id="2147483699" r:id="rId2"/>
  </p:sldMasterIdLst>
  <p:notesMasterIdLst>
    <p:notesMasterId r:id="rId12"/>
  </p:notesMasterIdLst>
  <p:sldIdLst>
    <p:sldId id="256" r:id="rId3"/>
    <p:sldId id="282" r:id="rId4"/>
    <p:sldId id="283" r:id="rId5"/>
    <p:sldId id="402" r:id="rId6"/>
    <p:sldId id="403" r:id="rId7"/>
    <p:sldId id="285" r:id="rId8"/>
    <p:sldId id="404" r:id="rId9"/>
    <p:sldId id="406" r:id="rId10"/>
    <p:sldId id="401" r:id="rId11"/>
  </p:sldIdLst>
  <p:sldSz cx="10160000" cy="7620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4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4" name="Shape 1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739085019"/>
      </p:ext>
    </p:extLst>
  </p:cSld>
  <p:clrMap bg1="lt1" tx1="dk1" bg2="lt2" tx2="dk2" accent1="accent1" accent2="accent2" accent3="accent3" accent4="accent4" accent5="accent5" accent6="accent6" hlink="hlink" folHlink="folHlink"/>
  <p:notesStyle>
    <a:lvl1pPr defTabSz="584200">
      <a:defRPr sz="2200">
        <a:latin typeface="+mn-lt"/>
        <a:ea typeface="+mn-ea"/>
        <a:cs typeface="+mn-cs"/>
        <a:sym typeface="Lucida Grande"/>
      </a:defRPr>
    </a:lvl1pPr>
    <a:lvl2pPr indent="228600" defTabSz="584200">
      <a:defRPr sz="2200">
        <a:latin typeface="+mn-lt"/>
        <a:ea typeface="+mn-ea"/>
        <a:cs typeface="+mn-cs"/>
        <a:sym typeface="Lucida Grande"/>
      </a:defRPr>
    </a:lvl2pPr>
    <a:lvl3pPr indent="457200" defTabSz="584200">
      <a:defRPr sz="2200">
        <a:latin typeface="+mn-lt"/>
        <a:ea typeface="+mn-ea"/>
        <a:cs typeface="+mn-cs"/>
        <a:sym typeface="Lucida Grande"/>
      </a:defRPr>
    </a:lvl3pPr>
    <a:lvl4pPr indent="685800" defTabSz="584200">
      <a:defRPr sz="2200">
        <a:latin typeface="+mn-lt"/>
        <a:ea typeface="+mn-ea"/>
        <a:cs typeface="+mn-cs"/>
        <a:sym typeface="Lucida Grande"/>
      </a:defRPr>
    </a:lvl4pPr>
    <a:lvl5pPr indent="914400" defTabSz="584200">
      <a:defRPr sz="2200">
        <a:latin typeface="+mn-lt"/>
        <a:ea typeface="+mn-ea"/>
        <a:cs typeface="+mn-cs"/>
        <a:sym typeface="Lucida Grande"/>
      </a:defRPr>
    </a:lvl5pPr>
    <a:lvl6pPr indent="1143000" defTabSz="584200">
      <a:defRPr sz="2200">
        <a:latin typeface="+mn-lt"/>
        <a:ea typeface="+mn-ea"/>
        <a:cs typeface="+mn-cs"/>
        <a:sym typeface="Lucida Grande"/>
      </a:defRPr>
    </a:lvl6pPr>
    <a:lvl7pPr indent="1371600" defTabSz="584200">
      <a:defRPr sz="2200">
        <a:latin typeface="+mn-lt"/>
        <a:ea typeface="+mn-ea"/>
        <a:cs typeface="+mn-cs"/>
        <a:sym typeface="Lucida Grande"/>
      </a:defRPr>
    </a:lvl7pPr>
    <a:lvl8pPr indent="1600200" defTabSz="584200">
      <a:defRPr sz="2200">
        <a:latin typeface="+mn-lt"/>
        <a:ea typeface="+mn-ea"/>
        <a:cs typeface="+mn-cs"/>
        <a:sym typeface="Lucida Grande"/>
      </a:defRPr>
    </a:lvl8pPr>
    <a:lvl9pPr indent="1828800" defTabSz="584200">
      <a:defRPr sz="2200">
        <a:latin typeface="+mn-lt"/>
        <a:ea typeface="+mn-ea"/>
        <a:cs typeface="+mn-cs"/>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10" name="Rectangle 9"/>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4279900" y="1408589"/>
            <a:ext cx="1600200" cy="81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4375150" y="1408590"/>
            <a:ext cx="1409700" cy="684371"/>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57586" y="2494255"/>
            <a:ext cx="7444830" cy="2708036"/>
          </a:xfrm>
        </p:spPr>
        <p:txBody>
          <a:bodyPr tIns="45720" bIns="45720" anchor="ctr">
            <a:normAutofit/>
          </a:bodyPr>
          <a:lstStyle>
            <a:lvl1pPr algn="ctr">
              <a:lnSpc>
                <a:spcPct val="83000"/>
              </a:lnSpc>
              <a:defRPr lang="en-US" sz="5668" b="0"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357584" y="5202292"/>
            <a:ext cx="7447372" cy="508001"/>
          </a:xfrm>
        </p:spPr>
        <p:txBody>
          <a:bodyPr>
            <a:normAutofit/>
          </a:bodyPr>
          <a:lstStyle>
            <a:lvl1pPr marL="0" indent="0" algn="ctr">
              <a:spcBef>
                <a:spcPts val="0"/>
              </a:spcBef>
              <a:buNone/>
              <a:defRPr sz="1500" spc="66" baseline="0">
                <a:solidFill>
                  <a:schemeClr val="tx1">
                    <a:lumMod val="95000"/>
                    <a:lumOff val="5000"/>
                  </a:schemeClr>
                </a:solidFill>
              </a:defRPr>
            </a:lvl1pPr>
            <a:lvl2pPr marL="381036" indent="0" algn="ctr">
              <a:buNone/>
              <a:defRPr sz="1334"/>
            </a:lvl2pPr>
            <a:lvl3pPr marL="762072" indent="0" algn="ctr">
              <a:buNone/>
              <a:defRPr sz="1334"/>
            </a:lvl3pPr>
            <a:lvl4pPr marL="1143109" indent="0" algn="ctr">
              <a:buNone/>
              <a:defRPr sz="1334"/>
            </a:lvl4pPr>
            <a:lvl5pPr marL="1524145" indent="0" algn="ctr">
              <a:buNone/>
              <a:defRPr sz="1334"/>
            </a:lvl5pPr>
            <a:lvl6pPr marL="1905181" indent="0" algn="ctr">
              <a:buNone/>
              <a:defRPr sz="1334"/>
            </a:lvl6pPr>
            <a:lvl7pPr marL="2286217" indent="0" algn="ctr">
              <a:buNone/>
              <a:defRPr sz="1334"/>
            </a:lvl7pPr>
            <a:lvl8pPr marL="2667254" indent="0" algn="ctr">
              <a:buNone/>
              <a:defRPr sz="1334"/>
            </a:lvl8pPr>
            <a:lvl9pPr marL="3048290" indent="0" algn="ctr">
              <a:buNone/>
              <a:defRPr sz="1334"/>
            </a:lvl9pPr>
          </a:lstStyle>
          <a:p>
            <a:r>
              <a:rPr lang="en-US"/>
              <a:t>Click to edit Master subtitle style</a:t>
            </a:r>
            <a:endParaRPr lang="en-US" dirty="0"/>
          </a:p>
        </p:txBody>
      </p:sp>
      <p:sp>
        <p:nvSpPr>
          <p:cNvPr id="20" name="Date Placeholder 19"/>
          <p:cNvSpPr>
            <a:spLocks noGrp="1"/>
          </p:cNvSpPr>
          <p:nvPr>
            <p:ph type="dt" sz="half" idx="10"/>
          </p:nvPr>
        </p:nvSpPr>
        <p:spPr>
          <a:xfrm>
            <a:off x="4432300" y="1490285"/>
            <a:ext cx="1295400" cy="539495"/>
          </a:xfrm>
        </p:spPr>
        <p:txBody>
          <a:bodyPr/>
          <a:lstStyle>
            <a:lvl1pPr algn="ctr">
              <a:defRPr sz="1084" spc="0" baseline="0">
                <a:solidFill>
                  <a:srgbClr val="FFFFFF"/>
                </a:solidFill>
                <a:latin typeface="+mn-lt"/>
              </a:defRPr>
            </a:lvl1pPr>
          </a:lstStyle>
          <a:p>
            <a:fld id="{EA0C0817-A112-4847-8014-A94B7D2A4EA3}" type="datetime1">
              <a:rPr lang="en-US" smtClean="0"/>
              <a:t>8/23/2024</a:t>
            </a:fld>
            <a:endParaRPr lang="en-US" dirty="0"/>
          </a:p>
        </p:txBody>
      </p:sp>
      <p:sp>
        <p:nvSpPr>
          <p:cNvPr id="21" name="Footer Placeholder 20"/>
          <p:cNvSpPr>
            <a:spLocks noGrp="1"/>
          </p:cNvSpPr>
          <p:nvPr>
            <p:ph type="ftr" sz="quarter" idx="11"/>
          </p:nvPr>
        </p:nvSpPr>
        <p:spPr>
          <a:xfrm>
            <a:off x="1357584" y="5752676"/>
            <a:ext cx="4775246" cy="2540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7172434" y="5752676"/>
            <a:ext cx="1629984"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9197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12194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846666"/>
            <a:ext cx="1968500" cy="584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8500" y="846666"/>
            <a:ext cx="67310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7270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a:t>Click to edit Master title style</a:t>
            </a:r>
            <a:endParaRPr lang="en-GB"/>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Text Box 3">
            <a:extLst>
              <a:ext uri="{FF2B5EF4-FFF2-40B4-BE49-F238E27FC236}">
                <a16:creationId xmlns:a16="http://schemas.microsoft.com/office/drawing/2014/main" id="{8E2A44BD-DADE-5E63-1BF2-09F02C6F40A4}"/>
              </a:ext>
            </a:extLst>
          </p:cNvPr>
          <p:cNvSpPr txBox="1">
            <a:spLocks noGrp="1" noChangeArrowheads="1"/>
          </p:cNvSpPr>
          <p:nvPr>
            <p:ph type="sldNum" sz="quarter" idx="10"/>
          </p:nvPr>
        </p:nvSpPr>
        <p:spPr>
          <a:ln/>
        </p:spPr>
        <p:txBody>
          <a:bodyPr/>
          <a:lstStyle>
            <a:lvl1pPr>
              <a:defRPr/>
            </a:lvl1pPr>
          </a:lstStyle>
          <a:p>
            <a:pPr>
              <a:defRPr/>
            </a:pPr>
            <a:fld id="{47329AF3-B64D-4E19-99D5-D48003113F40}" type="slidenum">
              <a:rPr lang="en-US" altLang="en-US"/>
              <a:pPr>
                <a:defRPr/>
              </a:pPr>
              <a:t>‹#›</a:t>
            </a:fld>
            <a:endParaRPr lang="en-US" altLang="en-US"/>
          </a:p>
        </p:txBody>
      </p:sp>
    </p:spTree>
    <p:extLst>
      <p:ext uri="{BB962C8B-B14F-4D97-AF65-F5344CB8AC3E}">
        <p14:creationId xmlns:p14="http://schemas.microsoft.com/office/powerpoint/2010/main" val="349578920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4FB96640-D15B-255F-F265-72A5D60E90E2}"/>
              </a:ext>
            </a:extLst>
          </p:cNvPr>
          <p:cNvSpPr txBox="1">
            <a:spLocks noGrp="1" noChangeArrowheads="1"/>
          </p:cNvSpPr>
          <p:nvPr>
            <p:ph type="sldNum" sz="quarter" idx="10"/>
          </p:nvPr>
        </p:nvSpPr>
        <p:spPr>
          <a:ln/>
        </p:spPr>
        <p:txBody>
          <a:bodyPr/>
          <a:lstStyle>
            <a:lvl1pPr>
              <a:defRPr/>
            </a:lvl1pPr>
          </a:lstStyle>
          <a:p>
            <a:pPr>
              <a:defRPr/>
            </a:pPr>
            <a:fld id="{3CF070D7-FC50-4AAF-A1BC-04D6C943CA66}" type="slidenum">
              <a:rPr lang="en-US" altLang="en-US"/>
              <a:pPr>
                <a:defRPr/>
              </a:pPr>
              <a:t>‹#›</a:t>
            </a:fld>
            <a:endParaRPr lang="en-US" altLang="en-US"/>
          </a:p>
        </p:txBody>
      </p:sp>
    </p:spTree>
    <p:extLst>
      <p:ext uri="{BB962C8B-B14F-4D97-AF65-F5344CB8AC3E}">
        <p14:creationId xmlns:p14="http://schemas.microsoft.com/office/powerpoint/2010/main" val="100928261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a:extLst>
              <a:ext uri="{FF2B5EF4-FFF2-40B4-BE49-F238E27FC236}">
                <a16:creationId xmlns:a16="http://schemas.microsoft.com/office/drawing/2014/main" id="{F2461CFE-ACEA-4FD4-5006-F7CD950D40C5}"/>
              </a:ext>
            </a:extLst>
          </p:cNvPr>
          <p:cNvSpPr txBox="1">
            <a:spLocks noGrp="1" noChangeArrowheads="1"/>
          </p:cNvSpPr>
          <p:nvPr>
            <p:ph type="sldNum" sz="quarter" idx="10"/>
          </p:nvPr>
        </p:nvSpPr>
        <p:spPr>
          <a:ln/>
        </p:spPr>
        <p:txBody>
          <a:bodyPr/>
          <a:lstStyle>
            <a:lvl1pPr>
              <a:defRPr/>
            </a:lvl1pPr>
          </a:lstStyle>
          <a:p>
            <a:pPr>
              <a:defRPr/>
            </a:pPr>
            <a:fld id="{94EA8B74-181F-4F14-A7DB-D7C535DE3B80}" type="slidenum">
              <a:rPr lang="en-US" altLang="en-US"/>
              <a:pPr>
                <a:defRPr/>
              </a:pPr>
              <a:t>‹#›</a:t>
            </a:fld>
            <a:endParaRPr lang="en-US" altLang="en-US"/>
          </a:p>
        </p:txBody>
      </p:sp>
    </p:spTree>
    <p:extLst>
      <p:ext uri="{BB962C8B-B14F-4D97-AF65-F5344CB8AC3E}">
        <p14:creationId xmlns:p14="http://schemas.microsoft.com/office/powerpoint/2010/main" val="359718625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08000" y="2147888"/>
            <a:ext cx="44958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56200" y="2147888"/>
            <a:ext cx="44958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Box 3">
            <a:extLst>
              <a:ext uri="{FF2B5EF4-FFF2-40B4-BE49-F238E27FC236}">
                <a16:creationId xmlns:a16="http://schemas.microsoft.com/office/drawing/2014/main" id="{16CFE855-A9E8-6548-329C-D7F09B6729C9}"/>
              </a:ext>
            </a:extLst>
          </p:cNvPr>
          <p:cNvSpPr txBox="1">
            <a:spLocks noGrp="1" noChangeArrowheads="1"/>
          </p:cNvSpPr>
          <p:nvPr>
            <p:ph type="sldNum" sz="quarter" idx="10"/>
          </p:nvPr>
        </p:nvSpPr>
        <p:spPr>
          <a:ln/>
        </p:spPr>
        <p:txBody>
          <a:bodyPr/>
          <a:lstStyle>
            <a:lvl1pPr>
              <a:defRPr/>
            </a:lvl1pPr>
          </a:lstStyle>
          <a:p>
            <a:pPr>
              <a:defRPr/>
            </a:pPr>
            <a:fld id="{EE61F1DF-AF74-4313-9A56-4B4A03C9397F}" type="slidenum">
              <a:rPr lang="en-US" altLang="en-US"/>
              <a:pPr>
                <a:defRPr/>
              </a:pPr>
              <a:t>‹#›</a:t>
            </a:fld>
            <a:endParaRPr lang="en-US" altLang="en-US"/>
          </a:p>
        </p:txBody>
      </p:sp>
    </p:spTree>
    <p:extLst>
      <p:ext uri="{BB962C8B-B14F-4D97-AF65-F5344CB8AC3E}">
        <p14:creationId xmlns:p14="http://schemas.microsoft.com/office/powerpoint/2010/main" val="215170440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Box 3">
            <a:extLst>
              <a:ext uri="{FF2B5EF4-FFF2-40B4-BE49-F238E27FC236}">
                <a16:creationId xmlns:a16="http://schemas.microsoft.com/office/drawing/2014/main" id="{EB233E87-F8B5-2361-6644-0D6632EBCAE9}"/>
              </a:ext>
            </a:extLst>
          </p:cNvPr>
          <p:cNvSpPr txBox="1">
            <a:spLocks noGrp="1" noChangeArrowheads="1"/>
          </p:cNvSpPr>
          <p:nvPr>
            <p:ph type="sldNum" sz="quarter" idx="10"/>
          </p:nvPr>
        </p:nvSpPr>
        <p:spPr>
          <a:ln/>
        </p:spPr>
        <p:txBody>
          <a:bodyPr/>
          <a:lstStyle>
            <a:lvl1pPr>
              <a:defRPr/>
            </a:lvl1pPr>
          </a:lstStyle>
          <a:p>
            <a:pPr>
              <a:defRPr/>
            </a:pPr>
            <a:fld id="{50825C43-5B55-4002-8DE7-460FB8A5E074}" type="slidenum">
              <a:rPr lang="en-US" altLang="en-US"/>
              <a:pPr>
                <a:defRPr/>
              </a:pPr>
              <a:t>‹#›</a:t>
            </a:fld>
            <a:endParaRPr lang="en-US" altLang="en-US"/>
          </a:p>
        </p:txBody>
      </p:sp>
    </p:spTree>
    <p:extLst>
      <p:ext uri="{BB962C8B-B14F-4D97-AF65-F5344CB8AC3E}">
        <p14:creationId xmlns:p14="http://schemas.microsoft.com/office/powerpoint/2010/main" val="735797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Box 3">
            <a:extLst>
              <a:ext uri="{FF2B5EF4-FFF2-40B4-BE49-F238E27FC236}">
                <a16:creationId xmlns:a16="http://schemas.microsoft.com/office/drawing/2014/main" id="{817E60FD-E2E1-F8E6-820B-56A78DE6E6D3}"/>
              </a:ext>
            </a:extLst>
          </p:cNvPr>
          <p:cNvSpPr txBox="1">
            <a:spLocks noGrp="1" noChangeArrowheads="1"/>
          </p:cNvSpPr>
          <p:nvPr>
            <p:ph type="sldNum" sz="quarter" idx="10"/>
          </p:nvPr>
        </p:nvSpPr>
        <p:spPr>
          <a:ln/>
        </p:spPr>
        <p:txBody>
          <a:bodyPr/>
          <a:lstStyle>
            <a:lvl1pPr>
              <a:defRPr/>
            </a:lvl1pPr>
          </a:lstStyle>
          <a:p>
            <a:pPr>
              <a:defRPr/>
            </a:pPr>
            <a:fld id="{B5406FA5-2A52-4D79-9EEE-E816AA1A3D84}" type="slidenum">
              <a:rPr lang="en-US" altLang="en-US"/>
              <a:pPr>
                <a:defRPr/>
              </a:pPr>
              <a:t>‹#›</a:t>
            </a:fld>
            <a:endParaRPr lang="en-US" altLang="en-US"/>
          </a:p>
        </p:txBody>
      </p:sp>
    </p:spTree>
    <p:extLst>
      <p:ext uri="{BB962C8B-B14F-4D97-AF65-F5344CB8AC3E}">
        <p14:creationId xmlns:p14="http://schemas.microsoft.com/office/powerpoint/2010/main" val="362228519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32B7BE1F-C87D-EA65-E280-EF831DDFB863}"/>
              </a:ext>
            </a:extLst>
          </p:cNvPr>
          <p:cNvSpPr txBox="1">
            <a:spLocks noGrp="1" noChangeArrowheads="1"/>
          </p:cNvSpPr>
          <p:nvPr>
            <p:ph type="sldNum" sz="quarter" idx="10"/>
          </p:nvPr>
        </p:nvSpPr>
        <p:spPr>
          <a:ln/>
        </p:spPr>
        <p:txBody>
          <a:bodyPr/>
          <a:lstStyle>
            <a:lvl1pPr>
              <a:defRPr/>
            </a:lvl1pPr>
          </a:lstStyle>
          <a:p>
            <a:pPr>
              <a:defRPr/>
            </a:pPr>
            <a:fld id="{83DEBE1B-C23D-420E-85B4-06CCC342668F}" type="slidenum">
              <a:rPr lang="en-US" altLang="en-US"/>
              <a:pPr>
                <a:defRPr/>
              </a:pPr>
              <a:t>‹#›</a:t>
            </a:fld>
            <a:endParaRPr lang="en-US" altLang="en-US"/>
          </a:p>
        </p:txBody>
      </p:sp>
    </p:spTree>
    <p:extLst>
      <p:ext uri="{BB962C8B-B14F-4D97-AF65-F5344CB8AC3E}">
        <p14:creationId xmlns:p14="http://schemas.microsoft.com/office/powerpoint/2010/main" val="214770135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a:extLst>
              <a:ext uri="{FF2B5EF4-FFF2-40B4-BE49-F238E27FC236}">
                <a16:creationId xmlns:a16="http://schemas.microsoft.com/office/drawing/2014/main" id="{6A24383B-D64B-BDB0-D8FC-BE049AF7CAD6}"/>
              </a:ext>
            </a:extLst>
          </p:cNvPr>
          <p:cNvSpPr txBox="1">
            <a:spLocks noGrp="1" noChangeArrowheads="1"/>
          </p:cNvSpPr>
          <p:nvPr>
            <p:ph type="sldNum" sz="quarter" idx="10"/>
          </p:nvPr>
        </p:nvSpPr>
        <p:spPr>
          <a:ln/>
        </p:spPr>
        <p:txBody>
          <a:bodyPr/>
          <a:lstStyle>
            <a:lvl1pPr>
              <a:defRPr/>
            </a:lvl1pPr>
          </a:lstStyle>
          <a:p>
            <a:pPr>
              <a:defRPr/>
            </a:pPr>
            <a:fld id="{167B8C50-48BA-4C10-9D5E-62604CEE4937}" type="slidenum">
              <a:rPr lang="en-US" altLang="en-US"/>
              <a:pPr>
                <a:defRPr/>
              </a:pPr>
              <a:t>‹#›</a:t>
            </a:fld>
            <a:endParaRPr lang="en-US" altLang="en-US"/>
          </a:p>
        </p:txBody>
      </p:sp>
    </p:spTree>
    <p:extLst>
      <p:ext uri="{BB962C8B-B14F-4D97-AF65-F5344CB8AC3E}">
        <p14:creationId xmlns:p14="http://schemas.microsoft.com/office/powerpoint/2010/main" val="324152443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43465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Lucida Grande" charset="0"/>
            </a:endParaRPr>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a:extLst>
              <a:ext uri="{FF2B5EF4-FFF2-40B4-BE49-F238E27FC236}">
                <a16:creationId xmlns:a16="http://schemas.microsoft.com/office/drawing/2014/main" id="{3BF86FEE-8D3E-B773-B282-ED95E35BB98A}"/>
              </a:ext>
            </a:extLst>
          </p:cNvPr>
          <p:cNvSpPr txBox="1">
            <a:spLocks noGrp="1" noChangeArrowheads="1"/>
          </p:cNvSpPr>
          <p:nvPr>
            <p:ph type="sldNum" sz="quarter" idx="10"/>
          </p:nvPr>
        </p:nvSpPr>
        <p:spPr>
          <a:ln/>
        </p:spPr>
        <p:txBody>
          <a:bodyPr/>
          <a:lstStyle>
            <a:lvl1pPr>
              <a:defRPr/>
            </a:lvl1pPr>
          </a:lstStyle>
          <a:p>
            <a:pPr>
              <a:defRPr/>
            </a:pPr>
            <a:fld id="{A83AF5B1-693F-4C29-A7F3-C25699ECA6C9}" type="slidenum">
              <a:rPr lang="en-US" altLang="en-US"/>
              <a:pPr>
                <a:defRPr/>
              </a:pPr>
              <a:t>‹#›</a:t>
            </a:fld>
            <a:endParaRPr lang="en-US" altLang="en-US"/>
          </a:p>
        </p:txBody>
      </p:sp>
    </p:spTree>
    <p:extLst>
      <p:ext uri="{BB962C8B-B14F-4D97-AF65-F5344CB8AC3E}">
        <p14:creationId xmlns:p14="http://schemas.microsoft.com/office/powerpoint/2010/main" val="236989179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2C86279A-F359-3B1E-FA66-A45EBD1B77F5}"/>
              </a:ext>
            </a:extLst>
          </p:cNvPr>
          <p:cNvSpPr txBox="1">
            <a:spLocks noGrp="1" noChangeArrowheads="1"/>
          </p:cNvSpPr>
          <p:nvPr>
            <p:ph type="sldNum" sz="quarter" idx="10"/>
          </p:nvPr>
        </p:nvSpPr>
        <p:spPr>
          <a:ln/>
        </p:spPr>
        <p:txBody>
          <a:bodyPr/>
          <a:lstStyle>
            <a:lvl1pPr>
              <a:defRPr/>
            </a:lvl1pPr>
          </a:lstStyle>
          <a:p>
            <a:pPr>
              <a:defRPr/>
            </a:pPr>
            <a:fld id="{C167EB44-89CB-4D33-BEBD-6D8894BEEA94}" type="slidenum">
              <a:rPr lang="en-US" altLang="en-US"/>
              <a:pPr>
                <a:defRPr/>
              </a:pPr>
              <a:t>‹#›</a:t>
            </a:fld>
            <a:endParaRPr lang="en-US" altLang="en-US"/>
          </a:p>
        </p:txBody>
      </p:sp>
    </p:spTree>
    <p:extLst>
      <p:ext uri="{BB962C8B-B14F-4D97-AF65-F5344CB8AC3E}">
        <p14:creationId xmlns:p14="http://schemas.microsoft.com/office/powerpoint/2010/main" val="799932515"/>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0"/>
            <a:ext cx="2286000" cy="7620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8000" y="0"/>
            <a:ext cx="6705600" cy="7620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6D834C79-7719-1BB6-754F-2B1A47CFFACE}"/>
              </a:ext>
            </a:extLst>
          </p:cNvPr>
          <p:cNvSpPr txBox="1">
            <a:spLocks noGrp="1" noChangeArrowheads="1"/>
          </p:cNvSpPr>
          <p:nvPr>
            <p:ph type="sldNum" sz="quarter" idx="10"/>
          </p:nvPr>
        </p:nvSpPr>
        <p:spPr>
          <a:ln/>
        </p:spPr>
        <p:txBody>
          <a:bodyPr/>
          <a:lstStyle>
            <a:lvl1pPr>
              <a:defRPr/>
            </a:lvl1pPr>
          </a:lstStyle>
          <a:p>
            <a:pPr>
              <a:defRPr/>
            </a:pPr>
            <a:fld id="{8CCBFFB2-2569-4C6C-887B-CB4285EA156E}" type="slidenum">
              <a:rPr lang="en-US" altLang="en-US"/>
              <a:pPr>
                <a:defRPr/>
              </a:pPr>
              <a:t>‹#›</a:t>
            </a:fld>
            <a:endParaRPr lang="en-US" altLang="en-US"/>
          </a:p>
        </p:txBody>
      </p:sp>
    </p:spTree>
    <p:extLst>
      <p:ext uri="{BB962C8B-B14F-4D97-AF65-F5344CB8AC3E}">
        <p14:creationId xmlns:p14="http://schemas.microsoft.com/office/powerpoint/2010/main" val="214246051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23" name="Rectangle 22"/>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4279900" y="1408589"/>
            <a:ext cx="1600200" cy="812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57631" y="2527962"/>
            <a:ext cx="7444740" cy="2674328"/>
          </a:xfrm>
        </p:spPr>
        <p:txBody>
          <a:bodyPr anchor="ctr">
            <a:normAutofit/>
          </a:bodyPr>
          <a:lstStyle>
            <a:lvl1pPr algn="ctr">
              <a:lnSpc>
                <a:spcPct val="83000"/>
              </a:lnSpc>
              <a:defRPr lang="en-US" sz="5668"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4375150" y="1408590"/>
            <a:ext cx="1409700" cy="684371"/>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357630" y="5202291"/>
            <a:ext cx="7449820" cy="508000"/>
          </a:xfrm>
        </p:spPr>
        <p:txBody>
          <a:bodyPr anchor="t">
            <a:normAutofit/>
          </a:bodyPr>
          <a:lstStyle>
            <a:lvl1pPr marL="0" indent="0" algn="ctr">
              <a:buNone/>
              <a:tabLst>
                <a:tab pos="2194928" algn="l"/>
              </a:tabLst>
              <a:defRPr sz="1500">
                <a:solidFill>
                  <a:schemeClr val="tx1">
                    <a:lumMod val="95000"/>
                    <a:lumOff val="5000"/>
                  </a:schemeClr>
                </a:solidFill>
                <a:effectLst/>
              </a:defRPr>
            </a:lvl1pPr>
            <a:lvl2pPr marL="381036" indent="0">
              <a:buNone/>
              <a:defRPr sz="1334">
                <a:solidFill>
                  <a:schemeClr val="tx1">
                    <a:tint val="75000"/>
                  </a:schemeClr>
                </a:solidFill>
              </a:defRPr>
            </a:lvl2pPr>
            <a:lvl3pPr marL="762072" indent="0">
              <a:buNone/>
              <a:defRPr sz="1334">
                <a:solidFill>
                  <a:schemeClr val="tx1">
                    <a:tint val="75000"/>
                  </a:schemeClr>
                </a:solidFill>
              </a:defRPr>
            </a:lvl3pPr>
            <a:lvl4pPr marL="1143109" indent="0">
              <a:buNone/>
              <a:defRPr sz="1166">
                <a:solidFill>
                  <a:schemeClr val="tx1">
                    <a:tint val="75000"/>
                  </a:schemeClr>
                </a:solidFill>
              </a:defRPr>
            </a:lvl4pPr>
            <a:lvl5pPr marL="1524145" indent="0">
              <a:buNone/>
              <a:defRPr sz="1166">
                <a:solidFill>
                  <a:schemeClr val="tx1">
                    <a:tint val="75000"/>
                  </a:schemeClr>
                </a:solidFill>
              </a:defRPr>
            </a:lvl5pPr>
            <a:lvl6pPr marL="1905181" indent="0">
              <a:buNone/>
              <a:defRPr sz="1166">
                <a:solidFill>
                  <a:schemeClr val="tx1">
                    <a:tint val="75000"/>
                  </a:schemeClr>
                </a:solidFill>
              </a:defRPr>
            </a:lvl6pPr>
            <a:lvl7pPr marL="2286217" indent="0">
              <a:buNone/>
              <a:defRPr sz="1166">
                <a:solidFill>
                  <a:schemeClr val="tx1">
                    <a:tint val="75000"/>
                  </a:schemeClr>
                </a:solidFill>
              </a:defRPr>
            </a:lvl7pPr>
            <a:lvl8pPr marL="2667254" indent="0">
              <a:buNone/>
              <a:defRPr sz="1166">
                <a:solidFill>
                  <a:schemeClr val="tx1">
                    <a:tint val="75000"/>
                  </a:schemeClr>
                </a:solidFill>
              </a:defRPr>
            </a:lvl8pPr>
            <a:lvl9pPr marL="3048290" indent="0">
              <a:buNone/>
              <a:defRPr sz="116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432300" y="1493892"/>
            <a:ext cx="1295400" cy="554201"/>
          </a:xfrm>
        </p:spPr>
        <p:txBody>
          <a:bodyPr/>
          <a:lstStyle>
            <a:lvl1pPr algn="ctr">
              <a:defRPr lang="en-US" sz="1084" kern="1200" spc="0" baseline="0">
                <a:solidFill>
                  <a:srgbClr val="FFFFFF"/>
                </a:solidFill>
                <a:latin typeface="+mn-lt"/>
                <a:ea typeface="+mn-ea"/>
                <a:cs typeface="+mn-cs"/>
              </a:defRPr>
            </a:lvl1pPr>
          </a:lstStyle>
          <a:p>
            <a:fld id="{D9C646AA-F36E-4540-911D-FFFC0A0EF24A}" type="datetime1">
              <a:rPr lang="en-US" smtClean="0"/>
              <a:t>8/23/2024</a:t>
            </a:fld>
            <a:endParaRPr lang="en-US" dirty="0"/>
          </a:p>
        </p:txBody>
      </p:sp>
      <p:sp>
        <p:nvSpPr>
          <p:cNvPr id="5" name="Footer Placeholder 4"/>
          <p:cNvSpPr>
            <a:spLocks noGrp="1"/>
          </p:cNvSpPr>
          <p:nvPr>
            <p:ph type="ftr" sz="quarter" idx="11"/>
          </p:nvPr>
        </p:nvSpPr>
        <p:spPr>
          <a:xfrm>
            <a:off x="1357631" y="5752676"/>
            <a:ext cx="4716778" cy="2540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7170421" y="5752676"/>
            <a:ext cx="1631949"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31720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90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848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3553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91540" y="2304816"/>
            <a:ext cx="3886200" cy="711200"/>
          </a:xfrm>
        </p:spPr>
        <p:txBody>
          <a:bodyPr anchor="ctr">
            <a:normAutofit/>
          </a:bodyPr>
          <a:lstStyle>
            <a:lvl1pPr marL="0" indent="0" algn="l">
              <a:spcBef>
                <a:spcPts val="0"/>
              </a:spcBef>
              <a:buNone/>
              <a:defRPr sz="1584" b="1" i="0">
                <a:solidFill>
                  <a:schemeClr val="tx1"/>
                </a:solidFill>
                <a:latin typeface="+mn-lt"/>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4" name="Content Placeholder 3"/>
          <p:cNvSpPr>
            <a:spLocks noGrp="1"/>
          </p:cNvSpPr>
          <p:nvPr>
            <p:ph sz="half" idx="2"/>
          </p:nvPr>
        </p:nvSpPr>
        <p:spPr>
          <a:xfrm>
            <a:off x="891540" y="3102748"/>
            <a:ext cx="3886200" cy="351536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382260" y="2304816"/>
            <a:ext cx="3886200" cy="711200"/>
          </a:xfrm>
        </p:spPr>
        <p:txBody>
          <a:bodyPr anchor="ctr">
            <a:normAutofit/>
          </a:bodyPr>
          <a:lstStyle>
            <a:lvl1pPr marL="0" indent="0" algn="l">
              <a:spcBef>
                <a:spcPts val="0"/>
              </a:spcBef>
              <a:buNone/>
              <a:defRPr sz="1584" b="1">
                <a:solidFill>
                  <a:schemeClr val="tx1"/>
                </a:solidFill>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6" name="Content Placeholder 5"/>
          <p:cNvSpPr>
            <a:spLocks noGrp="1"/>
          </p:cNvSpPr>
          <p:nvPr>
            <p:ph sz="quarter" idx="4"/>
          </p:nvPr>
        </p:nvSpPr>
        <p:spPr>
          <a:xfrm>
            <a:off x="5382260" y="3102747"/>
            <a:ext cx="3886200" cy="351612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1167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31091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261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48500" y="674880"/>
            <a:ext cx="2634970" cy="1828800"/>
          </a:xfrm>
        </p:spPr>
        <p:txBody>
          <a:bodyPr anchor="b">
            <a:normAutofit/>
          </a:bodyPr>
          <a:lstStyle>
            <a:lvl1pPr algn="l" defTabSz="762072" rtl="0" eaLnBrk="1" latinLnBrk="0" hangingPunct="1">
              <a:lnSpc>
                <a:spcPct val="100000"/>
              </a:lnSpc>
              <a:spcBef>
                <a:spcPct val="0"/>
              </a:spcBef>
              <a:buNone/>
              <a:defRPr lang="en-US" sz="2667"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71500" y="677334"/>
            <a:ext cx="5715000" cy="5926666"/>
          </a:xfrm>
        </p:spPr>
        <p:txBody>
          <a:bodyPr/>
          <a:lstStyle>
            <a:lvl1pPr>
              <a:defRPr sz="1584"/>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48500" y="2596445"/>
            <a:ext cx="2634970" cy="4007555"/>
          </a:xfrm>
        </p:spPr>
        <p:txBody>
          <a:bodyPr>
            <a:normAutofit/>
          </a:bodyPr>
          <a:lstStyle>
            <a:lvl1pPr marL="0" indent="0">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
        <p:nvSpPr>
          <p:cNvPr id="8" name="Date Placeholder 7"/>
          <p:cNvSpPr>
            <a:spLocks noGrp="1"/>
          </p:cNvSpPr>
          <p:nvPr>
            <p:ph type="dt" sz="half" idx="10"/>
          </p:nvPr>
        </p:nvSpPr>
        <p:spPr>
          <a:xfrm>
            <a:off x="4656667" y="6705600"/>
            <a:ext cx="1629834" cy="406400"/>
          </a:xfrm>
        </p:spPr>
        <p:txBody>
          <a:bodyPr/>
          <a:lstStyle>
            <a:lvl1pPr>
              <a:defRPr>
                <a:solidFill>
                  <a:schemeClr val="tx1">
                    <a:lumMod val="85000"/>
                    <a:lumOff val="15000"/>
                  </a:schemeClr>
                </a:solidFill>
              </a:defRPr>
            </a:lvl1pPr>
          </a:lstStyle>
          <a:p>
            <a:fld id="{7E8D12A6-918A-48BD-8CB9-CA713993B0EA}" type="datetime1">
              <a:rPr lang="en-US" smtClean="0"/>
              <a:t>8/23/2024</a:t>
            </a:fld>
            <a:endParaRPr lang="en-US"/>
          </a:p>
        </p:txBody>
      </p:sp>
      <p:sp>
        <p:nvSpPr>
          <p:cNvPr id="9" name="Footer Placeholder 8"/>
          <p:cNvSpPr>
            <a:spLocks noGrp="1"/>
          </p:cNvSpPr>
          <p:nvPr>
            <p:ph type="ftr" sz="quarter" idx="11"/>
          </p:nvPr>
        </p:nvSpPr>
        <p:spPr>
          <a:xfrm>
            <a:off x="571501" y="6705600"/>
            <a:ext cx="3820584" cy="40640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8663941" y="6705600"/>
            <a:ext cx="1019529" cy="4064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3840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90500" y="264160"/>
            <a:ext cx="6413501" cy="7091680"/>
          </a:xfrm>
          <a:solidFill>
            <a:schemeClr val="accent1">
              <a:lumMod val="60000"/>
              <a:lumOff val="40000"/>
            </a:schemeClr>
          </a:solidFill>
          <a:ln>
            <a:noFill/>
          </a:ln>
        </p:spPr>
        <p:txBody>
          <a:bodyPr anchor="t"/>
          <a:lstStyle>
            <a:lvl1pPr marL="0" indent="0">
              <a:buNone/>
              <a:defRPr sz="2667"/>
            </a:lvl1pPr>
            <a:lvl2pPr marL="381036" indent="0">
              <a:buNone/>
              <a:defRPr sz="2334"/>
            </a:lvl2pPr>
            <a:lvl3pPr marL="762072" indent="0">
              <a:buNone/>
              <a:defRPr sz="2000"/>
            </a:lvl3pPr>
            <a:lvl4pPr marL="1143109" indent="0">
              <a:buNone/>
              <a:defRPr sz="1667"/>
            </a:lvl4pPr>
            <a:lvl5pPr marL="1524145" indent="0">
              <a:buNone/>
              <a:defRPr sz="1667"/>
            </a:lvl5pPr>
            <a:lvl6pPr marL="1905181" indent="0">
              <a:buNone/>
              <a:defRPr sz="1667"/>
            </a:lvl6pPr>
            <a:lvl7pPr marL="2286217" indent="0">
              <a:buNone/>
              <a:defRPr sz="1667"/>
            </a:lvl7pPr>
            <a:lvl8pPr marL="2667254" indent="0">
              <a:buNone/>
              <a:defRPr sz="1667"/>
            </a:lvl8pPr>
            <a:lvl9pPr marL="3048290" indent="0">
              <a:buNone/>
              <a:defRPr sz="1667"/>
            </a:lvl9pPr>
          </a:lstStyle>
          <a:p>
            <a:r>
              <a:rPr lang="en-US"/>
              <a:t>Click icon to add picture</a:t>
            </a:r>
            <a:endParaRPr lang="en-US" dirty="0"/>
          </a:p>
        </p:txBody>
      </p:sp>
      <p:sp>
        <p:nvSpPr>
          <p:cNvPr id="5" name="Date Placeholder 4"/>
          <p:cNvSpPr>
            <a:spLocks noGrp="1"/>
          </p:cNvSpPr>
          <p:nvPr>
            <p:ph type="dt" sz="half" idx="10"/>
          </p:nvPr>
        </p:nvSpPr>
        <p:spPr>
          <a:xfrm>
            <a:off x="4718615" y="6705600"/>
            <a:ext cx="1726636" cy="40640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8/23/2024</a:t>
            </a:fld>
            <a:endParaRPr lang="en-US" dirty="0"/>
          </a:p>
        </p:txBody>
      </p:sp>
      <p:sp>
        <p:nvSpPr>
          <p:cNvPr id="6" name="Footer Placeholder 5"/>
          <p:cNvSpPr>
            <a:spLocks noGrp="1"/>
          </p:cNvSpPr>
          <p:nvPr>
            <p:ph type="ftr" sz="quarter" idx="11"/>
          </p:nvPr>
        </p:nvSpPr>
        <p:spPr>
          <a:xfrm>
            <a:off x="510540" y="6705600"/>
            <a:ext cx="3823335" cy="406400"/>
          </a:xfrm>
        </p:spPr>
        <p:txBody>
          <a:bodyPr/>
          <a:lstStyle>
            <a:lvl1pPr marL="0" algn="r" defTabSz="762072" rtl="0" eaLnBrk="1" latinLnBrk="0" hangingPunct="1">
              <a:defRPr lang="en-US" sz="834"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8663940" y="6705600"/>
            <a:ext cx="1021080" cy="40640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64375" y="670560"/>
            <a:ext cx="2620645" cy="1828800"/>
          </a:xfrm>
        </p:spPr>
        <p:txBody>
          <a:bodyPr anchor="b">
            <a:noAutofit/>
          </a:bodyPr>
          <a:lstStyle>
            <a:lvl1pPr algn="l">
              <a:lnSpc>
                <a:spcPct val="100000"/>
              </a:lnSpc>
              <a:defRPr sz="2667"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7064375" y="2651760"/>
            <a:ext cx="2620645" cy="3901440"/>
          </a:xfrm>
        </p:spPr>
        <p:txBody>
          <a:bodyPr>
            <a:normAutofit/>
          </a:bodyPr>
          <a:lstStyle>
            <a:lvl1pPr marL="0" indent="0" algn="l">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Tree>
    <p:extLst>
      <p:ext uri="{BB962C8B-B14F-4D97-AF65-F5344CB8AC3E}">
        <p14:creationId xmlns:p14="http://schemas.microsoft.com/office/powerpoint/2010/main" val="366183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0160000" cy="762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p:nvSpPr>
          <p:cNvPr id="7" name="Rectangle 6"/>
          <p:cNvSpPr/>
          <p:nvPr/>
        </p:nvSpPr>
        <p:spPr>
          <a:xfrm>
            <a:off x="195581" y="264160"/>
            <a:ext cx="9768840" cy="709168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09881" y="416560"/>
            <a:ext cx="9540240" cy="6786880"/>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889000" y="713993"/>
            <a:ext cx="8382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9000" y="2336800"/>
            <a:ext cx="8382000" cy="42773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47329" y="6705600"/>
            <a:ext cx="2410871"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F6FA2B21-3FCD-4721-B95C-427943F61125}" type="datetime1">
              <a:rPr lang="en-US" smtClean="0"/>
              <a:t>8/23/2024</a:t>
            </a:fld>
            <a:endParaRPr lang="en-US"/>
          </a:p>
        </p:txBody>
      </p:sp>
      <p:sp>
        <p:nvSpPr>
          <p:cNvPr id="5" name="Footer Placeholder 4"/>
          <p:cNvSpPr>
            <a:spLocks noGrp="1"/>
          </p:cNvSpPr>
          <p:nvPr>
            <p:ph type="ftr" sz="quarter" idx="3"/>
          </p:nvPr>
        </p:nvSpPr>
        <p:spPr>
          <a:xfrm>
            <a:off x="889001" y="6705600"/>
            <a:ext cx="4847166" cy="406400"/>
          </a:xfrm>
          <a:prstGeom prst="rect">
            <a:avLst/>
          </a:prstGeom>
        </p:spPr>
        <p:txBody>
          <a:bodyPr vert="horz" lIns="91440" tIns="45720" rIns="91440" bIns="45720" rtlCol="0" anchor="b"/>
          <a:lstStyle>
            <a:lvl1pPr algn="l">
              <a:defRPr sz="834">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8572500" y="6705600"/>
            <a:ext cx="698500"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99118745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762072" rtl="0" eaLnBrk="1" latinLnBrk="0" hangingPunct="1">
        <a:lnSpc>
          <a:spcPct val="90000"/>
        </a:lnSpc>
        <a:spcBef>
          <a:spcPct val="0"/>
        </a:spcBef>
        <a:buNone/>
        <a:defRPr lang="en-US" sz="3500" i="0" kern="1200" cap="none" spc="0" baseline="0" dirty="0">
          <a:solidFill>
            <a:schemeClr val="tx1">
              <a:lumMod val="85000"/>
              <a:lumOff val="15000"/>
            </a:schemeClr>
          </a:solidFill>
          <a:effectLst/>
          <a:latin typeface="+mj-lt"/>
          <a:ea typeface="+mn-ea"/>
          <a:cs typeface="+mn-cs"/>
        </a:defRPr>
      </a:lvl1pPr>
    </p:titleStyle>
    <p:bodyStyle>
      <a:lvl1pPr marL="152414" indent="-152414" algn="l" defTabSz="762072" rtl="0" eaLnBrk="1" latinLnBrk="0" hangingPunct="1">
        <a:lnSpc>
          <a:spcPct val="110000"/>
        </a:lnSpc>
        <a:spcBef>
          <a:spcPts val="750"/>
        </a:spcBef>
        <a:spcAft>
          <a:spcPts val="0"/>
        </a:spcAft>
        <a:buClr>
          <a:schemeClr val="tx1">
            <a:lumMod val="85000"/>
            <a:lumOff val="15000"/>
          </a:schemeClr>
        </a:buClr>
        <a:buFont typeface="Garamond" pitchFamily="18" charset="0"/>
        <a:buChar char="◦"/>
        <a:defRPr sz="1250" kern="1200">
          <a:solidFill>
            <a:schemeClr val="tx1"/>
          </a:solidFill>
          <a:latin typeface="+mn-lt"/>
          <a:ea typeface="+mn-ea"/>
          <a:cs typeface="+mn-cs"/>
        </a:defRPr>
      </a:lvl1pPr>
      <a:lvl2pPr marL="381036"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84" kern="1200">
          <a:solidFill>
            <a:schemeClr val="tx1"/>
          </a:solidFill>
          <a:latin typeface="+mn-lt"/>
          <a:ea typeface="+mn-ea"/>
          <a:cs typeface="+mn-cs"/>
        </a:defRPr>
      </a:lvl2pPr>
      <a:lvl3pPr marL="609658"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3pPr>
      <a:lvl4pPr marL="838280"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4pPr>
      <a:lvl5pPr marL="1066902"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5pPr>
      <a:lvl6pPr marL="1333460"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6pPr>
      <a:lvl7pPr marL="1583484"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7pPr>
      <a:lvl8pPr marL="1833508"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8pPr>
      <a:lvl9pPr marL="2083532"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9pPr>
    </p:bodyStyle>
    <p:otherStyle>
      <a:defPPr>
        <a:defRPr lang="en-US"/>
      </a:defPPr>
      <a:lvl1pPr marL="0" algn="l" defTabSz="762072" rtl="0" eaLnBrk="1" latinLnBrk="0" hangingPunct="1">
        <a:defRPr sz="1500" kern="1200">
          <a:solidFill>
            <a:schemeClr val="tx1"/>
          </a:solidFill>
          <a:latin typeface="+mn-lt"/>
          <a:ea typeface="+mn-ea"/>
          <a:cs typeface="+mn-cs"/>
        </a:defRPr>
      </a:lvl1pPr>
      <a:lvl2pPr marL="381036" algn="l" defTabSz="762072" rtl="0" eaLnBrk="1" latinLnBrk="0" hangingPunct="1">
        <a:defRPr sz="1500" kern="1200">
          <a:solidFill>
            <a:schemeClr val="tx1"/>
          </a:solidFill>
          <a:latin typeface="+mn-lt"/>
          <a:ea typeface="+mn-ea"/>
          <a:cs typeface="+mn-cs"/>
        </a:defRPr>
      </a:lvl2pPr>
      <a:lvl3pPr marL="762072" algn="l" defTabSz="762072" rtl="0" eaLnBrk="1" latinLnBrk="0" hangingPunct="1">
        <a:defRPr sz="1500" kern="1200">
          <a:solidFill>
            <a:schemeClr val="tx1"/>
          </a:solidFill>
          <a:latin typeface="+mn-lt"/>
          <a:ea typeface="+mn-ea"/>
          <a:cs typeface="+mn-cs"/>
        </a:defRPr>
      </a:lvl3pPr>
      <a:lvl4pPr marL="1143109" algn="l" defTabSz="762072" rtl="0" eaLnBrk="1" latinLnBrk="0" hangingPunct="1">
        <a:defRPr sz="1500" kern="1200">
          <a:solidFill>
            <a:schemeClr val="tx1"/>
          </a:solidFill>
          <a:latin typeface="+mn-lt"/>
          <a:ea typeface="+mn-ea"/>
          <a:cs typeface="+mn-cs"/>
        </a:defRPr>
      </a:lvl4pPr>
      <a:lvl5pPr marL="1524145" algn="l" defTabSz="762072" rtl="0" eaLnBrk="1" latinLnBrk="0" hangingPunct="1">
        <a:defRPr sz="1500" kern="1200">
          <a:solidFill>
            <a:schemeClr val="tx1"/>
          </a:solidFill>
          <a:latin typeface="+mn-lt"/>
          <a:ea typeface="+mn-ea"/>
          <a:cs typeface="+mn-cs"/>
        </a:defRPr>
      </a:lvl5pPr>
      <a:lvl6pPr marL="1905181" algn="l" defTabSz="762072" rtl="0" eaLnBrk="1" latinLnBrk="0" hangingPunct="1">
        <a:defRPr sz="1500" kern="1200">
          <a:solidFill>
            <a:schemeClr val="tx1"/>
          </a:solidFill>
          <a:latin typeface="+mn-lt"/>
          <a:ea typeface="+mn-ea"/>
          <a:cs typeface="+mn-cs"/>
        </a:defRPr>
      </a:lvl6pPr>
      <a:lvl7pPr marL="2286217" algn="l" defTabSz="762072" rtl="0" eaLnBrk="1" latinLnBrk="0" hangingPunct="1">
        <a:defRPr sz="1500" kern="1200">
          <a:solidFill>
            <a:schemeClr val="tx1"/>
          </a:solidFill>
          <a:latin typeface="+mn-lt"/>
          <a:ea typeface="+mn-ea"/>
          <a:cs typeface="+mn-cs"/>
        </a:defRPr>
      </a:lvl7pPr>
      <a:lvl8pPr marL="2667254" algn="l" defTabSz="762072" rtl="0" eaLnBrk="1" latinLnBrk="0" hangingPunct="1">
        <a:defRPr sz="1500" kern="1200">
          <a:solidFill>
            <a:schemeClr val="tx1"/>
          </a:solidFill>
          <a:latin typeface="+mn-lt"/>
          <a:ea typeface="+mn-ea"/>
          <a:cs typeface="+mn-cs"/>
        </a:defRPr>
      </a:lvl8pPr>
      <a:lvl9pPr marL="3048290" algn="l" defTabSz="762072"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064876CD-2531-3845-599C-467A54851631}"/>
              </a:ext>
            </a:extLst>
          </p:cNvPr>
          <p:cNvSpPr>
            <a:spLocks noGrp="1" noChangeArrowheads="1"/>
          </p:cNvSpPr>
          <p:nvPr>
            <p:ph type="title"/>
          </p:nvPr>
        </p:nvSpPr>
        <p:spPr bwMode="auto">
          <a:xfrm>
            <a:off x="508000" y="0"/>
            <a:ext cx="9144000" cy="205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1027" name="Rectangle 2">
            <a:extLst>
              <a:ext uri="{FF2B5EF4-FFF2-40B4-BE49-F238E27FC236}">
                <a16:creationId xmlns:a16="http://schemas.microsoft.com/office/drawing/2014/main" id="{80CCEBE9-B5E0-424D-4603-16A7E287C72E}"/>
              </a:ext>
            </a:extLst>
          </p:cNvPr>
          <p:cNvSpPr>
            <a:spLocks noGrp="1" noChangeArrowheads="1"/>
          </p:cNvSpPr>
          <p:nvPr>
            <p:ph type="body" idx="1"/>
          </p:nvPr>
        </p:nvSpPr>
        <p:spPr bwMode="auto">
          <a:xfrm>
            <a:off x="508000" y="2147888"/>
            <a:ext cx="9144000" cy="547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5955" bIns="5080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2" name="Text Box 3">
            <a:extLst>
              <a:ext uri="{FF2B5EF4-FFF2-40B4-BE49-F238E27FC236}">
                <a16:creationId xmlns:a16="http://schemas.microsoft.com/office/drawing/2014/main" id="{A4CEE2FD-819A-AA51-9097-81B78F328B7B}"/>
              </a:ext>
            </a:extLst>
          </p:cNvPr>
          <p:cNvSpPr txBox="1">
            <a:spLocks noGrp="1" noChangeArrowheads="1"/>
          </p:cNvSpPr>
          <p:nvPr>
            <p:ph type="sldNum" sz="quarter" idx="4"/>
          </p:nvPr>
        </p:nvSpPr>
        <p:spPr bwMode="auto">
          <a:xfrm>
            <a:off x="9102725" y="7226300"/>
            <a:ext cx="223838" cy="228600"/>
          </a:xfrm>
          <a:prstGeom prst="rect">
            <a:avLst/>
          </a:prstGeom>
          <a:noFill/>
          <a:ln>
            <a:noFill/>
          </a:ln>
          <a:effectLst/>
        </p:spPr>
        <p:txBody>
          <a:bodyPr vert="horz" wrap="none" lIns="91440" tIns="45720" rIns="91440" bIns="45720" numCol="1" anchor="b" anchorCtr="0" compatLnSpc="1">
            <a:prstTxWarp prst="textNoShape">
              <a:avLst/>
            </a:prstTxWarp>
          </a:bodyPr>
          <a:lstStyle>
            <a:lvl1pPr algn="ctr" eaLnBrk="1" hangingPunct="1">
              <a:defRPr sz="800" smtClean="0">
                <a:solidFill>
                  <a:srgbClr val="045C75"/>
                </a:solidFill>
                <a:cs typeface="Tahoma" panose="020B0604030504040204" pitchFamily="34" charset="0"/>
              </a:defRPr>
            </a:lvl1pPr>
          </a:lstStyle>
          <a:p>
            <a:pPr>
              <a:defRPr/>
            </a:pPr>
            <a:fld id="{07C4A633-11C1-4604-9133-6C2EAEDBFA81}" type="slidenum">
              <a:rPr lang="en-US" altLang="en-US"/>
              <a:pPr>
                <a:defRPr/>
              </a:pPr>
              <a:t>‹#›</a:t>
            </a:fld>
            <a:endParaRPr lang="en-US" altLang="en-US"/>
          </a:p>
        </p:txBody>
      </p:sp>
    </p:spTree>
    <p:extLst>
      <p:ext uri="{BB962C8B-B14F-4D97-AF65-F5344CB8AC3E}">
        <p14:creationId xmlns:p14="http://schemas.microsoft.com/office/powerpoint/2010/main" val="180354159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hf hdr="0" ftr="0" dt="0"/>
  <p:txStyles>
    <p:titleStyle>
      <a:lvl1pPr algn="l" rtl="0" eaLnBrk="0" fontAlgn="base" hangingPunct="0">
        <a:spcBef>
          <a:spcPct val="0"/>
        </a:spcBef>
        <a:spcAft>
          <a:spcPct val="0"/>
        </a:spcAft>
        <a:defRPr sz="5000">
          <a:solidFill>
            <a:srgbClr val="04617B"/>
          </a:solidFill>
          <a:latin typeface="+mj-lt"/>
          <a:ea typeface="+mj-ea"/>
          <a:cs typeface="+mj-cs"/>
          <a:sym typeface="Lucida Grande" charset="0"/>
        </a:defRPr>
      </a:lvl1pPr>
      <a:lvl2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2pPr>
      <a:lvl3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3pPr>
      <a:lvl4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4pPr>
      <a:lvl5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5pPr>
      <a:lvl6pPr marL="4572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6pPr>
      <a:lvl7pPr marL="9144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7pPr>
      <a:lvl8pPr marL="13716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8pPr>
      <a:lvl9pPr marL="18288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9pPr>
    </p:titleStyle>
    <p:bodyStyle>
      <a:lvl1pPr marL="312738" indent="-273050" algn="r" rtl="0" eaLnBrk="0" fontAlgn="base" hangingPunct="0">
        <a:spcBef>
          <a:spcPts val="700"/>
        </a:spcBef>
        <a:spcAft>
          <a:spcPct val="0"/>
        </a:spcAft>
        <a:buClr>
          <a:srgbClr val="0BD0D9"/>
        </a:buClr>
        <a:buSzPct val="93000"/>
        <a:buFont typeface="Wingdings 2" panose="05020102010507070707" pitchFamily="18" charset="2"/>
        <a:buChar char=""/>
        <a:defRPr sz="2200">
          <a:solidFill>
            <a:schemeClr val="tx1"/>
          </a:solidFill>
          <a:latin typeface="+mn-lt"/>
          <a:ea typeface="+mn-ea"/>
          <a:cs typeface="+mn-cs"/>
          <a:sym typeface="Lucida Grande" charset="0"/>
        </a:defRPr>
      </a:lvl1pPr>
      <a:lvl2pPr marL="273050" indent="-246063" algn="r" rtl="0" eaLnBrk="0" fontAlgn="base" hangingPunct="0">
        <a:spcBef>
          <a:spcPts val="700"/>
        </a:spcBef>
        <a:spcAft>
          <a:spcPct val="0"/>
        </a:spcAft>
        <a:buClr>
          <a:srgbClr val="0F6FC6"/>
        </a:buClr>
        <a:buSzPct val="85000"/>
        <a:buFont typeface="Wingdings 2" panose="05020102010507070707" pitchFamily="18" charset="2"/>
        <a:buChar char=""/>
        <a:defRPr sz="2000">
          <a:solidFill>
            <a:schemeClr val="tx1"/>
          </a:solidFill>
          <a:latin typeface="+mn-lt"/>
          <a:ea typeface="+mn-ea"/>
          <a:cs typeface="+mn-cs"/>
          <a:sym typeface="Lucida Grande" charset="0"/>
        </a:defRPr>
      </a:lvl2pPr>
      <a:lvl3pPr marL="344488" indent="-246063" algn="r" rtl="0" eaLnBrk="0" fontAlgn="base" hangingPunct="0">
        <a:spcBef>
          <a:spcPts val="500"/>
        </a:spcBef>
        <a:spcAft>
          <a:spcPct val="0"/>
        </a:spcAft>
        <a:buClr>
          <a:srgbClr val="009DD9"/>
        </a:buClr>
        <a:buSzPct val="68000"/>
        <a:buFont typeface="Wingdings 2" panose="05020102010507070707" pitchFamily="18" charset="2"/>
        <a:buChar char=""/>
        <a:defRPr sz="1400">
          <a:solidFill>
            <a:schemeClr val="tx1"/>
          </a:solidFill>
          <a:latin typeface="+mn-lt"/>
          <a:ea typeface="+mn-ea"/>
          <a:cs typeface="+mn-cs"/>
          <a:sym typeface="Lucida Grande" charset="0"/>
        </a:defRPr>
      </a:lvl3pPr>
      <a:lvl4pPr marL="617538" indent="-209550" algn="r" rtl="0" eaLnBrk="0" fontAlgn="base" hangingPunct="0">
        <a:spcBef>
          <a:spcPts val="500"/>
        </a:spcBef>
        <a:spcAft>
          <a:spcPct val="0"/>
        </a:spcAft>
        <a:buClr>
          <a:srgbClr val="0BD0D9"/>
        </a:buClr>
        <a:buSzPct val="62000"/>
        <a:buFont typeface="Wingdings 2" panose="05020102010507070707" pitchFamily="18" charset="2"/>
        <a:buChar char=""/>
        <a:defRPr sz="1400">
          <a:solidFill>
            <a:schemeClr val="tx1"/>
          </a:solidFill>
          <a:latin typeface="+mn-lt"/>
          <a:ea typeface="+mn-ea"/>
          <a:cs typeface="+mn-cs"/>
          <a:sym typeface="Lucida Grande" charset="0"/>
        </a:defRPr>
      </a:lvl4pPr>
      <a:lvl5pPr marL="892175" indent="-209550" algn="r" rtl="0"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mn-lt"/>
          <a:ea typeface="+mn-ea"/>
          <a:cs typeface="+mn-cs"/>
          <a:sym typeface="Lucida Grande" charset="0"/>
        </a:defRPr>
      </a:lvl5pPr>
      <a:lvl6pPr marL="13493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6pPr>
      <a:lvl7pPr marL="18065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7pPr>
      <a:lvl8pPr marL="22637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8pPr>
      <a:lvl9pPr marL="27209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2" y="952500"/>
            <a:ext cx="10160001" cy="5715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762072"/>
            <a:endParaRPr lang="en-US" sz="150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658" y="1333501"/>
            <a:ext cx="9401341" cy="495300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762072"/>
            <a:endParaRPr lang="en-US" sz="150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49" y="1470661"/>
            <a:ext cx="9128760" cy="4678680"/>
          </a:xfrm>
          <a:prstGeom prst="rect">
            <a:avLst/>
          </a:prstGeom>
          <a:ln w="6350" cap="sq" cmpd="sng" algn="ctr">
            <a:solidFill>
              <a:schemeClr val="tx1"/>
            </a:solidFill>
            <a:prstDash val="solid"/>
            <a:miter lim="800000"/>
          </a:ln>
          <a:effectLst/>
        </p:spPr>
        <p:txBody>
          <a:bodyPr/>
          <a:lstStyle/>
          <a:p>
            <a:pPr defTabSz="762072"/>
            <a:endParaRPr lang="en-US" sz="150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2614279" y="2109190"/>
            <a:ext cx="6958746" cy="1363991"/>
          </a:xfrm>
        </p:spPr>
        <p:txBody>
          <a:bodyPr>
            <a:norm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lang="en-US" sz="2800" b="1" dirty="0">
                <a:solidFill>
                  <a:prstClr val="black"/>
                </a:solidFill>
                <a:latin typeface="Arial" panose="020B0604020202020204" pitchFamily="34" charset="0"/>
                <a:ea typeface="Arial"/>
                <a:cs typeface="Arial" panose="020B0604020202020204" pitchFamily="34" charset="0"/>
                <a:sym typeface="Arial"/>
              </a:rPr>
              <a:t>Conjugation</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3595327" y="3850753"/>
            <a:ext cx="5478881" cy="974911"/>
          </a:xfrm>
        </p:spPr>
        <p:txBody>
          <a:bodyPr>
            <a:noAutofit/>
          </a:bodyPr>
          <a:lstStyle/>
          <a:p>
            <a:pPr>
              <a:lnSpc>
                <a:spcPct val="100000"/>
              </a:lnSpc>
              <a:spcAft>
                <a:spcPts val="500"/>
              </a:spcAft>
            </a:pPr>
            <a:r>
              <a:rPr lang="en-US" sz="2188" b="1" dirty="0"/>
              <a:t>Dr. Salah </a:t>
            </a:r>
            <a:r>
              <a:rPr lang="en-US" sz="2188" b="1" dirty="0" err="1"/>
              <a:t>Tofik</a:t>
            </a:r>
            <a:r>
              <a:rPr lang="en-US" sz="2188" b="1" dirty="0"/>
              <a:t> Balaky</a:t>
            </a:r>
          </a:p>
          <a:p>
            <a:pPr>
              <a:lnSpc>
                <a:spcPct val="100000"/>
              </a:lnSpc>
              <a:spcAft>
                <a:spcPts val="500"/>
              </a:spcAft>
            </a:pPr>
            <a:r>
              <a:rPr lang="en-US" sz="2188" b="1" dirty="0"/>
              <a:t>Course: Molecular Biotechnology</a:t>
            </a:r>
          </a:p>
          <a:p>
            <a:pPr>
              <a:lnSpc>
                <a:spcPct val="100000"/>
              </a:lnSpc>
              <a:spcAft>
                <a:spcPts val="500"/>
              </a:spcAft>
            </a:pPr>
            <a:r>
              <a:rPr lang="en-US" sz="2188" b="1" dirty="0"/>
              <a:t> MA Code408 </a:t>
            </a:r>
          </a:p>
          <a:p>
            <a:pPr>
              <a:lnSpc>
                <a:spcPct val="100000"/>
              </a:lnSpc>
              <a:spcAft>
                <a:spcPts val="500"/>
              </a:spcAft>
            </a:pPr>
            <a:r>
              <a:rPr lang="en-US" sz="2188" b="1" dirty="0"/>
              <a:t>Summer school: Week 3</a:t>
            </a:r>
          </a:p>
          <a:p>
            <a:pPr>
              <a:lnSpc>
                <a:spcPct val="100000"/>
              </a:lnSpc>
              <a:spcAft>
                <a:spcPts val="500"/>
              </a:spcAft>
            </a:pPr>
            <a:r>
              <a:rPr lang="en-US" sz="2188" b="1"/>
              <a:t>Date 25/08/2024</a:t>
            </a:r>
            <a:endParaRPr lang="en-US" sz="2188" b="1" dirty="0"/>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2748" y="1324853"/>
            <a:ext cx="1600200"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762072"/>
            <a:endParaRPr lang="en-US" sz="150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76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862598"/>
            <a:ext cx="140970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562986" y="2033814"/>
            <a:ext cx="1915003" cy="1880185"/>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a:extLst>
              <a:ext uri="{FF2B5EF4-FFF2-40B4-BE49-F238E27FC236}">
                <a16:creationId xmlns:a16="http://schemas.microsoft.com/office/drawing/2014/main" id="{9F66A765-6FE8-5315-FE1E-1531B71B5B6F}"/>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C3966DDE-05F1-4DF2-AC15-983A917E1F98}"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9698" name="AutoShape 2">
            <a:extLst>
              <a:ext uri="{FF2B5EF4-FFF2-40B4-BE49-F238E27FC236}">
                <a16:creationId xmlns:a16="http://schemas.microsoft.com/office/drawing/2014/main" id="{440BC6B8-D183-EAE1-FD87-9F57FABBFF98}"/>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27657" name="Rectangle 7">
            <a:extLst>
              <a:ext uri="{FF2B5EF4-FFF2-40B4-BE49-F238E27FC236}">
                <a16:creationId xmlns:a16="http://schemas.microsoft.com/office/drawing/2014/main" id="{C115CBC3-8801-90AF-8A2A-537D66B194FE}"/>
              </a:ext>
            </a:extLst>
          </p:cNvPr>
          <p:cNvSpPr>
            <a:spLocks noGrp="1" noChangeArrowheads="1"/>
          </p:cNvSpPr>
          <p:nvPr>
            <p:ph type="body" idx="1"/>
          </p:nvPr>
        </p:nvSpPr>
        <p:spPr>
          <a:xfrm>
            <a:off x="189964" y="303374"/>
            <a:ext cx="9484612" cy="5753100"/>
          </a:xfrm>
        </p:spPr>
        <p:txBody>
          <a:bodyPr lIns="0" tIns="0" rIns="0" bIns="0"/>
          <a:lstStyle/>
          <a:p>
            <a:pPr marL="0" indent="0" algn="just" eaLnBrk="1" hangingPunct="1">
              <a:lnSpc>
                <a:spcPct val="150000"/>
              </a:lnSpc>
              <a:spcBef>
                <a:spcPct val="0"/>
              </a:spcBef>
              <a:buFont typeface="Wingdings 2" panose="05020102010507070707" pitchFamily="18" charset="2"/>
              <a:buNone/>
            </a:pPr>
            <a:r>
              <a:rPr lang="en-US" altLang="en-US" sz="3000" b="1" dirty="0">
                <a:latin typeface="Arial" panose="020B0604020202020204" pitchFamily="34" charset="0"/>
                <a:cs typeface="Arial" panose="020B0604020202020204" pitchFamily="34" charset="0"/>
                <a:sym typeface="Arial" panose="020B0604020202020204" pitchFamily="34" charset="0"/>
              </a:rPr>
              <a:t>Conjugation</a:t>
            </a:r>
          </a:p>
          <a:p>
            <a:pPr marL="0" indent="0" algn="just" eaLnBrk="1" hangingPunct="1">
              <a:lnSpc>
                <a:spcPct val="150000"/>
              </a:lnSpc>
              <a:spcBef>
                <a:spcPct val="0"/>
              </a:spcBef>
              <a:buFont typeface="Wingdings 2" panose="05020102010507070707" pitchFamily="18" charset="2"/>
              <a:buNone/>
            </a:pPr>
            <a:r>
              <a:rPr lang="en-US" altLang="en-US" sz="3000" dirty="0">
                <a:latin typeface="Arial" panose="020B0604020202020204" pitchFamily="34" charset="0"/>
                <a:cs typeface="Arial" panose="020B0604020202020204" pitchFamily="34" charset="0"/>
                <a:sym typeface="Arial" panose="020B0604020202020204" pitchFamily="34" charset="0"/>
              </a:rPr>
              <a:t>Conjugation requires contact between living cells of opposite mating types. The donor cell, called an F</a:t>
            </a:r>
            <a:r>
              <a:rPr lang="en-US" altLang="en-US" sz="4500" baseline="17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panose="020B0604020202020204" pitchFamily="34" charset="0"/>
                <a:cs typeface="Arial" panose="020B0604020202020204" pitchFamily="34" charset="0"/>
                <a:sym typeface="Arial" panose="020B0604020202020204" pitchFamily="34" charset="0"/>
              </a:rPr>
              <a:t>cell (corresponding to maleness), has extra DNA pieces called </a:t>
            </a:r>
            <a:r>
              <a:rPr lang="en-US" altLang="en-US" sz="3000" dirty="0">
                <a:latin typeface="Arial Bold" panose="020B0704020202020204" pitchFamily="34" charset="0"/>
                <a:cs typeface="Arial Bold" panose="020B0704020202020204" pitchFamily="34" charset="0"/>
                <a:sym typeface="Arial Bold" panose="020B0704020202020204" pitchFamily="34" charset="0"/>
              </a:rPr>
              <a:t>F </a:t>
            </a:r>
            <a:r>
              <a:rPr lang="en-US" altLang="en-US" sz="3000" dirty="0">
                <a:latin typeface="Arial" panose="020B0604020202020204" pitchFamily="34" charset="0"/>
                <a:cs typeface="Arial" panose="020B0604020202020204" pitchFamily="34" charset="0"/>
                <a:sym typeface="Arial" panose="020B0604020202020204" pitchFamily="34" charset="0"/>
              </a:rPr>
              <a:t>(or </a:t>
            </a:r>
            <a:r>
              <a:rPr lang="en-US" altLang="en-US" sz="3000" dirty="0">
                <a:latin typeface="Arial Bold" panose="020B0704020202020204" pitchFamily="34" charset="0"/>
                <a:cs typeface="Arial Bold" panose="020B0704020202020204" pitchFamily="34" charset="0"/>
                <a:sym typeface="Arial Bold" panose="020B0704020202020204" pitchFamily="34" charset="0"/>
              </a:rPr>
              <a:t>fertility</a:t>
            </a:r>
            <a:r>
              <a:rPr lang="en-US" altLang="en-US" sz="3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Bold" panose="020B0704020202020204" pitchFamily="34" charset="0"/>
                <a:cs typeface="Arial Bold" panose="020B0704020202020204" pitchFamily="34" charset="0"/>
                <a:sym typeface="Arial Bold" panose="020B0704020202020204" pitchFamily="34" charset="0"/>
              </a:rPr>
              <a:t>factors. </a:t>
            </a:r>
            <a:r>
              <a:rPr lang="en-US" altLang="en-US" sz="3000" dirty="0">
                <a:latin typeface="Arial" panose="020B0604020202020204" pitchFamily="34" charset="0"/>
                <a:cs typeface="Arial" panose="020B0604020202020204" pitchFamily="34" charset="0"/>
                <a:sym typeface="Arial" panose="020B0604020202020204" pitchFamily="34" charset="0"/>
              </a:rPr>
              <a:t>These are a type of plasmid, a free genetic element in the cell. When F</a:t>
            </a:r>
            <a:r>
              <a:rPr lang="en-US" altLang="en-US" sz="4500" baseline="17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panose="020B0604020202020204" pitchFamily="34" charset="0"/>
                <a:cs typeface="Arial" panose="020B0604020202020204" pitchFamily="34" charset="0"/>
                <a:sym typeface="Arial" panose="020B0604020202020204" pitchFamily="34" charset="0"/>
              </a:rPr>
              <a:t>and F</a:t>
            </a:r>
            <a:r>
              <a:rPr lang="en-US" altLang="en-US" sz="4500" baseline="17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panose="020B0604020202020204" pitchFamily="34" charset="0"/>
                <a:cs typeface="Arial" panose="020B0604020202020204" pitchFamily="34" charset="0"/>
                <a:sym typeface="Arial" panose="020B0604020202020204" pitchFamily="34" charset="0"/>
              </a:rPr>
              <a:t>(corresponding to femaleness) cells are mixed, the F</a:t>
            </a:r>
            <a:r>
              <a:rPr lang="en-US" altLang="en-US" sz="4500" baseline="17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panose="020B0604020202020204" pitchFamily="34" charset="0"/>
                <a:cs typeface="Arial" panose="020B0604020202020204" pitchFamily="34" charset="0"/>
                <a:sym typeface="Arial" panose="020B0604020202020204" pitchFamily="34" charset="0"/>
              </a:rPr>
              <a:t>cells attach by sex pili to F</a:t>
            </a:r>
            <a:r>
              <a:rPr lang="en-US" altLang="en-US" sz="4500" baseline="17000" dirty="0">
                <a:latin typeface="Arial" panose="020B0604020202020204" pitchFamily="34" charset="0"/>
                <a:cs typeface="Arial" panose="020B0604020202020204" pitchFamily="34" charset="0"/>
                <a:sym typeface="Arial" panose="020B0604020202020204" pitchFamily="34" charset="0"/>
              </a:rPr>
              <a:t>– </a:t>
            </a:r>
            <a:r>
              <a:rPr lang="en-US" altLang="en-US" sz="3000" dirty="0">
                <a:latin typeface="Arial" panose="020B0604020202020204" pitchFamily="34" charset="0"/>
                <a:cs typeface="Arial" panose="020B0604020202020204" pitchFamily="34" charset="0"/>
                <a:sym typeface="Arial" panose="020B0604020202020204" pitchFamily="34" charset="0"/>
              </a:rPr>
              <a:t>cells.</a:t>
            </a:r>
            <a:endParaRPr lang="en-US" altLang="en-US" sz="3000" dirty="0">
              <a:latin typeface="Arial" panose="020B0604020202020204" pitchFamily="34" charset="0"/>
              <a:sym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a:extLst>
              <a:ext uri="{FF2B5EF4-FFF2-40B4-BE49-F238E27FC236}">
                <a16:creationId xmlns:a16="http://schemas.microsoft.com/office/drawing/2014/main" id="{262A51FB-5D34-FC4C-B0A1-B6EDD2D3600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0237E804-94FA-419D-A541-45449FCB81FB}"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0722" name="AutoShape 2">
            <a:extLst>
              <a:ext uri="{FF2B5EF4-FFF2-40B4-BE49-F238E27FC236}">
                <a16:creationId xmlns:a16="http://schemas.microsoft.com/office/drawing/2014/main" id="{08B7893A-9AFB-E754-A987-B90CE85B8AF7}"/>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28680" name="Rectangle 6">
            <a:extLst>
              <a:ext uri="{FF2B5EF4-FFF2-40B4-BE49-F238E27FC236}">
                <a16:creationId xmlns:a16="http://schemas.microsoft.com/office/drawing/2014/main" id="{F8B21812-2266-6C1F-B89F-B90D17DCAD4F}"/>
              </a:ext>
            </a:extLst>
          </p:cNvPr>
          <p:cNvSpPr>
            <a:spLocks noGrp="1" noChangeArrowheads="1"/>
          </p:cNvSpPr>
          <p:nvPr>
            <p:ph type="body" idx="1"/>
          </p:nvPr>
        </p:nvSpPr>
        <p:spPr>
          <a:xfrm>
            <a:off x="248354" y="513630"/>
            <a:ext cx="9738549" cy="5774286"/>
          </a:xfrm>
        </p:spPr>
        <p:txBody>
          <a:bodyPr lIns="0" tIns="0" rIns="0" bIns="0"/>
          <a:lstStyle/>
          <a:p>
            <a:pPr marL="0" indent="0" algn="l" eaLnBrk="1" hangingPunct="1">
              <a:lnSpc>
                <a:spcPct val="150000"/>
              </a:lnSpc>
              <a:spcBef>
                <a:spcPct val="0"/>
              </a:spcBef>
              <a:buClr>
                <a:srgbClr val="008080"/>
              </a:buClr>
              <a:buSzPct val="125000"/>
              <a:buNone/>
              <a:tabLst>
                <a:tab pos="139700" algn="l"/>
                <a:tab pos="457200" algn="l"/>
                <a:tab pos="914400" algn="l"/>
              </a:tabLst>
            </a:pPr>
            <a:r>
              <a:rPr lang="en-US" altLang="en-US" sz="2800" b="1" dirty="0">
                <a:latin typeface="Arial" panose="020B0604020202020204" pitchFamily="34" charset="0"/>
                <a:cs typeface="Arial" panose="020B0604020202020204" pitchFamily="34" charset="0"/>
                <a:sym typeface="Arial" panose="020B0604020202020204" pitchFamily="34" charset="0"/>
              </a:rPr>
              <a:t>Conjugation main characteristics</a:t>
            </a:r>
          </a:p>
          <a:p>
            <a:pPr marL="0" indent="0" algn="l" eaLnBrk="1" hangingPunct="1">
              <a:lnSpc>
                <a:spcPct val="150000"/>
              </a:lnSpc>
              <a:spcBef>
                <a:spcPct val="0"/>
              </a:spcBef>
              <a:buClr>
                <a:srgbClr val="008080"/>
              </a:buClr>
              <a:buSzPct val="125000"/>
              <a:buNone/>
              <a:tabLst>
                <a:tab pos="139700" algn="l"/>
                <a:tab pos="457200" algn="l"/>
                <a:tab pos="914400" algn="l"/>
              </a:tabLst>
            </a:pPr>
            <a:r>
              <a:rPr lang="en-US" altLang="en-US" sz="2800" dirty="0">
                <a:latin typeface="Arial" panose="020B0604020202020204" pitchFamily="34" charset="0"/>
                <a:cs typeface="Arial" panose="020B0604020202020204" pitchFamily="34" charset="0"/>
                <a:sym typeface="Arial" panose="020B0604020202020204" pitchFamily="34" charset="0"/>
              </a:rPr>
              <a:t>1.Conjugation process requires cell-to-cell contact and mediated by fertility plasmids.</a:t>
            </a:r>
          </a:p>
          <a:p>
            <a:pPr marL="0" indent="0" algn="l" eaLnBrk="1" hangingPunct="1">
              <a:lnSpc>
                <a:spcPct val="150000"/>
              </a:lnSpc>
              <a:spcBef>
                <a:spcPts val="1200"/>
              </a:spcBef>
              <a:buClr>
                <a:srgbClr val="008080"/>
              </a:buClr>
              <a:buSzPct val="125000"/>
              <a:buNone/>
              <a:tabLst>
                <a:tab pos="139700" algn="l"/>
                <a:tab pos="457200" algn="l"/>
                <a:tab pos="914400" algn="l"/>
              </a:tabLst>
            </a:pPr>
            <a:r>
              <a:rPr lang="en-US" altLang="en-US" sz="2800" dirty="0">
                <a:latin typeface="Arial" panose="020B0604020202020204" pitchFamily="34" charset="0"/>
                <a:cs typeface="Arial" panose="020B0604020202020204" pitchFamily="34" charset="0"/>
                <a:sym typeface="Arial" panose="020B0604020202020204" pitchFamily="34" charset="0"/>
              </a:rPr>
              <a:t>2. The fertile cell forms a sex pilus to connect the recipient and the plasmid DNA replicate.</a:t>
            </a:r>
          </a:p>
          <a:p>
            <a:pPr marL="0" indent="0" algn="l" eaLnBrk="1" hangingPunct="1">
              <a:lnSpc>
                <a:spcPct val="150000"/>
              </a:lnSpc>
              <a:spcBef>
                <a:spcPts val="1200"/>
              </a:spcBef>
              <a:buClr>
                <a:srgbClr val="008080"/>
              </a:buClr>
              <a:buSzPct val="125000"/>
              <a:buNone/>
              <a:tabLst>
                <a:tab pos="139700" algn="l"/>
                <a:tab pos="457200" algn="l"/>
                <a:tab pos="914400" algn="l"/>
              </a:tabLst>
            </a:pPr>
            <a:r>
              <a:rPr lang="en-US" altLang="en-US" sz="2800" dirty="0">
                <a:latin typeface="Arial" panose="020B0604020202020204" pitchFamily="34" charset="0"/>
                <a:cs typeface="Arial" panose="020B0604020202020204" pitchFamily="34" charset="0"/>
                <a:sym typeface="Arial" panose="020B0604020202020204" pitchFamily="34" charset="0"/>
              </a:rPr>
              <a:t>3. Genes from Donor cells </a:t>
            </a:r>
            <a:r>
              <a:rPr lang="en-US" altLang="en-US" sz="2800" dirty="0">
                <a:latin typeface="Arial" panose="020B0604020202020204" pitchFamily="34" charset="0"/>
                <a:cs typeface="Arial" panose="020B0604020202020204" pitchFamily="34" charset="0"/>
                <a:sym typeface="Arial Bold" panose="020B0704020202020204" pitchFamily="34" charset="0"/>
              </a:rPr>
              <a:t>F</a:t>
            </a:r>
            <a:r>
              <a:rPr lang="en-US" altLang="en-US" sz="2800" baseline="20000" dirty="0">
                <a:latin typeface="Arial" panose="020B0604020202020204" pitchFamily="34" charset="0"/>
                <a:cs typeface="Arial" panose="020B0604020202020204" pitchFamily="34" charset="0"/>
                <a:sym typeface="Arial Bold" panose="020B0704020202020204" pitchFamily="34" charset="0"/>
              </a:rPr>
              <a:t>+</a:t>
            </a:r>
            <a:r>
              <a:rPr lang="en-US" altLang="en-US" sz="2800" dirty="0">
                <a:latin typeface="Arial" panose="020B0604020202020204" pitchFamily="34" charset="0"/>
                <a:cs typeface="Arial" panose="020B0604020202020204" pitchFamily="34" charset="0"/>
                <a:sym typeface="Arial" panose="020B0604020202020204" pitchFamily="34" charset="0"/>
              </a:rPr>
              <a:t> move into </a:t>
            </a:r>
            <a:r>
              <a:rPr lang="en-US" altLang="en-US" sz="2800" dirty="0">
                <a:latin typeface="Arial" panose="020B0604020202020204" pitchFamily="34" charset="0"/>
                <a:cs typeface="Arial" panose="020B0604020202020204" pitchFamily="34" charset="0"/>
                <a:sym typeface="Arial Bold" panose="020B0704020202020204" pitchFamily="34" charset="0"/>
              </a:rPr>
              <a:t>F</a:t>
            </a:r>
            <a:r>
              <a:rPr lang="en-US" altLang="en-US" sz="2800" baseline="20000" dirty="0">
                <a:latin typeface="Arial" panose="020B0604020202020204" pitchFamily="34" charset="0"/>
                <a:cs typeface="Arial" panose="020B0604020202020204" pitchFamily="34" charset="0"/>
                <a:sym typeface="Arial Bold" panose="020B0704020202020204" pitchFamily="34" charset="0"/>
              </a:rPr>
              <a:t>-.</a:t>
            </a:r>
            <a:endParaRPr lang="en-US" altLang="en-US" sz="2800" dirty="0">
              <a:latin typeface="Arial" panose="020B0604020202020204" pitchFamily="34" charset="0"/>
              <a:cs typeface="Arial" panose="020B0604020202020204" pitchFamily="34" charset="0"/>
              <a:sym typeface="Arial" panose="020B0604020202020204" pitchFamily="34" charset="0"/>
            </a:endParaRPr>
          </a:p>
          <a:p>
            <a:pPr marL="0" indent="0" algn="l" eaLnBrk="1" hangingPunct="1">
              <a:lnSpc>
                <a:spcPct val="150000"/>
              </a:lnSpc>
              <a:spcBef>
                <a:spcPts val="1200"/>
              </a:spcBef>
              <a:buClr>
                <a:srgbClr val="008080"/>
              </a:buClr>
              <a:buSzPct val="125000"/>
              <a:buNone/>
              <a:tabLst>
                <a:tab pos="139700" algn="l"/>
                <a:tab pos="457200" algn="l"/>
                <a:tab pos="914400" algn="l"/>
              </a:tabLst>
            </a:pPr>
            <a:r>
              <a:rPr lang="en-US" altLang="en-US" sz="2800" dirty="0">
                <a:latin typeface="Arial" panose="020B0604020202020204" pitchFamily="34" charset="0"/>
                <a:cs typeface="Arial" panose="020B0604020202020204" pitchFamily="34" charset="0"/>
                <a:sym typeface="Arial" panose="020B0604020202020204" pitchFamily="34" charset="0"/>
              </a:rPr>
              <a:t> 4. Fertility plasmid will be transferred from the donor cell to the recipient cell, both cells will separate.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a:extLst>
              <a:ext uri="{FF2B5EF4-FFF2-40B4-BE49-F238E27FC236}">
                <a16:creationId xmlns:a16="http://schemas.microsoft.com/office/drawing/2014/main" id="{D036B07C-FD47-0584-7B93-CA4F6FC6039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16A866D-7B5B-4F37-A6F9-87EBF38E3D0D}"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3794" name="AutoShape 2">
            <a:extLst>
              <a:ext uri="{FF2B5EF4-FFF2-40B4-BE49-F238E27FC236}">
                <a16:creationId xmlns:a16="http://schemas.microsoft.com/office/drawing/2014/main" id="{7CCB054A-69AD-38FD-0B3B-DDE663124AB4}"/>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31752" name="Rectangle 6">
            <a:extLst>
              <a:ext uri="{FF2B5EF4-FFF2-40B4-BE49-F238E27FC236}">
                <a16:creationId xmlns:a16="http://schemas.microsoft.com/office/drawing/2014/main" id="{F6766165-A799-74BF-8997-EA5216E5FEA0}"/>
              </a:ext>
            </a:extLst>
          </p:cNvPr>
          <p:cNvSpPr>
            <a:spLocks/>
          </p:cNvSpPr>
          <p:nvPr/>
        </p:nvSpPr>
        <p:spPr bwMode="auto">
          <a:xfrm>
            <a:off x="449187" y="269045"/>
            <a:ext cx="8401298" cy="5778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200000"/>
              </a:lnSpc>
              <a:spcBef>
                <a:spcPct val="0"/>
              </a:spcBef>
              <a:spcAft>
                <a:spcPct val="0"/>
              </a:spcAft>
              <a:buClrTx/>
              <a:buSzTx/>
              <a:buFontTx/>
              <a:buNone/>
              <a:tabLst/>
              <a:defRPr/>
            </a:pPr>
            <a:r>
              <a:rPr lang="en-US" altLang="en-US" sz="3200" b="1" dirty="0">
                <a:latin typeface="Arial" panose="020B0604020202020204" pitchFamily="34" charset="0"/>
                <a:cs typeface="Arial" panose="020B0604020202020204" pitchFamily="34" charset="0"/>
                <a:sym typeface="Arial" panose="020B0604020202020204" pitchFamily="34" charset="0"/>
              </a:rPr>
              <a:t>D</a:t>
            </a:r>
            <a:r>
              <a:rPr kumimoji="0" lang="en-US" altLang="en-US" sz="3200" b="1" i="0" u="none" strike="noStrike" kern="1200" cap="none" spc="0" normalizeH="0" baseline="0" noProof="0" dirty="0" err="1">
                <a:ln>
                  <a:noFill/>
                </a:ln>
                <a:effectLst/>
                <a:uLnTx/>
                <a:uFillTx/>
                <a:latin typeface="Arial" panose="020B0604020202020204" pitchFamily="34" charset="0"/>
                <a:cs typeface="Arial" panose="020B0604020202020204" pitchFamily="34" charset="0"/>
                <a:sym typeface="Arial" panose="020B0604020202020204" pitchFamily="34" charset="0"/>
              </a:rPr>
              <a:t>ifferent</a:t>
            </a:r>
            <a:r>
              <a:rPr kumimoji="0" lang="en-US" alt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sym typeface="Arial" panose="020B0604020202020204" pitchFamily="34" charset="0"/>
              </a:rPr>
              <a:t> types of bacterial conjugation</a:t>
            </a:r>
          </a:p>
          <a:p>
            <a:pPr marL="457200" marR="0" lvl="0" indent="-457200" algn="l" defTabSz="914400" rtl="0" eaLnBrk="1" fontAlgn="base" latinLnBrk="0" hangingPunct="1">
              <a:lnSpc>
                <a:spcPct val="200000"/>
              </a:lnSpc>
              <a:spcBef>
                <a:spcPct val="0"/>
              </a:spcBef>
              <a:spcAft>
                <a:spcPct val="0"/>
              </a:spcAft>
              <a:buClrTx/>
              <a:buSzTx/>
              <a:buFontTx/>
              <a:buAutoNum type="arabicPeriod"/>
              <a:tabLst/>
              <a:defRPr/>
            </a:pPr>
            <a:r>
              <a:rPr lang="en-US" sz="3200" i="0" dirty="0">
                <a:effectLst/>
                <a:latin typeface="Arial" panose="020B0604020202020204" pitchFamily="34" charset="0"/>
                <a:cs typeface="Arial" panose="020B0604020202020204" pitchFamily="34" charset="0"/>
              </a:rPr>
              <a:t>F-type conjugation</a:t>
            </a:r>
            <a:r>
              <a:rPr lang="en-US" sz="3200" dirty="0">
                <a:latin typeface="Arial" panose="020B0604020202020204" pitchFamily="34" charset="0"/>
                <a:cs typeface="Arial" panose="020B0604020202020204" pitchFamily="34" charset="0"/>
                <a:sym typeface="Arial" panose="020B0604020202020204" pitchFamily="34" charset="0"/>
              </a:rPr>
              <a:t>.</a:t>
            </a:r>
          </a:p>
          <a:p>
            <a:pPr marL="514350" marR="0" lvl="0" indent="-514350" algn="l" defTabSz="914400" rtl="0" eaLnBrk="1" fontAlgn="base" latinLnBrk="0" hangingPunct="1">
              <a:lnSpc>
                <a:spcPct val="200000"/>
              </a:lnSpc>
              <a:spcBef>
                <a:spcPct val="0"/>
              </a:spcBef>
              <a:spcAft>
                <a:spcPct val="0"/>
              </a:spcAft>
              <a:buClrTx/>
              <a:buSzTx/>
              <a:buFontTx/>
              <a:buAutoNum type="arabicPeriod"/>
              <a:tabLst/>
              <a:defRPr/>
            </a:pPr>
            <a:r>
              <a:rPr lang="en-US" sz="3200" dirty="0">
                <a:latin typeface="Arial" panose="020B0604020202020204" pitchFamily="34" charset="0"/>
                <a:cs typeface="Arial" panose="020B0604020202020204" pitchFamily="34" charset="0"/>
                <a:sym typeface="Arial" panose="020B0604020202020204" pitchFamily="34" charset="0"/>
              </a:rPr>
              <a:t>P-type conjugation.</a:t>
            </a:r>
          </a:p>
          <a:p>
            <a:pPr marL="514350" marR="0" lvl="0" indent="-514350" algn="l" defTabSz="914400" rtl="0" eaLnBrk="1" fontAlgn="base" latinLnBrk="0" hangingPunct="1">
              <a:lnSpc>
                <a:spcPct val="200000"/>
              </a:lnSpc>
              <a:spcBef>
                <a:spcPct val="0"/>
              </a:spcBef>
              <a:spcAft>
                <a:spcPct val="0"/>
              </a:spcAft>
              <a:buClrTx/>
              <a:buSzTx/>
              <a:buFontTx/>
              <a:buAutoNum type="arabicPeriod"/>
              <a:tabLst/>
              <a:defRPr/>
            </a:pPr>
            <a:r>
              <a:rPr lang="en-US" sz="3200" dirty="0">
                <a:latin typeface="Arial" panose="020B0604020202020204" pitchFamily="34" charset="0"/>
                <a:cs typeface="Arial" panose="020B0604020202020204" pitchFamily="34" charset="0"/>
                <a:sym typeface="Arial" panose="020B0604020202020204" pitchFamily="34" charset="0"/>
              </a:rPr>
              <a:t>Type IV secretion systems (T4SSs).</a:t>
            </a:r>
          </a:p>
          <a:p>
            <a:pPr marR="0" lvl="0" algn="l" defTabSz="914400" rtl="0" eaLnBrk="1" fontAlgn="base" latinLnBrk="0" hangingPunct="1">
              <a:lnSpc>
                <a:spcPct val="200000"/>
              </a:lnSpc>
              <a:spcBef>
                <a:spcPct val="0"/>
              </a:spcBef>
              <a:spcAft>
                <a:spcPct val="0"/>
              </a:spcAft>
              <a:buClrTx/>
              <a:buSzTx/>
              <a:buNone/>
              <a:tabLst/>
              <a:defRPr/>
            </a:pPr>
            <a:endParaRPr lang="en-US" sz="3200" b="1" dirty="0">
              <a:solidFill>
                <a:srgbClr val="000000"/>
              </a:solidFill>
              <a:latin typeface="Arial" panose="020B0604020202020204" pitchFamily="34" charset="0"/>
              <a:cs typeface="Arial" panose="020B0604020202020204" pitchFamily="34" charset="0"/>
              <a:sym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2266438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a:extLst>
              <a:ext uri="{FF2B5EF4-FFF2-40B4-BE49-F238E27FC236}">
                <a16:creationId xmlns:a16="http://schemas.microsoft.com/office/drawing/2014/main" id="{D036B07C-FD47-0584-7B93-CA4F6FC6039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16A866D-7B5B-4F37-A6F9-87EBF38E3D0D}"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3794" name="AutoShape 2">
            <a:extLst>
              <a:ext uri="{FF2B5EF4-FFF2-40B4-BE49-F238E27FC236}">
                <a16:creationId xmlns:a16="http://schemas.microsoft.com/office/drawing/2014/main" id="{7CCB054A-69AD-38FD-0B3B-DDE663124AB4}"/>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31752" name="Rectangle 6">
            <a:extLst>
              <a:ext uri="{FF2B5EF4-FFF2-40B4-BE49-F238E27FC236}">
                <a16:creationId xmlns:a16="http://schemas.microsoft.com/office/drawing/2014/main" id="{F6766165-A799-74BF-8997-EA5216E5FEA0}"/>
              </a:ext>
            </a:extLst>
          </p:cNvPr>
          <p:cNvSpPr>
            <a:spLocks/>
          </p:cNvSpPr>
          <p:nvPr/>
        </p:nvSpPr>
        <p:spPr bwMode="auto">
          <a:xfrm>
            <a:off x="373926" y="269045"/>
            <a:ext cx="9473747" cy="4231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F-type conjugation</a:t>
            </a:r>
          </a:p>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32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This type of conjugation is mediated by the F plasmid and is the most well-studied. It involves the transfer of genetic material from the donor bacterium to the recipient bacterium through the formation of a conjugative pilus. </a:t>
            </a:r>
            <a:endPar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53510467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a:extLst>
              <a:ext uri="{FF2B5EF4-FFF2-40B4-BE49-F238E27FC236}">
                <a16:creationId xmlns:a16="http://schemas.microsoft.com/office/drawing/2014/main" id="{2682375D-462E-E11C-DD25-CE118374D39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B943183D-B844-4C15-965F-F7AC4C9EA720}"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2770" name="AutoShape 2">
            <a:extLst>
              <a:ext uri="{FF2B5EF4-FFF2-40B4-BE49-F238E27FC236}">
                <a16:creationId xmlns:a16="http://schemas.microsoft.com/office/drawing/2014/main" id="{B47BE175-1C3B-78BF-D1D2-6DD61155E410}"/>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30728" name="Rectangle 6">
            <a:extLst>
              <a:ext uri="{FF2B5EF4-FFF2-40B4-BE49-F238E27FC236}">
                <a16:creationId xmlns:a16="http://schemas.microsoft.com/office/drawing/2014/main" id="{35360D0F-692B-5853-FBBA-539826410DBF}"/>
              </a:ext>
            </a:extLst>
          </p:cNvPr>
          <p:cNvSpPr>
            <a:spLocks/>
          </p:cNvSpPr>
          <p:nvPr/>
        </p:nvSpPr>
        <p:spPr bwMode="auto">
          <a:xfrm>
            <a:off x="899348" y="297509"/>
            <a:ext cx="53885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F-type conjugation</a:t>
            </a:r>
          </a:p>
        </p:txBody>
      </p:sp>
      <p:pic>
        <p:nvPicPr>
          <p:cNvPr id="4" name="Picture 3">
            <a:extLst>
              <a:ext uri="{FF2B5EF4-FFF2-40B4-BE49-F238E27FC236}">
                <a16:creationId xmlns:a16="http://schemas.microsoft.com/office/drawing/2014/main" id="{FCC82532-AA18-8013-D003-FBF9DADAC936}"/>
              </a:ext>
            </a:extLst>
          </p:cNvPr>
          <p:cNvPicPr>
            <a:picLocks noChangeAspect="1"/>
          </p:cNvPicPr>
          <p:nvPr/>
        </p:nvPicPr>
        <p:blipFill>
          <a:blip r:embed="rId2"/>
          <a:stretch>
            <a:fillRect/>
          </a:stretch>
        </p:blipFill>
        <p:spPr>
          <a:xfrm>
            <a:off x="1142067" y="1629367"/>
            <a:ext cx="5671726" cy="5132912"/>
          </a:xfrm>
          <a:prstGeom prst="rect">
            <a:avLst/>
          </a:prstGeom>
        </p:spPr>
      </p:pic>
    </p:spTree>
    <p:extLst>
      <p:ext uri="{BB962C8B-B14F-4D97-AF65-F5344CB8AC3E}">
        <p14:creationId xmlns:p14="http://schemas.microsoft.com/office/powerpoint/2010/main" val="30019696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a:extLst>
              <a:ext uri="{FF2B5EF4-FFF2-40B4-BE49-F238E27FC236}">
                <a16:creationId xmlns:a16="http://schemas.microsoft.com/office/drawing/2014/main" id="{D036B07C-FD47-0584-7B93-CA4F6FC6039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16A866D-7B5B-4F37-A6F9-87EBF38E3D0D}"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3794" name="AutoShape 2">
            <a:extLst>
              <a:ext uri="{FF2B5EF4-FFF2-40B4-BE49-F238E27FC236}">
                <a16:creationId xmlns:a16="http://schemas.microsoft.com/office/drawing/2014/main" id="{7CCB054A-69AD-38FD-0B3B-DDE663124AB4}"/>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31752" name="Rectangle 6">
            <a:extLst>
              <a:ext uri="{FF2B5EF4-FFF2-40B4-BE49-F238E27FC236}">
                <a16:creationId xmlns:a16="http://schemas.microsoft.com/office/drawing/2014/main" id="{F6766165-A799-74BF-8997-EA5216E5FEA0}"/>
              </a:ext>
            </a:extLst>
          </p:cNvPr>
          <p:cNvSpPr>
            <a:spLocks/>
          </p:cNvSpPr>
          <p:nvPr/>
        </p:nvSpPr>
        <p:spPr bwMode="auto">
          <a:xfrm>
            <a:off x="455319" y="269045"/>
            <a:ext cx="9396118" cy="7064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P-type conjugation </a:t>
            </a:r>
          </a:p>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32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This type of conjugation is mediated by the P plasmid and is less well-studied compared to F-type conjugation. It also involves the transfer of genetic material from the donor bacterium to the recipient bacterium through the formation of a conjugative pilus. The P plasmid is also a self-replicating plasmid that can carry antibiotic resistance genes and other traits beneficial to the recipient bacterium</a:t>
            </a:r>
            <a:r>
              <a:rPr lang="en-US" altLang="en-US" sz="3200" dirty="0">
                <a:solidFill>
                  <a:srgbClr val="000000"/>
                </a:solidFill>
                <a:latin typeface="Arial" panose="020B0604020202020204" pitchFamily="34" charset="0"/>
                <a:cs typeface="Arial" panose="020B0604020202020204" pitchFamily="34" charset="0"/>
                <a:sym typeface="Arial" panose="020B0604020202020204" pitchFamily="34" charset="0"/>
              </a:rPr>
              <a:t>.</a:t>
            </a:r>
            <a:endParaRPr kumimoji="0" lang="en-US" altLang="en-US" sz="32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0457113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a:extLst>
              <a:ext uri="{FF2B5EF4-FFF2-40B4-BE49-F238E27FC236}">
                <a16:creationId xmlns:a16="http://schemas.microsoft.com/office/drawing/2014/main" id="{D036B07C-FD47-0584-7B93-CA4F6FC6039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16A866D-7B5B-4F37-A6F9-87EBF38E3D0D}"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33794" name="AutoShape 2">
            <a:extLst>
              <a:ext uri="{FF2B5EF4-FFF2-40B4-BE49-F238E27FC236}">
                <a16:creationId xmlns:a16="http://schemas.microsoft.com/office/drawing/2014/main" id="{7CCB054A-69AD-38FD-0B3B-DDE663124AB4}"/>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31752" name="Rectangle 6">
            <a:extLst>
              <a:ext uri="{FF2B5EF4-FFF2-40B4-BE49-F238E27FC236}">
                <a16:creationId xmlns:a16="http://schemas.microsoft.com/office/drawing/2014/main" id="{F6766165-A799-74BF-8997-EA5216E5FEA0}"/>
              </a:ext>
            </a:extLst>
          </p:cNvPr>
          <p:cNvSpPr>
            <a:spLocks/>
          </p:cNvSpPr>
          <p:nvPr/>
        </p:nvSpPr>
        <p:spPr bwMode="auto">
          <a:xfrm>
            <a:off x="355111" y="517404"/>
            <a:ext cx="9488800" cy="646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Significance </a:t>
            </a:r>
            <a:r>
              <a:rPr kumimoji="0" lang="en-US" altLang="en-US" sz="32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of conjugation</a:t>
            </a:r>
            <a:endParaRPr kumimoji="0" lang="en-US" alt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Each of these types of bacterial conjugation plays a significant role in the spread of antibiotic resistance genes and the evolution of bacterial populations. Understanding the mechanisms and regulation of these processes is essential for the development of effective strategies to combat the spread of antibiotic resistance and to prevent the emergence of new bacterial pathogens.</a:t>
            </a:r>
          </a:p>
        </p:txBody>
      </p:sp>
    </p:spTree>
    <p:extLst>
      <p:ext uri="{BB962C8B-B14F-4D97-AF65-F5344CB8AC3E}">
        <p14:creationId xmlns:p14="http://schemas.microsoft.com/office/powerpoint/2010/main" val="101575485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74390" y="2112406"/>
            <a:ext cx="9236645" cy="2725917"/>
          </a:xfrm>
          <a:prstGeom prst="rect">
            <a:avLst/>
          </a:prstGeom>
          <a:noFill/>
          <a:ln>
            <a:noFill/>
          </a:ln>
        </p:spPr>
        <p:txBody>
          <a:bodyPr spcFirstLastPara="1" wrap="square" lIns="33073" tIns="33073" rIns="33073" bIns="33073" anchor="ctr" anchorCtr="0">
            <a:no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Questions and comments?</a:t>
            </a:r>
          </a:p>
        </p:txBody>
      </p:sp>
    </p:spTree>
    <p:extLst>
      <p:ext uri="{BB962C8B-B14F-4D97-AF65-F5344CB8AC3E}">
        <p14:creationId xmlns:p14="http://schemas.microsoft.com/office/powerpoint/2010/main" val="2923661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1_تدفق">
  <a:themeElements>
    <a:clrScheme name="">
      <a:dk1>
        <a:srgbClr val="000000"/>
      </a:dk1>
      <a:lt1>
        <a:srgbClr val="FFFFFF"/>
      </a:lt1>
      <a:dk2>
        <a:srgbClr val="000000"/>
      </a:dk2>
      <a:lt2>
        <a:srgbClr val="808080"/>
      </a:lt2>
      <a:accent1>
        <a:srgbClr val="0F6FC6"/>
      </a:accent1>
      <a:accent2>
        <a:srgbClr val="333399"/>
      </a:accent2>
      <a:accent3>
        <a:srgbClr val="FFFFFF"/>
      </a:accent3>
      <a:accent4>
        <a:srgbClr val="000000"/>
      </a:accent4>
      <a:accent5>
        <a:srgbClr val="AABBDF"/>
      </a:accent5>
      <a:accent6>
        <a:srgbClr val="2D2D8A"/>
      </a:accent6>
      <a:hlink>
        <a:srgbClr val="009999"/>
      </a:hlink>
      <a:folHlink>
        <a:srgbClr val="99CC00"/>
      </a:folHlink>
    </a:clrScheme>
    <a:fontScheme name="تدفق">
      <a:majorFont>
        <a:latin typeface="Lucida Grande"/>
        <a:ea typeface="Heiti SC Light"/>
        <a:cs typeface="Heiti SC Light"/>
      </a:majorFont>
      <a:minorFont>
        <a:latin typeface="Lucida Grande"/>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Tahoma" charset="0"/>
            <a:ea typeface="Heiti SC Light" charset="0"/>
            <a:cs typeface="Heiti SC Light" charset="0"/>
            <a:sym typeface="Tahoma" charset="0"/>
          </a:defRPr>
        </a:defPPr>
      </a:lstStyle>
    </a:spDef>
    <a:ln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Tahoma" charset="0"/>
            <a:ea typeface="Heiti SC Light" charset="0"/>
            <a:cs typeface="Heiti SC Light" charset="0"/>
            <a:sym typeface="Tahoma" charset="0"/>
          </a:defRPr>
        </a:defPPr>
      </a:lstStyle>
    </a:lnDef>
  </a:objectDefaults>
  <a:extraClrSchemeLst>
    <a:extraClrScheme>
      <a:clrScheme name="تدف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Lucida Grande"/>
        <a:ea typeface="Lucida Grande"/>
        <a:cs typeface="Lucida Grande"/>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485D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2407</TotalTime>
  <Words>372</Words>
  <Application>Microsoft Office PowerPoint</Application>
  <PresentationFormat>Custom</PresentationFormat>
  <Paragraphs>33</Paragraphs>
  <Slides>9</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9</vt:i4>
      </vt:variant>
    </vt:vector>
  </HeadingPairs>
  <TitlesOfParts>
    <vt:vector size="20" baseType="lpstr">
      <vt:lpstr>Arial</vt:lpstr>
      <vt:lpstr>Arial Bold</vt:lpstr>
      <vt:lpstr>Calibri</vt:lpstr>
      <vt:lpstr>Century Schoolbook</vt:lpstr>
      <vt:lpstr>Franklin Gothic Book</vt:lpstr>
      <vt:lpstr>Garamond</vt:lpstr>
      <vt:lpstr>Lucida Grande</vt:lpstr>
      <vt:lpstr>Tahoma</vt:lpstr>
      <vt:lpstr>Wingdings 2</vt:lpstr>
      <vt:lpstr>SavonVTI</vt:lpstr>
      <vt:lpstr>1_تدفق</vt:lpstr>
      <vt:lpstr>Conjugation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STJB</cp:lastModifiedBy>
  <cp:revision>248</cp:revision>
  <dcterms:modified xsi:type="dcterms:W3CDTF">2024-08-23T19:51:17Z</dcterms:modified>
</cp:coreProperties>
</file>