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  <p:sldMasterId id="2147483660" r:id="rId2"/>
  </p:sldMasterIdLst>
  <p:notesMasterIdLst>
    <p:notesMasterId r:id="rId21"/>
  </p:notesMasterIdLst>
  <p:handoutMasterIdLst>
    <p:handoutMasterId r:id="rId22"/>
  </p:handoutMasterIdLst>
  <p:sldIdLst>
    <p:sldId id="353" r:id="rId3"/>
    <p:sldId id="352" r:id="rId4"/>
    <p:sldId id="354" r:id="rId5"/>
    <p:sldId id="356" r:id="rId6"/>
    <p:sldId id="357" r:id="rId7"/>
    <p:sldId id="359" r:id="rId8"/>
    <p:sldId id="360" r:id="rId9"/>
    <p:sldId id="361" r:id="rId10"/>
    <p:sldId id="362" r:id="rId11"/>
    <p:sldId id="363" r:id="rId12"/>
    <p:sldId id="364" r:id="rId13"/>
    <p:sldId id="365" r:id="rId14"/>
    <p:sldId id="366" r:id="rId15"/>
    <p:sldId id="367" r:id="rId16"/>
    <p:sldId id="372" r:id="rId17"/>
    <p:sldId id="373" r:id="rId18"/>
    <p:sldId id="374" r:id="rId19"/>
    <p:sldId id="375" r:id="rId20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4156" userDrawn="1">
          <p15:clr>
            <a:srgbClr val="A4A3A4"/>
          </p15:clr>
        </p15:guide>
        <p15:guide id="2" pos="2449" userDrawn="1">
          <p15:clr>
            <a:srgbClr val="A4A3A4"/>
          </p15:clr>
        </p15:guide>
        <p15:guide id="3" orient="horz" pos="397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effrey Holcomb" initials="" lastIdx="3" clrIdx="0"/>
  <p:cmAuthor id="1" name="Ruchi Sachdev" initials="" lastIdx="8" clrIdx="1"/>
  <p:cmAuthor id="2" name="Sarah Reusché" initials="" lastIdx="13" clrIdx="2"/>
  <p:cmAuthor id="3" name="Nitin Shankar" initials="" lastIdx="6" clrIdx="3"/>
  <p:cmAuthor id="4" name="Kristen Flathman" initials="" lastIdx="1" clrIdx="4"/>
  <p:cmAuthor id="5" name="Ben Schroeter" initials="" lastIdx="0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0F9630F-82C1-40B7-BC3A-925EFCFF5E92}">
  <a:tblStyle styleId="{40F9630F-82C1-40B7-BC3A-925EFCFF5E92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 i="off"/>
      <a:tcStyle>
        <a:tcBdr/>
      </a:tcStyle>
    </a:lastCol>
    <a:firstCol>
      <a:tcTxStyle b="on" i="off"/>
      <a:tcStyle>
        <a:tcBdr/>
      </a:tcStyle>
    </a:firstCol>
    <a:lastRow>
      <a:tcTxStyle b="on" i="off"/>
      <a:tcStyle>
        <a:tcBdr>
          <a:top>
            <a:ln w="127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FFFFFF">
              <a:alpha val="0"/>
            </a:srgbClr>
          </a:solidFill>
        </a:fill>
      </a:tcStyle>
    </a:lastRow>
    <a:firstRow>
      <a:tcTxStyle b="on" i="off"/>
      <a:tcStyle>
        <a:tcBdr>
          <a:bottom>
            <a:ln w="127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FFFFFF">
              <a:alpha val="0"/>
            </a:srgb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62" autoAdjust="0"/>
    <p:restoredTop sz="86395" autoAdjust="0"/>
  </p:normalViewPr>
  <p:slideViewPr>
    <p:cSldViewPr snapToGrid="0" snapToObjects="1">
      <p:cViewPr varScale="1">
        <p:scale>
          <a:sx n="91" d="100"/>
          <a:sy n="91" d="100"/>
        </p:scale>
        <p:origin x="897" y="42"/>
      </p:cViewPr>
      <p:guideLst>
        <p:guide orient="horz" pos="4156"/>
        <p:guide pos="2449"/>
        <p:guide orient="horz" pos="3974"/>
      </p:guideLst>
    </p:cSldViewPr>
  </p:slideViewPr>
  <p:outlineViewPr>
    <p:cViewPr>
      <p:scale>
        <a:sx n="33" d="100"/>
        <a:sy n="33" d="100"/>
      </p:scale>
      <p:origin x="0" y="-651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5" d="100"/>
          <a:sy n="85" d="100"/>
        </p:scale>
        <p:origin x="3054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85CB01-6679-D646-ACB3-8B04B786C15F}" type="datetimeFigureOut">
              <a:rPr lang="en-US" smtClean="0"/>
              <a:t>11/27/2024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AC0F4D-8A6F-1C4A-B6BF-1558431E4F7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0630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5710270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If this PowerPoint presentation contains mathematical equations, you may need to check that your computer has the following installed:</a:t>
            </a:r>
          </a:p>
          <a:p>
            <a:r>
              <a:rPr lang="en-US" sz="1200" b="0" i="0" u="none" strike="noStrike" kern="1200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1) MathType Plugin</a:t>
            </a:r>
          </a:p>
          <a:p>
            <a:r>
              <a:rPr lang="en-US" sz="1200" b="0" i="0" u="none" strike="noStrike" kern="1200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2) Math Player (free versions available)</a:t>
            </a:r>
          </a:p>
          <a:p>
            <a:r>
              <a:rPr lang="en-US" sz="1200" b="0" i="0" u="none" strike="noStrike" kern="1200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3) NVDA Reader (free versions available)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fld>
            <a:endParaRPr lang="en-US" sz="1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126531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Add</a:t>
            </a:r>
            <a:r>
              <a:rPr lang="en-US" baseline="0" dirty="0"/>
              <a:t> definition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7</a:t>
            </a:fld>
            <a:endParaRPr lang="en-US" sz="1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997895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Add two more</a:t>
            </a:r>
            <a:r>
              <a:rPr lang="en-US" baseline="0" dirty="0"/>
              <a:t> definition; other definitions moved to next slide for space</a:t>
            </a:r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9</a:t>
            </a:fld>
            <a:endParaRPr lang="en-US" sz="1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725078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Add two more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</a:t>
            </a:fld>
            <a:endParaRPr lang="en-US" sz="1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687835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Add Sample Surveys; match order with text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12</a:t>
            </a:fld>
            <a:endParaRPr lang="en-US" sz="1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629596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Add term Panels with</a:t>
            </a:r>
            <a:r>
              <a:rPr lang="en-US" baseline="0" dirty="0"/>
              <a:t> definition; maybe current Longitudinal bullets should be combined into one bullet based on text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14</a:t>
            </a:fld>
            <a:endParaRPr lang="en-US" sz="1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08164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arning Objectiv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7470"/>
            <a:ext cx="8229600" cy="4525963"/>
          </a:xfrm>
        </p:spPr>
        <p:txBody>
          <a:bodyPr lIns="0" tIns="0" rIns="0"/>
          <a:lstStyle>
            <a:lvl1pPr marL="255600" indent="-255600">
              <a:buClr>
                <a:srgbClr val="007FA3"/>
              </a:buClr>
              <a:buSzPct val="100000"/>
              <a:buFont typeface="Arial" panose="020B0604020202020204" pitchFamily="34" charset="0"/>
              <a:buChar char="•"/>
              <a:defRPr sz="2400">
                <a:latin typeface="+mn-lt"/>
              </a:defRPr>
            </a:lvl1pPr>
            <a:lvl2pPr marL="741600" indent="-284400">
              <a:buClr>
                <a:srgbClr val="007FA3"/>
              </a:buClr>
              <a:defRPr sz="2400">
                <a:latin typeface="+mn-lt"/>
              </a:defRPr>
            </a:lvl2pPr>
            <a:lvl3pPr indent="-230400">
              <a:buClr>
                <a:srgbClr val="007FA3"/>
              </a:buClr>
              <a:defRPr sz="2400">
                <a:latin typeface="+mn-lt"/>
              </a:defRPr>
            </a:lvl3pPr>
            <a:lvl4pPr indent="-230400">
              <a:buClr>
                <a:srgbClr val="007FA3"/>
              </a:buClr>
              <a:defRPr sz="2400">
                <a:latin typeface="+mn-lt"/>
              </a:defRPr>
            </a:lvl4pPr>
            <a:lvl5pPr indent="-230400">
              <a:buClr>
                <a:srgbClr val="007FA3"/>
              </a:buClr>
              <a:defRPr sz="2400">
                <a:latin typeface="+mn-lt"/>
              </a:defRPr>
            </a:lvl5pPr>
            <a:lvl6pPr>
              <a:buClr>
                <a:srgbClr val="007FA3"/>
              </a:buClr>
              <a:defRPr sz="1600"/>
            </a:lvl6pPr>
            <a:lvl7pPr>
              <a:buClr>
                <a:srgbClr val="007FA3"/>
              </a:buClr>
              <a:defRPr sz="1600"/>
            </a:lvl7pPr>
            <a:lvl8pPr>
              <a:buClr>
                <a:srgbClr val="007FA3"/>
              </a:buClr>
              <a:defRPr sz="1600"/>
            </a:lvl8pPr>
            <a:lvl9pPr>
              <a:buClr>
                <a:srgbClr val="007FA3"/>
              </a:buCl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969" y="6172200"/>
            <a:ext cx="8595360" cy="2354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F6EFB-3F44-496C-A842-1E0B3D3B975A}" type="datetimeFigureOut">
              <a:rPr lang="en-US" smtClean="0"/>
              <a:pPr/>
              <a:t>11/27/2024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B2350-5261-4F5C-9DF5-EF0D264FC8D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2893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igure + Caption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457200" y="228600"/>
            <a:ext cx="8229600" cy="1066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buClr>
                <a:srgbClr val="007FA3"/>
              </a:buClr>
              <a:buFont typeface="Times New Roman"/>
              <a:buNone/>
              <a:defRPr sz="3600" b="1" i="0" u="none" strike="noStrike" cap="none">
                <a:solidFill>
                  <a:srgbClr val="007FA3"/>
                </a:solidFill>
                <a:latin typeface="+mj-lt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 dirty="0"/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457200" y="5368160"/>
            <a:ext cx="8229600" cy="91685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Clr>
                <a:srgbClr val="007FA3"/>
              </a:buClr>
              <a:buFont typeface="Noto Sans Symbols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ftr" idx="11"/>
          </p:nvPr>
        </p:nvSpPr>
        <p:spPr>
          <a:xfrm>
            <a:off x="93969" y="6172200"/>
            <a:ext cx="8595359" cy="2354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57" name="Shape 57"/>
          <p:cNvSpPr txBox="1">
            <a:spLocks noGrp="1"/>
          </p:cNvSpPr>
          <p:nvPr>
            <p:ph type="dt" idx="10"/>
          </p:nvPr>
        </p:nvSpPr>
        <p:spPr>
          <a:xfrm>
            <a:off x="6335712" y="113071"/>
            <a:ext cx="2133599" cy="1828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58" name="Shape 58"/>
          <p:cNvSpPr txBox="1">
            <a:spLocks noGrp="1"/>
          </p:cNvSpPr>
          <p:nvPr>
            <p:ph type="sldNum" idx="12"/>
          </p:nvPr>
        </p:nvSpPr>
        <p:spPr>
          <a:xfrm>
            <a:off x="8469311" y="113071"/>
            <a:ext cx="551783" cy="18287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9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26302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/>
        </p:nvSpPr>
        <p:spPr>
          <a:xfrm>
            <a:off x="0" y="0"/>
            <a:ext cx="9144000" cy="3886200"/>
          </a:xfrm>
          <a:prstGeom prst="rect">
            <a:avLst/>
          </a:prstGeom>
          <a:solidFill>
            <a:srgbClr val="007FA3"/>
          </a:solidFill>
          <a:ln w="25400" cap="flat" cmpd="sng">
            <a:solidFill>
              <a:srgbClr val="007FA3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Shape 19"/>
          <p:cNvSpPr txBox="1">
            <a:spLocks noGrp="1"/>
          </p:cNvSpPr>
          <p:nvPr>
            <p:ph type="ctrTitle"/>
          </p:nvPr>
        </p:nvSpPr>
        <p:spPr>
          <a:xfrm>
            <a:off x="685800" y="762000"/>
            <a:ext cx="7772400" cy="283845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Font typeface="Times New Roman"/>
              <a:buNone/>
              <a:defRPr sz="3600" b="1" i="0" u="none" strike="noStrike" cap="none">
                <a:solidFill>
                  <a:schemeClr val="lt1"/>
                </a:solidFill>
                <a:latin typeface="+mj-lt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 dirty="0"/>
          </a:p>
        </p:txBody>
      </p:sp>
      <p:sp>
        <p:nvSpPr>
          <p:cNvPr id="20" name="Shape 20"/>
          <p:cNvSpPr txBox="1">
            <a:spLocks noGrp="1"/>
          </p:cNvSpPr>
          <p:nvPr>
            <p:ph type="subTitle" idx="1"/>
          </p:nvPr>
        </p:nvSpPr>
        <p:spPr>
          <a:xfrm>
            <a:off x="674687" y="3962400"/>
            <a:ext cx="7794625" cy="1752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/>
          <a:lstStyle>
            <a:lvl1pPr marL="0" marR="0" lvl="0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ctr" rtl="0">
              <a:spcBef>
                <a:spcPts val="60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ctr" rtl="0">
              <a:spcBef>
                <a:spcPts val="600"/>
              </a:spcBef>
              <a:buClr>
                <a:srgbClr val="007FA3"/>
              </a:buClr>
              <a:buFont typeface="Noto Sans Symbols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ctr" rtl="0">
              <a:spcBef>
                <a:spcPts val="60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ctr" rtl="0">
              <a:spcBef>
                <a:spcPts val="60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ctr" rtl="0">
              <a:spcBef>
                <a:spcPts val="30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ctr" rtl="0">
              <a:spcBef>
                <a:spcPts val="30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ctr" rtl="0">
              <a:spcBef>
                <a:spcPts val="30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ctr" rtl="0">
              <a:spcBef>
                <a:spcPts val="30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>
            <a:off x="93969" y="6172200"/>
            <a:ext cx="8595359" cy="2354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22" name="Shape 22"/>
          <p:cNvSpPr txBox="1">
            <a:spLocks noGrp="1"/>
          </p:cNvSpPr>
          <p:nvPr>
            <p:ph type="dt" idx="10"/>
          </p:nvPr>
        </p:nvSpPr>
        <p:spPr>
          <a:xfrm>
            <a:off x="6335712" y="113071"/>
            <a:ext cx="2133599" cy="1828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8469311" y="113071"/>
            <a:ext cx="551783" cy="18287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9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457349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hapter Opener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>
            <a:spLocks noGrp="1"/>
          </p:cNvSpPr>
          <p:nvPr>
            <p:ph type="title"/>
          </p:nvPr>
        </p:nvSpPr>
        <p:spPr>
          <a:xfrm>
            <a:off x="457200" y="215371"/>
            <a:ext cx="8229600" cy="62282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buClr>
                <a:srgbClr val="007FA3"/>
              </a:buClr>
              <a:buFont typeface="Times New Roman"/>
              <a:buNone/>
              <a:defRPr sz="3600" b="1" i="0" u="none" strike="noStrike" cap="none">
                <a:solidFill>
                  <a:srgbClr val="007FA3"/>
                </a:solidFill>
                <a:latin typeface="+mj-lt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 dirty="0"/>
          </a:p>
        </p:txBody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457200" y="816429"/>
            <a:ext cx="8229600" cy="47897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000" b="0" i="0" u="none" strike="noStrike" cap="none">
                <a:solidFill>
                  <a:srgbClr val="007FA3"/>
                </a:solidFill>
                <a:latin typeface="+mn-lt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Clr>
                <a:srgbClr val="007FA3"/>
              </a:buClr>
              <a:buFont typeface="Noto Sans Symbols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40" name="Shape 40"/>
          <p:cNvSpPr txBox="1">
            <a:spLocks noGrp="1"/>
          </p:cNvSpPr>
          <p:nvPr>
            <p:ph type="body" idx="2"/>
          </p:nvPr>
        </p:nvSpPr>
        <p:spPr>
          <a:xfrm>
            <a:off x="5029200" y="1600200"/>
            <a:ext cx="3657600" cy="16001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3000" b="1" i="0" u="none" strike="noStrike" cap="none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Clr>
                <a:srgbClr val="007FA3"/>
              </a:buClr>
              <a:buFont typeface="Noto Sans Symbols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41" name="Shape 41"/>
          <p:cNvSpPr txBox="1">
            <a:spLocks noGrp="1"/>
          </p:cNvSpPr>
          <p:nvPr>
            <p:ph type="body" idx="3"/>
          </p:nvPr>
        </p:nvSpPr>
        <p:spPr>
          <a:xfrm>
            <a:off x="5029200" y="3200400"/>
            <a:ext cx="3657600" cy="29257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200" b="0" i="0" u="none" strike="noStrike" cap="none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Clr>
                <a:srgbClr val="007FA3"/>
              </a:buClr>
              <a:buFont typeface="Noto Sans Symbols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42" name="Shape 42"/>
          <p:cNvSpPr txBox="1">
            <a:spLocks noGrp="1"/>
          </p:cNvSpPr>
          <p:nvPr>
            <p:ph type="ftr" idx="11"/>
          </p:nvPr>
        </p:nvSpPr>
        <p:spPr>
          <a:xfrm>
            <a:off x="93969" y="6165337"/>
            <a:ext cx="8595359" cy="2354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43" name="Shape 43"/>
          <p:cNvSpPr txBox="1">
            <a:spLocks noGrp="1"/>
          </p:cNvSpPr>
          <p:nvPr>
            <p:ph type="dt" idx="10"/>
          </p:nvPr>
        </p:nvSpPr>
        <p:spPr>
          <a:xfrm>
            <a:off x="6335712" y="113071"/>
            <a:ext cx="2133599" cy="1828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469311" y="113071"/>
            <a:ext cx="551783" cy="18287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9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+ Learning Objectives and Conten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457200" y="215371"/>
            <a:ext cx="8229600" cy="62282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buClr>
                <a:srgbClr val="007FA3"/>
              </a:buClr>
              <a:buFont typeface="Times New Roman"/>
              <a:buNone/>
              <a:defRPr sz="3400" b="1" i="0" u="none" strike="noStrike" cap="none">
                <a:solidFill>
                  <a:srgbClr val="007FA3"/>
                </a:solidFill>
                <a:latin typeface="+mj-lt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 dirty="0"/>
          </a:p>
        </p:txBody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457200" y="816429"/>
            <a:ext cx="8229600" cy="40276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rgbClr val="007FA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Clr>
                <a:srgbClr val="007FA3"/>
              </a:buClr>
              <a:buFont typeface="Noto Sans Symbols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2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56032" marR="0" lvl="0" indent="-256032" algn="l" rtl="0">
              <a:spcBef>
                <a:spcPts val="1500"/>
              </a:spcBef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84150" algn="l" rtl="0">
              <a:spcBef>
                <a:spcPts val="600"/>
              </a:spcBef>
              <a:buClr>
                <a:srgbClr val="007FA3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27000" algn="l" rtl="0">
              <a:spcBef>
                <a:spcPts val="600"/>
              </a:spcBef>
              <a:buClr>
                <a:srgbClr val="007FA3"/>
              </a:buClr>
              <a:buSzPct val="100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27000" algn="l" rtl="0">
              <a:spcBef>
                <a:spcPts val="600"/>
              </a:spcBef>
              <a:buClr>
                <a:srgbClr val="007FA3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27000" algn="l" rtl="0">
              <a:spcBef>
                <a:spcPts val="600"/>
              </a:spcBef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27000" algn="l" rtl="0">
              <a:spcBef>
                <a:spcPts val="300"/>
              </a:spcBef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27000" algn="l" rtl="0">
              <a:spcBef>
                <a:spcPts val="300"/>
              </a:spcBef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27000" algn="l" rtl="0">
              <a:spcBef>
                <a:spcPts val="300"/>
              </a:spcBef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27000" algn="l" rtl="0">
              <a:spcBef>
                <a:spcPts val="300"/>
              </a:spcBef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65" name="Shape 65"/>
          <p:cNvSpPr txBox="1">
            <a:spLocks noGrp="1"/>
          </p:cNvSpPr>
          <p:nvPr>
            <p:ph type="ftr" idx="11"/>
          </p:nvPr>
        </p:nvSpPr>
        <p:spPr>
          <a:xfrm>
            <a:off x="93969" y="6172200"/>
            <a:ext cx="8595359" cy="2354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66" name="Shape 66"/>
          <p:cNvSpPr txBox="1">
            <a:spLocks noGrp="1"/>
          </p:cNvSpPr>
          <p:nvPr>
            <p:ph type="dt" idx="10"/>
          </p:nvPr>
        </p:nvSpPr>
        <p:spPr>
          <a:xfrm>
            <a:off x="6335712" y="113071"/>
            <a:ext cx="2133599" cy="1828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8469311" y="113071"/>
            <a:ext cx="551783" cy="18287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9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685800" y="1447800"/>
            <a:ext cx="7772400" cy="215265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buClr>
                <a:srgbClr val="007FA3"/>
              </a:buClr>
              <a:buFont typeface="Times New Roman"/>
              <a:buNone/>
              <a:defRPr sz="3400" b="1" i="0" u="none" strike="noStrike" cap="none">
                <a:solidFill>
                  <a:srgbClr val="007FA3"/>
                </a:solidFill>
                <a:latin typeface="+mj-lt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 dirty="0"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74687" y="3962400"/>
            <a:ext cx="7794626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rgbClr val="007FA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600"/>
              </a:spcBef>
              <a:buClr>
                <a:srgbClr val="007FA3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600"/>
              </a:spcBef>
              <a:buClr>
                <a:srgbClr val="007FA3"/>
              </a:buClr>
              <a:buFont typeface="Noto Sans Symbols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600"/>
              </a:spcBef>
              <a:buClr>
                <a:srgbClr val="007FA3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600"/>
              </a:spcBef>
              <a:buClr>
                <a:srgbClr val="007FA3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300"/>
              </a:spcBef>
              <a:buClr>
                <a:srgbClr val="007FA3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300"/>
              </a:spcBef>
              <a:buClr>
                <a:srgbClr val="007FA3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300"/>
              </a:spcBef>
              <a:buClr>
                <a:srgbClr val="007FA3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300"/>
              </a:spcBef>
              <a:buClr>
                <a:srgbClr val="007FA3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ftr" idx="11"/>
          </p:nvPr>
        </p:nvSpPr>
        <p:spPr>
          <a:xfrm>
            <a:off x="93969" y="6172200"/>
            <a:ext cx="8595359" cy="2354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72" name="Shape 72"/>
          <p:cNvSpPr txBox="1">
            <a:spLocks noGrp="1"/>
          </p:cNvSpPr>
          <p:nvPr>
            <p:ph type="dt" idx="10"/>
          </p:nvPr>
        </p:nvSpPr>
        <p:spPr>
          <a:xfrm>
            <a:off x="6335712" y="113071"/>
            <a:ext cx="2133599" cy="1828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8469311" y="113071"/>
            <a:ext cx="551783" cy="18287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9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>
            <a:off x="457200" y="215371"/>
            <a:ext cx="8229600" cy="10972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buClr>
                <a:srgbClr val="007FA3"/>
              </a:buClr>
              <a:buFont typeface="Times New Roman"/>
              <a:buNone/>
              <a:defRPr sz="3600" b="1" i="0" u="none" strike="noStrike" cap="none">
                <a:solidFill>
                  <a:srgbClr val="007FA3"/>
                </a:solidFill>
                <a:latin typeface="+mj-lt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 dirty="0"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93969" y="6172200"/>
            <a:ext cx="8595359" cy="2354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77" name="Shape 77"/>
          <p:cNvSpPr txBox="1">
            <a:spLocks noGrp="1"/>
          </p:cNvSpPr>
          <p:nvPr>
            <p:ph type="dt" idx="10"/>
          </p:nvPr>
        </p:nvSpPr>
        <p:spPr>
          <a:xfrm>
            <a:off x="6335712" y="113071"/>
            <a:ext cx="2133599" cy="1828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78" name="Shape 78"/>
          <p:cNvSpPr txBox="1">
            <a:spLocks noGrp="1"/>
          </p:cNvSpPr>
          <p:nvPr>
            <p:ph type="sldNum" idx="12"/>
          </p:nvPr>
        </p:nvSpPr>
        <p:spPr>
          <a:xfrm>
            <a:off x="8469311" y="113071"/>
            <a:ext cx="551783" cy="18287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9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Opener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>
            <a:spLocks noGrp="1"/>
          </p:cNvSpPr>
          <p:nvPr>
            <p:ph type="title"/>
          </p:nvPr>
        </p:nvSpPr>
        <p:spPr>
          <a:xfrm>
            <a:off x="457200" y="215371"/>
            <a:ext cx="8229600" cy="62282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buClr>
                <a:srgbClr val="007FA3"/>
              </a:buClr>
              <a:buFont typeface="Times New Roman"/>
              <a:buNone/>
              <a:defRPr sz="3600" b="1" i="0" u="none" strike="noStrike" cap="none">
                <a:solidFill>
                  <a:srgbClr val="007FA3"/>
                </a:solidFill>
                <a:latin typeface="+mj-lt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 dirty="0"/>
          </a:p>
        </p:txBody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457200" y="816429"/>
            <a:ext cx="8229600" cy="47897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000" b="0" i="0" u="none" strike="noStrike" cap="none">
                <a:solidFill>
                  <a:srgbClr val="007FA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Clr>
                <a:srgbClr val="007FA3"/>
              </a:buClr>
              <a:buFont typeface="Noto Sans Symbols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2"/>
          </p:nvPr>
        </p:nvSpPr>
        <p:spPr>
          <a:xfrm>
            <a:off x="5029200" y="1600200"/>
            <a:ext cx="3657600" cy="16001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3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Clr>
                <a:srgbClr val="007FA3"/>
              </a:buClr>
              <a:buFont typeface="Noto Sans Symbols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41" name="Shape 41"/>
          <p:cNvSpPr txBox="1">
            <a:spLocks noGrp="1"/>
          </p:cNvSpPr>
          <p:nvPr>
            <p:ph type="body" idx="3"/>
          </p:nvPr>
        </p:nvSpPr>
        <p:spPr>
          <a:xfrm>
            <a:off x="5029200" y="3200401"/>
            <a:ext cx="3657600" cy="6027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Clr>
                <a:srgbClr val="007FA3"/>
              </a:buClr>
              <a:buFont typeface="Noto Sans Symbols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42" name="Shape 42"/>
          <p:cNvSpPr txBox="1">
            <a:spLocks noGrp="1"/>
          </p:cNvSpPr>
          <p:nvPr>
            <p:ph type="ftr" idx="11"/>
          </p:nvPr>
        </p:nvSpPr>
        <p:spPr>
          <a:xfrm>
            <a:off x="93969" y="6165337"/>
            <a:ext cx="8595359" cy="2354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43" name="Shape 43"/>
          <p:cNvSpPr txBox="1">
            <a:spLocks noGrp="1"/>
          </p:cNvSpPr>
          <p:nvPr>
            <p:ph type="dt" idx="10"/>
          </p:nvPr>
        </p:nvSpPr>
        <p:spPr>
          <a:xfrm>
            <a:off x="6335712" y="113071"/>
            <a:ext cx="2133599" cy="1828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469311" y="113071"/>
            <a:ext cx="551783" cy="18287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9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Shape 39"/>
          <p:cNvSpPr txBox="1">
            <a:spLocks noGrp="1"/>
          </p:cNvSpPr>
          <p:nvPr>
            <p:ph type="body" idx="13"/>
          </p:nvPr>
        </p:nvSpPr>
        <p:spPr>
          <a:xfrm>
            <a:off x="474779" y="1500547"/>
            <a:ext cx="8229600" cy="20515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000" b="0" i="0" u="none" strike="noStrike" cap="none">
                <a:solidFill>
                  <a:srgbClr val="007FA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Clr>
                <a:srgbClr val="007FA3"/>
              </a:buClr>
              <a:buFont typeface="Noto Sans Symbols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5029200" y="4640263"/>
            <a:ext cx="3675063" cy="1050925"/>
          </a:xfrm>
        </p:spPr>
        <p:txBody>
          <a:bodyPr/>
          <a:lstStyle>
            <a:lvl1pPr marL="101600" indent="0">
              <a:buNone/>
              <a:defRPr/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8579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0" i="0" u="none" strike="noStrike" cap="none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9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117686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hapter Opener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>
            <a:spLocks noGrp="1"/>
          </p:cNvSpPr>
          <p:nvPr>
            <p:ph type="title"/>
          </p:nvPr>
        </p:nvSpPr>
        <p:spPr>
          <a:xfrm>
            <a:off x="457200" y="215371"/>
            <a:ext cx="8229600" cy="62282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buClr>
                <a:srgbClr val="007FA3"/>
              </a:buClr>
              <a:buFont typeface="Times New Roman"/>
              <a:buNone/>
              <a:defRPr sz="3400" b="1" i="0" u="none" strike="noStrike" cap="none">
                <a:solidFill>
                  <a:srgbClr val="007FA3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 dirty="0"/>
          </a:p>
        </p:txBody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457200" y="816429"/>
            <a:ext cx="8229600" cy="47897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000" b="0" i="0" u="none" strike="noStrike" cap="none">
                <a:solidFill>
                  <a:srgbClr val="007FA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Clr>
                <a:srgbClr val="007FA3"/>
              </a:buClr>
              <a:buFont typeface="Noto Sans Symbols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2"/>
          </p:nvPr>
        </p:nvSpPr>
        <p:spPr>
          <a:xfrm>
            <a:off x="5029200" y="1600200"/>
            <a:ext cx="3657600" cy="16001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3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Clr>
                <a:srgbClr val="007FA3"/>
              </a:buClr>
              <a:buFont typeface="Noto Sans Symbols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41" name="Shape 41"/>
          <p:cNvSpPr txBox="1">
            <a:spLocks noGrp="1"/>
          </p:cNvSpPr>
          <p:nvPr>
            <p:ph type="body" idx="3"/>
          </p:nvPr>
        </p:nvSpPr>
        <p:spPr>
          <a:xfrm>
            <a:off x="5029200" y="3200400"/>
            <a:ext cx="3657600" cy="29257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Clr>
                <a:srgbClr val="007FA3"/>
              </a:buClr>
              <a:buFont typeface="Noto Sans Symbols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42" name="Shape 42"/>
          <p:cNvSpPr txBox="1">
            <a:spLocks noGrp="1"/>
          </p:cNvSpPr>
          <p:nvPr>
            <p:ph type="ftr" idx="11"/>
          </p:nvPr>
        </p:nvSpPr>
        <p:spPr>
          <a:xfrm>
            <a:off x="93969" y="6165337"/>
            <a:ext cx="8595359" cy="2354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43" name="Shape 43"/>
          <p:cNvSpPr txBox="1">
            <a:spLocks noGrp="1"/>
          </p:cNvSpPr>
          <p:nvPr>
            <p:ph type="dt" idx="10"/>
          </p:nvPr>
        </p:nvSpPr>
        <p:spPr>
          <a:xfrm>
            <a:off x="6335712" y="113071"/>
            <a:ext cx="2133599" cy="1828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469311" y="113071"/>
            <a:ext cx="551783" cy="18287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9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Shape 39"/>
          <p:cNvSpPr txBox="1">
            <a:spLocks noGrp="1"/>
          </p:cNvSpPr>
          <p:nvPr>
            <p:ph type="body" idx="13"/>
          </p:nvPr>
        </p:nvSpPr>
        <p:spPr>
          <a:xfrm>
            <a:off x="474779" y="1500547"/>
            <a:ext cx="8229600" cy="20515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000" b="0" i="0" u="none" strike="noStrike" cap="none">
                <a:solidFill>
                  <a:srgbClr val="007FA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Clr>
                <a:srgbClr val="007FA3"/>
              </a:buClr>
              <a:buFont typeface="Noto Sans Symbols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21271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One Conten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"/>
          <p:cNvSpPr txBox="1">
            <a:spLocks noGrp="1"/>
          </p:cNvSpPr>
          <p:nvPr>
            <p:ph type="title"/>
          </p:nvPr>
        </p:nvSpPr>
        <p:spPr>
          <a:xfrm>
            <a:off x="457200" y="215371"/>
            <a:ext cx="8229600" cy="109727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buClr>
                <a:srgbClr val="007FA3"/>
              </a:buClr>
              <a:buFont typeface="Times New Roman"/>
              <a:buNone/>
              <a:defRPr sz="3600" b="1" i="0" u="none" strike="noStrike" cap="none">
                <a:solidFill>
                  <a:srgbClr val="007FA3"/>
                </a:solidFill>
                <a:latin typeface="+mj-lt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 dirty="0"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93969" y="6172200"/>
            <a:ext cx="8595359" cy="2354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35" name="Shape 35"/>
          <p:cNvSpPr txBox="1">
            <a:spLocks noGrp="1"/>
          </p:cNvSpPr>
          <p:nvPr>
            <p:ph type="dt" idx="10"/>
          </p:nvPr>
        </p:nvSpPr>
        <p:spPr>
          <a:xfrm>
            <a:off x="6335712" y="113071"/>
            <a:ext cx="2133599" cy="1828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36" name="Shape 36"/>
          <p:cNvSpPr txBox="1">
            <a:spLocks noGrp="1"/>
          </p:cNvSpPr>
          <p:nvPr>
            <p:ph type="sldNum" idx="12"/>
          </p:nvPr>
        </p:nvSpPr>
        <p:spPr>
          <a:xfrm>
            <a:off x="8469311" y="113071"/>
            <a:ext cx="551783" cy="18287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9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1BB07C-705F-4113-A2C5-779D6EA64D9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7200" y="1556326"/>
            <a:ext cx="8229600" cy="4434275"/>
          </a:xfrm>
        </p:spPr>
        <p:txBody>
          <a:bodyPr lIns="0" tIns="0" rIns="0" bIns="0"/>
          <a:lstStyle>
            <a:lvl1pPr indent="-255600">
              <a:defRPr sz="2400">
                <a:latin typeface="+mn-lt"/>
              </a:defRPr>
            </a:lvl1pPr>
            <a:lvl2pPr indent="-284400">
              <a:defRPr sz="2400">
                <a:latin typeface="+mn-lt"/>
              </a:defRPr>
            </a:lvl2pPr>
            <a:lvl3pPr indent="-230400">
              <a:defRPr sz="2400">
                <a:latin typeface="+mn-lt"/>
              </a:defRPr>
            </a:lvl3pPr>
            <a:lvl4pPr indent="-230400">
              <a:defRPr sz="2400">
                <a:latin typeface="+mn-lt"/>
              </a:defRPr>
            </a:lvl4pPr>
            <a:lvl5pPr indent="-230400">
              <a:defRPr sz="240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 </a:t>
            </a:r>
          </a:p>
          <a:p>
            <a:pPr lvl="2"/>
            <a:r>
              <a:rPr lang="en-US" dirty="0"/>
              <a:t> </a:t>
            </a:r>
          </a:p>
          <a:p>
            <a:pPr lvl="3"/>
            <a:r>
              <a:rPr lang="en-US" dirty="0"/>
              <a:t> </a:t>
            </a:r>
          </a:p>
          <a:p>
            <a:pPr lvl="3"/>
            <a:endParaRPr lang="en-US" dirty="0"/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1474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"/>
          <p:cNvSpPr txBox="1">
            <a:spLocks noGrp="1"/>
          </p:cNvSpPr>
          <p:nvPr>
            <p:ph type="title"/>
          </p:nvPr>
        </p:nvSpPr>
        <p:spPr>
          <a:xfrm>
            <a:off x="457200" y="215371"/>
            <a:ext cx="8229600" cy="109727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buClr>
                <a:srgbClr val="007FA3"/>
              </a:buClr>
              <a:buFont typeface="Times New Roman"/>
              <a:buNone/>
              <a:defRPr sz="3600" b="1" i="0" u="none" strike="noStrike" cap="none">
                <a:solidFill>
                  <a:srgbClr val="007FA3"/>
                </a:solidFill>
                <a:latin typeface="+mj-lt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 dirty="0"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93969" y="6172200"/>
            <a:ext cx="8595359" cy="2354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35" name="Shape 35"/>
          <p:cNvSpPr txBox="1">
            <a:spLocks noGrp="1"/>
          </p:cNvSpPr>
          <p:nvPr>
            <p:ph type="dt" idx="10"/>
          </p:nvPr>
        </p:nvSpPr>
        <p:spPr>
          <a:xfrm>
            <a:off x="6335712" y="113071"/>
            <a:ext cx="2133599" cy="1828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36" name="Shape 36"/>
          <p:cNvSpPr txBox="1">
            <a:spLocks noGrp="1"/>
          </p:cNvSpPr>
          <p:nvPr>
            <p:ph type="sldNum" idx="12"/>
          </p:nvPr>
        </p:nvSpPr>
        <p:spPr>
          <a:xfrm>
            <a:off x="8469311" y="113071"/>
            <a:ext cx="551783" cy="18287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9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1BB07C-705F-4113-A2C5-779D6EA64D9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7200" y="1556327"/>
            <a:ext cx="8229600" cy="1836354"/>
          </a:xfrm>
        </p:spPr>
        <p:txBody>
          <a:bodyPr lIns="0" tIns="0" rIns="0" bIns="0"/>
          <a:lstStyle>
            <a:lvl1pPr indent="-255600">
              <a:defRPr sz="2400">
                <a:latin typeface="+mn-lt"/>
              </a:defRPr>
            </a:lvl1pPr>
            <a:lvl2pPr indent="-284400">
              <a:defRPr sz="2400">
                <a:latin typeface="+mn-lt"/>
              </a:defRPr>
            </a:lvl2pPr>
            <a:lvl3pPr indent="-230400">
              <a:defRPr sz="2400">
                <a:latin typeface="+mn-lt"/>
              </a:defRPr>
            </a:lvl3pPr>
            <a:lvl4pPr indent="-230400">
              <a:defRPr sz="2400">
                <a:latin typeface="+mn-lt"/>
              </a:defRPr>
            </a:lvl4pPr>
            <a:lvl5pPr indent="-230400">
              <a:defRPr sz="240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 </a:t>
            </a:r>
          </a:p>
          <a:p>
            <a:pPr lvl="2"/>
            <a:r>
              <a:rPr lang="en-US" dirty="0"/>
              <a:t> </a:t>
            </a:r>
          </a:p>
          <a:p>
            <a:pPr lvl="3"/>
            <a:r>
              <a:rPr lang="en-US" dirty="0"/>
              <a:t> </a:t>
            </a:r>
          </a:p>
          <a:p>
            <a:pPr lvl="3"/>
            <a:endParaRPr lang="en-US" dirty="0"/>
          </a:p>
          <a:p>
            <a:pPr lvl="4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457200" y="3632200"/>
            <a:ext cx="8229600" cy="1793875"/>
          </a:xfrm>
        </p:spPr>
        <p:txBody>
          <a:bodyPr lIns="0" tIns="0" rIns="0" bIns="0"/>
          <a:lstStyle>
            <a:lvl1pPr indent="-255600">
              <a:defRPr sz="2400">
                <a:latin typeface="+mn-lt"/>
              </a:defRPr>
            </a:lvl1pPr>
            <a:lvl2pPr indent="-284400">
              <a:defRPr sz="2400">
                <a:latin typeface="+mn-lt"/>
              </a:defRPr>
            </a:lvl2pPr>
            <a:lvl3pPr indent="-230400">
              <a:defRPr sz="2400">
                <a:latin typeface="+mn-lt"/>
              </a:defRPr>
            </a:lvl3pPr>
            <a:lvl4pPr indent="-230400">
              <a:defRPr sz="2400">
                <a:latin typeface="+mn-lt"/>
              </a:defRPr>
            </a:lvl4pPr>
            <a:lvl5pPr indent="-230400">
              <a:defRPr sz="240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486566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288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hree Conten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"/>
          <p:cNvSpPr txBox="1">
            <a:spLocks noGrp="1"/>
          </p:cNvSpPr>
          <p:nvPr>
            <p:ph type="title"/>
          </p:nvPr>
        </p:nvSpPr>
        <p:spPr>
          <a:xfrm>
            <a:off x="457200" y="215371"/>
            <a:ext cx="8229600" cy="109727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buClr>
                <a:srgbClr val="007FA3"/>
              </a:buClr>
              <a:buFont typeface="Times New Roman"/>
              <a:buNone/>
              <a:defRPr sz="3600" b="1" i="0" u="none" strike="noStrike" cap="none">
                <a:solidFill>
                  <a:srgbClr val="007FA3"/>
                </a:solidFill>
                <a:latin typeface="+mj-lt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 dirty="0"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93969" y="6172200"/>
            <a:ext cx="8595359" cy="2354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35" name="Shape 35"/>
          <p:cNvSpPr txBox="1">
            <a:spLocks noGrp="1"/>
          </p:cNvSpPr>
          <p:nvPr>
            <p:ph type="dt" idx="10"/>
          </p:nvPr>
        </p:nvSpPr>
        <p:spPr>
          <a:xfrm>
            <a:off x="6335712" y="113071"/>
            <a:ext cx="2133599" cy="1828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36" name="Shape 36"/>
          <p:cNvSpPr txBox="1">
            <a:spLocks noGrp="1"/>
          </p:cNvSpPr>
          <p:nvPr>
            <p:ph type="sldNum" idx="12"/>
          </p:nvPr>
        </p:nvSpPr>
        <p:spPr>
          <a:xfrm>
            <a:off x="8469311" y="113071"/>
            <a:ext cx="551783" cy="18287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9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1BB07C-705F-4113-A2C5-779D6EA64D9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7200" y="1556327"/>
            <a:ext cx="8229600" cy="1263785"/>
          </a:xfrm>
        </p:spPr>
        <p:txBody>
          <a:bodyPr lIns="0" tIns="0" rIns="0" bIns="0"/>
          <a:lstStyle>
            <a:lvl1pPr indent="-255600">
              <a:defRPr sz="2400">
                <a:latin typeface="+mn-lt"/>
              </a:defRPr>
            </a:lvl1pPr>
            <a:lvl2pPr indent="-284400">
              <a:defRPr sz="2400">
                <a:latin typeface="+mn-lt"/>
              </a:defRPr>
            </a:lvl2pPr>
            <a:lvl3pPr indent="-230400">
              <a:defRPr sz="2400">
                <a:latin typeface="+mn-lt"/>
              </a:defRPr>
            </a:lvl3pPr>
            <a:lvl4pPr indent="-230400">
              <a:defRPr sz="2400">
                <a:latin typeface="+mn-lt"/>
              </a:defRPr>
            </a:lvl4pPr>
            <a:lvl5pPr indent="-230400">
              <a:defRPr sz="240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 </a:t>
            </a:r>
          </a:p>
          <a:p>
            <a:pPr lvl="2"/>
            <a:r>
              <a:rPr lang="en-US" dirty="0"/>
              <a:t> </a:t>
            </a:r>
          </a:p>
          <a:p>
            <a:pPr lvl="3"/>
            <a:r>
              <a:rPr lang="en-US" dirty="0"/>
              <a:t> </a:t>
            </a:r>
          </a:p>
          <a:p>
            <a:pPr lvl="3"/>
            <a:endParaRPr lang="en-US" dirty="0"/>
          </a:p>
          <a:p>
            <a:pPr lvl="4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457200" y="3063790"/>
            <a:ext cx="8229600" cy="1183470"/>
          </a:xfrm>
        </p:spPr>
        <p:txBody>
          <a:bodyPr lIns="0" tIns="0" rIns="0" bIns="0"/>
          <a:lstStyle>
            <a:lvl1pPr indent="-255600">
              <a:defRPr sz="2400">
                <a:latin typeface="+mn-lt"/>
              </a:defRPr>
            </a:lvl1pPr>
            <a:lvl2pPr indent="-284400">
              <a:defRPr sz="2400">
                <a:latin typeface="+mn-lt"/>
              </a:defRPr>
            </a:lvl2pPr>
            <a:lvl3pPr indent="-230400">
              <a:defRPr sz="2400">
                <a:latin typeface="+mn-lt"/>
              </a:defRPr>
            </a:lvl3pPr>
            <a:lvl4pPr indent="-230400">
              <a:defRPr sz="2400">
                <a:latin typeface="+mn-lt"/>
              </a:defRPr>
            </a:lvl4pPr>
            <a:lvl5pPr indent="-230400">
              <a:defRPr sz="240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5"/>
          </p:nvPr>
        </p:nvSpPr>
        <p:spPr>
          <a:xfrm>
            <a:off x="457200" y="4490938"/>
            <a:ext cx="8229600" cy="1260575"/>
          </a:xfrm>
        </p:spPr>
        <p:txBody>
          <a:bodyPr lIns="0" tIns="0" rIns="0" bIns="0"/>
          <a:lstStyle>
            <a:lvl1pPr indent="-255600">
              <a:defRPr sz="2400">
                <a:latin typeface="+mn-lt"/>
              </a:defRPr>
            </a:lvl1pPr>
            <a:lvl2pPr indent="-284400">
              <a:defRPr sz="2400">
                <a:latin typeface="+mn-lt"/>
              </a:defRPr>
            </a:lvl2pPr>
            <a:lvl3pPr indent="-230400">
              <a:defRPr sz="2400">
                <a:latin typeface="+mn-lt"/>
              </a:defRPr>
            </a:lvl3pPr>
            <a:lvl4pPr indent="-230400">
              <a:defRPr sz="2400">
                <a:latin typeface="+mn-lt"/>
              </a:defRPr>
            </a:lvl4pPr>
            <a:lvl5pPr indent="-230400">
              <a:defRPr sz="240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661437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288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Four Conten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"/>
          <p:cNvSpPr txBox="1">
            <a:spLocks noGrp="1"/>
          </p:cNvSpPr>
          <p:nvPr>
            <p:ph type="title"/>
          </p:nvPr>
        </p:nvSpPr>
        <p:spPr>
          <a:xfrm>
            <a:off x="457200" y="215371"/>
            <a:ext cx="8229600" cy="109727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buClr>
                <a:srgbClr val="007FA3"/>
              </a:buClr>
              <a:buFont typeface="Times New Roman"/>
              <a:buNone/>
              <a:defRPr sz="3600" b="1" i="0" u="none" strike="noStrike" cap="none">
                <a:solidFill>
                  <a:srgbClr val="007FA3"/>
                </a:solidFill>
                <a:latin typeface="+mj-lt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 dirty="0"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93969" y="6172200"/>
            <a:ext cx="8595359" cy="2354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35" name="Shape 35"/>
          <p:cNvSpPr txBox="1">
            <a:spLocks noGrp="1"/>
          </p:cNvSpPr>
          <p:nvPr>
            <p:ph type="dt" idx="10"/>
          </p:nvPr>
        </p:nvSpPr>
        <p:spPr>
          <a:xfrm>
            <a:off x="6335712" y="113071"/>
            <a:ext cx="2133599" cy="1828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36" name="Shape 36"/>
          <p:cNvSpPr txBox="1">
            <a:spLocks noGrp="1"/>
          </p:cNvSpPr>
          <p:nvPr>
            <p:ph type="sldNum" idx="12"/>
          </p:nvPr>
        </p:nvSpPr>
        <p:spPr>
          <a:xfrm>
            <a:off x="8469311" y="113071"/>
            <a:ext cx="551783" cy="18287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9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1BB07C-705F-4113-A2C5-779D6EA64D9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7200" y="1556328"/>
            <a:ext cx="8229600" cy="895050"/>
          </a:xfrm>
        </p:spPr>
        <p:txBody>
          <a:bodyPr lIns="0" tIns="0" rIns="0" bIns="0"/>
          <a:lstStyle>
            <a:lvl1pPr indent="-255600">
              <a:defRPr sz="2400">
                <a:latin typeface="+mn-lt"/>
              </a:defRPr>
            </a:lvl1pPr>
            <a:lvl2pPr indent="-284400">
              <a:defRPr sz="2400">
                <a:latin typeface="+mn-lt"/>
              </a:defRPr>
            </a:lvl2pPr>
            <a:lvl3pPr indent="-230400">
              <a:defRPr sz="2400">
                <a:latin typeface="+mn-lt"/>
              </a:defRPr>
            </a:lvl3pPr>
            <a:lvl4pPr indent="-230400">
              <a:defRPr sz="2400">
                <a:latin typeface="+mn-lt"/>
              </a:defRPr>
            </a:lvl4pPr>
            <a:lvl5pPr indent="-230400">
              <a:defRPr sz="240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 </a:t>
            </a:r>
          </a:p>
          <a:p>
            <a:pPr lvl="2"/>
            <a:r>
              <a:rPr lang="en-US" dirty="0"/>
              <a:t> </a:t>
            </a:r>
          </a:p>
          <a:p>
            <a:pPr lvl="3"/>
            <a:r>
              <a:rPr lang="en-US" dirty="0"/>
              <a:t> </a:t>
            </a:r>
          </a:p>
          <a:p>
            <a:pPr lvl="3"/>
            <a:endParaRPr lang="en-US" dirty="0"/>
          </a:p>
          <a:p>
            <a:pPr lvl="4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457200" y="2760292"/>
            <a:ext cx="8229600" cy="1076770"/>
          </a:xfrm>
        </p:spPr>
        <p:txBody>
          <a:bodyPr lIns="0" tIns="0" rIns="0" bIns="0"/>
          <a:lstStyle>
            <a:lvl1pPr indent="-255600">
              <a:defRPr sz="2400">
                <a:latin typeface="+mn-lt"/>
              </a:defRPr>
            </a:lvl1pPr>
            <a:lvl2pPr indent="-284400">
              <a:defRPr sz="2400">
                <a:latin typeface="+mn-lt"/>
              </a:defRPr>
            </a:lvl2pPr>
            <a:lvl3pPr indent="-230400">
              <a:defRPr sz="2400">
                <a:latin typeface="+mn-lt"/>
              </a:defRPr>
            </a:lvl3pPr>
            <a:lvl4pPr indent="-230400">
              <a:defRPr sz="2400">
                <a:latin typeface="+mn-lt"/>
              </a:defRPr>
            </a:lvl4pPr>
            <a:lvl5pPr indent="-230400">
              <a:defRPr sz="240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5"/>
          </p:nvPr>
        </p:nvSpPr>
        <p:spPr>
          <a:xfrm>
            <a:off x="457200" y="4016772"/>
            <a:ext cx="8229600" cy="1016701"/>
          </a:xfrm>
        </p:spPr>
        <p:txBody>
          <a:bodyPr lIns="0" tIns="0" rIns="0" bIns="0"/>
          <a:lstStyle>
            <a:lvl1pPr indent="-255600">
              <a:defRPr sz="2400">
                <a:latin typeface="+mn-lt"/>
              </a:defRPr>
            </a:lvl1pPr>
            <a:lvl2pPr indent="-284400">
              <a:defRPr sz="2400">
                <a:latin typeface="+mn-lt"/>
              </a:defRPr>
            </a:lvl2pPr>
            <a:lvl3pPr indent="-230400">
              <a:defRPr sz="2400">
                <a:latin typeface="+mn-lt"/>
              </a:defRPr>
            </a:lvl3pPr>
            <a:lvl4pPr indent="-230400">
              <a:defRPr sz="2400">
                <a:latin typeface="+mn-lt"/>
              </a:defRPr>
            </a:lvl4pPr>
            <a:lvl5pPr indent="-230400">
              <a:defRPr sz="240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6"/>
          </p:nvPr>
        </p:nvSpPr>
        <p:spPr>
          <a:xfrm>
            <a:off x="457200" y="5155500"/>
            <a:ext cx="8232775" cy="911925"/>
          </a:xfrm>
        </p:spPr>
        <p:txBody>
          <a:bodyPr lIns="0" tIns="0" rIns="0" bIns="0"/>
          <a:lstStyle>
            <a:lvl1pPr marR="0" indent="-2556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1pPr>
            <a:lvl2pPr marR="0" indent="-284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2pPr>
            <a:lvl3pPr marR="0" indent="-230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3pPr>
            <a:lvl4pPr marR="0" indent="-230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4pPr>
            <a:lvl5pPr marR="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IN" sz="2400" b="0" i="0" u="none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6294165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Five Conten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"/>
          <p:cNvSpPr txBox="1">
            <a:spLocks noGrp="1"/>
          </p:cNvSpPr>
          <p:nvPr>
            <p:ph type="title"/>
          </p:nvPr>
        </p:nvSpPr>
        <p:spPr>
          <a:xfrm>
            <a:off x="457200" y="215371"/>
            <a:ext cx="8229600" cy="109727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buClr>
                <a:srgbClr val="007FA3"/>
              </a:buClr>
              <a:buFont typeface="Times New Roman"/>
              <a:buNone/>
              <a:defRPr sz="3600" b="1" i="0" u="none" strike="noStrike" cap="none">
                <a:solidFill>
                  <a:srgbClr val="007FA3"/>
                </a:solidFill>
                <a:latin typeface="+mj-lt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 dirty="0"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93969" y="6172200"/>
            <a:ext cx="8595359" cy="2354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35" name="Shape 35"/>
          <p:cNvSpPr txBox="1">
            <a:spLocks noGrp="1"/>
          </p:cNvSpPr>
          <p:nvPr>
            <p:ph type="dt" idx="10"/>
          </p:nvPr>
        </p:nvSpPr>
        <p:spPr>
          <a:xfrm>
            <a:off x="6335712" y="113071"/>
            <a:ext cx="2133599" cy="1828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36" name="Shape 36"/>
          <p:cNvSpPr txBox="1">
            <a:spLocks noGrp="1"/>
          </p:cNvSpPr>
          <p:nvPr>
            <p:ph type="sldNum" idx="12"/>
          </p:nvPr>
        </p:nvSpPr>
        <p:spPr>
          <a:xfrm>
            <a:off x="8469311" y="113071"/>
            <a:ext cx="551783" cy="18287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9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1BB07C-705F-4113-A2C5-779D6EA64D9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7200" y="1556328"/>
            <a:ext cx="8229600" cy="708308"/>
          </a:xfrm>
        </p:spPr>
        <p:txBody>
          <a:bodyPr lIns="0" tIns="0" rIns="0" bIns="0"/>
          <a:lstStyle>
            <a:lvl1pPr indent="-255600">
              <a:defRPr sz="2400">
                <a:latin typeface="+mn-lt"/>
              </a:defRPr>
            </a:lvl1pPr>
            <a:lvl2pPr indent="-230400">
              <a:defRPr sz="2400">
                <a:latin typeface="+mn-lt"/>
              </a:defRPr>
            </a:lvl2pPr>
            <a:lvl3pPr indent="-230400">
              <a:defRPr sz="2400">
                <a:latin typeface="+mn-lt"/>
              </a:defRPr>
            </a:lvl3pPr>
            <a:lvl4pPr indent="-230400">
              <a:defRPr sz="2400">
                <a:latin typeface="+mn-lt"/>
              </a:defRPr>
            </a:lvl4pPr>
            <a:lvl5pPr indent="-230400">
              <a:defRPr sz="240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 </a:t>
            </a:r>
          </a:p>
          <a:p>
            <a:pPr lvl="2"/>
            <a:r>
              <a:rPr lang="en-US" dirty="0"/>
              <a:t> </a:t>
            </a:r>
          </a:p>
          <a:p>
            <a:pPr lvl="3"/>
            <a:r>
              <a:rPr lang="en-US" dirty="0"/>
              <a:t> </a:t>
            </a:r>
          </a:p>
          <a:p>
            <a:pPr lvl="3"/>
            <a:endParaRPr lang="en-US" dirty="0"/>
          </a:p>
          <a:p>
            <a:pPr lvl="4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457200" y="2451377"/>
            <a:ext cx="8229600" cy="735437"/>
          </a:xfrm>
        </p:spPr>
        <p:txBody>
          <a:bodyPr lIns="0" tIns="0" rIns="0" bIns="0"/>
          <a:lstStyle>
            <a:lvl1pPr indent="-255600">
              <a:defRPr sz="2400">
                <a:latin typeface="+mn-lt"/>
              </a:defRPr>
            </a:lvl1pPr>
            <a:lvl2pPr indent="-230400">
              <a:defRPr sz="2400">
                <a:latin typeface="+mn-lt"/>
              </a:defRPr>
            </a:lvl2pPr>
            <a:lvl3pPr indent="-230400">
              <a:defRPr sz="2400">
                <a:latin typeface="+mn-lt"/>
              </a:defRPr>
            </a:lvl3pPr>
            <a:lvl4pPr indent="-230400">
              <a:defRPr sz="2400">
                <a:latin typeface="+mn-lt"/>
              </a:defRPr>
            </a:lvl4pPr>
            <a:lvl5pPr indent="-230400">
              <a:defRPr sz="240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5"/>
          </p:nvPr>
        </p:nvSpPr>
        <p:spPr>
          <a:xfrm>
            <a:off x="457200" y="3486685"/>
            <a:ext cx="8229600" cy="716830"/>
          </a:xfrm>
        </p:spPr>
        <p:txBody>
          <a:bodyPr lIns="0" tIns="0" rIns="0" bIns="0"/>
          <a:lstStyle>
            <a:lvl1pPr indent="-255600">
              <a:defRPr sz="2400">
                <a:latin typeface="+mn-lt"/>
              </a:defRPr>
            </a:lvl1pPr>
            <a:lvl2pPr indent="-255600">
              <a:defRPr sz="2400">
                <a:latin typeface="+mn-lt"/>
              </a:defRPr>
            </a:lvl2pPr>
            <a:lvl3pPr indent="-230400">
              <a:defRPr sz="2400">
                <a:latin typeface="+mn-lt"/>
              </a:defRPr>
            </a:lvl3pPr>
            <a:lvl4pPr indent="-230400">
              <a:defRPr sz="2400">
                <a:latin typeface="+mn-lt"/>
              </a:defRPr>
            </a:lvl4pPr>
            <a:lvl5pPr indent="-230400">
              <a:defRPr sz="240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6"/>
          </p:nvPr>
        </p:nvSpPr>
        <p:spPr>
          <a:xfrm>
            <a:off x="457200" y="4503386"/>
            <a:ext cx="8232775" cy="716828"/>
          </a:xfrm>
        </p:spPr>
        <p:txBody>
          <a:bodyPr lIns="0" tIns="0" rIns="0" bIns="0"/>
          <a:lstStyle>
            <a:lvl1pPr marR="0" indent="-2556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1pPr>
            <a:lvl2pPr marR="0" indent="-284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2pPr>
            <a:lvl3pPr marR="0" indent="-230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3pPr>
            <a:lvl4pPr marR="0" indent="-230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4pPr>
            <a:lvl5pPr marR="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IN" sz="2400" b="0" i="0" u="none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7"/>
          </p:nvPr>
        </p:nvSpPr>
        <p:spPr>
          <a:xfrm>
            <a:off x="457200" y="5494338"/>
            <a:ext cx="8229600" cy="555625"/>
          </a:xfrm>
        </p:spPr>
        <p:txBody>
          <a:bodyPr lIns="0" tIns="0" rIns="0" bIns="0"/>
          <a:lstStyle>
            <a:lvl1pPr marR="0" indent="-2556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1pPr>
            <a:lvl2pPr marR="0" indent="-284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2pPr>
            <a:lvl3pPr marR="0" indent="-230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3pPr>
            <a:lvl4pPr marR="0" indent="-230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4pPr>
            <a:lvl5pPr marR="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IN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1506084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ix Conten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"/>
          <p:cNvSpPr txBox="1">
            <a:spLocks noGrp="1"/>
          </p:cNvSpPr>
          <p:nvPr>
            <p:ph type="title"/>
          </p:nvPr>
        </p:nvSpPr>
        <p:spPr>
          <a:xfrm>
            <a:off x="457200" y="215371"/>
            <a:ext cx="8229600" cy="109727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buClr>
                <a:srgbClr val="007FA3"/>
              </a:buClr>
              <a:buFont typeface="Times New Roman"/>
              <a:buNone/>
              <a:defRPr sz="3600" b="1" i="0" u="none" strike="noStrike" cap="none">
                <a:solidFill>
                  <a:srgbClr val="007FA3"/>
                </a:solidFill>
                <a:latin typeface="+mj-lt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 dirty="0"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93969" y="6172200"/>
            <a:ext cx="8595359" cy="2354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35" name="Shape 35"/>
          <p:cNvSpPr txBox="1">
            <a:spLocks noGrp="1"/>
          </p:cNvSpPr>
          <p:nvPr>
            <p:ph type="dt" idx="10"/>
          </p:nvPr>
        </p:nvSpPr>
        <p:spPr>
          <a:xfrm>
            <a:off x="6335712" y="113071"/>
            <a:ext cx="2133599" cy="1828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36" name="Shape 36"/>
          <p:cNvSpPr txBox="1">
            <a:spLocks noGrp="1"/>
          </p:cNvSpPr>
          <p:nvPr>
            <p:ph type="sldNum" idx="12"/>
          </p:nvPr>
        </p:nvSpPr>
        <p:spPr>
          <a:xfrm>
            <a:off x="8469311" y="113071"/>
            <a:ext cx="551783" cy="18287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9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1BB07C-705F-4113-A2C5-779D6EA64D9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7200" y="1556328"/>
            <a:ext cx="8229600" cy="595178"/>
          </a:xfrm>
        </p:spPr>
        <p:txBody>
          <a:bodyPr lIns="0" tIns="0" rIns="0" bIns="0"/>
          <a:lstStyle>
            <a:lvl1pPr indent="-255600">
              <a:defRPr sz="2400">
                <a:latin typeface="+mn-lt"/>
              </a:defRPr>
            </a:lvl1pPr>
            <a:lvl2pPr indent="-230400">
              <a:defRPr sz="2400">
                <a:latin typeface="+mn-lt"/>
              </a:defRPr>
            </a:lvl2pPr>
            <a:lvl3pPr indent="-230400">
              <a:defRPr sz="2400">
                <a:latin typeface="+mn-lt"/>
              </a:defRPr>
            </a:lvl3pPr>
            <a:lvl4pPr indent="-230400">
              <a:defRPr sz="2400">
                <a:latin typeface="+mn-lt"/>
              </a:defRPr>
            </a:lvl4pPr>
            <a:lvl5pPr indent="-230400">
              <a:defRPr sz="240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 </a:t>
            </a:r>
          </a:p>
          <a:p>
            <a:pPr lvl="2"/>
            <a:r>
              <a:rPr lang="en-US" dirty="0"/>
              <a:t> </a:t>
            </a:r>
          </a:p>
          <a:p>
            <a:pPr lvl="3"/>
            <a:r>
              <a:rPr lang="en-US" dirty="0"/>
              <a:t> </a:t>
            </a:r>
          </a:p>
          <a:p>
            <a:pPr lvl="3"/>
            <a:endParaRPr lang="en-US" dirty="0"/>
          </a:p>
          <a:p>
            <a:pPr lvl="4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457200" y="2273743"/>
            <a:ext cx="8229600" cy="554915"/>
          </a:xfrm>
        </p:spPr>
        <p:txBody>
          <a:bodyPr lIns="0" tIns="0" rIns="0" bIns="0"/>
          <a:lstStyle>
            <a:lvl1pPr indent="-255600">
              <a:defRPr sz="2400">
                <a:latin typeface="+mn-lt"/>
              </a:defRPr>
            </a:lvl1pPr>
            <a:lvl2pPr indent="-230400">
              <a:defRPr sz="2400">
                <a:latin typeface="+mn-lt"/>
              </a:defRPr>
            </a:lvl2pPr>
            <a:lvl3pPr indent="-230400">
              <a:defRPr sz="2400">
                <a:latin typeface="+mn-lt"/>
              </a:defRPr>
            </a:lvl3pPr>
            <a:lvl4pPr indent="-230400">
              <a:defRPr sz="2400">
                <a:latin typeface="+mn-lt"/>
              </a:defRPr>
            </a:lvl4pPr>
            <a:lvl5pPr indent="-230400">
              <a:defRPr sz="240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5"/>
          </p:nvPr>
        </p:nvSpPr>
        <p:spPr>
          <a:xfrm>
            <a:off x="457200" y="2950895"/>
            <a:ext cx="8229600" cy="535791"/>
          </a:xfrm>
        </p:spPr>
        <p:txBody>
          <a:bodyPr lIns="0" tIns="0" rIns="0" bIns="0"/>
          <a:lstStyle>
            <a:lvl1pPr indent="-255600">
              <a:defRPr sz="2400">
                <a:latin typeface="+mn-lt"/>
              </a:defRPr>
            </a:lvl1pPr>
            <a:lvl2pPr indent="-255600">
              <a:defRPr sz="2400">
                <a:latin typeface="+mn-lt"/>
              </a:defRPr>
            </a:lvl2pPr>
            <a:lvl3pPr indent="-230400">
              <a:defRPr sz="2400">
                <a:latin typeface="+mn-lt"/>
              </a:defRPr>
            </a:lvl3pPr>
            <a:lvl4pPr indent="-230400">
              <a:defRPr sz="2400">
                <a:latin typeface="+mn-lt"/>
              </a:defRPr>
            </a:lvl4pPr>
            <a:lvl5pPr indent="-230400">
              <a:defRPr sz="240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6"/>
          </p:nvPr>
        </p:nvSpPr>
        <p:spPr>
          <a:xfrm>
            <a:off x="457200" y="3639492"/>
            <a:ext cx="8232775" cy="677152"/>
          </a:xfrm>
        </p:spPr>
        <p:txBody>
          <a:bodyPr lIns="0" tIns="0" rIns="0" bIns="0"/>
          <a:lstStyle>
            <a:lvl1pPr marR="0" indent="-2556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1pPr>
            <a:lvl2pPr marR="0" indent="-284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2pPr>
            <a:lvl3pPr marR="0" indent="-230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3pPr>
            <a:lvl4pPr marR="0" indent="-230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4pPr>
            <a:lvl5pPr marR="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IN" sz="2400" b="0" i="0" u="none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7"/>
          </p:nvPr>
        </p:nvSpPr>
        <p:spPr>
          <a:xfrm>
            <a:off x="457200" y="4469451"/>
            <a:ext cx="8229600" cy="598206"/>
          </a:xfrm>
        </p:spPr>
        <p:txBody>
          <a:bodyPr lIns="0" tIns="0" rIns="0" bIns="0"/>
          <a:lstStyle>
            <a:lvl1pPr marR="0" indent="-2556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1pPr>
            <a:lvl2pPr marR="0" indent="-284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2pPr>
            <a:lvl3pPr marR="0" indent="-230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3pPr>
            <a:lvl4pPr marR="0" indent="-230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4pPr>
            <a:lvl5pPr marR="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IN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8"/>
          </p:nvPr>
        </p:nvSpPr>
        <p:spPr>
          <a:xfrm>
            <a:off x="457200" y="5221288"/>
            <a:ext cx="8232775" cy="641350"/>
          </a:xfrm>
        </p:spPr>
        <p:txBody>
          <a:bodyPr lIns="0" tIns="0" rIns="0" bIns="0"/>
          <a:lstStyle>
            <a:lvl1pPr marR="0" indent="-2556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1pPr>
            <a:lvl2pPr marR="0" indent="-230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2pPr>
            <a:lvl3pPr marR="0" indent="-230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3pPr>
            <a:lvl4pPr marR="0" indent="-230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4pPr>
            <a:lvl5pPr marR="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IN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4427139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even Conten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"/>
          <p:cNvSpPr txBox="1">
            <a:spLocks noGrp="1"/>
          </p:cNvSpPr>
          <p:nvPr>
            <p:ph type="title"/>
          </p:nvPr>
        </p:nvSpPr>
        <p:spPr>
          <a:xfrm>
            <a:off x="457200" y="215371"/>
            <a:ext cx="8229600" cy="109727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buClr>
                <a:srgbClr val="007FA3"/>
              </a:buClr>
              <a:buFont typeface="Times New Roman"/>
              <a:buNone/>
              <a:defRPr sz="3600" b="1" i="0" u="none" strike="noStrike" cap="none">
                <a:solidFill>
                  <a:srgbClr val="007FA3"/>
                </a:solidFill>
                <a:latin typeface="+mj-lt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 dirty="0"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93969" y="6172200"/>
            <a:ext cx="8595359" cy="2354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35" name="Shape 35"/>
          <p:cNvSpPr txBox="1">
            <a:spLocks noGrp="1"/>
          </p:cNvSpPr>
          <p:nvPr>
            <p:ph type="dt" idx="10"/>
          </p:nvPr>
        </p:nvSpPr>
        <p:spPr>
          <a:xfrm>
            <a:off x="6335712" y="113071"/>
            <a:ext cx="2133599" cy="1828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36" name="Shape 36"/>
          <p:cNvSpPr txBox="1">
            <a:spLocks noGrp="1"/>
          </p:cNvSpPr>
          <p:nvPr>
            <p:ph type="sldNum" idx="12"/>
          </p:nvPr>
        </p:nvSpPr>
        <p:spPr>
          <a:xfrm>
            <a:off x="8469311" y="113071"/>
            <a:ext cx="551783" cy="18287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9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1BB07C-705F-4113-A2C5-779D6EA64D9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7200" y="1556328"/>
            <a:ext cx="8229600" cy="407853"/>
          </a:xfrm>
        </p:spPr>
        <p:txBody>
          <a:bodyPr lIns="0" tIns="0" rIns="0" bIns="0"/>
          <a:lstStyle>
            <a:lvl1pPr indent="-255600">
              <a:defRPr sz="2400">
                <a:latin typeface="+mn-lt"/>
              </a:defRPr>
            </a:lvl1pPr>
            <a:lvl2pPr indent="-230400">
              <a:defRPr sz="2400">
                <a:latin typeface="+mn-lt"/>
              </a:defRPr>
            </a:lvl2pPr>
            <a:lvl3pPr indent="-230400">
              <a:defRPr sz="2400">
                <a:latin typeface="+mn-lt"/>
              </a:defRPr>
            </a:lvl3pPr>
            <a:lvl4pPr indent="-230400">
              <a:defRPr sz="2400">
                <a:latin typeface="+mn-lt"/>
              </a:defRPr>
            </a:lvl4pPr>
            <a:lvl5pPr indent="-230400">
              <a:defRPr sz="240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 </a:t>
            </a:r>
          </a:p>
          <a:p>
            <a:pPr lvl="2"/>
            <a:r>
              <a:rPr lang="en-US" dirty="0"/>
              <a:t> </a:t>
            </a:r>
          </a:p>
          <a:p>
            <a:pPr lvl="3"/>
            <a:r>
              <a:rPr lang="en-US" dirty="0"/>
              <a:t> </a:t>
            </a:r>
          </a:p>
          <a:p>
            <a:pPr lvl="3"/>
            <a:endParaRPr lang="en-US" dirty="0"/>
          </a:p>
          <a:p>
            <a:pPr lvl="4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457200" y="2116988"/>
            <a:ext cx="8229600" cy="412568"/>
          </a:xfrm>
        </p:spPr>
        <p:txBody>
          <a:bodyPr lIns="0" tIns="0" rIns="0" bIns="0"/>
          <a:lstStyle>
            <a:lvl1pPr indent="-255600">
              <a:defRPr sz="2400">
                <a:latin typeface="+mn-lt"/>
              </a:defRPr>
            </a:lvl1pPr>
            <a:lvl2pPr indent="-230400">
              <a:defRPr sz="2400">
                <a:latin typeface="+mn-lt"/>
              </a:defRPr>
            </a:lvl2pPr>
            <a:lvl3pPr indent="-230400">
              <a:defRPr sz="2400">
                <a:latin typeface="+mn-lt"/>
              </a:defRPr>
            </a:lvl3pPr>
            <a:lvl4pPr indent="-230400">
              <a:defRPr sz="2400">
                <a:latin typeface="+mn-lt"/>
              </a:defRPr>
            </a:lvl4pPr>
            <a:lvl5pPr indent="-230400">
              <a:defRPr sz="240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5"/>
          </p:nvPr>
        </p:nvSpPr>
        <p:spPr>
          <a:xfrm>
            <a:off x="457200" y="2734849"/>
            <a:ext cx="8229600" cy="433357"/>
          </a:xfrm>
        </p:spPr>
        <p:txBody>
          <a:bodyPr lIns="0" tIns="0" rIns="0" bIns="0"/>
          <a:lstStyle>
            <a:lvl1pPr indent="-255600">
              <a:defRPr sz="2400">
                <a:latin typeface="+mn-lt"/>
              </a:defRPr>
            </a:lvl1pPr>
            <a:lvl2pPr indent="-255600">
              <a:defRPr sz="2400">
                <a:latin typeface="+mn-lt"/>
              </a:defRPr>
            </a:lvl2pPr>
            <a:lvl3pPr indent="-230400">
              <a:defRPr sz="2400">
                <a:latin typeface="+mn-lt"/>
              </a:defRPr>
            </a:lvl3pPr>
            <a:lvl4pPr indent="-230400">
              <a:defRPr sz="2400">
                <a:latin typeface="+mn-lt"/>
              </a:defRPr>
            </a:lvl4pPr>
            <a:lvl5pPr indent="-230400">
              <a:defRPr sz="240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6"/>
          </p:nvPr>
        </p:nvSpPr>
        <p:spPr>
          <a:xfrm>
            <a:off x="457200" y="3365732"/>
            <a:ext cx="8232775" cy="465069"/>
          </a:xfrm>
        </p:spPr>
        <p:txBody>
          <a:bodyPr lIns="0" tIns="0" rIns="0" bIns="0"/>
          <a:lstStyle>
            <a:lvl1pPr marR="0" indent="-2556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1pPr>
            <a:lvl2pPr marR="0" indent="-284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2pPr>
            <a:lvl3pPr marR="0" indent="-230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3pPr>
            <a:lvl4pPr marR="0" indent="-230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4pPr>
            <a:lvl5pPr marR="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IN" sz="2400" b="0" i="0" u="none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7"/>
          </p:nvPr>
        </p:nvSpPr>
        <p:spPr>
          <a:xfrm>
            <a:off x="457200" y="3938594"/>
            <a:ext cx="8229600" cy="443837"/>
          </a:xfrm>
        </p:spPr>
        <p:txBody>
          <a:bodyPr lIns="0" tIns="0" rIns="0" bIns="0"/>
          <a:lstStyle>
            <a:lvl1pPr marR="0" indent="-2556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1pPr>
            <a:lvl2pPr marR="0" indent="-284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2pPr>
            <a:lvl3pPr marR="0" indent="-230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3pPr>
            <a:lvl4pPr marR="0" indent="-230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4pPr>
            <a:lvl5pPr marR="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IN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8"/>
          </p:nvPr>
        </p:nvSpPr>
        <p:spPr>
          <a:xfrm>
            <a:off x="457200" y="4569758"/>
            <a:ext cx="8232775" cy="464206"/>
          </a:xfrm>
        </p:spPr>
        <p:txBody>
          <a:bodyPr lIns="0" tIns="0" rIns="0" bIns="0"/>
          <a:lstStyle>
            <a:lvl1pPr marR="0" indent="-2556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1pPr>
            <a:lvl2pPr marR="0" indent="-230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2pPr>
            <a:lvl3pPr marR="0" indent="-230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3pPr>
            <a:lvl4pPr marR="0" indent="-230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4pPr>
            <a:lvl5pPr marR="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IN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9"/>
          </p:nvPr>
        </p:nvSpPr>
        <p:spPr>
          <a:xfrm>
            <a:off x="457200" y="5221288"/>
            <a:ext cx="8229600" cy="551633"/>
          </a:xfrm>
        </p:spPr>
        <p:txBody>
          <a:bodyPr lIns="0" tIns="0" rIns="0" bIns="0"/>
          <a:lstStyle>
            <a:lvl1pPr marR="0" indent="-2556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1pPr>
            <a:lvl2pPr marR="0" indent="-284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2pPr>
            <a:lvl3pPr marR="0" indent="-230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3pPr>
            <a:lvl4pPr marR="0" indent="-230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4pPr>
            <a:lvl5pPr marR="0" indent="-230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IN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7797773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Eight Conten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"/>
          <p:cNvSpPr txBox="1">
            <a:spLocks noGrp="1"/>
          </p:cNvSpPr>
          <p:nvPr>
            <p:ph type="title"/>
          </p:nvPr>
        </p:nvSpPr>
        <p:spPr>
          <a:xfrm>
            <a:off x="457200" y="215371"/>
            <a:ext cx="8229600" cy="109727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buClr>
                <a:srgbClr val="007FA3"/>
              </a:buClr>
              <a:buFont typeface="Times New Roman"/>
              <a:buNone/>
              <a:defRPr sz="3600" b="1" i="0" u="none" strike="noStrike" cap="none">
                <a:solidFill>
                  <a:srgbClr val="007FA3"/>
                </a:solidFill>
                <a:latin typeface="+mj-lt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 dirty="0"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93969" y="6172200"/>
            <a:ext cx="8595359" cy="2354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35" name="Shape 35"/>
          <p:cNvSpPr txBox="1">
            <a:spLocks noGrp="1"/>
          </p:cNvSpPr>
          <p:nvPr>
            <p:ph type="dt" idx="10"/>
          </p:nvPr>
        </p:nvSpPr>
        <p:spPr>
          <a:xfrm>
            <a:off x="6335712" y="113071"/>
            <a:ext cx="2133599" cy="1828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36" name="Shape 36"/>
          <p:cNvSpPr txBox="1">
            <a:spLocks noGrp="1"/>
          </p:cNvSpPr>
          <p:nvPr>
            <p:ph type="sldNum" idx="12"/>
          </p:nvPr>
        </p:nvSpPr>
        <p:spPr>
          <a:xfrm>
            <a:off x="8469311" y="113071"/>
            <a:ext cx="551783" cy="18287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9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1BB07C-705F-4113-A2C5-779D6EA64D9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7200" y="1556328"/>
            <a:ext cx="8229600" cy="407853"/>
          </a:xfrm>
        </p:spPr>
        <p:txBody>
          <a:bodyPr lIns="0" tIns="0" rIns="0" bIns="0"/>
          <a:lstStyle>
            <a:lvl1pPr indent="-255600">
              <a:defRPr sz="2400">
                <a:latin typeface="+mn-lt"/>
              </a:defRPr>
            </a:lvl1pPr>
            <a:lvl2pPr indent="-230400">
              <a:defRPr sz="2400">
                <a:latin typeface="+mn-lt"/>
              </a:defRPr>
            </a:lvl2pPr>
            <a:lvl3pPr indent="-230400">
              <a:defRPr sz="2400">
                <a:latin typeface="+mn-lt"/>
              </a:defRPr>
            </a:lvl3pPr>
            <a:lvl4pPr indent="-230400">
              <a:defRPr sz="2400">
                <a:latin typeface="+mn-lt"/>
              </a:defRPr>
            </a:lvl4pPr>
            <a:lvl5pPr indent="-230400">
              <a:defRPr sz="240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 </a:t>
            </a:r>
          </a:p>
          <a:p>
            <a:pPr lvl="2"/>
            <a:r>
              <a:rPr lang="en-US" dirty="0"/>
              <a:t> </a:t>
            </a:r>
          </a:p>
          <a:p>
            <a:pPr lvl="3"/>
            <a:r>
              <a:rPr lang="en-US" dirty="0"/>
              <a:t> </a:t>
            </a:r>
          </a:p>
          <a:p>
            <a:pPr lvl="3"/>
            <a:endParaRPr lang="en-US" dirty="0"/>
          </a:p>
          <a:p>
            <a:pPr lvl="4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457200" y="2116988"/>
            <a:ext cx="8229600" cy="412568"/>
          </a:xfrm>
        </p:spPr>
        <p:txBody>
          <a:bodyPr lIns="0" tIns="0" rIns="0" bIns="0"/>
          <a:lstStyle>
            <a:lvl1pPr indent="-255600">
              <a:defRPr sz="2400">
                <a:latin typeface="+mn-lt"/>
              </a:defRPr>
            </a:lvl1pPr>
            <a:lvl2pPr indent="-230400">
              <a:defRPr sz="2400">
                <a:latin typeface="+mn-lt"/>
              </a:defRPr>
            </a:lvl2pPr>
            <a:lvl3pPr indent="-230400">
              <a:defRPr sz="2400">
                <a:latin typeface="+mn-lt"/>
              </a:defRPr>
            </a:lvl3pPr>
            <a:lvl4pPr indent="-230400">
              <a:defRPr sz="2400">
                <a:latin typeface="+mn-lt"/>
              </a:defRPr>
            </a:lvl4pPr>
            <a:lvl5pPr indent="-230400">
              <a:defRPr sz="240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5"/>
          </p:nvPr>
        </p:nvSpPr>
        <p:spPr>
          <a:xfrm>
            <a:off x="457200" y="2734849"/>
            <a:ext cx="8229600" cy="433357"/>
          </a:xfrm>
        </p:spPr>
        <p:txBody>
          <a:bodyPr lIns="0" tIns="0" rIns="0" bIns="0"/>
          <a:lstStyle>
            <a:lvl1pPr indent="-255600">
              <a:defRPr sz="2400">
                <a:latin typeface="+mn-lt"/>
              </a:defRPr>
            </a:lvl1pPr>
            <a:lvl2pPr indent="-255600">
              <a:defRPr sz="2400">
                <a:latin typeface="+mn-lt"/>
              </a:defRPr>
            </a:lvl2pPr>
            <a:lvl3pPr indent="-230400">
              <a:defRPr sz="2400">
                <a:latin typeface="+mn-lt"/>
              </a:defRPr>
            </a:lvl3pPr>
            <a:lvl4pPr indent="-230400">
              <a:defRPr sz="2400">
                <a:latin typeface="+mn-lt"/>
              </a:defRPr>
            </a:lvl4pPr>
            <a:lvl5pPr indent="-230400">
              <a:defRPr sz="240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6"/>
          </p:nvPr>
        </p:nvSpPr>
        <p:spPr>
          <a:xfrm>
            <a:off x="457200" y="3365732"/>
            <a:ext cx="8232775" cy="385535"/>
          </a:xfrm>
        </p:spPr>
        <p:txBody>
          <a:bodyPr lIns="0" tIns="0" rIns="0" bIns="0"/>
          <a:lstStyle>
            <a:lvl1pPr marR="0" indent="-2556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1pPr>
            <a:lvl2pPr marR="0" indent="-284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2pPr>
            <a:lvl3pPr marR="0" indent="-230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3pPr>
            <a:lvl4pPr marR="0" indent="-230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4pPr>
            <a:lvl5pPr marR="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IN" sz="2400" b="0" i="0" u="none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7"/>
          </p:nvPr>
        </p:nvSpPr>
        <p:spPr>
          <a:xfrm>
            <a:off x="457200" y="3938595"/>
            <a:ext cx="8229600" cy="378050"/>
          </a:xfrm>
        </p:spPr>
        <p:txBody>
          <a:bodyPr lIns="0" tIns="0" rIns="0" bIns="0"/>
          <a:lstStyle>
            <a:lvl1pPr marR="0" indent="-2556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1pPr>
            <a:lvl2pPr marR="0" indent="-284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2pPr>
            <a:lvl3pPr marR="0" indent="-230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3pPr>
            <a:lvl4pPr marR="0" indent="-230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4pPr>
            <a:lvl5pPr marR="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IN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8"/>
          </p:nvPr>
        </p:nvSpPr>
        <p:spPr>
          <a:xfrm>
            <a:off x="457200" y="4503969"/>
            <a:ext cx="8232775" cy="384225"/>
          </a:xfrm>
        </p:spPr>
        <p:txBody>
          <a:bodyPr lIns="0" tIns="0" rIns="0" bIns="0"/>
          <a:lstStyle>
            <a:lvl1pPr marR="0" indent="-2556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1pPr>
            <a:lvl2pPr marR="0" indent="-230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2pPr>
            <a:lvl3pPr marR="0" indent="-230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3pPr>
            <a:lvl4pPr marR="0" indent="-230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4pPr>
            <a:lvl5pPr marR="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IN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9"/>
          </p:nvPr>
        </p:nvSpPr>
        <p:spPr>
          <a:xfrm>
            <a:off x="457200" y="5069348"/>
            <a:ext cx="8229600" cy="451321"/>
          </a:xfrm>
        </p:spPr>
        <p:txBody>
          <a:bodyPr lIns="0" tIns="0" rIns="0" bIns="0"/>
          <a:lstStyle>
            <a:lvl1pPr marR="0" indent="-2556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1pPr>
            <a:lvl2pPr marR="0" indent="-284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2pPr>
            <a:lvl3pPr marR="0" indent="-230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3pPr>
            <a:lvl4pPr marR="0" indent="-230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4pPr>
            <a:lvl5pPr marR="0" indent="-230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IN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20"/>
          </p:nvPr>
        </p:nvSpPr>
        <p:spPr>
          <a:xfrm>
            <a:off x="457200" y="5614988"/>
            <a:ext cx="8232775" cy="444500"/>
          </a:xfrm>
        </p:spPr>
        <p:txBody>
          <a:bodyPr lIns="0" tIns="0" rIns="0" bIns="0"/>
          <a:lstStyle>
            <a:lvl1pPr marR="0" indent="-2556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1pPr>
            <a:lvl2pPr marR="0" indent="-284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2pPr>
            <a:lvl3pPr marR="0" indent="-230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3pPr>
            <a:lvl4pPr marR="0" indent="-230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4pPr>
            <a:lvl5pPr marR="0" indent="-230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IN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2286415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15371"/>
            <a:ext cx="8229600" cy="10972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buClr>
                <a:srgbClr val="007FA3"/>
              </a:buClr>
              <a:buFont typeface="Times New Roman"/>
              <a:buNone/>
              <a:defRPr sz="3400" b="1" i="0" u="none" strike="noStrike" cap="none">
                <a:solidFill>
                  <a:srgbClr val="007FA3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 dirty="0"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56032" marR="0" lvl="0" indent="-154432" algn="l" rtl="0">
              <a:spcBef>
                <a:spcPts val="1500"/>
              </a:spcBef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84150" algn="l" rtl="0">
              <a:spcBef>
                <a:spcPts val="600"/>
              </a:spcBef>
              <a:buClr>
                <a:srgbClr val="007FA3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27000" algn="l" rtl="0">
              <a:spcBef>
                <a:spcPts val="600"/>
              </a:spcBef>
              <a:buClr>
                <a:srgbClr val="007FA3"/>
              </a:buClr>
              <a:buSzPct val="100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27000" algn="l" rtl="0">
              <a:spcBef>
                <a:spcPts val="600"/>
              </a:spcBef>
              <a:buClr>
                <a:srgbClr val="007FA3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27000" algn="l" rtl="0">
              <a:spcBef>
                <a:spcPts val="600"/>
              </a:spcBef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27000" algn="l" rtl="0">
              <a:spcBef>
                <a:spcPts val="300"/>
              </a:spcBef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27000" algn="l" rtl="0">
              <a:spcBef>
                <a:spcPts val="300"/>
              </a:spcBef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27000" algn="l" rtl="0">
              <a:spcBef>
                <a:spcPts val="300"/>
              </a:spcBef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27000" algn="l" rtl="0">
              <a:spcBef>
                <a:spcPts val="300"/>
              </a:spcBef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12" name="Shape 12"/>
          <p:cNvSpPr txBox="1">
            <a:spLocks noGrp="1"/>
          </p:cNvSpPr>
          <p:nvPr>
            <p:ph type="ftr" idx="11"/>
          </p:nvPr>
        </p:nvSpPr>
        <p:spPr>
          <a:xfrm>
            <a:off x="93969" y="6172200"/>
            <a:ext cx="8595359" cy="2354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13" name="Shape 13"/>
          <p:cNvSpPr txBox="1">
            <a:spLocks noGrp="1"/>
          </p:cNvSpPr>
          <p:nvPr>
            <p:ph type="dt" idx="10"/>
          </p:nvPr>
        </p:nvSpPr>
        <p:spPr>
          <a:xfrm>
            <a:off x="6335712" y="113071"/>
            <a:ext cx="2133599" cy="1828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469311" y="113071"/>
            <a:ext cx="551783" cy="18287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9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" name="Shape 15" descr="Pearson Logo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443972" y="6429709"/>
            <a:ext cx="917999" cy="279914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Text Placeholder 5"/>
          <p:cNvSpPr txBox="1">
            <a:spLocks/>
          </p:cNvSpPr>
          <p:nvPr userDrawn="1"/>
        </p:nvSpPr>
        <p:spPr>
          <a:xfrm>
            <a:off x="2761634" y="6365616"/>
            <a:ext cx="6051986" cy="368298"/>
          </a:xfrm>
          <a:prstGeom prst="rect">
            <a:avLst/>
          </a:prstGeom>
        </p:spPr>
        <p:txBody>
          <a:bodyPr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255588" marR="0" lvl="0" indent="-2555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+mn-lt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/>
            <a:r>
              <a:rPr lang="en-US" altLang="en-US" sz="1200" dirty="0">
                <a:solidFill>
                  <a:schemeClr val="tx1"/>
                </a:solidFill>
                <a:latin typeface="Verdana"/>
                <a:ea typeface="Verdana" panose="020B0604030504040204" pitchFamily="34" charset="0"/>
                <a:cs typeface="Verdana" panose="020B0604030504040204" pitchFamily="34" charset="0"/>
              </a:rPr>
              <a:t>Copyright © 2020 Pearson Education Ltd. All Rights Reserved.</a:t>
            </a: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666" r:id="rId10"/>
    <p:sldLayoutId id="2147483665" r:id="rId11"/>
    <p:sldLayoutId id="2147483651" r:id="rId12"/>
    <p:sldLayoutId id="2147483654" r:id="rId13"/>
    <p:sldLayoutId id="2147483655" r:id="rId14"/>
    <p:sldLayoutId id="2147483656" r:id="rId1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3600" b="0" i="0" u="none" strike="noStrike" cap="none">
          <a:solidFill>
            <a:srgbClr val="000000"/>
          </a:solidFill>
          <a:latin typeface="+mj-lt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L="255588" marR="0" lvl="0" indent="-255588" algn="l" rtl="0">
        <a:lnSpc>
          <a:spcPct val="100000"/>
        </a:lnSpc>
        <a:spcBef>
          <a:spcPts val="0"/>
        </a:spcBef>
        <a:spcAft>
          <a:spcPts val="0"/>
        </a:spcAft>
        <a:buNone/>
        <a:defRPr sz="2400" b="0" i="0" u="none" strike="noStrike" cap="none">
          <a:solidFill>
            <a:srgbClr val="000000"/>
          </a:solidFill>
          <a:latin typeface="+mn-lt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15371"/>
            <a:ext cx="8229600" cy="10972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buClr>
                <a:srgbClr val="007FA3"/>
              </a:buClr>
              <a:buFont typeface="Times New Roman"/>
              <a:buNone/>
              <a:defRPr sz="3400" b="1" i="0" u="none" strike="noStrike" cap="none">
                <a:solidFill>
                  <a:srgbClr val="007FA3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 dirty="0"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56032" marR="0" lvl="0" indent="-154432" algn="l" rtl="0">
              <a:spcBef>
                <a:spcPts val="1500"/>
              </a:spcBef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84150" algn="l" rtl="0">
              <a:spcBef>
                <a:spcPts val="600"/>
              </a:spcBef>
              <a:buClr>
                <a:srgbClr val="007FA3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27000" algn="l" rtl="0">
              <a:spcBef>
                <a:spcPts val="600"/>
              </a:spcBef>
              <a:buClr>
                <a:srgbClr val="007FA3"/>
              </a:buClr>
              <a:buSzPct val="100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27000" algn="l" rtl="0">
              <a:spcBef>
                <a:spcPts val="600"/>
              </a:spcBef>
              <a:buClr>
                <a:srgbClr val="007FA3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27000" algn="l" rtl="0">
              <a:spcBef>
                <a:spcPts val="600"/>
              </a:spcBef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27000" algn="l" rtl="0">
              <a:spcBef>
                <a:spcPts val="300"/>
              </a:spcBef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27000" algn="l" rtl="0">
              <a:spcBef>
                <a:spcPts val="300"/>
              </a:spcBef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27000" algn="l" rtl="0">
              <a:spcBef>
                <a:spcPts val="300"/>
              </a:spcBef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27000" algn="l" rtl="0">
              <a:spcBef>
                <a:spcPts val="300"/>
              </a:spcBef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12" name="Shape 12"/>
          <p:cNvSpPr txBox="1">
            <a:spLocks noGrp="1"/>
          </p:cNvSpPr>
          <p:nvPr>
            <p:ph type="ftr" idx="11"/>
          </p:nvPr>
        </p:nvSpPr>
        <p:spPr>
          <a:xfrm>
            <a:off x="93969" y="6172200"/>
            <a:ext cx="8595359" cy="2354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13" name="Shape 13"/>
          <p:cNvSpPr txBox="1">
            <a:spLocks noGrp="1"/>
          </p:cNvSpPr>
          <p:nvPr>
            <p:ph type="dt" idx="10"/>
          </p:nvPr>
        </p:nvSpPr>
        <p:spPr>
          <a:xfrm>
            <a:off x="6335712" y="113071"/>
            <a:ext cx="2133599" cy="1828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469311" y="113071"/>
            <a:ext cx="551783" cy="18287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9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" name="Shape 15" descr="Pearson Logo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43972" y="6429709"/>
            <a:ext cx="917999" cy="27991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0283969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4" r:id="rId1"/>
    <p:sldLayoutId id="2147483693" r:id="rId2"/>
    <p:sldLayoutId id="2147483702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3600" b="0" i="0" u="none" strike="noStrike" cap="none">
          <a:solidFill>
            <a:srgbClr val="000000"/>
          </a:solidFill>
          <a:latin typeface="+mj-lt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L="255588" marR="0" lvl="0" indent="-25603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9450" y="204688"/>
            <a:ext cx="8063346" cy="658311"/>
          </a:xfrm>
        </p:spPr>
        <p:txBody>
          <a:bodyPr anchor="ctr"/>
          <a:lstStyle/>
          <a:p>
            <a:r>
              <a:rPr lang="en-US" sz="3600" dirty="0">
                <a:solidFill>
                  <a:schemeClr val="tx2"/>
                </a:solidFill>
                <a:latin typeface="+mj-lt"/>
              </a:rPr>
              <a:t>Marketing Research</a:t>
            </a:r>
            <a:endParaRPr lang="en-US" altLang="en-US" sz="3600" dirty="0">
              <a:solidFill>
                <a:schemeClr val="tx2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9450" y="842861"/>
            <a:ext cx="8063346" cy="377925"/>
          </a:xfrm>
        </p:spPr>
        <p:txBody>
          <a:bodyPr anchor="ctr"/>
          <a:lstStyle/>
          <a:p>
            <a:pPr eaLnBrk="1" hangingPunct="1">
              <a:defRPr/>
            </a:pPr>
            <a:r>
              <a:rPr lang="en-US" dirty="0">
                <a:latin typeface="+mn-lt"/>
              </a:rPr>
              <a:t>Ninth</a:t>
            </a:r>
            <a:r>
              <a:rPr lang="en-US" altLang="en-US" dirty="0">
                <a:solidFill>
                  <a:schemeClr val="tx2"/>
                </a:solidFill>
                <a:latin typeface="+mn-lt"/>
              </a:rPr>
              <a:t> Edition</a:t>
            </a:r>
            <a:r>
              <a:rPr lang="en-US" altLang="en-US" dirty="0">
                <a:solidFill>
                  <a:schemeClr val="tx2"/>
                </a:solidFill>
              </a:rPr>
              <a:t>, Global Edition</a:t>
            </a:r>
            <a:endParaRPr lang="en-US" altLang="en-US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>
          <a:xfrm>
            <a:off x="5195455" y="2223436"/>
            <a:ext cx="3325091" cy="623281"/>
          </a:xfrm>
        </p:spPr>
        <p:txBody>
          <a:bodyPr/>
          <a:lstStyle/>
          <a:p>
            <a:pPr algn="ctr"/>
            <a:r>
              <a:rPr lang="en-US" altLang="en-US" b="1" dirty="0">
                <a:latin typeface="+mn-lt"/>
                <a:ea typeface="Segoe UI Symbol" panose="020B0502040204020203" pitchFamily="34" charset="0"/>
              </a:rPr>
              <a:t>Chapter 4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3"/>
          </p:nvPr>
        </p:nvSpPr>
        <p:spPr>
          <a:xfrm>
            <a:off x="5195455" y="3254244"/>
            <a:ext cx="3325091" cy="595123"/>
          </a:xfrm>
        </p:spPr>
        <p:txBody>
          <a:bodyPr/>
          <a:lstStyle/>
          <a:p>
            <a:pPr algn="ctr"/>
            <a:r>
              <a:rPr lang="en-US" dirty="0">
                <a:latin typeface="+mn-lt"/>
              </a:rPr>
              <a:t>Research Design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3"/>
          </p:nvPr>
        </p:nvSpPr>
        <p:spPr>
          <a:xfrm>
            <a:off x="3065328" y="6416457"/>
            <a:ext cx="6051986" cy="368298"/>
          </a:xfrm>
        </p:spPr>
        <p:txBody>
          <a:bodyPr anchor="ctr"/>
          <a:lstStyle/>
          <a:p>
            <a:pPr algn="r"/>
            <a:r>
              <a:rPr lang="en-US" altLang="en-US" sz="1200" dirty="0">
                <a:solidFill>
                  <a:schemeClr val="tx1"/>
                </a:solidFill>
                <a:latin typeface="Verdana"/>
                <a:ea typeface="Verdana" panose="020B0604030504040204" pitchFamily="34" charset="0"/>
                <a:cs typeface="Verdana" panose="020B0604030504040204" pitchFamily="34" charset="0"/>
              </a:rPr>
              <a:t>Copyright © 2020 Pearson Education Ltd. All Rights Reserved.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69C9EB5-F54C-4A49-B296-77863D3949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3537" y="1446200"/>
            <a:ext cx="3831336" cy="4789953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2128194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Exploratory Research Methods </a:t>
            </a:r>
            <a:r>
              <a:rPr lang="en-US" sz="2000" b="0" dirty="0"/>
              <a:t>(2 of 2)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199" y="1556326"/>
            <a:ext cx="7919157" cy="4434275"/>
          </a:xfrm>
        </p:spPr>
        <p:txBody>
          <a:bodyPr/>
          <a:lstStyle/>
          <a:p>
            <a:r>
              <a:rPr lang="en-US" b="1" dirty="0"/>
              <a:t>Case Analysis</a:t>
            </a:r>
            <a:r>
              <a:rPr lang="en-US" dirty="0"/>
              <a:t>: a review of available information about a former situation(s) that has some similarities to the current research problem</a:t>
            </a:r>
          </a:p>
          <a:p>
            <a:r>
              <a:rPr lang="en-US" b="1" dirty="0"/>
              <a:t>Focus Groups</a:t>
            </a:r>
            <a:r>
              <a:rPr lang="en-US" dirty="0"/>
              <a:t>: small groups brought together and guided by a moderator through an unstructured, spontaneous discussion for the purpose of gaining information relevant to the research problem</a:t>
            </a:r>
          </a:p>
        </p:txBody>
      </p:sp>
    </p:spTree>
    <p:extLst>
      <p:ext uri="{BB962C8B-B14F-4D97-AF65-F5344CB8AC3E}">
        <p14:creationId xmlns:p14="http://schemas.microsoft.com/office/powerpoint/2010/main" val="28338834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Descriptive Research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1556326"/>
            <a:ext cx="8088489" cy="4434275"/>
          </a:xfrm>
        </p:spPr>
        <p:txBody>
          <a:bodyPr/>
          <a:lstStyle/>
          <a:p>
            <a:r>
              <a:rPr lang="en-US" b="1" dirty="0"/>
              <a:t>Descriptive research </a:t>
            </a:r>
            <a:r>
              <a:rPr lang="en-US" dirty="0"/>
              <a:t>is undertaken to describe answers to questions of who, what, where, when, and how.</a:t>
            </a:r>
          </a:p>
          <a:p>
            <a:r>
              <a:rPr lang="en-US" dirty="0"/>
              <a:t>It is undertaken to collect data to examine characteristics of consumer and/or markets.</a:t>
            </a:r>
          </a:p>
          <a:p>
            <a:r>
              <a:rPr lang="en-US" dirty="0"/>
              <a:t>It is desirable when we wish to project a study</a:t>
            </a:r>
            <a:r>
              <a:rPr lang="ja-JP" altLang="en-US" dirty="0"/>
              <a:t>’</a:t>
            </a:r>
            <a:r>
              <a:rPr lang="en-US" dirty="0"/>
              <a:t>s findings to a larger population, if the study</a:t>
            </a:r>
            <a:r>
              <a:rPr lang="ja-JP" altLang="en-US" dirty="0"/>
              <a:t>’</a:t>
            </a:r>
            <a:r>
              <a:rPr lang="en-US" dirty="0"/>
              <a:t>s sample is representative.</a:t>
            </a:r>
          </a:p>
        </p:txBody>
      </p:sp>
    </p:spTree>
    <p:extLst>
      <p:ext uri="{BB962C8B-B14F-4D97-AF65-F5344CB8AC3E}">
        <p14:creationId xmlns:p14="http://schemas.microsoft.com/office/powerpoint/2010/main" val="41031386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Descriptive Research Classifications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b="1" dirty="0"/>
              <a:t>Cross-sectional</a:t>
            </a:r>
            <a:r>
              <a:rPr lang="en-US" dirty="0"/>
              <a:t> studies</a:t>
            </a:r>
          </a:p>
          <a:p>
            <a:r>
              <a:rPr lang="en-US" b="1" dirty="0"/>
              <a:t>Longitudinal</a:t>
            </a:r>
            <a:r>
              <a:rPr lang="en-US" dirty="0"/>
              <a:t> studies</a:t>
            </a:r>
          </a:p>
        </p:txBody>
      </p:sp>
    </p:spTree>
    <p:extLst>
      <p:ext uri="{BB962C8B-B14F-4D97-AF65-F5344CB8AC3E}">
        <p14:creationId xmlns:p14="http://schemas.microsoft.com/office/powerpoint/2010/main" val="28367786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Descriptive Research Studies </a:t>
            </a:r>
            <a:r>
              <a:rPr lang="en-US" sz="2000" b="0" dirty="0"/>
              <a:t>(1 of 3)</a:t>
            </a:r>
            <a:endParaRPr lang="en-IN" sz="2000" b="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255600"/>
            <a:r>
              <a:rPr lang="en-US" b="1" dirty="0"/>
              <a:t>Cross-sectional studies </a:t>
            </a:r>
            <a:r>
              <a:rPr lang="en-US" dirty="0"/>
              <a:t>measure units from a sample of the population at only one point in time (or “snapshot”).</a:t>
            </a:r>
          </a:p>
          <a:p>
            <a:pPr marL="742518" lvl="1"/>
            <a:r>
              <a:rPr lang="en-US" dirty="0"/>
              <a:t>Sample surveys are cross-sectional studies whose samples are drawn in such a way as to be representative of a specific population.</a:t>
            </a:r>
          </a:p>
          <a:p>
            <a:pPr marL="742518" lvl="1"/>
            <a:r>
              <a:rPr lang="en-US" dirty="0"/>
              <a:t>These studies are usually presented with a margin of error.</a:t>
            </a:r>
          </a:p>
        </p:txBody>
      </p:sp>
    </p:spTree>
    <p:extLst>
      <p:ext uri="{BB962C8B-B14F-4D97-AF65-F5344CB8AC3E}">
        <p14:creationId xmlns:p14="http://schemas.microsoft.com/office/powerpoint/2010/main" val="5268600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Descriptive Research Studies </a:t>
            </a:r>
            <a:r>
              <a:rPr lang="en-US" sz="2000" b="0" dirty="0"/>
              <a:t>(2 of 3)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b="1" dirty="0"/>
              <a:t>Longitudinal studies </a:t>
            </a:r>
            <a:r>
              <a:rPr lang="en-US" dirty="0"/>
              <a:t>repeatedly measure the same sample units of a population over time.</a:t>
            </a:r>
          </a:p>
          <a:p>
            <a:r>
              <a:rPr lang="en-US" dirty="0"/>
              <a:t>Since they involve multiple measurements over time, they are often</a:t>
            </a:r>
            <a:r>
              <a:rPr lang="ru-RU" dirty="0"/>
              <a:t> </a:t>
            </a:r>
            <a:r>
              <a:rPr lang="en-US" dirty="0"/>
              <a:t>described as “movies” of the population.</a:t>
            </a:r>
          </a:p>
        </p:txBody>
      </p:sp>
    </p:spTree>
    <p:extLst>
      <p:ext uri="{BB962C8B-B14F-4D97-AF65-F5344CB8AC3E}">
        <p14:creationId xmlns:p14="http://schemas.microsoft.com/office/powerpoint/2010/main" val="3438619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Causal Research</a:t>
            </a:r>
            <a:endParaRPr lang="en-IN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457200" y="1556326"/>
            <a:ext cx="8077200" cy="4434275"/>
          </a:xfrm>
        </p:spPr>
        <p:txBody>
          <a:bodyPr/>
          <a:lstStyle/>
          <a:p>
            <a:r>
              <a:rPr lang="en-US" b="1" dirty="0"/>
              <a:t>Causality</a:t>
            </a:r>
            <a:r>
              <a:rPr lang="en-US" dirty="0"/>
              <a:t> may be thought of as understanding a phenomenon in terms of conditional statements of the form “If </a:t>
            </a:r>
            <a:r>
              <a:rPr lang="en-US" i="1" dirty="0"/>
              <a:t>x</a:t>
            </a:r>
            <a:r>
              <a:rPr lang="en-US" dirty="0"/>
              <a:t>, then </a:t>
            </a:r>
            <a:r>
              <a:rPr lang="en-US" i="1" dirty="0"/>
              <a:t>y</a:t>
            </a:r>
            <a:r>
              <a:rPr lang="en-US" dirty="0"/>
              <a:t>.”</a:t>
            </a:r>
          </a:p>
          <a:p>
            <a:r>
              <a:rPr lang="en-US" dirty="0"/>
              <a:t>Causal relationships are often determined by the use of experiments.</a:t>
            </a:r>
          </a:p>
        </p:txBody>
      </p:sp>
    </p:spTree>
    <p:extLst>
      <p:ext uri="{BB962C8B-B14F-4D97-AF65-F5344CB8AC3E}">
        <p14:creationId xmlns:p14="http://schemas.microsoft.com/office/powerpoint/2010/main" val="2301329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Experiments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An </a:t>
            </a:r>
            <a:r>
              <a:rPr lang="en-US" b="1" dirty="0"/>
              <a:t>experiment</a:t>
            </a:r>
            <a:r>
              <a:rPr lang="en-US" dirty="0"/>
              <a:t> is a type of study in which one or more independent variables are manipulated to see how they affect a dependent variable, while also controlling the effects of additional extraneous variables.</a:t>
            </a:r>
          </a:p>
        </p:txBody>
      </p:sp>
    </p:spTree>
    <p:extLst>
      <p:ext uri="{BB962C8B-B14F-4D97-AF65-F5344CB8AC3E}">
        <p14:creationId xmlns:p14="http://schemas.microsoft.com/office/powerpoint/2010/main" val="27801776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Independent Variable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b="1" dirty="0"/>
              <a:t>Independent variables </a:t>
            </a:r>
            <a:r>
              <a:rPr lang="en-US" dirty="0"/>
              <a:t>are those variables which the researcher has control over and wishes to manipulate.</a:t>
            </a:r>
          </a:p>
          <a:p>
            <a:r>
              <a:rPr lang="en-US" dirty="0"/>
              <a:t>For example: level of ad expenditure; type of ad appeal; display location; method of compensating salespersons; price; type of product.</a:t>
            </a:r>
          </a:p>
        </p:txBody>
      </p:sp>
    </p:spTree>
    <p:extLst>
      <p:ext uri="{BB962C8B-B14F-4D97-AF65-F5344CB8AC3E}">
        <p14:creationId xmlns:p14="http://schemas.microsoft.com/office/powerpoint/2010/main" val="20744487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Dependent Variables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1556326"/>
            <a:ext cx="8043333" cy="4434275"/>
          </a:xfrm>
        </p:spPr>
        <p:txBody>
          <a:bodyPr/>
          <a:lstStyle/>
          <a:p>
            <a:r>
              <a:rPr lang="en-US" b="1" dirty="0"/>
              <a:t>Dependent variables </a:t>
            </a:r>
            <a:r>
              <a:rPr lang="en-US" dirty="0"/>
              <a:t>are those variables that are measured in response to changes in independent variable.</a:t>
            </a:r>
          </a:p>
        </p:txBody>
      </p:sp>
    </p:spTree>
    <p:extLst>
      <p:ext uri="{BB962C8B-B14F-4D97-AF65-F5344CB8AC3E}">
        <p14:creationId xmlns:p14="http://schemas.microsoft.com/office/powerpoint/2010/main" val="3666189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  <a:endParaRPr lang="en-IN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3"/>
          </p:nvPr>
        </p:nvSpPr>
        <p:spPr>
          <a:xfrm>
            <a:off x="457200" y="1556326"/>
            <a:ext cx="8229600" cy="4855763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solidFill>
                  <a:schemeClr val="tx1"/>
                </a:solidFill>
              </a:rPr>
              <a:t>In this chapter you will learn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tx2"/>
                </a:solidFill>
              </a:rPr>
              <a:t>4.1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What research design is and why it is important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tx2"/>
                </a:solidFill>
              </a:rPr>
              <a:t>4.2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The three major types of research design: exploratory, descriptive, and causal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tx2"/>
                </a:solidFill>
              </a:rPr>
              <a:t>4.3</a:t>
            </a:r>
            <a:r>
              <a:rPr lang="en-US" sz="2000" dirty="0">
                <a:solidFill>
                  <a:schemeClr val="tx1"/>
                </a:solidFill>
              </a:rPr>
              <a:t> How exploratory research design helps the researcher gain understanding of a problem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tx2"/>
                </a:solidFill>
              </a:rPr>
              <a:t>4.4 </a:t>
            </a:r>
            <a:r>
              <a:rPr lang="en-US" sz="2000" dirty="0">
                <a:solidFill>
                  <a:schemeClr val="tx1"/>
                </a:solidFill>
              </a:rPr>
              <a:t>The fundamental questions addressed by descriptive research and the different types of descriptive research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tx2"/>
                </a:solidFill>
              </a:rPr>
              <a:t>4.5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What is meant by causal research and the different types of experimental research design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tx2"/>
                </a:solidFill>
              </a:rPr>
              <a:t>4.6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The different types of test marketing and how to select test-market regions</a:t>
            </a:r>
          </a:p>
        </p:txBody>
      </p:sp>
    </p:spTree>
    <p:extLst>
      <p:ext uri="{BB962C8B-B14F-4D97-AF65-F5344CB8AC3E}">
        <p14:creationId xmlns:p14="http://schemas.microsoft.com/office/powerpoint/2010/main" val="3025435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Design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1556326"/>
            <a:ext cx="8077200" cy="4434275"/>
          </a:xfrm>
        </p:spPr>
        <p:txBody>
          <a:bodyPr/>
          <a:lstStyle/>
          <a:p>
            <a:r>
              <a:rPr lang="en-US" b="1" dirty="0"/>
              <a:t>Research design</a:t>
            </a:r>
            <a:r>
              <a:rPr lang="en-US" dirty="0"/>
              <a:t> is a master plan specifying the methods and for collecting and analyzing the needed information.</a:t>
            </a:r>
          </a:p>
        </p:txBody>
      </p:sp>
    </p:spTree>
    <p:extLst>
      <p:ext uri="{BB962C8B-B14F-4D97-AF65-F5344CB8AC3E}">
        <p14:creationId xmlns:p14="http://schemas.microsoft.com/office/powerpoint/2010/main" val="2909627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Is Research Design Important?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199" y="1556326"/>
            <a:ext cx="8370711" cy="4434275"/>
          </a:xfrm>
        </p:spPr>
        <p:txBody>
          <a:bodyPr/>
          <a:lstStyle/>
          <a:p>
            <a:r>
              <a:rPr lang="en-US" dirty="0"/>
              <a:t>Good research design is the “first rule of good research”.</a:t>
            </a:r>
          </a:p>
          <a:p>
            <a:r>
              <a:rPr lang="en-US" dirty="0"/>
              <a:t>Knowledge of the needed research design allows advance planning so that the project may be conducted in less time and typically at a cost savings due to efficiencies gained in preplanning.</a:t>
            </a:r>
          </a:p>
        </p:txBody>
      </p:sp>
    </p:spTree>
    <p:extLst>
      <p:ext uri="{BB962C8B-B14F-4D97-AF65-F5344CB8AC3E}">
        <p14:creationId xmlns:p14="http://schemas.microsoft.com/office/powerpoint/2010/main" val="249137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 of Research Design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To gain background information and to develop hypotheses</a:t>
            </a:r>
          </a:p>
          <a:p>
            <a:r>
              <a:rPr lang="en-US" dirty="0"/>
              <a:t>To measure the state of a variable of interest</a:t>
            </a:r>
          </a:p>
          <a:p>
            <a:r>
              <a:rPr lang="en-US" dirty="0"/>
              <a:t>To test hypotheses that specify the relationships between two or more variables</a:t>
            </a:r>
          </a:p>
        </p:txBody>
      </p:sp>
    </p:spTree>
    <p:extLst>
      <p:ext uri="{BB962C8B-B14F-4D97-AF65-F5344CB8AC3E}">
        <p14:creationId xmlns:p14="http://schemas.microsoft.com/office/powerpoint/2010/main" val="3032664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Types of Research Designs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Exploratory</a:t>
            </a:r>
          </a:p>
          <a:p>
            <a:r>
              <a:rPr lang="en-US" dirty="0"/>
              <a:t>Descriptive</a:t>
            </a:r>
          </a:p>
          <a:p>
            <a:r>
              <a:rPr lang="en-US" dirty="0"/>
              <a:t>Causal</a:t>
            </a:r>
          </a:p>
        </p:txBody>
      </p:sp>
    </p:spTree>
    <p:extLst>
      <p:ext uri="{BB962C8B-B14F-4D97-AF65-F5344CB8AC3E}">
        <p14:creationId xmlns:p14="http://schemas.microsoft.com/office/powerpoint/2010/main" val="39477698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Exploratory Research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1556326"/>
            <a:ext cx="7862711" cy="4434275"/>
          </a:xfrm>
        </p:spPr>
        <p:txBody>
          <a:bodyPr/>
          <a:lstStyle/>
          <a:p>
            <a:r>
              <a:rPr lang="en-US" b="1" dirty="0"/>
              <a:t>Exploratory research </a:t>
            </a:r>
            <a:r>
              <a:rPr lang="en-US" dirty="0"/>
              <a:t>is unstructured, informal research usually conducted at the outset of research projects.</a:t>
            </a:r>
          </a:p>
          <a:p>
            <a:r>
              <a:rPr lang="en-US" dirty="0"/>
              <a:t>It is usually conducted when the researcher does not know much about the problem.</a:t>
            </a:r>
          </a:p>
        </p:txBody>
      </p:sp>
    </p:spTree>
    <p:extLst>
      <p:ext uri="{BB962C8B-B14F-4D97-AF65-F5344CB8AC3E}">
        <p14:creationId xmlns:p14="http://schemas.microsoft.com/office/powerpoint/2010/main" val="7074318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Uses of Exploratory Research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Gain background information</a:t>
            </a:r>
          </a:p>
          <a:p>
            <a:r>
              <a:rPr lang="en-US" dirty="0"/>
              <a:t>Define terms</a:t>
            </a:r>
          </a:p>
          <a:p>
            <a:r>
              <a:rPr lang="en-US" dirty="0"/>
              <a:t>Clarify problems and hypothesis</a:t>
            </a:r>
          </a:p>
          <a:p>
            <a:r>
              <a:rPr lang="en-US" dirty="0"/>
              <a:t>Establish research priorities</a:t>
            </a:r>
          </a:p>
        </p:txBody>
      </p:sp>
    </p:spTree>
    <p:extLst>
      <p:ext uri="{BB962C8B-B14F-4D97-AF65-F5344CB8AC3E}">
        <p14:creationId xmlns:p14="http://schemas.microsoft.com/office/powerpoint/2010/main" val="30899097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Exploratory Research Methods </a:t>
            </a:r>
            <a:r>
              <a:rPr lang="en-US" sz="2000" b="0" dirty="0"/>
              <a:t>(1 of 2)</a:t>
            </a:r>
            <a:endParaRPr lang="en-IN" sz="2000" b="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b="1" dirty="0"/>
              <a:t>Secondary Data Analysis</a:t>
            </a:r>
            <a:r>
              <a:rPr lang="en-US" dirty="0"/>
              <a:t>: the process of searching for interpreting existing information relevant to the research topic</a:t>
            </a:r>
          </a:p>
          <a:p>
            <a:r>
              <a:rPr lang="en-US" b="1" dirty="0"/>
              <a:t>Experience Surveys</a:t>
            </a:r>
            <a:r>
              <a:rPr lang="en-US" dirty="0"/>
              <a:t>: refers to gathering information from those knowledgeable on the issues relevant to the research problem</a:t>
            </a:r>
          </a:p>
          <a:p>
            <a:pPr lvl="1"/>
            <a:r>
              <a:rPr lang="en-US" b="1" dirty="0"/>
              <a:t>Key-informant</a:t>
            </a:r>
            <a:r>
              <a:rPr lang="en-US" dirty="0"/>
              <a:t> technique: gathering information from those thought to be knowledgeable on the issues relevant to the problem</a:t>
            </a:r>
          </a:p>
          <a:p>
            <a:pPr lvl="1"/>
            <a:r>
              <a:rPr lang="en-US" b="1" dirty="0"/>
              <a:t>Lead-user survey</a:t>
            </a:r>
            <a:r>
              <a:rPr lang="en-US" dirty="0"/>
              <a:t>: used to acquire information from lead users of a new technology</a:t>
            </a:r>
          </a:p>
        </p:txBody>
      </p:sp>
    </p:spTree>
    <p:extLst>
      <p:ext uri="{BB962C8B-B14F-4D97-AF65-F5344CB8AC3E}">
        <p14:creationId xmlns:p14="http://schemas.microsoft.com/office/powerpoint/2010/main" val="3824507138"/>
      </p:ext>
    </p:extLst>
  </p:cSld>
  <p:clrMapOvr>
    <a:masterClrMapping/>
  </p:clrMapOvr>
</p:sld>
</file>

<file path=ppt/theme/theme1.xml><?xml version="1.0" encoding="utf-8"?>
<a:theme xmlns:a="http://schemas.openxmlformats.org/drawingml/2006/main" name="508 Lecture">
  <a:themeElements>
    <a:clrScheme name="Custom 7">
      <a:dk1>
        <a:srgbClr val="000000"/>
      </a:dk1>
      <a:lt1>
        <a:srgbClr val="FFFFFF"/>
      </a:lt1>
      <a:dk2>
        <a:srgbClr val="000000"/>
      </a:dk2>
      <a:lt2>
        <a:srgbClr val="007FA3"/>
      </a:lt2>
      <a:accent1>
        <a:srgbClr val="3C1581"/>
      </a:accent1>
      <a:accent2>
        <a:srgbClr val="1A6C7C"/>
      </a:accent2>
      <a:accent3>
        <a:srgbClr val="CC730D"/>
      </a:accent3>
      <a:accent4>
        <a:srgbClr val="B2AA00"/>
      </a:accent4>
      <a:accent5>
        <a:srgbClr val="1B9332"/>
      </a:accent5>
      <a:accent6>
        <a:srgbClr val="7F7F7F"/>
      </a:accent6>
      <a:hlink>
        <a:srgbClr val="3C1581"/>
      </a:hlink>
      <a:folHlink>
        <a:srgbClr val="7F7F7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508 Lecture">
  <a:themeElements>
    <a:clrScheme name="Custom 7">
      <a:dk1>
        <a:srgbClr val="000000"/>
      </a:dk1>
      <a:lt1>
        <a:srgbClr val="FFFFFF"/>
      </a:lt1>
      <a:dk2>
        <a:srgbClr val="000000"/>
      </a:dk2>
      <a:lt2>
        <a:srgbClr val="007FA3"/>
      </a:lt2>
      <a:accent1>
        <a:srgbClr val="3C1581"/>
      </a:accent1>
      <a:accent2>
        <a:srgbClr val="1A6C7C"/>
      </a:accent2>
      <a:accent3>
        <a:srgbClr val="CC730D"/>
      </a:accent3>
      <a:accent4>
        <a:srgbClr val="B2AA00"/>
      </a:accent4>
      <a:accent5>
        <a:srgbClr val="1B9332"/>
      </a:accent5>
      <a:accent6>
        <a:srgbClr val="7F7F7F"/>
      </a:accent6>
      <a:hlink>
        <a:srgbClr val="3C1581"/>
      </a:hlink>
      <a:folHlink>
        <a:srgbClr val="7F7F7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10417</TotalTime>
  <Words>814</Words>
  <Application>Microsoft Office PowerPoint</Application>
  <PresentationFormat>On-screen Show (4:3)</PresentationFormat>
  <Paragraphs>81</Paragraphs>
  <Slides>18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Noto Sans Symbols</vt:lpstr>
      <vt:lpstr>Times New Roman</vt:lpstr>
      <vt:lpstr>Verdana</vt:lpstr>
      <vt:lpstr>508 Lecture</vt:lpstr>
      <vt:lpstr>1_508 Lecture</vt:lpstr>
      <vt:lpstr>Marketing Research</vt:lpstr>
      <vt:lpstr>Learning Objectives</vt:lpstr>
      <vt:lpstr>Research Design</vt:lpstr>
      <vt:lpstr>Why Is Research Design Important?</vt:lpstr>
      <vt:lpstr>Objectives of Research Design</vt:lpstr>
      <vt:lpstr>Three Types of Research Designs</vt:lpstr>
      <vt:lpstr>Exploratory Research</vt:lpstr>
      <vt:lpstr>Uses of Exploratory Research</vt:lpstr>
      <vt:lpstr>Exploratory Research Methods (1 of 2)</vt:lpstr>
      <vt:lpstr>Exploratory Research Methods (2 of 2)</vt:lpstr>
      <vt:lpstr>Descriptive Research</vt:lpstr>
      <vt:lpstr>Descriptive Research Classifications</vt:lpstr>
      <vt:lpstr>Descriptive Research Studies (1 of 3)</vt:lpstr>
      <vt:lpstr>Descriptive Research Studies (2 of 3)</vt:lpstr>
      <vt:lpstr>Causal Research</vt:lpstr>
      <vt:lpstr>Experiments</vt:lpstr>
      <vt:lpstr>Independent Variable</vt:lpstr>
      <vt:lpstr>Dependent Variables</vt:lpstr>
    </vt:vector>
  </TitlesOfParts>
  <Company>Pearson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Research, Ninth Edition, Chapter 4, Research Design</dc:title>
  <dc:subject>Business</dc:subject>
  <dc:creator>Burns/Veeck</dc:creator>
  <cp:keywords>Marketing Research</cp:keywords>
  <cp:lastModifiedBy>user</cp:lastModifiedBy>
  <cp:revision>1296</cp:revision>
  <dcterms:modified xsi:type="dcterms:W3CDTF">2024-11-27T17:50:28Z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ffisync_UniqueId">
    <vt:lpwstr>682739</vt:lpwstr>
  </property>
  <property fmtid="{D5CDD505-2E9C-101B-9397-08002B2CF9AE}" pid="3" name="Offisync_ServerID">
    <vt:lpwstr>7e960520-0e88-4f05-9fa0-24079b61e486</vt:lpwstr>
  </property>
  <property fmtid="{D5CDD505-2E9C-101B-9397-08002B2CF9AE}" pid="4" name="Offisync_UpdateToken">
    <vt:lpwstr>2</vt:lpwstr>
  </property>
  <property fmtid="{D5CDD505-2E9C-101B-9397-08002B2CF9AE}" pid="5" name="Jive_VersionGuid">
    <vt:lpwstr>2e874262-9747-49d3-bf1e-677aeb587663</vt:lpwstr>
  </property>
  <property fmtid="{D5CDD505-2E9C-101B-9397-08002B2CF9AE}" pid="6" name="Offisync_ProviderInitializationData">
    <vt:lpwstr>https://neo.pearson.com</vt:lpwstr>
  </property>
  <property fmtid="{D5CDD505-2E9C-101B-9397-08002B2CF9AE}" pid="7" name="Jive_LatestUserAccountName">
    <vt:lpwstr>joel</vt:lpwstr>
  </property>
</Properties>
</file>