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1"/>
  </p:notesMasterIdLst>
  <p:sldIdLst>
    <p:sldId id="268" r:id="rId5"/>
    <p:sldId id="266" r:id="rId6"/>
    <p:sldId id="271" r:id="rId7"/>
    <p:sldId id="257" r:id="rId8"/>
    <p:sldId id="258" r:id="rId9"/>
    <p:sldId id="259" r:id="rId10"/>
    <p:sldId id="260" r:id="rId11"/>
    <p:sldId id="261" r:id="rId12"/>
    <p:sldId id="269" r:id="rId13"/>
    <p:sldId id="262" r:id="rId14"/>
    <p:sldId id="270" r:id="rId15"/>
    <p:sldId id="263" r:id="rId16"/>
    <p:sldId id="264" r:id="rId17"/>
    <p:sldId id="272" r:id="rId18"/>
    <p:sldId id="265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60906-C56F-4013-BB03-C633DE772C07}" v="209" dt="2024-10-15T07:23:49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061" autoAdjust="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d Abdulkareem" userId="311cb119-0d8c-44cb-9775-ec5fa2c42b4e" providerId="ADAL" clId="{4A860906-C56F-4013-BB03-C633DE772C07}"/>
    <pc:docChg chg="undo custSel addSld delSld modSld">
      <pc:chgData name="Ahmed Abdulkareem" userId="311cb119-0d8c-44cb-9775-ec5fa2c42b4e" providerId="ADAL" clId="{4A860906-C56F-4013-BB03-C633DE772C07}" dt="2024-10-15T07:39:25.840" v="1414" actId="12"/>
      <pc:docMkLst>
        <pc:docMk/>
      </pc:docMkLst>
      <pc:sldChg chg="del">
        <pc:chgData name="Ahmed Abdulkareem" userId="311cb119-0d8c-44cb-9775-ec5fa2c42b4e" providerId="ADAL" clId="{4A860906-C56F-4013-BB03-C633DE772C07}" dt="2024-10-06T08:26:35.081" v="10" actId="2696"/>
        <pc:sldMkLst>
          <pc:docMk/>
          <pc:sldMk cId="1855530937" sldId="256"/>
        </pc:sldMkLst>
      </pc:sldChg>
      <pc:sldChg chg="modSp mod modAnim">
        <pc:chgData name="Ahmed Abdulkareem" userId="311cb119-0d8c-44cb-9775-ec5fa2c42b4e" providerId="ADAL" clId="{4A860906-C56F-4013-BB03-C633DE772C07}" dt="2024-10-14T17:26:48.703" v="986" actId="27636"/>
        <pc:sldMkLst>
          <pc:docMk/>
          <pc:sldMk cId="2562399674" sldId="257"/>
        </pc:sldMkLst>
        <pc:spChg chg="mod">
          <ac:chgData name="Ahmed Abdulkareem" userId="311cb119-0d8c-44cb-9775-ec5fa2c42b4e" providerId="ADAL" clId="{4A860906-C56F-4013-BB03-C633DE772C07}" dt="2024-10-14T16:49:06.858" v="788" actId="114"/>
          <ac:spMkLst>
            <pc:docMk/>
            <pc:sldMk cId="2562399674" sldId="257"/>
            <ac:spMk id="2" creationId="{26B8CBCB-EFC7-4E9D-AE22-D3F87574DAE6}"/>
          </ac:spMkLst>
        </pc:spChg>
        <pc:spChg chg="mod">
          <ac:chgData name="Ahmed Abdulkareem" userId="311cb119-0d8c-44cb-9775-ec5fa2c42b4e" providerId="ADAL" clId="{4A860906-C56F-4013-BB03-C633DE772C07}" dt="2024-10-14T17:26:48.703" v="986" actId="27636"/>
          <ac:spMkLst>
            <pc:docMk/>
            <pc:sldMk cId="2562399674" sldId="257"/>
            <ac:spMk id="5" creationId="{51B65F7B-4512-2239-7D0E-596E803DC93F}"/>
          </ac:spMkLst>
        </pc:spChg>
        <pc:spChg chg="mod">
          <ac:chgData name="Ahmed Abdulkareem" userId="311cb119-0d8c-44cb-9775-ec5fa2c42b4e" providerId="ADAL" clId="{4A860906-C56F-4013-BB03-C633DE772C07}" dt="2024-10-06T16:47:28.473" v="273" actId="20577"/>
          <ac:spMkLst>
            <pc:docMk/>
            <pc:sldMk cId="2562399674" sldId="257"/>
            <ac:spMk id="13" creationId="{E1E167C9-C00E-BD95-1152-3E9842ED5AC4}"/>
          </ac:spMkLst>
        </pc:spChg>
      </pc:sldChg>
      <pc:sldChg chg="modSp mod addAnim delAnim">
        <pc:chgData name="Ahmed Abdulkareem" userId="311cb119-0d8c-44cb-9775-ec5fa2c42b4e" providerId="ADAL" clId="{4A860906-C56F-4013-BB03-C633DE772C07}" dt="2024-10-15T07:28:36.933" v="1277"/>
        <pc:sldMkLst>
          <pc:docMk/>
          <pc:sldMk cId="1692646527" sldId="258"/>
        </pc:sldMkLst>
        <pc:spChg chg="mod">
          <ac:chgData name="Ahmed Abdulkareem" userId="311cb119-0d8c-44cb-9775-ec5fa2c42b4e" providerId="ADAL" clId="{4A860906-C56F-4013-BB03-C633DE772C07}" dt="2024-10-14T16:49:18.175" v="790" actId="14100"/>
          <ac:spMkLst>
            <pc:docMk/>
            <pc:sldMk cId="1692646527" sldId="258"/>
            <ac:spMk id="2" creationId="{79AE518D-94BF-97CD-9BB0-35D89717DF0A}"/>
          </ac:spMkLst>
        </pc:spChg>
        <pc:spChg chg="mod">
          <ac:chgData name="Ahmed Abdulkareem" userId="311cb119-0d8c-44cb-9775-ec5fa2c42b4e" providerId="ADAL" clId="{4A860906-C56F-4013-BB03-C633DE772C07}" dt="2024-10-14T17:26:56" v="988" actId="27636"/>
          <ac:spMkLst>
            <pc:docMk/>
            <pc:sldMk cId="1692646527" sldId="258"/>
            <ac:spMk id="5" creationId="{9C3088B2-54DD-319E-5139-D4E685336340}"/>
          </ac:spMkLst>
        </pc:spChg>
        <pc:graphicFrameChg chg="modGraphic">
          <ac:chgData name="Ahmed Abdulkareem" userId="311cb119-0d8c-44cb-9775-ec5fa2c42b4e" providerId="ADAL" clId="{4A860906-C56F-4013-BB03-C633DE772C07}" dt="2024-10-15T07:28:29.896" v="1275"/>
          <ac:graphicFrameMkLst>
            <pc:docMk/>
            <pc:sldMk cId="1692646527" sldId="258"/>
            <ac:graphicFrameMk id="6" creationId="{27F2D08B-F7F7-B5A7-DFCF-821C08000C16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5T07:28:34.394" v="1276"/>
          <ac:graphicFrameMkLst>
            <pc:docMk/>
            <pc:sldMk cId="1692646527" sldId="258"/>
            <ac:graphicFrameMk id="7" creationId="{BE7F20B8-39C8-DFF5-A1FD-E64CD96527CB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5T07:28:36.933" v="1277"/>
          <ac:graphicFrameMkLst>
            <pc:docMk/>
            <pc:sldMk cId="1692646527" sldId="258"/>
            <ac:graphicFrameMk id="8" creationId="{C415332A-3DC2-515E-8A35-AD86F6AAEB18}"/>
          </ac:graphicFrameMkLst>
        </pc:graphicFrameChg>
      </pc:sldChg>
      <pc:sldChg chg="addSp delSp modSp mod">
        <pc:chgData name="Ahmed Abdulkareem" userId="311cb119-0d8c-44cb-9775-ec5fa2c42b4e" providerId="ADAL" clId="{4A860906-C56F-4013-BB03-C633DE772C07}" dt="2024-10-14T17:27:06.168" v="989" actId="403"/>
        <pc:sldMkLst>
          <pc:docMk/>
          <pc:sldMk cId="1939786430" sldId="259"/>
        </pc:sldMkLst>
        <pc:spChg chg="mod">
          <ac:chgData name="Ahmed Abdulkareem" userId="311cb119-0d8c-44cb-9775-ec5fa2c42b4e" providerId="ADAL" clId="{4A860906-C56F-4013-BB03-C633DE772C07}" dt="2024-10-14T16:49:38.221" v="791" actId="404"/>
          <ac:spMkLst>
            <pc:docMk/>
            <pc:sldMk cId="1939786430" sldId="259"/>
            <ac:spMk id="2" creationId="{AA74FD44-616E-2D9D-FF2E-C60D552FD2E4}"/>
          </ac:spMkLst>
        </pc:spChg>
        <pc:spChg chg="mod">
          <ac:chgData name="Ahmed Abdulkareem" userId="311cb119-0d8c-44cb-9775-ec5fa2c42b4e" providerId="ADAL" clId="{4A860906-C56F-4013-BB03-C633DE772C07}" dt="2024-10-14T17:27:06.168" v="989" actId="403"/>
          <ac:spMkLst>
            <pc:docMk/>
            <pc:sldMk cId="1939786430" sldId="259"/>
            <ac:spMk id="5" creationId="{4C4F2FD1-417B-E9B2-512C-F52767BCCDE3}"/>
          </ac:spMkLst>
        </pc:spChg>
        <pc:graphicFrameChg chg="add del modGraphic">
          <ac:chgData name="Ahmed Abdulkareem" userId="311cb119-0d8c-44cb-9775-ec5fa2c42b4e" providerId="ADAL" clId="{4A860906-C56F-4013-BB03-C633DE772C07}" dt="2024-10-06T16:49:24.657" v="295" actId="27309"/>
          <ac:graphicFrameMkLst>
            <pc:docMk/>
            <pc:sldMk cId="1939786430" sldId="259"/>
            <ac:graphicFrameMk id="4" creationId="{A6922C13-5F5F-D381-BEC8-2171F5C3F716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4T16:35:58.751" v="686"/>
          <ac:graphicFrameMkLst>
            <pc:docMk/>
            <pc:sldMk cId="1939786430" sldId="259"/>
            <ac:graphicFrameMk id="6" creationId="{BA90A4A1-49E6-0C5A-D9F7-5B18176CCB6B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4T16:36:12.244" v="688" actId="207"/>
          <ac:graphicFrameMkLst>
            <pc:docMk/>
            <pc:sldMk cId="1939786430" sldId="259"/>
            <ac:graphicFrameMk id="8" creationId="{889987AB-CE81-8902-FC49-8510296671E4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4T16:36:37.151" v="692"/>
          <ac:graphicFrameMkLst>
            <pc:docMk/>
            <pc:sldMk cId="1939786430" sldId="259"/>
            <ac:graphicFrameMk id="9" creationId="{69C283B0-2480-233D-7226-63F244824FF6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4T16:36:43.725" v="693"/>
          <ac:graphicFrameMkLst>
            <pc:docMk/>
            <pc:sldMk cId="1939786430" sldId="259"/>
            <ac:graphicFrameMk id="10" creationId="{AD811C29-F6A3-94B4-6131-2E0F58308B01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4T16:36:47.772" v="694"/>
          <ac:graphicFrameMkLst>
            <pc:docMk/>
            <pc:sldMk cId="1939786430" sldId="259"/>
            <ac:graphicFrameMk id="11" creationId="{25CC3A97-6D19-045A-07B1-09ECADDBC43B}"/>
          </ac:graphicFrameMkLst>
        </pc:graphicFrameChg>
      </pc:sldChg>
      <pc:sldChg chg="modSp mod modAnim">
        <pc:chgData name="Ahmed Abdulkareem" userId="311cb119-0d8c-44cb-9775-ec5fa2c42b4e" providerId="ADAL" clId="{4A860906-C56F-4013-BB03-C633DE772C07}" dt="2024-10-15T07:23:49.546" v="1247" actId="20577"/>
        <pc:sldMkLst>
          <pc:docMk/>
          <pc:sldMk cId="306593606" sldId="260"/>
        </pc:sldMkLst>
        <pc:spChg chg="mod">
          <ac:chgData name="Ahmed Abdulkareem" userId="311cb119-0d8c-44cb-9775-ec5fa2c42b4e" providerId="ADAL" clId="{4A860906-C56F-4013-BB03-C633DE772C07}" dt="2024-10-14T16:43:40.360" v="748" actId="20577"/>
          <ac:spMkLst>
            <pc:docMk/>
            <pc:sldMk cId="306593606" sldId="260"/>
            <ac:spMk id="2" creationId="{6BA7C521-6B4E-E291-BF27-831D474F6C1A}"/>
          </ac:spMkLst>
        </pc:spChg>
        <pc:spChg chg="mod">
          <ac:chgData name="Ahmed Abdulkareem" userId="311cb119-0d8c-44cb-9775-ec5fa2c42b4e" providerId="ADAL" clId="{4A860906-C56F-4013-BB03-C633DE772C07}" dt="2024-10-15T07:23:49.546" v="1247" actId="20577"/>
          <ac:spMkLst>
            <pc:docMk/>
            <pc:sldMk cId="306593606" sldId="260"/>
            <ac:spMk id="3" creationId="{2FFFEAC9-EBC7-AE9D-A780-507CEB2FF04C}"/>
          </ac:spMkLst>
        </pc:spChg>
        <pc:spChg chg="mod">
          <ac:chgData name="Ahmed Abdulkareem" userId="311cb119-0d8c-44cb-9775-ec5fa2c42b4e" providerId="ADAL" clId="{4A860906-C56F-4013-BB03-C633DE772C07}" dt="2024-10-14T17:27:14.552" v="990" actId="403"/>
          <ac:spMkLst>
            <pc:docMk/>
            <pc:sldMk cId="306593606" sldId="260"/>
            <ac:spMk id="5" creationId="{B8B0C9DC-F28D-CD6F-C3EF-51FAA87D4AA7}"/>
          </ac:spMkLst>
        </pc:spChg>
      </pc:sldChg>
      <pc:sldChg chg="modSp mod modAnim">
        <pc:chgData name="Ahmed Abdulkareem" userId="311cb119-0d8c-44cb-9775-ec5fa2c42b4e" providerId="ADAL" clId="{4A860906-C56F-4013-BB03-C633DE772C07}" dt="2024-10-14T20:44:42.354" v="1200"/>
        <pc:sldMkLst>
          <pc:docMk/>
          <pc:sldMk cId="3042453966" sldId="261"/>
        </pc:sldMkLst>
        <pc:spChg chg="mod">
          <ac:chgData name="Ahmed Abdulkareem" userId="311cb119-0d8c-44cb-9775-ec5fa2c42b4e" providerId="ADAL" clId="{4A860906-C56F-4013-BB03-C633DE772C07}" dt="2024-10-14T16:50:22.294" v="795" actId="14100"/>
          <ac:spMkLst>
            <pc:docMk/>
            <pc:sldMk cId="3042453966" sldId="261"/>
            <ac:spMk id="2" creationId="{5CA6F2EF-9422-D3D2-CAD2-6879A320A7FC}"/>
          </ac:spMkLst>
        </pc:spChg>
        <pc:spChg chg="mod">
          <ac:chgData name="Ahmed Abdulkareem" userId="311cb119-0d8c-44cb-9775-ec5fa2c42b4e" providerId="ADAL" clId="{4A860906-C56F-4013-BB03-C633DE772C07}" dt="2024-10-14T17:34:50.101" v="1198" actId="113"/>
          <ac:spMkLst>
            <pc:docMk/>
            <pc:sldMk cId="3042453966" sldId="261"/>
            <ac:spMk id="3" creationId="{0CBFDA41-B104-D97F-0FC3-A21D214E42F8}"/>
          </ac:spMkLst>
        </pc:spChg>
        <pc:spChg chg="mod">
          <ac:chgData name="Ahmed Abdulkareem" userId="311cb119-0d8c-44cb-9775-ec5fa2c42b4e" providerId="ADAL" clId="{4A860906-C56F-4013-BB03-C633DE772C07}" dt="2024-10-14T17:26:22.632" v="982" actId="403"/>
          <ac:spMkLst>
            <pc:docMk/>
            <pc:sldMk cId="3042453966" sldId="261"/>
            <ac:spMk id="5" creationId="{4C6B4579-AFF7-8F03-6CD0-54734978B89A}"/>
          </ac:spMkLst>
        </pc:spChg>
      </pc:sldChg>
      <pc:sldChg chg="modSp mod modAnim">
        <pc:chgData name="Ahmed Abdulkareem" userId="311cb119-0d8c-44cb-9775-ec5fa2c42b4e" providerId="ADAL" clId="{4A860906-C56F-4013-BB03-C633DE772C07}" dt="2024-10-14T20:45:35.386" v="1201"/>
        <pc:sldMkLst>
          <pc:docMk/>
          <pc:sldMk cId="3471547436" sldId="262"/>
        </pc:sldMkLst>
        <pc:spChg chg="mod">
          <ac:chgData name="Ahmed Abdulkareem" userId="311cb119-0d8c-44cb-9775-ec5fa2c42b4e" providerId="ADAL" clId="{4A860906-C56F-4013-BB03-C633DE772C07}" dt="2024-10-14T16:50:59.672" v="799" actId="20577"/>
          <ac:spMkLst>
            <pc:docMk/>
            <pc:sldMk cId="3471547436" sldId="262"/>
            <ac:spMk id="2" creationId="{14B0E0E5-7CE5-54C0-6AB7-588E3B4E5241}"/>
          </ac:spMkLst>
        </pc:spChg>
        <pc:spChg chg="mod">
          <ac:chgData name="Ahmed Abdulkareem" userId="311cb119-0d8c-44cb-9775-ec5fa2c42b4e" providerId="ADAL" clId="{4A860906-C56F-4013-BB03-C633DE772C07}" dt="2024-10-06T17:44:47.477" v="664" actId="114"/>
          <ac:spMkLst>
            <pc:docMk/>
            <pc:sldMk cId="3471547436" sldId="262"/>
            <ac:spMk id="3" creationId="{CD2A789A-120F-0F4B-0D03-550859DAA697}"/>
          </ac:spMkLst>
        </pc:spChg>
        <pc:spChg chg="mod">
          <ac:chgData name="Ahmed Abdulkareem" userId="311cb119-0d8c-44cb-9775-ec5fa2c42b4e" providerId="ADAL" clId="{4A860906-C56F-4013-BB03-C633DE772C07}" dt="2024-10-14T17:25:59.683" v="980" actId="27636"/>
          <ac:spMkLst>
            <pc:docMk/>
            <pc:sldMk cId="3471547436" sldId="262"/>
            <ac:spMk id="5" creationId="{85CF97B2-7290-F44B-BD04-BC40CF35B63E}"/>
          </ac:spMkLst>
        </pc:spChg>
      </pc:sldChg>
      <pc:sldChg chg="delSp modSp mod delAnim">
        <pc:chgData name="Ahmed Abdulkareem" userId="311cb119-0d8c-44cb-9775-ec5fa2c42b4e" providerId="ADAL" clId="{4A860906-C56F-4013-BB03-C633DE772C07}" dt="2024-10-15T07:32:12.295" v="1278" actId="20577"/>
        <pc:sldMkLst>
          <pc:docMk/>
          <pc:sldMk cId="2758930890" sldId="263"/>
        </pc:sldMkLst>
        <pc:spChg chg="mod">
          <ac:chgData name="Ahmed Abdulkareem" userId="311cb119-0d8c-44cb-9775-ec5fa2c42b4e" providerId="ADAL" clId="{4A860906-C56F-4013-BB03-C633DE772C07}" dt="2024-10-14T17:30:36.677" v="1195" actId="20577"/>
          <ac:spMkLst>
            <pc:docMk/>
            <pc:sldMk cId="2758930890" sldId="263"/>
            <ac:spMk id="2" creationId="{5C37753C-FFE8-C58C-3280-333F177932F6}"/>
          </ac:spMkLst>
        </pc:spChg>
        <pc:spChg chg="mod">
          <ac:chgData name="Ahmed Abdulkareem" userId="311cb119-0d8c-44cb-9775-ec5fa2c42b4e" providerId="ADAL" clId="{4A860906-C56F-4013-BB03-C633DE772C07}" dt="2024-10-06T09:14:43.592" v="218" actId="20577"/>
          <ac:spMkLst>
            <pc:docMk/>
            <pc:sldMk cId="2758930890" sldId="263"/>
            <ac:spMk id="6" creationId="{DD0F9802-A187-3FD3-4454-2F5C145D68C3}"/>
          </ac:spMkLst>
        </pc:spChg>
        <pc:graphicFrameChg chg="mod modGraphic">
          <ac:chgData name="Ahmed Abdulkareem" userId="311cb119-0d8c-44cb-9775-ec5fa2c42b4e" providerId="ADAL" clId="{4A860906-C56F-4013-BB03-C633DE772C07}" dt="2024-10-15T07:32:12.295" v="1278" actId="20577"/>
          <ac:graphicFrameMkLst>
            <pc:docMk/>
            <pc:sldMk cId="2758930890" sldId="263"/>
            <ac:graphicFrameMk id="4" creationId="{CBC7EBF3-149B-B9E3-F827-5BD2A512E13F}"/>
          </ac:graphicFrameMkLst>
        </pc:graphicFrameChg>
        <pc:graphicFrameChg chg="mod modGraphic">
          <ac:chgData name="Ahmed Abdulkareem" userId="311cb119-0d8c-44cb-9775-ec5fa2c42b4e" providerId="ADAL" clId="{4A860906-C56F-4013-BB03-C633DE772C07}" dt="2024-10-15T07:26:22.070" v="1258"/>
          <ac:graphicFrameMkLst>
            <pc:docMk/>
            <pc:sldMk cId="2758930890" sldId="263"/>
            <ac:graphicFrameMk id="5" creationId="{FA56E16C-D0A9-9A4E-37A3-DC68952DAE50}"/>
          </ac:graphicFrameMkLst>
        </pc:graphicFrameChg>
        <pc:graphicFrameChg chg="del">
          <ac:chgData name="Ahmed Abdulkareem" userId="311cb119-0d8c-44cb-9775-ec5fa2c42b4e" providerId="ADAL" clId="{4A860906-C56F-4013-BB03-C633DE772C07}" dt="2024-10-06T17:42:09.960" v="654" actId="478"/>
          <ac:graphicFrameMkLst>
            <pc:docMk/>
            <pc:sldMk cId="2758930890" sldId="263"/>
            <ac:graphicFrameMk id="7" creationId="{7492EBEC-FAE0-A5D3-740E-4D5FAC44ABD5}"/>
          </ac:graphicFrameMkLst>
        </pc:graphicFrameChg>
        <pc:graphicFrameChg chg="del mod">
          <ac:chgData name="Ahmed Abdulkareem" userId="311cb119-0d8c-44cb-9775-ec5fa2c42b4e" providerId="ADAL" clId="{4A860906-C56F-4013-BB03-C633DE772C07}" dt="2024-10-06T17:46:04.899" v="665" actId="478"/>
          <ac:graphicFrameMkLst>
            <pc:docMk/>
            <pc:sldMk cId="2758930890" sldId="263"/>
            <ac:graphicFrameMk id="8" creationId="{39DE4D08-42A4-D929-4F63-28BD1FBA849C}"/>
          </ac:graphicFrameMkLst>
        </pc:graphicFrameChg>
        <pc:graphicFrameChg chg="mod modGraphic">
          <ac:chgData name="Ahmed Abdulkareem" userId="311cb119-0d8c-44cb-9775-ec5fa2c42b4e" providerId="ADAL" clId="{4A860906-C56F-4013-BB03-C633DE772C07}" dt="2024-10-15T07:26:25.132" v="1259"/>
          <ac:graphicFrameMkLst>
            <pc:docMk/>
            <pc:sldMk cId="2758930890" sldId="263"/>
            <ac:graphicFrameMk id="9" creationId="{6B6AF99A-E0DC-C39C-BAD4-720ABF0DEAAC}"/>
          </ac:graphicFrameMkLst>
        </pc:graphicFrameChg>
      </pc:sldChg>
      <pc:sldChg chg="modSp mod">
        <pc:chgData name="Ahmed Abdulkareem" userId="311cb119-0d8c-44cb-9775-ec5fa2c42b4e" providerId="ADAL" clId="{4A860906-C56F-4013-BB03-C633DE772C07}" dt="2024-10-15T07:27:51.993" v="1271" actId="207"/>
        <pc:sldMkLst>
          <pc:docMk/>
          <pc:sldMk cId="2008421101" sldId="264"/>
        </pc:sldMkLst>
        <pc:spChg chg="mod">
          <ac:chgData name="Ahmed Abdulkareem" userId="311cb119-0d8c-44cb-9775-ec5fa2c42b4e" providerId="ADAL" clId="{4A860906-C56F-4013-BB03-C633DE772C07}" dt="2024-10-06T09:30:59.231" v="235" actId="2711"/>
          <ac:spMkLst>
            <pc:docMk/>
            <pc:sldMk cId="2008421101" sldId="264"/>
            <ac:spMk id="2" creationId="{DE987DFC-89CE-F4AE-21A3-25A925FA28E0}"/>
          </ac:spMkLst>
        </pc:spChg>
        <pc:spChg chg="mod">
          <ac:chgData name="Ahmed Abdulkareem" userId="311cb119-0d8c-44cb-9775-ec5fa2c42b4e" providerId="ADAL" clId="{4A860906-C56F-4013-BB03-C633DE772C07}" dt="2024-10-14T17:25:35.278" v="978" actId="27636"/>
          <ac:spMkLst>
            <pc:docMk/>
            <pc:sldMk cId="2008421101" sldId="264"/>
            <ac:spMk id="23" creationId="{2F0264B4-72C8-FBB7-8CCA-C4F229FBB04E}"/>
          </ac:spMkLst>
        </pc:spChg>
        <pc:graphicFrameChg chg="mod modGraphic">
          <ac:chgData name="Ahmed Abdulkareem" userId="311cb119-0d8c-44cb-9775-ec5fa2c42b4e" providerId="ADAL" clId="{4A860906-C56F-4013-BB03-C633DE772C07}" dt="2024-10-15T07:27:51.993" v="1271" actId="207"/>
          <ac:graphicFrameMkLst>
            <pc:docMk/>
            <pc:sldMk cId="2008421101" sldId="264"/>
            <ac:graphicFrameMk id="120" creationId="{9B92344D-19AA-6364-1215-3B5E075B95DA}"/>
          </ac:graphicFrameMkLst>
        </pc:graphicFrameChg>
      </pc:sldChg>
      <pc:sldChg chg="addSp delSp modSp mod">
        <pc:chgData name="Ahmed Abdulkareem" userId="311cb119-0d8c-44cb-9775-ec5fa2c42b4e" providerId="ADAL" clId="{4A860906-C56F-4013-BB03-C633DE772C07}" dt="2024-10-14T17:23:01.788" v="922" actId="20577"/>
        <pc:sldMkLst>
          <pc:docMk/>
          <pc:sldMk cId="4262135800" sldId="265"/>
        </pc:sldMkLst>
        <pc:spChg chg="mod">
          <ac:chgData name="Ahmed Abdulkareem" userId="311cb119-0d8c-44cb-9775-ec5fa2c42b4e" providerId="ADAL" clId="{4A860906-C56F-4013-BB03-C633DE772C07}" dt="2024-10-14T16:52:10.003" v="809" actId="404"/>
          <ac:spMkLst>
            <pc:docMk/>
            <pc:sldMk cId="4262135800" sldId="265"/>
            <ac:spMk id="2" creationId="{A18DDD5E-228B-7FEE-3E53-DAFBFB21AC74}"/>
          </ac:spMkLst>
        </pc:spChg>
        <pc:spChg chg="add del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3" creationId="{50DB8E83-08A7-425E-3291-6C6CB46E6F7F}"/>
          </ac:spMkLst>
        </pc:spChg>
        <pc:spChg chg="mod">
          <ac:chgData name="Ahmed Abdulkareem" userId="311cb119-0d8c-44cb-9775-ec5fa2c42b4e" providerId="ADAL" clId="{4A860906-C56F-4013-BB03-C633DE772C07}" dt="2024-10-14T17:23:01.788" v="922" actId="20577"/>
          <ac:spMkLst>
            <pc:docMk/>
            <pc:sldMk cId="4262135800" sldId="265"/>
            <ac:spMk id="4" creationId="{E2E4DFF4-8CD6-70AE-829D-187B4FCF3161}"/>
          </ac:spMkLst>
        </pc:spChg>
        <pc:spChg chg="add del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16" creationId="{100EDD19-6802-4EC3-95CE-CFFAB042CFD6}"/>
          </ac:spMkLst>
        </pc:spChg>
        <pc:spChg chg="add del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17" creationId="{DB17E863-922E-4C26-BD64-E8FD41D28661}"/>
          </ac:spMkLst>
        </pc:spChg>
        <pc:spChg chg="add del">
          <ac:chgData name="Ahmed Abdulkareem" userId="311cb119-0d8c-44cb-9775-ec5fa2c42b4e" providerId="ADAL" clId="{4A860906-C56F-4013-BB03-C633DE772C07}" dt="2024-10-05T18:48:55.450" v="3" actId="26606"/>
          <ac:spMkLst>
            <pc:docMk/>
            <pc:sldMk cId="4262135800" sldId="265"/>
            <ac:spMk id="22" creationId="{70DFC902-7D23-471A-B557-B6B6917D7A0D}"/>
          </ac:spMkLst>
        </pc:spChg>
        <pc:spChg chg="add del">
          <ac:chgData name="Ahmed Abdulkareem" userId="311cb119-0d8c-44cb-9775-ec5fa2c42b4e" providerId="ADAL" clId="{4A860906-C56F-4013-BB03-C633DE772C07}" dt="2024-10-05T18:48:47.008" v="1" actId="26606"/>
          <ac:spMkLst>
            <pc:docMk/>
            <pc:sldMk cId="4262135800" sldId="265"/>
            <ac:spMk id="23" creationId="{BACC6370-2D7E-4714-9D71-7542949D7D5D}"/>
          </ac:spMkLst>
        </pc:spChg>
        <pc:spChg chg="add del">
          <ac:chgData name="Ahmed Abdulkareem" userId="311cb119-0d8c-44cb-9775-ec5fa2c42b4e" providerId="ADAL" clId="{4A860906-C56F-4013-BB03-C633DE772C07}" dt="2024-10-05T18:48:55.450" v="3" actId="26606"/>
          <ac:spMkLst>
            <pc:docMk/>
            <pc:sldMk cId="4262135800" sldId="265"/>
            <ac:spMk id="24" creationId="{A55D5633-D557-4DCA-982C-FF36EB7A1C00}"/>
          </ac:spMkLst>
        </pc:spChg>
        <pc:spChg chg="add del">
          <ac:chgData name="Ahmed Abdulkareem" userId="311cb119-0d8c-44cb-9775-ec5fa2c42b4e" providerId="ADAL" clId="{4A860906-C56F-4013-BB03-C633DE772C07}" dt="2024-10-05T18:48:47.008" v="1" actId="26606"/>
          <ac:spMkLst>
            <pc:docMk/>
            <pc:sldMk cId="4262135800" sldId="265"/>
            <ac:spMk id="25" creationId="{F68B3F68-107C-434F-AA38-110D5EA91B85}"/>
          </ac:spMkLst>
        </pc:spChg>
        <pc:spChg chg="add del">
          <ac:chgData name="Ahmed Abdulkareem" userId="311cb119-0d8c-44cb-9775-ec5fa2c42b4e" providerId="ADAL" clId="{4A860906-C56F-4013-BB03-C633DE772C07}" dt="2024-10-05T18:48:55.450" v="3" actId="26606"/>
          <ac:spMkLst>
            <pc:docMk/>
            <pc:sldMk cId="4262135800" sldId="265"/>
            <ac:spMk id="26" creationId="{450D3AD2-FA80-415F-A9CE-54D884561CD7}"/>
          </ac:spMkLst>
        </pc:spChg>
        <pc:spChg chg="add del">
          <ac:chgData name="Ahmed Abdulkareem" userId="311cb119-0d8c-44cb-9775-ec5fa2c42b4e" providerId="ADAL" clId="{4A860906-C56F-4013-BB03-C633DE772C07}" dt="2024-10-05T18:48:47.008" v="1" actId="26606"/>
          <ac:spMkLst>
            <pc:docMk/>
            <pc:sldMk cId="4262135800" sldId="265"/>
            <ac:spMk id="27" creationId="{AAD0DBB9-1A4B-4391-81D4-CB19F9AB918A}"/>
          </ac:spMkLst>
        </pc:spChg>
        <pc:spChg chg="add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28" creationId="{375E0459-6403-40CD-989D-56A4407CA12E}"/>
          </ac:spMkLst>
        </pc:spChg>
        <pc:spChg chg="add del">
          <ac:chgData name="Ahmed Abdulkareem" userId="311cb119-0d8c-44cb-9775-ec5fa2c42b4e" providerId="ADAL" clId="{4A860906-C56F-4013-BB03-C633DE772C07}" dt="2024-10-05T18:48:47.008" v="1" actId="26606"/>
          <ac:spMkLst>
            <pc:docMk/>
            <pc:sldMk cId="4262135800" sldId="265"/>
            <ac:spMk id="29" creationId="{063BBA22-50EA-4C4D-BE05-F1CE4E63AA56}"/>
          </ac:spMkLst>
        </pc:spChg>
        <pc:spChg chg="add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30" creationId="{53E5B1A8-3AC9-4BD1-9BBC-78CA94F2D1BA}"/>
          </ac:spMkLst>
        </pc:spChg>
        <pc:spChg chg="add del">
          <ac:chgData name="Ahmed Abdulkareem" userId="311cb119-0d8c-44cb-9775-ec5fa2c42b4e" providerId="ADAL" clId="{4A860906-C56F-4013-BB03-C633DE772C07}" dt="2024-10-05T18:48:55.450" v="3" actId="26606"/>
          <ac:spMkLst>
            <pc:docMk/>
            <pc:sldMk cId="4262135800" sldId="265"/>
            <ac:spMk id="31" creationId="{50DB8E83-08A7-425E-3291-6C6CB46E6F7F}"/>
          </ac:spMkLst>
        </pc:spChg>
        <pc:spChg chg="add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33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34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05T18:48:55.454" v="4" actId="26606"/>
          <ac:spMkLst>
            <pc:docMk/>
            <pc:sldMk cId="4262135800" sldId="265"/>
            <ac:spMk id="35" creationId="{BC4C4868-CB8F-4AF9-9CDB-8108F2C19B67}"/>
          </ac:spMkLst>
        </pc:spChg>
        <pc:spChg chg="add mod">
          <ac:chgData name="Ahmed Abdulkareem" userId="311cb119-0d8c-44cb-9775-ec5fa2c42b4e" providerId="ADAL" clId="{4A860906-C56F-4013-BB03-C633DE772C07}" dt="2024-10-05T18:49:14.864" v="6" actId="114"/>
          <ac:spMkLst>
            <pc:docMk/>
            <pc:sldMk cId="4262135800" sldId="265"/>
            <ac:spMk id="36" creationId="{50DB8E83-08A7-425E-3291-6C6CB46E6F7F}"/>
          </ac:spMkLst>
        </pc:spChg>
        <pc:graphicFrameChg chg="add del">
          <ac:chgData name="Ahmed Abdulkareem" userId="311cb119-0d8c-44cb-9775-ec5fa2c42b4e" providerId="ADAL" clId="{4A860906-C56F-4013-BB03-C633DE772C07}" dt="2024-10-05T18:48:47.008" v="1" actId="26606"/>
          <ac:graphicFrameMkLst>
            <pc:docMk/>
            <pc:sldMk cId="4262135800" sldId="265"/>
            <ac:graphicFrameMk id="19" creationId="{9AB75F6C-2D28-7448-EA60-2F376F4E4D7D}"/>
          </ac:graphicFrameMkLst>
        </pc:graphicFrameChg>
      </pc:sldChg>
      <pc:sldChg chg="addSp delSp modSp mod modAnim">
        <pc:chgData name="Ahmed Abdulkareem" userId="311cb119-0d8c-44cb-9775-ec5fa2c42b4e" providerId="ADAL" clId="{4A860906-C56F-4013-BB03-C633DE772C07}" dt="2024-10-15T07:14:59.207" v="1214" actId="20577"/>
        <pc:sldMkLst>
          <pc:docMk/>
          <pc:sldMk cId="533544312" sldId="266"/>
        </pc:sldMkLst>
        <pc:spChg chg="mod">
          <ac:chgData name="Ahmed Abdulkareem" userId="311cb119-0d8c-44cb-9775-ec5fa2c42b4e" providerId="ADAL" clId="{4A860906-C56F-4013-BB03-C633DE772C07}" dt="2024-10-14T16:48:49.376" v="785" actId="404"/>
          <ac:spMkLst>
            <pc:docMk/>
            <pc:sldMk cId="533544312" sldId="266"/>
            <ac:spMk id="2" creationId="{F52360B2-7913-46FA-2F80-A4E5CFADE140}"/>
          </ac:spMkLst>
        </pc:spChg>
        <pc:spChg chg="del mod">
          <ac:chgData name="Ahmed Abdulkareem" userId="311cb119-0d8c-44cb-9775-ec5fa2c42b4e" providerId="ADAL" clId="{4A860906-C56F-4013-BB03-C633DE772C07}" dt="2024-10-06T08:27:23.353" v="19" actId="478"/>
          <ac:spMkLst>
            <pc:docMk/>
            <pc:sldMk cId="533544312" sldId="266"/>
            <ac:spMk id="4" creationId="{31BAAD3D-7085-DF7B-1BF6-60BF7FAAA542}"/>
          </ac:spMkLst>
        </pc:spChg>
        <pc:spChg chg="del">
          <ac:chgData name="Ahmed Abdulkareem" userId="311cb119-0d8c-44cb-9775-ec5fa2c42b4e" providerId="ADAL" clId="{4A860906-C56F-4013-BB03-C633DE772C07}" dt="2024-10-06T08:22:07.773" v="7" actId="26606"/>
          <ac:spMkLst>
            <pc:docMk/>
            <pc:sldMk cId="533544312" sldId="266"/>
            <ac:spMk id="22" creationId="{257363FD-7E77-4145-9483-331A807ADF0E}"/>
          </ac:spMkLst>
        </pc:spChg>
        <pc:spChg chg="mod">
          <ac:chgData name="Ahmed Abdulkareem" userId="311cb119-0d8c-44cb-9775-ec5fa2c42b4e" providerId="ADAL" clId="{4A860906-C56F-4013-BB03-C633DE772C07}" dt="2024-10-15T07:14:55.996" v="1213" actId="20577"/>
          <ac:spMkLst>
            <pc:docMk/>
            <pc:sldMk cId="533544312" sldId="266"/>
            <ac:spMk id="23" creationId="{5FE80F9A-4ECB-AE0D-2D82-C7BAFB063DA9}"/>
          </ac:spMkLst>
        </pc:spChg>
        <pc:spChg chg="add del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28" creationId="{649C91A9-84E7-4BF0-9026-62F01380D853}"/>
          </ac:spMkLst>
        </pc:spChg>
        <pc:spChg chg="add del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30" creationId="{9B47378D-AD27-45D0-8C1C-5B1098DCC068}"/>
          </ac:spMkLst>
        </pc:spChg>
        <pc:spChg chg="add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35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37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39" creationId="{BC4C4868-CB8F-4AF9-9CDB-8108F2C19B67}"/>
          </ac:spMkLst>
        </pc:spChg>
        <pc:spChg chg="add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41" creationId="{375E0459-6403-40CD-989D-56A4407CA12E}"/>
          </ac:spMkLst>
        </pc:spChg>
        <pc:spChg chg="add">
          <ac:chgData name="Ahmed Abdulkareem" userId="311cb119-0d8c-44cb-9775-ec5fa2c42b4e" providerId="ADAL" clId="{4A860906-C56F-4013-BB03-C633DE772C07}" dt="2024-10-06T08:22:35.400" v="9" actId="26606"/>
          <ac:spMkLst>
            <pc:docMk/>
            <pc:sldMk cId="533544312" sldId="266"/>
            <ac:spMk id="43" creationId="{53E5B1A8-3AC9-4BD1-9BBC-78CA94F2D1BA}"/>
          </ac:spMkLst>
        </pc:spChg>
        <pc:picChg chg="del mod ord">
          <ac:chgData name="Ahmed Abdulkareem" userId="311cb119-0d8c-44cb-9775-ec5fa2c42b4e" providerId="ADAL" clId="{4A860906-C56F-4013-BB03-C633DE772C07}" dt="2024-10-06T08:22:09.509" v="8" actId="478"/>
          <ac:picMkLst>
            <pc:docMk/>
            <pc:sldMk cId="533544312" sldId="266"/>
            <ac:picMk id="21" creationId="{71ABDF1E-844B-013D-C48B-AD43F6443756}"/>
          </ac:picMkLst>
        </pc:picChg>
      </pc:sldChg>
      <pc:sldChg chg="delSp modSp mod">
        <pc:chgData name="Ahmed Abdulkareem" userId="311cb119-0d8c-44cb-9775-ec5fa2c42b4e" providerId="ADAL" clId="{4A860906-C56F-4013-BB03-C633DE772C07}" dt="2024-10-06T08:27:12.523" v="18" actId="478"/>
        <pc:sldMkLst>
          <pc:docMk/>
          <pc:sldMk cId="514230455" sldId="268"/>
        </pc:sldMkLst>
        <pc:spChg chg="del mod">
          <ac:chgData name="Ahmed Abdulkareem" userId="311cb119-0d8c-44cb-9775-ec5fa2c42b4e" providerId="ADAL" clId="{4A860906-C56F-4013-BB03-C633DE772C07}" dt="2024-10-06T08:27:12.523" v="18" actId="478"/>
          <ac:spMkLst>
            <pc:docMk/>
            <pc:sldMk cId="514230455" sldId="268"/>
            <ac:spMk id="4" creationId="{E2449648-2B5A-BDF7-6B2F-67CA6DE9DA5E}"/>
          </ac:spMkLst>
        </pc:spChg>
        <pc:graphicFrameChg chg="modGraphic">
          <ac:chgData name="Ahmed Abdulkareem" userId="311cb119-0d8c-44cb-9775-ec5fa2c42b4e" providerId="ADAL" clId="{4A860906-C56F-4013-BB03-C633DE772C07}" dt="2024-10-06T08:26:48.427" v="16" actId="20577"/>
          <ac:graphicFrameMkLst>
            <pc:docMk/>
            <pc:sldMk cId="514230455" sldId="268"/>
            <ac:graphicFrameMk id="17" creationId="{B7E62153-3DE0-B69B-4228-909830C22BCF}"/>
          </ac:graphicFrameMkLst>
        </pc:graphicFrameChg>
      </pc:sldChg>
      <pc:sldChg chg="delSp modSp mod delAnim">
        <pc:chgData name="Ahmed Abdulkareem" userId="311cb119-0d8c-44cb-9775-ec5fa2c42b4e" providerId="ADAL" clId="{4A860906-C56F-4013-BB03-C633DE772C07}" dt="2024-10-15T07:25:39.207" v="1253"/>
        <pc:sldMkLst>
          <pc:docMk/>
          <pc:sldMk cId="1242127754" sldId="269"/>
        </pc:sldMkLst>
        <pc:spChg chg="mod">
          <ac:chgData name="Ahmed Abdulkareem" userId="311cb119-0d8c-44cb-9775-ec5fa2c42b4e" providerId="ADAL" clId="{4A860906-C56F-4013-BB03-C633DE772C07}" dt="2024-10-14T17:30:43.350" v="1196" actId="20577"/>
          <ac:spMkLst>
            <pc:docMk/>
            <pc:sldMk cId="1242127754" sldId="269"/>
            <ac:spMk id="2" creationId="{FF20AB73-7D19-0F7C-1DEF-FE15C357312B}"/>
          </ac:spMkLst>
        </pc:spChg>
        <pc:spChg chg="mod">
          <ac:chgData name="Ahmed Abdulkareem" userId="311cb119-0d8c-44cb-9775-ec5fa2c42b4e" providerId="ADAL" clId="{4A860906-C56F-4013-BB03-C633DE772C07}" dt="2024-10-14T17:26:10.193" v="981" actId="403"/>
          <ac:spMkLst>
            <pc:docMk/>
            <pc:sldMk cId="1242127754" sldId="269"/>
            <ac:spMk id="4" creationId="{D9F6A26C-B18C-04E2-C5EA-C54CEF787E45}"/>
          </ac:spMkLst>
        </pc:spChg>
        <pc:graphicFrameChg chg="modGraphic">
          <ac:chgData name="Ahmed Abdulkareem" userId="311cb119-0d8c-44cb-9775-ec5fa2c42b4e" providerId="ADAL" clId="{4A860906-C56F-4013-BB03-C633DE772C07}" dt="2024-10-15T07:25:10.636" v="1249"/>
          <ac:graphicFrameMkLst>
            <pc:docMk/>
            <pc:sldMk cId="1242127754" sldId="269"/>
            <ac:graphicFrameMk id="5" creationId="{B5B71D43-F388-4B09-836A-A08241A48E33}"/>
          </ac:graphicFrameMkLst>
        </pc:graphicFrameChg>
        <pc:graphicFrameChg chg="modGraphic">
          <ac:chgData name="Ahmed Abdulkareem" userId="311cb119-0d8c-44cb-9775-ec5fa2c42b4e" providerId="ADAL" clId="{4A860906-C56F-4013-BB03-C633DE772C07}" dt="2024-10-15T07:25:29.263" v="1251" actId="207"/>
          <ac:graphicFrameMkLst>
            <pc:docMk/>
            <pc:sldMk cId="1242127754" sldId="269"/>
            <ac:graphicFrameMk id="6" creationId="{E059F7F3-B33D-2543-C971-D439596837B1}"/>
          </ac:graphicFrameMkLst>
        </pc:graphicFrameChg>
        <pc:graphicFrameChg chg="del">
          <ac:chgData name="Ahmed Abdulkareem" userId="311cb119-0d8c-44cb-9775-ec5fa2c42b4e" providerId="ADAL" clId="{4A860906-C56F-4013-BB03-C633DE772C07}" dt="2024-10-06T17:42:49.965" v="657" actId="478"/>
          <ac:graphicFrameMkLst>
            <pc:docMk/>
            <pc:sldMk cId="1242127754" sldId="269"/>
            <ac:graphicFrameMk id="7" creationId="{5739AEC8-20DE-9ED9-5166-57BFC5442409}"/>
          </ac:graphicFrameMkLst>
        </pc:graphicFrameChg>
        <pc:graphicFrameChg chg="mod modGraphic">
          <ac:chgData name="Ahmed Abdulkareem" userId="311cb119-0d8c-44cb-9775-ec5fa2c42b4e" providerId="ADAL" clId="{4A860906-C56F-4013-BB03-C633DE772C07}" dt="2024-10-15T07:25:39.207" v="1253"/>
          <ac:graphicFrameMkLst>
            <pc:docMk/>
            <pc:sldMk cId="1242127754" sldId="269"/>
            <ac:graphicFrameMk id="8" creationId="{70E6F1B2-EE9A-E09E-12F8-279D0DAA3F56}"/>
          </ac:graphicFrameMkLst>
        </pc:graphicFrameChg>
      </pc:sldChg>
      <pc:sldChg chg="modSp mod modAnim">
        <pc:chgData name="Ahmed Abdulkareem" userId="311cb119-0d8c-44cb-9775-ec5fa2c42b4e" providerId="ADAL" clId="{4A860906-C56F-4013-BB03-C633DE772C07}" dt="2024-10-14T20:45:43.557" v="1202"/>
        <pc:sldMkLst>
          <pc:docMk/>
          <pc:sldMk cId="2849004815" sldId="270"/>
        </pc:sldMkLst>
        <pc:spChg chg="mod">
          <ac:chgData name="Ahmed Abdulkareem" userId="311cb119-0d8c-44cb-9775-ec5fa2c42b4e" providerId="ADAL" clId="{4A860906-C56F-4013-BB03-C633DE772C07}" dt="2024-10-14T17:29:47.219" v="1183" actId="2711"/>
          <ac:spMkLst>
            <pc:docMk/>
            <pc:sldMk cId="2849004815" sldId="270"/>
            <ac:spMk id="2" creationId="{4A0D357B-4802-2E42-065B-07E295682794}"/>
          </ac:spMkLst>
        </pc:spChg>
        <pc:spChg chg="mod">
          <ac:chgData name="Ahmed Abdulkareem" userId="311cb119-0d8c-44cb-9775-ec5fa2c42b4e" providerId="ADAL" clId="{4A860906-C56F-4013-BB03-C633DE772C07}" dt="2024-10-14T17:25:23.469" v="976" actId="403"/>
          <ac:spMkLst>
            <pc:docMk/>
            <pc:sldMk cId="2849004815" sldId="270"/>
            <ac:spMk id="4" creationId="{600F5278-4690-B74E-C475-DE2761885E14}"/>
          </ac:spMkLst>
        </pc:spChg>
      </pc:sldChg>
      <pc:sldChg chg="addSp delSp modSp new mod setBg modAnim">
        <pc:chgData name="Ahmed Abdulkareem" userId="311cb119-0d8c-44cb-9775-ec5fa2c42b4e" providerId="ADAL" clId="{4A860906-C56F-4013-BB03-C633DE772C07}" dt="2024-10-14T17:26:35.262" v="984" actId="27636"/>
        <pc:sldMkLst>
          <pc:docMk/>
          <pc:sldMk cId="27671913" sldId="271"/>
        </pc:sldMkLst>
        <pc:spChg chg="mod">
          <ac:chgData name="Ahmed Abdulkareem" userId="311cb119-0d8c-44cb-9775-ec5fa2c42b4e" providerId="ADAL" clId="{4A860906-C56F-4013-BB03-C633DE772C07}" dt="2024-10-14T16:48:55.209" v="786" actId="404"/>
          <ac:spMkLst>
            <pc:docMk/>
            <pc:sldMk cId="27671913" sldId="271"/>
            <ac:spMk id="2" creationId="{E0818F9D-F52F-1A0A-1E07-448B059F7E98}"/>
          </ac:spMkLst>
        </pc:spChg>
        <pc:spChg chg="mod">
          <ac:chgData name="Ahmed Abdulkareem" userId="311cb119-0d8c-44cb-9775-ec5fa2c42b4e" providerId="ADAL" clId="{4A860906-C56F-4013-BB03-C633DE772C07}" dt="2024-10-06T08:52:57.039" v="127" actId="27636"/>
          <ac:spMkLst>
            <pc:docMk/>
            <pc:sldMk cId="27671913" sldId="271"/>
            <ac:spMk id="3" creationId="{8036D05A-1B3A-8626-951E-6028F428423F}"/>
          </ac:spMkLst>
        </pc:spChg>
        <pc:spChg chg="mod">
          <ac:chgData name="Ahmed Abdulkareem" userId="311cb119-0d8c-44cb-9775-ec5fa2c42b4e" providerId="ADAL" clId="{4A860906-C56F-4013-BB03-C633DE772C07}" dt="2024-10-14T17:26:35.262" v="984" actId="27636"/>
          <ac:spMkLst>
            <pc:docMk/>
            <pc:sldMk cId="27671913" sldId="271"/>
            <ac:spMk id="4" creationId="{0C7A35D2-A703-BBD3-AEDD-8B90134346F2}"/>
          </ac:spMkLst>
        </pc:spChg>
        <pc:spChg chg="add">
          <ac:chgData name="Ahmed Abdulkareem" userId="311cb119-0d8c-44cb-9775-ec5fa2c42b4e" providerId="ADAL" clId="{4A860906-C56F-4013-BB03-C633DE772C07}" dt="2024-10-06T08:47:39.475" v="93" actId="26606"/>
          <ac:spMkLst>
            <pc:docMk/>
            <pc:sldMk cId="27671913" sldId="271"/>
            <ac:spMk id="6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06T08:47:39.475" v="93" actId="26606"/>
          <ac:spMkLst>
            <pc:docMk/>
            <pc:sldMk cId="27671913" sldId="271"/>
            <ac:spMk id="7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06T08:47:39.475" v="93" actId="26606"/>
          <ac:spMkLst>
            <pc:docMk/>
            <pc:sldMk cId="27671913" sldId="271"/>
            <ac:spMk id="8" creationId="{BC4C4868-CB8F-4AF9-9CDB-8108F2C19B67}"/>
          </ac:spMkLst>
        </pc:spChg>
        <pc:spChg chg="add del">
          <ac:chgData name="Ahmed Abdulkareem" userId="311cb119-0d8c-44cb-9775-ec5fa2c42b4e" providerId="ADAL" clId="{4A860906-C56F-4013-BB03-C633DE772C07}" dt="2024-10-06T08:33:00.309" v="57" actId="26606"/>
          <ac:spMkLst>
            <pc:docMk/>
            <pc:sldMk cId="27671913" sldId="271"/>
            <ac:spMk id="9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06T08:47:39.475" v="93" actId="26606"/>
          <ac:spMkLst>
            <pc:docMk/>
            <pc:sldMk cId="27671913" sldId="271"/>
            <ac:spMk id="10" creationId="{375E0459-6403-40CD-989D-56A4407CA12E}"/>
          </ac:spMkLst>
        </pc:spChg>
        <pc:spChg chg="add del">
          <ac:chgData name="Ahmed Abdulkareem" userId="311cb119-0d8c-44cb-9775-ec5fa2c42b4e" providerId="ADAL" clId="{4A860906-C56F-4013-BB03-C633DE772C07}" dt="2024-10-06T08:33:00.309" v="57" actId="26606"/>
          <ac:spMkLst>
            <pc:docMk/>
            <pc:sldMk cId="27671913" sldId="271"/>
            <ac:spMk id="11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06T08:47:39.475" v="93" actId="26606"/>
          <ac:spMkLst>
            <pc:docMk/>
            <pc:sldMk cId="27671913" sldId="271"/>
            <ac:spMk id="12" creationId="{53E5B1A8-3AC9-4BD1-9BBC-78CA94F2D1BA}"/>
          </ac:spMkLst>
        </pc:spChg>
        <pc:spChg chg="add del">
          <ac:chgData name="Ahmed Abdulkareem" userId="311cb119-0d8c-44cb-9775-ec5fa2c42b4e" providerId="ADAL" clId="{4A860906-C56F-4013-BB03-C633DE772C07}" dt="2024-10-06T08:33:00.309" v="57" actId="26606"/>
          <ac:spMkLst>
            <pc:docMk/>
            <pc:sldMk cId="27671913" sldId="271"/>
            <ac:spMk id="13" creationId="{BC4C4868-CB8F-4AF9-9CDB-8108F2C19B67}"/>
          </ac:spMkLst>
        </pc:spChg>
        <pc:spChg chg="add del">
          <ac:chgData name="Ahmed Abdulkareem" userId="311cb119-0d8c-44cb-9775-ec5fa2c42b4e" providerId="ADAL" clId="{4A860906-C56F-4013-BB03-C633DE772C07}" dt="2024-10-06T08:33:00.309" v="57" actId="26606"/>
          <ac:spMkLst>
            <pc:docMk/>
            <pc:sldMk cId="27671913" sldId="271"/>
            <ac:spMk id="15" creationId="{375E0459-6403-40CD-989D-56A4407CA12E}"/>
          </ac:spMkLst>
        </pc:spChg>
        <pc:spChg chg="add del">
          <ac:chgData name="Ahmed Abdulkareem" userId="311cb119-0d8c-44cb-9775-ec5fa2c42b4e" providerId="ADAL" clId="{4A860906-C56F-4013-BB03-C633DE772C07}" dt="2024-10-06T08:33:00.309" v="57" actId="26606"/>
          <ac:spMkLst>
            <pc:docMk/>
            <pc:sldMk cId="27671913" sldId="271"/>
            <ac:spMk id="17" creationId="{53E5B1A8-3AC9-4BD1-9BBC-78CA94F2D1BA}"/>
          </ac:spMkLst>
        </pc:spChg>
      </pc:sldChg>
      <pc:sldChg chg="addSp delSp modSp new mod setBg">
        <pc:chgData name="Ahmed Abdulkareem" userId="311cb119-0d8c-44cb-9775-ec5fa2c42b4e" providerId="ADAL" clId="{4A860906-C56F-4013-BB03-C633DE772C07}" dt="2024-10-15T07:39:25.840" v="1414" actId="12"/>
        <pc:sldMkLst>
          <pc:docMk/>
          <pc:sldMk cId="1188600259" sldId="272"/>
        </pc:sldMkLst>
        <pc:spChg chg="mod">
          <ac:chgData name="Ahmed Abdulkareem" userId="311cb119-0d8c-44cb-9775-ec5fa2c42b4e" providerId="ADAL" clId="{4A860906-C56F-4013-BB03-C633DE772C07}" dt="2024-10-14T17:24:54.179" v="975" actId="14100"/>
          <ac:spMkLst>
            <pc:docMk/>
            <pc:sldMk cId="1188600259" sldId="272"/>
            <ac:spMk id="2" creationId="{426D2571-5619-220D-903D-0953D3DAAA9E}"/>
          </ac:spMkLst>
        </pc:spChg>
        <pc:spChg chg="mod ord">
          <ac:chgData name="Ahmed Abdulkareem" userId="311cb119-0d8c-44cb-9775-ec5fa2c42b4e" providerId="ADAL" clId="{4A860906-C56F-4013-BB03-C633DE772C07}" dt="2024-10-15T07:39:25.840" v="1414" actId="12"/>
          <ac:spMkLst>
            <pc:docMk/>
            <pc:sldMk cId="1188600259" sldId="272"/>
            <ac:spMk id="3" creationId="{03BF1A93-714E-CB8F-EB5A-317B6469EE60}"/>
          </ac:spMkLst>
        </pc:spChg>
        <pc:spChg chg="mod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4" creationId="{81D1E566-37CC-6927-25F4-676038B467D3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9" creationId="{09588DA8-065E-4F6F-8EFD-43104AB2E0CF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11" creationId="{C4285719-470E-454C-AF62-8323075F1F5B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13" creationId="{CD9FE4EF-C4D8-49A0-B2FF-81D8DB7D8A24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15" creationId="{4300840D-0A0B-4512-BACA-B439D5B9C57C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17" creationId="{D2B78728-A580-49A7-84F9-6EF6F583ADE0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19" creationId="{38FAA1A1-D861-433F-88FA-1E9D6FD31D11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21" creationId="{8D71EDA1-87BF-4D5D-AB79-F346FD19278A}"/>
          </ac:spMkLst>
        </pc:spChg>
        <pc:spChg chg="add del">
          <ac:chgData name="Ahmed Abdulkareem" userId="311cb119-0d8c-44cb-9775-ec5fa2c42b4e" providerId="ADAL" clId="{4A860906-C56F-4013-BB03-C633DE772C07}" dt="2024-10-14T17:23:49.463" v="928" actId="26606"/>
          <ac:spMkLst>
            <pc:docMk/>
            <pc:sldMk cId="1188600259" sldId="272"/>
            <ac:spMk id="26" creationId="{70DFC902-7D23-471A-B557-B6B6917D7A0D}"/>
          </ac:spMkLst>
        </pc:spChg>
        <pc:spChg chg="add del">
          <ac:chgData name="Ahmed Abdulkareem" userId="311cb119-0d8c-44cb-9775-ec5fa2c42b4e" providerId="ADAL" clId="{4A860906-C56F-4013-BB03-C633DE772C07}" dt="2024-10-14T17:23:49.463" v="928" actId="26606"/>
          <ac:spMkLst>
            <pc:docMk/>
            <pc:sldMk cId="1188600259" sldId="272"/>
            <ac:spMk id="28" creationId="{A55D5633-D557-4DCA-982C-FF36EB7A1C00}"/>
          </ac:spMkLst>
        </pc:spChg>
        <pc:spChg chg="add del">
          <ac:chgData name="Ahmed Abdulkareem" userId="311cb119-0d8c-44cb-9775-ec5fa2c42b4e" providerId="ADAL" clId="{4A860906-C56F-4013-BB03-C633DE772C07}" dt="2024-10-14T17:23:49.463" v="928" actId="26606"/>
          <ac:spMkLst>
            <pc:docMk/>
            <pc:sldMk cId="1188600259" sldId="272"/>
            <ac:spMk id="30" creationId="{450D3AD2-FA80-415F-A9CE-54D884561CD7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32" creationId="{375E0459-6403-40CD-989D-56A4407CA12E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33" creationId="{1B15ED52-F352-441B-82BF-E0EA34836D08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34" creationId="{53E5B1A8-3AC9-4BD1-9BBC-78CA94F2D1BA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35" creationId="{3B2E3793-BFE6-45A2-9B7B-E18844431C99}"/>
          </ac:spMkLst>
        </pc:spChg>
        <pc:spChg chg="add del">
          <ac:chgData name="Ahmed Abdulkareem" userId="311cb119-0d8c-44cb-9775-ec5fa2c42b4e" providerId="ADAL" clId="{4A860906-C56F-4013-BB03-C633DE772C07}" dt="2024-10-14T17:24:45.210" v="974" actId="26606"/>
          <ac:spMkLst>
            <pc:docMk/>
            <pc:sldMk cId="1188600259" sldId="272"/>
            <ac:spMk id="36" creationId="{BC4C4868-CB8F-4AF9-9CDB-8108F2C19B67}"/>
          </ac:spMkLst>
        </pc:spChg>
      </pc:sldChg>
      <pc:sldChg chg="addSp modSp new add del mod setBg">
        <pc:chgData name="Ahmed Abdulkareem" userId="311cb119-0d8c-44cb-9775-ec5fa2c42b4e" providerId="ADAL" clId="{4A860906-C56F-4013-BB03-C633DE772C07}" dt="2024-10-14T17:15:51.714" v="846" actId="2696"/>
        <pc:sldMkLst>
          <pc:docMk/>
          <pc:sldMk cId="2261202299" sldId="272"/>
        </pc:sldMkLst>
        <pc:spChg chg="mo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2" creationId="{B404D2B9-81A0-9997-50ED-CDEB89ECC07F}"/>
          </ac:spMkLst>
        </pc:spChg>
        <pc:spChg chg="mod">
          <ac:chgData name="Ahmed Abdulkareem" userId="311cb119-0d8c-44cb-9775-ec5fa2c42b4e" providerId="ADAL" clId="{4A860906-C56F-4013-BB03-C633DE772C07}" dt="2024-10-14T17:15:20.562" v="845" actId="27636"/>
          <ac:spMkLst>
            <pc:docMk/>
            <pc:sldMk cId="2261202299" sldId="272"/>
            <ac:spMk id="3" creationId="{F78EE5A4-56A5-8117-C78A-69C31B410DFE}"/>
          </ac:spMkLst>
        </pc:spChg>
        <pc:spChg chg="mo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4" creationId="{C2032495-83C2-07B9-9BF0-CDC804FDCD3C}"/>
          </ac:spMkLst>
        </pc:spChg>
        <pc:spChg chg="ad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9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11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13" creationId="{BC4C4868-CB8F-4AF9-9CDB-8108F2C19B67}"/>
          </ac:spMkLst>
        </pc:spChg>
        <pc:spChg chg="ad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15" creationId="{375E0459-6403-40CD-989D-56A4407CA12E}"/>
          </ac:spMkLst>
        </pc:spChg>
        <pc:spChg chg="add">
          <ac:chgData name="Ahmed Abdulkareem" userId="311cb119-0d8c-44cb-9775-ec5fa2c42b4e" providerId="ADAL" clId="{4A860906-C56F-4013-BB03-C633DE772C07}" dt="2024-10-14T16:52:42.691" v="826" actId="26606"/>
          <ac:spMkLst>
            <pc:docMk/>
            <pc:sldMk cId="2261202299" sldId="272"/>
            <ac:spMk id="17" creationId="{53E5B1A8-3AC9-4BD1-9BBC-78CA94F2D1BA}"/>
          </ac:spMkLst>
        </pc:spChg>
      </pc:sldChg>
      <pc:sldChg chg="addSp delSp modSp new mod setBg">
        <pc:chgData name="Ahmed Abdulkareem" userId="311cb119-0d8c-44cb-9775-ec5fa2c42b4e" providerId="ADAL" clId="{4A860906-C56F-4013-BB03-C633DE772C07}" dt="2024-10-15T07:34:28.138" v="1388" actId="20577"/>
        <pc:sldMkLst>
          <pc:docMk/>
          <pc:sldMk cId="3350015085" sldId="273"/>
        </pc:sldMkLst>
        <pc:spChg chg="del">
          <ac:chgData name="Ahmed Abdulkareem" userId="311cb119-0d8c-44cb-9775-ec5fa2c42b4e" providerId="ADAL" clId="{4A860906-C56F-4013-BB03-C633DE772C07}" dt="2024-10-15T07:32:39.078" v="1280" actId="478"/>
          <ac:spMkLst>
            <pc:docMk/>
            <pc:sldMk cId="3350015085" sldId="273"/>
            <ac:spMk id="2" creationId="{E864D533-54B4-DB0D-A9D3-3708F34160FF}"/>
          </ac:spMkLst>
        </pc:spChg>
        <pc:spChg chg="mod">
          <ac:chgData name="Ahmed Abdulkareem" userId="311cb119-0d8c-44cb-9775-ec5fa2c42b4e" providerId="ADAL" clId="{4A860906-C56F-4013-BB03-C633DE772C07}" dt="2024-10-15T07:34:28.138" v="1388" actId="20577"/>
          <ac:spMkLst>
            <pc:docMk/>
            <pc:sldMk cId="3350015085" sldId="273"/>
            <ac:spMk id="3" creationId="{C48EC670-4641-1D1A-0D45-BAFE8F252DCF}"/>
          </ac:spMkLst>
        </pc:spChg>
        <pc:spChg chg="mo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4" creationId="{DA987458-9236-24BF-BB94-B25A49A66BC8}"/>
          </ac:spMkLst>
        </pc:spChg>
        <pc:spChg chg="ad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9" creationId="{1B15ED52-F352-441B-82BF-E0EA34836D08}"/>
          </ac:spMkLst>
        </pc:spChg>
        <pc:spChg chg="ad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11" creationId="{3B2E3793-BFE6-45A2-9B7B-E18844431C99}"/>
          </ac:spMkLst>
        </pc:spChg>
        <pc:spChg chg="ad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13" creationId="{BC4C4868-CB8F-4AF9-9CDB-8108F2C19B67}"/>
          </ac:spMkLst>
        </pc:spChg>
        <pc:spChg chg="ad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15" creationId="{375E0459-6403-40CD-989D-56A4407CA12E}"/>
          </ac:spMkLst>
        </pc:spChg>
        <pc:spChg chg="add">
          <ac:chgData name="Ahmed Abdulkareem" userId="311cb119-0d8c-44cb-9775-ec5fa2c42b4e" providerId="ADAL" clId="{4A860906-C56F-4013-BB03-C633DE772C07}" dt="2024-10-15T07:33:05.989" v="1304" actId="26606"/>
          <ac:spMkLst>
            <pc:docMk/>
            <pc:sldMk cId="3350015085" sldId="273"/>
            <ac:spMk id="17" creationId="{53E5B1A8-3AC9-4BD1-9BBC-78CA94F2D1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E2319-E5B3-47F4-B20D-5A512320B2C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155F2-20AF-452C-A714-A814CF7B6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6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C273-46CF-4965-BE24-995DFCA213DD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DD2AF-500F-4A8B-90C9-E053987D1ADE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3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181D-D1BB-4742-8E43-67E00595C721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3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83D6-C7BD-4F5A-8ACA-80E17747B5E7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0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5489-B861-4BF5-B07B-92EC6468C66B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D23D-651A-45D6-B635-6CF4776BB96B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8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E043-0336-4264-BC3D-BC0A1F20483F}" type="datetime1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9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04C9-9500-4E8B-BB74-00EBAF73ACE7}" type="datetime1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F37D-DC63-4643-8E2D-A25E9C32955C}" type="datetime1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1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E4CA-93A4-4F29-A648-56166ED02EEA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9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F795-DCB8-4748-8328-51F004727705}" type="datetime1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9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E198-1F69-4888-B388-0A1DAF60D6A0}" type="datetime1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384C-B770-4F4C-B787-5E27DF5EA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4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7E62153-3DE0-B69B-4228-909830C22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60129"/>
              </p:ext>
            </p:extLst>
          </p:nvPr>
        </p:nvGraphicFramePr>
        <p:xfrm>
          <a:off x="7178721" y="4991574"/>
          <a:ext cx="453245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2455">
                  <a:extLst>
                    <a:ext uri="{9D8B030D-6E8A-4147-A177-3AD203B41FA5}">
                      <a16:colId xmlns:a16="http://schemas.microsoft.com/office/drawing/2014/main" val="4120364804"/>
                    </a:ext>
                  </a:extLst>
                </a:gridCol>
              </a:tblGrid>
              <a:tr h="15301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Instructor :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Ahmed A. Mohammed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MSc in Air Transport Management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Email:ahmed.abdulkareem@tiu.edu.iq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Academic Year 2024-2025</a:t>
                      </a:r>
                      <a:b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18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Grade (Fall Semester)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492498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350D961-52A9-28EA-C547-DAFEEF83B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2599872"/>
            <a:ext cx="9144793" cy="16582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A531FE-43EA-60EA-C1CD-A0C7B967B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118" y="191016"/>
            <a:ext cx="7551761" cy="152532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300" b="1" dirty="0">
                <a:latin typeface="+mn-lt"/>
              </a:rPr>
              <a:t>Marketing (BUS: 221) </a:t>
            </a:r>
            <a:br>
              <a:rPr lang="en-US" b="1" dirty="0">
                <a:latin typeface="+mn-lt"/>
              </a:rPr>
            </a:br>
            <a:r>
              <a:rPr lang="en-US" sz="4400" b="1" dirty="0">
                <a:latin typeface="+mn-lt"/>
              </a:rPr>
              <a:t>SWOT Analysis</a:t>
            </a:r>
            <a:endParaRPr lang="en-US" b="1" dirty="0"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0AC44E-5C3B-7CD7-85CB-ECF7D2221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3" y="-101022"/>
            <a:ext cx="2347163" cy="21093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A21B6E-6796-5C9F-FBE9-6BBC41318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2599872"/>
            <a:ext cx="9144793" cy="65609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C44CBE3-8552-B6EA-C93C-9AC75A18C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82" y="5008728"/>
            <a:ext cx="4532455" cy="1658256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Tishk International University – Erbil                       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College of Engineering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Aviation Engineering Department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                                                                    </a:t>
            </a:r>
          </a:p>
        </p:txBody>
      </p:sp>
      <p:pic>
        <p:nvPicPr>
          <p:cNvPr id="13" name="Picture 12" descr="A close-up of a swot&#10;&#10;Description automatically generated">
            <a:extLst>
              <a:ext uri="{FF2B5EF4-FFF2-40B4-BE49-F238E27FC236}">
                <a16:creationId xmlns:a16="http://schemas.microsoft.com/office/drawing/2014/main" id="{BA07B792-BEA1-69C2-C03E-BE675B683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391" y="1761289"/>
            <a:ext cx="8611737" cy="2989345"/>
          </a:xfrm>
          <a:prstGeom prst="rect">
            <a:avLst/>
          </a:prstGeom>
        </p:spPr>
      </p:pic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1A13817-4AEF-CB54-0CDF-36AC0B24A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27076"/>
              </p:ext>
            </p:extLst>
          </p:nvPr>
        </p:nvGraphicFramePr>
        <p:xfrm>
          <a:off x="109182" y="6427525"/>
          <a:ext cx="111911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17">
                  <a:extLst>
                    <a:ext uri="{9D8B030D-6E8A-4147-A177-3AD203B41FA5}">
                      <a16:colId xmlns:a16="http://schemas.microsoft.com/office/drawing/2014/main" val="1050810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Lecture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70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23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0E0E5-7CE5-54C0-6AB7-588E3B4E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7" y="294538"/>
            <a:ext cx="11482444" cy="1033669"/>
          </a:xfrm>
        </p:spPr>
        <p:txBody>
          <a:bodyPr>
            <a:normAutofit fontScale="90000"/>
          </a:bodyPr>
          <a:lstStyle/>
          <a:p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SWOT Analysis – </a:t>
            </a:r>
            <a:r>
              <a:rPr lang="en-US" sz="4000" b="1" i="1" dirty="0">
                <a:solidFill>
                  <a:srgbClr val="FFFFFF"/>
                </a:solidFill>
                <a:latin typeface="Calibri" panose="020F0502020204030204"/>
              </a:rPr>
              <a:t>Ex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ternal Factors (Opportunities &amp; Threats)</a:t>
            </a:r>
            <a:endParaRPr lang="en-US" sz="4000" i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A789A-120F-0F4B-0D03-550859DAA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4109585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n-US" sz="2400" i="1" dirty="0"/>
              <a:t>External forces influence and affect every company, organization and individual. </a:t>
            </a:r>
          </a:p>
          <a:p>
            <a:pPr marL="0" indent="0" algn="just">
              <a:buNone/>
            </a:pPr>
            <a:endParaRPr lang="en-US" sz="2400" i="1" dirty="0"/>
          </a:p>
          <a:p>
            <a:pPr marL="0" indent="0" algn="just">
              <a:buNone/>
            </a:pPr>
            <a:r>
              <a:rPr lang="en-US" sz="2400" b="1" i="1" dirty="0"/>
              <a:t>Opportunity: </a:t>
            </a:r>
            <a:r>
              <a:rPr lang="en-US" sz="2400" b="0" i="1" dirty="0">
                <a:solidFill>
                  <a:srgbClr val="111111"/>
                </a:solidFill>
                <a:effectLst/>
              </a:rPr>
              <a:t>Opportunities refer to favorable external factors that could give an organization a competitive advantage</a:t>
            </a:r>
            <a:endParaRPr lang="en-US" sz="2400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F97B2-7290-F44B-BD04-BC40CF35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2931" y="6492875"/>
            <a:ext cx="599065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8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4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0D357B-4802-2E42-065B-07E29568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03" y="294538"/>
            <a:ext cx="11446047" cy="1033669"/>
          </a:xfrm>
        </p:spPr>
        <p:txBody>
          <a:bodyPr>
            <a:no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SWOT Analysis – External Factors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(Opportunities &amp; Threats)</a:t>
            </a:r>
            <a:endParaRPr lang="en-US" sz="3600" b="1" i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62165-7545-0ABB-8818-37C09AB6F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400" b="1" i="1" dirty="0"/>
              <a:t>Threats: </a:t>
            </a:r>
            <a:r>
              <a:rPr lang="en-US" sz="2400" i="1" dirty="0"/>
              <a:t>Threats are considered external elements in the environment that may cause problems for the company and major unfavorable situations in the environment. Threats are out of the organization control.</a:t>
            </a:r>
            <a:endParaRPr lang="en-US" sz="2400" b="1" i="1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F5278-4690-B74E-C475-DE276188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941" y="6233528"/>
            <a:ext cx="565059" cy="624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9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0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7753C-FFE8-C58C-3280-333F17793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" y="294538"/>
            <a:ext cx="10680696" cy="1033669"/>
          </a:xfrm>
        </p:spPr>
        <p:txBody>
          <a:bodyPr>
            <a:normAutofit/>
          </a:bodyPr>
          <a:lstStyle/>
          <a:p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SWOT Analysis – External Factor- Ex</a:t>
            </a:r>
            <a:r>
              <a:rPr lang="en-US" sz="3600" b="1" i="1" dirty="0">
                <a:solidFill>
                  <a:srgbClr val="FFFFFF"/>
                </a:solidFill>
                <a:latin typeface="+mn-lt"/>
              </a:rPr>
              <a:t>ample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lang="en-US" sz="3600" i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650A9-5DDE-FF6B-1556-2C1C2850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76759"/>
            <a:ext cx="9724031" cy="150317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0" i="1" dirty="0">
                <a:effectLst/>
              </a:rPr>
              <a:t>External factors are typically things a company do not control, such as the following:</a:t>
            </a:r>
          </a:p>
          <a:p>
            <a:pPr marL="0" indent="0">
              <a:buNone/>
            </a:pPr>
            <a:endParaRPr lang="en-US" sz="2400" dirty="0">
              <a:latin typeface="averta-regular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F9802-A187-3FD3-4454-2F5C145D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1058" y="6482812"/>
            <a:ext cx="550938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10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C7EBF3-149B-B9E3-F827-5BD2A512E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44900"/>
              </p:ext>
            </p:extLst>
          </p:nvPr>
        </p:nvGraphicFramePr>
        <p:xfrm>
          <a:off x="1718102" y="3079704"/>
          <a:ext cx="8128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707750301"/>
                    </a:ext>
                  </a:extLst>
                </a:gridCol>
              </a:tblGrid>
              <a:tr h="372155">
                <a:tc>
                  <a:txBody>
                    <a:bodyPr/>
                    <a:lstStyle/>
                    <a:p>
                      <a:r>
                        <a:rPr lang="en-US" sz="24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Economic trends (local, national and international financial trends)</a:t>
                      </a:r>
                      <a:endParaRPr lang="en-US" sz="2400" b="1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31916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56E16C-D0A9-9A4E-37A3-DC68952DA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172436"/>
              </p:ext>
            </p:extLst>
          </p:nvPr>
        </p:nvGraphicFramePr>
        <p:xfrm>
          <a:off x="1718102" y="3992521"/>
          <a:ext cx="8128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6815720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  <a:latin typeface="+mn-lt"/>
                        </a:rPr>
                        <a:t>Funding (donations, legislature and other sources)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7727749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6AF99A-E0DC-C39C-BAD4-720ABF0DE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04866"/>
              </p:ext>
            </p:extLst>
          </p:nvPr>
        </p:nvGraphicFramePr>
        <p:xfrm>
          <a:off x="1718102" y="4813898"/>
          <a:ext cx="8128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940050324"/>
                    </a:ext>
                  </a:extLst>
                </a:gridCol>
              </a:tblGrid>
              <a:tr h="3466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Political, environmental and economic regulations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8004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93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5" name="Rectangle 12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87DFC-89CE-F4AE-21A3-25A925FA2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i="1" kern="1200" dirty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SWOT Analysis - Example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F0264B4-72C8-FBB7-8CCA-C4F229FB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11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20" name="Table 4">
            <a:extLst>
              <a:ext uri="{FF2B5EF4-FFF2-40B4-BE49-F238E27FC236}">
                <a16:creationId xmlns:a16="http://schemas.microsoft.com/office/drawing/2014/main" id="{9B92344D-19AA-6364-1215-3B5E075B95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420956"/>
              </p:ext>
            </p:extLst>
          </p:nvPr>
        </p:nvGraphicFramePr>
        <p:xfrm>
          <a:off x="418547" y="1655277"/>
          <a:ext cx="11285772" cy="5143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2725">
                  <a:extLst>
                    <a:ext uri="{9D8B030D-6E8A-4147-A177-3AD203B41FA5}">
                      <a16:colId xmlns:a16="http://schemas.microsoft.com/office/drawing/2014/main" val="3439952282"/>
                    </a:ext>
                  </a:extLst>
                </a:gridCol>
                <a:gridCol w="5613047">
                  <a:extLst>
                    <a:ext uri="{9D8B030D-6E8A-4147-A177-3AD203B41FA5}">
                      <a16:colId xmlns:a16="http://schemas.microsoft.com/office/drawing/2014/main" val="3422234072"/>
                    </a:ext>
                  </a:extLst>
                </a:gridCol>
              </a:tblGrid>
              <a:tr h="2575429"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C00000"/>
                          </a:solidFill>
                        </a:rPr>
                        <a:t>Strengths</a:t>
                      </a: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A Company current available resources (Staff, budlings, website, and finance)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Strong Brand Image (Qatar Airways, Lufthansa, Apple)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Strong Customer Services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Strong Financial Support (Support from government)</a:t>
                      </a:r>
                    </a:p>
                    <a:p>
                      <a:pPr marL="457200" indent="-457200">
                        <a:buFont typeface="+mj-lt"/>
                        <a:buAutoNum type="arabicParenR"/>
                      </a:pPr>
                      <a:endParaRPr lang="en-US" sz="1300" b="1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1" i="1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sz="2300" b="1" i="1" dirty="0">
                        <a:solidFill>
                          <a:srgbClr val="C00000"/>
                        </a:solidFill>
                      </a:endParaRPr>
                    </a:p>
                  </a:txBody>
                  <a:tcPr marL="114425" marR="114425" marT="57214" marB="57214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C00000"/>
                          </a:solidFill>
                        </a:rPr>
                        <a:t>Weakness</a:t>
                      </a:r>
                    </a:p>
                    <a:p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lacking resources (Staff shortages, sources of funds)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Poor Customer Services (Long wait times, Ignoring customer feedback)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Lack of research and information.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1300" i="1" dirty="0">
                        <a:solidFill>
                          <a:schemeClr val="tx1"/>
                        </a:solidFill>
                      </a:endParaRPr>
                    </a:p>
                  </a:txBody>
                  <a:tcPr marL="114425" marR="114425" marT="57214" marB="57214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41031017"/>
                  </a:ext>
                </a:extLst>
              </a:tr>
              <a:tr h="2379256"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C00000"/>
                          </a:solidFill>
                        </a:rPr>
                        <a:t>Opportunities </a:t>
                      </a:r>
                    </a:p>
                    <a:p>
                      <a:endParaRPr lang="en-US" sz="1600" b="1" i="1" dirty="0">
                        <a:solidFill>
                          <a:srgbClr val="C00000"/>
                        </a:solidFill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New emerging technologies (Artificial intelligence)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New customer segmentation (Targeting young customers)  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New targeted markets (Targeting markets internationally &amp; regionally)</a:t>
                      </a: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endParaRPr lang="en-US" sz="13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14425" marR="114425" marT="57214" marB="57214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 dirty="0">
                          <a:solidFill>
                            <a:srgbClr val="C00000"/>
                          </a:solidFill>
                        </a:rPr>
                        <a:t>Threats</a:t>
                      </a:r>
                    </a:p>
                    <a:p>
                      <a:endParaRPr lang="en-US" sz="1600" b="1" i="1" dirty="0">
                        <a:solidFill>
                          <a:srgbClr val="C00000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Political Conflicts (Russia &amp; Ukraine war)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Economic Trends (Inflation) (Rapid change in currency exchange rate – Iraqi dinar against US$)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Diseases (Coronavirus)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1600" b="1" i="1" dirty="0">
                          <a:solidFill>
                            <a:schemeClr val="tx1"/>
                          </a:solidFill>
                        </a:rPr>
                        <a:t>Earthquakes 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1300" b="1" i="1" dirty="0">
                        <a:solidFill>
                          <a:srgbClr val="C00000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1300" b="1" i="1" dirty="0">
                        <a:solidFill>
                          <a:srgbClr val="C00000"/>
                        </a:solidFill>
                      </a:endParaRPr>
                    </a:p>
                    <a:p>
                      <a:endParaRPr lang="en-US" sz="2300" b="1" i="1" dirty="0">
                        <a:solidFill>
                          <a:srgbClr val="C00000"/>
                        </a:solidFill>
                      </a:endParaRPr>
                    </a:p>
                  </a:txBody>
                  <a:tcPr marL="114425" marR="114425" marT="57214" marB="57214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4144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421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6D2571-5619-220D-903D-0953D3DA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2849684" cy="1023581"/>
          </a:xfrm>
        </p:spPr>
        <p:txBody>
          <a:bodyPr anchor="b">
            <a:normAutofit/>
          </a:bodyPr>
          <a:lstStyle/>
          <a:p>
            <a:pPr algn="r"/>
            <a:r>
              <a:rPr lang="en-US" sz="3600" b="1" i="1" dirty="0">
                <a:solidFill>
                  <a:srgbClr val="FFFFFF"/>
                </a:solidFill>
              </a:rPr>
              <a:t>Assignment</a:t>
            </a:r>
            <a:r>
              <a:rPr lang="en-US" sz="4000" b="1" i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F1A93-714E-CB8F-EB5A-317B6469E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4375" y="168812"/>
            <a:ext cx="7779434" cy="667905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en-US" sz="2200" b="1" i="1" dirty="0"/>
              <a:t>Title: SWOT Analysis of a Brand</a:t>
            </a:r>
            <a:endParaRPr lang="en-US" sz="2200" i="1" dirty="0"/>
          </a:p>
          <a:p>
            <a:pPr marL="0" indent="0" algn="just">
              <a:buNone/>
            </a:pPr>
            <a:r>
              <a:rPr lang="en-US" sz="2200" b="1" i="1" dirty="0"/>
              <a:t>Instructions:</a:t>
            </a:r>
            <a:endParaRPr lang="en-US" sz="2200" i="1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200" i="1" dirty="0"/>
              <a:t>Prepare a short presentation (3-5 slides) that includes:</a:t>
            </a:r>
          </a:p>
          <a:p>
            <a:pPr algn="just">
              <a:buFont typeface="+mj-lt"/>
              <a:buAutoNum type="arabicPeriod"/>
            </a:pPr>
            <a:r>
              <a:rPr lang="en-US" sz="2200" i="1" dirty="0"/>
              <a:t>Choose a Brand: Select a well-known brand (e.g., Apple, Nike, Starbucks).</a:t>
            </a:r>
          </a:p>
          <a:p>
            <a:pPr algn="just">
              <a:buFont typeface="+mj-lt"/>
              <a:buAutoNum type="arabicPeriod"/>
            </a:pPr>
            <a:r>
              <a:rPr lang="en-US" sz="2200" i="1" dirty="0"/>
              <a:t>SWOT Analysis: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b="1" i="1" dirty="0"/>
              <a:t>Strengths:</a:t>
            </a:r>
            <a:r>
              <a:rPr lang="en-US" sz="2200" i="1" dirty="0"/>
              <a:t> List 2-3 key strengths of the brand.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b="1" i="1" dirty="0"/>
              <a:t>Weaknesses:</a:t>
            </a:r>
            <a:r>
              <a:rPr lang="en-US" sz="2200" i="1" dirty="0"/>
              <a:t> List 2-3 key weaknesses.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b="1" i="1" dirty="0"/>
              <a:t>Opportunities:</a:t>
            </a:r>
            <a:r>
              <a:rPr lang="en-US" sz="2200" i="1" dirty="0"/>
              <a:t> List 2-3 potential opportunities for growth.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sz="2200" b="1" i="1" dirty="0"/>
              <a:t>Threats:</a:t>
            </a:r>
            <a:r>
              <a:rPr lang="en-US" sz="2200" i="1" dirty="0"/>
              <a:t> List 2-3 external threats the brand faces.</a:t>
            </a:r>
          </a:p>
          <a:p>
            <a:pPr algn="just">
              <a:buFont typeface="+mj-lt"/>
              <a:buAutoNum type="arabicPeriod"/>
            </a:pPr>
            <a:r>
              <a:rPr lang="en-US" sz="2200" i="1" dirty="0"/>
              <a:t>Conclusion: Summarize how the brand can leverage its strengths and opportunities.</a:t>
            </a:r>
          </a:p>
          <a:p>
            <a:pPr marL="0" indent="0" algn="just">
              <a:buNone/>
            </a:pPr>
            <a:r>
              <a:rPr lang="en-US" sz="2200" b="1" i="1" dirty="0"/>
              <a:t>Due Date:</a:t>
            </a:r>
            <a:r>
              <a:rPr lang="en-US" sz="2200" i="1" dirty="0"/>
              <a:t> 22</a:t>
            </a:r>
            <a:r>
              <a:rPr lang="en-US" sz="2200" i="1" baseline="30000" dirty="0"/>
              <a:t>nd</a:t>
            </a:r>
            <a:r>
              <a:rPr lang="en-US" sz="2200" i="1" dirty="0"/>
              <a:t> Oct 2024</a:t>
            </a:r>
          </a:p>
          <a:p>
            <a:pPr marL="0" indent="0" algn="just">
              <a:buNone/>
            </a:pPr>
            <a:r>
              <a:rPr lang="en-US" sz="2200" b="1" i="1" dirty="0"/>
              <a:t>Evaluation Criteria:</a:t>
            </a:r>
            <a:endParaRPr lang="en-US" sz="2200" i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i="1" dirty="0"/>
              <a:t>Clarity and conciseness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i="1" dirty="0"/>
              <a:t>Key points covered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i="1" dirty="0"/>
              <a:t>Overall presentation quality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1E566-37CC-6927-25F4-676038B46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>
                <a:solidFill>
                  <a:schemeClr val="tx1"/>
                </a:solidFill>
              </a:rPr>
              <a:t>12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0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DDD5E-228B-7FEE-3E53-DAFBFB21A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References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50DB8E83-08A7-425E-3291-6C6CB46E6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i="1" dirty="0" err="1"/>
              <a:t>Božić</a:t>
            </a:r>
            <a:r>
              <a:rPr lang="en-US" sz="2400" i="1" dirty="0"/>
              <a:t>, </a:t>
            </a:r>
            <a:r>
              <a:rPr lang="en-US" sz="2400" i="1" dirty="0" err="1"/>
              <a:t>Velibor</a:t>
            </a:r>
            <a:r>
              <a:rPr lang="en-US" sz="2400" i="1" dirty="0"/>
              <a:t>. (2023). Objectifying SWOT and PESTLE Analysis in Hospital. 10.13140/RG.2.2.18907.34086.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Kumar C.R, S. and K.B, P. (2023) ‘SWOT analysis’, International Journal of Advanced Research, 11(09), pp. 744–748. doi:10.21474/ijar01/17584.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 err="1"/>
              <a:t>Panteleiev</a:t>
            </a:r>
            <a:r>
              <a:rPr lang="en-US" sz="2400" i="1" dirty="0"/>
              <a:t>, V. (2023) ‘Application of SWOT analysis to justify the strategy of Hotel Business Enterprises’, Technology audit and production </a:t>
            </a:r>
            <a:r>
              <a:rPr lang="en-US" sz="2000" dirty="0"/>
              <a:t>reserves, 1(4(69)), pp. 14–19. doi:10.15587/2706-5448.2023.274918.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4DFF4-8CD6-70AE-829D-187B4FCF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207078">
            <a:off x="11744674" y="6480060"/>
            <a:ext cx="436728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13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135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EC670-4641-1D1A-0D45-BAFE8F252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                                                            </a:t>
            </a:r>
            <a:r>
              <a:rPr lang="en-US" sz="3600" b="1" i="1" dirty="0"/>
              <a:t>Thank you</a:t>
            </a:r>
            <a:endParaRPr lang="en-US" sz="20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87458-9236-24BF-BB94-B25A49A6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2E2384C-B770-4F4C-B787-5E27DF5EAB62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01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360B2-7913-46FA-2F80-A4E5CFADE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Outline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FE80F9A-4ECB-AE0D-2D82-C7BAFB063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1885278"/>
            <a:ext cx="10904561" cy="467818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5100" i="1" dirty="0"/>
              <a:t>What is SWOT Analysis…..………………………………………………………………………………….. 2</a:t>
            </a:r>
          </a:p>
          <a:p>
            <a:pPr marL="0" indent="0">
              <a:buNone/>
            </a:pPr>
            <a:r>
              <a:rPr lang="en-US" sz="5100" i="1" dirty="0"/>
              <a:t>SWOT Analysis and the Two Environmental Factors ………………………………………….. 3</a:t>
            </a:r>
          </a:p>
          <a:p>
            <a:pPr marL="0" indent="0">
              <a:buNone/>
            </a:pPr>
            <a:r>
              <a:rPr lang="en-US" sz="5100" i="1" dirty="0"/>
              <a:t>The four parts of SWOT Analysis ……………………………………………………………………….. 4</a:t>
            </a:r>
          </a:p>
          <a:p>
            <a:pPr marL="0" indent="0">
              <a:buNone/>
            </a:pPr>
            <a:r>
              <a:rPr lang="en-US" sz="5100" i="1" dirty="0"/>
              <a:t>SWOT Analysis – Internal Factors ……………………………………….................................  5</a:t>
            </a:r>
          </a:p>
          <a:p>
            <a:pPr marL="0" indent="0">
              <a:buNone/>
            </a:pPr>
            <a:r>
              <a:rPr lang="en-US" sz="5100" i="1" dirty="0"/>
              <a:t>SWOT Analysis – External Factors ……………………………………………………………………… 8</a:t>
            </a:r>
          </a:p>
          <a:p>
            <a:pPr marL="0" indent="0">
              <a:buNone/>
            </a:pPr>
            <a:r>
              <a:rPr lang="en-US" sz="5100" i="1" dirty="0"/>
              <a:t>SWOT Analysis – Example ………………………………………………………………………………... 11</a:t>
            </a:r>
          </a:p>
          <a:p>
            <a:pPr marL="0" indent="0">
              <a:buNone/>
            </a:pPr>
            <a:r>
              <a:rPr lang="en-US" sz="5100" i="1" dirty="0"/>
              <a:t>Assignment ………………………………………………………………………………………………………. 12</a:t>
            </a:r>
          </a:p>
          <a:p>
            <a:pPr marL="0" indent="0">
              <a:buNone/>
            </a:pPr>
            <a:r>
              <a:rPr lang="en-US" sz="5100" i="1" dirty="0"/>
              <a:t>References ……………………………………………………………………………………………………….. 13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354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18F9D-F52F-1A0A-1E07-448B059F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27" y="294538"/>
            <a:ext cx="10516923" cy="103366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6D05A-1B3A-8626-951E-6028F4284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627" y="1885279"/>
            <a:ext cx="10768083" cy="4935277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en-US" sz="2400" b="0" i="1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2600" b="0" i="1" dirty="0">
                <a:solidFill>
                  <a:srgbClr val="000000"/>
                </a:solidFill>
                <a:effectLst/>
              </a:rPr>
              <a:t>After studying this course, you should be able to:</a:t>
            </a:r>
          </a:p>
          <a:p>
            <a:pPr marL="0" indent="0">
              <a:buNone/>
            </a:pPr>
            <a:endParaRPr lang="en-US" sz="2600" i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600" i="1" dirty="0"/>
              <a:t> U</a:t>
            </a:r>
            <a:r>
              <a:rPr lang="en-US" sz="2600" b="0" i="1" dirty="0">
                <a:effectLst/>
              </a:rPr>
              <a:t>nderstand the SWOT framework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0" i="1" dirty="0">
              <a:effectLst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600" b="0" i="1" dirty="0">
                <a:effectLst/>
              </a:rPr>
              <a:t> Use the SWOT framework to </a:t>
            </a:r>
            <a:r>
              <a:rPr lang="en-US" sz="2600" b="0" i="1" dirty="0" err="1">
                <a:effectLst/>
              </a:rPr>
              <a:t>analyse</a:t>
            </a:r>
            <a:r>
              <a:rPr lang="en-US" sz="2600" b="0" i="1" dirty="0">
                <a:effectLst/>
              </a:rPr>
              <a:t> a business case study or a workplace situation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0" i="1" dirty="0">
              <a:effectLst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600" i="1" dirty="0"/>
              <a:t> U</a:t>
            </a:r>
            <a:r>
              <a:rPr lang="en-US" sz="2600" b="0" i="1" dirty="0">
                <a:effectLst/>
              </a:rPr>
              <a:t>se appropriate language and structuring to </a:t>
            </a:r>
            <a:r>
              <a:rPr lang="en-US" sz="2600" b="0" i="1" dirty="0" err="1">
                <a:effectLst/>
              </a:rPr>
              <a:t>organise</a:t>
            </a:r>
            <a:r>
              <a:rPr lang="en-US" sz="2600" b="0" i="1" dirty="0">
                <a:effectLst/>
              </a:rPr>
              <a:t> and write a SWOT analysis report for a business context.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en-US" sz="2600" i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600" b="0" i="1" dirty="0">
                <a:effectLst/>
              </a:rPr>
              <a:t> To make a summary analysis of external and internal factors.</a:t>
            </a:r>
          </a:p>
          <a:p>
            <a:pPr marL="0" indent="0"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A35D2-A703-BBD3-AEDD-8B901343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67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B8CBCB-EFC7-4E9D-AE22-D3F87574D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What is SWOT Analysis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1E167C9-C00E-BD95-1152-3E9842ED5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006221"/>
            <a:ext cx="11244969" cy="3995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400" b="1" i="1" dirty="0"/>
              <a:t> </a:t>
            </a:r>
          </a:p>
          <a:p>
            <a:pPr marL="0" indent="0" algn="just">
              <a:buNone/>
            </a:pPr>
            <a:r>
              <a:rPr lang="en-US" sz="2400" i="1" dirty="0"/>
              <a:t>SWOT Analysis is an analysis tool used to </a:t>
            </a:r>
            <a:r>
              <a:rPr lang="en-US" sz="2400" b="1" i="1" dirty="0"/>
              <a:t>evaluate the Strengths, Weaknesses, Opportunities and Threats </a:t>
            </a:r>
            <a:r>
              <a:rPr lang="en-US" sz="2400" i="1" dirty="0"/>
              <a:t>involved in an o</a:t>
            </a:r>
            <a:r>
              <a:rPr lang="en-US" sz="2400" b="1" i="1" dirty="0"/>
              <a:t>rganization</a:t>
            </a:r>
            <a:r>
              <a:rPr lang="en-US" sz="2400" i="1" dirty="0"/>
              <a:t>, </a:t>
            </a:r>
            <a:r>
              <a:rPr lang="en-US" sz="2400" b="1" i="1" dirty="0"/>
              <a:t>a project, plan, program, or any kind of business activities</a:t>
            </a:r>
            <a:r>
              <a:rPr lang="en-US" sz="2400" i="1" dirty="0"/>
              <a:t> </a:t>
            </a:r>
            <a:r>
              <a:rPr lang="da-DK" sz="2400" i="1" dirty="0"/>
              <a:t>(Kumar C.R et al., 2023)</a:t>
            </a:r>
          </a:p>
          <a:p>
            <a:pPr marL="0" indent="0" algn="just">
              <a:buNone/>
            </a:pPr>
            <a:endParaRPr lang="da-DK" sz="2400" i="1" dirty="0"/>
          </a:p>
          <a:p>
            <a:pPr marL="0" indent="0" algn="just">
              <a:buNone/>
            </a:pPr>
            <a:r>
              <a:rPr lang="en-US" sz="2400" i="1" dirty="0"/>
              <a:t>SWOT Analytical tool is used for strategic planning and strategic management in organizations (</a:t>
            </a:r>
            <a:r>
              <a:rPr lang="en-US" sz="2400" i="1" dirty="0" err="1"/>
              <a:t>Božić</a:t>
            </a:r>
            <a:r>
              <a:rPr lang="en-US" sz="2400" i="1" dirty="0"/>
              <a:t> V 2023)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65F7B-4512-2239-7D0E-596E803D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6239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AE518D-94BF-97CD-9BB0-35D89717D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8" y="348865"/>
            <a:ext cx="10050797" cy="1576446"/>
          </a:xfrm>
        </p:spPr>
        <p:txBody>
          <a:bodyPr anchor="ctr"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SWOT Analysis and the Two Environmental Factors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088B2-54DD-319E-5139-D4E68533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33377" y="6456790"/>
            <a:ext cx="346653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7F2D08B-F7F7-B5A7-DFCF-821C08000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698466"/>
              </p:ext>
            </p:extLst>
          </p:nvPr>
        </p:nvGraphicFramePr>
        <p:xfrm>
          <a:off x="838200" y="2518294"/>
          <a:ext cx="10515600" cy="910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609188770"/>
                    </a:ext>
                  </a:extLst>
                </a:gridCol>
              </a:tblGrid>
              <a:tr h="910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SWOT analysis focuses on two organizational environmental factors</a:t>
                      </a:r>
                    </a:p>
                    <a:p>
                      <a:endParaRPr lang="en-US" dirty="0">
                        <a:blipFill>
                          <a:blip r:embed="rId2"/>
                          <a:tile tx="0" ty="0" sx="100000" sy="100000" flip="none" algn="tl"/>
                        </a:blip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0798320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7F20B8-39C8-DFF5-A1FD-E64CD9652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491575"/>
              </p:ext>
            </p:extLst>
          </p:nvPr>
        </p:nvGraphicFramePr>
        <p:xfrm>
          <a:off x="838200" y="3780430"/>
          <a:ext cx="1051559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599">
                  <a:extLst>
                    <a:ext uri="{9D8B030D-6E8A-4147-A177-3AD203B41FA5}">
                      <a16:colId xmlns:a16="http://schemas.microsoft.com/office/drawing/2014/main" val="2361335581"/>
                    </a:ext>
                  </a:extLst>
                </a:gridCol>
              </a:tblGrid>
              <a:tr h="914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First: internal environmental Factors, in which the organization itself and can control it (Strength and Weakness)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8926086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15332A-3DC2-515E-8A35-AD86F6AAE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519326"/>
              </p:ext>
            </p:extLst>
          </p:nvPr>
        </p:nvGraphicFramePr>
        <p:xfrm>
          <a:off x="838199" y="5227094"/>
          <a:ext cx="10515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47992973"/>
                    </a:ext>
                  </a:extLst>
                </a:gridCol>
              </a:tblGrid>
              <a:tr h="914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Second: external environmental factors. Factors that are existed outside the organization and can not control it (Opportunity and Threats).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371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64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4FD44-616E-2D9D-FF2E-C60D552FD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8668"/>
            <a:ext cx="7656394" cy="837527"/>
          </a:xfrm>
        </p:spPr>
        <p:txBody>
          <a:bodyPr anchor="ctr">
            <a:normAutofit/>
          </a:bodyPr>
          <a:lstStyle/>
          <a:p>
            <a:r>
              <a:rPr lang="en-US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The Four Parts of SWOT Analysis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F2FD1-417B-E9B2-512C-F52767BC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0160" y="6467260"/>
            <a:ext cx="2991840" cy="365125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7" name="Picture 6" descr="A screenshot of a swot analysis&#10;&#10;Description automatically generated">
            <a:extLst>
              <a:ext uri="{FF2B5EF4-FFF2-40B4-BE49-F238E27FC236}">
                <a16:creationId xmlns:a16="http://schemas.microsoft.com/office/drawing/2014/main" id="{B25F9C13-A4E5-BB37-688E-BCC36CA24D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7" b="484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90A4A1-49E6-0C5A-D9F7-5B18176CC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984742"/>
              </p:ext>
            </p:extLst>
          </p:nvPr>
        </p:nvGraphicFramePr>
        <p:xfrm>
          <a:off x="589560" y="1719618"/>
          <a:ext cx="4809224" cy="837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24">
                  <a:extLst>
                    <a:ext uri="{9D8B030D-6E8A-4147-A177-3AD203B41FA5}">
                      <a16:colId xmlns:a16="http://schemas.microsoft.com/office/drawing/2014/main" val="3380702121"/>
                    </a:ext>
                  </a:extLst>
                </a:gridCol>
              </a:tblGrid>
              <a:tr h="837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SWOT is an acronym for:-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924430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89987AB-CE81-8902-FC49-851029667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037524"/>
              </p:ext>
            </p:extLst>
          </p:nvPr>
        </p:nvGraphicFramePr>
        <p:xfrm>
          <a:off x="589560" y="2768272"/>
          <a:ext cx="48092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24">
                  <a:extLst>
                    <a:ext uri="{9D8B030D-6E8A-4147-A177-3AD203B41FA5}">
                      <a16:colId xmlns:a16="http://schemas.microsoft.com/office/drawing/2014/main" val="4271527219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sz="2400" b="1" i="1" dirty="0"/>
                        <a:t> 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Strength</a:t>
                      </a:r>
                      <a:r>
                        <a:rPr lang="en-US" sz="2400" b="1" i="1" dirty="0"/>
                        <a:t> </a:t>
                      </a:r>
                      <a:endParaRPr lang="en-US" sz="2400" i="1" dirty="0"/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89330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9C283B0-2480-233D-7226-63F244824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36335"/>
              </p:ext>
            </p:extLst>
          </p:nvPr>
        </p:nvGraphicFramePr>
        <p:xfrm>
          <a:off x="562493" y="3797493"/>
          <a:ext cx="483629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291">
                  <a:extLst>
                    <a:ext uri="{9D8B030D-6E8A-4147-A177-3AD203B41FA5}">
                      <a16:colId xmlns:a16="http://schemas.microsoft.com/office/drawing/2014/main" val="2215616141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rgbClr val="C00000"/>
                          </a:solidFill>
                        </a:rPr>
                        <a:t>W</a:t>
                      </a:r>
                      <a:r>
                        <a:rPr lang="en-US" sz="2400" b="1" i="1" dirty="0"/>
                        <a:t>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Weakness</a:t>
                      </a:r>
                      <a:endParaRPr lang="en-US" sz="2400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5679659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D811C29-F6A3-94B4-6131-2E0F58308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00895"/>
              </p:ext>
            </p:extLst>
          </p:nvPr>
        </p:nvGraphicFramePr>
        <p:xfrm>
          <a:off x="589560" y="4826712"/>
          <a:ext cx="48092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24">
                  <a:extLst>
                    <a:ext uri="{9D8B030D-6E8A-4147-A177-3AD203B41FA5}">
                      <a16:colId xmlns:a16="http://schemas.microsoft.com/office/drawing/2014/main" val="98503853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rgbClr val="C00000"/>
                          </a:solidFill>
                        </a:rPr>
                        <a:t>O </a:t>
                      </a:r>
                      <a:r>
                        <a:rPr lang="en-US" sz="2400" b="1" i="1" dirty="0"/>
                        <a:t>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Opportunities</a:t>
                      </a:r>
                      <a:r>
                        <a:rPr lang="en-US" sz="2400" b="1" i="1" dirty="0"/>
                        <a:t> </a:t>
                      </a:r>
                      <a:endParaRPr lang="en-US" sz="2400" i="1" dirty="0"/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9229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CC3A97-6D19-045A-07B1-09ECADDBC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779900"/>
              </p:ext>
            </p:extLst>
          </p:nvPr>
        </p:nvGraphicFramePr>
        <p:xfrm>
          <a:off x="589560" y="5918303"/>
          <a:ext cx="48092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24">
                  <a:extLst>
                    <a:ext uri="{9D8B030D-6E8A-4147-A177-3AD203B41FA5}">
                      <a16:colId xmlns:a16="http://schemas.microsoft.com/office/drawing/2014/main" val="4022994952"/>
                    </a:ext>
                  </a:extLst>
                </a:gridCol>
              </a:tblGrid>
              <a:tr h="632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b="1" i="1" dirty="0"/>
                        <a:t>  </a:t>
                      </a: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Threats</a:t>
                      </a:r>
                      <a:r>
                        <a:rPr lang="en-US" sz="2400" b="1" i="1" dirty="0"/>
                        <a:t>                                   </a:t>
                      </a:r>
                      <a:endParaRPr lang="en-US" sz="2400" i="1" dirty="0"/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04308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7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A7C521-6B4E-E291-BF27-831D474F6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99" y="294538"/>
            <a:ext cx="10953651" cy="1033669"/>
          </a:xfrm>
        </p:spPr>
        <p:txBody>
          <a:bodyPr>
            <a:normAutofit fontScale="90000"/>
          </a:bodyPr>
          <a:lstStyle/>
          <a:p>
            <a:r>
              <a:rPr lang="en-US" sz="4000" b="1" i="1" dirty="0">
                <a:solidFill>
                  <a:srgbClr val="FFFFFF"/>
                </a:solidFill>
                <a:latin typeface="+mn-lt"/>
              </a:rPr>
              <a:t>SWOT Analysis – Internal Factors (Strength &amp; Weakness)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FEAC9-EBC7-AE9D-A780-507CEB2F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45" y="1622745"/>
            <a:ext cx="10454185" cy="494071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400" i="1" dirty="0">
                <a:cs typeface="Calibri" panose="020F0502020204030204" pitchFamily="34" charset="0"/>
              </a:rPr>
              <a:t>The elements of an organization internal environment are </a:t>
            </a:r>
            <a:r>
              <a:rPr lang="en-US" sz="2400" b="1" i="1" dirty="0">
                <a:cs typeface="Calibri" panose="020F0502020204030204" pitchFamily="34" charset="0"/>
              </a:rPr>
              <a:t>Strength</a:t>
            </a:r>
            <a:r>
              <a:rPr lang="en-US" sz="2400" i="1" dirty="0">
                <a:cs typeface="Calibri" panose="020F0502020204030204" pitchFamily="34" charset="0"/>
              </a:rPr>
              <a:t> and  </a:t>
            </a:r>
            <a:r>
              <a:rPr lang="en-US" sz="2400" b="1" i="1" dirty="0">
                <a:cs typeface="Calibri" panose="020F0502020204030204" pitchFamily="34" charset="0"/>
              </a:rPr>
              <a:t>Weakness</a:t>
            </a:r>
          </a:p>
          <a:p>
            <a:pPr marL="0" indent="0" algn="just">
              <a:buNone/>
            </a:pPr>
            <a:endParaRPr lang="en-US" sz="2400" i="1" dirty="0"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400" b="1" i="1" dirty="0"/>
              <a:t>Strength</a:t>
            </a:r>
            <a:r>
              <a:rPr lang="en-US" sz="2400" i="1" dirty="0"/>
              <a:t> refers to characteristics that enhance the </a:t>
            </a:r>
            <a:r>
              <a:rPr lang="en-US" sz="2400" b="1" i="1" dirty="0"/>
              <a:t>value of an organization</a:t>
            </a:r>
            <a:r>
              <a:rPr lang="en-US" sz="2400" i="1" dirty="0"/>
              <a:t>, </a:t>
            </a:r>
            <a:r>
              <a:rPr lang="en-US" sz="2400" b="1" i="1" dirty="0"/>
              <a:t>giving it a competitive advantage</a:t>
            </a:r>
            <a:r>
              <a:rPr lang="en-US" sz="2400" i="1" dirty="0"/>
              <a:t>. </a:t>
            </a:r>
          </a:p>
          <a:p>
            <a:pPr marL="0" indent="0" algn="just">
              <a:buNone/>
            </a:pPr>
            <a:endParaRPr lang="en-US" sz="2400" i="1" dirty="0"/>
          </a:p>
          <a:p>
            <a:pPr marL="0" indent="0" algn="just">
              <a:buNone/>
            </a:pPr>
            <a:r>
              <a:rPr lang="en-US" sz="2400" b="1" i="1" dirty="0"/>
              <a:t>At the organizational level,</a:t>
            </a:r>
            <a:r>
              <a:rPr lang="en-US" sz="2400" i="1" dirty="0"/>
              <a:t> strengths encompass unique properties and abilities that lead to greater effectiveness and efficiency compared to competitors.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0C9DC-F28D-CD6F-C3EF-51FAA87D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6772" y="6296093"/>
            <a:ext cx="475224" cy="56190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659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6F2EF-9422-D3D2-CAD2-6879A320A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346" y="294538"/>
            <a:ext cx="11100307" cy="1033669"/>
          </a:xfrm>
        </p:spPr>
        <p:txBody>
          <a:bodyPr>
            <a:normAutofit fontScale="90000"/>
          </a:bodyPr>
          <a:lstStyle/>
          <a:p>
            <a:r>
              <a:rPr lang="en-US" sz="4000" b="1" i="1" dirty="0">
                <a:solidFill>
                  <a:srgbClr val="FFFFFF"/>
                </a:solidFill>
                <a:latin typeface="+mn-lt"/>
              </a:rPr>
              <a:t>SWOT Analysis – Internal Factors (Strength &amp; Weakness)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FDA41-B104-D97F-0FC3-A21D214E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1708484"/>
            <a:ext cx="10647948" cy="485497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600" b="1" dirty="0"/>
          </a:p>
          <a:p>
            <a:pPr marL="0" indent="0" algn="just">
              <a:buNone/>
            </a:pPr>
            <a:r>
              <a:rPr lang="en-US" sz="2400" b="1" i="1" dirty="0"/>
              <a:t>Weakness</a:t>
            </a:r>
            <a:r>
              <a:rPr lang="en-US" sz="2400" i="1" dirty="0"/>
              <a:t> refers to a lack of necessary form and competency, making an organization less advantageous compared to others. </a:t>
            </a:r>
          </a:p>
          <a:p>
            <a:pPr marL="0" indent="0" algn="just">
              <a:buNone/>
            </a:pPr>
            <a:endParaRPr lang="en-US" sz="2400" i="1" dirty="0"/>
          </a:p>
          <a:p>
            <a:pPr marL="0" indent="0" algn="just">
              <a:buNone/>
            </a:pPr>
            <a:r>
              <a:rPr lang="en-US" sz="2400" i="1" dirty="0"/>
              <a:t>It is a </a:t>
            </a:r>
            <a:r>
              <a:rPr lang="en-US" sz="2400" b="1" i="1" dirty="0"/>
              <a:t>negative characteristic </a:t>
            </a:r>
            <a:r>
              <a:rPr lang="en-US" sz="2400" i="1" dirty="0"/>
              <a:t>that highlights areas where an organization's capabilities are inferior to competitors, leading to reduced </a:t>
            </a:r>
            <a:r>
              <a:rPr lang="en-US" sz="2400" b="1" i="1" dirty="0"/>
              <a:t>effectiveness</a:t>
            </a:r>
            <a:r>
              <a:rPr lang="en-US" sz="2400" i="1" dirty="0"/>
              <a:t> and </a:t>
            </a:r>
            <a:r>
              <a:rPr lang="en-US" sz="2400" b="1" i="1" dirty="0"/>
              <a:t>efficiency.</a:t>
            </a:r>
          </a:p>
          <a:p>
            <a:pPr marL="0" indent="0" algn="just">
              <a:buNone/>
            </a:pPr>
            <a:endParaRPr lang="en-US" sz="2400" b="1" i="1" dirty="0"/>
          </a:p>
          <a:p>
            <a:pPr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B4579-AFF7-8F03-6CD0-54734978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7811" y="6457582"/>
            <a:ext cx="830178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4245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0AB73-7D19-0F7C-1DEF-FE15C357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rgbClr val="FFFFFF"/>
                </a:solidFill>
                <a:latin typeface="+mn-lt"/>
              </a:rPr>
              <a:t>Common internal factors - Example</a:t>
            </a:r>
            <a:endParaRPr lang="en-US" sz="3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813F2-3507-7F69-A093-1B519F43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6"/>
            <a:ext cx="9724031" cy="450235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sz="2000" b="1" i="1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6A26C-B18C-04E2-C5EA-C54CEF78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838" y="6284424"/>
            <a:ext cx="619650" cy="55623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B71D43-F388-4B09-836A-A08241A48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019095"/>
              </p:ext>
            </p:extLst>
          </p:nvPr>
        </p:nvGraphicFramePr>
        <p:xfrm>
          <a:off x="1525563" y="2280751"/>
          <a:ext cx="8128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337080969"/>
                    </a:ext>
                  </a:extLst>
                </a:gridCol>
              </a:tblGrid>
              <a:tr h="6437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Financial resources (funding, sources of income and investment opportunities)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7568564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59F7F3-B33D-2543-C971-D43959683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42075"/>
              </p:ext>
            </p:extLst>
          </p:nvPr>
        </p:nvGraphicFramePr>
        <p:xfrm>
          <a:off x="1525563" y="3491307"/>
          <a:ext cx="8128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834042528"/>
                    </a:ext>
                  </a:extLst>
                </a:gridCol>
              </a:tblGrid>
              <a:tr h="8537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Human resources (employees, volunteers and target audiences)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9273433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E6F1B2-EE9A-E09E-12F8-279D0DAA3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871740"/>
              </p:ext>
            </p:extLst>
          </p:nvPr>
        </p:nvGraphicFramePr>
        <p:xfrm>
          <a:off x="1525563" y="4701863"/>
          <a:ext cx="8128000" cy="8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904078"/>
                    </a:ext>
                  </a:extLst>
                </a:gridCol>
              </a:tblGrid>
              <a:tr h="828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Physical resources (location, facilities and equipment)</a:t>
                      </a:r>
                    </a:p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32158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12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A3C2C0C370F540A19564E627A8442C" ma:contentTypeVersion="9" ma:contentTypeDescription="Create a new document." ma:contentTypeScope="" ma:versionID="3be7c2c58091a1080ed20a1b474c6df2">
  <xsd:schema xmlns:xsd="http://www.w3.org/2001/XMLSchema" xmlns:xs="http://www.w3.org/2001/XMLSchema" xmlns:p="http://schemas.microsoft.com/office/2006/metadata/properties" xmlns:ns3="47531573-80e3-499e-a53b-ec0c691c5ecc" targetNamespace="http://schemas.microsoft.com/office/2006/metadata/properties" ma:root="true" ma:fieldsID="cb640c080604ff731ca73115e8fa3645" ns3:_="">
    <xsd:import namespace="47531573-80e3-499e-a53b-ec0c691c5e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31573-80e3-499e-a53b-ec0c691c5e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7531573-80e3-499e-a53b-ec0c691c5e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77A860-A7AC-4D3B-875D-F74470367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531573-80e3-499e-a53b-ec0c691c5e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2A86B8-AC9F-47FC-8AC5-7C90EFE6BB82}">
  <ds:schemaRefs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47531573-80e3-499e-a53b-ec0c691c5ecc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387A424-1F2F-4E64-BE79-C920D8D030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6030</TotalTime>
  <Words>950</Words>
  <Application>Microsoft Office PowerPoint</Application>
  <PresentationFormat>Widescreen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</vt:lpstr>
      <vt:lpstr>averta-regular</vt:lpstr>
      <vt:lpstr>Calibri</vt:lpstr>
      <vt:lpstr>Calibri Light</vt:lpstr>
      <vt:lpstr>Wingdings</vt:lpstr>
      <vt:lpstr>Office Theme</vt:lpstr>
      <vt:lpstr>Marketing (BUS: 221)  SWOT Analysis</vt:lpstr>
      <vt:lpstr>Outline</vt:lpstr>
      <vt:lpstr>Learning Outcomes</vt:lpstr>
      <vt:lpstr>What is SWOT Analysis</vt:lpstr>
      <vt:lpstr>SWOT Analysis and the Two Environmental Factors</vt:lpstr>
      <vt:lpstr>The Four Parts of SWOT Analysis</vt:lpstr>
      <vt:lpstr>SWOT Analysis – Internal Factors (Strength &amp; Weakness) </vt:lpstr>
      <vt:lpstr>SWOT Analysis – Internal Factors (Strength &amp; Weakness) </vt:lpstr>
      <vt:lpstr>Common internal factors - Example</vt:lpstr>
      <vt:lpstr>SWOT Analysis – External Factors (Opportunities &amp; Threats)</vt:lpstr>
      <vt:lpstr>SWOT Analysis – External Factors (Opportunities &amp; Threats)</vt:lpstr>
      <vt:lpstr>SWOT Analysis – External Factor- Example </vt:lpstr>
      <vt:lpstr>SWOT Analysis - Example</vt:lpstr>
      <vt:lpstr>Assignment 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Ahmed Abdulkareem</dc:creator>
  <cp:lastModifiedBy>Ahmed Abdulkareem</cp:lastModifiedBy>
  <cp:revision>2</cp:revision>
  <dcterms:created xsi:type="dcterms:W3CDTF">2023-11-02T08:06:16Z</dcterms:created>
  <dcterms:modified xsi:type="dcterms:W3CDTF">2024-10-15T07:39:26Z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0x01010070A3C2C0C370F540A19564E627A8442C</vt:lpwstr>
  </property>
</Properties>
</file>