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58" r:id="rId4"/>
    <p:sldId id="257" r:id="rId5"/>
    <p:sldId id="259" r:id="rId6"/>
    <p:sldId id="265" r:id="rId7"/>
    <p:sldId id="260" r:id="rId8"/>
    <p:sldId id="261" r:id="rId9"/>
    <p:sldId id="262" r:id="rId10"/>
    <p:sldId id="263" r:id="rId11"/>
    <p:sldId id="264" r:id="rId12"/>
    <p:sldId id="268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BA708-2552-454D-80B2-25A5E7D77CC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A5C62-B6FA-412A-8CC2-70AAFC877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0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A5C62-B6FA-412A-8CC2-70AAFC8771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61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CA47-73DA-4052-0935-D3C6D780D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957592-2DE0-2887-6BE2-FE49E6592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AB308-339D-AAA3-2038-25E0DDB2B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3FC5-F0D3-44C6-8930-8E85743CE3BC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CDB1B-4186-85F4-878B-4FB9A8758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64B46-E796-6237-7D20-10DF9AE02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A7E4-B243-4852-9B4B-7597CDCA9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9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D238F-DAAD-C24E-3223-BDF1F4ED8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FC35A8-A89F-C42E-BCE7-D3A660761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E9326-902B-B064-2841-B02262BE7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3FC5-F0D3-44C6-8930-8E85743CE3BC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117FD-66A9-16D6-135A-1EBBA54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54919-A6B1-60B9-63B5-5C804178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A7E4-B243-4852-9B4B-7597CDCA9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3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1D963B-54BC-049E-F499-7E0CBE9F6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C1B434-BEB2-FDD1-7E2E-42F71633F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05FDA-5B5F-53A3-47D1-36CBFF6F5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3FC5-F0D3-44C6-8930-8E85743CE3BC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6C1A6-EAA6-8BB1-ECAA-905824203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6EA65-E575-FDB9-1393-022638B2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A7E4-B243-4852-9B4B-7597CDCA9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3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80203-6ECA-9460-C19E-790CE6102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5005B-3425-1106-55D7-4E897B1EE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3F5B3-56DE-255D-248E-B73985141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3FC5-F0D3-44C6-8930-8E85743CE3BC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BE0EC-5BCB-D742-BBFC-7E20B254B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701C1-487D-A60D-4887-5A856F327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A7E4-B243-4852-9B4B-7597CDCA9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88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C9692-0ADA-107E-0F85-5B061CF66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04984-4454-6B49-8405-3A7424115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492D8-F8DD-0E7C-B479-5CED092C0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3FC5-F0D3-44C6-8930-8E85743CE3BC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460B9-5E29-FDF2-69E5-6769C6E93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B5985-226E-32EB-B1D2-96B00638B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A7E4-B243-4852-9B4B-7597CDCA9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6B15C-B125-43B3-B2FF-4F275F19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7AD19-2F52-60B4-F191-A5350C859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40D35-3CDF-CEC2-6539-A557D2191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CEA140-9F66-BE87-226A-BD474FB73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3FC5-F0D3-44C6-8930-8E85743CE3BC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82E8B-CCCC-20C6-2FA5-EEEF49B9D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93622-D2E1-21B3-ED43-0612E8DA5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A7E4-B243-4852-9B4B-7597CDCA9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1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0F0DD-E2DD-C550-0218-2B5F7D72C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BC744-ADEB-C938-45D2-9866185FA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CAE952-B695-B34C-C1E4-7019D40D9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CB27F6-8414-01E6-46F7-57456F32C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CB4BC9-3728-8A2F-43A2-49BF1793CC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A8BF5B-588B-73E1-D413-604DCA2D7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3FC5-F0D3-44C6-8930-8E85743CE3BC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DE98B-2964-5A95-76BF-1C4D4BC2B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B3A8C4-8B7F-4DE2-BACA-9475A2C49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A7E4-B243-4852-9B4B-7597CDCA9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6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D7E05-29F0-BE17-4249-B68DC2CD5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3B5A45-C5F6-D3B1-0BA5-36E451CC1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3FC5-F0D3-44C6-8930-8E85743CE3BC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26F9F0-D05B-2BF5-D4A6-FB83814D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E9DA0-2618-E98D-4DD1-A422D980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A7E4-B243-4852-9B4B-7597CDCA9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3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CB19EB-E835-7B1A-DD52-544D3C1CC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3FC5-F0D3-44C6-8930-8E85743CE3BC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3B41B-3252-D160-29BB-35049CD76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36749-B84C-1296-1194-9E583EF28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A7E4-B243-4852-9B4B-7597CDCA9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7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6A661-CD3C-DD1A-8638-17475244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D0149-BEF3-2570-0984-FAE94B141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95B883-CB2B-6E9C-FE47-2531784B8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DEE3E-CA7B-97EE-6E80-4629D0252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3FC5-F0D3-44C6-8930-8E85743CE3BC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1BC60-4611-7245-90DF-77E82ABD3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B3077-A9CB-ABBE-29DB-43589BE7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A7E4-B243-4852-9B4B-7597CDCA9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79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AC55D-E72A-4276-75D2-30E0DD54A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F253BC-EB5C-A866-110F-3A42296253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6772E-95BE-B9CB-4252-756639EA8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AD7E0-F331-853E-B071-887F3035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3FC5-F0D3-44C6-8930-8E85743CE3BC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83180-C8DB-78E1-6822-16CAD60F3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CCF21-1C91-75A4-48E5-0F088128A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A7E4-B243-4852-9B4B-7597CDCA9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3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742173-B6C4-F28E-19D1-A062DF44E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A0C9A-48DE-B8DB-FAB1-469198112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C9B63-404D-08F9-4F13-2EEF8A7E5A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E93FC5-F0D3-44C6-8930-8E85743CE3BC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6AF3E-551C-60F5-810F-D71333BA2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19ED1-F672-318D-55A4-FEF9F0D76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2BA7E4-B243-4852-9B4B-7597CDCA9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0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19F7815-3AA2-7679-26F4-A63338C8B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668" y="4843169"/>
            <a:ext cx="12196668" cy="2016059"/>
            <a:chOff x="-4668" y="4843169"/>
            <a:chExt cx="12196668" cy="201605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56154CE-3587-5C44-2A6B-1FE49B302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4668" y="4843169"/>
              <a:ext cx="12196668" cy="2015947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E7A46DB-98C4-E666-AEC5-DF8B5DD9E7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4668" y="4844400"/>
              <a:ext cx="10565988" cy="2014828"/>
            </a:xfrm>
            <a:prstGeom prst="rect">
              <a:avLst/>
            </a:prstGeom>
            <a:gradFill flip="none" rotWithShape="1">
              <a:gsLst>
                <a:gs pos="3000">
                  <a:schemeClr val="accent2"/>
                </a:gs>
                <a:gs pos="40000">
                  <a:schemeClr val="accent2">
                    <a:alpha val="0"/>
                  </a:schemeClr>
                </a:gs>
              </a:gsLst>
              <a:lin ang="17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9F8962A-028A-2EBA-FBCF-F9B033440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4668" y="4843170"/>
              <a:ext cx="10309010" cy="2006799"/>
            </a:xfrm>
            <a:prstGeom prst="rect">
              <a:avLst/>
            </a:prstGeom>
            <a:gradFill>
              <a:gsLst>
                <a:gs pos="0">
                  <a:schemeClr val="accent5">
                    <a:alpha val="76000"/>
                  </a:schemeClr>
                </a:gs>
                <a:gs pos="67000">
                  <a:schemeClr val="accent2">
                    <a:alpha val="0"/>
                  </a:schemeClr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F139663-D7C2-5898-E610-2183584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105876" y="4851203"/>
              <a:ext cx="8086124" cy="200679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0"/>
                    <a:alpha val="36000"/>
                  </a:schemeClr>
                </a:gs>
                <a:gs pos="45000">
                  <a:schemeClr val="accent5">
                    <a:alpha val="0"/>
                  </a:schemeClr>
                </a:gs>
              </a:gsLst>
              <a:lin ang="4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ACACED-1FA9-F788-0465-FC2761157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1630" y="5167418"/>
            <a:ext cx="8949690" cy="702264"/>
          </a:xfrm>
        </p:spPr>
        <p:txBody>
          <a:bodyPr anchor="b"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6A52B-1D3C-20BD-5C79-B209BC9A4B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3861" y="5891829"/>
            <a:ext cx="8949690" cy="504645"/>
          </a:xfrm>
        </p:spPr>
        <p:txBody>
          <a:bodyPr anchor="t">
            <a:norm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9" name="Picture 8" descr="A red line on a red background&#10;&#10;Description automatically generated">
            <a:extLst>
              <a:ext uri="{FF2B5EF4-FFF2-40B4-BE49-F238E27FC236}">
                <a16:creationId xmlns:a16="http://schemas.microsoft.com/office/drawing/2014/main" id="{C8191AB8-194F-281C-612D-268C54D84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555" y="461527"/>
            <a:ext cx="8166889" cy="38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4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heart with a stethoscope&#10;&#10;Description automatically generated">
            <a:extLst>
              <a:ext uri="{FF2B5EF4-FFF2-40B4-BE49-F238E27FC236}">
                <a16:creationId xmlns:a16="http://schemas.microsoft.com/office/drawing/2014/main" id="{DBC25592-FFFE-4340-F585-D9F1BE5A0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152567"/>
            <a:ext cx="10905066" cy="455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63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heart&#10;&#10;Description automatically generated">
            <a:extLst>
              <a:ext uri="{FF2B5EF4-FFF2-40B4-BE49-F238E27FC236}">
                <a16:creationId xmlns:a16="http://schemas.microsoft.com/office/drawing/2014/main" id="{37F76DD1-25AA-2920-424C-C7500B1B4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988991"/>
            <a:ext cx="10905066" cy="488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88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D6B5B-F946-AFE2-ACCF-26AD5B64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ECE48725-28C8-917A-6D03-AF1E905BF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45" y="571954"/>
            <a:ext cx="11800909" cy="5295446"/>
          </a:xfrm>
        </p:spPr>
      </p:pic>
    </p:spTree>
    <p:extLst>
      <p:ext uri="{BB962C8B-B14F-4D97-AF65-F5344CB8AC3E}">
        <p14:creationId xmlns:p14="http://schemas.microsoft.com/office/powerpoint/2010/main" val="106816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diagram of a human skeleton&#10;&#10;Description automatically generated">
            <a:extLst>
              <a:ext uri="{FF2B5EF4-FFF2-40B4-BE49-F238E27FC236}">
                <a16:creationId xmlns:a16="http://schemas.microsoft.com/office/drawing/2014/main" id="{FC5F362A-B082-1551-DA1E-D312F11FB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7" b="5475"/>
          <a:stretch/>
        </p:blipFill>
        <p:spPr>
          <a:xfrm>
            <a:off x="185067" y="209433"/>
            <a:ext cx="11821866" cy="664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20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medical information&#10;&#10;Description automatically generated">
            <a:extLst>
              <a:ext uri="{FF2B5EF4-FFF2-40B4-BE49-F238E27FC236}">
                <a16:creationId xmlns:a16="http://schemas.microsoft.com/office/drawing/2014/main" id="{287626D7-93AE-109B-A0DE-720D30B37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59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182C109-9E4C-3C96-8794-9411573CB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C864660-C52B-BC40-9AE0-D900B4B67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FD81F2E-754B-ACB7-ECD1-E1DADAD07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2A2591-0296-4CF4-E75F-51D7CB8EC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78A07A2-FD92-5AD1-01EE-9D7AEAB88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5" name="Content Placeholder 4" descr="A diagram of the ribs&#10;&#10;Description automatically generated">
            <a:extLst>
              <a:ext uri="{FF2B5EF4-FFF2-40B4-BE49-F238E27FC236}">
                <a16:creationId xmlns:a16="http://schemas.microsoft.com/office/drawing/2014/main" id="{C803BFEB-58EB-8B05-CE65-FCF428D75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" r="-1" b="12984"/>
          <a:stretch/>
        </p:blipFill>
        <p:spPr>
          <a:xfrm>
            <a:off x="61642" y="135358"/>
            <a:ext cx="12068715" cy="625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58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person's body&#10;&#10;Description automatically generated">
            <a:extLst>
              <a:ext uri="{FF2B5EF4-FFF2-40B4-BE49-F238E27FC236}">
                <a16:creationId xmlns:a16="http://schemas.microsoft.com/office/drawing/2014/main" id="{1466DA39-60C6-819B-A765-F752BB9F37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1" y="618876"/>
            <a:ext cx="11533942" cy="51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64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diagram of a person's body&#10;&#10;Description automatically generated">
            <a:extLst>
              <a:ext uri="{FF2B5EF4-FFF2-40B4-BE49-F238E27FC236}">
                <a16:creationId xmlns:a16="http://schemas.microsoft.com/office/drawing/2014/main" id="{266D84CC-DCB1-D3F4-F231-DF64E29FC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06" y="-135158"/>
            <a:ext cx="7690922" cy="6993158"/>
          </a:xfrm>
        </p:spPr>
      </p:pic>
    </p:spTree>
    <p:extLst>
      <p:ext uri="{BB962C8B-B14F-4D97-AF65-F5344CB8AC3E}">
        <p14:creationId xmlns:p14="http://schemas.microsoft.com/office/powerpoint/2010/main" val="203404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diagram of a diagram of a wall&#10;&#10;Description automatically generated with medium confidence">
            <a:extLst>
              <a:ext uri="{FF2B5EF4-FFF2-40B4-BE49-F238E27FC236}">
                <a16:creationId xmlns:a16="http://schemas.microsoft.com/office/drawing/2014/main" id="{B5538A6E-9548-43DC-E902-C806D1AB50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92" y="643466"/>
            <a:ext cx="1012921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03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E459CA-9894-CE4C-AF29-EE721D1D4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67" y="-62396"/>
            <a:ext cx="10540065" cy="698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a normal limb leads&#10;&#10;Description automatically generated with medium confidence">
            <a:extLst>
              <a:ext uri="{FF2B5EF4-FFF2-40B4-BE49-F238E27FC236}">
                <a16:creationId xmlns:a16="http://schemas.microsoft.com/office/drawing/2014/main" id="{C859D546-F4F9-F7D8-08A4-F3E5185A7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839046"/>
            <a:ext cx="10905066" cy="517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58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B27F8-3322-0775-9D13-CB5AA4481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48F894-7C51-881F-EF70-553EFEE66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82" y="625928"/>
            <a:ext cx="12356164" cy="5606143"/>
          </a:xfrm>
        </p:spPr>
      </p:pic>
    </p:spTree>
    <p:extLst>
      <p:ext uri="{BB962C8B-B14F-4D97-AF65-F5344CB8AC3E}">
        <p14:creationId xmlns:p14="http://schemas.microsoft.com/office/powerpoint/2010/main" val="1347371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the muscles of the body&#10;&#10;Description automatically generated">
            <a:extLst>
              <a:ext uri="{FF2B5EF4-FFF2-40B4-BE49-F238E27FC236}">
                <a16:creationId xmlns:a16="http://schemas.microsoft.com/office/drawing/2014/main" id="{5EB80FD1-ECE2-405C-B239-BDBA18719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166198"/>
            <a:ext cx="10905066" cy="452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90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</Words>
  <Application>Microsoft Office PowerPoint</Application>
  <PresentationFormat>Widescreen</PresentationFormat>
  <Paragraphs>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Hilal Farouq</dc:creator>
  <cp:lastModifiedBy>Hilal Farouq</cp:lastModifiedBy>
  <cp:revision>5</cp:revision>
  <dcterms:created xsi:type="dcterms:W3CDTF">2024-12-04T07:50:42Z</dcterms:created>
  <dcterms:modified xsi:type="dcterms:W3CDTF">2024-12-04T09:51:19Z</dcterms:modified>
</cp:coreProperties>
</file>