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42"/>
  </p:notesMasterIdLst>
  <p:handoutMasterIdLst>
    <p:handoutMasterId r:id="rId43"/>
  </p:handoutMasterIdLst>
  <p:sldIdLst>
    <p:sldId id="256" r:id="rId5"/>
    <p:sldId id="257" r:id="rId6"/>
    <p:sldId id="258" r:id="rId7"/>
    <p:sldId id="313" r:id="rId8"/>
    <p:sldId id="314" r:id="rId9"/>
    <p:sldId id="262" r:id="rId10"/>
    <p:sldId id="297"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9" r:id="rId33"/>
    <p:sldId id="340" r:id="rId34"/>
    <p:sldId id="341" r:id="rId35"/>
    <p:sldId id="342" r:id="rId36"/>
    <p:sldId id="343" r:id="rId37"/>
    <p:sldId id="344" r:id="rId38"/>
    <p:sldId id="267" r:id="rId39"/>
    <p:sldId id="338" r:id="rId40"/>
    <p:sldId id="26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558" autoAdjust="0"/>
  </p:normalViewPr>
  <p:slideViewPr>
    <p:cSldViewPr snapToGrid="0">
      <p:cViewPr varScale="1">
        <p:scale>
          <a:sx n="63" d="100"/>
          <a:sy n="63" d="100"/>
        </p:scale>
        <p:origin x="804" y="56"/>
      </p:cViewPr>
      <p:guideLst/>
    </p:cSldViewPr>
  </p:slideViewPr>
  <p:outlineViewPr>
    <p:cViewPr>
      <p:scale>
        <a:sx n="33" d="100"/>
        <a:sy n="33" d="100"/>
      </p:scale>
      <p:origin x="0" y="-5472"/>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lman azad" userId="46d97ce1c9685efc" providerId="LiveId" clId="{36562ADD-3C68-4203-B176-A801F44623AB}"/>
    <pc:docChg chg="custSel addSld modSld">
      <pc:chgData name="dilman azad" userId="46d97ce1c9685efc" providerId="LiveId" clId="{36562ADD-3C68-4203-B176-A801F44623AB}" dt="2023-11-18T19:38:03.805" v="453" actId="20577"/>
      <pc:docMkLst>
        <pc:docMk/>
      </pc:docMkLst>
      <pc:sldChg chg="modSp mod">
        <pc:chgData name="dilman azad" userId="46d97ce1c9685efc" providerId="LiveId" clId="{36562ADD-3C68-4203-B176-A801F44623AB}" dt="2023-11-18T09:15:17.221" v="184" actId="20577"/>
        <pc:sldMkLst>
          <pc:docMk/>
          <pc:sldMk cId="811730917" sldId="262"/>
        </pc:sldMkLst>
        <pc:spChg chg="mod">
          <ac:chgData name="dilman azad" userId="46d97ce1c9685efc" providerId="LiveId" clId="{36562ADD-3C68-4203-B176-A801F44623AB}" dt="2023-11-18T09:15:17.221" v="184" actId="20577"/>
          <ac:spMkLst>
            <pc:docMk/>
            <pc:sldMk cId="811730917" sldId="262"/>
            <ac:spMk id="7" creationId="{B16E9532-6DC7-411D-A09F-8413A5B95FFE}"/>
          </ac:spMkLst>
        </pc:spChg>
      </pc:sldChg>
      <pc:sldChg chg="modSp mod">
        <pc:chgData name="dilman azad" userId="46d97ce1c9685efc" providerId="LiveId" clId="{36562ADD-3C68-4203-B176-A801F44623AB}" dt="2023-11-08T06:30:32.920" v="146" actId="120"/>
        <pc:sldMkLst>
          <pc:docMk/>
          <pc:sldMk cId="445070695" sldId="267"/>
        </pc:sldMkLst>
        <pc:spChg chg="mod">
          <ac:chgData name="dilman azad" userId="46d97ce1c9685efc" providerId="LiveId" clId="{36562ADD-3C68-4203-B176-A801F44623AB}" dt="2023-11-08T06:30:32.920" v="146" actId="120"/>
          <ac:spMkLst>
            <pc:docMk/>
            <pc:sldMk cId="445070695" sldId="267"/>
            <ac:spMk id="3" creationId="{7B943E7C-A74D-4CB3-844B-51917C88C95F}"/>
          </ac:spMkLst>
        </pc:spChg>
      </pc:sldChg>
      <pc:sldChg chg="modSp mod">
        <pc:chgData name="dilman azad" userId="46d97ce1c9685efc" providerId="LiveId" clId="{36562ADD-3C68-4203-B176-A801F44623AB}" dt="2023-11-08T06:28:38.201" v="32" actId="20577"/>
        <pc:sldMkLst>
          <pc:docMk/>
          <pc:sldMk cId="3103683689" sldId="268"/>
        </pc:sldMkLst>
        <pc:spChg chg="mod">
          <ac:chgData name="dilman azad" userId="46d97ce1c9685efc" providerId="LiveId" clId="{36562ADD-3C68-4203-B176-A801F44623AB}" dt="2023-11-08T06:28:38.201" v="32" actId="20577"/>
          <ac:spMkLst>
            <pc:docMk/>
            <pc:sldMk cId="3103683689" sldId="268"/>
            <ac:spMk id="3" creationId="{BABC2CE0-8806-4B2A-A10A-32984D317434}"/>
          </ac:spMkLst>
        </pc:spChg>
      </pc:sldChg>
      <pc:sldChg chg="modSp mod">
        <pc:chgData name="dilman azad" userId="46d97ce1c9685efc" providerId="LiveId" clId="{36562ADD-3C68-4203-B176-A801F44623AB}" dt="2023-11-18T19:38:03.805" v="453" actId="20577"/>
        <pc:sldMkLst>
          <pc:docMk/>
          <pc:sldMk cId="3284616221" sldId="317"/>
        </pc:sldMkLst>
        <pc:spChg chg="mod">
          <ac:chgData name="dilman azad" userId="46d97ce1c9685efc" providerId="LiveId" clId="{36562ADD-3C68-4203-B176-A801F44623AB}" dt="2023-11-18T09:15:32.950" v="185" actId="20577"/>
          <ac:spMkLst>
            <pc:docMk/>
            <pc:sldMk cId="3284616221" sldId="317"/>
            <ac:spMk id="3" creationId="{66377FFE-5575-F589-0B25-1907543616B3}"/>
          </ac:spMkLst>
        </pc:spChg>
        <pc:spChg chg="mod">
          <ac:chgData name="dilman azad" userId="46d97ce1c9685efc" providerId="LiveId" clId="{36562ADD-3C68-4203-B176-A801F44623AB}" dt="2023-11-18T19:38:03.805" v="453" actId="20577"/>
          <ac:spMkLst>
            <pc:docMk/>
            <pc:sldMk cId="3284616221" sldId="317"/>
            <ac:spMk id="4" creationId="{4F5F9818-7589-51E7-9F61-CDE1B7A6B271}"/>
          </ac:spMkLst>
        </pc:spChg>
      </pc:sldChg>
      <pc:sldChg chg="modSp mod">
        <pc:chgData name="dilman azad" userId="46d97ce1c9685efc" providerId="LiveId" clId="{36562ADD-3C68-4203-B176-A801F44623AB}" dt="2023-11-18T09:16:15.841" v="186" actId="313"/>
        <pc:sldMkLst>
          <pc:docMk/>
          <pc:sldMk cId="3124613885" sldId="319"/>
        </pc:sldMkLst>
        <pc:spChg chg="mod">
          <ac:chgData name="dilman azad" userId="46d97ce1c9685efc" providerId="LiveId" clId="{36562ADD-3C68-4203-B176-A801F44623AB}" dt="2023-11-18T09:16:15.841" v="186" actId="313"/>
          <ac:spMkLst>
            <pc:docMk/>
            <pc:sldMk cId="3124613885" sldId="319"/>
            <ac:spMk id="3" creationId="{02BEB0C9-F81D-1A3C-E359-C1580CAD792C}"/>
          </ac:spMkLst>
        </pc:spChg>
      </pc:sldChg>
      <pc:sldChg chg="modSp mod">
        <pc:chgData name="dilman azad" userId="46d97ce1c9685efc" providerId="LiveId" clId="{36562ADD-3C68-4203-B176-A801F44623AB}" dt="2023-11-18T09:17:13.564" v="188" actId="20577"/>
        <pc:sldMkLst>
          <pc:docMk/>
          <pc:sldMk cId="1417064260" sldId="320"/>
        </pc:sldMkLst>
        <pc:spChg chg="mod">
          <ac:chgData name="dilman azad" userId="46d97ce1c9685efc" providerId="LiveId" clId="{36562ADD-3C68-4203-B176-A801F44623AB}" dt="2023-11-18T09:17:13.564" v="188" actId="20577"/>
          <ac:spMkLst>
            <pc:docMk/>
            <pc:sldMk cId="1417064260" sldId="320"/>
            <ac:spMk id="3" creationId="{C90BC560-BEEA-32E2-39F6-C66726498324}"/>
          </ac:spMkLst>
        </pc:spChg>
      </pc:sldChg>
      <pc:sldChg chg="modSp mod">
        <pc:chgData name="dilman azad" userId="46d97ce1c9685efc" providerId="LiveId" clId="{36562ADD-3C68-4203-B176-A801F44623AB}" dt="2023-11-08T06:28:29.783" v="31" actId="207"/>
        <pc:sldMkLst>
          <pc:docMk/>
          <pc:sldMk cId="1143652838" sldId="338"/>
        </pc:sldMkLst>
        <pc:spChg chg="mod">
          <ac:chgData name="dilman azad" userId="46d97ce1c9685efc" providerId="LiveId" clId="{36562ADD-3C68-4203-B176-A801F44623AB}" dt="2023-11-08T06:28:29.783" v="31" actId="207"/>
          <ac:spMkLst>
            <pc:docMk/>
            <pc:sldMk cId="1143652838" sldId="338"/>
            <ac:spMk id="6" creationId="{983E2FDE-FA2C-57DE-B3AA-BA81B05E27F4}"/>
          </ac:spMkLst>
        </pc:spChg>
      </pc:sldChg>
      <pc:sldChg chg="modSp new mod">
        <pc:chgData name="dilman azad" userId="46d97ce1c9685efc" providerId="LiveId" clId="{36562ADD-3C68-4203-B176-A801F44623AB}" dt="2023-11-18T09:51:06.239" v="322" actId="207"/>
        <pc:sldMkLst>
          <pc:docMk/>
          <pc:sldMk cId="4218870627" sldId="339"/>
        </pc:sldMkLst>
        <pc:spChg chg="mod">
          <ac:chgData name="dilman azad" userId="46d97ce1c9685efc" providerId="LiveId" clId="{36562ADD-3C68-4203-B176-A801F44623AB}" dt="2023-11-18T09:51:06.239" v="322" actId="207"/>
          <ac:spMkLst>
            <pc:docMk/>
            <pc:sldMk cId="4218870627" sldId="339"/>
            <ac:spMk id="2" creationId="{7B9F5ABC-1EA1-F599-D9EF-6901DFCF9596}"/>
          </ac:spMkLst>
        </pc:spChg>
        <pc:spChg chg="mod">
          <ac:chgData name="dilman azad" userId="46d97ce1c9685efc" providerId="LiveId" clId="{36562ADD-3C68-4203-B176-A801F44623AB}" dt="2023-11-18T09:44:44.584" v="246" actId="20577"/>
          <ac:spMkLst>
            <pc:docMk/>
            <pc:sldMk cId="4218870627" sldId="339"/>
            <ac:spMk id="4" creationId="{7382F6F9-6C7D-8CD0-2D23-0E59CA2BB965}"/>
          </ac:spMkLst>
        </pc:spChg>
      </pc:sldChg>
      <pc:sldChg chg="modSp new mod">
        <pc:chgData name="dilman azad" userId="46d97ce1c9685efc" providerId="LiveId" clId="{36562ADD-3C68-4203-B176-A801F44623AB}" dt="2023-11-18T10:00:10.729" v="379" actId="20577"/>
        <pc:sldMkLst>
          <pc:docMk/>
          <pc:sldMk cId="2079818854" sldId="340"/>
        </pc:sldMkLst>
        <pc:spChg chg="mod">
          <ac:chgData name="dilman azad" userId="46d97ce1c9685efc" providerId="LiveId" clId="{36562ADD-3C68-4203-B176-A801F44623AB}" dt="2023-11-18T09:50:45.955" v="318" actId="255"/>
          <ac:spMkLst>
            <pc:docMk/>
            <pc:sldMk cId="2079818854" sldId="340"/>
            <ac:spMk id="2" creationId="{59F6ECFC-9018-33C8-8C21-F4637DB0FF7D}"/>
          </ac:spMkLst>
        </pc:spChg>
        <pc:spChg chg="mod">
          <ac:chgData name="dilman azad" userId="46d97ce1c9685efc" providerId="LiveId" clId="{36562ADD-3C68-4203-B176-A801F44623AB}" dt="2023-11-18T10:00:10.729" v="379" actId="20577"/>
          <ac:spMkLst>
            <pc:docMk/>
            <pc:sldMk cId="2079818854" sldId="340"/>
            <ac:spMk id="4" creationId="{70100EFB-7DC5-3DC0-FAC2-F491774A0056}"/>
          </ac:spMkLst>
        </pc:spChg>
      </pc:sldChg>
      <pc:sldChg chg="modSp new mod">
        <pc:chgData name="dilman azad" userId="46d97ce1c9685efc" providerId="LiveId" clId="{36562ADD-3C68-4203-B176-A801F44623AB}" dt="2023-11-18T09:59:15.692" v="361"/>
        <pc:sldMkLst>
          <pc:docMk/>
          <pc:sldMk cId="1332666284" sldId="341"/>
        </pc:sldMkLst>
        <pc:spChg chg="mod">
          <ac:chgData name="dilman azad" userId="46d97ce1c9685efc" providerId="LiveId" clId="{36562ADD-3C68-4203-B176-A801F44623AB}" dt="2023-11-18T09:59:15.692" v="361"/>
          <ac:spMkLst>
            <pc:docMk/>
            <pc:sldMk cId="1332666284" sldId="341"/>
            <ac:spMk id="2" creationId="{CD13D955-C5DA-D5DC-A0ED-C56460D21745}"/>
          </ac:spMkLst>
        </pc:spChg>
        <pc:spChg chg="mod">
          <ac:chgData name="dilman azad" userId="46d97ce1c9685efc" providerId="LiveId" clId="{36562ADD-3C68-4203-B176-A801F44623AB}" dt="2023-11-18T09:57:01.962" v="348" actId="313"/>
          <ac:spMkLst>
            <pc:docMk/>
            <pc:sldMk cId="1332666284" sldId="341"/>
            <ac:spMk id="4" creationId="{3769DB8C-A153-4568-96D0-751049C5C1BB}"/>
          </ac:spMkLst>
        </pc:spChg>
      </pc:sldChg>
      <pc:sldChg chg="modSp new mod">
        <pc:chgData name="dilman azad" userId="46d97ce1c9685efc" providerId="LiveId" clId="{36562ADD-3C68-4203-B176-A801F44623AB}" dt="2023-11-18T09:59:21.229" v="362"/>
        <pc:sldMkLst>
          <pc:docMk/>
          <pc:sldMk cId="2302430180" sldId="342"/>
        </pc:sldMkLst>
        <pc:spChg chg="mod">
          <ac:chgData name="dilman azad" userId="46d97ce1c9685efc" providerId="LiveId" clId="{36562ADD-3C68-4203-B176-A801F44623AB}" dt="2023-11-18T09:59:21.229" v="362"/>
          <ac:spMkLst>
            <pc:docMk/>
            <pc:sldMk cId="2302430180" sldId="342"/>
            <ac:spMk id="2" creationId="{E358117E-4370-D9B3-8AE3-ACE1B5BD6070}"/>
          </ac:spMkLst>
        </pc:spChg>
        <pc:spChg chg="mod">
          <ac:chgData name="dilman azad" userId="46d97ce1c9685efc" providerId="LiveId" clId="{36562ADD-3C68-4203-B176-A801F44623AB}" dt="2023-11-18T09:59:02.129" v="360" actId="113"/>
          <ac:spMkLst>
            <pc:docMk/>
            <pc:sldMk cId="2302430180" sldId="342"/>
            <ac:spMk id="4" creationId="{A86411C9-AAD5-2E81-8853-1E320C230C33}"/>
          </ac:spMkLst>
        </pc:spChg>
      </pc:sldChg>
      <pc:sldChg chg="modSp new mod">
        <pc:chgData name="dilman azad" userId="46d97ce1c9685efc" providerId="LiveId" clId="{36562ADD-3C68-4203-B176-A801F44623AB}" dt="2023-11-18T10:06:08.464" v="420" actId="27636"/>
        <pc:sldMkLst>
          <pc:docMk/>
          <pc:sldMk cId="4115762592" sldId="343"/>
        </pc:sldMkLst>
        <pc:spChg chg="mod">
          <ac:chgData name="dilman azad" userId="46d97ce1c9685efc" providerId="LiveId" clId="{36562ADD-3C68-4203-B176-A801F44623AB}" dt="2023-11-18T10:03:10.578" v="400" actId="113"/>
          <ac:spMkLst>
            <pc:docMk/>
            <pc:sldMk cId="4115762592" sldId="343"/>
            <ac:spMk id="2" creationId="{B6169BBD-AF82-8D4A-2F55-5A212765E03B}"/>
          </ac:spMkLst>
        </pc:spChg>
        <pc:spChg chg="mod">
          <ac:chgData name="dilman azad" userId="46d97ce1c9685efc" providerId="LiveId" clId="{36562ADD-3C68-4203-B176-A801F44623AB}" dt="2023-11-18T10:06:08.464" v="420" actId="27636"/>
          <ac:spMkLst>
            <pc:docMk/>
            <pc:sldMk cId="4115762592" sldId="343"/>
            <ac:spMk id="4" creationId="{6DD3EF10-AA31-E310-E94A-367126E32ECA}"/>
          </ac:spMkLst>
        </pc:spChg>
      </pc:sldChg>
      <pc:sldChg chg="addSp delSp modSp new mod">
        <pc:chgData name="dilman azad" userId="46d97ce1c9685efc" providerId="LiveId" clId="{36562ADD-3C68-4203-B176-A801F44623AB}" dt="2023-11-18T10:10:20.698" v="430" actId="20577"/>
        <pc:sldMkLst>
          <pc:docMk/>
          <pc:sldMk cId="4064389299" sldId="344"/>
        </pc:sldMkLst>
        <pc:spChg chg="mod">
          <ac:chgData name="dilman azad" userId="46d97ce1c9685efc" providerId="LiveId" clId="{36562ADD-3C68-4203-B176-A801F44623AB}" dt="2023-11-18T10:10:20.698" v="430" actId="20577"/>
          <ac:spMkLst>
            <pc:docMk/>
            <pc:sldMk cId="4064389299" sldId="344"/>
            <ac:spMk id="2" creationId="{A7AA16D3-8ADE-6413-EFC8-BA8E7672924B}"/>
          </ac:spMkLst>
        </pc:spChg>
        <pc:spChg chg="del">
          <ac:chgData name="dilman azad" userId="46d97ce1c9685efc" providerId="LiveId" clId="{36562ADD-3C68-4203-B176-A801F44623AB}" dt="2023-11-18T10:07:13.489" v="422" actId="22"/>
          <ac:spMkLst>
            <pc:docMk/>
            <pc:sldMk cId="4064389299" sldId="344"/>
            <ac:spMk id="4" creationId="{333B1450-537F-B1E1-B662-7EABF8F7CE48}"/>
          </ac:spMkLst>
        </pc:spChg>
        <pc:picChg chg="add mod ord">
          <ac:chgData name="dilman azad" userId="46d97ce1c9685efc" providerId="LiveId" clId="{36562ADD-3C68-4203-B176-A801F44623AB}" dt="2023-11-18T10:07:18.881" v="423" actId="14100"/>
          <ac:picMkLst>
            <pc:docMk/>
            <pc:sldMk cId="4064389299" sldId="344"/>
            <ac:picMk id="6" creationId="{5BBCD53F-A559-B70F-6488-E39DD000137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11/18/2023</a:t>
            </a:fld>
            <a:endParaRPr lang="en-US" dirty="0"/>
          </a:p>
        </p:txBody>
      </p:sp>
      <p:sp>
        <p:nvSpPr>
          <p:cNvPr id="4" name="Footer Placeholder 3">
            <a:extLst>
              <a:ext uri="{FF2B5EF4-FFF2-40B4-BE49-F238E27FC236}">
                <a16:creationId xmlns:a16="http://schemas.microsoft.com/office/drawing/2014/main"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dirty="0"/>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11/18/2023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a:t>
            </a:fld>
            <a:endParaRPr lang="en-US" dirty="0"/>
          </a:p>
        </p:txBody>
      </p:sp>
    </p:spTree>
    <p:extLst>
      <p:ext uri="{BB962C8B-B14F-4D97-AF65-F5344CB8AC3E}">
        <p14:creationId xmlns:p14="http://schemas.microsoft.com/office/powerpoint/2010/main" val="413314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35</a:t>
            </a:fld>
            <a:endParaRPr lang="en-US" dirty="0"/>
          </a:p>
        </p:txBody>
      </p:sp>
    </p:spTree>
    <p:extLst>
      <p:ext uri="{BB962C8B-B14F-4D97-AF65-F5344CB8AC3E}">
        <p14:creationId xmlns:p14="http://schemas.microsoft.com/office/powerpoint/2010/main" val="94091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37</a:t>
            </a:fld>
            <a:endParaRPr lang="en-US" dirty="0"/>
          </a:p>
        </p:txBody>
      </p:sp>
    </p:spTree>
    <p:extLst>
      <p:ext uri="{BB962C8B-B14F-4D97-AF65-F5344CB8AC3E}">
        <p14:creationId xmlns:p14="http://schemas.microsoft.com/office/powerpoint/2010/main" val="375733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a:t>
            </a:fld>
            <a:endParaRPr lang="en-US" dirty="0"/>
          </a:p>
        </p:txBody>
      </p:sp>
    </p:spTree>
    <p:extLst>
      <p:ext uri="{BB962C8B-B14F-4D97-AF65-F5344CB8AC3E}">
        <p14:creationId xmlns:p14="http://schemas.microsoft.com/office/powerpoint/2010/main" val="336416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a:t>
            </a:fld>
            <a:endParaRPr lang="en-US" dirty="0"/>
          </a:p>
        </p:txBody>
      </p:sp>
    </p:spTree>
    <p:extLst>
      <p:ext uri="{BB962C8B-B14F-4D97-AF65-F5344CB8AC3E}">
        <p14:creationId xmlns:p14="http://schemas.microsoft.com/office/powerpoint/2010/main" val="380797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a:t>
            </a:fld>
            <a:endParaRPr lang="en-US" dirty="0"/>
          </a:p>
        </p:txBody>
      </p:sp>
    </p:spTree>
    <p:extLst>
      <p:ext uri="{BB962C8B-B14F-4D97-AF65-F5344CB8AC3E}">
        <p14:creationId xmlns:p14="http://schemas.microsoft.com/office/powerpoint/2010/main" val="389909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a:t>
            </a:fld>
            <a:endParaRPr lang="en-US" dirty="0"/>
          </a:p>
        </p:txBody>
      </p:sp>
    </p:spTree>
    <p:extLst>
      <p:ext uri="{BB962C8B-B14F-4D97-AF65-F5344CB8AC3E}">
        <p14:creationId xmlns:p14="http://schemas.microsoft.com/office/powerpoint/2010/main" val="138090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6</a:t>
            </a:fld>
            <a:endParaRPr lang="en-US" dirty="0"/>
          </a:p>
        </p:txBody>
      </p:sp>
    </p:spTree>
    <p:extLst>
      <p:ext uri="{BB962C8B-B14F-4D97-AF65-F5344CB8AC3E}">
        <p14:creationId xmlns:p14="http://schemas.microsoft.com/office/powerpoint/2010/main" val="163292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7</a:t>
            </a:fld>
            <a:endParaRPr lang="en-US" dirty="0"/>
          </a:p>
        </p:txBody>
      </p:sp>
    </p:spTree>
    <p:extLst>
      <p:ext uri="{BB962C8B-B14F-4D97-AF65-F5344CB8AC3E}">
        <p14:creationId xmlns:p14="http://schemas.microsoft.com/office/powerpoint/2010/main" val="4023135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8</a:t>
            </a:fld>
            <a:endParaRPr lang="en-US" dirty="0"/>
          </a:p>
        </p:txBody>
      </p:sp>
    </p:spTree>
    <p:extLst>
      <p:ext uri="{BB962C8B-B14F-4D97-AF65-F5344CB8AC3E}">
        <p14:creationId xmlns:p14="http://schemas.microsoft.com/office/powerpoint/2010/main" val="3302879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9</a:t>
            </a:fld>
            <a:endParaRPr lang="en-US" dirty="0"/>
          </a:p>
        </p:txBody>
      </p:sp>
    </p:spTree>
    <p:extLst>
      <p:ext uri="{BB962C8B-B14F-4D97-AF65-F5344CB8AC3E}">
        <p14:creationId xmlns:p14="http://schemas.microsoft.com/office/powerpoint/2010/main" val="62394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301845"/>
            <a:ext cx="4650901" cy="2907456"/>
          </a:xfrm>
        </p:spPr>
        <p:txBody>
          <a:bodyPr>
            <a:noAutofit/>
          </a:bodyPr>
          <a:lstStyle>
            <a:lvl1pPr algn="ctr">
              <a:defRPr sz="4800"/>
            </a:lvl1pPr>
          </a:lstStyle>
          <a:p>
            <a:r>
              <a:rPr lang="en-US" dirty="0"/>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73" name="Straight Connector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5" name="Subtitle 2">
            <a:extLst>
              <a:ext uri="{FF2B5EF4-FFF2-40B4-BE49-F238E27FC236}">
                <a16:creationId xmlns:a16="http://schemas.microsoft.com/office/drawing/2014/main" id="{6B5BCC80-B184-4F6C-B3E3-CFC7F4C41C95}"/>
              </a:ext>
            </a:extLst>
          </p:cNvPr>
          <p:cNvSpPr>
            <a:spLocks noGrp="1"/>
          </p:cNvSpPr>
          <p:nvPr>
            <p:ph type="subTitle" idx="1" hasCustomPrompt="1"/>
          </p:nvPr>
        </p:nvSpPr>
        <p:spPr>
          <a:xfrm>
            <a:off x="990000" y="3776699"/>
            <a:ext cx="4636800" cy="1212169"/>
          </a:xfrm>
        </p:spPr>
        <p:txBody>
          <a:bodyPr anchor="ctr" anchorCtr="0">
            <a:noAutofit/>
          </a:bodyPr>
          <a:lstStyle>
            <a:lvl1pPr marL="0" indent="0" algn="ctr">
              <a:buNone/>
              <a:defRPr/>
            </a:lvl1pPr>
          </a:lstStyle>
          <a:p>
            <a:r>
              <a:rPr lang="en-US" dirty="0">
                <a:cs typeface="Calibri"/>
              </a:rPr>
              <a:t>Click to add subtitle</a:t>
            </a:r>
            <a:endParaRPr lang="en-US" dirty="0"/>
          </a:p>
        </p:txBody>
      </p:sp>
    </p:spTree>
    <p:extLst>
      <p:ext uri="{BB962C8B-B14F-4D97-AF65-F5344CB8AC3E}">
        <p14:creationId xmlns:p14="http://schemas.microsoft.com/office/powerpoint/2010/main" val="422912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p:nvPr>
        </p:nvSpPr>
        <p:spPr>
          <a:xfrm>
            <a:off x="989400" y="395288"/>
            <a:ext cx="7136158" cy="182769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985084" y="2625782"/>
            <a:ext cx="7140344" cy="3077184"/>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a:extLst>
              <a:ext uri="{FF2B5EF4-FFF2-40B4-BE49-F238E27FC236}">
                <a16:creationId xmlns:a16="http://schemas.microsoft.com/office/drawing/2014/main" id="{7DDF93D8-0A39-8D14-9B5A-8BBF8B19729E}"/>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18900000" flipH="1">
            <a:off x="8823652" y="-228405"/>
            <a:ext cx="2457450" cy="3838575"/>
            <a:chOff x="587376" y="280988"/>
            <a:chExt cx="2457450" cy="3838575"/>
          </a:xfrm>
        </p:grpSpPr>
        <p:sp>
          <p:nvSpPr>
            <p:cNvPr id="3" name="Freeform 64">
              <a:extLst>
                <a:ext uri="{FF2B5EF4-FFF2-40B4-BE49-F238E27FC236}">
                  <a16:creationId xmlns:a16="http://schemas.microsoft.com/office/drawing/2014/main" id="{EC915AA7-DBD0-F529-7A41-82C4BDA539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Freeform 81">
              <a:extLst>
                <a:ext uri="{FF2B5EF4-FFF2-40B4-BE49-F238E27FC236}">
                  <a16:creationId xmlns:a16="http://schemas.microsoft.com/office/drawing/2014/main" id="{075229A9-9F98-9CAC-2FF2-BD58BFA86B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61">
              <a:extLst>
                <a:ext uri="{FF2B5EF4-FFF2-40B4-BE49-F238E27FC236}">
                  <a16:creationId xmlns:a16="http://schemas.microsoft.com/office/drawing/2014/main" id="{401CB59C-A6CF-1970-0038-D44FAF2D4BA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78">
              <a:extLst>
                <a:ext uri="{FF2B5EF4-FFF2-40B4-BE49-F238E27FC236}">
                  <a16:creationId xmlns:a16="http://schemas.microsoft.com/office/drawing/2014/main" id="{281DE6ED-3C47-387A-FC44-3203761A9C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84">
              <a:extLst>
                <a:ext uri="{FF2B5EF4-FFF2-40B4-BE49-F238E27FC236}">
                  <a16:creationId xmlns:a16="http://schemas.microsoft.com/office/drawing/2014/main" id="{0DCEDBD5-934D-F612-DCD0-7E2EDA561F2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87">
              <a:extLst>
                <a:ext uri="{FF2B5EF4-FFF2-40B4-BE49-F238E27FC236}">
                  <a16:creationId xmlns:a16="http://schemas.microsoft.com/office/drawing/2014/main" id="{032FC621-D80C-B6B2-4E96-73C05035FA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60">
              <a:extLst>
                <a:ext uri="{FF2B5EF4-FFF2-40B4-BE49-F238E27FC236}">
                  <a16:creationId xmlns:a16="http://schemas.microsoft.com/office/drawing/2014/main" id="{50DB92BF-1ECE-3BF7-8DB9-8D928383D7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9">
              <a:extLst>
                <a:ext uri="{FF2B5EF4-FFF2-40B4-BE49-F238E27FC236}">
                  <a16:creationId xmlns:a16="http://schemas.microsoft.com/office/drawing/2014/main" id="{2AF9CBF8-A848-03A9-AF16-4F08D00200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2">
              <a:extLst>
                <a:ext uri="{FF2B5EF4-FFF2-40B4-BE49-F238E27FC236}">
                  <a16:creationId xmlns:a16="http://schemas.microsoft.com/office/drawing/2014/main" id="{5AA71402-10B2-FEA8-8690-1C4446C4481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5">
              <a:extLst>
                <a:ext uri="{FF2B5EF4-FFF2-40B4-BE49-F238E27FC236}">
                  <a16:creationId xmlns:a16="http://schemas.microsoft.com/office/drawing/2014/main" id="{4B362334-E301-2273-6A55-089AEEC70A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79">
              <a:extLst>
                <a:ext uri="{FF2B5EF4-FFF2-40B4-BE49-F238E27FC236}">
                  <a16:creationId xmlns:a16="http://schemas.microsoft.com/office/drawing/2014/main" id="{7FD726B5-B727-B511-F7CC-AF8CA73B95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82">
              <a:extLst>
                <a:ext uri="{FF2B5EF4-FFF2-40B4-BE49-F238E27FC236}">
                  <a16:creationId xmlns:a16="http://schemas.microsoft.com/office/drawing/2014/main" id="{A35F34CF-1303-496C-B6B6-783E7C2169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85">
              <a:extLst>
                <a:ext uri="{FF2B5EF4-FFF2-40B4-BE49-F238E27FC236}">
                  <a16:creationId xmlns:a16="http://schemas.microsoft.com/office/drawing/2014/main" id="{9E765A16-E1E0-97F8-CCA2-9C8A2736514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88">
              <a:extLst>
                <a:ext uri="{FF2B5EF4-FFF2-40B4-BE49-F238E27FC236}">
                  <a16:creationId xmlns:a16="http://schemas.microsoft.com/office/drawing/2014/main" id="{3242897F-D565-CAB4-357E-E667F56885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22" name="Group 21">
              <a:extLst>
                <a:ext uri="{FF2B5EF4-FFF2-40B4-BE49-F238E27FC236}">
                  <a16:creationId xmlns:a16="http://schemas.microsoft.com/office/drawing/2014/main" id="{A3945CC5-0CBE-32CA-1C0B-7DF06352749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23" name="Line 63">
                <a:extLst>
                  <a:ext uri="{FF2B5EF4-FFF2-40B4-BE49-F238E27FC236}">
                    <a16:creationId xmlns:a16="http://schemas.microsoft.com/office/drawing/2014/main" id="{8067136B-4EB7-CBB8-E0DF-975259EE95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Line 66">
                <a:extLst>
                  <a:ext uri="{FF2B5EF4-FFF2-40B4-BE49-F238E27FC236}">
                    <a16:creationId xmlns:a16="http://schemas.microsoft.com/office/drawing/2014/main" id="{4BD328A5-9A1A-CC57-7BD0-9FFE2A4F133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Line 67">
                <a:extLst>
                  <a:ext uri="{FF2B5EF4-FFF2-40B4-BE49-F238E27FC236}">
                    <a16:creationId xmlns:a16="http://schemas.microsoft.com/office/drawing/2014/main" id="{0278BEA2-E7EC-4ED1-0995-68C42686FA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Line 80">
                <a:extLst>
                  <a:ext uri="{FF2B5EF4-FFF2-40B4-BE49-F238E27FC236}">
                    <a16:creationId xmlns:a16="http://schemas.microsoft.com/office/drawing/2014/main" id="{279731BC-9F7A-D888-DB2F-A01D82B1F1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Line 83">
                <a:extLst>
                  <a:ext uri="{FF2B5EF4-FFF2-40B4-BE49-F238E27FC236}">
                    <a16:creationId xmlns:a16="http://schemas.microsoft.com/office/drawing/2014/main" id="{D389C63F-D9B1-D5CA-D2F7-46047916A5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Line 86">
                <a:extLst>
                  <a:ext uri="{FF2B5EF4-FFF2-40B4-BE49-F238E27FC236}">
                    <a16:creationId xmlns:a16="http://schemas.microsoft.com/office/drawing/2014/main" id="{387897DF-76BC-8B2F-295A-2A203175F78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Line 89">
                <a:extLst>
                  <a:ext uri="{FF2B5EF4-FFF2-40B4-BE49-F238E27FC236}">
                    <a16:creationId xmlns:a16="http://schemas.microsoft.com/office/drawing/2014/main" id="{5E858F14-5FC7-1162-314C-BEA311D2EB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30" name="Group 29">
            <a:extLst>
              <a:ext uri="{FF2B5EF4-FFF2-40B4-BE49-F238E27FC236}">
                <a16:creationId xmlns:a16="http://schemas.microsoft.com/office/drawing/2014/main" id="{3293A225-E395-104A-593D-03399404F84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2700000" flipH="1" flipV="1">
            <a:off x="8857327" y="3144361"/>
            <a:ext cx="2457450" cy="3838575"/>
            <a:chOff x="587376" y="280988"/>
            <a:chExt cx="2457450" cy="3838575"/>
          </a:xfrm>
        </p:grpSpPr>
        <p:sp>
          <p:nvSpPr>
            <p:cNvPr id="31" name="Freeform 64">
              <a:extLst>
                <a:ext uri="{FF2B5EF4-FFF2-40B4-BE49-F238E27FC236}">
                  <a16:creationId xmlns:a16="http://schemas.microsoft.com/office/drawing/2014/main" id="{758FA73F-A3F5-B093-606F-F989D917608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81">
              <a:extLst>
                <a:ext uri="{FF2B5EF4-FFF2-40B4-BE49-F238E27FC236}">
                  <a16:creationId xmlns:a16="http://schemas.microsoft.com/office/drawing/2014/main" id="{087BA41A-90E8-661A-9AD1-2360BF927F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61">
              <a:extLst>
                <a:ext uri="{FF2B5EF4-FFF2-40B4-BE49-F238E27FC236}">
                  <a16:creationId xmlns:a16="http://schemas.microsoft.com/office/drawing/2014/main" id="{41625572-9015-5E88-6A6D-6F4E5DC280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78">
              <a:extLst>
                <a:ext uri="{FF2B5EF4-FFF2-40B4-BE49-F238E27FC236}">
                  <a16:creationId xmlns:a16="http://schemas.microsoft.com/office/drawing/2014/main" id="{077F440E-7CB5-76F6-BF99-27DD72F7EA6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84">
              <a:extLst>
                <a:ext uri="{FF2B5EF4-FFF2-40B4-BE49-F238E27FC236}">
                  <a16:creationId xmlns:a16="http://schemas.microsoft.com/office/drawing/2014/main" id="{DDE7ADD7-8183-FCE3-A075-2E4782D98A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87">
              <a:extLst>
                <a:ext uri="{FF2B5EF4-FFF2-40B4-BE49-F238E27FC236}">
                  <a16:creationId xmlns:a16="http://schemas.microsoft.com/office/drawing/2014/main" id="{765856D6-0F79-E520-B7D2-5C9F95E487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60">
              <a:extLst>
                <a:ext uri="{FF2B5EF4-FFF2-40B4-BE49-F238E27FC236}">
                  <a16:creationId xmlns:a16="http://schemas.microsoft.com/office/drawing/2014/main" id="{E88A8A0F-B7FE-F97F-DF58-43BC6B90D06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59">
              <a:extLst>
                <a:ext uri="{FF2B5EF4-FFF2-40B4-BE49-F238E27FC236}">
                  <a16:creationId xmlns:a16="http://schemas.microsoft.com/office/drawing/2014/main" id="{F8ED03F7-9E03-C166-D9BF-5BDF21651B0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62">
              <a:extLst>
                <a:ext uri="{FF2B5EF4-FFF2-40B4-BE49-F238E27FC236}">
                  <a16:creationId xmlns:a16="http://schemas.microsoft.com/office/drawing/2014/main" id="{30BF48B7-4976-AE8A-2F58-2FE25C7303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65">
              <a:extLst>
                <a:ext uri="{FF2B5EF4-FFF2-40B4-BE49-F238E27FC236}">
                  <a16:creationId xmlns:a16="http://schemas.microsoft.com/office/drawing/2014/main" id="{1C14211E-2B2D-358B-7AAE-3739E9A5AF0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79">
              <a:extLst>
                <a:ext uri="{FF2B5EF4-FFF2-40B4-BE49-F238E27FC236}">
                  <a16:creationId xmlns:a16="http://schemas.microsoft.com/office/drawing/2014/main" id="{46D8E940-0A03-8010-0A73-32C2414CE59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82">
              <a:extLst>
                <a:ext uri="{FF2B5EF4-FFF2-40B4-BE49-F238E27FC236}">
                  <a16:creationId xmlns:a16="http://schemas.microsoft.com/office/drawing/2014/main" id="{77C0F6DC-5191-D32F-264B-D7DFDC2007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85">
              <a:extLst>
                <a:ext uri="{FF2B5EF4-FFF2-40B4-BE49-F238E27FC236}">
                  <a16:creationId xmlns:a16="http://schemas.microsoft.com/office/drawing/2014/main" id="{36442502-95AE-90A9-D5BA-0D6AAFE28C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88">
              <a:extLst>
                <a:ext uri="{FF2B5EF4-FFF2-40B4-BE49-F238E27FC236}">
                  <a16:creationId xmlns:a16="http://schemas.microsoft.com/office/drawing/2014/main" id="{C45A23EC-4B01-11A9-3E85-E3F55F615A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7A4DE1BC-03AF-CB40-ACBF-36279F097C3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6" name="Line 63">
                <a:extLst>
                  <a:ext uri="{FF2B5EF4-FFF2-40B4-BE49-F238E27FC236}">
                    <a16:creationId xmlns:a16="http://schemas.microsoft.com/office/drawing/2014/main" id="{0600C175-BE5E-F229-FD41-3A890F21FB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66">
                <a:extLst>
                  <a:ext uri="{FF2B5EF4-FFF2-40B4-BE49-F238E27FC236}">
                    <a16:creationId xmlns:a16="http://schemas.microsoft.com/office/drawing/2014/main" id="{327EE6BD-DB5B-27CC-75F2-60D1F16353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Line 67">
                <a:extLst>
                  <a:ext uri="{FF2B5EF4-FFF2-40B4-BE49-F238E27FC236}">
                    <a16:creationId xmlns:a16="http://schemas.microsoft.com/office/drawing/2014/main" id="{2E94C92E-25C2-2526-96C9-C5692FAC2E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Line 80">
                <a:extLst>
                  <a:ext uri="{FF2B5EF4-FFF2-40B4-BE49-F238E27FC236}">
                    <a16:creationId xmlns:a16="http://schemas.microsoft.com/office/drawing/2014/main" id="{4E61EB6F-24FB-EC5A-B659-B0029D6BCB9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 name="Line 83">
                <a:extLst>
                  <a:ext uri="{FF2B5EF4-FFF2-40B4-BE49-F238E27FC236}">
                    <a16:creationId xmlns:a16="http://schemas.microsoft.com/office/drawing/2014/main" id="{6DB0DEC8-016C-C874-F95B-F64705B712D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 name="Line 86">
                <a:extLst>
                  <a:ext uri="{FF2B5EF4-FFF2-40B4-BE49-F238E27FC236}">
                    <a16:creationId xmlns:a16="http://schemas.microsoft.com/office/drawing/2014/main" id="{4EE32C8C-C821-1A0B-0463-5121D092B7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 name="Line 89">
                <a:extLst>
                  <a:ext uri="{FF2B5EF4-FFF2-40B4-BE49-F238E27FC236}">
                    <a16:creationId xmlns:a16="http://schemas.microsoft.com/office/drawing/2014/main" id="{B2F15C2B-A3D3-F9B9-CA87-9413D90FD7C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53" name="Straight Connector 52">
            <a:extLst>
              <a:ext uri="{FF2B5EF4-FFF2-40B4-BE49-F238E27FC236}">
                <a16:creationId xmlns:a16="http://schemas.microsoft.com/office/drawing/2014/main" id="{64A28298-611A-83A8-EAC2-A4E9F1554A0F}"/>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107501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35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6">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4405BA7-C567-E4F9-9226-F721F29BE7E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151705" y="425409"/>
            <a:ext cx="6009066" cy="5914582"/>
            <a:chOff x="6153976" y="457964"/>
            <a:chExt cx="6009066" cy="5914582"/>
          </a:xfrm>
        </p:grpSpPr>
        <p:grpSp>
          <p:nvGrpSpPr>
            <p:cNvPr id="6" name="Group 5">
              <a:extLst>
                <a:ext uri="{FF2B5EF4-FFF2-40B4-BE49-F238E27FC236}">
                  <a16:creationId xmlns:a16="http://schemas.microsoft.com/office/drawing/2014/main" id="{3F4184C2-C300-F58C-1D1B-4A1760F5F9E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5" name="Freeform 68">
                <a:extLst>
                  <a:ext uri="{FF2B5EF4-FFF2-40B4-BE49-F238E27FC236}">
                    <a16:creationId xmlns:a16="http://schemas.microsoft.com/office/drawing/2014/main" id="{F48914EA-4BE7-56DA-AAAC-79B2EAA295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69">
                <a:extLst>
                  <a:ext uri="{FF2B5EF4-FFF2-40B4-BE49-F238E27FC236}">
                    <a16:creationId xmlns:a16="http://schemas.microsoft.com/office/drawing/2014/main" id="{96DFE8C3-4421-E15F-26C5-C81F749DA6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Line 70">
                <a:extLst>
                  <a:ext uri="{FF2B5EF4-FFF2-40B4-BE49-F238E27FC236}">
                    <a16:creationId xmlns:a16="http://schemas.microsoft.com/office/drawing/2014/main" id="{9D60BD41-ED55-68D8-7760-9D37C30D4F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6">
              <a:extLst>
                <a:ext uri="{FF2B5EF4-FFF2-40B4-BE49-F238E27FC236}">
                  <a16:creationId xmlns:a16="http://schemas.microsoft.com/office/drawing/2014/main" id="{27965968-F3F7-B43E-7F8F-DEDA1A0DB5A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7" name="Oval 46">
                <a:extLst>
                  <a:ext uri="{FF2B5EF4-FFF2-40B4-BE49-F238E27FC236}">
                    <a16:creationId xmlns:a16="http://schemas.microsoft.com/office/drawing/2014/main" id="{9B93031C-9843-DBB5-A70A-E7A78984B7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8" name="Group 47">
                <a:extLst>
                  <a:ext uri="{FF2B5EF4-FFF2-40B4-BE49-F238E27FC236}">
                    <a16:creationId xmlns:a16="http://schemas.microsoft.com/office/drawing/2014/main" id="{8D007173-68F8-18A3-C0F0-EF3463EE2A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3" name="Freeform 64">
                  <a:extLst>
                    <a:ext uri="{FF2B5EF4-FFF2-40B4-BE49-F238E27FC236}">
                      <a16:creationId xmlns:a16="http://schemas.microsoft.com/office/drawing/2014/main" id="{A8F482EA-7DF7-C34F-032C-EEA20BBB60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Freeform 81">
                  <a:extLst>
                    <a:ext uri="{FF2B5EF4-FFF2-40B4-BE49-F238E27FC236}">
                      <a16:creationId xmlns:a16="http://schemas.microsoft.com/office/drawing/2014/main" id="{C4C47671-F83D-4F15-98A9-723064CC94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61">
                  <a:extLst>
                    <a:ext uri="{FF2B5EF4-FFF2-40B4-BE49-F238E27FC236}">
                      <a16:creationId xmlns:a16="http://schemas.microsoft.com/office/drawing/2014/main" id="{61FF876B-50CF-898B-ED3C-3B4636D554B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78">
                  <a:extLst>
                    <a:ext uri="{FF2B5EF4-FFF2-40B4-BE49-F238E27FC236}">
                      <a16:creationId xmlns:a16="http://schemas.microsoft.com/office/drawing/2014/main" id="{B3F5B123-8DC0-9113-E56A-4307E18765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84">
                  <a:extLst>
                    <a:ext uri="{FF2B5EF4-FFF2-40B4-BE49-F238E27FC236}">
                      <a16:creationId xmlns:a16="http://schemas.microsoft.com/office/drawing/2014/main" id="{BD9CB6B8-3B40-3346-A1BB-3B39942295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7">
                  <a:extLst>
                    <a:ext uri="{FF2B5EF4-FFF2-40B4-BE49-F238E27FC236}">
                      <a16:creationId xmlns:a16="http://schemas.microsoft.com/office/drawing/2014/main" id="{ACED3D0F-7ACA-99E5-8631-2323CF6D52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60">
                  <a:extLst>
                    <a:ext uri="{FF2B5EF4-FFF2-40B4-BE49-F238E27FC236}">
                      <a16:creationId xmlns:a16="http://schemas.microsoft.com/office/drawing/2014/main" id="{2DF3E1C0-4EAE-F51F-6482-EB0F69F5F3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59">
                  <a:extLst>
                    <a:ext uri="{FF2B5EF4-FFF2-40B4-BE49-F238E27FC236}">
                      <a16:creationId xmlns:a16="http://schemas.microsoft.com/office/drawing/2014/main" id="{D8C066BE-33B9-38D7-0468-F7B01910F0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62">
                  <a:extLst>
                    <a:ext uri="{FF2B5EF4-FFF2-40B4-BE49-F238E27FC236}">
                      <a16:creationId xmlns:a16="http://schemas.microsoft.com/office/drawing/2014/main" id="{F610FBE2-8895-DA45-DFFA-CB93C3849F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5">
                  <a:extLst>
                    <a:ext uri="{FF2B5EF4-FFF2-40B4-BE49-F238E27FC236}">
                      <a16:creationId xmlns:a16="http://schemas.microsoft.com/office/drawing/2014/main" id="{F2AD9654-760C-350F-66A5-C70F3DFACC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79">
                  <a:extLst>
                    <a:ext uri="{FF2B5EF4-FFF2-40B4-BE49-F238E27FC236}">
                      <a16:creationId xmlns:a16="http://schemas.microsoft.com/office/drawing/2014/main" id="{A5DEBF26-4995-E66E-7320-7B8E36FEA8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82">
                  <a:extLst>
                    <a:ext uri="{FF2B5EF4-FFF2-40B4-BE49-F238E27FC236}">
                      <a16:creationId xmlns:a16="http://schemas.microsoft.com/office/drawing/2014/main" id="{9E006F57-B63F-064B-3804-2221EB22F92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5">
                  <a:extLst>
                    <a:ext uri="{FF2B5EF4-FFF2-40B4-BE49-F238E27FC236}">
                      <a16:creationId xmlns:a16="http://schemas.microsoft.com/office/drawing/2014/main" id="{888D47BA-FEA2-B507-2401-5DBC529934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8">
                  <a:extLst>
                    <a:ext uri="{FF2B5EF4-FFF2-40B4-BE49-F238E27FC236}">
                      <a16:creationId xmlns:a16="http://schemas.microsoft.com/office/drawing/2014/main" id="{F4076173-3C33-01BD-8620-6E536658A7B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7" name="Group 76">
                  <a:extLst>
                    <a:ext uri="{FF2B5EF4-FFF2-40B4-BE49-F238E27FC236}">
                      <a16:creationId xmlns:a16="http://schemas.microsoft.com/office/drawing/2014/main" id="{8C2C5AD2-4AD7-EF57-9A05-A3409B21863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8" name="Line 63">
                    <a:extLst>
                      <a:ext uri="{FF2B5EF4-FFF2-40B4-BE49-F238E27FC236}">
                        <a16:creationId xmlns:a16="http://schemas.microsoft.com/office/drawing/2014/main" id="{5BAE9C41-1144-E551-2BC9-292247AC262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9" name="Line 66">
                    <a:extLst>
                      <a:ext uri="{FF2B5EF4-FFF2-40B4-BE49-F238E27FC236}">
                        <a16:creationId xmlns:a16="http://schemas.microsoft.com/office/drawing/2014/main" id="{BC094BD7-36CE-2B3D-E921-B09040F88AC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7">
                    <a:extLst>
                      <a:ext uri="{FF2B5EF4-FFF2-40B4-BE49-F238E27FC236}">
                        <a16:creationId xmlns:a16="http://schemas.microsoft.com/office/drawing/2014/main" id="{CE5295E3-E94D-D439-5F3C-C83B11B56B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80">
                    <a:extLst>
                      <a:ext uri="{FF2B5EF4-FFF2-40B4-BE49-F238E27FC236}">
                        <a16:creationId xmlns:a16="http://schemas.microsoft.com/office/drawing/2014/main" id="{4D9BD60D-CF83-93AE-08C4-BC9B6244793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3">
                    <a:extLst>
                      <a:ext uri="{FF2B5EF4-FFF2-40B4-BE49-F238E27FC236}">
                        <a16:creationId xmlns:a16="http://schemas.microsoft.com/office/drawing/2014/main" id="{FC06B319-B611-E42D-9B77-0933FB0DA41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6">
                    <a:extLst>
                      <a:ext uri="{FF2B5EF4-FFF2-40B4-BE49-F238E27FC236}">
                        <a16:creationId xmlns:a16="http://schemas.microsoft.com/office/drawing/2014/main" id="{6A32493F-2EC3-73AF-29A2-953DFB6C750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9">
                    <a:extLst>
                      <a:ext uri="{FF2B5EF4-FFF2-40B4-BE49-F238E27FC236}">
                        <a16:creationId xmlns:a16="http://schemas.microsoft.com/office/drawing/2014/main" id="{9A4E0994-BBFC-7F40-4DA9-8FE906FCE7A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9" name="Group 48">
                <a:extLst>
                  <a:ext uri="{FF2B5EF4-FFF2-40B4-BE49-F238E27FC236}">
                    <a16:creationId xmlns:a16="http://schemas.microsoft.com/office/drawing/2014/main" id="{04F87597-37C9-C248-2C77-88802DAF85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5" name="Group 54">
                  <a:extLst>
                    <a:ext uri="{FF2B5EF4-FFF2-40B4-BE49-F238E27FC236}">
                      <a16:creationId xmlns:a16="http://schemas.microsoft.com/office/drawing/2014/main" id="{C041E7AC-4A34-8545-2A04-450C6944CF5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59" name="Straight Connector 58">
                    <a:extLst>
                      <a:ext uri="{FF2B5EF4-FFF2-40B4-BE49-F238E27FC236}">
                        <a16:creationId xmlns:a16="http://schemas.microsoft.com/office/drawing/2014/main" id="{951E4C6D-EEA4-0A53-B38C-9D05115B3E96}"/>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B751F1A-5084-55B6-6CCD-D1BCC72EEEB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1" name="Rectangle 30">
                    <a:extLst>
                      <a:ext uri="{FF2B5EF4-FFF2-40B4-BE49-F238E27FC236}">
                        <a16:creationId xmlns:a16="http://schemas.microsoft.com/office/drawing/2014/main" id="{B8A7DC1D-F798-150E-B98D-54E3376241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30">
                    <a:extLst>
                      <a:ext uri="{FF2B5EF4-FFF2-40B4-BE49-F238E27FC236}">
                        <a16:creationId xmlns:a16="http://schemas.microsoft.com/office/drawing/2014/main" id="{8B2527DA-E2D4-7AEF-683C-1B1B3AF1EA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B700A83E-EC20-0299-AEC1-10ADBC828CF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7" name="Freeform: Shape 56">
                    <a:extLst>
                      <a:ext uri="{FF2B5EF4-FFF2-40B4-BE49-F238E27FC236}">
                        <a16:creationId xmlns:a16="http://schemas.microsoft.com/office/drawing/2014/main" id="{51E1650F-EE89-7A86-AFB6-B9392CF835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 name="Freeform: Shape 57">
                    <a:extLst>
                      <a:ext uri="{FF2B5EF4-FFF2-40B4-BE49-F238E27FC236}">
                        <a16:creationId xmlns:a16="http://schemas.microsoft.com/office/drawing/2014/main" id="{53B1C6C0-19CC-BE6B-27AE-294BF1CD02A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0" name="Group 49">
                <a:extLst>
                  <a:ext uri="{FF2B5EF4-FFF2-40B4-BE49-F238E27FC236}">
                    <a16:creationId xmlns:a16="http://schemas.microsoft.com/office/drawing/2014/main" id="{98E9A0BA-DAB6-3CC7-0FFB-D15B4247DF7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1" name="Group 50">
                  <a:extLst>
                    <a:ext uri="{FF2B5EF4-FFF2-40B4-BE49-F238E27FC236}">
                      <a16:creationId xmlns:a16="http://schemas.microsoft.com/office/drawing/2014/main" id="{54DD02DD-1E77-6B38-C9EE-74867F8758D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3" name="Freeform 68">
                    <a:extLst>
                      <a:ext uri="{FF2B5EF4-FFF2-40B4-BE49-F238E27FC236}">
                        <a16:creationId xmlns:a16="http://schemas.microsoft.com/office/drawing/2014/main" id="{A6B0A299-A502-25B4-83C0-F82B430489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69">
                    <a:extLst>
                      <a:ext uri="{FF2B5EF4-FFF2-40B4-BE49-F238E27FC236}">
                        <a16:creationId xmlns:a16="http://schemas.microsoft.com/office/drawing/2014/main" id="{AAECFB8A-ED40-F076-D7B4-1AF2A18B93A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2" name="Line 70">
                  <a:extLst>
                    <a:ext uri="{FF2B5EF4-FFF2-40B4-BE49-F238E27FC236}">
                      <a16:creationId xmlns:a16="http://schemas.microsoft.com/office/drawing/2014/main" id="{07F05345-A5DF-4333-25F6-6AB7DAF33E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7EAD9389-EDB3-B734-81BE-729FE513659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9" name="Oval 8">
                <a:extLst>
                  <a:ext uri="{FF2B5EF4-FFF2-40B4-BE49-F238E27FC236}">
                    <a16:creationId xmlns:a16="http://schemas.microsoft.com/office/drawing/2014/main" id="{98A3034B-9A38-C833-C89A-5D8F1E14A94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0" name="Group 9">
                <a:extLst>
                  <a:ext uri="{FF2B5EF4-FFF2-40B4-BE49-F238E27FC236}">
                    <a16:creationId xmlns:a16="http://schemas.microsoft.com/office/drawing/2014/main" id="{5F628476-CD5B-FDAB-95D4-C70AC68AD4B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5" name="Freeform 64">
                  <a:extLst>
                    <a:ext uri="{FF2B5EF4-FFF2-40B4-BE49-F238E27FC236}">
                      <a16:creationId xmlns:a16="http://schemas.microsoft.com/office/drawing/2014/main" id="{87D09F05-C9D0-E90A-B8D0-9A3B611C79F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81">
                  <a:extLst>
                    <a:ext uri="{FF2B5EF4-FFF2-40B4-BE49-F238E27FC236}">
                      <a16:creationId xmlns:a16="http://schemas.microsoft.com/office/drawing/2014/main" id="{79E04DA2-DC27-DD62-5EF2-19375C6743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61">
                  <a:extLst>
                    <a:ext uri="{FF2B5EF4-FFF2-40B4-BE49-F238E27FC236}">
                      <a16:creationId xmlns:a16="http://schemas.microsoft.com/office/drawing/2014/main" id="{65EB3683-4AE7-7F19-27CD-96D7D1651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78">
                  <a:extLst>
                    <a:ext uri="{FF2B5EF4-FFF2-40B4-BE49-F238E27FC236}">
                      <a16:creationId xmlns:a16="http://schemas.microsoft.com/office/drawing/2014/main" id="{F647B1A1-FE31-8C4D-AE4F-DC4D365B287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84">
                  <a:extLst>
                    <a:ext uri="{FF2B5EF4-FFF2-40B4-BE49-F238E27FC236}">
                      <a16:creationId xmlns:a16="http://schemas.microsoft.com/office/drawing/2014/main" id="{6DEDC4D4-3191-15B3-8E40-61443CB8EA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7">
                  <a:extLst>
                    <a:ext uri="{FF2B5EF4-FFF2-40B4-BE49-F238E27FC236}">
                      <a16:creationId xmlns:a16="http://schemas.microsoft.com/office/drawing/2014/main" id="{FA8655FB-954A-FF1A-EB9A-E9B200D311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60">
                  <a:extLst>
                    <a:ext uri="{FF2B5EF4-FFF2-40B4-BE49-F238E27FC236}">
                      <a16:creationId xmlns:a16="http://schemas.microsoft.com/office/drawing/2014/main" id="{C23E4108-7E83-10D4-48D4-E876599678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59">
                  <a:extLst>
                    <a:ext uri="{FF2B5EF4-FFF2-40B4-BE49-F238E27FC236}">
                      <a16:creationId xmlns:a16="http://schemas.microsoft.com/office/drawing/2014/main" id="{B18E415A-8F3E-25C1-97B2-FDB4BC846E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62">
                  <a:extLst>
                    <a:ext uri="{FF2B5EF4-FFF2-40B4-BE49-F238E27FC236}">
                      <a16:creationId xmlns:a16="http://schemas.microsoft.com/office/drawing/2014/main" id="{F9D010AD-9270-8142-8978-EF36B60ED09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5">
                  <a:extLst>
                    <a:ext uri="{FF2B5EF4-FFF2-40B4-BE49-F238E27FC236}">
                      <a16:creationId xmlns:a16="http://schemas.microsoft.com/office/drawing/2014/main" id="{EDE83EDA-79F3-25BA-727E-E3DD954BF8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79">
                  <a:extLst>
                    <a:ext uri="{FF2B5EF4-FFF2-40B4-BE49-F238E27FC236}">
                      <a16:creationId xmlns:a16="http://schemas.microsoft.com/office/drawing/2014/main" id="{F479E95A-90ED-AF66-7E29-7B202DCC7EF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82">
                  <a:extLst>
                    <a:ext uri="{FF2B5EF4-FFF2-40B4-BE49-F238E27FC236}">
                      <a16:creationId xmlns:a16="http://schemas.microsoft.com/office/drawing/2014/main" id="{86BAF8E6-7734-8191-240C-FE406B52A98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5">
                  <a:extLst>
                    <a:ext uri="{FF2B5EF4-FFF2-40B4-BE49-F238E27FC236}">
                      <a16:creationId xmlns:a16="http://schemas.microsoft.com/office/drawing/2014/main" id="{6A5564B4-DB5B-8491-26C6-356F0E5CEF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8">
                  <a:extLst>
                    <a:ext uri="{FF2B5EF4-FFF2-40B4-BE49-F238E27FC236}">
                      <a16:creationId xmlns:a16="http://schemas.microsoft.com/office/drawing/2014/main" id="{EDA15132-BC37-B560-9C42-BC073CACC7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id="{3EAAD1E2-9D83-7F36-A763-35649AC1443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0" name="Line 63">
                    <a:extLst>
                      <a:ext uri="{FF2B5EF4-FFF2-40B4-BE49-F238E27FC236}">
                        <a16:creationId xmlns:a16="http://schemas.microsoft.com/office/drawing/2014/main" id="{FB9A1386-E5AE-5A3C-FC55-C762C5167EE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1" name="Line 66">
                    <a:extLst>
                      <a:ext uri="{FF2B5EF4-FFF2-40B4-BE49-F238E27FC236}">
                        <a16:creationId xmlns:a16="http://schemas.microsoft.com/office/drawing/2014/main" id="{23844CD6-135B-03C9-1902-DD68A136E8F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7">
                    <a:extLst>
                      <a:ext uri="{FF2B5EF4-FFF2-40B4-BE49-F238E27FC236}">
                        <a16:creationId xmlns:a16="http://schemas.microsoft.com/office/drawing/2014/main" id="{A1AB3D0F-7435-F95A-3FC9-3A74FB11CE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80">
                    <a:extLst>
                      <a:ext uri="{FF2B5EF4-FFF2-40B4-BE49-F238E27FC236}">
                        <a16:creationId xmlns:a16="http://schemas.microsoft.com/office/drawing/2014/main" id="{7712648E-4784-59E3-16A2-47C564ED038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3">
                    <a:extLst>
                      <a:ext uri="{FF2B5EF4-FFF2-40B4-BE49-F238E27FC236}">
                        <a16:creationId xmlns:a16="http://schemas.microsoft.com/office/drawing/2014/main" id="{FBF38982-EDD8-34BD-A353-A10E9057B3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6">
                    <a:extLst>
                      <a:ext uri="{FF2B5EF4-FFF2-40B4-BE49-F238E27FC236}">
                        <a16:creationId xmlns:a16="http://schemas.microsoft.com/office/drawing/2014/main" id="{8E649355-2AA7-18CD-B654-E9A356D923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9">
                    <a:extLst>
                      <a:ext uri="{FF2B5EF4-FFF2-40B4-BE49-F238E27FC236}">
                        <a16:creationId xmlns:a16="http://schemas.microsoft.com/office/drawing/2014/main" id="{038B7372-F2C1-3C9C-537B-2A821D5BC3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1" name="Group 10">
                <a:extLst>
                  <a:ext uri="{FF2B5EF4-FFF2-40B4-BE49-F238E27FC236}">
                    <a16:creationId xmlns:a16="http://schemas.microsoft.com/office/drawing/2014/main" id="{271137D4-9B45-25F5-DF27-9394D1141FD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7" name="Group 16">
                  <a:extLst>
                    <a:ext uri="{FF2B5EF4-FFF2-40B4-BE49-F238E27FC236}">
                      <a16:creationId xmlns:a16="http://schemas.microsoft.com/office/drawing/2014/main" id="{02EE091F-2C0F-7681-9BA2-F9FD9A057E8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1" name="Straight Connector 20">
                    <a:extLst>
                      <a:ext uri="{FF2B5EF4-FFF2-40B4-BE49-F238E27FC236}">
                        <a16:creationId xmlns:a16="http://schemas.microsoft.com/office/drawing/2014/main" id="{CD360D8C-F561-B487-9B1A-721CE906B04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DFC78B-EF5A-EC83-7D3D-50D8AC77E9F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3" name="Rectangle 30">
                    <a:extLst>
                      <a:ext uri="{FF2B5EF4-FFF2-40B4-BE49-F238E27FC236}">
                        <a16:creationId xmlns:a16="http://schemas.microsoft.com/office/drawing/2014/main" id="{CFDD6225-3613-67A4-078F-AC2AEBB8ED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30">
                    <a:extLst>
                      <a:ext uri="{FF2B5EF4-FFF2-40B4-BE49-F238E27FC236}">
                        <a16:creationId xmlns:a16="http://schemas.microsoft.com/office/drawing/2014/main" id="{B611E497-B988-810B-60CE-DB4A7AB57E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0BB0D642-1EB1-B4E4-4872-40D229DBE84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9" name="Freeform: Shape 18">
                    <a:extLst>
                      <a:ext uri="{FF2B5EF4-FFF2-40B4-BE49-F238E27FC236}">
                        <a16:creationId xmlns:a16="http://schemas.microsoft.com/office/drawing/2014/main" id="{213B5BDC-6671-6D85-CAD8-51CA40D9504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 name="Freeform: Shape 19">
                    <a:extLst>
                      <a:ext uri="{FF2B5EF4-FFF2-40B4-BE49-F238E27FC236}">
                        <a16:creationId xmlns:a16="http://schemas.microsoft.com/office/drawing/2014/main" id="{56513032-B4BF-2F59-3D54-352C541955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2" name="Group 11">
                <a:extLst>
                  <a:ext uri="{FF2B5EF4-FFF2-40B4-BE49-F238E27FC236}">
                    <a16:creationId xmlns:a16="http://schemas.microsoft.com/office/drawing/2014/main" id="{259AA748-2712-B51D-074C-D7B3175C6C9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3" name="Group 12">
                  <a:extLst>
                    <a:ext uri="{FF2B5EF4-FFF2-40B4-BE49-F238E27FC236}">
                      <a16:creationId xmlns:a16="http://schemas.microsoft.com/office/drawing/2014/main" id="{D0A5D926-B5BF-9B9C-6DEF-3ECF580F549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5" name="Freeform 68">
                    <a:extLst>
                      <a:ext uri="{FF2B5EF4-FFF2-40B4-BE49-F238E27FC236}">
                        <a16:creationId xmlns:a16="http://schemas.microsoft.com/office/drawing/2014/main" id="{8F30CDBA-594A-5E5A-0236-F4069FDAD6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9">
                    <a:extLst>
                      <a:ext uri="{FF2B5EF4-FFF2-40B4-BE49-F238E27FC236}">
                        <a16:creationId xmlns:a16="http://schemas.microsoft.com/office/drawing/2014/main" id="{F977352A-A97D-A26D-06F8-54CC9B3F71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4" name="Line 70">
                  <a:extLst>
                    <a:ext uri="{FF2B5EF4-FFF2-40B4-BE49-F238E27FC236}">
                      <a16:creationId xmlns:a16="http://schemas.microsoft.com/office/drawing/2014/main" id="{418F83C6-F505-7E75-DBF5-6E40740B153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2" name="Title 1">
            <a:extLst>
              <a:ext uri="{FF2B5EF4-FFF2-40B4-BE49-F238E27FC236}">
                <a16:creationId xmlns:a16="http://schemas.microsoft.com/office/drawing/2014/main" id="{B5732E59-6597-437B-B2F8-E2DD1F86A8F8}"/>
              </a:ext>
            </a:extLst>
          </p:cNvPr>
          <p:cNvSpPr>
            <a:spLocks noGrp="1"/>
          </p:cNvSpPr>
          <p:nvPr>
            <p:ph type="title" hasCustomPrompt="1"/>
          </p:nvPr>
        </p:nvSpPr>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hasCustomPrompt="1"/>
          </p:nvPr>
        </p:nvSpPr>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3203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p:txBody>
          <a:bodyPr>
            <a:noAutofit/>
          </a:bodyPr>
          <a:lstStyle>
            <a:lvl1pPr algn="ctr">
              <a:defRPr/>
            </a:lvl1pPr>
          </a:lstStyle>
          <a:p>
            <a:r>
              <a:rPr lang="en-US" dirty="0"/>
              <a:t>Click to add title</a:t>
            </a:r>
          </a:p>
        </p:txBody>
      </p:sp>
      <p:sp>
        <p:nvSpPr>
          <p:cNvPr id="5" name="Content Placeholder 4">
            <a:extLst>
              <a:ext uri="{FF2B5EF4-FFF2-40B4-BE49-F238E27FC236}">
                <a16:creationId xmlns:a16="http://schemas.microsoft.com/office/drawing/2014/main" id="{1DDE0D91-9F94-6D73-74E7-89A0AD7D509B}"/>
              </a:ext>
            </a:extLst>
          </p:cNvPr>
          <p:cNvSpPr>
            <a:spLocks noGrp="1"/>
          </p:cNvSpPr>
          <p:nvPr>
            <p:ph sz="quarter" idx="10"/>
          </p:nvPr>
        </p:nvSpPr>
        <p:spPr>
          <a:xfrm>
            <a:off x="901700" y="1825625"/>
            <a:ext cx="10388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B61F8B83-8BFD-6FDD-123E-EACF764243D2}"/>
              </a:ext>
              <a:ext uri="{C183D7F6-B498-43B3-948B-1728B52AA6E4}">
                <adec:decorative xmlns:adec="http://schemas.microsoft.com/office/drawing/2017/decorative" val="1"/>
              </a:ext>
            </a:extLst>
          </p:cNvPr>
          <p:cNvCxnSpPr>
            <a:cxnSpLocks/>
          </p:cNvCxnSpPr>
          <p:nvPr userDrawn="1"/>
        </p:nvCxnSpPr>
        <p:spPr>
          <a:xfrm>
            <a:off x="5826000" y="1680096"/>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48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5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p:txBody>
          <a:bodyPr>
            <a:noAutofit/>
          </a:bodyPr>
          <a:lstStyle>
            <a:lvl1pPr algn="ctr">
              <a:defRPr/>
            </a:lvl1pPr>
          </a:lstStyle>
          <a:p>
            <a:r>
              <a:rPr lang="en-US" dirty="0"/>
              <a:t>Click to add title</a:t>
            </a:r>
          </a:p>
        </p:txBody>
      </p:sp>
      <p:cxnSp>
        <p:nvCxnSpPr>
          <p:cNvPr id="11" name="Straight Connector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BC50FC60-9736-40BD-8EF0-51BD04771675}"/>
              </a:ext>
            </a:extLst>
          </p:cNvPr>
          <p:cNvSpPr>
            <a:spLocks noGrp="1"/>
          </p:cNvSpPr>
          <p:nvPr>
            <p:ph type="pic" sz="quarter" idx="13" hasCustomPrompt="1"/>
          </p:nvPr>
        </p:nvSpPr>
        <p:spPr>
          <a:xfrm>
            <a:off x="1166813" y="2479675"/>
            <a:ext cx="1587500" cy="2330450"/>
          </a:xfrm>
        </p:spPr>
        <p:txBody>
          <a:bodyPr>
            <a:normAutofit/>
          </a:bodyPr>
          <a:lstStyle>
            <a:lvl1pPr marL="0" indent="0" algn="ctr">
              <a:buNone/>
              <a:defRPr sz="14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19" name="Text Placeholder 27">
            <a:extLst>
              <a:ext uri="{FF2B5EF4-FFF2-40B4-BE49-F238E27FC236}">
                <a16:creationId xmlns:a16="http://schemas.microsoft.com/office/drawing/2014/main" id="{325542BB-A1DE-421A-898F-007CCBCC1040}"/>
              </a:ext>
            </a:extLst>
          </p:cNvPr>
          <p:cNvSpPr>
            <a:spLocks noGrp="1"/>
          </p:cNvSpPr>
          <p:nvPr>
            <p:ph type="body" sz="quarter" idx="18" hasCustomPrompt="1"/>
          </p:nvPr>
        </p:nvSpPr>
        <p:spPr>
          <a:xfrm>
            <a:off x="1166813" y="5086966"/>
            <a:ext cx="1587055" cy="307617"/>
          </a:xfrm>
        </p:spPr>
        <p:txBody>
          <a:bodyPr anchor="ctr" anchorCtr="0">
            <a:noAutofit/>
          </a:bodyPr>
          <a:lstStyle>
            <a:lvl1pPr marL="0" indent="0" algn="ctr">
              <a:lnSpc>
                <a:spcPct val="100000"/>
              </a:lnSpc>
              <a:spcBef>
                <a:spcPts val="0"/>
              </a:spcBef>
              <a:buNone/>
              <a:defRPr lang="en-US" sz="1600" kern="1200" dirty="0" smtClean="0">
                <a:solidFill>
                  <a:schemeClr val="tx1"/>
                </a:solidFill>
                <a:latin typeface="+mn-lt"/>
                <a:ea typeface="+mn-ea"/>
                <a:cs typeface="+mn-cs"/>
              </a:defRPr>
            </a:lvl1pPr>
            <a:lvl2pPr marL="0" indent="0">
              <a:buNone/>
              <a:defRPr/>
            </a:lvl2pPr>
          </a:lstStyle>
          <a:p>
            <a:r>
              <a:rPr lang="en-US" dirty="0">
                <a:cs typeface="Calibri"/>
              </a:rPr>
              <a:t>Add text</a:t>
            </a:r>
            <a:endParaRPr lang="en-US" dirty="0"/>
          </a:p>
        </p:txBody>
      </p:sp>
      <p:sp>
        <p:nvSpPr>
          <p:cNvPr id="20" name="Text Placeholder 27">
            <a:extLst>
              <a:ext uri="{FF2B5EF4-FFF2-40B4-BE49-F238E27FC236}">
                <a16:creationId xmlns:a16="http://schemas.microsoft.com/office/drawing/2014/main" id="{95E87339-255E-4557-9768-A292ED25DBA8}"/>
              </a:ext>
            </a:extLst>
          </p:cNvPr>
          <p:cNvSpPr>
            <a:spLocks noGrp="1"/>
          </p:cNvSpPr>
          <p:nvPr>
            <p:ph type="body" sz="quarter" idx="19" hasCustomPrompt="1"/>
          </p:nvPr>
        </p:nvSpPr>
        <p:spPr>
          <a:xfrm>
            <a:off x="1166813" y="5425062"/>
            <a:ext cx="1587499" cy="655697"/>
          </a:xfrm>
        </p:spPr>
        <p:txBody>
          <a:bodyPr tIns="0">
            <a:norm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r>
              <a:rPr lang="en-US" dirty="0">
                <a:cs typeface="Calibri"/>
              </a:rPr>
              <a:t>Click to add text</a:t>
            </a:r>
            <a:endParaRPr lang="en-US" dirty="0"/>
          </a:p>
        </p:txBody>
      </p:sp>
      <p:sp>
        <p:nvSpPr>
          <p:cNvPr id="15" name="Picture Placeholder 13">
            <a:extLst>
              <a:ext uri="{FF2B5EF4-FFF2-40B4-BE49-F238E27FC236}">
                <a16:creationId xmlns:a16="http://schemas.microsoft.com/office/drawing/2014/main" id="{7D564077-E600-44C8-B691-00C1C3ECC1C6}"/>
              </a:ext>
            </a:extLst>
          </p:cNvPr>
          <p:cNvSpPr>
            <a:spLocks noGrp="1"/>
          </p:cNvSpPr>
          <p:nvPr>
            <p:ph type="pic" sz="quarter" idx="14" hasCustomPrompt="1"/>
          </p:nvPr>
        </p:nvSpPr>
        <p:spPr>
          <a:xfrm>
            <a:off x="3228885" y="2479675"/>
            <a:ext cx="1587500" cy="2330450"/>
          </a:xfrm>
        </p:spPr>
        <p:txBody>
          <a:bodyPr>
            <a:normAutofit/>
          </a:bodyPr>
          <a:lstStyle>
            <a:lvl1pPr marL="0" indent="0" algn="ctr">
              <a:buNone/>
              <a:defRPr sz="14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21" name="Text Placeholder 27">
            <a:extLst>
              <a:ext uri="{FF2B5EF4-FFF2-40B4-BE49-F238E27FC236}">
                <a16:creationId xmlns:a16="http://schemas.microsoft.com/office/drawing/2014/main" id="{969EC781-370F-41FC-AD76-0728B465E512}"/>
              </a:ext>
            </a:extLst>
          </p:cNvPr>
          <p:cNvSpPr>
            <a:spLocks noGrp="1"/>
          </p:cNvSpPr>
          <p:nvPr>
            <p:ph type="body" sz="quarter" idx="20" hasCustomPrompt="1"/>
          </p:nvPr>
        </p:nvSpPr>
        <p:spPr>
          <a:xfrm>
            <a:off x="3228885" y="5086966"/>
            <a:ext cx="1587055" cy="307617"/>
          </a:xfrm>
        </p:spPr>
        <p:txBody>
          <a:bodyPr anchor="ctr" anchorCtr="0">
            <a:noAutofit/>
          </a:bodyPr>
          <a:lstStyle>
            <a:lvl1pPr marL="0" indent="0" algn="ctr">
              <a:lnSpc>
                <a:spcPct val="100000"/>
              </a:lnSpc>
              <a:spcBef>
                <a:spcPts val="0"/>
              </a:spcBef>
              <a:buNone/>
              <a:defRPr lang="en-US" sz="1600" kern="1200" dirty="0" smtClean="0">
                <a:solidFill>
                  <a:schemeClr val="tx1"/>
                </a:solidFill>
                <a:latin typeface="+mn-lt"/>
                <a:ea typeface="+mn-ea"/>
                <a:cs typeface="+mn-cs"/>
              </a:defRPr>
            </a:lvl1pPr>
            <a:lvl2pPr marL="0" indent="0">
              <a:buNone/>
              <a:defRPr/>
            </a:lvl2pPr>
          </a:lstStyle>
          <a:p>
            <a:r>
              <a:rPr lang="en-US" dirty="0">
                <a:cs typeface="Calibri"/>
              </a:rPr>
              <a:t>Add text</a:t>
            </a:r>
            <a:endParaRPr lang="en-US" dirty="0"/>
          </a:p>
        </p:txBody>
      </p:sp>
      <p:sp>
        <p:nvSpPr>
          <p:cNvPr id="22" name="Text Placeholder 27">
            <a:extLst>
              <a:ext uri="{FF2B5EF4-FFF2-40B4-BE49-F238E27FC236}">
                <a16:creationId xmlns:a16="http://schemas.microsoft.com/office/drawing/2014/main" id="{50C960BB-D9A3-417D-87D9-E93363FB5850}"/>
              </a:ext>
            </a:extLst>
          </p:cNvPr>
          <p:cNvSpPr>
            <a:spLocks noGrp="1"/>
          </p:cNvSpPr>
          <p:nvPr>
            <p:ph type="body" sz="quarter" idx="21" hasCustomPrompt="1"/>
          </p:nvPr>
        </p:nvSpPr>
        <p:spPr>
          <a:xfrm>
            <a:off x="3228885" y="5425062"/>
            <a:ext cx="1587499" cy="655697"/>
          </a:xfrm>
        </p:spPr>
        <p:txBody>
          <a:bodyPr tIns="0">
            <a:norm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r>
              <a:rPr lang="en-US" dirty="0">
                <a:cs typeface="Calibri"/>
              </a:rPr>
              <a:t>Click to add text</a:t>
            </a:r>
            <a:endParaRPr lang="en-US" dirty="0"/>
          </a:p>
        </p:txBody>
      </p:sp>
      <p:sp>
        <p:nvSpPr>
          <p:cNvPr id="16" name="Picture Placeholder 13">
            <a:extLst>
              <a:ext uri="{FF2B5EF4-FFF2-40B4-BE49-F238E27FC236}">
                <a16:creationId xmlns:a16="http://schemas.microsoft.com/office/drawing/2014/main" id="{5EF6670B-24A6-4EC1-AB19-83414A6BFC81}"/>
              </a:ext>
            </a:extLst>
          </p:cNvPr>
          <p:cNvSpPr>
            <a:spLocks noGrp="1"/>
          </p:cNvSpPr>
          <p:nvPr>
            <p:ph type="pic" sz="quarter" idx="15" hasCustomPrompt="1"/>
          </p:nvPr>
        </p:nvSpPr>
        <p:spPr>
          <a:xfrm>
            <a:off x="5302249" y="2479675"/>
            <a:ext cx="1587500" cy="2330450"/>
          </a:xfrm>
        </p:spPr>
        <p:txBody>
          <a:bodyPr>
            <a:normAutofit/>
          </a:bodyPr>
          <a:lstStyle>
            <a:lvl1pPr marL="0" indent="0" algn="ctr">
              <a:buNone/>
              <a:defRPr sz="14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23" name="Text Placeholder 27">
            <a:extLst>
              <a:ext uri="{FF2B5EF4-FFF2-40B4-BE49-F238E27FC236}">
                <a16:creationId xmlns:a16="http://schemas.microsoft.com/office/drawing/2014/main" id="{714B566C-453D-4E47-8BE0-2EF7145AD3AF}"/>
              </a:ext>
            </a:extLst>
          </p:cNvPr>
          <p:cNvSpPr>
            <a:spLocks noGrp="1"/>
          </p:cNvSpPr>
          <p:nvPr>
            <p:ph type="body" sz="quarter" idx="22" hasCustomPrompt="1"/>
          </p:nvPr>
        </p:nvSpPr>
        <p:spPr>
          <a:xfrm>
            <a:off x="5302249" y="5086966"/>
            <a:ext cx="1587055" cy="307617"/>
          </a:xfrm>
        </p:spPr>
        <p:txBody>
          <a:bodyPr anchor="ctr" anchorCtr="0">
            <a:noAutofit/>
          </a:bodyPr>
          <a:lstStyle>
            <a:lvl1pPr marL="0" indent="0" algn="ctr">
              <a:lnSpc>
                <a:spcPct val="100000"/>
              </a:lnSpc>
              <a:spcBef>
                <a:spcPts val="0"/>
              </a:spcBef>
              <a:buNone/>
              <a:defRPr lang="en-US" sz="1600" kern="1200" dirty="0" smtClean="0">
                <a:solidFill>
                  <a:schemeClr val="tx1"/>
                </a:solidFill>
                <a:latin typeface="+mn-lt"/>
                <a:ea typeface="+mn-ea"/>
                <a:cs typeface="+mn-cs"/>
              </a:defRPr>
            </a:lvl1pPr>
            <a:lvl2pPr marL="0" indent="0">
              <a:buNone/>
              <a:defRPr/>
            </a:lvl2pPr>
          </a:lstStyle>
          <a:p>
            <a:r>
              <a:rPr lang="en-US" dirty="0">
                <a:cs typeface="Calibri"/>
              </a:rPr>
              <a:t>Add text</a:t>
            </a:r>
            <a:endParaRPr lang="en-US" dirty="0"/>
          </a:p>
        </p:txBody>
      </p:sp>
      <p:sp>
        <p:nvSpPr>
          <p:cNvPr id="24" name="Text Placeholder 27">
            <a:extLst>
              <a:ext uri="{FF2B5EF4-FFF2-40B4-BE49-F238E27FC236}">
                <a16:creationId xmlns:a16="http://schemas.microsoft.com/office/drawing/2014/main" id="{8C9D423F-AE1B-476A-AC7E-F34CE6ABFA31}"/>
              </a:ext>
            </a:extLst>
          </p:cNvPr>
          <p:cNvSpPr>
            <a:spLocks noGrp="1"/>
          </p:cNvSpPr>
          <p:nvPr>
            <p:ph type="body" sz="quarter" idx="23" hasCustomPrompt="1"/>
          </p:nvPr>
        </p:nvSpPr>
        <p:spPr>
          <a:xfrm>
            <a:off x="5302249" y="5425062"/>
            <a:ext cx="1587499" cy="655697"/>
          </a:xfrm>
        </p:spPr>
        <p:txBody>
          <a:bodyPr tIns="0">
            <a:norm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r>
              <a:rPr lang="en-US" dirty="0">
                <a:cs typeface="Calibri"/>
              </a:rPr>
              <a:t>Click to add text</a:t>
            </a:r>
            <a:endParaRPr lang="en-US" dirty="0"/>
          </a:p>
        </p:txBody>
      </p:sp>
      <p:sp>
        <p:nvSpPr>
          <p:cNvPr id="17" name="Picture Placeholder 13">
            <a:extLst>
              <a:ext uri="{FF2B5EF4-FFF2-40B4-BE49-F238E27FC236}">
                <a16:creationId xmlns:a16="http://schemas.microsoft.com/office/drawing/2014/main" id="{DCE770BA-A562-4780-AEC9-94BC0C7C53FA}"/>
              </a:ext>
            </a:extLst>
          </p:cNvPr>
          <p:cNvSpPr>
            <a:spLocks noGrp="1"/>
          </p:cNvSpPr>
          <p:nvPr>
            <p:ph type="pic" sz="quarter" idx="16" hasCustomPrompt="1"/>
          </p:nvPr>
        </p:nvSpPr>
        <p:spPr>
          <a:xfrm>
            <a:off x="7364764" y="2479675"/>
            <a:ext cx="1587500" cy="2330450"/>
          </a:xfrm>
        </p:spPr>
        <p:txBody>
          <a:bodyPr>
            <a:normAutofit/>
          </a:bodyPr>
          <a:lstStyle>
            <a:lvl1pPr marL="0" indent="0" algn="ctr">
              <a:buNone/>
              <a:defRPr sz="14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25" name="Text Placeholder 27">
            <a:extLst>
              <a:ext uri="{FF2B5EF4-FFF2-40B4-BE49-F238E27FC236}">
                <a16:creationId xmlns:a16="http://schemas.microsoft.com/office/drawing/2014/main" id="{F25DCDC4-ECAE-47AB-8ED3-07D8D33BF181}"/>
              </a:ext>
            </a:extLst>
          </p:cNvPr>
          <p:cNvSpPr>
            <a:spLocks noGrp="1"/>
          </p:cNvSpPr>
          <p:nvPr>
            <p:ph type="body" sz="quarter" idx="24" hasCustomPrompt="1"/>
          </p:nvPr>
        </p:nvSpPr>
        <p:spPr>
          <a:xfrm>
            <a:off x="7364765" y="5086966"/>
            <a:ext cx="1587055" cy="307617"/>
          </a:xfrm>
        </p:spPr>
        <p:txBody>
          <a:bodyPr anchor="ctr" anchorCtr="0">
            <a:noAutofit/>
          </a:bodyPr>
          <a:lstStyle>
            <a:lvl1pPr marL="0" indent="0" algn="ctr">
              <a:lnSpc>
                <a:spcPct val="100000"/>
              </a:lnSpc>
              <a:spcBef>
                <a:spcPts val="0"/>
              </a:spcBef>
              <a:buNone/>
              <a:defRPr lang="en-US" sz="1600" kern="1200" dirty="0" smtClean="0">
                <a:solidFill>
                  <a:schemeClr val="tx1"/>
                </a:solidFill>
                <a:latin typeface="+mn-lt"/>
                <a:ea typeface="+mn-ea"/>
                <a:cs typeface="+mn-cs"/>
              </a:defRPr>
            </a:lvl1pPr>
            <a:lvl2pPr marL="0" indent="0">
              <a:buNone/>
              <a:defRPr/>
            </a:lvl2pPr>
          </a:lstStyle>
          <a:p>
            <a:r>
              <a:rPr lang="en-US" dirty="0">
                <a:cs typeface="Calibri"/>
              </a:rPr>
              <a:t>Add text</a:t>
            </a:r>
            <a:endParaRPr lang="en-US" dirty="0"/>
          </a:p>
        </p:txBody>
      </p:sp>
      <p:sp>
        <p:nvSpPr>
          <p:cNvPr id="26" name="Text Placeholder 27">
            <a:extLst>
              <a:ext uri="{FF2B5EF4-FFF2-40B4-BE49-F238E27FC236}">
                <a16:creationId xmlns:a16="http://schemas.microsoft.com/office/drawing/2014/main" id="{1A7D8398-681A-475F-9624-02EFB0099D50}"/>
              </a:ext>
            </a:extLst>
          </p:cNvPr>
          <p:cNvSpPr>
            <a:spLocks noGrp="1"/>
          </p:cNvSpPr>
          <p:nvPr>
            <p:ph type="body" sz="quarter" idx="25" hasCustomPrompt="1"/>
          </p:nvPr>
        </p:nvSpPr>
        <p:spPr>
          <a:xfrm>
            <a:off x="7364765" y="5425062"/>
            <a:ext cx="1587499" cy="655697"/>
          </a:xfrm>
        </p:spPr>
        <p:txBody>
          <a:bodyPr tIns="0">
            <a:norm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r>
              <a:rPr lang="en-US" dirty="0">
                <a:cs typeface="Calibri"/>
              </a:rPr>
              <a:t>Click to add text</a:t>
            </a:r>
            <a:endParaRPr lang="en-US" dirty="0"/>
          </a:p>
        </p:txBody>
      </p:sp>
      <p:sp>
        <p:nvSpPr>
          <p:cNvPr id="18" name="Picture Placeholder 13">
            <a:extLst>
              <a:ext uri="{FF2B5EF4-FFF2-40B4-BE49-F238E27FC236}">
                <a16:creationId xmlns:a16="http://schemas.microsoft.com/office/drawing/2014/main" id="{C627DB31-AE80-40F1-A5C7-E1FBE1521BD4}"/>
              </a:ext>
            </a:extLst>
          </p:cNvPr>
          <p:cNvSpPr>
            <a:spLocks noGrp="1"/>
          </p:cNvSpPr>
          <p:nvPr>
            <p:ph type="pic" sz="quarter" idx="17" hasCustomPrompt="1"/>
          </p:nvPr>
        </p:nvSpPr>
        <p:spPr>
          <a:xfrm>
            <a:off x="9437688" y="2479675"/>
            <a:ext cx="1587500" cy="2330450"/>
          </a:xfrm>
        </p:spPr>
        <p:txBody>
          <a:bodyPr>
            <a:normAutofit/>
          </a:bodyPr>
          <a:lstStyle>
            <a:lvl1pPr marL="0" indent="0" algn="ctr">
              <a:buNone/>
              <a:defRPr sz="14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27" name="Text Placeholder 27">
            <a:extLst>
              <a:ext uri="{FF2B5EF4-FFF2-40B4-BE49-F238E27FC236}">
                <a16:creationId xmlns:a16="http://schemas.microsoft.com/office/drawing/2014/main" id="{9692C358-06E1-468E-90F8-9F5F3918233E}"/>
              </a:ext>
            </a:extLst>
          </p:cNvPr>
          <p:cNvSpPr>
            <a:spLocks noGrp="1"/>
          </p:cNvSpPr>
          <p:nvPr>
            <p:ph type="body" sz="quarter" idx="26" hasCustomPrompt="1"/>
          </p:nvPr>
        </p:nvSpPr>
        <p:spPr>
          <a:xfrm>
            <a:off x="9437688" y="5086966"/>
            <a:ext cx="1587055" cy="307617"/>
          </a:xfrm>
        </p:spPr>
        <p:txBody>
          <a:bodyPr anchor="ctr" anchorCtr="0">
            <a:noAutofit/>
          </a:bodyPr>
          <a:lstStyle>
            <a:lvl1pPr marL="0" indent="0" algn="ctr">
              <a:lnSpc>
                <a:spcPct val="100000"/>
              </a:lnSpc>
              <a:spcBef>
                <a:spcPts val="0"/>
              </a:spcBef>
              <a:buNone/>
              <a:defRPr lang="en-US" sz="1600" kern="1200" dirty="0" smtClean="0">
                <a:solidFill>
                  <a:schemeClr val="tx1"/>
                </a:solidFill>
                <a:latin typeface="+mn-lt"/>
                <a:ea typeface="+mn-ea"/>
                <a:cs typeface="+mn-cs"/>
              </a:defRPr>
            </a:lvl1pPr>
            <a:lvl2pPr marL="0" indent="0">
              <a:buNone/>
              <a:defRPr/>
            </a:lvl2pPr>
          </a:lstStyle>
          <a:p>
            <a:r>
              <a:rPr lang="en-US" dirty="0">
                <a:cs typeface="Calibri"/>
              </a:rPr>
              <a:t>Add text</a:t>
            </a:r>
            <a:endParaRPr lang="en-US" dirty="0"/>
          </a:p>
        </p:txBody>
      </p:sp>
      <p:sp>
        <p:nvSpPr>
          <p:cNvPr id="28" name="Text Placeholder 27">
            <a:extLst>
              <a:ext uri="{FF2B5EF4-FFF2-40B4-BE49-F238E27FC236}">
                <a16:creationId xmlns:a16="http://schemas.microsoft.com/office/drawing/2014/main" id="{2167CC03-B865-47EB-83C3-CA5CDC584C0F}"/>
              </a:ext>
            </a:extLst>
          </p:cNvPr>
          <p:cNvSpPr>
            <a:spLocks noGrp="1"/>
          </p:cNvSpPr>
          <p:nvPr>
            <p:ph type="body" sz="quarter" idx="27" hasCustomPrompt="1"/>
          </p:nvPr>
        </p:nvSpPr>
        <p:spPr>
          <a:xfrm>
            <a:off x="9437688" y="5425062"/>
            <a:ext cx="1587499" cy="655697"/>
          </a:xfrm>
        </p:spPr>
        <p:txBody>
          <a:bodyPr tIns="0">
            <a:norm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r>
              <a:rPr lang="en-US" dirty="0">
                <a:cs typeface="Calibri"/>
              </a:rPr>
              <a:t>Click to add text</a:t>
            </a:r>
            <a:endParaRPr lang="en-US" dirty="0"/>
          </a:p>
        </p:txBody>
      </p:sp>
    </p:spTree>
    <p:extLst>
      <p:ext uri="{BB962C8B-B14F-4D97-AF65-F5344CB8AC3E}">
        <p14:creationId xmlns:p14="http://schemas.microsoft.com/office/powerpoint/2010/main" val="1885303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hasCustomPrompt="1"/>
          </p:nvPr>
        </p:nvSpPr>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hasCustomPrompt="1"/>
          </p:nvPr>
        </p:nvSpPr>
        <p:spPr>
          <a:xfrm>
            <a:off x="838200" y="1839595"/>
            <a:ext cx="10515600" cy="4154488"/>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7256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hasCustomPrompt="1"/>
          </p:nvPr>
        </p:nvSpPr>
        <p:spPr>
          <a:xfrm>
            <a:off x="989400" y="395289"/>
            <a:ext cx="10213200" cy="1112836"/>
          </a:xfrm>
        </p:spPr>
        <p:txBody>
          <a:bodyPr>
            <a:noAutofit/>
          </a:bodyPr>
          <a:lstStyle/>
          <a:p>
            <a:r>
              <a:rPr lang="en-US" dirty="0"/>
              <a:t>Click to add title</a:t>
            </a:r>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hasCustomPrompt="1"/>
          </p:nvPr>
        </p:nvSpPr>
        <p:spPr>
          <a:xfrm>
            <a:off x="989399" y="1767212"/>
            <a:ext cx="4928400" cy="661912"/>
          </a:xfrm>
        </p:spPr>
        <p:txBody>
          <a:bodyPr anchor="ctr" anchorCtr="0">
            <a:no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cs typeface="Calibri"/>
              </a:rPr>
              <a:t>Click to add text</a:t>
            </a:r>
            <a:endParaRPr lang="en-US" dirty="0"/>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hasCustomPrompt="1"/>
          </p:nvPr>
        </p:nvSpPr>
        <p:spPr>
          <a:xfrm>
            <a:off x="989400" y="2431256"/>
            <a:ext cx="4928400" cy="3347244"/>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hasCustomPrompt="1"/>
          </p:nvPr>
        </p:nvSpPr>
        <p:spPr>
          <a:xfrm>
            <a:off x="6274200" y="1767212"/>
            <a:ext cx="4928400" cy="662400"/>
          </a:xfrm>
        </p:spPr>
        <p:txBody>
          <a:bodyPr anchor="ctr" anchorCtr="0">
            <a:no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cs typeface="Calibri"/>
              </a:rPr>
              <a:t>Click to add text</a:t>
            </a:r>
            <a:endParaRPr lang="en-US" dirty="0"/>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hasCustomPrompt="1"/>
          </p:nvPr>
        </p:nvSpPr>
        <p:spPr>
          <a:xfrm>
            <a:off x="6274200" y="2431257"/>
            <a:ext cx="4928400" cy="3347244"/>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5498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hasCustomPrompt="1"/>
          </p:nvPr>
        </p:nvSpPr>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hasCustomPrompt="1"/>
          </p:nvPr>
        </p:nvSpPr>
        <p:spPr>
          <a:xfrm>
            <a:off x="989400" y="1685925"/>
            <a:ext cx="4928400" cy="4092575"/>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hasCustomPrompt="1"/>
          </p:nvPr>
        </p:nvSpPr>
        <p:spPr>
          <a:xfrm>
            <a:off x="6274202" y="1685925"/>
            <a:ext cx="4928400" cy="4092575"/>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5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hasCustomPrompt="1"/>
          </p:nvPr>
        </p:nvSpPr>
        <p:spPr>
          <a:xfrm>
            <a:off x="4031848" y="395289"/>
            <a:ext cx="7170752" cy="1112836"/>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hasCustomPrompt="1"/>
          </p:nvPr>
        </p:nvSpPr>
        <p:spPr>
          <a:xfrm>
            <a:off x="4031848" y="1625642"/>
            <a:ext cx="7170752" cy="2413923"/>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grpSp>
        <p:nvGrpSpPr>
          <p:cNvPr id="6" name="Group 5">
            <a:extLst>
              <a:ext uri="{FF2B5EF4-FFF2-40B4-BE49-F238E27FC236}">
                <a16:creationId xmlns:a16="http://schemas.microsoft.com/office/drawing/2014/main" id="{8AB6656F-6CA8-5A81-8042-E0E5D45AD8A7}"/>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6DB1A0F4-77E8-3226-2DBF-082F55D3944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C268CE51-8EE7-05B9-05DC-DFC8679819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F89E70CA-5CCB-C6B6-D334-627DCBB10FE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A3EEB54D-980F-85BA-345E-A8C28E65A9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FE2A7097-9103-9D81-3FBC-307B749BFB9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4BFE7DBD-19AE-0544-E165-7CD332BBA89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8CF0B413-B6C3-8183-0992-313073717F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EC3204CA-9136-E0E7-9BF2-6BB91E0B0C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F4D76AA5-032D-DFDB-864F-6724007D9B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BA8A497A-CEDF-4CEB-0EE0-AB8CBB7D9D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D914A956-2007-67DE-D540-7772C771043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8B1BC057-ABF4-6A00-CF8E-692C14AFF44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4EA1200-B8E6-97F4-9617-6BF983DCAB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96D3F031-F47C-0DD6-E7BF-ECE39AD217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E7258918-AAAB-27F3-7FB0-676DB0019DF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2552E4D4-09E3-8654-ED7C-A447368AF81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DD0F7F86-16CC-A720-6DA5-0E7B5E5838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FD9C1A8-0505-32E1-346C-A1ED9EAAEA8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7CB1C733-A507-2E05-A08D-5BD35FC4E9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C4398200-5B2D-0CD2-C8ED-94FBDF45DD8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4E960346-738F-A9BD-5147-8BCA8CBC1C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4BD111C-7E1B-C4AA-011A-BA8A61D2C4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E36B3BF3-CCC8-8713-B595-A980AF164A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40E83AEB-4874-8A37-3E12-9FF33B05C51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85D39D7C-8470-6CB5-A2A4-150589C6862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0960EE8-02AB-93C7-B351-E0F2545A52F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ECE292-301D-86B4-BF2D-D1CF73178D3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4F1A50D2-5C52-BEB7-C9F7-88461C742B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AD78D60F-653A-CD40-7615-F55F6E98831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69D5EC0-B385-EAF3-AF32-C6448EC3EC2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47ACBC59-288A-55F0-DEC1-8CA4A66E9E4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4BEE93C4-039A-BC46-840C-BBD34DFCD7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 name="Group 8">
              <a:extLst>
                <a:ext uri="{FF2B5EF4-FFF2-40B4-BE49-F238E27FC236}">
                  <a16:creationId xmlns:a16="http://schemas.microsoft.com/office/drawing/2014/main" id="{B04323BB-2E68-6D2F-523B-A976C1CDE4F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149D7C4C-DF19-AD9E-1846-9889CD67AE7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D74D9BAA-33B4-F60D-A55E-93F50B32C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9">
                  <a:extLst>
                    <a:ext uri="{FF2B5EF4-FFF2-40B4-BE49-F238E27FC236}">
                      <a16:creationId xmlns:a16="http://schemas.microsoft.com/office/drawing/2014/main" id="{3B6491FD-37FD-B17A-7FE7-340262074AF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Line 70">
                  <a:extLst>
                    <a:ext uri="{FF2B5EF4-FFF2-40B4-BE49-F238E27FC236}">
                      <a16:creationId xmlns:a16="http://schemas.microsoft.com/office/drawing/2014/main" id="{AE438ECA-08F3-656E-5914-8ACE5C99057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B40FC85F-8FB4-354C-3BB6-2C457CA1877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384A79F5-4890-E11B-84CC-372FE73668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69">
                  <a:extLst>
                    <a:ext uri="{FF2B5EF4-FFF2-40B4-BE49-F238E27FC236}">
                      <a16:creationId xmlns:a16="http://schemas.microsoft.com/office/drawing/2014/main" id="{DD4C6041-CE1F-C08B-8A8A-35556B42836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Line 70">
                  <a:extLst>
                    <a:ext uri="{FF2B5EF4-FFF2-40B4-BE49-F238E27FC236}">
                      <a16:creationId xmlns:a16="http://schemas.microsoft.com/office/drawing/2014/main" id="{44760BF7-215D-DF29-85DE-0F42177820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48" name="Content Placeholder 2">
            <a:extLst>
              <a:ext uri="{FF2B5EF4-FFF2-40B4-BE49-F238E27FC236}">
                <a16:creationId xmlns:a16="http://schemas.microsoft.com/office/drawing/2014/main" id="{CB4063C8-82E1-0B52-0D41-B642726AD1E6}"/>
              </a:ext>
            </a:extLst>
          </p:cNvPr>
          <p:cNvSpPr>
            <a:spLocks noGrp="1"/>
          </p:cNvSpPr>
          <p:nvPr>
            <p:ph sz="half" idx="10" hasCustomPrompt="1"/>
          </p:nvPr>
        </p:nvSpPr>
        <p:spPr>
          <a:xfrm>
            <a:off x="4031848" y="4147278"/>
            <a:ext cx="7170752" cy="2413923"/>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12142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hasCustomPrompt="1"/>
          </p:nvPr>
        </p:nvSpPr>
        <p:spPr>
          <a:xfrm>
            <a:off x="952980" y="395289"/>
            <a:ext cx="7170752" cy="1112836"/>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hasCustomPrompt="1"/>
          </p:nvPr>
        </p:nvSpPr>
        <p:spPr>
          <a:xfrm>
            <a:off x="952980" y="1625642"/>
            <a:ext cx="7170752" cy="2413923"/>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sp>
        <p:nvSpPr>
          <p:cNvPr id="48" name="Content Placeholder 2">
            <a:extLst>
              <a:ext uri="{FF2B5EF4-FFF2-40B4-BE49-F238E27FC236}">
                <a16:creationId xmlns:a16="http://schemas.microsoft.com/office/drawing/2014/main" id="{CB4063C8-82E1-0B52-0D41-B642726AD1E6}"/>
              </a:ext>
            </a:extLst>
          </p:cNvPr>
          <p:cNvSpPr>
            <a:spLocks noGrp="1"/>
          </p:cNvSpPr>
          <p:nvPr>
            <p:ph sz="half" idx="10" hasCustomPrompt="1"/>
          </p:nvPr>
        </p:nvSpPr>
        <p:spPr>
          <a:xfrm>
            <a:off x="952980" y="4147278"/>
            <a:ext cx="7170752" cy="2413923"/>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7FD506A8-522A-60ED-05B6-FE3F536B71D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8177231" y="716800"/>
            <a:ext cx="3838575" cy="5583025"/>
            <a:chOff x="199766" y="716800"/>
            <a:chExt cx="3838575" cy="5583025"/>
          </a:xfrm>
        </p:grpSpPr>
        <p:grpSp>
          <p:nvGrpSpPr>
            <p:cNvPr id="5" name="Group 4">
              <a:extLst>
                <a:ext uri="{FF2B5EF4-FFF2-40B4-BE49-F238E27FC236}">
                  <a16:creationId xmlns:a16="http://schemas.microsoft.com/office/drawing/2014/main" id="{B098AA29-BCF3-792A-E805-F29D8F9B189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7" name="Freeform 64">
                <a:extLst>
                  <a:ext uri="{FF2B5EF4-FFF2-40B4-BE49-F238E27FC236}">
                    <a16:creationId xmlns:a16="http://schemas.microsoft.com/office/drawing/2014/main" id="{A445D766-13D0-175A-3F49-31C55728EF1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1">
                <a:extLst>
                  <a:ext uri="{FF2B5EF4-FFF2-40B4-BE49-F238E27FC236}">
                    <a16:creationId xmlns:a16="http://schemas.microsoft.com/office/drawing/2014/main" id="{4BFCD2C3-4348-05B2-FA37-A940493F5AC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61">
                <a:extLst>
                  <a:ext uri="{FF2B5EF4-FFF2-40B4-BE49-F238E27FC236}">
                    <a16:creationId xmlns:a16="http://schemas.microsoft.com/office/drawing/2014/main" id="{604E505D-B540-7E44-99BD-26ABE722C0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78">
                <a:extLst>
                  <a:ext uri="{FF2B5EF4-FFF2-40B4-BE49-F238E27FC236}">
                    <a16:creationId xmlns:a16="http://schemas.microsoft.com/office/drawing/2014/main" id="{82F1BD97-ED7E-7808-B7FD-7144F2CE60E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84">
                <a:extLst>
                  <a:ext uri="{FF2B5EF4-FFF2-40B4-BE49-F238E27FC236}">
                    <a16:creationId xmlns:a16="http://schemas.microsoft.com/office/drawing/2014/main" id="{0AE1184C-CE2D-ADC5-41CD-A94D64F67B1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7">
                <a:extLst>
                  <a:ext uri="{FF2B5EF4-FFF2-40B4-BE49-F238E27FC236}">
                    <a16:creationId xmlns:a16="http://schemas.microsoft.com/office/drawing/2014/main" id="{AAE8AE34-C289-F2B3-6359-F9D045B0F1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0">
                <a:extLst>
                  <a:ext uri="{FF2B5EF4-FFF2-40B4-BE49-F238E27FC236}">
                    <a16:creationId xmlns:a16="http://schemas.microsoft.com/office/drawing/2014/main" id="{0D720E50-9DA4-E352-D7CF-C4D5060E94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59">
                <a:extLst>
                  <a:ext uri="{FF2B5EF4-FFF2-40B4-BE49-F238E27FC236}">
                    <a16:creationId xmlns:a16="http://schemas.microsoft.com/office/drawing/2014/main" id="{CD8352F0-A26F-5B21-95B7-D18E48B0AC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62">
                <a:extLst>
                  <a:ext uri="{FF2B5EF4-FFF2-40B4-BE49-F238E27FC236}">
                    <a16:creationId xmlns:a16="http://schemas.microsoft.com/office/drawing/2014/main" id="{E15DE2A0-8198-CE67-93FB-53B018DF4B3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65">
                <a:extLst>
                  <a:ext uri="{FF2B5EF4-FFF2-40B4-BE49-F238E27FC236}">
                    <a16:creationId xmlns:a16="http://schemas.microsoft.com/office/drawing/2014/main" id="{614C20C1-692C-4474-D644-6CEE23CCE3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79">
                <a:extLst>
                  <a:ext uri="{FF2B5EF4-FFF2-40B4-BE49-F238E27FC236}">
                    <a16:creationId xmlns:a16="http://schemas.microsoft.com/office/drawing/2014/main" id="{061095D3-C4F7-7DA4-5035-691C3CF005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82">
                <a:extLst>
                  <a:ext uri="{FF2B5EF4-FFF2-40B4-BE49-F238E27FC236}">
                    <a16:creationId xmlns:a16="http://schemas.microsoft.com/office/drawing/2014/main" id="{B16970DD-BF0A-A3D3-BD53-3A8528AFD7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85">
                <a:extLst>
                  <a:ext uri="{FF2B5EF4-FFF2-40B4-BE49-F238E27FC236}">
                    <a16:creationId xmlns:a16="http://schemas.microsoft.com/office/drawing/2014/main" id="{8AC69FE3-7EBC-B58A-A630-49BA4AE48E7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8">
                <a:extLst>
                  <a:ext uri="{FF2B5EF4-FFF2-40B4-BE49-F238E27FC236}">
                    <a16:creationId xmlns:a16="http://schemas.microsoft.com/office/drawing/2014/main" id="{E7F97E3D-4B46-AF0C-EC1F-20EA1633C9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1" name="Group 80">
                <a:extLst>
                  <a:ext uri="{FF2B5EF4-FFF2-40B4-BE49-F238E27FC236}">
                    <a16:creationId xmlns:a16="http://schemas.microsoft.com/office/drawing/2014/main" id="{942E302B-9708-2880-0F52-BEEAE92A3B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2" name="Line 63">
                  <a:extLst>
                    <a:ext uri="{FF2B5EF4-FFF2-40B4-BE49-F238E27FC236}">
                      <a16:creationId xmlns:a16="http://schemas.microsoft.com/office/drawing/2014/main" id="{BB233926-2883-DDAC-8496-A69699FB32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66">
                  <a:extLst>
                    <a:ext uri="{FF2B5EF4-FFF2-40B4-BE49-F238E27FC236}">
                      <a16:creationId xmlns:a16="http://schemas.microsoft.com/office/drawing/2014/main" id="{ADC69628-972F-1EE9-0AE5-FD1605C345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67">
                  <a:extLst>
                    <a:ext uri="{FF2B5EF4-FFF2-40B4-BE49-F238E27FC236}">
                      <a16:creationId xmlns:a16="http://schemas.microsoft.com/office/drawing/2014/main" id="{FFBC1E1B-DF97-B8E4-F897-F648172E63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0">
                  <a:extLst>
                    <a:ext uri="{FF2B5EF4-FFF2-40B4-BE49-F238E27FC236}">
                      <a16:creationId xmlns:a16="http://schemas.microsoft.com/office/drawing/2014/main" id="{4473EFB1-8ACF-35A1-6851-6825D5B7AB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3">
                  <a:extLst>
                    <a:ext uri="{FF2B5EF4-FFF2-40B4-BE49-F238E27FC236}">
                      <a16:creationId xmlns:a16="http://schemas.microsoft.com/office/drawing/2014/main" id="{E8E494C6-E544-C01A-5BB6-57A515DF48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6">
                  <a:extLst>
                    <a:ext uri="{FF2B5EF4-FFF2-40B4-BE49-F238E27FC236}">
                      <a16:creationId xmlns:a16="http://schemas.microsoft.com/office/drawing/2014/main" id="{16550B2E-C33D-11DF-F88C-F9F1AFDE80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89">
                  <a:extLst>
                    <a:ext uri="{FF2B5EF4-FFF2-40B4-BE49-F238E27FC236}">
                      <a16:creationId xmlns:a16="http://schemas.microsoft.com/office/drawing/2014/main" id="{D93DAD49-37CD-EE09-5D6D-44396E18B2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9" name="Group 48">
              <a:extLst>
                <a:ext uri="{FF2B5EF4-FFF2-40B4-BE49-F238E27FC236}">
                  <a16:creationId xmlns:a16="http://schemas.microsoft.com/office/drawing/2014/main" id="{727DAB97-3490-CF77-5B0A-03792AED772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59" name="Group 58">
                <a:extLst>
                  <a:ext uri="{FF2B5EF4-FFF2-40B4-BE49-F238E27FC236}">
                    <a16:creationId xmlns:a16="http://schemas.microsoft.com/office/drawing/2014/main" id="{AED7DF2C-D727-B3DE-5FF8-C8839A985ED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3" name="Straight Connector 62">
                  <a:extLst>
                    <a:ext uri="{FF2B5EF4-FFF2-40B4-BE49-F238E27FC236}">
                      <a16:creationId xmlns:a16="http://schemas.microsoft.com/office/drawing/2014/main" id="{8E399B49-AA3F-37F2-2FE9-F2055589A3F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158CDD3-521C-8BDC-6D4E-E618C9CDFFC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5" name="Rectangle 30">
                  <a:extLst>
                    <a:ext uri="{FF2B5EF4-FFF2-40B4-BE49-F238E27FC236}">
                      <a16:creationId xmlns:a16="http://schemas.microsoft.com/office/drawing/2014/main" id="{37A51FB1-23C5-DAF0-6FC3-00DB11F74A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30">
                  <a:extLst>
                    <a:ext uri="{FF2B5EF4-FFF2-40B4-BE49-F238E27FC236}">
                      <a16:creationId xmlns:a16="http://schemas.microsoft.com/office/drawing/2014/main" id="{80577A48-A6F3-5C40-F986-70ADFCFA70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04C84058-0402-565C-C9DE-14502D17217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1" name="Freeform: Shape 60">
                  <a:extLst>
                    <a:ext uri="{FF2B5EF4-FFF2-40B4-BE49-F238E27FC236}">
                      <a16:creationId xmlns:a16="http://schemas.microsoft.com/office/drawing/2014/main" id="{6C05C31A-17FA-897E-79F8-E84FEDFBBD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 name="Freeform: Shape 61">
                  <a:extLst>
                    <a:ext uri="{FF2B5EF4-FFF2-40B4-BE49-F238E27FC236}">
                      <a16:creationId xmlns:a16="http://schemas.microsoft.com/office/drawing/2014/main" id="{8E1B54A4-0ACB-7F83-8FE4-3C01A9AB85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0" name="Group 49">
              <a:extLst>
                <a:ext uri="{FF2B5EF4-FFF2-40B4-BE49-F238E27FC236}">
                  <a16:creationId xmlns:a16="http://schemas.microsoft.com/office/drawing/2014/main" id="{B66E6774-8FDA-7A0C-C342-7F4D8278995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1" name="Group 50">
                <a:extLst>
                  <a:ext uri="{FF2B5EF4-FFF2-40B4-BE49-F238E27FC236}">
                    <a16:creationId xmlns:a16="http://schemas.microsoft.com/office/drawing/2014/main" id="{52D1D329-0ABC-4B7F-D791-DD7C2BBF68D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6" name="Freeform 68">
                  <a:extLst>
                    <a:ext uri="{FF2B5EF4-FFF2-40B4-BE49-F238E27FC236}">
                      <a16:creationId xmlns:a16="http://schemas.microsoft.com/office/drawing/2014/main" id="{E5ABDFA4-54A8-D21C-365C-276D1BD5E10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69">
                  <a:extLst>
                    <a:ext uri="{FF2B5EF4-FFF2-40B4-BE49-F238E27FC236}">
                      <a16:creationId xmlns:a16="http://schemas.microsoft.com/office/drawing/2014/main" id="{6B98083F-D3A9-0C7F-3F2A-0EA82F29F2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Line 70">
                  <a:extLst>
                    <a:ext uri="{FF2B5EF4-FFF2-40B4-BE49-F238E27FC236}">
                      <a16:creationId xmlns:a16="http://schemas.microsoft.com/office/drawing/2014/main" id="{B8CC51D9-298C-FB46-AFF6-89603F6FF4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51">
                <a:extLst>
                  <a:ext uri="{FF2B5EF4-FFF2-40B4-BE49-F238E27FC236}">
                    <a16:creationId xmlns:a16="http://schemas.microsoft.com/office/drawing/2014/main" id="{F7F141FF-B68F-91C6-B100-5F1D9B002D9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3" name="Freeform 68">
                  <a:extLst>
                    <a:ext uri="{FF2B5EF4-FFF2-40B4-BE49-F238E27FC236}">
                      <a16:creationId xmlns:a16="http://schemas.microsoft.com/office/drawing/2014/main" id="{C7AD2284-AFD3-003A-FABE-5C08644748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69">
                  <a:extLst>
                    <a:ext uri="{FF2B5EF4-FFF2-40B4-BE49-F238E27FC236}">
                      <a16:creationId xmlns:a16="http://schemas.microsoft.com/office/drawing/2014/main" id="{9C7DD631-F6C3-B9FB-74F1-ADB90689B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Line 70">
                  <a:extLst>
                    <a:ext uri="{FF2B5EF4-FFF2-40B4-BE49-F238E27FC236}">
                      <a16:creationId xmlns:a16="http://schemas.microsoft.com/office/drawing/2014/main" id="{9DE819EA-A846-4D16-782A-3A9289A19E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694129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hasCustomPrompt="1"/>
          </p:nvPr>
        </p:nvSpPr>
        <p:spPr>
          <a:xfrm>
            <a:off x="989400" y="395289"/>
            <a:ext cx="10213200" cy="1112836"/>
          </a:xfrm>
        </p:spPr>
        <p:txBody>
          <a:bodyPr>
            <a:noAutofit/>
          </a:bodyPr>
          <a:lstStyle/>
          <a:p>
            <a:r>
              <a:rPr lang="en-US" dirty="0"/>
              <a:t>Click to add title</a:t>
            </a:r>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hasCustomPrompt="1"/>
          </p:nvPr>
        </p:nvSpPr>
        <p:spPr>
          <a:xfrm>
            <a:off x="989399" y="1890674"/>
            <a:ext cx="2971400" cy="507970"/>
          </a:xfrm>
        </p:spPr>
        <p:txBody>
          <a:bodyPr anchor="ctr" anchorCtr="0">
            <a:no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cs typeface="Calibri"/>
              </a:rPr>
              <a:t>Click to add text</a:t>
            </a:r>
            <a:endParaRPr lang="en-US" dirty="0"/>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hasCustomPrompt="1"/>
          </p:nvPr>
        </p:nvSpPr>
        <p:spPr>
          <a:xfrm>
            <a:off x="989400" y="2431256"/>
            <a:ext cx="2971400" cy="3632750"/>
          </a:xfrm>
        </p:spPr>
        <p:txBody>
          <a:bodyPr>
            <a:normAutofit/>
          </a:bodyPr>
          <a:lstStyle>
            <a:lvl1pPr>
              <a:defRPr sz="1600"/>
            </a:lvl1pPr>
            <a:lvl2pPr>
              <a:defRPr sz="1600"/>
            </a:lvl2pPr>
            <a:lvl3pPr>
              <a:defRPr sz="1600"/>
            </a:lvl3pPr>
            <a:lvl4pPr>
              <a:defRPr sz="1600"/>
            </a:lvl4pPr>
            <a:lvl5pPr>
              <a:defRPr sz="16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hasCustomPrompt="1"/>
          </p:nvPr>
        </p:nvSpPr>
        <p:spPr>
          <a:xfrm>
            <a:off x="4610300" y="1910079"/>
            <a:ext cx="2971400" cy="508345"/>
          </a:xfrm>
        </p:spPr>
        <p:txBody>
          <a:bodyPr anchor="ctr" anchorCtr="0">
            <a:no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cs typeface="Calibri"/>
              </a:rPr>
              <a:t>Click to add text</a:t>
            </a:r>
            <a:endParaRPr lang="en-US" dirty="0"/>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hasCustomPrompt="1"/>
          </p:nvPr>
        </p:nvSpPr>
        <p:spPr>
          <a:xfrm>
            <a:off x="4610300" y="2450550"/>
            <a:ext cx="2971400" cy="3632750"/>
          </a:xfrm>
        </p:spPr>
        <p:txBody>
          <a:bodyPr>
            <a:normAutofit/>
          </a:bodyPr>
          <a:lstStyle>
            <a:lvl1pPr>
              <a:defRPr sz="1600"/>
            </a:lvl1pPr>
            <a:lvl2pPr>
              <a:defRPr sz="1600"/>
            </a:lvl2pPr>
            <a:lvl3pPr>
              <a:defRPr sz="1600"/>
            </a:lvl3pPr>
            <a:lvl4pPr>
              <a:defRPr sz="1600"/>
            </a:lvl4pPr>
            <a:lvl5pPr>
              <a:defRPr sz="16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65563541-7DAA-4F84-BBAB-31C12F6AE981}"/>
              </a:ext>
            </a:extLst>
          </p:cNvPr>
          <p:cNvSpPr>
            <a:spLocks noGrp="1"/>
          </p:cNvSpPr>
          <p:nvPr>
            <p:ph type="body" sz="quarter" idx="13" hasCustomPrompt="1"/>
          </p:nvPr>
        </p:nvSpPr>
        <p:spPr>
          <a:xfrm>
            <a:off x="8231200" y="1910079"/>
            <a:ext cx="2971400" cy="508345"/>
          </a:xfrm>
        </p:spPr>
        <p:txBody>
          <a:bodyPr anchor="ctr" anchorCtr="0">
            <a:no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cs typeface="Calibri"/>
              </a:rPr>
              <a:t>Click to add text</a:t>
            </a:r>
            <a:endParaRPr lang="en-US" dirty="0"/>
          </a:p>
        </p:txBody>
      </p:sp>
      <p:sp>
        <p:nvSpPr>
          <p:cNvPr id="11" name="Content Placeholder 5">
            <a:extLst>
              <a:ext uri="{FF2B5EF4-FFF2-40B4-BE49-F238E27FC236}">
                <a16:creationId xmlns:a16="http://schemas.microsoft.com/office/drawing/2014/main" id="{AE3321C3-E759-4DD7-BFA1-2E724B8DDBF0}"/>
              </a:ext>
            </a:extLst>
          </p:cNvPr>
          <p:cNvSpPr>
            <a:spLocks noGrp="1"/>
          </p:cNvSpPr>
          <p:nvPr>
            <p:ph sz="quarter" idx="14" hasCustomPrompt="1"/>
          </p:nvPr>
        </p:nvSpPr>
        <p:spPr>
          <a:xfrm>
            <a:off x="8231200" y="2450550"/>
            <a:ext cx="2971400" cy="3632750"/>
          </a:xfrm>
        </p:spPr>
        <p:txBody>
          <a:bodyPr>
            <a:normAutofit/>
          </a:bodyPr>
          <a:lstStyle>
            <a:lvl1pPr>
              <a:defRPr sz="1600"/>
            </a:lvl1pPr>
            <a:lvl2pPr>
              <a:defRPr sz="1600"/>
            </a:lvl2pPr>
            <a:lvl3pPr>
              <a:defRPr sz="1600"/>
            </a:lvl3pPr>
            <a:lvl4pPr>
              <a:defRPr sz="1600"/>
            </a:lvl4pPr>
            <a:lvl5pPr>
              <a:defRPr sz="16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649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530307" y="142049"/>
            <a:ext cx="3856679" cy="1847528"/>
          </a:xfrm>
        </p:spPr>
        <p:txBody>
          <a:bodyPr>
            <a:noAutofit/>
          </a:bodyPr>
          <a:lstStyle>
            <a:lvl1pPr algn="ctr">
              <a:defRPr/>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3" name="Content Placeholder 2">
            <a:extLst>
              <a:ext uri="{FF2B5EF4-FFF2-40B4-BE49-F238E27FC236}">
                <a16:creationId xmlns:a16="http://schemas.microsoft.com/office/drawing/2014/main" id="{E4838519-F7BD-42C9-BDE6-B4D6DF7E1175}"/>
              </a:ext>
            </a:extLst>
          </p:cNvPr>
          <p:cNvSpPr>
            <a:spLocks noGrp="1"/>
          </p:cNvSpPr>
          <p:nvPr>
            <p:ph idx="13" hasCustomPrompt="1"/>
          </p:nvPr>
        </p:nvSpPr>
        <p:spPr>
          <a:xfrm>
            <a:off x="907606" y="2877018"/>
            <a:ext cx="3060000" cy="2938561"/>
          </a:xfrm>
        </p:spPr>
        <p:txBody>
          <a:bodyPr>
            <a:normAutofit/>
          </a:bodyPr>
          <a:lstStyle>
            <a:lvl1pPr algn="ctr">
              <a:defRPr/>
            </a:lvl1pPr>
          </a:lstStyle>
          <a:p>
            <a:pPr marL="0" indent="0" algn="ctr">
              <a:buNone/>
            </a:pPr>
            <a:r>
              <a:rPr lang="en-US" dirty="0"/>
              <a:t>Click to add text</a:t>
            </a:r>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hasCustomPrompt="1"/>
          </p:nvPr>
        </p:nvSpPr>
        <p:spPr>
          <a:xfrm>
            <a:off x="4979987" y="0"/>
            <a:ext cx="7212013" cy="6858000"/>
          </a:xfrm>
        </p:spPr>
        <p:txBody>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446465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318001" y="536573"/>
            <a:ext cx="7424950" cy="1453003"/>
          </a:xfrm>
        </p:spPr>
        <p:txBody>
          <a:bodyPr>
            <a:noAutofit/>
          </a:bodyPr>
          <a:lstStyle>
            <a:lvl1pPr algn="ctr">
              <a:defRPr/>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hasCustomPrompt="1"/>
          </p:nvPr>
        </p:nvSpPr>
        <p:spPr>
          <a:xfrm>
            <a:off x="627063" y="536575"/>
            <a:ext cx="2616200" cy="1743075"/>
          </a:xfrm>
        </p:spPr>
        <p:txBody>
          <a:bodyPr>
            <a:normAutofit/>
          </a:bodyPr>
          <a:lstStyle>
            <a:lvl1pPr marL="0" indent="0" algn="ctr">
              <a:buNone/>
              <a:defRPr sz="12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207" name="Picture Placeholder 10">
            <a:extLst>
              <a:ext uri="{FF2B5EF4-FFF2-40B4-BE49-F238E27FC236}">
                <a16:creationId xmlns:a16="http://schemas.microsoft.com/office/drawing/2014/main" id="{524BD50E-995A-4DB3-8E0A-E7F1FC636936}"/>
              </a:ext>
            </a:extLst>
          </p:cNvPr>
          <p:cNvSpPr>
            <a:spLocks noGrp="1"/>
          </p:cNvSpPr>
          <p:nvPr>
            <p:ph type="pic" sz="quarter" idx="15" hasCustomPrompt="1"/>
          </p:nvPr>
        </p:nvSpPr>
        <p:spPr>
          <a:xfrm>
            <a:off x="616853" y="2557090"/>
            <a:ext cx="2616200" cy="1743075"/>
          </a:xfrm>
        </p:spPr>
        <p:txBody>
          <a:bodyPr>
            <a:normAutofit/>
          </a:bodyPr>
          <a:lstStyle>
            <a:lvl1pPr marL="0" indent="0" algn="ctr">
              <a:buNone/>
              <a:defRPr sz="12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208" name="Picture Placeholder 10">
            <a:extLst>
              <a:ext uri="{FF2B5EF4-FFF2-40B4-BE49-F238E27FC236}">
                <a16:creationId xmlns:a16="http://schemas.microsoft.com/office/drawing/2014/main" id="{ABAB6489-3F37-4A20-8777-093046E5C82D}"/>
              </a:ext>
            </a:extLst>
          </p:cNvPr>
          <p:cNvSpPr>
            <a:spLocks noGrp="1"/>
          </p:cNvSpPr>
          <p:nvPr>
            <p:ph type="pic" sz="quarter" idx="16" hasCustomPrompt="1"/>
          </p:nvPr>
        </p:nvSpPr>
        <p:spPr>
          <a:xfrm>
            <a:off x="627063" y="4576347"/>
            <a:ext cx="2616200" cy="1743075"/>
          </a:xfrm>
        </p:spPr>
        <p:txBody>
          <a:bodyPr>
            <a:normAutofit/>
          </a:bodyPr>
          <a:lstStyle>
            <a:lvl1pPr marL="0" indent="0" algn="ctr">
              <a:buNone/>
              <a:defRPr sz="12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7" name="Text Placeholder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317999" y="2876550"/>
            <a:ext cx="7424949" cy="3219450"/>
          </a:xfrm>
        </p:spPr>
        <p:txBody>
          <a:bodyPr>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r>
              <a:rPr lang="en-US" dirty="0">
                <a:cs typeface="Calibri"/>
              </a:rPr>
              <a:t>Click to add text</a:t>
            </a:r>
            <a:endParaRPr lang="en-US" dirty="0"/>
          </a:p>
        </p:txBody>
      </p:sp>
    </p:spTree>
    <p:extLst>
      <p:ext uri="{BB962C8B-B14F-4D97-AF65-F5344CB8AC3E}">
        <p14:creationId xmlns:p14="http://schemas.microsoft.com/office/powerpoint/2010/main" val="962167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7794707" y="180903"/>
            <a:ext cx="3856679" cy="1808674"/>
          </a:xfrm>
        </p:spPr>
        <p:txBody>
          <a:bodyPr>
            <a:noAutofit/>
          </a:bodyPr>
          <a:lstStyle>
            <a:lvl1pPr algn="ctr">
              <a:defRPr/>
            </a:lvl1pPr>
          </a:lstStyle>
          <a:p>
            <a:r>
              <a:rPr lang="en-US" dirty="0"/>
              <a:t>Click to add title</a:t>
            </a:r>
          </a:p>
        </p:txBody>
      </p:sp>
      <p:sp>
        <p:nvSpPr>
          <p:cNvPr id="7" name="Text Placeholder 6">
            <a:extLst>
              <a:ext uri="{FF2B5EF4-FFF2-40B4-BE49-F238E27FC236}">
                <a16:creationId xmlns:a16="http://schemas.microsoft.com/office/drawing/2014/main" id="{9CF2D931-86F8-40B1-B2C0-BE477572ECCA}"/>
              </a:ext>
            </a:extLst>
          </p:cNvPr>
          <p:cNvSpPr>
            <a:spLocks noGrp="1"/>
          </p:cNvSpPr>
          <p:nvPr>
            <p:ph type="body" sz="quarter" idx="14" hasCustomPrompt="1"/>
          </p:nvPr>
        </p:nvSpPr>
        <p:spPr>
          <a:xfrm>
            <a:off x="7794331" y="2876550"/>
            <a:ext cx="3853379" cy="3239886"/>
          </a:xfrm>
        </p:spPr>
        <p:txBody>
          <a:bodyPr/>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r>
              <a:rPr lang="en-US" dirty="0">
                <a:cs typeface="Calibri"/>
              </a:rPr>
              <a:t>Click to add text</a:t>
            </a:r>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Tree>
    <p:extLst>
      <p:ext uri="{BB962C8B-B14F-4D97-AF65-F5344CB8AC3E}">
        <p14:creationId xmlns:p14="http://schemas.microsoft.com/office/powerpoint/2010/main" val="186887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056600" y="380891"/>
            <a:ext cx="4078800" cy="1842090"/>
          </a:xfrm>
        </p:spPr>
        <p:txBody>
          <a:bodyPr>
            <a:noAutofit/>
          </a:bodyPr>
          <a:lstStyle>
            <a:lvl1pPr algn="ctr">
              <a:defRPr/>
            </a:lvl1pPr>
          </a:lstStyle>
          <a:p>
            <a:r>
              <a:rPr lang="en-US" dirty="0"/>
              <a:t>Click to add title</a:t>
            </a:r>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633316"/>
            <a:ext cx="4819650" cy="3092796"/>
          </a:xfrm>
        </p:spPr>
        <p:txBody>
          <a:bodyPr>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add text</a:t>
            </a:r>
          </a:p>
        </p:txBody>
      </p:sp>
      <p:grpSp>
        <p:nvGrpSpPr>
          <p:cNvPr id="48" name="Group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0DAEB3A-0988-7892-E4B7-5D2A448E46E1}"/>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192855" y="716800"/>
            <a:ext cx="3838575" cy="5583025"/>
            <a:chOff x="199766" y="716800"/>
            <a:chExt cx="3838575" cy="5583025"/>
          </a:xfrm>
        </p:grpSpPr>
        <p:grpSp>
          <p:nvGrpSpPr>
            <p:cNvPr id="4" name="Group 3">
              <a:extLst>
                <a:ext uri="{FF2B5EF4-FFF2-40B4-BE49-F238E27FC236}">
                  <a16:creationId xmlns:a16="http://schemas.microsoft.com/office/drawing/2014/main" id="{1F4483BC-73EC-859E-9422-F59C1F54282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109" name="Freeform 64">
                <a:extLst>
                  <a:ext uri="{FF2B5EF4-FFF2-40B4-BE49-F238E27FC236}">
                    <a16:creationId xmlns:a16="http://schemas.microsoft.com/office/drawing/2014/main" id="{20BFA6CC-A01E-F7B0-B624-691E988EBA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81">
                <a:extLst>
                  <a:ext uri="{FF2B5EF4-FFF2-40B4-BE49-F238E27FC236}">
                    <a16:creationId xmlns:a16="http://schemas.microsoft.com/office/drawing/2014/main" id="{5602A816-58FA-59AA-68BB-BE53A83381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61">
                <a:extLst>
                  <a:ext uri="{FF2B5EF4-FFF2-40B4-BE49-F238E27FC236}">
                    <a16:creationId xmlns:a16="http://schemas.microsoft.com/office/drawing/2014/main" id="{6C41B07C-7808-9AB4-CA73-9A43DF426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78">
                <a:extLst>
                  <a:ext uri="{FF2B5EF4-FFF2-40B4-BE49-F238E27FC236}">
                    <a16:creationId xmlns:a16="http://schemas.microsoft.com/office/drawing/2014/main" id="{3F39C983-70B0-13CF-1C0B-F3D046DEAC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3" name="Freeform 84">
                <a:extLst>
                  <a:ext uri="{FF2B5EF4-FFF2-40B4-BE49-F238E27FC236}">
                    <a16:creationId xmlns:a16="http://schemas.microsoft.com/office/drawing/2014/main" id="{6BC379C0-6D4D-3DA7-21A2-5F5ACF9AC8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4" name="Freeform 87">
                <a:extLst>
                  <a:ext uri="{FF2B5EF4-FFF2-40B4-BE49-F238E27FC236}">
                    <a16:creationId xmlns:a16="http://schemas.microsoft.com/office/drawing/2014/main" id="{CB02A174-D9D5-695E-CC4B-BFFE473640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0">
                <a:extLst>
                  <a:ext uri="{FF2B5EF4-FFF2-40B4-BE49-F238E27FC236}">
                    <a16:creationId xmlns:a16="http://schemas.microsoft.com/office/drawing/2014/main" id="{3AF913D4-2D6E-0F47-8561-8A08ADAA4C4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6" name="Freeform 59">
                <a:extLst>
                  <a:ext uri="{FF2B5EF4-FFF2-40B4-BE49-F238E27FC236}">
                    <a16:creationId xmlns:a16="http://schemas.microsoft.com/office/drawing/2014/main" id="{4BB9D923-F1DE-B9E6-0DC5-A552C693005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7" name="Freeform 62">
                <a:extLst>
                  <a:ext uri="{FF2B5EF4-FFF2-40B4-BE49-F238E27FC236}">
                    <a16:creationId xmlns:a16="http://schemas.microsoft.com/office/drawing/2014/main" id="{48C41BC8-DB7E-2872-A76C-0275ACA58E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8" name="Freeform 65">
                <a:extLst>
                  <a:ext uri="{FF2B5EF4-FFF2-40B4-BE49-F238E27FC236}">
                    <a16:creationId xmlns:a16="http://schemas.microsoft.com/office/drawing/2014/main" id="{4829A3F2-052C-42A2-4E38-9C139F8AA8D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9" name="Freeform 79">
                <a:extLst>
                  <a:ext uri="{FF2B5EF4-FFF2-40B4-BE49-F238E27FC236}">
                    <a16:creationId xmlns:a16="http://schemas.microsoft.com/office/drawing/2014/main" id="{971F0D0A-B575-6F25-4D9E-1E1B9E980F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82">
                <a:extLst>
                  <a:ext uri="{FF2B5EF4-FFF2-40B4-BE49-F238E27FC236}">
                    <a16:creationId xmlns:a16="http://schemas.microsoft.com/office/drawing/2014/main" id="{75A92F6F-CBB0-6789-D1D2-5908B9D230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1" name="Freeform 85">
                <a:extLst>
                  <a:ext uri="{FF2B5EF4-FFF2-40B4-BE49-F238E27FC236}">
                    <a16:creationId xmlns:a16="http://schemas.microsoft.com/office/drawing/2014/main" id="{1255A69A-8A80-7354-E7FC-6EB5A80AA3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2" name="Freeform 88">
                <a:extLst>
                  <a:ext uri="{FF2B5EF4-FFF2-40B4-BE49-F238E27FC236}">
                    <a16:creationId xmlns:a16="http://schemas.microsoft.com/office/drawing/2014/main" id="{676834AA-DE8B-5C41-3803-327FD9C94D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23" name="Group 122">
                <a:extLst>
                  <a:ext uri="{FF2B5EF4-FFF2-40B4-BE49-F238E27FC236}">
                    <a16:creationId xmlns:a16="http://schemas.microsoft.com/office/drawing/2014/main" id="{863AA541-4B59-1AA6-5729-FCF83138BBC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24" name="Line 63">
                  <a:extLst>
                    <a:ext uri="{FF2B5EF4-FFF2-40B4-BE49-F238E27FC236}">
                      <a16:creationId xmlns:a16="http://schemas.microsoft.com/office/drawing/2014/main" id="{8352C28B-8C48-A319-A211-D29C7F562D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Line 66">
                  <a:extLst>
                    <a:ext uri="{FF2B5EF4-FFF2-40B4-BE49-F238E27FC236}">
                      <a16:creationId xmlns:a16="http://schemas.microsoft.com/office/drawing/2014/main" id="{9E7CA8A7-BE7E-38D9-5F75-CEE8326F8A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Line 67">
                  <a:extLst>
                    <a:ext uri="{FF2B5EF4-FFF2-40B4-BE49-F238E27FC236}">
                      <a16:creationId xmlns:a16="http://schemas.microsoft.com/office/drawing/2014/main" id="{639837F1-CBAC-0757-BB95-49E789D1B2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7" name="Line 80">
                  <a:extLst>
                    <a:ext uri="{FF2B5EF4-FFF2-40B4-BE49-F238E27FC236}">
                      <a16:creationId xmlns:a16="http://schemas.microsoft.com/office/drawing/2014/main" id="{186DD342-6703-F3B6-A91C-EC1C93C8C4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8" name="Line 83">
                  <a:extLst>
                    <a:ext uri="{FF2B5EF4-FFF2-40B4-BE49-F238E27FC236}">
                      <a16:creationId xmlns:a16="http://schemas.microsoft.com/office/drawing/2014/main" id="{714C27C4-6076-D334-4BE0-ECA7A675BF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9" name="Line 86">
                  <a:extLst>
                    <a:ext uri="{FF2B5EF4-FFF2-40B4-BE49-F238E27FC236}">
                      <a16:creationId xmlns:a16="http://schemas.microsoft.com/office/drawing/2014/main" id="{C67F8908-C7BF-9910-5320-A57BE8A2FE9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0" name="Line 89">
                  <a:extLst>
                    <a:ext uri="{FF2B5EF4-FFF2-40B4-BE49-F238E27FC236}">
                      <a16:creationId xmlns:a16="http://schemas.microsoft.com/office/drawing/2014/main" id="{0AB229AA-609F-4224-77E3-55AAC1DD41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 name="Group 4">
              <a:extLst>
                <a:ext uri="{FF2B5EF4-FFF2-40B4-BE49-F238E27FC236}">
                  <a16:creationId xmlns:a16="http://schemas.microsoft.com/office/drawing/2014/main" id="{1F540112-099A-C18D-380E-C036671C060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01" name="Group 100">
                <a:extLst>
                  <a:ext uri="{FF2B5EF4-FFF2-40B4-BE49-F238E27FC236}">
                    <a16:creationId xmlns:a16="http://schemas.microsoft.com/office/drawing/2014/main" id="{7BF8D889-11FD-E44A-FB2F-95FD2A63DBC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5" name="Straight Connector 104">
                  <a:extLst>
                    <a:ext uri="{FF2B5EF4-FFF2-40B4-BE49-F238E27FC236}">
                      <a16:creationId xmlns:a16="http://schemas.microsoft.com/office/drawing/2014/main" id="{563A1984-B2B6-362C-6C00-CA3CA54B46D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1961118-224F-1D69-C40D-4754CFE3FD6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7" name="Rectangle 30">
                  <a:extLst>
                    <a:ext uri="{FF2B5EF4-FFF2-40B4-BE49-F238E27FC236}">
                      <a16:creationId xmlns:a16="http://schemas.microsoft.com/office/drawing/2014/main" id="{E366666C-B33B-963F-F381-E2E716D9FA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30">
                  <a:extLst>
                    <a:ext uri="{FF2B5EF4-FFF2-40B4-BE49-F238E27FC236}">
                      <a16:creationId xmlns:a16="http://schemas.microsoft.com/office/drawing/2014/main" id="{F3B51F61-9660-DC80-3369-DDE34EC320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101">
                <a:extLst>
                  <a:ext uri="{FF2B5EF4-FFF2-40B4-BE49-F238E27FC236}">
                    <a16:creationId xmlns:a16="http://schemas.microsoft.com/office/drawing/2014/main" id="{E4E5F931-9332-EB52-B0C3-ADD9A4B9579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3" name="Freeform: Shape 102">
                  <a:extLst>
                    <a:ext uri="{FF2B5EF4-FFF2-40B4-BE49-F238E27FC236}">
                      <a16:creationId xmlns:a16="http://schemas.microsoft.com/office/drawing/2014/main" id="{D006C373-9DE7-BE9E-52EE-8842ED3714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4" name="Freeform: Shape 103">
                  <a:extLst>
                    <a:ext uri="{FF2B5EF4-FFF2-40B4-BE49-F238E27FC236}">
                      <a16:creationId xmlns:a16="http://schemas.microsoft.com/office/drawing/2014/main" id="{1B83342F-1236-8CB6-3971-80C6B15118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0" name="Group 89">
              <a:extLst>
                <a:ext uri="{FF2B5EF4-FFF2-40B4-BE49-F238E27FC236}">
                  <a16:creationId xmlns:a16="http://schemas.microsoft.com/office/drawing/2014/main" id="{7A8B73D2-DE25-4A1A-CBE8-7C922733521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92" name="Group 91">
                <a:extLst>
                  <a:ext uri="{FF2B5EF4-FFF2-40B4-BE49-F238E27FC236}">
                    <a16:creationId xmlns:a16="http://schemas.microsoft.com/office/drawing/2014/main" id="{F86E0D2B-4801-EEDA-F8F2-D7F6D27AF1A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98" name="Freeform 68">
                  <a:extLst>
                    <a:ext uri="{FF2B5EF4-FFF2-40B4-BE49-F238E27FC236}">
                      <a16:creationId xmlns:a16="http://schemas.microsoft.com/office/drawing/2014/main" id="{4B92344E-DB0A-8A2C-78E1-99F7858D24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69">
                  <a:extLst>
                    <a:ext uri="{FF2B5EF4-FFF2-40B4-BE49-F238E27FC236}">
                      <a16:creationId xmlns:a16="http://schemas.microsoft.com/office/drawing/2014/main" id="{76438B6C-1556-0B15-5CA4-E617A97EC22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Line 70">
                  <a:extLst>
                    <a:ext uri="{FF2B5EF4-FFF2-40B4-BE49-F238E27FC236}">
                      <a16:creationId xmlns:a16="http://schemas.microsoft.com/office/drawing/2014/main" id="{7CBDC40E-606A-D808-7068-BFD3F031937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3" name="Group 92">
                <a:extLst>
                  <a:ext uri="{FF2B5EF4-FFF2-40B4-BE49-F238E27FC236}">
                    <a16:creationId xmlns:a16="http://schemas.microsoft.com/office/drawing/2014/main" id="{705C8905-8D98-89B0-75EA-DD7C838E92A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94" name="Freeform 68">
                  <a:extLst>
                    <a:ext uri="{FF2B5EF4-FFF2-40B4-BE49-F238E27FC236}">
                      <a16:creationId xmlns:a16="http://schemas.microsoft.com/office/drawing/2014/main" id="{FB297DA7-8254-FCB4-9822-9EB11BA07B5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6" name="Freeform 69">
                  <a:extLst>
                    <a:ext uri="{FF2B5EF4-FFF2-40B4-BE49-F238E27FC236}">
                      <a16:creationId xmlns:a16="http://schemas.microsoft.com/office/drawing/2014/main" id="{AC5E9BF6-2EFA-7B00-6F52-1B143B6B8B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7" name="Line 70">
                  <a:extLst>
                    <a:ext uri="{FF2B5EF4-FFF2-40B4-BE49-F238E27FC236}">
                      <a16:creationId xmlns:a16="http://schemas.microsoft.com/office/drawing/2014/main" id="{F9768709-5CC6-39C9-4CBA-CDC67AE1C5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420943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p:nvPr>
        </p:nvSpPr>
        <p:spPr>
          <a:xfrm>
            <a:off x="966250" y="395288"/>
            <a:ext cx="5204319" cy="1827693"/>
          </a:xfrm>
        </p:spPr>
        <p:txBody>
          <a:body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961934" y="2625782"/>
            <a:ext cx="5207372" cy="4232218"/>
          </a:xfrm>
        </p:spPr>
        <p:txBody>
          <a:bodyPr>
            <a:normAutofit/>
          </a:bodyPr>
          <a:lstStyle>
            <a:lvl1pPr marL="0" indent="0">
              <a:lnSpc>
                <a:spcPct val="140000"/>
              </a:lnSpc>
              <a:buNone/>
              <a:defRPr sz="1700"/>
            </a:lvl1pPr>
            <a:lvl2pPr marL="360000" indent="0">
              <a:lnSpc>
                <a:spcPct val="140000"/>
              </a:lnSpc>
              <a:buNone/>
              <a:defRPr sz="1700"/>
            </a:lvl2pPr>
            <a:lvl3pPr marL="720000" indent="0">
              <a:lnSpc>
                <a:spcPct val="140000"/>
              </a:lnSpc>
              <a:buNone/>
              <a:defRPr sz="1700"/>
            </a:lvl3pPr>
            <a:lvl4pPr marL="1080000" indent="0">
              <a:lnSpc>
                <a:spcPct val="140000"/>
              </a:lnSpc>
              <a:buNone/>
              <a:defRPr sz="1700"/>
            </a:lvl4pPr>
            <a:lvl5pPr marL="1440000" indent="0">
              <a:lnSpc>
                <a:spcPct val="140000"/>
              </a:lnSpc>
              <a:buNone/>
              <a:defRPr sz="17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0D35E4B5-E6C0-EC96-2A74-412468598C21}"/>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4" name="Group 3">
              <a:extLst>
                <a:ext uri="{FF2B5EF4-FFF2-40B4-BE49-F238E27FC236}">
                  <a16:creationId xmlns:a16="http://schemas.microsoft.com/office/drawing/2014/main" id="{EFAE63C3-75D7-754A-0BAE-0E675C1521B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66ED6726-7E40-4C7E-E407-25B29EF7CD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4D9EF6F5-3BD2-0B9A-9D67-C7D87368AA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1C39D523-B77B-AB25-9140-DB57359244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 name="Group 4">
              <a:extLst>
                <a:ext uri="{FF2B5EF4-FFF2-40B4-BE49-F238E27FC236}">
                  <a16:creationId xmlns:a16="http://schemas.microsoft.com/office/drawing/2014/main" id="{CBBE6897-C551-2BCB-F552-C4B761D2C77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49BF2726-8345-B917-F242-0F5CD1BD917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B59E987D-9F30-C392-477D-9F7C8F5319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9E0F2742-DFE6-287C-DC5B-7B120D25F6E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62348B93-90EC-8B7A-1300-89D784AE6B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72A2BF64-7AC9-8159-656D-1DB0237C88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949488FC-569E-8C63-65B8-E9DB8443088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668B12CA-0103-BD7B-1F11-9966BB2F72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22159188-63DB-C4DB-FD16-0D9A15A438E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FBB82A73-1292-9C12-1D4A-E107AFEBE50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70A23BF7-8D00-2CD5-F977-17B04F71C9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B7B662A0-E0DF-5E32-C847-A3E7B1988E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563AFD81-6576-49F7-A537-21C41832E4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69FA4533-83CD-E0C3-E3D6-95C0FA157F8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319C23A4-3CD6-3DEB-75B2-6E83598694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0230C546-92C8-A7CD-1B3A-956C55C047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99EB74CA-42F5-C636-00FB-02DDCE2482D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E1258910-139F-93D1-C747-32265DE22BC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59DE1E9-8837-9804-D544-4020F3C552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3D4213BF-D972-1854-A9BD-8CE8FD5C48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8FEE481-13E3-C430-2B33-E293534F3F6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D633D5A4-B3B1-D5C0-E2CA-63AF75AFBC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FB85B257-E794-58A9-26C2-C05D95E2651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B9B033CF-1243-EDB9-5910-D3518EFC5B2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A8949D66-7BE9-AE9B-D78A-6C70EC5E19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C8215B7C-A98D-6F6C-9039-6F2AAEEFDDD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84D4E7B-7775-1603-2C3F-5C265357728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6F97B093-B348-8A25-789A-743A43E9038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32DEA9-6233-9CDE-64C6-744FC6CD6E4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9274C521-E533-D3E5-CE64-E3A3AEC0FE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2C69CF99-91AA-9E24-24AE-5A89748B46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A35D6C12-B227-D277-0499-FA2765DB20A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01FCD87F-4621-47F3-CC5C-A1A8F67332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7C3364-8305-C08F-4132-18DA2D39BF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18093390-6F0E-5ED5-5DAF-40FF11548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CEAA9FA7-0165-F161-72DC-F2E001FCF3A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9F185D91-004D-5474-3DD0-9153A2AEA2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D995CD54-9374-D2B3-957D-6925B750A6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EDCD4830-6A47-A59E-6569-B352E6D661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 name="Group 5">
              <a:extLst>
                <a:ext uri="{FF2B5EF4-FFF2-40B4-BE49-F238E27FC236}">
                  <a16:creationId xmlns:a16="http://schemas.microsoft.com/office/drawing/2014/main" id="{F84271BD-DA51-F330-F18C-4DD4CD776B4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7" name="Oval 6">
                <a:extLst>
                  <a:ext uri="{FF2B5EF4-FFF2-40B4-BE49-F238E27FC236}">
                    <a16:creationId xmlns:a16="http://schemas.microsoft.com/office/drawing/2014/main" id="{C6414717-25B7-AE39-8B59-A3A34D2C83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9" name="Group 8">
                <a:extLst>
                  <a:ext uri="{FF2B5EF4-FFF2-40B4-BE49-F238E27FC236}">
                    <a16:creationId xmlns:a16="http://schemas.microsoft.com/office/drawing/2014/main" id="{777FA745-5C49-0C91-8D0D-0C2E4CE9CC8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1E6E9092-B304-140D-C73C-8BC5406E1E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B7F05878-30E7-3C56-3CD8-AD77C5C8E33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87538315-37DF-B54A-92A8-9208FB79427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9E009390-3355-B16B-417C-AD5953C168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7C837033-E07D-74CD-8339-B91EB3EE71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190FEAA1-419C-BEA4-072C-161340232C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E1528C99-EAD2-53B2-B595-98E55683BA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1C29D4A-3340-4C2C-900A-49EBC19563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258AD318-0413-5A78-DB0B-F98D99334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BF11F7CB-76CB-71DE-7991-A27AF7CA01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776A5453-F61E-4FB9-BE0E-A16E658B13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8CCB8F11-E87C-73E7-B5ED-4DEDD1BD71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D4C7C51D-2CC5-D992-263E-07B8A787B4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C46E190A-CC41-DA2D-13E0-990706B0777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0EE030DE-EDC3-389B-D40C-48C50D788AF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A8508027-5FE6-1ACF-B771-84799C03ED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FFEA7749-FF30-2E3A-19AA-31F569B704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82C482E7-2EE8-35D0-71CC-A4038AC195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FF975962-0CC2-4639-E3BC-2D0200C7CAC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7F11F070-528A-CBD1-8A20-4EDCF3B4C5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762AC3A-0853-C865-FD0D-ACEA0340F2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FB500D56-0AAF-63FE-F14A-DDE7C728D2C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96C904FD-24B0-9BA9-127E-244AB9EC1C7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17896C08-4AC3-798A-58C1-E937003D155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F78EBD3-AC71-E74B-B993-6743DAD6364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8B2EDB-D188-39FF-4329-B9C7DA01105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A615CFE9-1235-853B-EF7A-52798CA82C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1B36CD69-ADBC-118D-F6F6-772D15A0F5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FD2ABBE2-2763-D650-A60E-33BD257C328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4C45921D-76FE-97E3-5261-6499C07291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8730A47F-02C5-AE5A-8590-25D984D0F9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BF2029EF-1193-EE2C-4549-BD45542104F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BCA83C18-4C13-B192-9F96-2AC184A6AE0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ADF1D59-B328-B236-219F-5667EA3CD3C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287FFCF8-6B5D-6E34-0D9D-DCC81C36F9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D99853F6-7203-247C-F491-AF74125CE1F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89" name="Straight Connector 88">
            <a:extLst>
              <a:ext uri="{FF2B5EF4-FFF2-40B4-BE49-F238E27FC236}">
                <a16:creationId xmlns:a16="http://schemas.microsoft.com/office/drawing/2014/main" id="{000E8D63-E827-790A-519A-B36BFBDEB4B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1028721"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1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p:nvPr>
        </p:nvSpPr>
        <p:spPr>
          <a:xfrm>
            <a:off x="6293516" y="395288"/>
            <a:ext cx="5204319" cy="1827693"/>
          </a:xfrm>
        </p:spPr>
        <p:txBody>
          <a:body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6289200" y="2625782"/>
            <a:ext cx="5207372" cy="3836930"/>
          </a:xfrm>
        </p:spPr>
        <p:txBody>
          <a:bodyPr>
            <a:normAutofit/>
          </a:bodyPr>
          <a:lstStyle>
            <a:lvl1pPr marL="0" indent="0">
              <a:buNone/>
              <a:defRPr sz="1700"/>
            </a:lvl1pPr>
            <a:lvl2pPr marL="360000" indent="0">
              <a:buNone/>
              <a:defRPr sz="1700"/>
            </a:lvl2pPr>
            <a:lvl3pPr marL="720000" indent="0">
              <a:buNone/>
              <a:defRPr sz="1700"/>
            </a:lvl3pPr>
            <a:lvl4pPr marL="1080000" indent="0">
              <a:buNone/>
              <a:defRPr sz="1700"/>
            </a:lvl4pPr>
            <a:lvl5pPr marL="1440000" indent="0">
              <a:buNone/>
              <a:defRPr sz="17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287634BC-3AB9-49EB-6A49-B269B91BDA38}"/>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75359" y="471709"/>
            <a:ext cx="6009066" cy="5914582"/>
            <a:chOff x="6153976" y="457964"/>
            <a:chExt cx="6009066" cy="5914582"/>
          </a:xfrm>
        </p:grpSpPr>
        <p:grpSp>
          <p:nvGrpSpPr>
            <p:cNvPr id="4" name="Group 3">
              <a:extLst>
                <a:ext uri="{FF2B5EF4-FFF2-40B4-BE49-F238E27FC236}">
                  <a16:creationId xmlns:a16="http://schemas.microsoft.com/office/drawing/2014/main" id="{8D9F1A50-24F8-93C3-80A3-1D60833A9AF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543A1E14-3F5B-08C0-57EA-0A087E8286B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4E8A6E35-3AB8-CDE7-E31A-4E4DAE553C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AA36DA87-B7C8-7F9D-4EAE-1C274A9BFC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 name="Group 4">
              <a:extLst>
                <a:ext uri="{FF2B5EF4-FFF2-40B4-BE49-F238E27FC236}">
                  <a16:creationId xmlns:a16="http://schemas.microsoft.com/office/drawing/2014/main" id="{1885F4DD-46AB-2ECF-F4BE-5D6F9DCAA15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A2701B60-7E79-CC03-CDAC-E1158071AD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811A67B3-3E3D-86DC-1923-FBC4253C266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A8207C33-AE6D-06C2-F471-D784B8AC16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1076AB33-6A2D-37D4-C730-3998A367017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C5DDA56A-1689-1253-0204-C9EBD51C28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C788AB60-B332-B7EB-9D9C-2950B0B8E76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B177303-CEB0-926C-5D8F-21E7BE9889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730AD3BA-3911-798C-3E83-C780026FEC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EFD02757-2BB1-B437-E1C2-3A4342B793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B82A1C0-E41F-9F3A-7694-5CCCFB5A97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251D8280-11F5-816A-B5C7-012F0EBA4D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A8AA8CD-5FAF-C075-97A0-BD493FDCA7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D958E62E-51B9-A7A3-2122-87CC74A8BE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5A04FE4B-5CE7-84CB-52A5-9A8DEC7139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F87314FA-CF13-528D-1CBD-9FB7D79CE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089CF51D-5199-0200-2802-70ADEC2925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94D77F53-8FAE-21A1-0C79-32A3F0D7B8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C22772C4-CB81-B785-B2F6-31A43BF287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011FAC94-9BEB-B1C0-D4C0-FA24C7554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8D965D56-4070-D4FD-7FBD-6B7A98172D7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346A43CC-387B-CF7D-7EAD-F02D0EAE0D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DADDFAA8-D192-5F5D-9578-4C3F3F1768D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A58A9B00-1BA4-F820-6EAD-FEFFAAFA0B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5E75EB93-1627-CD86-7700-75918D8494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0FC502F7-7C17-A329-FC95-2C56C833982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491EDC84-8F9D-4A5A-270E-0D5CD070BF6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BB2D5DE8-70C8-76BA-8048-C160FC83252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193CD23-CE58-8F25-79AD-27182BEFA1B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845BD163-A163-56AE-49DD-0B94C8956B9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DF2E244C-5B4F-09FF-9FD8-A3B0F43B77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8D1ECDCB-1E06-5845-762E-BBBFA1190C4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9DA9B81C-F5CA-C270-0D66-3DA53E0773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50D7C7E8-58A6-00E0-6A10-8EBC5C49F1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329DC86E-26F5-C2DE-35B8-D3ADF80C36B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EB8355D0-2F82-0FB6-58FB-19675AA6BC9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99D5F57F-FCB2-A461-72FA-8D609627D7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5A5BD103-3199-D384-BDF7-C8840F2D69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09C3567D-A018-2B51-1ECF-5CB33020436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 name="Group 5">
              <a:extLst>
                <a:ext uri="{FF2B5EF4-FFF2-40B4-BE49-F238E27FC236}">
                  <a16:creationId xmlns:a16="http://schemas.microsoft.com/office/drawing/2014/main" id="{91F8138F-8B85-0499-D561-AF7F6C35A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7" name="Oval 6">
                <a:extLst>
                  <a:ext uri="{FF2B5EF4-FFF2-40B4-BE49-F238E27FC236}">
                    <a16:creationId xmlns:a16="http://schemas.microsoft.com/office/drawing/2014/main" id="{D31BF9FB-ECAE-87A7-77B1-06A4F226B8C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9" name="Group 8">
                <a:extLst>
                  <a:ext uri="{FF2B5EF4-FFF2-40B4-BE49-F238E27FC236}">
                    <a16:creationId xmlns:a16="http://schemas.microsoft.com/office/drawing/2014/main" id="{AB6190A3-7D7C-AF82-3159-223080536C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115F2884-EDA9-0AA1-5C10-FA88A5BD3D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AA7087CD-6EAF-99DD-EFD4-334400A6E0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299EE219-CD63-D886-A4C7-BBF9422FAC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52A2F775-AE15-CC79-AC24-10A7EA81B22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04C38D41-88F1-53B2-070A-92396305E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FCF329F0-7964-CE01-E4F2-D45172C9A56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14B34FD6-E3B0-94B1-CC8C-9F08D6339B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A75D88B1-378E-634D-5BB0-DFCF160D5C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649258FB-59D7-0FD6-3AC0-90A1739A2A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170A1069-A128-A4C0-30B4-5BDBBFD7C2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A09B3523-C8AD-DA3B-01BB-9C20D28D085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D4E9D5F5-362E-BFAA-CC09-BA569782FC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7A718AE7-5435-F49F-DA62-F969CA5FEC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13CF25F8-87BF-617F-9F2C-DD75362D40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9BCE03A2-7704-9BC3-723C-AEC997BBB20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20A4CD9E-4233-AA39-1C37-D3093169123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45F8D7AA-93C0-8A5B-BD7C-6C4FDE5932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2D941E9-02D6-E7DB-E88F-17BD937BCB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884B3C4D-6032-FCBA-5CA4-8BAE17C0C8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8A0E386A-329F-96ED-383A-1196839713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6AD5BF00-FDD2-E60B-F956-5D93726E89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224344F8-B7CE-F943-BDA6-B07FC7B5EF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BE9BCD61-6FEE-0F5E-F75F-B8BEC7BA2AA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EB453326-8F44-DE27-C723-C36DE2BA43C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05CF47B5-276C-5D05-DD06-65CD1D787E2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BEB35B-9C18-5D2E-B5E9-06629949FF0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AA1E03CB-9DDF-DF67-13A6-885E290892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EB0C9907-B481-18D7-257F-77CEB61FAD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ED12C2E-A6C6-F2B1-4F41-9E5C2A5708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52BA7DA1-8E81-5BA4-6D83-97806E9C1EC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E52EA8BB-0167-78B4-FC46-1CF840E54C6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EF13D1A5-D14F-9A4A-2BE7-BC2DBFD4753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B5AD9DEE-30D9-9B5B-B4D8-C72690DCC4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6A8D220F-48B6-D2DC-31C9-2E2A942C85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50807FFD-03DE-929B-84B4-26D4A089E5E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4F001641-C0E0-0700-1185-9449F565262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89" name="Straight Connector 88">
            <a:extLst>
              <a:ext uri="{FF2B5EF4-FFF2-40B4-BE49-F238E27FC236}">
                <a16:creationId xmlns:a16="http://schemas.microsoft.com/office/drawing/2014/main" id="{4FD187F6-D4B9-B8E3-A8D0-39B71644A91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639938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36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9400" y="563402"/>
            <a:ext cx="4075200" cy="2058573"/>
          </a:xfrm>
        </p:spPr>
        <p:txBody>
          <a:bodyPr>
            <a:noAutofit/>
          </a:bodyPr>
          <a:lstStyle>
            <a:lvl1pPr algn="ctr">
              <a:defRPr sz="3200"/>
            </a:lvl1pPr>
          </a:lstStyle>
          <a:p>
            <a:r>
              <a:rPr lang="en-US" dirty="0"/>
              <a:t>Click to add title</a:t>
            </a:r>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hasCustomPrompt="1"/>
          </p:nvPr>
        </p:nvSpPr>
        <p:spPr>
          <a:xfrm>
            <a:off x="990000" y="4021861"/>
            <a:ext cx="4075200" cy="1071249"/>
          </a:xfrm>
        </p:spPr>
        <p:txBody>
          <a:bodyPr anchor="ctr" anchorCtr="0">
            <a:noAutofit/>
          </a:bodyPr>
          <a:lstStyle>
            <a:lvl1pPr marL="0" indent="0" algn="ctr">
              <a:buNone/>
              <a:defRPr/>
            </a:lvl1pPr>
          </a:lstStyle>
          <a:p>
            <a:r>
              <a:rPr lang="en-US" dirty="0">
                <a:cs typeface="Calibri"/>
              </a:rPr>
              <a:t>Click to add subtitle</a:t>
            </a:r>
            <a:endParaRPr lang="en-US" dirty="0"/>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hasCustomPrompt="1"/>
          </p:nvPr>
        </p:nvSpPr>
        <p:spPr>
          <a:xfrm>
            <a:off x="6654800" y="563563"/>
            <a:ext cx="4995863" cy="2706687"/>
          </a:xfrm>
        </p:spPr>
        <p:txBody>
          <a:bodyPr>
            <a:normAutofit/>
          </a:bodyPr>
          <a:lstStyle>
            <a:lvl1pPr marL="0" indent="0" algn="ctr">
              <a:buNone/>
              <a:defRPr sz="1600"/>
            </a:lvl1pPr>
          </a:lstStyle>
          <a:p>
            <a:r>
              <a:rPr lang="en-US" dirty="0"/>
              <a:t>Click to add picture</a:t>
            </a:r>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hasCustomPrompt="1"/>
          </p:nvPr>
        </p:nvSpPr>
        <p:spPr>
          <a:xfrm>
            <a:off x="6654800" y="3587750"/>
            <a:ext cx="4995863" cy="2698750"/>
          </a:xfrm>
        </p:spPr>
        <p:txBody>
          <a:bodyPr>
            <a:normAutofit/>
          </a:bodyPr>
          <a:lstStyle>
            <a:lvl1pPr marL="0" indent="0" algn="ctr">
              <a:buNone/>
              <a:defRPr sz="1600"/>
            </a:lvl1pPr>
          </a:lstStyle>
          <a:p>
            <a:r>
              <a:rPr lang="en-US" dirty="0"/>
              <a:t>Click to add picture</a:t>
            </a:r>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38724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hasCustomPrompt="1"/>
          </p:nvPr>
        </p:nvSpPr>
        <p:spPr>
          <a:xfrm>
            <a:off x="963168" y="395289"/>
            <a:ext cx="10239432" cy="1112836"/>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hasCustomPrompt="1"/>
          </p:nvPr>
        </p:nvSpPr>
        <p:spPr>
          <a:xfrm>
            <a:off x="963168" y="1685925"/>
            <a:ext cx="10239432" cy="4040191"/>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2053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hasCustomPrompt="1"/>
          </p:nvPr>
        </p:nvSpPr>
        <p:spPr>
          <a:xfrm>
            <a:off x="7324726" y="4217899"/>
            <a:ext cx="4079874" cy="1681456"/>
          </a:xfrm>
        </p:spPr>
        <p:txBody>
          <a:bodyPr anchor="t" anchorCtr="0">
            <a:noAutofit/>
          </a:bodyPr>
          <a:lstStyle>
            <a:lvl1pPr algn="ctr">
              <a:defRPr sz="3200"/>
            </a:lvl1pPr>
          </a:lstStyle>
          <a:p>
            <a:r>
              <a:rPr lang="en-US" dirty="0"/>
              <a:t>Click to add title</a:t>
            </a:r>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hasCustomPrompt="1"/>
          </p:nvPr>
        </p:nvSpPr>
        <p:spPr>
          <a:xfrm>
            <a:off x="7324726" y="1541995"/>
            <a:ext cx="4079874" cy="2457819"/>
          </a:xfrm>
        </p:spPr>
        <p:txBody>
          <a:bodyPr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cs typeface="Calibri"/>
              </a:rPr>
              <a:t>Click to add text</a:t>
            </a:r>
            <a:endParaRPr lang="en-US" dirty="0"/>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hasCustomPrompt="1"/>
          </p:nvPr>
        </p:nvSpPr>
        <p:spPr>
          <a:xfrm>
            <a:off x="539750" y="536575"/>
            <a:ext cx="2366963" cy="2760663"/>
          </a:xfrm>
        </p:spPr>
        <p:txBody>
          <a:bodyPr>
            <a:normAutofit/>
          </a:bodyPr>
          <a:lstStyle>
            <a:lvl1pPr marL="0" indent="0" algn="ctr">
              <a:buNone/>
              <a:defRPr sz="1400"/>
            </a:lvl1pPr>
          </a:lstStyle>
          <a:p>
            <a:r>
              <a:rPr lang="en-US" dirty="0"/>
              <a:t>Click to add picture</a:t>
            </a:r>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hasCustomPrompt="1"/>
          </p:nvPr>
        </p:nvSpPr>
        <p:spPr>
          <a:xfrm>
            <a:off x="3174887" y="543842"/>
            <a:ext cx="2366963" cy="2760663"/>
          </a:xfrm>
        </p:spPr>
        <p:txBody>
          <a:bodyPr>
            <a:normAutofit/>
          </a:bodyPr>
          <a:lstStyle>
            <a:lvl1pPr marL="0" indent="0" algn="ctr">
              <a:buNone/>
              <a:defRPr sz="14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hasCustomPrompt="1"/>
          </p:nvPr>
        </p:nvSpPr>
        <p:spPr>
          <a:xfrm>
            <a:off x="539642" y="3563566"/>
            <a:ext cx="2366963" cy="2760663"/>
          </a:xfrm>
        </p:spPr>
        <p:txBody>
          <a:bodyPr>
            <a:normAutofit/>
          </a:bodyPr>
          <a:lstStyle>
            <a:lvl1pPr marL="0" indent="0" algn="ctr">
              <a:buNone/>
              <a:defRPr sz="14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hasCustomPrompt="1"/>
          </p:nvPr>
        </p:nvSpPr>
        <p:spPr>
          <a:xfrm>
            <a:off x="3174779" y="3570833"/>
            <a:ext cx="2366963" cy="2760663"/>
          </a:xfrm>
        </p:spPr>
        <p:txBody>
          <a:bodyPr>
            <a:normAutofit/>
          </a:bodyPr>
          <a:lstStyle>
            <a:lvl1pPr marL="0" indent="0" algn="ctr">
              <a:buNone/>
              <a:defRPr sz="14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30" name="Group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28376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50C7ED3-FD5A-44BA-2010-52892B47A373}"/>
              </a:ext>
            </a:extLst>
          </p:cNvPr>
          <p:cNvSpPr>
            <a:spLocks noGrp="1"/>
          </p:cNvSpPr>
          <p:nvPr>
            <p:ph type="title"/>
          </p:nvPr>
        </p:nvSpPr>
        <p:spPr>
          <a:xfrm>
            <a:off x="4051138" y="395288"/>
            <a:ext cx="7181343" cy="1839267"/>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B9045A83-2D0D-75AA-C748-F531C93850CB}"/>
              </a:ext>
            </a:extLst>
          </p:cNvPr>
          <p:cNvSpPr>
            <a:spLocks noGrp="1"/>
          </p:cNvSpPr>
          <p:nvPr>
            <p:ph idx="10" hasCustomPrompt="1"/>
          </p:nvPr>
        </p:nvSpPr>
        <p:spPr>
          <a:xfrm>
            <a:off x="4051138" y="2625782"/>
            <a:ext cx="7181343" cy="3077184"/>
          </a:xfrm>
        </p:spPr>
        <p:txBody>
          <a:body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553BF467-A43D-D5EB-2E81-852087215D7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42" name="Freeform 64">
              <a:extLst>
                <a:ext uri="{FF2B5EF4-FFF2-40B4-BE49-F238E27FC236}">
                  <a16:creationId xmlns:a16="http://schemas.microsoft.com/office/drawing/2014/main" id="{80421997-B2D2-B231-4DED-E890AC1233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81">
              <a:extLst>
                <a:ext uri="{FF2B5EF4-FFF2-40B4-BE49-F238E27FC236}">
                  <a16:creationId xmlns:a16="http://schemas.microsoft.com/office/drawing/2014/main" id="{839571B5-0FD5-54E7-08E9-0B6A2A869F6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61">
              <a:extLst>
                <a:ext uri="{FF2B5EF4-FFF2-40B4-BE49-F238E27FC236}">
                  <a16:creationId xmlns:a16="http://schemas.microsoft.com/office/drawing/2014/main" id="{3EC5D215-D5CF-16C6-A4BB-41B2F3E3C77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78">
              <a:extLst>
                <a:ext uri="{FF2B5EF4-FFF2-40B4-BE49-F238E27FC236}">
                  <a16:creationId xmlns:a16="http://schemas.microsoft.com/office/drawing/2014/main" id="{3EBC5B93-CBC1-1E3B-D6FD-56CF621DA7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84">
              <a:extLst>
                <a:ext uri="{FF2B5EF4-FFF2-40B4-BE49-F238E27FC236}">
                  <a16:creationId xmlns:a16="http://schemas.microsoft.com/office/drawing/2014/main" id="{42BB38D2-D0A5-800E-5AE3-81E64E58C8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87">
              <a:extLst>
                <a:ext uri="{FF2B5EF4-FFF2-40B4-BE49-F238E27FC236}">
                  <a16:creationId xmlns:a16="http://schemas.microsoft.com/office/drawing/2014/main" id="{A5B638F3-473C-0C66-461E-A3E2B29D81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60">
              <a:extLst>
                <a:ext uri="{FF2B5EF4-FFF2-40B4-BE49-F238E27FC236}">
                  <a16:creationId xmlns:a16="http://schemas.microsoft.com/office/drawing/2014/main" id="{28A1C40B-94B5-F77A-3840-EF13808AF6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59">
              <a:extLst>
                <a:ext uri="{FF2B5EF4-FFF2-40B4-BE49-F238E27FC236}">
                  <a16:creationId xmlns:a16="http://schemas.microsoft.com/office/drawing/2014/main" id="{4F09E2E9-3A77-1090-ED34-45604551C8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62">
              <a:extLst>
                <a:ext uri="{FF2B5EF4-FFF2-40B4-BE49-F238E27FC236}">
                  <a16:creationId xmlns:a16="http://schemas.microsoft.com/office/drawing/2014/main" id="{98A5A228-DD9A-6480-051B-F4083B6DFC8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65">
              <a:extLst>
                <a:ext uri="{FF2B5EF4-FFF2-40B4-BE49-F238E27FC236}">
                  <a16:creationId xmlns:a16="http://schemas.microsoft.com/office/drawing/2014/main" id="{9C9021DD-9710-EFBF-4B9D-94DBF5DD781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79">
              <a:extLst>
                <a:ext uri="{FF2B5EF4-FFF2-40B4-BE49-F238E27FC236}">
                  <a16:creationId xmlns:a16="http://schemas.microsoft.com/office/drawing/2014/main" id="{BCD70178-908D-01A9-6486-D014076F1D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82">
              <a:extLst>
                <a:ext uri="{FF2B5EF4-FFF2-40B4-BE49-F238E27FC236}">
                  <a16:creationId xmlns:a16="http://schemas.microsoft.com/office/drawing/2014/main" id="{9E617884-15FB-6064-AC20-4CE31BD377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85">
              <a:extLst>
                <a:ext uri="{FF2B5EF4-FFF2-40B4-BE49-F238E27FC236}">
                  <a16:creationId xmlns:a16="http://schemas.microsoft.com/office/drawing/2014/main" id="{7B360563-0671-C653-8F37-268F2C74E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88">
              <a:extLst>
                <a:ext uri="{FF2B5EF4-FFF2-40B4-BE49-F238E27FC236}">
                  <a16:creationId xmlns:a16="http://schemas.microsoft.com/office/drawing/2014/main" id="{D42F6588-00B3-BD22-E9DA-CF23738FC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6" name="Group 55">
              <a:extLst>
                <a:ext uri="{FF2B5EF4-FFF2-40B4-BE49-F238E27FC236}">
                  <a16:creationId xmlns:a16="http://schemas.microsoft.com/office/drawing/2014/main" id="{E140D522-748C-E40C-8706-E55DAB5A5D1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57" name="Line 63">
                <a:extLst>
                  <a:ext uri="{FF2B5EF4-FFF2-40B4-BE49-F238E27FC236}">
                    <a16:creationId xmlns:a16="http://schemas.microsoft.com/office/drawing/2014/main" id="{769C8157-4746-1E4F-AB95-6366B63194E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Line 66">
                <a:extLst>
                  <a:ext uri="{FF2B5EF4-FFF2-40B4-BE49-F238E27FC236}">
                    <a16:creationId xmlns:a16="http://schemas.microsoft.com/office/drawing/2014/main" id="{67A48964-B60E-B508-F607-5C58F0911F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Line 67">
                <a:extLst>
                  <a:ext uri="{FF2B5EF4-FFF2-40B4-BE49-F238E27FC236}">
                    <a16:creationId xmlns:a16="http://schemas.microsoft.com/office/drawing/2014/main" id="{F646B738-4BDF-121A-19D1-C8E6FACC23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 name="Line 80">
                <a:extLst>
                  <a:ext uri="{FF2B5EF4-FFF2-40B4-BE49-F238E27FC236}">
                    <a16:creationId xmlns:a16="http://schemas.microsoft.com/office/drawing/2014/main" id="{417C891D-1DF0-0A2C-A716-43A0002EFE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 name="Line 83">
                <a:extLst>
                  <a:ext uri="{FF2B5EF4-FFF2-40B4-BE49-F238E27FC236}">
                    <a16:creationId xmlns:a16="http://schemas.microsoft.com/office/drawing/2014/main" id="{A8468CF9-96C8-BDB8-669A-B8ADEE03AF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 name="Line 86">
                <a:extLst>
                  <a:ext uri="{FF2B5EF4-FFF2-40B4-BE49-F238E27FC236}">
                    <a16:creationId xmlns:a16="http://schemas.microsoft.com/office/drawing/2014/main" id="{F886EF3D-004A-A172-5157-6FAAA1AE0F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 name="Line 89">
                <a:extLst>
                  <a:ext uri="{FF2B5EF4-FFF2-40B4-BE49-F238E27FC236}">
                    <a16:creationId xmlns:a16="http://schemas.microsoft.com/office/drawing/2014/main" id="{B984F659-AC84-7B8A-E866-549E79499F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06" name="Group 105">
            <a:extLst>
              <a:ext uri="{FF2B5EF4-FFF2-40B4-BE49-F238E27FC236}">
                <a16:creationId xmlns:a16="http://schemas.microsoft.com/office/drawing/2014/main" id="{2688E810-C4D0-99F6-9A5E-0C33557B6824}"/>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107" name="Freeform 64">
              <a:extLst>
                <a:ext uri="{FF2B5EF4-FFF2-40B4-BE49-F238E27FC236}">
                  <a16:creationId xmlns:a16="http://schemas.microsoft.com/office/drawing/2014/main" id="{4A9EFA68-EB1C-9ACD-FC9E-75E85B40BD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81">
              <a:extLst>
                <a:ext uri="{FF2B5EF4-FFF2-40B4-BE49-F238E27FC236}">
                  <a16:creationId xmlns:a16="http://schemas.microsoft.com/office/drawing/2014/main" id="{6259D508-FF7A-9E55-1DFF-4928D2BBD41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Freeform 61">
              <a:extLst>
                <a:ext uri="{FF2B5EF4-FFF2-40B4-BE49-F238E27FC236}">
                  <a16:creationId xmlns:a16="http://schemas.microsoft.com/office/drawing/2014/main" id="{420CB17E-E58D-B94D-C4D9-458D5EB8CE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78">
              <a:extLst>
                <a:ext uri="{FF2B5EF4-FFF2-40B4-BE49-F238E27FC236}">
                  <a16:creationId xmlns:a16="http://schemas.microsoft.com/office/drawing/2014/main" id="{09186AC3-2F79-1DD1-F587-34E367028B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84">
              <a:extLst>
                <a:ext uri="{FF2B5EF4-FFF2-40B4-BE49-F238E27FC236}">
                  <a16:creationId xmlns:a16="http://schemas.microsoft.com/office/drawing/2014/main" id="{4E287751-7FC3-8772-3B37-8CC521E0A44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87">
              <a:extLst>
                <a:ext uri="{FF2B5EF4-FFF2-40B4-BE49-F238E27FC236}">
                  <a16:creationId xmlns:a16="http://schemas.microsoft.com/office/drawing/2014/main" id="{E70D4337-AA8D-FBF2-C99D-A0C5A5868E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3" name="Freeform 60">
              <a:extLst>
                <a:ext uri="{FF2B5EF4-FFF2-40B4-BE49-F238E27FC236}">
                  <a16:creationId xmlns:a16="http://schemas.microsoft.com/office/drawing/2014/main" id="{F8E9F324-DBF3-CA46-D5BE-8131D3F7D93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4" name="Freeform 59">
              <a:extLst>
                <a:ext uri="{FF2B5EF4-FFF2-40B4-BE49-F238E27FC236}">
                  <a16:creationId xmlns:a16="http://schemas.microsoft.com/office/drawing/2014/main" id="{F19E45D9-8F64-45EA-6768-0BE34AE027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2">
              <a:extLst>
                <a:ext uri="{FF2B5EF4-FFF2-40B4-BE49-F238E27FC236}">
                  <a16:creationId xmlns:a16="http://schemas.microsoft.com/office/drawing/2014/main" id="{506D452E-7E27-F36F-4940-B1DC7A9AD7A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6" name="Freeform 65">
              <a:extLst>
                <a:ext uri="{FF2B5EF4-FFF2-40B4-BE49-F238E27FC236}">
                  <a16:creationId xmlns:a16="http://schemas.microsoft.com/office/drawing/2014/main" id="{B4D076AF-0728-628E-6035-DCE3AB34B5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7" name="Freeform 79">
              <a:extLst>
                <a:ext uri="{FF2B5EF4-FFF2-40B4-BE49-F238E27FC236}">
                  <a16:creationId xmlns:a16="http://schemas.microsoft.com/office/drawing/2014/main" id="{DA3B0A35-BA23-C94F-EDA3-666039EBB1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8" name="Freeform 82">
              <a:extLst>
                <a:ext uri="{FF2B5EF4-FFF2-40B4-BE49-F238E27FC236}">
                  <a16:creationId xmlns:a16="http://schemas.microsoft.com/office/drawing/2014/main" id="{264A6192-2475-60B0-BA00-34616490F3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9" name="Freeform 85">
              <a:extLst>
                <a:ext uri="{FF2B5EF4-FFF2-40B4-BE49-F238E27FC236}">
                  <a16:creationId xmlns:a16="http://schemas.microsoft.com/office/drawing/2014/main" id="{E7B2EA04-635C-AD37-003B-FC1BA3E1E3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88">
              <a:extLst>
                <a:ext uri="{FF2B5EF4-FFF2-40B4-BE49-F238E27FC236}">
                  <a16:creationId xmlns:a16="http://schemas.microsoft.com/office/drawing/2014/main" id="{A1AC1E22-C5DE-0577-CCF5-3BBCBB24532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21" name="Group 120">
              <a:extLst>
                <a:ext uri="{FF2B5EF4-FFF2-40B4-BE49-F238E27FC236}">
                  <a16:creationId xmlns:a16="http://schemas.microsoft.com/office/drawing/2014/main" id="{33922307-F9C4-242D-F753-CAD30D0C65C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22" name="Line 63">
                <a:extLst>
                  <a:ext uri="{FF2B5EF4-FFF2-40B4-BE49-F238E27FC236}">
                    <a16:creationId xmlns:a16="http://schemas.microsoft.com/office/drawing/2014/main" id="{048DC30B-7D14-5421-35CC-68712585339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3" name="Line 66">
                <a:extLst>
                  <a:ext uri="{FF2B5EF4-FFF2-40B4-BE49-F238E27FC236}">
                    <a16:creationId xmlns:a16="http://schemas.microsoft.com/office/drawing/2014/main" id="{55CC1684-DD31-9E38-07BD-3223E802B6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4" name="Line 67">
                <a:extLst>
                  <a:ext uri="{FF2B5EF4-FFF2-40B4-BE49-F238E27FC236}">
                    <a16:creationId xmlns:a16="http://schemas.microsoft.com/office/drawing/2014/main" id="{72099356-82FA-2AE5-5F33-D908B3413D7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Line 80">
                <a:extLst>
                  <a:ext uri="{FF2B5EF4-FFF2-40B4-BE49-F238E27FC236}">
                    <a16:creationId xmlns:a16="http://schemas.microsoft.com/office/drawing/2014/main" id="{5FD51088-5251-9B43-0FA5-A77B2DB525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Line 83">
                <a:extLst>
                  <a:ext uri="{FF2B5EF4-FFF2-40B4-BE49-F238E27FC236}">
                    <a16:creationId xmlns:a16="http://schemas.microsoft.com/office/drawing/2014/main" id="{41D50D25-EC0F-2565-E753-A63D3A9529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7" name="Line 86">
                <a:extLst>
                  <a:ext uri="{FF2B5EF4-FFF2-40B4-BE49-F238E27FC236}">
                    <a16:creationId xmlns:a16="http://schemas.microsoft.com/office/drawing/2014/main" id="{3F40FF62-FBA3-4B52-095F-029A6308C2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8" name="Line 89">
                <a:extLst>
                  <a:ext uri="{FF2B5EF4-FFF2-40B4-BE49-F238E27FC236}">
                    <a16:creationId xmlns:a16="http://schemas.microsoft.com/office/drawing/2014/main" id="{F86EDFD3-E25B-B085-6311-6B3D2CE242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3688534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98A6697E-2718-4BE2-AAC9-75BB86C011E4}" type="datetime1">
              <a:rPr lang="en-US" smtClean="0"/>
              <a:t>11/18/2023</a:t>
            </a:fld>
            <a:endParaRPr lang="en-US" dirty="0"/>
          </a:p>
        </p:txBody>
      </p:sp>
      <p:sp>
        <p:nvSpPr>
          <p:cNvPr id="7" name="Footer Placeholder 6">
            <a:extLst>
              <a:ext uri="{FF2B5EF4-FFF2-40B4-BE49-F238E27FC236}">
                <a16:creationId xmlns:a16="http://schemas.microsoft.com/office/drawing/2014/main" id="{38AF2AC4-C59A-C554-8AE3-439077DF21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91197465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86" r:id="rId4"/>
    <p:sldLayoutId id="2147483687" r:id="rId5"/>
    <p:sldLayoutId id="2147483678" r:id="rId6"/>
    <p:sldLayoutId id="2147483660" r:id="rId7"/>
    <p:sldLayoutId id="2147483679" r:id="rId8"/>
    <p:sldLayoutId id="2147483683" r:id="rId9"/>
    <p:sldLayoutId id="2147483684" r:id="rId10"/>
    <p:sldLayoutId id="2147483681" r:id="rId11"/>
    <p:sldLayoutId id="2147483688" r:id="rId12"/>
    <p:sldLayoutId id="2147483677" r:id="rId13"/>
    <p:sldLayoutId id="2147483680" r:id="rId14"/>
    <p:sldLayoutId id="2147483663" r:id="rId15"/>
    <p:sldLayoutId id="2147483662" r:id="rId16"/>
    <p:sldLayoutId id="2147483689" r:id="rId17"/>
    <p:sldLayoutId id="2147483690" r:id="rId18"/>
    <p:sldLayoutId id="2147483671" r:id="rId19"/>
    <p:sldLayoutId id="2147483676" r:id="rId20"/>
    <p:sldLayoutId id="2147483674" r:id="rId21"/>
  </p:sldLayoutIdLst>
  <p:hf sldNum="0" hdr="0" ft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702900" indent="-342900" algn="l" defTabSz="914400" rtl="0" eaLnBrk="1" latinLnBrk="0" hangingPunct="1">
        <a:lnSpc>
          <a:spcPct val="150000"/>
        </a:lnSpc>
        <a:spcBef>
          <a:spcPts val="500"/>
        </a:spcBef>
        <a:buClr>
          <a:schemeClr val="accent3"/>
        </a:buClr>
        <a:buFont typeface="Wingdings" panose="05000000000000000000" pitchFamily="2" charset="2"/>
        <a:buChar char=""/>
        <a:defRPr sz="2000" b="0" i="0"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i="0" kern="1200" spc="50">
          <a:solidFill>
            <a:schemeClr val="tx1">
              <a:alpha val="60000"/>
            </a:schemeClr>
          </a:solidFill>
          <a:latin typeface="+mn-lt"/>
          <a:ea typeface="+mn-ea"/>
          <a:cs typeface="+mn-cs"/>
        </a:defRPr>
      </a:lvl3pPr>
      <a:lvl4pPr marL="1422900" indent="-342900" algn="l" defTabSz="914400" rtl="0" eaLnBrk="1" latinLnBrk="0" hangingPunct="1">
        <a:lnSpc>
          <a:spcPct val="150000"/>
        </a:lnSpc>
        <a:spcBef>
          <a:spcPts val="500"/>
        </a:spcBef>
        <a:buClr>
          <a:schemeClr val="accent3"/>
        </a:buClr>
        <a:buFont typeface="Wingdings" panose="05000000000000000000" pitchFamily="2" charset="2"/>
        <a:buChar char=""/>
        <a:defRPr sz="2000" b="0" i="0"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userDrawn="1">
          <p15:clr>
            <a:srgbClr val="A4A3A4"/>
          </p15:clr>
        </p15:guide>
        <p15:guide id="31" pos="3840" userDrawn="1">
          <p15:clr>
            <a:srgbClr val="A4A3A4"/>
          </p15:clr>
        </p15:guide>
        <p15:guide id="32" pos="240" userDrawn="1">
          <p15:clr>
            <a:srgbClr val="547EBF"/>
          </p15:clr>
        </p15:guide>
        <p15:guide id="33" orient="horz" pos="240" userDrawn="1">
          <p15:clr>
            <a:srgbClr val="547EBF"/>
          </p15:clr>
        </p15:guide>
        <p15:guide id="34" pos="7440" userDrawn="1">
          <p15:clr>
            <a:srgbClr val="547EBF"/>
          </p15:clr>
        </p15:guide>
        <p15:guide id="35" orient="horz" pos="4080" userDrawn="1">
          <p15:clr>
            <a:srgbClr val="547EBF"/>
          </p15:clr>
        </p15:guide>
        <p15:guide id="36" pos="3960" userDrawn="1">
          <p15:clr>
            <a:srgbClr val="547EBF"/>
          </p15:clr>
        </p15:guide>
        <p15:guide id="37" pos="3720" userDrawn="1">
          <p15:clr>
            <a:srgbClr val="547EBF"/>
          </p15:clr>
        </p15:guide>
        <p15:guide id="38" pos="2112" userDrawn="1">
          <p15:clr>
            <a:srgbClr val="547EBF"/>
          </p15:clr>
        </p15:guide>
        <p15:guide id="39" pos="1848" userDrawn="1">
          <p15:clr>
            <a:srgbClr val="547EBF"/>
          </p15:clr>
        </p15:guide>
        <p15:guide id="40" pos="5568" userDrawn="1">
          <p15:clr>
            <a:srgbClr val="547EBF"/>
          </p15:clr>
        </p15:guide>
        <p15:guide id="41" pos="5832" userDrawn="1">
          <p15:clr>
            <a:srgbClr val="547EBF"/>
          </p15:clr>
        </p15:guide>
        <p15:guide id="42" pos="4968" userDrawn="1">
          <p15:clr>
            <a:srgbClr val="9FCC3B"/>
          </p15:clr>
        </p15:guide>
        <p15:guide id="43" pos="5208" userDrawn="1">
          <p15:clr>
            <a:srgbClr val="9FCC3B"/>
          </p15:clr>
        </p15:guide>
        <p15:guide id="44" pos="2712" userDrawn="1">
          <p15:clr>
            <a:srgbClr val="9FCC3B"/>
          </p15:clr>
        </p15:guide>
        <p15:guide id="45"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9.jpe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984522" y="301845"/>
            <a:ext cx="4650901" cy="2907456"/>
          </a:xfrm>
        </p:spPr>
        <p:txBody>
          <a:bodyPr>
            <a:noAutofit/>
          </a:bodyPr>
          <a:lstStyle/>
          <a:p>
            <a:r>
              <a:rPr lang="en-US" b="1" i="1" u="none" strike="noStrike" baseline="0" dirty="0">
                <a:latin typeface="Arial Black" panose="020B0A04020102020204" pitchFamily="34" charset="0"/>
              </a:rPr>
              <a:t>Incised wounds</a:t>
            </a:r>
            <a:endParaRPr lang="en-US" b="1" dirty="0">
              <a:latin typeface="Arial Black" panose="020B0A04020102020204" pitchFamily="34" charset="0"/>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990000" y="3776699"/>
            <a:ext cx="4636800" cy="1212169"/>
          </a:xfrm>
        </p:spPr>
        <p:txBody>
          <a:bodyPr>
            <a:normAutofit/>
          </a:bodyPr>
          <a:lstStyle/>
          <a:p>
            <a:r>
              <a:rPr lang="en-US" dirty="0" err="1">
                <a:latin typeface="Arial Black" panose="020B0A04020102020204" pitchFamily="34" charset="0"/>
              </a:rPr>
              <a:t>Dr.Dilman</a:t>
            </a:r>
            <a:r>
              <a:rPr lang="en-US" dirty="0">
                <a:latin typeface="Arial Black" panose="020B0A04020102020204" pitchFamily="34" charset="0"/>
              </a:rPr>
              <a:t> Azad Hassan</a:t>
            </a:r>
          </a:p>
          <a:p>
            <a:r>
              <a:rPr lang="en-US" dirty="0">
                <a:latin typeface="Arial Black" panose="020B0A04020102020204" pitchFamily="34" charset="0"/>
              </a:rPr>
              <a:t>Forensic pathologist</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CB58-910E-FF1F-F633-A15187DDF562}"/>
              </a:ext>
            </a:extLst>
          </p:cNvPr>
          <p:cNvSpPr>
            <a:spLocks noGrp="1"/>
          </p:cNvSpPr>
          <p:nvPr>
            <p:ph type="title"/>
          </p:nvPr>
        </p:nvSpPr>
        <p:spPr/>
        <p:txBody>
          <a:bodyPr/>
          <a:lstStyle/>
          <a:p>
            <a:r>
              <a:rPr lang="en-US" sz="3200" b="1" i="1" u="none" strike="noStrike" baseline="0" dirty="0">
                <a:latin typeface="ITCErasStd-Demi"/>
              </a:rPr>
              <a:t>Stab wounds and penetrating injuries:</a:t>
            </a:r>
            <a:endParaRPr lang="en-US" dirty="0"/>
          </a:p>
        </p:txBody>
      </p:sp>
      <p:sp>
        <p:nvSpPr>
          <p:cNvPr id="3" name="Content Placeholder 2">
            <a:extLst>
              <a:ext uri="{FF2B5EF4-FFF2-40B4-BE49-F238E27FC236}">
                <a16:creationId xmlns:a16="http://schemas.microsoft.com/office/drawing/2014/main" id="{02BEB0C9-F81D-1A3C-E359-C1580CAD792C}"/>
              </a:ext>
            </a:extLst>
          </p:cNvPr>
          <p:cNvSpPr>
            <a:spLocks noGrp="1"/>
          </p:cNvSpPr>
          <p:nvPr>
            <p:ph sz="half" idx="1"/>
          </p:nvPr>
        </p:nvSpPr>
        <p:spPr/>
        <p:txBody>
          <a:bodyPr>
            <a:normAutofit/>
          </a:bodyPr>
          <a:lstStyle/>
          <a:p>
            <a:pPr algn="l"/>
            <a:r>
              <a:rPr lang="en-US" sz="1800" b="0" i="0" u="none" strike="noStrike" baseline="0" dirty="0">
                <a:latin typeface="BemboStd"/>
              </a:rPr>
              <a:t>A stab wound is an incised wound that is deeper than it is wide. Though many penetrate only the skin and subcutaneous tissues,</a:t>
            </a:r>
          </a:p>
          <a:p>
            <a:pPr algn="just"/>
            <a:r>
              <a:rPr lang="en-US" sz="1800" b="0" i="0" u="none" strike="noStrike" baseline="0" dirty="0">
                <a:latin typeface="BemboStd"/>
              </a:rPr>
              <a:t>those seen by forensic pathologists are most often fatal, having entered vital deep structures</a:t>
            </a:r>
            <a:endParaRPr lang="en-US" dirty="0"/>
          </a:p>
        </p:txBody>
      </p:sp>
      <p:sp>
        <p:nvSpPr>
          <p:cNvPr id="4" name="Content Placeholder 3">
            <a:extLst>
              <a:ext uri="{FF2B5EF4-FFF2-40B4-BE49-F238E27FC236}">
                <a16:creationId xmlns:a16="http://schemas.microsoft.com/office/drawing/2014/main" id="{459EE83E-9128-22F8-DC8A-8DA379A2F981}"/>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124613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58AD-5CAE-4979-4F5E-EA5497D4FF84}"/>
              </a:ext>
            </a:extLst>
          </p:cNvPr>
          <p:cNvSpPr>
            <a:spLocks noGrp="1"/>
          </p:cNvSpPr>
          <p:nvPr>
            <p:ph type="title"/>
          </p:nvPr>
        </p:nvSpPr>
        <p:spPr/>
        <p:txBody>
          <a:bodyPr/>
          <a:lstStyle/>
          <a:p>
            <a:r>
              <a:rPr lang="en-US" sz="3600" b="1" i="1" u="none" strike="noStrike" baseline="0" dirty="0">
                <a:latin typeface="ITCErasStd-Demi"/>
              </a:rPr>
              <a:t>The nature of stabbing weapons:</a:t>
            </a:r>
            <a:endParaRPr lang="en-US" sz="3600" b="1" dirty="0"/>
          </a:p>
        </p:txBody>
      </p:sp>
      <p:sp>
        <p:nvSpPr>
          <p:cNvPr id="3" name="Content Placeholder 2">
            <a:extLst>
              <a:ext uri="{FF2B5EF4-FFF2-40B4-BE49-F238E27FC236}">
                <a16:creationId xmlns:a16="http://schemas.microsoft.com/office/drawing/2014/main" id="{C90BC560-BEEA-32E2-39F6-C66726498324}"/>
              </a:ext>
            </a:extLst>
          </p:cNvPr>
          <p:cNvSpPr>
            <a:spLocks noGrp="1"/>
          </p:cNvSpPr>
          <p:nvPr>
            <p:ph sz="half" idx="1"/>
          </p:nvPr>
        </p:nvSpPr>
        <p:spPr/>
        <p:txBody>
          <a:bodyPr>
            <a:normAutofit/>
          </a:bodyPr>
          <a:lstStyle/>
          <a:p>
            <a:pPr algn="l"/>
            <a:r>
              <a:rPr lang="en-US" i="0" u="none" strike="noStrike" baseline="0" dirty="0">
                <a:latin typeface="Times New Roman" panose="02020603050405020304" pitchFamily="18" charset="0"/>
                <a:cs typeface="Times New Roman" panose="02020603050405020304" pitchFamily="18" charset="0"/>
              </a:rPr>
              <a:t>Knifes are the weapons most frequently involved and their physical characteristics are important in shaping the wound.</a:t>
            </a:r>
          </a:p>
          <a:p>
            <a:pPr algn="l"/>
            <a:r>
              <a:rPr lang="en-US" i="0" u="none" strike="noStrike" baseline="0" dirty="0">
                <a:latin typeface="Times New Roman" panose="02020603050405020304" pitchFamily="18" charset="0"/>
                <a:cs typeface="Times New Roman" panose="02020603050405020304" pitchFamily="18" charset="0"/>
              </a:rPr>
              <a:t>A pathologist called upon to examine a knife that may have been used in an assault should note and measure:</a:t>
            </a:r>
            <a:endParaRPr lang="en-US"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B2435A93-A254-1AE3-814E-FF1835920571}"/>
              </a:ext>
            </a:extLst>
          </p:cNvPr>
          <p:cNvSpPr>
            <a:spLocks noGrp="1"/>
          </p:cNvSpPr>
          <p:nvPr>
            <p:ph sz="half" idx="10"/>
          </p:nvPr>
        </p:nvSpPr>
        <p:spPr/>
        <p:txBody>
          <a:bodyPr>
            <a:normAutofit/>
          </a:bodyPr>
          <a:lstStyle/>
          <a:p>
            <a:pPr algn="l"/>
            <a:endParaRPr lang="en-US" dirty="0"/>
          </a:p>
        </p:txBody>
      </p:sp>
    </p:spTree>
    <p:extLst>
      <p:ext uri="{BB962C8B-B14F-4D97-AF65-F5344CB8AC3E}">
        <p14:creationId xmlns:p14="http://schemas.microsoft.com/office/powerpoint/2010/main" val="1417064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94E6-2C33-F275-33B9-D0FCEEC1F9D1}"/>
              </a:ext>
            </a:extLst>
          </p:cNvPr>
          <p:cNvSpPr>
            <a:spLocks noGrp="1"/>
          </p:cNvSpPr>
          <p:nvPr>
            <p:ph type="title"/>
          </p:nvPr>
        </p:nvSpPr>
        <p:spPr/>
        <p:txBody>
          <a:bodyPr/>
          <a:lstStyle/>
          <a:p>
            <a:r>
              <a:rPr lang="en-US" sz="3200" b="1" i="1" u="none" strike="noStrike" baseline="0" dirty="0">
                <a:latin typeface="ITCErasStd-Demi"/>
              </a:rPr>
              <a:t>The nature of stabbing weapons:</a:t>
            </a:r>
            <a:endParaRPr lang="en-US" dirty="0"/>
          </a:p>
        </p:txBody>
      </p:sp>
      <p:sp>
        <p:nvSpPr>
          <p:cNvPr id="3" name="Content Placeholder 2">
            <a:extLst>
              <a:ext uri="{FF2B5EF4-FFF2-40B4-BE49-F238E27FC236}">
                <a16:creationId xmlns:a16="http://schemas.microsoft.com/office/drawing/2014/main" id="{1499682F-B292-F060-DE0E-67B06CAC4AA7}"/>
              </a:ext>
            </a:extLst>
          </p:cNvPr>
          <p:cNvSpPr>
            <a:spLocks noGrp="1"/>
          </p:cNvSpPr>
          <p:nvPr>
            <p:ph sz="half" idx="1"/>
          </p:nvPr>
        </p:nvSpPr>
        <p:spPr>
          <a:xfrm>
            <a:off x="952980" y="1625642"/>
            <a:ext cx="7170752" cy="4935559"/>
          </a:xfrm>
        </p:spPr>
        <p:txBody>
          <a:bodyPr>
            <a:noAutofit/>
          </a:bodyPr>
          <a:lstStyle/>
          <a:p>
            <a:pPr algn="l"/>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length, width and thickness of the blade</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whether it is single or double-edged</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degree of taper from tip to hilt</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nature of the back edge in a single-edged knife</a:t>
            </a:r>
            <a:endParaRPr lang="en-US" sz="1600"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A0FB8BDC-FA97-7B88-7F36-A5BDCA386A72}"/>
              </a:ext>
            </a:extLst>
          </p:cNvPr>
          <p:cNvSpPr>
            <a:spLocks noGrp="1"/>
          </p:cNvSpPr>
          <p:nvPr>
            <p:ph sz="half" idx="10"/>
          </p:nvPr>
        </p:nvSpPr>
        <p:spPr/>
        <p:txBody>
          <a:bodyPr/>
          <a:lstStyle/>
          <a:p>
            <a:pPr marL="0" indent="0">
              <a:buNone/>
            </a:pPr>
            <a:endParaRPr lang="en-US" dirty="0"/>
          </a:p>
        </p:txBody>
      </p:sp>
    </p:spTree>
    <p:extLst>
      <p:ext uri="{BB962C8B-B14F-4D97-AF65-F5344CB8AC3E}">
        <p14:creationId xmlns:p14="http://schemas.microsoft.com/office/powerpoint/2010/main" val="3000972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0632F-31D2-65E2-78BC-80E6D7EB1434}"/>
              </a:ext>
            </a:extLst>
          </p:cNvPr>
          <p:cNvSpPr>
            <a:spLocks noGrp="1"/>
          </p:cNvSpPr>
          <p:nvPr>
            <p:ph type="title"/>
          </p:nvPr>
        </p:nvSpPr>
        <p:spPr/>
        <p:txBody>
          <a:bodyPr/>
          <a:lstStyle/>
          <a:p>
            <a:r>
              <a:rPr lang="en-US" sz="3200" b="1" i="1" u="none" strike="noStrike" baseline="0" dirty="0">
                <a:latin typeface="ITCErasStd-Demi"/>
              </a:rPr>
              <a:t>The nature of stabbing weapons:</a:t>
            </a:r>
            <a:endParaRPr lang="en-US" dirty="0"/>
          </a:p>
        </p:txBody>
      </p:sp>
      <p:sp>
        <p:nvSpPr>
          <p:cNvPr id="3" name="Content Placeholder 2">
            <a:extLst>
              <a:ext uri="{FF2B5EF4-FFF2-40B4-BE49-F238E27FC236}">
                <a16:creationId xmlns:a16="http://schemas.microsoft.com/office/drawing/2014/main" id="{C183B2D9-48E5-38A5-D0C5-30C30E766B16}"/>
              </a:ext>
            </a:extLst>
          </p:cNvPr>
          <p:cNvSpPr>
            <a:spLocks noGrp="1"/>
          </p:cNvSpPr>
          <p:nvPr>
            <p:ph sz="half" idx="1"/>
          </p:nvPr>
        </p:nvSpPr>
        <p:spPr/>
        <p:txBody>
          <a:bodyPr>
            <a:normAutofit/>
          </a:bodyPr>
          <a:lstStyle/>
          <a:p>
            <a:pPr algn="l"/>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face of the hilt guard adjacent to the blade</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any grooving, serration or forking of the blade</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most importantly, the sharpness of the edge and</a:t>
            </a:r>
          </a:p>
          <a:p>
            <a:pPr algn="l"/>
            <a:r>
              <a:rPr lang="en-US" sz="1800" b="0" i="0" u="none" strike="noStrike" baseline="0" dirty="0">
                <a:solidFill>
                  <a:srgbClr val="000000"/>
                </a:solidFill>
                <a:latin typeface="Times New Roman" panose="02020603050405020304" pitchFamily="18" charset="0"/>
                <a:cs typeface="Times New Roman" panose="02020603050405020304" pitchFamily="18" charset="0"/>
              </a:rPr>
              <a:t>especially of the extreme tip of the blade.</a:t>
            </a:r>
          </a:p>
        </p:txBody>
      </p:sp>
      <p:sp>
        <p:nvSpPr>
          <p:cNvPr id="4" name="Content Placeholder 3">
            <a:extLst>
              <a:ext uri="{FF2B5EF4-FFF2-40B4-BE49-F238E27FC236}">
                <a16:creationId xmlns:a16="http://schemas.microsoft.com/office/drawing/2014/main" id="{55CEEC48-EE6C-9BD3-8E7E-897054BD773C}"/>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431403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04940-427C-F55A-D2BF-9331DFC370FC}"/>
              </a:ext>
            </a:extLst>
          </p:cNvPr>
          <p:cNvSpPr>
            <a:spLocks noGrp="1"/>
          </p:cNvSpPr>
          <p:nvPr>
            <p:ph type="title"/>
          </p:nvPr>
        </p:nvSpPr>
        <p:spPr/>
        <p:txBody>
          <a:bodyPr/>
          <a:lstStyle/>
          <a:p>
            <a:r>
              <a:rPr lang="en-US" sz="3600" b="1" i="1" u="none" strike="noStrike" baseline="0" dirty="0">
                <a:latin typeface="Times New Roman" panose="02020603050405020304" pitchFamily="18" charset="0"/>
                <a:cs typeface="Times New Roman" panose="02020603050405020304" pitchFamily="18" charset="0"/>
              </a:rPr>
              <a:t>The characteristics of a stab wound</a:t>
            </a:r>
            <a:br>
              <a:rPr lang="en-US" sz="3600" b="1" i="1" u="none" strike="noStrike" baseline="0" dirty="0">
                <a:latin typeface="Times New Roman" panose="02020603050405020304" pitchFamily="18" charset="0"/>
                <a:cs typeface="Times New Roman" panose="02020603050405020304" pitchFamily="18" charset="0"/>
              </a:rPr>
            </a:br>
            <a:endParaRPr lang="en-US"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ACCDCF8-68CF-EA3F-B5E7-2C1487304439}"/>
              </a:ext>
            </a:extLst>
          </p:cNvPr>
          <p:cNvSpPr>
            <a:spLocks noGrp="1"/>
          </p:cNvSpPr>
          <p:nvPr>
            <p:ph sz="half" idx="1"/>
          </p:nvPr>
        </p:nvSpPr>
        <p:spPr>
          <a:xfrm>
            <a:off x="952980" y="1625642"/>
            <a:ext cx="7170752" cy="3952198"/>
          </a:xfrm>
        </p:spPr>
        <p:txBody>
          <a:bodyPr>
            <a:noAutofit/>
          </a:bodyPr>
          <a:lstStyle/>
          <a:p>
            <a:pPr algn="l"/>
            <a:r>
              <a:rPr lang="en-US" sz="1800" b="0" i="0" u="none" strike="noStrike" baseline="0" dirty="0">
                <a:latin typeface="Times New Roman" panose="02020603050405020304" pitchFamily="18" charset="0"/>
                <a:cs typeface="Times New Roman" panose="02020603050405020304" pitchFamily="18" charset="0"/>
              </a:rPr>
              <a:t>The surface and internal appearances of a stab wound allow the pathologist to offer an opinion upon:</a:t>
            </a:r>
          </a:p>
          <a:p>
            <a:pPr algn="l"/>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dimensions of the weapon</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type of weapon</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taper of the blade</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movement of the knife in the wound</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depth of the thrust</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direction of the thrust</a:t>
            </a:r>
          </a:p>
          <a:p>
            <a:pPr algn="l"/>
            <a:r>
              <a:rPr lang="en-US" sz="1800" b="0" i="0" u="none" strike="noStrike" baseline="0" dirty="0">
                <a:solidFill>
                  <a:srgbClr val="C80008"/>
                </a:solidFill>
                <a:latin typeface="Times New Roman" panose="02020603050405020304" pitchFamily="18"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the amount of force used.</a:t>
            </a:r>
            <a:endParaRPr lang="en-US" sz="1800"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4B0B4F9-6BED-9401-EECC-A96A3EEAB6C5}"/>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260029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1B94-81C4-46FF-B121-83E41F015562}"/>
              </a:ext>
            </a:extLst>
          </p:cNvPr>
          <p:cNvSpPr>
            <a:spLocks noGrp="1"/>
          </p:cNvSpPr>
          <p:nvPr>
            <p:ph type="title"/>
          </p:nvPr>
        </p:nvSpPr>
        <p:spPr/>
        <p:txBody>
          <a:bodyPr/>
          <a:lstStyle/>
          <a:p>
            <a:r>
              <a:rPr lang="en-US" sz="4400" b="1" i="1" u="none" strike="noStrike" baseline="0" dirty="0">
                <a:latin typeface="Times New Roman" panose="02020603050405020304" pitchFamily="18" charset="0"/>
                <a:cs typeface="Times New Roman" panose="02020603050405020304" pitchFamily="18" charset="0"/>
              </a:rPr>
              <a:t>Type of weapon</a:t>
            </a: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7E1E8E3-15EC-AC5A-F68E-59D2706AB216}"/>
              </a:ext>
            </a:extLst>
          </p:cNvPr>
          <p:cNvSpPr>
            <a:spLocks noGrp="1"/>
          </p:cNvSpPr>
          <p:nvPr>
            <p:ph sz="half" idx="1"/>
          </p:nvPr>
        </p:nvSpPr>
        <p:spPr/>
        <p:txBody>
          <a:bodyPr>
            <a:normAutofit fontScale="92500"/>
          </a:bodyPr>
          <a:lstStyle/>
          <a:p>
            <a:r>
              <a:rPr lang="en-US" b="0" i="0" u="none" strike="noStrike" baseline="0" dirty="0">
                <a:latin typeface="Times New Roman" panose="02020603050405020304" pitchFamily="18" charset="0"/>
                <a:cs typeface="Times New Roman" panose="02020603050405020304" pitchFamily="18" charset="0"/>
              </a:rPr>
              <a:t>The type of blade usually refers to whether it had a single or double cutting edge. Most knifes have a single sharp edge, the back edge being blunt or otherwise machined. A few dagger-like weapons have both edges ground to sharpness, some have only the distal part this picture show one sharp edge:</a:t>
            </a:r>
            <a:endParaRPr lang="en-US"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DBCF5EBB-2193-9152-7F3A-9CB367BE2F91}"/>
              </a:ext>
            </a:extLst>
          </p:cNvPr>
          <p:cNvPicPr>
            <a:picLocks noGrp="1" noChangeAspect="1"/>
          </p:cNvPicPr>
          <p:nvPr>
            <p:ph sz="half" idx="10"/>
          </p:nvPr>
        </p:nvPicPr>
        <p:blipFill>
          <a:blip r:embed="rId2"/>
          <a:stretch>
            <a:fillRect/>
          </a:stretch>
        </p:blipFill>
        <p:spPr>
          <a:xfrm>
            <a:off x="1899920" y="4146550"/>
            <a:ext cx="5801360" cy="2711450"/>
          </a:xfrm>
        </p:spPr>
      </p:pic>
    </p:spTree>
    <p:extLst>
      <p:ext uri="{BB962C8B-B14F-4D97-AF65-F5344CB8AC3E}">
        <p14:creationId xmlns:p14="http://schemas.microsoft.com/office/powerpoint/2010/main" val="1907029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8C4C-F85B-5AB3-D97F-B9D3C355214D}"/>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4B70AF4F-B32F-CCAE-B364-9E3371540446}"/>
              </a:ext>
            </a:extLst>
          </p:cNvPr>
          <p:cNvPicPr>
            <a:picLocks noGrp="1" noChangeAspect="1"/>
          </p:cNvPicPr>
          <p:nvPr>
            <p:ph sz="half" idx="1"/>
          </p:nvPr>
        </p:nvPicPr>
        <p:blipFill>
          <a:blip r:embed="rId2"/>
          <a:stretch>
            <a:fillRect/>
          </a:stretch>
        </p:blipFill>
        <p:spPr>
          <a:xfrm>
            <a:off x="1574800" y="1625600"/>
            <a:ext cx="5374640" cy="3271520"/>
          </a:xfrm>
        </p:spPr>
      </p:pic>
      <p:sp>
        <p:nvSpPr>
          <p:cNvPr id="4" name="Content Placeholder 3">
            <a:extLst>
              <a:ext uri="{FF2B5EF4-FFF2-40B4-BE49-F238E27FC236}">
                <a16:creationId xmlns:a16="http://schemas.microsoft.com/office/drawing/2014/main" id="{FF4454D6-924B-65BC-CD51-A733440BFDCF}"/>
              </a:ext>
            </a:extLst>
          </p:cNvPr>
          <p:cNvSpPr>
            <a:spLocks noGrp="1"/>
          </p:cNvSpPr>
          <p:nvPr>
            <p:ph sz="half" idx="10"/>
          </p:nvPr>
        </p:nvSpPr>
        <p:spPr/>
        <p:txBody>
          <a:bodyPr/>
          <a:lstStyle/>
          <a:p>
            <a:endParaRPr lang="en-US" dirty="0"/>
          </a:p>
          <a:p>
            <a:endParaRPr lang="en-US" dirty="0"/>
          </a:p>
          <a:p>
            <a:r>
              <a:rPr lang="en-US" sz="3200" b="1" dirty="0">
                <a:latin typeface="Times New Roman" panose="02020603050405020304" pitchFamily="18" charset="0"/>
                <a:cs typeface="Times New Roman" panose="02020603050405020304" pitchFamily="18" charset="0"/>
              </a:rPr>
              <a:t>Multiple stab wound in the lung</a:t>
            </a:r>
          </a:p>
        </p:txBody>
      </p:sp>
    </p:spTree>
    <p:extLst>
      <p:ext uri="{BB962C8B-B14F-4D97-AF65-F5344CB8AC3E}">
        <p14:creationId xmlns:p14="http://schemas.microsoft.com/office/powerpoint/2010/main" val="175788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AF19-5F63-9024-FBD3-88345C2C29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EE73A6-AB35-C5DD-586B-35EB1C19BEDA}"/>
              </a:ext>
            </a:extLst>
          </p:cNvPr>
          <p:cNvSpPr>
            <a:spLocks noGrp="1"/>
          </p:cNvSpPr>
          <p:nvPr>
            <p:ph sz="half" idx="1"/>
          </p:nvPr>
        </p:nvSpPr>
        <p:spPr/>
        <p:txBody>
          <a:bodyPr/>
          <a:lstStyle/>
          <a:p>
            <a:pPr algn="l"/>
            <a:r>
              <a:rPr lang="en-US" sz="1800" b="0" i="0" u="none" strike="noStrike" baseline="0" dirty="0">
                <a:latin typeface="BemboStd"/>
              </a:rPr>
              <a:t>necessarily indicate that a knife with two sharp edges was used, as the skin often splits behind the blunt edge to produce a symmetrical appearance.</a:t>
            </a:r>
            <a:endParaRPr lang="en-US" dirty="0"/>
          </a:p>
        </p:txBody>
      </p:sp>
      <p:pic>
        <p:nvPicPr>
          <p:cNvPr id="6" name="Content Placeholder 5">
            <a:extLst>
              <a:ext uri="{FF2B5EF4-FFF2-40B4-BE49-F238E27FC236}">
                <a16:creationId xmlns:a16="http://schemas.microsoft.com/office/drawing/2014/main" id="{2B6D2ACD-33D6-C552-A0C7-51D454298C27}"/>
              </a:ext>
            </a:extLst>
          </p:cNvPr>
          <p:cNvPicPr>
            <a:picLocks noGrp="1" noChangeAspect="1"/>
          </p:cNvPicPr>
          <p:nvPr>
            <p:ph sz="half" idx="10"/>
          </p:nvPr>
        </p:nvPicPr>
        <p:blipFill>
          <a:blip r:embed="rId2"/>
          <a:stretch>
            <a:fillRect/>
          </a:stretch>
        </p:blipFill>
        <p:spPr>
          <a:xfrm>
            <a:off x="2458720" y="3210560"/>
            <a:ext cx="4572000" cy="3350578"/>
          </a:xfrm>
        </p:spPr>
      </p:pic>
    </p:spTree>
    <p:extLst>
      <p:ext uri="{BB962C8B-B14F-4D97-AF65-F5344CB8AC3E}">
        <p14:creationId xmlns:p14="http://schemas.microsoft.com/office/powerpoint/2010/main" val="1503602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E7FA-6FE9-4CCA-4D8A-08D396282ECC}"/>
              </a:ext>
            </a:extLst>
          </p:cNvPr>
          <p:cNvSpPr>
            <a:spLocks noGrp="1"/>
          </p:cNvSpPr>
          <p:nvPr>
            <p:ph type="title"/>
          </p:nvPr>
        </p:nvSpPr>
        <p:spPr/>
        <p:txBody>
          <a:bodyPr/>
          <a:lstStyle/>
          <a:p>
            <a:r>
              <a:rPr lang="en-US" sz="3600" b="1" i="1" u="none" strike="noStrike" baseline="0" dirty="0">
                <a:latin typeface="Times New Roman" panose="02020603050405020304" pitchFamily="18" charset="0"/>
                <a:cs typeface="Times New Roman" panose="02020603050405020304" pitchFamily="18" charset="0"/>
              </a:rPr>
              <a:t>Direction of the thrust</a:t>
            </a:r>
            <a:endParaRPr lang="en-US"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4EEB09E-17C7-461F-D53B-B8CC30A9704D}"/>
              </a:ext>
            </a:extLst>
          </p:cNvPr>
          <p:cNvSpPr>
            <a:spLocks noGrp="1"/>
          </p:cNvSpPr>
          <p:nvPr>
            <p:ph sz="half" idx="1"/>
          </p:nvPr>
        </p:nvSpPr>
        <p:spPr/>
        <p:txBody>
          <a:bodyPr>
            <a:noAutofit/>
          </a:bodyPr>
          <a:lstStyle/>
          <a:p>
            <a:r>
              <a:rPr lang="en-US" b="1" i="0" u="none" strike="noStrike" baseline="0" dirty="0">
                <a:latin typeface="Times New Roman" panose="02020603050405020304" pitchFamily="18" charset="0"/>
                <a:cs typeface="Times New Roman" panose="02020603050405020304" pitchFamily="18" charset="0"/>
              </a:rPr>
              <a:t>The direction of a stab wound is often a matter of contention in homicides, especially as trial lawyers (and their medical advisers) sometimes tend to overinterpret the facts when trying to reconstruct the scene of the fatal assault</a:t>
            </a:r>
            <a:endParaRPr lang="en-US" b="1"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23466922-8BF0-4146-7936-14D4B546DC61}"/>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64396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EC12-121F-1219-2618-8B502DFE3173}"/>
              </a:ext>
            </a:extLst>
          </p:cNvPr>
          <p:cNvSpPr>
            <a:spLocks noGrp="1"/>
          </p:cNvSpPr>
          <p:nvPr>
            <p:ph type="title"/>
          </p:nvPr>
        </p:nvSpPr>
        <p:spPr/>
        <p:txBody>
          <a:bodyPr/>
          <a:lstStyle/>
          <a:p>
            <a:r>
              <a:rPr lang="en-US" sz="3200" b="1" i="1" u="none" strike="noStrike" baseline="0" dirty="0">
                <a:latin typeface="Times New Roman" panose="02020603050405020304" pitchFamily="18" charset="0"/>
                <a:cs typeface="Times New Roman" panose="02020603050405020304" pitchFamily="18" charset="0"/>
              </a:rPr>
              <a:t>Direction of the thrust</a:t>
            </a:r>
            <a:endParaRPr lang="en-US" dirty="0"/>
          </a:p>
        </p:txBody>
      </p:sp>
      <p:sp>
        <p:nvSpPr>
          <p:cNvPr id="3" name="Content Placeholder 2">
            <a:extLst>
              <a:ext uri="{FF2B5EF4-FFF2-40B4-BE49-F238E27FC236}">
                <a16:creationId xmlns:a16="http://schemas.microsoft.com/office/drawing/2014/main" id="{9E16A463-AF98-7156-A7EE-892C5869B716}"/>
              </a:ext>
            </a:extLst>
          </p:cNvPr>
          <p:cNvSpPr>
            <a:spLocks noGrp="1"/>
          </p:cNvSpPr>
          <p:nvPr>
            <p:ph sz="half" idx="1"/>
          </p:nvPr>
        </p:nvSpPr>
        <p:spPr/>
        <p:txBody>
          <a:bodyPr>
            <a:normAutofit lnSpcReduction="10000"/>
          </a:bodyPr>
          <a:lstStyle/>
          <a:p>
            <a:pPr algn="just"/>
            <a:r>
              <a:rPr lang="en-US" sz="1800" b="1" i="0" u="none" strike="noStrike" baseline="0" dirty="0">
                <a:latin typeface="Times New Roman" panose="02020603050405020304" pitchFamily="18" charset="0"/>
                <a:cs typeface="Times New Roman" panose="02020603050405020304" pitchFamily="18" charset="0"/>
              </a:rPr>
              <a:t>As mentioned above, a stabbing incident is often moving and dynamic, and the victim is rarely in a static, anatomical position. For example, a wound that enters the upper part of the left side of the chest and travels steeply downwards, is not inevitably the result of the killer being taller or situated above the victim, using a downward blow.</a:t>
            </a:r>
            <a:endParaRPr lang="en-US" b="1"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A30B1723-D7FF-AD09-2613-7D5843F47524}"/>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23479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03027" y="59177"/>
            <a:ext cx="3856679" cy="1847528"/>
          </a:xfrm>
        </p:spPr>
        <p:txBody>
          <a:bodyPr wrap="square" anchor="b">
            <a:normAutofit/>
          </a:bodyPr>
          <a:lstStyle/>
          <a:p>
            <a:r>
              <a:rPr lang="en-US" dirty="0"/>
              <a:t>Out lines</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3"/>
          </p:nvPr>
        </p:nvSpPr>
        <p:spPr>
          <a:xfrm>
            <a:off x="907606" y="2042160"/>
            <a:ext cx="3060000" cy="5100320"/>
          </a:xfrm>
        </p:spPr>
        <p:txBody>
          <a:bodyPr>
            <a:noAutofit/>
          </a:bodyPr>
          <a:lstStyle/>
          <a:p>
            <a:r>
              <a:rPr lang="en-US" sz="1800" b="1" dirty="0"/>
              <a:t>At the end of this lecture, you will be able to:</a:t>
            </a:r>
          </a:p>
          <a:p>
            <a:r>
              <a:rPr lang="en-US" sz="1800" b="1" dirty="0"/>
              <a:t>-define incised wound.</a:t>
            </a:r>
          </a:p>
          <a:p>
            <a:r>
              <a:rPr lang="en-US" sz="1800" b="1" dirty="0"/>
              <a:t>-identify type of incised wound.</a:t>
            </a:r>
          </a:p>
          <a:p>
            <a:r>
              <a:rPr lang="en-US" sz="1800" b="1" dirty="0"/>
              <a:t>-examination of incised wound.</a:t>
            </a:r>
          </a:p>
          <a:p>
            <a:r>
              <a:rPr lang="en-US" sz="1800" b="1" dirty="0"/>
              <a:t>Difference between incised wound.</a:t>
            </a:r>
          </a:p>
        </p:txBody>
      </p:sp>
      <p:pic>
        <p:nvPicPr>
          <p:cNvPr id="10" name="Picture Placeholder 9" descr="A picture containing outdoor, train, bridge, traveling">
            <a:extLst>
              <a:ext uri="{FF2B5EF4-FFF2-40B4-BE49-F238E27FC236}">
                <a16:creationId xmlns:a16="http://schemas.microsoft.com/office/drawing/2014/main" id="{BE113317-F75C-4F41-AA60-AB7B65AD93D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4979987" y="0"/>
            <a:ext cx="7212013" cy="6858000"/>
          </a:xfrm>
        </p:spPr>
      </p:pic>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5BEFACB-CB69-00D7-3062-46F44395CF61}"/>
              </a:ext>
            </a:extLst>
          </p:cNvPr>
          <p:cNvSpPr>
            <a:spLocks noGrp="1"/>
          </p:cNvSpPr>
          <p:nvPr>
            <p:ph type="title"/>
          </p:nvPr>
        </p:nvSpPr>
        <p:spPr>
          <a:xfrm>
            <a:off x="530307" y="142049"/>
            <a:ext cx="3856679" cy="1847528"/>
          </a:xfrm>
        </p:spPr>
        <p:txBody>
          <a:bodyPr/>
          <a:lstStyle/>
          <a:p>
            <a:endParaRPr lang="en-US"/>
          </a:p>
        </p:txBody>
      </p:sp>
      <p:sp>
        <p:nvSpPr>
          <p:cNvPr id="13" name="Content Placeholder 2">
            <a:extLst>
              <a:ext uri="{FF2B5EF4-FFF2-40B4-BE49-F238E27FC236}">
                <a16:creationId xmlns:a16="http://schemas.microsoft.com/office/drawing/2014/main" id="{E98FF983-1B50-71FD-8168-A8C8B94604B5}"/>
              </a:ext>
            </a:extLst>
          </p:cNvPr>
          <p:cNvSpPr>
            <a:spLocks noGrp="1"/>
          </p:cNvSpPr>
          <p:nvPr>
            <p:ph idx="13"/>
          </p:nvPr>
        </p:nvSpPr>
        <p:spPr>
          <a:xfrm>
            <a:off x="907606" y="2877018"/>
            <a:ext cx="3060000" cy="2938561"/>
          </a:xfrm>
        </p:spPr>
        <p:txBody>
          <a:bodyPr>
            <a:normAutofit/>
          </a:bodyPr>
          <a:lstStyle/>
          <a:p>
            <a:pPr algn="l"/>
            <a:r>
              <a:rPr lang="en-US" b="1" i="0" u="none" strike="noStrike" baseline="0" dirty="0">
                <a:latin typeface="Times New Roman" panose="02020603050405020304" pitchFamily="18" charset="0"/>
                <a:cs typeface="Times New Roman" panose="02020603050405020304" pitchFamily="18" charset="0"/>
              </a:rPr>
              <a:t>Homicidal stab wounds of the neck and head showing the pleomorphism of injuries caused by the same knife.</a:t>
            </a:r>
            <a:endParaRPr lang="en-US"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783DEEC8-818A-FE85-EE6A-28AB72C16000}"/>
              </a:ext>
            </a:extLst>
          </p:cNvPr>
          <p:cNvPicPr>
            <a:picLocks noGrp="1" noChangeAspect="1"/>
          </p:cNvPicPr>
          <p:nvPr>
            <p:ph type="pic" sz="quarter" idx="14"/>
          </p:nvPr>
        </p:nvPicPr>
        <p:blipFill>
          <a:blip r:embed="rId2"/>
          <a:stretch/>
        </p:blipFill>
        <p:spPr>
          <a:xfrm>
            <a:off x="4979987" y="724495"/>
            <a:ext cx="7212013" cy="5409009"/>
          </a:xfrm>
          <a:noFill/>
        </p:spPr>
      </p:pic>
    </p:spTree>
    <p:extLst>
      <p:ext uri="{BB962C8B-B14F-4D97-AF65-F5344CB8AC3E}">
        <p14:creationId xmlns:p14="http://schemas.microsoft.com/office/powerpoint/2010/main" val="2528705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F520E8F-F922-0535-A103-61F1314F6DF2}"/>
              </a:ext>
            </a:extLst>
          </p:cNvPr>
          <p:cNvSpPr>
            <a:spLocks noGrp="1"/>
          </p:cNvSpPr>
          <p:nvPr>
            <p:ph type="title"/>
          </p:nvPr>
        </p:nvSpPr>
        <p:spPr>
          <a:xfrm>
            <a:off x="989400" y="395289"/>
            <a:ext cx="10213200" cy="1112836"/>
          </a:xfrm>
        </p:spPr>
        <p:txBody>
          <a:bodyPr/>
          <a:lstStyle/>
          <a:p>
            <a:r>
              <a:rPr lang="en-US" b="1" dirty="0">
                <a:latin typeface="Times New Roman" panose="02020603050405020304" pitchFamily="18" charset="0"/>
                <a:cs typeface="Times New Roman" panose="02020603050405020304" pitchFamily="18" charset="0"/>
              </a:rPr>
              <a:t>Other cutting wounds:</a:t>
            </a:r>
          </a:p>
        </p:txBody>
      </p:sp>
      <p:sp>
        <p:nvSpPr>
          <p:cNvPr id="11" name="Content Placeholder 2">
            <a:extLst>
              <a:ext uri="{FF2B5EF4-FFF2-40B4-BE49-F238E27FC236}">
                <a16:creationId xmlns:a16="http://schemas.microsoft.com/office/drawing/2014/main" id="{14AE177E-E8A6-D15F-58F3-F843842686EF}"/>
              </a:ext>
            </a:extLst>
          </p:cNvPr>
          <p:cNvSpPr>
            <a:spLocks noGrp="1"/>
          </p:cNvSpPr>
          <p:nvPr>
            <p:ph idx="1"/>
          </p:nvPr>
        </p:nvSpPr>
        <p:spPr>
          <a:xfrm>
            <a:off x="838200" y="1839595"/>
            <a:ext cx="10515600" cy="4154488"/>
          </a:xfrm>
        </p:spPr>
        <p:txBody>
          <a:bodyPr>
            <a:normAutofit/>
          </a:bodyPr>
          <a:lstStyle/>
          <a:p>
            <a:pPr algn="just"/>
            <a:r>
              <a:rPr lang="en-US" sz="1800" b="1" i="0" u="none" strike="noStrike" baseline="0" dirty="0">
                <a:latin typeface="Times New Roman" panose="02020603050405020304" pitchFamily="18" charset="0"/>
                <a:cs typeface="Times New Roman" panose="02020603050405020304" pitchFamily="18" charset="0"/>
              </a:rPr>
              <a:t>Glass can be employed as a cutting weapon, again typically in bar fights or gang vendettas, where a broken bottle may be held by the neck or a smashed beer tankard by the handle.</a:t>
            </a:r>
          </a:p>
          <a:p>
            <a:pPr algn="just"/>
            <a:r>
              <a:rPr lang="en-US" sz="1800" b="1" i="0" u="none" strike="noStrike" baseline="0" dirty="0">
                <a:latin typeface="Times New Roman" panose="02020603050405020304" pitchFamily="18" charset="0"/>
                <a:cs typeface="Times New Roman" panose="02020603050405020304" pitchFamily="18" charset="0"/>
              </a:rPr>
              <a:t>Stabbing by a pair of scissors is not uncommon and is seen most often in domestic circumstances where a</a:t>
            </a:r>
          </a:p>
          <a:p>
            <a:pPr algn="just"/>
            <a:r>
              <a:rPr lang="en-US" sz="1800" b="1" i="0" u="none" strike="noStrike" baseline="0" dirty="0">
                <a:latin typeface="Times New Roman" panose="02020603050405020304" pitchFamily="18" charset="0"/>
                <a:cs typeface="Times New Roman" panose="02020603050405020304" pitchFamily="18" charset="0"/>
              </a:rPr>
              <a:t>female uses a weapon upon her partner, which is both familiar and near to hand. The appearances of the wound will differ according to whether the scissors were used open or closed. If open and one blade is stabbed into the victim, then the appearances will be virtually indistinguishable from a knife wound.</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221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25C363-46C3-6AA4-DABF-0DFCC87B37A4}"/>
              </a:ext>
            </a:extLst>
          </p:cNvPr>
          <p:cNvPicPr>
            <a:picLocks noGrp="1" noChangeAspect="1"/>
          </p:cNvPicPr>
          <p:nvPr>
            <p:ph idx="1"/>
          </p:nvPr>
        </p:nvPicPr>
        <p:blipFill>
          <a:blip r:embed="rId2"/>
          <a:stretch>
            <a:fillRect/>
          </a:stretch>
        </p:blipFill>
        <p:spPr>
          <a:xfrm>
            <a:off x="1609105" y="68263"/>
            <a:ext cx="8973790" cy="6721475"/>
          </a:xfrm>
          <a:noFill/>
        </p:spPr>
      </p:pic>
    </p:spTree>
    <p:extLst>
      <p:ext uri="{BB962C8B-B14F-4D97-AF65-F5344CB8AC3E}">
        <p14:creationId xmlns:p14="http://schemas.microsoft.com/office/powerpoint/2010/main" val="2392087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7F1DA2-3913-3D3A-15DC-79AAF956E01D}"/>
              </a:ext>
            </a:extLst>
          </p:cNvPr>
          <p:cNvPicPr>
            <a:picLocks noGrp="1" noChangeAspect="1"/>
          </p:cNvPicPr>
          <p:nvPr>
            <p:ph idx="1"/>
          </p:nvPr>
        </p:nvPicPr>
        <p:blipFill>
          <a:blip r:embed="rId2"/>
          <a:stretch>
            <a:fillRect/>
          </a:stretch>
        </p:blipFill>
        <p:spPr>
          <a:xfrm>
            <a:off x="1608961" y="68263"/>
            <a:ext cx="8974077" cy="6721475"/>
          </a:xfrm>
          <a:noFill/>
        </p:spPr>
      </p:pic>
    </p:spTree>
    <p:extLst>
      <p:ext uri="{BB962C8B-B14F-4D97-AF65-F5344CB8AC3E}">
        <p14:creationId xmlns:p14="http://schemas.microsoft.com/office/powerpoint/2010/main" val="203772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6DB4-5B7E-8ADC-5C98-08C00110DD8A}"/>
              </a:ext>
            </a:extLst>
          </p:cNvPr>
          <p:cNvSpPr>
            <a:spLocks noGrp="1"/>
          </p:cNvSpPr>
          <p:nvPr>
            <p:ph type="title"/>
          </p:nvPr>
        </p:nvSpPr>
        <p:spPr/>
        <p:txBody>
          <a:bodyPr/>
          <a:lstStyle/>
          <a:p>
            <a:r>
              <a:rPr lang="en-US" sz="4000" b="1" i="1" u="none" strike="noStrike" baseline="0" dirty="0">
                <a:latin typeface="Times New Roman" panose="02020603050405020304" pitchFamily="18" charset="0"/>
                <a:cs typeface="Times New Roman" panose="02020603050405020304" pitchFamily="18" charset="0"/>
              </a:rPr>
              <a:t>Defense wounds:</a:t>
            </a:r>
            <a:endParaRPr lang="en-US" sz="40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828BCB8-4FF2-021C-FB18-4E71F4F8D9A7}"/>
              </a:ext>
            </a:extLst>
          </p:cNvPr>
          <p:cNvSpPr>
            <a:spLocks noGrp="1"/>
          </p:cNvSpPr>
          <p:nvPr>
            <p:ph idx="1"/>
          </p:nvPr>
        </p:nvSpPr>
        <p:spPr/>
        <p:txBody>
          <a:bodyPr>
            <a:normAutofit/>
          </a:bodyPr>
          <a:lstStyle/>
          <a:p>
            <a:pPr algn="l"/>
            <a:r>
              <a:rPr lang="en-US" sz="2400" b="0" i="0" u="none" strike="noStrike" baseline="0" dirty="0">
                <a:latin typeface="Times New Roman" panose="02020603050405020304" pitchFamily="18" charset="0"/>
                <a:cs typeface="Times New Roman" panose="02020603050405020304" pitchFamily="18" charset="0"/>
              </a:rPr>
              <a:t>In assaults of any kind, the natural reaction of the victims is to protect themselves. The limbs used for protection can themselves be injured and these defense wounds may be of considerable medico-legal significance, as they indicate that the victim was conscious, at least partly mobile and not taken completely by surprise.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290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9672-29D1-3B40-CED9-090782AC6A38}"/>
              </a:ext>
            </a:extLst>
          </p:cNvPr>
          <p:cNvSpPr>
            <a:spLocks noGrp="1"/>
          </p:cNvSpPr>
          <p:nvPr>
            <p:ph type="title"/>
          </p:nvPr>
        </p:nvSpPr>
        <p:spPr/>
        <p:txBody>
          <a:bodyPr/>
          <a:lstStyle/>
          <a:p>
            <a:r>
              <a:rPr lang="en-US" sz="3200" b="1" i="1" u="none" strike="noStrike" baseline="0" dirty="0">
                <a:latin typeface="Times New Roman" panose="02020603050405020304" pitchFamily="18" charset="0"/>
                <a:cs typeface="Times New Roman" panose="02020603050405020304" pitchFamily="18" charset="0"/>
              </a:rPr>
              <a:t>Defense wounds:</a:t>
            </a:r>
            <a:endParaRPr lang="en-US" dirty="0"/>
          </a:p>
        </p:txBody>
      </p:sp>
      <p:sp>
        <p:nvSpPr>
          <p:cNvPr id="3" name="Content Placeholder 2">
            <a:extLst>
              <a:ext uri="{FF2B5EF4-FFF2-40B4-BE49-F238E27FC236}">
                <a16:creationId xmlns:a16="http://schemas.microsoft.com/office/drawing/2014/main" id="{4283317F-119D-E81B-29DC-B9A791096B73}"/>
              </a:ext>
            </a:extLst>
          </p:cNvPr>
          <p:cNvSpPr>
            <a:spLocks noGrp="1"/>
          </p:cNvSpPr>
          <p:nvPr>
            <p:ph idx="1"/>
          </p:nvPr>
        </p:nvSpPr>
        <p:spPr/>
        <p:txBody>
          <a:bodyPr/>
          <a:lstStyle/>
          <a:p>
            <a:pPr algn="l"/>
            <a:r>
              <a:rPr lang="en-US" sz="1800" b="0" i="0" u="none" strike="noStrike" baseline="0" dirty="0">
                <a:latin typeface="Times New Roman" panose="02020603050405020304" pitchFamily="18" charset="0"/>
                <a:cs typeface="Times New Roman" panose="02020603050405020304" pitchFamily="18" charset="0"/>
              </a:rPr>
              <a:t>The classic position for them is on the forearms and hands, which are instinctively raised to protect the eyes, face and head. defense injuries may be inflicted on the thighs, </a:t>
            </a:r>
            <a:r>
              <a:rPr lang="en-US" sz="1800" dirty="0">
                <a:latin typeface="Times New Roman" panose="02020603050405020304" pitchFamily="18" charset="0"/>
                <a:cs typeface="Times New Roman" panose="02020603050405020304" pitchFamily="18" charset="0"/>
              </a:rPr>
              <a:t>Other when </a:t>
            </a:r>
            <a:r>
              <a:rPr lang="en-US" sz="1800" b="0" i="0" u="none" strike="noStrike" baseline="0" dirty="0">
                <a:latin typeface="Times New Roman" panose="02020603050405020304" pitchFamily="18" charset="0"/>
                <a:cs typeface="Times New Roman" panose="02020603050405020304" pitchFamily="18" charset="0"/>
              </a:rPr>
              <a:t>attempts are made to shield the genitals.</a:t>
            </a:r>
          </a:p>
          <a:p>
            <a:pPr algn="l"/>
            <a:r>
              <a:rPr lang="en-US" sz="1800" b="0" i="0" u="none" strike="noStrike" baseline="0" dirty="0">
                <a:latin typeface="BemboStd"/>
              </a:rPr>
              <a:t>With attacks from blunt instruments or fists, bruises are the hallmark of defense attempts. They are common on the outer sides of the forearms, the wrists, the backs of the hands and knuckles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273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CB0A-C9E7-4F4D-E33C-8688D8B41D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5B08FB-9629-9B10-FC39-6BD648BA56E2}"/>
              </a:ext>
            </a:extLst>
          </p:cNvPr>
          <p:cNvSpPr>
            <a:spLocks noGrp="1"/>
          </p:cNvSpPr>
          <p:nvPr>
            <p:ph idx="1"/>
          </p:nvPr>
        </p:nvSpPr>
        <p:spPr/>
        <p:txBody>
          <a:bodyPr>
            <a:normAutofit/>
          </a:bodyPr>
          <a:lstStyle/>
          <a:p>
            <a:pPr algn="l"/>
            <a:r>
              <a:rPr lang="en-US" b="1" i="0" u="none" strike="noStrike" baseline="0" dirty="0">
                <a:latin typeface="Times New Roman" panose="02020603050405020304" pitchFamily="18" charset="0"/>
                <a:cs typeface="Times New Roman" panose="02020603050405020304" pitchFamily="18" charset="0"/>
              </a:rPr>
              <a:t>The size and shape of the bruises naturally depends upon the attacking object. Abrasions may accompany the bruises, but the latter are more common. Fractures of the carpal bones, metacarpals and digits may occur. If the arm is held in front of the face, the inner (palmar) side of the forearm may also receive blows.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789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4B0F64-197F-9953-31F8-5D937180B41C}"/>
              </a:ext>
            </a:extLst>
          </p:cNvPr>
          <p:cNvPicPr>
            <a:picLocks noGrp="1" noChangeAspect="1"/>
          </p:cNvPicPr>
          <p:nvPr>
            <p:ph idx="1"/>
          </p:nvPr>
        </p:nvPicPr>
        <p:blipFill>
          <a:blip r:embed="rId2"/>
          <a:stretch>
            <a:fillRect/>
          </a:stretch>
        </p:blipFill>
        <p:spPr>
          <a:xfrm>
            <a:off x="1609105" y="68263"/>
            <a:ext cx="8973790" cy="6721475"/>
          </a:xfrm>
          <a:noFill/>
        </p:spPr>
      </p:pic>
    </p:spTree>
    <p:extLst>
      <p:ext uri="{BB962C8B-B14F-4D97-AF65-F5344CB8AC3E}">
        <p14:creationId xmlns:p14="http://schemas.microsoft.com/office/powerpoint/2010/main" val="1843646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FB69B9-2D54-90FC-4DB9-B6C095FCFF37}"/>
              </a:ext>
            </a:extLst>
          </p:cNvPr>
          <p:cNvSpPr>
            <a:spLocks noGrp="1"/>
          </p:cNvSpPr>
          <p:nvPr>
            <p:ph type="title"/>
          </p:nvPr>
        </p:nvSpPr>
        <p:spPr>
          <a:xfrm>
            <a:off x="530307" y="142049"/>
            <a:ext cx="3856679" cy="1847528"/>
          </a:xfrm>
        </p:spPr>
        <p:txBody>
          <a:bodyPr/>
          <a:lstStyle/>
          <a:p>
            <a:endParaRPr lang="en-US" dirty="0"/>
          </a:p>
        </p:txBody>
      </p:sp>
      <p:sp>
        <p:nvSpPr>
          <p:cNvPr id="12" name="Content Placeholder 2">
            <a:extLst>
              <a:ext uri="{FF2B5EF4-FFF2-40B4-BE49-F238E27FC236}">
                <a16:creationId xmlns:a16="http://schemas.microsoft.com/office/drawing/2014/main" id="{0BDF2014-233B-2DCE-E2A6-6BAB93EE70DE}"/>
              </a:ext>
            </a:extLst>
          </p:cNvPr>
          <p:cNvSpPr>
            <a:spLocks noGrp="1"/>
          </p:cNvSpPr>
          <p:nvPr>
            <p:ph idx="13"/>
          </p:nvPr>
        </p:nvSpPr>
        <p:spPr>
          <a:xfrm>
            <a:off x="907606" y="2877018"/>
            <a:ext cx="3060000" cy="2938561"/>
          </a:xfrm>
        </p:spPr>
        <p:txBody>
          <a:bodyPr>
            <a:normAutofit/>
          </a:bodyPr>
          <a:lstStyle/>
          <a:p>
            <a:pPr algn="l"/>
            <a:r>
              <a:rPr lang="en-US" b="1" i="0" u="none" strike="noStrike" baseline="0" dirty="0">
                <a:latin typeface="Times New Roman" panose="02020603050405020304" pitchFamily="18" charset="0"/>
                <a:cs typeface="Times New Roman" panose="02020603050405020304" pitchFamily="18" charset="0"/>
              </a:rPr>
              <a:t>Defense wounds of hand in attempts to ward off an assault with a knife</a:t>
            </a:r>
            <a:endParaRPr lang="en-US"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7E1583B-83D9-C80F-38BF-11B4D226141C}"/>
              </a:ext>
            </a:extLst>
          </p:cNvPr>
          <p:cNvPicPr>
            <a:picLocks noGrp="1" noChangeAspect="1"/>
          </p:cNvPicPr>
          <p:nvPr>
            <p:ph type="pic" sz="quarter" idx="14"/>
          </p:nvPr>
        </p:nvPicPr>
        <p:blipFill>
          <a:blip r:embed="rId2"/>
          <a:stretch/>
        </p:blipFill>
        <p:spPr>
          <a:xfrm>
            <a:off x="4979987" y="728145"/>
            <a:ext cx="7212013" cy="5401709"/>
          </a:xfrm>
          <a:noFill/>
        </p:spPr>
      </p:pic>
    </p:spTree>
    <p:extLst>
      <p:ext uri="{BB962C8B-B14F-4D97-AF65-F5344CB8AC3E}">
        <p14:creationId xmlns:p14="http://schemas.microsoft.com/office/powerpoint/2010/main" val="766153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F5ABC-1EA1-F599-D9EF-6901DFCF9596}"/>
              </a:ext>
            </a:extLst>
          </p:cNvPr>
          <p:cNvSpPr>
            <a:spLocks noGrp="1"/>
          </p:cNvSpPr>
          <p:nvPr>
            <p:ph type="title"/>
          </p:nvPr>
        </p:nvSpPr>
        <p:spPr/>
        <p:txBody>
          <a:bodyPr/>
          <a:lstStyle/>
          <a:p>
            <a:r>
              <a:rPr lang="en-US" sz="3600" b="1" dirty="0">
                <a:solidFill>
                  <a:srgbClr val="C00000"/>
                </a:solidFill>
                <a:latin typeface="Times New Roman" panose="02020603050405020304" pitchFamily="18" charset="0"/>
                <a:cs typeface="Times New Roman" panose="02020603050405020304" pitchFamily="18" charset="0"/>
              </a:rPr>
              <a:t>Self inflicted injury</a:t>
            </a:r>
          </a:p>
        </p:txBody>
      </p:sp>
      <p:sp>
        <p:nvSpPr>
          <p:cNvPr id="3" name="Content Placeholder 2">
            <a:extLst>
              <a:ext uri="{FF2B5EF4-FFF2-40B4-BE49-F238E27FC236}">
                <a16:creationId xmlns:a16="http://schemas.microsoft.com/office/drawing/2014/main" id="{D1EB5644-5B36-A182-C2DC-574BA431242B}"/>
              </a:ext>
            </a:extLst>
          </p:cNvPr>
          <p:cNvSpPr>
            <a:spLocks noGrp="1"/>
          </p:cNvSpPr>
          <p:nvPr>
            <p:ph idx="13"/>
          </p:nvPr>
        </p:nvSpPr>
        <p:spPr/>
        <p:txBody>
          <a:bodyPr/>
          <a:lstStyle/>
          <a:p>
            <a:endParaRPr lang="en-US"/>
          </a:p>
        </p:txBody>
      </p:sp>
      <p:sp>
        <p:nvSpPr>
          <p:cNvPr id="4" name="Picture Placeholder 3">
            <a:extLst>
              <a:ext uri="{FF2B5EF4-FFF2-40B4-BE49-F238E27FC236}">
                <a16:creationId xmlns:a16="http://schemas.microsoft.com/office/drawing/2014/main" id="{7382F6F9-6C7D-8CD0-2D23-0E59CA2BB965}"/>
              </a:ext>
            </a:extLst>
          </p:cNvPr>
          <p:cNvSpPr>
            <a:spLocks noGrp="1"/>
          </p:cNvSpPr>
          <p:nvPr>
            <p:ph type="pic" sz="quarter" idx="14"/>
          </p:nvPr>
        </p:nvSpPr>
        <p:spPr/>
        <p:txBody>
          <a:bodyPr>
            <a:normAutofit/>
          </a:bodyPr>
          <a:lstStyle/>
          <a:p>
            <a:pPr algn="l"/>
            <a:r>
              <a:rPr lang="en-US" sz="1800" b="1" i="0" u="none" strike="noStrike" baseline="0" dirty="0">
                <a:latin typeface="BemboStd"/>
              </a:rPr>
              <a:t>Injuries that are deliberately self-inflicted are common and their examination is a frequent task for both pathologists and clinical forensic practitioners. These events consist of five main categories of non-accidental, self-inflicted injuries:</a:t>
            </a:r>
          </a:p>
          <a:p>
            <a:pPr algn="l"/>
            <a:r>
              <a:rPr lang="en-US" sz="1800" b="0" i="0" u="none" strike="noStrike" baseline="0" dirty="0">
                <a:solidFill>
                  <a:srgbClr val="000000"/>
                </a:solidFill>
                <a:latin typeface="BemboStd"/>
              </a:rPr>
              <a:t>Suicidal acts (suicide, attempted suicide and suicidal gestures), the latter lacking the intention to kill though death may inadvertently ensue. </a:t>
            </a:r>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Non-suicidal self-inflicted trauma such as:</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self-mutilation for the purpose of insurance fraud</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self-inflicted bodily harm or self-mutilation among soldiers and prisoners</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self-mutilation and other forms of self-induced bodily harm in psychiatric patients</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simulated offenses (fictitious sexual offences, feigned robbery or alleged assaults with a political or xenophobic background</a:t>
            </a:r>
            <a:endParaRPr lang="en-US" dirty="0"/>
          </a:p>
        </p:txBody>
      </p:sp>
    </p:spTree>
    <p:extLst>
      <p:ext uri="{BB962C8B-B14F-4D97-AF65-F5344CB8AC3E}">
        <p14:creationId xmlns:p14="http://schemas.microsoft.com/office/powerpoint/2010/main" val="4218870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4056600" y="380891"/>
            <a:ext cx="4078800" cy="1842090"/>
          </a:xfrm>
        </p:spPr>
        <p:txBody>
          <a:bodyPr wrap="square" anchor="b">
            <a:normAutofit/>
          </a:bodyPr>
          <a:lstStyle/>
          <a:p>
            <a:r>
              <a:rPr lang="en-US" dirty="0"/>
              <a:t>Incised wound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3686175" y="2633316"/>
            <a:ext cx="4819650" cy="4123084"/>
          </a:xfrm>
        </p:spPr>
        <p:txBody>
          <a:bodyPr>
            <a:noAutofit/>
          </a:bodyPr>
          <a:lstStyle/>
          <a:p>
            <a:pPr algn="l"/>
            <a:r>
              <a:rPr lang="en-US" b="1" i="0" u="none" strike="noStrike" baseline="0" dirty="0">
                <a:latin typeface="Arial" panose="020B0604020202020204" pitchFamily="34" charset="0"/>
                <a:cs typeface="Arial" panose="020B0604020202020204" pitchFamily="34" charset="0"/>
              </a:rPr>
              <a:t>Injuries caused by sharp objects are classified as ‘incised’ wounds, though the nomenclature is again somewhat confused. The term ‘incised wound’ usually covers all types of injury from, for example, a knife, sword, razor, glass or sharp axe – though some writers would make stab wounds a separate category, reserving incised wounds for injuries that are longer than they are deep.</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799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ECFC-9018-33C8-8C21-F4637DB0FF7D}"/>
              </a:ext>
            </a:extLst>
          </p:cNvPr>
          <p:cNvSpPr>
            <a:spLocks noGrp="1"/>
          </p:cNvSpPr>
          <p:nvPr>
            <p:ph type="title"/>
          </p:nvPr>
        </p:nvSpPr>
        <p:spPr/>
        <p:txBody>
          <a:bodyPr/>
          <a:lstStyle/>
          <a:p>
            <a:r>
              <a:rPr lang="en-US" sz="3600" b="1" dirty="0">
                <a:solidFill>
                  <a:srgbClr val="C00000"/>
                </a:solidFill>
                <a:latin typeface="Times New Roman" panose="02020603050405020304" pitchFamily="18" charset="0"/>
                <a:cs typeface="Times New Roman" panose="02020603050405020304" pitchFamily="18" charset="0"/>
              </a:rPr>
              <a:t>Self inflicted injury</a:t>
            </a:r>
          </a:p>
        </p:txBody>
      </p:sp>
      <p:sp>
        <p:nvSpPr>
          <p:cNvPr id="3" name="Content Placeholder 2">
            <a:extLst>
              <a:ext uri="{FF2B5EF4-FFF2-40B4-BE49-F238E27FC236}">
                <a16:creationId xmlns:a16="http://schemas.microsoft.com/office/drawing/2014/main" id="{38031B01-D7B3-D50B-BD1D-A06BCF6D0DCB}"/>
              </a:ext>
            </a:extLst>
          </p:cNvPr>
          <p:cNvSpPr>
            <a:spLocks noGrp="1"/>
          </p:cNvSpPr>
          <p:nvPr>
            <p:ph idx="13"/>
          </p:nvPr>
        </p:nvSpPr>
        <p:spPr/>
        <p:txBody>
          <a:bodyPr/>
          <a:lstStyle/>
          <a:p>
            <a:endParaRPr lang="en-US"/>
          </a:p>
        </p:txBody>
      </p:sp>
      <p:sp>
        <p:nvSpPr>
          <p:cNvPr id="4" name="Picture Placeholder 3">
            <a:extLst>
              <a:ext uri="{FF2B5EF4-FFF2-40B4-BE49-F238E27FC236}">
                <a16:creationId xmlns:a16="http://schemas.microsoft.com/office/drawing/2014/main" id="{70100EFB-7DC5-3DC0-FAC2-F491774A0056}"/>
              </a:ext>
            </a:extLst>
          </p:cNvPr>
          <p:cNvSpPr>
            <a:spLocks noGrp="1"/>
          </p:cNvSpPr>
          <p:nvPr>
            <p:ph type="pic" sz="quarter" idx="14"/>
          </p:nvPr>
        </p:nvSpPr>
        <p:spPr/>
        <p:txBody>
          <a:bodyPr>
            <a:normAutofit/>
          </a:bodyPr>
          <a:lstStyle/>
          <a:p>
            <a:pPr algn="l"/>
            <a:r>
              <a:rPr lang="en-US" b="1" i="0" u="none" strike="noStrike" baseline="0" dirty="0">
                <a:latin typeface="Times New Roman" panose="02020603050405020304" pitchFamily="18" charset="0"/>
                <a:cs typeface="Times New Roman" panose="02020603050405020304" pitchFamily="18" charset="0"/>
              </a:rPr>
              <a:t>One of the most difficult decisions that can face pathologists, medical examiners and legal authorities, such as judge , is the differentiation between homicide, suicide, accident and other self-inflicted</a:t>
            </a:r>
          </a:p>
          <a:p>
            <a:pPr algn="l"/>
            <a:r>
              <a:rPr lang="en-US" b="1" i="0" u="none" strike="noStrike" baseline="0" dirty="0">
                <a:latin typeface="Times New Roman" panose="02020603050405020304" pitchFamily="18" charset="0"/>
                <a:cs typeface="Times New Roman" panose="02020603050405020304" pitchFamily="18" charset="0"/>
              </a:rPr>
              <a:t>injury.</a:t>
            </a:r>
          </a:p>
          <a:p>
            <a:pPr algn="l"/>
            <a:r>
              <a:rPr lang="en-US" b="1" i="0" u="none" strike="noStrike" baseline="0" dirty="0">
                <a:latin typeface="Times New Roman" panose="02020603050405020304" pitchFamily="18" charset="0"/>
                <a:cs typeface="Times New Roman" panose="02020603050405020304" pitchFamily="18" charset="0"/>
              </a:rPr>
              <a:t>Though it is not the legal function of a pathologist to attribute motive, his experience and training are often the factors that lead the official authority to make  a decision as to the classification of the manner of death or injury.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9818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D955-C5DA-D5DC-A0ED-C56460D21745}"/>
              </a:ext>
            </a:extLst>
          </p:cNvPr>
          <p:cNvSpPr>
            <a:spLocks noGrp="1"/>
          </p:cNvSpPr>
          <p:nvPr>
            <p:ph type="title"/>
          </p:nvPr>
        </p:nvSpPr>
        <p:spPr/>
        <p:txBody>
          <a:bodyPr/>
          <a:lstStyle/>
          <a:p>
            <a:r>
              <a:rPr lang="en-US" sz="3200" b="1" dirty="0">
                <a:solidFill>
                  <a:srgbClr val="C00000"/>
                </a:solidFill>
                <a:latin typeface="Times New Roman" panose="02020603050405020304" pitchFamily="18" charset="0"/>
                <a:cs typeface="Times New Roman" panose="02020603050405020304" pitchFamily="18" charset="0"/>
              </a:rPr>
              <a:t>Self inflicted injury</a:t>
            </a:r>
            <a:endParaRPr lang="en-US" dirty="0"/>
          </a:p>
        </p:txBody>
      </p:sp>
      <p:sp>
        <p:nvSpPr>
          <p:cNvPr id="3" name="Content Placeholder 2">
            <a:extLst>
              <a:ext uri="{FF2B5EF4-FFF2-40B4-BE49-F238E27FC236}">
                <a16:creationId xmlns:a16="http://schemas.microsoft.com/office/drawing/2014/main" id="{2BBF8A78-BD0D-031E-60C6-494085478F39}"/>
              </a:ext>
            </a:extLst>
          </p:cNvPr>
          <p:cNvSpPr>
            <a:spLocks noGrp="1"/>
          </p:cNvSpPr>
          <p:nvPr>
            <p:ph idx="13"/>
          </p:nvPr>
        </p:nvSpPr>
        <p:spPr/>
        <p:txBody>
          <a:bodyPr/>
          <a:lstStyle/>
          <a:p>
            <a:endParaRPr lang="en-US"/>
          </a:p>
        </p:txBody>
      </p:sp>
      <p:sp>
        <p:nvSpPr>
          <p:cNvPr id="4" name="Picture Placeholder 3">
            <a:extLst>
              <a:ext uri="{FF2B5EF4-FFF2-40B4-BE49-F238E27FC236}">
                <a16:creationId xmlns:a16="http://schemas.microsoft.com/office/drawing/2014/main" id="{3769DB8C-A153-4568-96D0-751049C5C1BB}"/>
              </a:ext>
            </a:extLst>
          </p:cNvPr>
          <p:cNvSpPr>
            <a:spLocks noGrp="1"/>
          </p:cNvSpPr>
          <p:nvPr>
            <p:ph type="pic" sz="quarter" idx="14"/>
          </p:nvPr>
        </p:nvSpPr>
        <p:spPr/>
        <p:txBody>
          <a:bodyPr>
            <a:normAutofit/>
          </a:bodyPr>
          <a:lstStyle/>
          <a:p>
            <a:pPr algn="l"/>
            <a:r>
              <a:rPr lang="en-US" sz="2400" b="1" i="0" u="none" strike="noStrike" baseline="0" dirty="0">
                <a:latin typeface="Times New Roman" panose="02020603050405020304" pitchFamily="18" charset="0"/>
                <a:cs typeface="Times New Roman" panose="02020603050405020304" pitchFamily="18" charset="0"/>
              </a:rPr>
              <a:t>In addition, when a pathologist is assisting the police in the early stages of a death investigation, his opinion and decision about the manner of the death may be crucial in initiating or aborting a homicide investigation.</a:t>
            </a:r>
          </a:p>
          <a:p>
            <a:pPr algn="l"/>
            <a:r>
              <a:rPr lang="en-US" sz="2400" b="1" i="0" u="none" strike="noStrike" baseline="0" dirty="0">
                <a:latin typeface="Times New Roman" panose="02020603050405020304" pitchFamily="18" charset="0"/>
                <a:cs typeface="Times New Roman" panose="02020603050405020304" pitchFamily="18" charset="0"/>
              </a:rPr>
              <a:t>Self-inflicted injury, when not suicidal, is often not fatal and the pathologist is usually not consulted unless he also includes clinical forensic medicine in his work. The pathologist may, however, be asked for his opinion, as he is a specialist in trauma and may be able to provide the most useful opinion available.</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2666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117E-4370-D9B3-8AE3-ACE1B5BD6070}"/>
              </a:ext>
            </a:extLst>
          </p:cNvPr>
          <p:cNvSpPr>
            <a:spLocks noGrp="1"/>
          </p:cNvSpPr>
          <p:nvPr>
            <p:ph type="title"/>
          </p:nvPr>
        </p:nvSpPr>
        <p:spPr/>
        <p:txBody>
          <a:bodyPr/>
          <a:lstStyle/>
          <a:p>
            <a:r>
              <a:rPr lang="en-US" sz="3200" b="1" dirty="0">
                <a:solidFill>
                  <a:srgbClr val="C00000"/>
                </a:solidFill>
                <a:latin typeface="Times New Roman" panose="02020603050405020304" pitchFamily="18" charset="0"/>
                <a:cs typeface="Times New Roman" panose="02020603050405020304" pitchFamily="18" charset="0"/>
              </a:rPr>
              <a:t>Self inflicted injury</a:t>
            </a:r>
            <a:endParaRPr lang="en-US" dirty="0"/>
          </a:p>
        </p:txBody>
      </p:sp>
      <p:sp>
        <p:nvSpPr>
          <p:cNvPr id="3" name="Content Placeholder 2">
            <a:extLst>
              <a:ext uri="{FF2B5EF4-FFF2-40B4-BE49-F238E27FC236}">
                <a16:creationId xmlns:a16="http://schemas.microsoft.com/office/drawing/2014/main" id="{02220869-DE26-4E3B-4546-12443AC9198C}"/>
              </a:ext>
            </a:extLst>
          </p:cNvPr>
          <p:cNvSpPr>
            <a:spLocks noGrp="1"/>
          </p:cNvSpPr>
          <p:nvPr>
            <p:ph idx="13"/>
          </p:nvPr>
        </p:nvSpPr>
        <p:spPr/>
        <p:txBody>
          <a:bodyPr/>
          <a:lstStyle/>
          <a:p>
            <a:endParaRPr lang="en-US"/>
          </a:p>
        </p:txBody>
      </p:sp>
      <p:sp>
        <p:nvSpPr>
          <p:cNvPr id="4" name="Picture Placeholder 3">
            <a:extLst>
              <a:ext uri="{FF2B5EF4-FFF2-40B4-BE49-F238E27FC236}">
                <a16:creationId xmlns:a16="http://schemas.microsoft.com/office/drawing/2014/main" id="{A86411C9-AAD5-2E81-8853-1E320C230C33}"/>
              </a:ext>
            </a:extLst>
          </p:cNvPr>
          <p:cNvSpPr>
            <a:spLocks noGrp="1"/>
          </p:cNvSpPr>
          <p:nvPr>
            <p:ph type="pic" sz="quarter" idx="14"/>
          </p:nvPr>
        </p:nvSpPr>
        <p:spPr/>
        <p:txBody>
          <a:bodyPr>
            <a:normAutofit/>
          </a:bodyPr>
          <a:lstStyle/>
          <a:p>
            <a:pPr algn="l"/>
            <a:r>
              <a:rPr lang="en-US" sz="2800" b="1" i="0" u="none" strike="noStrike" baseline="0" dirty="0">
                <a:latin typeface="Times New Roman" panose="02020603050405020304" pitchFamily="18" charset="0"/>
                <a:cs typeface="Times New Roman" panose="02020603050405020304" pitchFamily="18" charset="0"/>
              </a:rPr>
              <a:t>In other cases, self-inflicted</a:t>
            </a:r>
            <a:r>
              <a:rPr lang="en-US" sz="2800" b="1" dirty="0">
                <a:latin typeface="Times New Roman" panose="02020603050405020304" pitchFamily="18" charset="0"/>
                <a:cs typeface="Times New Roman" panose="02020603050405020304" pitchFamily="18" charset="0"/>
              </a:rPr>
              <a:t> </a:t>
            </a:r>
            <a:r>
              <a:rPr lang="en-US" sz="2800" b="1" i="0" u="none" strike="noStrike" baseline="0" dirty="0">
                <a:latin typeface="Times New Roman" panose="02020603050405020304" pitchFamily="18" charset="0"/>
                <a:cs typeface="Times New Roman" panose="02020603050405020304" pitchFamily="18" charset="0"/>
              </a:rPr>
              <a:t>injury, which the victim did not intend to be fatal, may end in death from a variety of causes and thus the pathologist will be directly involved.</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430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9BBD-AF82-8D4A-2F55-5A212765E03B}"/>
              </a:ext>
            </a:extLst>
          </p:cNvPr>
          <p:cNvSpPr>
            <a:spLocks noGrp="1"/>
          </p:cNvSpPr>
          <p:nvPr>
            <p:ph type="title"/>
          </p:nvPr>
        </p:nvSpPr>
        <p:spPr/>
        <p:txBody>
          <a:bodyPr/>
          <a:lstStyle/>
          <a:p>
            <a:r>
              <a:rPr lang="en-US" sz="4400" b="1" dirty="0">
                <a:solidFill>
                  <a:srgbClr val="C00000"/>
                </a:solidFill>
                <a:latin typeface="Times New Roman" panose="02020603050405020304" pitchFamily="18" charset="0"/>
                <a:cs typeface="Times New Roman" panose="02020603050405020304" pitchFamily="18" charset="0"/>
              </a:rPr>
              <a:t>Suicidal injury</a:t>
            </a:r>
          </a:p>
        </p:txBody>
      </p:sp>
      <p:sp>
        <p:nvSpPr>
          <p:cNvPr id="3" name="Content Placeholder 2">
            <a:extLst>
              <a:ext uri="{FF2B5EF4-FFF2-40B4-BE49-F238E27FC236}">
                <a16:creationId xmlns:a16="http://schemas.microsoft.com/office/drawing/2014/main" id="{AC7D6D04-B21C-0AA8-4B99-82DD45084E74}"/>
              </a:ext>
            </a:extLst>
          </p:cNvPr>
          <p:cNvSpPr>
            <a:spLocks noGrp="1"/>
          </p:cNvSpPr>
          <p:nvPr>
            <p:ph idx="13"/>
          </p:nvPr>
        </p:nvSpPr>
        <p:spPr/>
        <p:txBody>
          <a:bodyPr/>
          <a:lstStyle/>
          <a:p>
            <a:endParaRPr lang="en-US" dirty="0"/>
          </a:p>
        </p:txBody>
      </p:sp>
      <p:sp>
        <p:nvSpPr>
          <p:cNvPr id="4" name="Picture Placeholder 3">
            <a:extLst>
              <a:ext uri="{FF2B5EF4-FFF2-40B4-BE49-F238E27FC236}">
                <a16:creationId xmlns:a16="http://schemas.microsoft.com/office/drawing/2014/main" id="{6DD3EF10-AA31-E310-E94A-367126E32ECA}"/>
              </a:ext>
            </a:extLst>
          </p:cNvPr>
          <p:cNvSpPr>
            <a:spLocks noGrp="1"/>
          </p:cNvSpPr>
          <p:nvPr>
            <p:ph type="pic" sz="quarter" idx="14"/>
          </p:nvPr>
        </p:nvSpPr>
        <p:spPr/>
        <p:txBody>
          <a:bodyPr>
            <a:normAutofit lnSpcReduction="10000"/>
          </a:bodyPr>
          <a:lstStyle/>
          <a:p>
            <a:pPr algn="l"/>
            <a:r>
              <a:rPr lang="en-US" sz="1800" b="0" i="0" u="none" strike="noStrike" baseline="0" dirty="0">
                <a:latin typeface="BemboStd"/>
              </a:rPr>
              <a:t>This discussion is confined to physical trauma, self poisoning</a:t>
            </a:r>
            <a:r>
              <a:rPr lang="en-US" sz="1800" dirty="0">
                <a:latin typeface="BemboStd"/>
              </a:rPr>
              <a:t> </a:t>
            </a:r>
            <a:r>
              <a:rPr lang="en-US" sz="1800" b="0" i="0" u="none" strike="noStrike" baseline="0" dirty="0">
                <a:latin typeface="BemboStd"/>
              </a:rPr>
              <a:t>being considered later in the book. Suicides may injure themselves in many different  ways, some bizarre in the extreme.</a:t>
            </a:r>
          </a:p>
          <a:p>
            <a:pPr algn="l"/>
            <a:r>
              <a:rPr lang="en-US" sz="1800" b="0" i="0" u="none" strike="noStrike" baseline="0" dirty="0">
                <a:latin typeface="BemboStd"/>
              </a:rPr>
              <a:t>Suicides, apart from poisoning, may use one (or even more) of the following methods, though the list is by no means exclusive:</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stabbing and cutting</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firearms and explosives</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jumping from a height</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jumping into water</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burning</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suffocation, e.g. plastic bag</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hanging and strangulation</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electrocution</a:t>
            </a:r>
          </a:p>
          <a:p>
            <a:pPr algn="l"/>
            <a:r>
              <a:rPr lang="en-US" sz="1800" b="0" i="0" u="none" strike="noStrike" baseline="0" dirty="0">
                <a:solidFill>
                  <a:srgbClr val="C80008"/>
                </a:solidFill>
                <a:latin typeface="ZapfDingbatsStd"/>
              </a:rPr>
              <a:t>■■ </a:t>
            </a:r>
            <a:r>
              <a:rPr lang="en-US" sz="1800" b="0" i="0" u="none" strike="noStrike" baseline="0" dirty="0">
                <a:solidFill>
                  <a:srgbClr val="000000"/>
                </a:solidFill>
                <a:latin typeface="BemboStd"/>
              </a:rPr>
              <a:t>road and railway injuries.</a:t>
            </a:r>
            <a:endParaRPr lang="en-US" dirty="0"/>
          </a:p>
        </p:txBody>
      </p:sp>
    </p:spTree>
    <p:extLst>
      <p:ext uri="{BB962C8B-B14F-4D97-AF65-F5344CB8AC3E}">
        <p14:creationId xmlns:p14="http://schemas.microsoft.com/office/powerpoint/2010/main" val="4115762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16D3-8ADE-6413-EFC8-BA8E7672924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1E55146-8952-28B7-9D97-9BBEFCD00C0C}"/>
              </a:ext>
            </a:extLst>
          </p:cNvPr>
          <p:cNvSpPr>
            <a:spLocks noGrp="1"/>
          </p:cNvSpPr>
          <p:nvPr>
            <p:ph idx="13"/>
          </p:nvPr>
        </p:nvSpPr>
        <p:spPr/>
        <p:txBody>
          <a:bodyPr/>
          <a:lstStyle/>
          <a:p>
            <a:endParaRPr lang="en-US"/>
          </a:p>
        </p:txBody>
      </p:sp>
      <p:pic>
        <p:nvPicPr>
          <p:cNvPr id="6" name="Picture Placeholder 5">
            <a:extLst>
              <a:ext uri="{FF2B5EF4-FFF2-40B4-BE49-F238E27FC236}">
                <a16:creationId xmlns:a16="http://schemas.microsoft.com/office/drawing/2014/main" id="{5BBCD53F-A559-B70F-6488-E39DD0001370}"/>
              </a:ext>
            </a:extLst>
          </p:cNvPr>
          <p:cNvPicPr>
            <a:picLocks noGrp="1" noChangeAspect="1"/>
          </p:cNvPicPr>
          <p:nvPr>
            <p:ph type="pic" sz="quarter" idx="14"/>
          </p:nvPr>
        </p:nvPicPr>
        <p:blipFill>
          <a:blip r:embed="rId2"/>
          <a:srcRect l="7007" r="7007"/>
          <a:stretch/>
        </p:blipFill>
        <p:spPr>
          <a:xfrm>
            <a:off x="4979987" y="0"/>
            <a:ext cx="7212013" cy="6644640"/>
          </a:xfrm>
        </p:spPr>
      </p:pic>
    </p:spTree>
    <p:extLst>
      <p:ext uri="{BB962C8B-B14F-4D97-AF65-F5344CB8AC3E}">
        <p14:creationId xmlns:p14="http://schemas.microsoft.com/office/powerpoint/2010/main" val="4064389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4318001" y="536573"/>
            <a:ext cx="7424950" cy="1453003"/>
          </a:xfrm>
        </p:spPr>
        <p:txBody>
          <a:bodyPr wrap="square" anchor="b">
            <a:normAutofit/>
          </a:bodyPr>
          <a:lstStyle/>
          <a:p>
            <a:r>
              <a:rPr lang="en-US" dirty="0"/>
              <a:t>Summary </a:t>
            </a:r>
          </a:p>
        </p:txBody>
      </p:sp>
      <p:pic>
        <p:nvPicPr>
          <p:cNvPr id="10" name="Picture Placeholder 9" descr="A picture containing outdoor crops">
            <a:extLst>
              <a:ext uri="{FF2B5EF4-FFF2-40B4-BE49-F238E27FC236}">
                <a16:creationId xmlns:a16="http://schemas.microsoft.com/office/drawing/2014/main" id="{1A068317-699A-4C96-BD22-58E7B50ADD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27063" y="536575"/>
            <a:ext cx="2616200" cy="1743075"/>
          </a:xfrm>
        </p:spPr>
      </p:pic>
      <p:pic>
        <p:nvPicPr>
          <p:cNvPr id="12" name="Picture Placeholder 11" descr="A picture containing outdoor, plant, nature, tall">
            <a:extLst>
              <a:ext uri="{FF2B5EF4-FFF2-40B4-BE49-F238E27FC236}">
                <a16:creationId xmlns:a16="http://schemas.microsoft.com/office/drawing/2014/main" id="{472D5204-8793-4F5F-9D4D-550EEED5A179}"/>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616853" y="2557090"/>
            <a:ext cx="2616200" cy="1743075"/>
          </a:xfrm>
        </p:spPr>
      </p:pic>
      <p:pic>
        <p:nvPicPr>
          <p:cNvPr id="14" name="Picture Placeholder 13" descr="A tree covered in snow">
            <a:extLst>
              <a:ext uri="{FF2B5EF4-FFF2-40B4-BE49-F238E27FC236}">
                <a16:creationId xmlns:a16="http://schemas.microsoft.com/office/drawing/2014/main" id="{42894B38-95F7-4427-AF6B-DD2678CF1C78}"/>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627063" y="4576347"/>
            <a:ext cx="2616200" cy="1743075"/>
          </a:xfrm>
        </p:spPr>
      </p:pic>
      <p:sp>
        <p:nvSpPr>
          <p:cNvPr id="3" name="Content Placeholder 2">
            <a:extLst>
              <a:ext uri="{FF2B5EF4-FFF2-40B4-BE49-F238E27FC236}">
                <a16:creationId xmlns:a16="http://schemas.microsoft.com/office/drawing/2014/main" id="{7B943E7C-A74D-4CB3-844B-51917C88C95F}"/>
              </a:ext>
            </a:extLst>
          </p:cNvPr>
          <p:cNvSpPr>
            <a:spLocks noGrp="1"/>
          </p:cNvSpPr>
          <p:nvPr>
            <p:ph type="body" sz="quarter" idx="17"/>
          </p:nvPr>
        </p:nvSpPr>
        <p:spPr>
          <a:xfrm>
            <a:off x="4317999" y="2876550"/>
            <a:ext cx="7424949" cy="3219450"/>
          </a:xfrm>
          <a:ln>
            <a:noFill/>
          </a:ln>
        </p:spPr>
        <p:txBody>
          <a:bodyPr>
            <a:normAutofit/>
          </a:bodyPr>
          <a:lstStyle/>
          <a:p>
            <a:pPr algn="l"/>
            <a:r>
              <a:rPr lang="en-US" sz="2400" b="1" dirty="0">
                <a:latin typeface="Times New Roman" panose="02020603050405020304" pitchFamily="18" charset="0"/>
                <a:cs typeface="Times New Roman" panose="02020603050405020304" pitchFamily="18" charset="0"/>
              </a:rPr>
              <a:t>There is different type of incised wound that indicated either violent or accidental . Medicolegally it is very important because of the legal issue of court.</a:t>
            </a:r>
          </a:p>
        </p:txBody>
      </p:sp>
    </p:spTree>
    <p:extLst>
      <p:ext uri="{BB962C8B-B14F-4D97-AF65-F5344CB8AC3E}">
        <p14:creationId xmlns:p14="http://schemas.microsoft.com/office/powerpoint/2010/main" val="445070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3448-3033-E800-172A-68131475ED20}"/>
              </a:ext>
            </a:extLst>
          </p:cNvPr>
          <p:cNvSpPr>
            <a:spLocks noGrp="1"/>
          </p:cNvSpPr>
          <p:nvPr>
            <p:ph type="title"/>
          </p:nvPr>
        </p:nvSpPr>
        <p:spPr/>
        <p:txBody>
          <a:bodyPr/>
          <a:lstStyle/>
          <a:p>
            <a:pPr algn="l"/>
            <a:r>
              <a:rPr lang="en-US" sz="4400" b="1" dirty="0">
                <a:latin typeface="Times New Roman" panose="02020603050405020304" pitchFamily="18" charset="0"/>
                <a:cs typeface="Times New Roman" panose="02020603050405020304" pitchFamily="18" charset="0"/>
              </a:rPr>
              <a:t>References:</a:t>
            </a:r>
            <a:br>
              <a:rPr lang="en-US" sz="4400" b="1" dirty="0">
                <a:latin typeface="Times New Roman" panose="02020603050405020304" pitchFamily="18" charset="0"/>
                <a:cs typeface="Times New Roman" panose="02020603050405020304" pitchFamily="18" charset="0"/>
              </a:rPr>
            </a:br>
            <a:endParaRPr lang="en-US" sz="4400" b="1" dirty="0">
              <a:latin typeface="Times New Roman" panose="02020603050405020304" pitchFamily="18" charset="0"/>
              <a:cs typeface="Times New Roman" panose="02020603050405020304" pitchFamily="18" charset="0"/>
            </a:endParaRPr>
          </a:p>
        </p:txBody>
      </p:sp>
      <p:sp>
        <p:nvSpPr>
          <p:cNvPr id="3" name="Picture Placeholder 2">
            <a:extLst>
              <a:ext uri="{FF2B5EF4-FFF2-40B4-BE49-F238E27FC236}">
                <a16:creationId xmlns:a16="http://schemas.microsoft.com/office/drawing/2014/main" id="{3ED127FC-B555-5CF5-1BC7-55A6CE2BB3E7}"/>
              </a:ext>
            </a:extLst>
          </p:cNvPr>
          <p:cNvSpPr>
            <a:spLocks noGrp="1"/>
          </p:cNvSpPr>
          <p:nvPr>
            <p:ph type="pic" sz="quarter" idx="14"/>
          </p:nvPr>
        </p:nvSpPr>
        <p:spPr/>
        <p:txBody>
          <a:bodyPr/>
          <a:lstStyle/>
          <a:p>
            <a:endParaRPr lang="en-US"/>
          </a:p>
        </p:txBody>
      </p:sp>
      <p:sp>
        <p:nvSpPr>
          <p:cNvPr id="4" name="Picture Placeholder 3">
            <a:extLst>
              <a:ext uri="{FF2B5EF4-FFF2-40B4-BE49-F238E27FC236}">
                <a16:creationId xmlns:a16="http://schemas.microsoft.com/office/drawing/2014/main" id="{DC71117C-82E3-84CC-BB27-12A1D1047A4A}"/>
              </a:ext>
            </a:extLst>
          </p:cNvPr>
          <p:cNvSpPr>
            <a:spLocks noGrp="1"/>
          </p:cNvSpPr>
          <p:nvPr>
            <p:ph type="pic" sz="quarter" idx="15"/>
          </p:nvPr>
        </p:nvSpPr>
        <p:spPr/>
        <p:txBody>
          <a:bodyPr/>
          <a:lstStyle/>
          <a:p>
            <a:endParaRPr lang="en-US"/>
          </a:p>
        </p:txBody>
      </p:sp>
      <p:sp>
        <p:nvSpPr>
          <p:cNvPr id="5" name="Picture Placeholder 4">
            <a:extLst>
              <a:ext uri="{FF2B5EF4-FFF2-40B4-BE49-F238E27FC236}">
                <a16:creationId xmlns:a16="http://schemas.microsoft.com/office/drawing/2014/main" id="{A8A3D48B-E996-0903-DFC9-C3AA15F996E4}"/>
              </a:ext>
            </a:extLst>
          </p:cNvPr>
          <p:cNvSpPr>
            <a:spLocks noGrp="1"/>
          </p:cNvSpPr>
          <p:nvPr>
            <p:ph type="pic" sz="quarter" idx="16"/>
          </p:nvPr>
        </p:nvSpPr>
        <p:spPr/>
        <p:txBody>
          <a:bodyPr/>
          <a:lstStyle/>
          <a:p>
            <a:endParaRPr lang="en-US"/>
          </a:p>
        </p:txBody>
      </p:sp>
      <p:sp>
        <p:nvSpPr>
          <p:cNvPr id="6" name="Text Placeholder 5">
            <a:extLst>
              <a:ext uri="{FF2B5EF4-FFF2-40B4-BE49-F238E27FC236}">
                <a16:creationId xmlns:a16="http://schemas.microsoft.com/office/drawing/2014/main" id="{983E2FDE-FA2C-57DE-B3AA-BA81B05E27F4}"/>
              </a:ext>
            </a:extLst>
          </p:cNvPr>
          <p:cNvSpPr>
            <a:spLocks noGrp="1"/>
          </p:cNvSpPr>
          <p:nvPr>
            <p:ph type="body" sz="quarter" idx="17"/>
          </p:nvPr>
        </p:nvSpPr>
        <p:spPr/>
        <p:txBody>
          <a:bodyPr>
            <a:normAutofit/>
          </a:bodyPr>
          <a:lstStyle/>
          <a:p>
            <a:pPr algn="l"/>
            <a:r>
              <a:rPr lang="en-US" sz="2800" b="1" i="0" u="none" strike="noStrike" baseline="0" dirty="0">
                <a:latin typeface="Times New Roman" panose="02020603050405020304" pitchFamily="18" charset="0"/>
                <a:cs typeface="Times New Roman" panose="02020603050405020304" pitchFamily="18" charset="0"/>
              </a:rPr>
              <a:t>-Simpson forensic medicine</a:t>
            </a:r>
          </a:p>
          <a:p>
            <a:pPr algn="l"/>
            <a:r>
              <a:rPr lang="en-US" sz="2800" b="1" dirty="0">
                <a:latin typeface="Times New Roman" panose="02020603050405020304" pitchFamily="18" charset="0"/>
                <a:cs typeface="Times New Roman" panose="02020603050405020304" pitchFamily="18" charset="0"/>
              </a:rPr>
              <a:t>-knights forensic pathology.</a:t>
            </a:r>
          </a:p>
        </p:txBody>
      </p:sp>
    </p:spTree>
    <p:extLst>
      <p:ext uri="{BB962C8B-B14F-4D97-AF65-F5344CB8AC3E}">
        <p14:creationId xmlns:p14="http://schemas.microsoft.com/office/powerpoint/2010/main" val="1143652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7794707" y="180903"/>
            <a:ext cx="3856679" cy="1808674"/>
          </a:xfrm>
        </p:spPr>
        <p:txBody>
          <a:bodyPr wrap="square" anchor="b">
            <a:normAutofit/>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sz="quarter" idx="14"/>
          </p:nvPr>
        </p:nvSpPr>
        <p:spPr>
          <a:xfrm>
            <a:off x="7794331" y="2876550"/>
            <a:ext cx="3853379" cy="3239886"/>
          </a:xfrm>
        </p:spPr>
        <p:txBody>
          <a:bodyPr>
            <a:normAutofit/>
          </a:bodyPr>
          <a:lstStyle/>
          <a:p>
            <a:r>
              <a:rPr lang="en-US" dirty="0" err="1"/>
              <a:t>Dr.dilman</a:t>
            </a:r>
            <a:r>
              <a:rPr lang="en-US" dirty="0"/>
              <a:t> azad</a:t>
            </a:r>
          </a:p>
          <a:p>
            <a:r>
              <a:rPr lang="en-US" dirty="0"/>
              <a:t>Forensic pathologist</a:t>
            </a:r>
          </a:p>
          <a:p>
            <a:endParaRPr lang="en-US" dirty="0"/>
          </a:p>
        </p:txBody>
      </p:sp>
    </p:spTree>
    <p:extLst>
      <p:ext uri="{BB962C8B-B14F-4D97-AF65-F5344CB8AC3E}">
        <p14:creationId xmlns:p14="http://schemas.microsoft.com/office/powerpoint/2010/main" val="310368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291F2-4F3B-9988-830C-3A03B6B27807}"/>
              </a:ext>
            </a:extLst>
          </p:cNvPr>
          <p:cNvSpPr>
            <a:spLocks noGrp="1"/>
          </p:cNvSpPr>
          <p:nvPr>
            <p:ph type="title"/>
          </p:nvPr>
        </p:nvSpPr>
        <p:spPr>
          <a:xfrm>
            <a:off x="966250" y="395288"/>
            <a:ext cx="5204319" cy="1827693"/>
          </a:xfrm>
        </p:spPr>
        <p:txBody>
          <a:bodyPr/>
          <a:lstStyle/>
          <a:p>
            <a:r>
              <a:rPr lang="en-US" dirty="0"/>
              <a:t>Incised wound </a:t>
            </a:r>
          </a:p>
        </p:txBody>
      </p:sp>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961934" y="2625782"/>
            <a:ext cx="5207372" cy="4232218"/>
          </a:xfrm>
        </p:spPr>
        <p:txBody>
          <a:bodyPr>
            <a:normAutofit/>
          </a:bodyPr>
          <a:lstStyle/>
          <a:p>
            <a:pPr algn="just">
              <a:lnSpc>
                <a:spcPct val="150000"/>
              </a:lnSpc>
            </a:pPr>
            <a:r>
              <a:rPr lang="en-US" sz="1800" b="1" i="0" u="none" strike="noStrike" baseline="0" dirty="0">
                <a:latin typeface="Times New Roman" panose="02020603050405020304" pitchFamily="18" charset="0"/>
                <a:cs typeface="Times New Roman" panose="02020603050405020304" pitchFamily="18" charset="0"/>
              </a:rPr>
              <a:t>The essential feature of all incised wounds is the clean division of the skin and underlying tissues so that the margins are almost free from any damage. Microscopically there is always a narrow zone of injury, but this is minimal compared with the tissue destruction caused by blunt injury. Healing is affected, as well as the extent of subsequent scarring</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4867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342B50-00EA-8441-D39B-8497516D1699}"/>
              </a:ext>
            </a:extLst>
          </p:cNvPr>
          <p:cNvSpPr>
            <a:spLocks noGrp="1"/>
          </p:cNvSpPr>
          <p:nvPr>
            <p:ph type="title"/>
          </p:nvPr>
        </p:nvSpPr>
        <p:spPr>
          <a:xfrm>
            <a:off x="6293516" y="395288"/>
            <a:ext cx="5204319" cy="1827693"/>
          </a:xfrm>
        </p:spPr>
        <p:txBody>
          <a:bodyPr>
            <a:normAutofit/>
          </a:bodyPr>
          <a:lstStyle/>
          <a:p>
            <a:r>
              <a:rPr lang="en-US" sz="4400" b="1" i="1" u="none" strike="noStrike" baseline="0" dirty="0">
                <a:latin typeface="ITCErasStd-Demi"/>
              </a:rPr>
              <a:t>Cuts or slashes</a:t>
            </a:r>
            <a:endParaRPr lang="en-US" sz="4400" b="1" dirty="0"/>
          </a:p>
        </p:txBody>
      </p:sp>
      <p:sp>
        <p:nvSpPr>
          <p:cNvPr id="2" name="Content Placeholder 1">
            <a:extLst>
              <a:ext uri="{FF2B5EF4-FFF2-40B4-BE49-F238E27FC236}">
                <a16:creationId xmlns:a16="http://schemas.microsoft.com/office/drawing/2014/main" id="{2B95C1EC-6C3E-006A-6A7D-2BA8B7E3E740}"/>
              </a:ext>
            </a:extLst>
          </p:cNvPr>
          <p:cNvSpPr>
            <a:spLocks noGrp="1"/>
          </p:cNvSpPr>
          <p:nvPr>
            <p:ph idx="10"/>
          </p:nvPr>
        </p:nvSpPr>
        <p:spPr>
          <a:xfrm>
            <a:off x="6289200" y="2625782"/>
            <a:ext cx="5207372" cy="3836930"/>
          </a:xfrm>
        </p:spPr>
        <p:txBody>
          <a:bodyPr>
            <a:normAutofit/>
          </a:bodyPr>
          <a:lstStyle/>
          <a:p>
            <a:pPr algn="just"/>
            <a:r>
              <a:rPr lang="en-US" sz="2400" b="0" i="0" u="none" strike="noStrike" baseline="0" dirty="0">
                <a:latin typeface="Times New Roman" panose="02020603050405020304" pitchFamily="18" charset="0"/>
                <a:cs typeface="Times New Roman" panose="02020603050405020304" pitchFamily="18" charset="0"/>
              </a:rPr>
              <a:t>When an incised wound is longer than it is deep, it may be referred to as a ‘cut’ or ‘slash’, though a ‘cut’ may also be used by lay persons to describe a laceration. Such slashes when inflicted by knife, sword, razor………</a:t>
            </a:r>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15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989400" y="563402"/>
            <a:ext cx="4075200" cy="2058573"/>
          </a:xfrm>
        </p:spPr>
        <p:txBody>
          <a:bodyPr>
            <a:normAutofit/>
          </a:bodyPr>
          <a:lstStyle/>
          <a:p>
            <a:r>
              <a:rPr lang="en-US" dirty="0"/>
              <a:t>Cut wound</a:t>
            </a:r>
            <a:br>
              <a:rPr lang="en-US" dirty="0"/>
            </a:br>
            <a:endParaRPr lang="en-US" dirty="0"/>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1178560" y="2824480"/>
            <a:ext cx="3886640" cy="3210559"/>
          </a:xfrm>
        </p:spPr>
        <p:txBody>
          <a:bodyPr>
            <a:normAutofit/>
          </a:bodyPr>
          <a:lstStyle/>
          <a:p>
            <a:pPr algn="l"/>
            <a:r>
              <a:rPr lang="en-US" sz="1600" b="1" dirty="0">
                <a:latin typeface="Times New Roman" panose="02020603050405020304" pitchFamily="18" charset="0"/>
                <a:cs typeface="Times New Roman" panose="02020603050405020304" pitchFamily="18" charset="0"/>
              </a:rPr>
              <a:t>They</a:t>
            </a:r>
            <a:r>
              <a:rPr lang="en-US" sz="1600" b="1" i="0" u="none" strike="noStrike" baseline="0" dirty="0">
                <a:latin typeface="Times New Roman" panose="02020603050405020304" pitchFamily="18" charset="0"/>
                <a:cs typeface="Times New Roman" panose="02020603050405020304" pitchFamily="18" charset="0"/>
              </a:rPr>
              <a:t> are common in gang fights and bar-room brawls and the weapon may be swung at arm’s length in a horizontal arc so that if it contacts a body, it will slice the skin and tissues as</a:t>
            </a:r>
          </a:p>
          <a:p>
            <a:pPr algn="l"/>
            <a:r>
              <a:rPr lang="en-US" sz="1600" b="1" i="0" u="none" strike="noStrike" baseline="0" dirty="0">
                <a:latin typeface="Times New Roman" panose="02020603050405020304" pitchFamily="18" charset="0"/>
                <a:cs typeface="Times New Roman" panose="02020603050405020304" pitchFamily="18" charset="0"/>
              </a:rPr>
              <a:t>it passes by. They are also seen in suicidal injuries, usually on the wrist or throat</a:t>
            </a:r>
            <a:r>
              <a:rPr lang="en-US" sz="1600" b="1" dirty="0">
                <a:latin typeface="Times New Roman" panose="02020603050405020304" pitchFamily="18" charset="0"/>
                <a:cs typeface="Times New Roman" panose="02020603050405020304" pitchFamily="18" charset="0"/>
              </a:rPr>
              <a:t>.</a:t>
            </a:r>
          </a:p>
        </p:txBody>
      </p:sp>
      <p:pic>
        <p:nvPicPr>
          <p:cNvPr id="5" name="Picture Placeholder 4">
            <a:extLst>
              <a:ext uri="{FF2B5EF4-FFF2-40B4-BE49-F238E27FC236}">
                <a16:creationId xmlns:a16="http://schemas.microsoft.com/office/drawing/2014/main" id="{AC77DD07-DB47-C958-6288-1B774D583627}"/>
              </a:ext>
            </a:extLst>
          </p:cNvPr>
          <p:cNvPicPr>
            <a:picLocks noGrp="1" noChangeAspect="1"/>
          </p:cNvPicPr>
          <p:nvPr>
            <p:ph type="pic" sz="quarter" idx="13"/>
          </p:nvPr>
        </p:nvPicPr>
        <p:blipFill>
          <a:blip r:embed="rId3"/>
          <a:srcRect t="13786" b="13786"/>
          <a:stretch/>
        </p:blipFill>
        <p:spPr/>
      </p:pic>
      <p:pic>
        <p:nvPicPr>
          <p:cNvPr id="12" name="Picture Placeholder 11">
            <a:extLst>
              <a:ext uri="{FF2B5EF4-FFF2-40B4-BE49-F238E27FC236}">
                <a16:creationId xmlns:a16="http://schemas.microsoft.com/office/drawing/2014/main" id="{3D7D5886-CAB5-1914-73C0-CB2AC0C16250}"/>
              </a:ext>
            </a:extLst>
          </p:cNvPr>
          <p:cNvPicPr>
            <a:picLocks noGrp="1" noChangeAspect="1"/>
          </p:cNvPicPr>
          <p:nvPr>
            <p:ph type="pic" sz="quarter" idx="14"/>
          </p:nvPr>
        </p:nvPicPr>
        <p:blipFill>
          <a:blip r:embed="rId4"/>
          <a:srcRect t="13892" b="13892"/>
          <a:stretch/>
        </p:blipFill>
        <p:spPr/>
      </p:pic>
    </p:spTree>
    <p:extLst>
      <p:ext uri="{BB962C8B-B14F-4D97-AF65-F5344CB8AC3E}">
        <p14:creationId xmlns:p14="http://schemas.microsoft.com/office/powerpoint/2010/main" val="81173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B443-F374-4074-A3AF-F824D82C8FE2}"/>
              </a:ext>
            </a:extLst>
          </p:cNvPr>
          <p:cNvSpPr>
            <a:spLocks noGrp="1"/>
          </p:cNvSpPr>
          <p:nvPr>
            <p:ph type="ctrTitle"/>
          </p:nvPr>
        </p:nvSpPr>
        <p:spPr>
          <a:xfrm>
            <a:off x="7324726" y="4217899"/>
            <a:ext cx="4079874" cy="1681456"/>
          </a:xfrm>
        </p:spPr>
        <p:txBody>
          <a:bodyPr/>
          <a:lstStyle/>
          <a:p>
            <a:endParaRPr lang="en-US" dirty="0"/>
          </a:p>
        </p:txBody>
      </p:sp>
      <p:sp>
        <p:nvSpPr>
          <p:cNvPr id="7" name="Subtitle 6">
            <a:extLst>
              <a:ext uri="{FF2B5EF4-FFF2-40B4-BE49-F238E27FC236}">
                <a16:creationId xmlns:a16="http://schemas.microsoft.com/office/drawing/2014/main" id="{F9013BD0-EEB5-4536-B6C3-3DCD3D3F1ABD}"/>
              </a:ext>
            </a:extLst>
          </p:cNvPr>
          <p:cNvSpPr>
            <a:spLocks noGrp="1"/>
          </p:cNvSpPr>
          <p:nvPr>
            <p:ph type="subTitle" idx="1"/>
          </p:nvPr>
        </p:nvSpPr>
        <p:spPr>
          <a:xfrm>
            <a:off x="7324726" y="958645"/>
            <a:ext cx="4079874" cy="3041170"/>
          </a:xfrm>
        </p:spPr>
        <p:txBody>
          <a:bodyPr>
            <a:noAutofit/>
          </a:bodyPr>
          <a:lstStyle/>
          <a:p>
            <a:pPr algn="l"/>
            <a:r>
              <a:rPr lang="en-US" sz="1600" b="1" i="0" u="none" strike="noStrike" baseline="0" dirty="0">
                <a:latin typeface="Times New Roman" panose="02020603050405020304" pitchFamily="18" charset="0"/>
                <a:cs typeface="Times New Roman" panose="02020603050405020304" pitchFamily="18" charset="0"/>
              </a:rPr>
              <a:t>The characteristics of any given wound are a matter of a chance and relative positions.</a:t>
            </a:r>
          </a:p>
          <a:p>
            <a:pPr algn="l"/>
            <a:r>
              <a:rPr lang="en-US" sz="1600" b="1" i="0" u="none" strike="noStrike" baseline="0" dirty="0">
                <a:latin typeface="Times New Roman" panose="02020603050405020304" pitchFamily="18" charset="0"/>
                <a:cs typeface="Times New Roman" panose="02020603050405020304" pitchFamily="18" charset="0"/>
              </a:rPr>
              <a:t>The slash may be deeper at the entry end or the exit point, though it seems true that many such injuries tend to dig in near the point of first contact and become progressively shallower as the wound approaches the distal end.</a:t>
            </a:r>
            <a:endParaRPr lang="en-US" sz="1600" b="1" dirty="0">
              <a:latin typeface="Times New Roman" panose="02020603050405020304" pitchFamily="18" charset="0"/>
              <a:cs typeface="Times New Roman" panose="02020603050405020304" pitchFamily="18" charset="0"/>
            </a:endParaRPr>
          </a:p>
        </p:txBody>
      </p:sp>
      <p:pic>
        <p:nvPicPr>
          <p:cNvPr id="4" name="Picture Placeholder 3" descr="A tree covered in snow">
            <a:extLst>
              <a:ext uri="{FF2B5EF4-FFF2-40B4-BE49-F238E27FC236}">
                <a16:creationId xmlns:a16="http://schemas.microsoft.com/office/drawing/2014/main" id="{47C8ECED-459E-4C1F-B2EA-4B036DE56CA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539750" y="536575"/>
            <a:ext cx="2366963" cy="2760663"/>
          </a:xfrm>
        </p:spPr>
      </p:pic>
      <p:pic>
        <p:nvPicPr>
          <p:cNvPr id="9" name="Picture Placeholder 8" descr="A picture containing outdoor, plant, nature, tall">
            <a:extLst>
              <a:ext uri="{FF2B5EF4-FFF2-40B4-BE49-F238E27FC236}">
                <a16:creationId xmlns:a16="http://schemas.microsoft.com/office/drawing/2014/main" id="{3E8467EC-EAFA-41AA-9D43-AE1388D919FD}"/>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val="0"/>
              </a:ext>
            </a:extLst>
          </a:blip>
          <a:srcRect/>
          <a:stretch/>
        </p:blipFill>
        <p:spPr>
          <a:xfrm>
            <a:off x="3174887" y="543842"/>
            <a:ext cx="2366963" cy="2760663"/>
          </a:xfrm>
        </p:spPr>
      </p:pic>
      <p:pic>
        <p:nvPicPr>
          <p:cNvPr id="11" name="Picture Placeholder 10" descr="A close up of a green plant">
            <a:extLst>
              <a:ext uri="{FF2B5EF4-FFF2-40B4-BE49-F238E27FC236}">
                <a16:creationId xmlns:a16="http://schemas.microsoft.com/office/drawing/2014/main" id="{D09F86DB-FD3D-46AA-BE4E-8097B0D4D725}"/>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val="0"/>
              </a:ext>
            </a:extLst>
          </a:blip>
          <a:srcRect/>
          <a:stretch/>
        </p:blipFill>
        <p:spPr>
          <a:xfrm>
            <a:off x="539642" y="3563566"/>
            <a:ext cx="2366963" cy="2760663"/>
          </a:xfrm>
        </p:spPr>
      </p:pic>
      <p:pic>
        <p:nvPicPr>
          <p:cNvPr id="6" name="Picture Placeholder 5" descr="A close up of a plant">
            <a:extLst>
              <a:ext uri="{FF2B5EF4-FFF2-40B4-BE49-F238E27FC236}">
                <a16:creationId xmlns:a16="http://schemas.microsoft.com/office/drawing/2014/main" id="{B8344418-C7C3-4FAF-A282-B36151FA2FCB}"/>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val="0"/>
              </a:ext>
            </a:extLst>
          </a:blip>
          <a:srcRect/>
          <a:stretch/>
        </p:blipFill>
        <p:spPr>
          <a:xfrm>
            <a:off x="3174779" y="3570833"/>
            <a:ext cx="2366963" cy="2760663"/>
          </a:xfrm>
        </p:spPr>
      </p:pic>
    </p:spTree>
    <p:extLst>
      <p:ext uri="{BB962C8B-B14F-4D97-AF65-F5344CB8AC3E}">
        <p14:creationId xmlns:p14="http://schemas.microsoft.com/office/powerpoint/2010/main" val="96232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4031848" y="395289"/>
            <a:ext cx="7170752" cy="1112836"/>
          </a:xfrm>
        </p:spPr>
        <p:txBody>
          <a:bodyPr/>
          <a:lstStyle/>
          <a:p>
            <a:endParaRPr lang="en-US" dirty="0"/>
          </a:p>
        </p:txBody>
      </p:sp>
      <p:sp>
        <p:nvSpPr>
          <p:cNvPr id="3" name="Content Placeholder 2">
            <a:extLst>
              <a:ext uri="{FF2B5EF4-FFF2-40B4-BE49-F238E27FC236}">
                <a16:creationId xmlns:a16="http://schemas.microsoft.com/office/drawing/2014/main" id="{66377FFE-5575-F589-0B25-1907543616B3}"/>
              </a:ext>
            </a:extLst>
          </p:cNvPr>
          <p:cNvSpPr>
            <a:spLocks noGrp="1"/>
          </p:cNvSpPr>
          <p:nvPr>
            <p:ph sz="half" idx="1"/>
          </p:nvPr>
        </p:nvSpPr>
        <p:spPr>
          <a:xfrm>
            <a:off x="4031848" y="1625642"/>
            <a:ext cx="7170752" cy="2611078"/>
          </a:xfrm>
        </p:spPr>
        <p:txBody>
          <a:bodyPr>
            <a:normAutofit fontScale="92500" lnSpcReduction="10000"/>
          </a:bodyPr>
          <a:lstStyle/>
          <a:p>
            <a:r>
              <a:rPr lang="en-US" b="1" i="0" u="none" strike="noStrike" baseline="0" dirty="0">
                <a:latin typeface="Times New Roman" panose="02020603050405020304" pitchFamily="18" charset="0"/>
                <a:cs typeface="Times New Roman" panose="02020603050405020304" pitchFamily="18" charset="0"/>
              </a:rPr>
              <a:t>Slashed wounds are less dangerous than stabs, as the relative shallowness of the wounds is less likely to affect vital organs – especially as the arms and face are the common targets. The rib cage and skull protects the chest organs and brain, and the more vulnerable abdomen is seldom the target for a swung knife.</a:t>
            </a:r>
            <a:endParaRPr lang="en-US" b="1"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0"/>
          </p:nvPr>
        </p:nvSpPr>
        <p:spPr>
          <a:xfrm>
            <a:off x="4031848" y="4354237"/>
            <a:ext cx="7170752" cy="2206964"/>
          </a:xfrm>
        </p:spPr>
        <p:txBody>
          <a:bodyPr>
            <a:normAutofit/>
          </a:bodyPr>
          <a:lstStyle/>
          <a:p>
            <a:pPr marL="0" indent="0" algn="l">
              <a:buNone/>
            </a:pPr>
            <a:r>
              <a:rPr lang="en-US" sz="1800" b="1" i="0" u="none" strike="noStrike" baseline="0" dirty="0">
                <a:latin typeface="Times New Roman" panose="02020603050405020304" pitchFamily="18" charset="0"/>
                <a:cs typeface="Times New Roman" panose="02020603050405020304" pitchFamily="18" charset="0"/>
              </a:rPr>
              <a:t>Wounds of the neck are the most dangerous . Bleeding is the most serious complication of any slashed wound, though it will be external and more amenable to immediate treatment than the hidden internal bleeding of a stab wound.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616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900A-321E-9B5B-1413-B314F2F36F75}"/>
              </a:ext>
            </a:extLst>
          </p:cNvPr>
          <p:cNvSpPr>
            <a:spLocks noGrp="1"/>
          </p:cNvSpPr>
          <p:nvPr>
            <p:ph type="title"/>
          </p:nvPr>
        </p:nvSpPr>
        <p:spPr>
          <a:xfrm>
            <a:off x="952980" y="395289"/>
            <a:ext cx="7170752" cy="1112836"/>
          </a:xfrm>
        </p:spPr>
        <p:txBody>
          <a:bodyPr/>
          <a:lstStyle/>
          <a:p>
            <a:r>
              <a:rPr lang="en-US" sz="3600" b="1" i="1" u="none" strike="noStrike" baseline="0" dirty="0">
                <a:latin typeface="ITCErasStd-Demi"/>
              </a:rPr>
              <a:t>Stab wounds and penetrating injuries:</a:t>
            </a:r>
            <a:endParaRPr lang="en-US" sz="3600" b="1" dirty="0"/>
          </a:p>
        </p:txBody>
      </p:sp>
      <p:sp>
        <p:nvSpPr>
          <p:cNvPr id="3" name="Content Placeholder 2">
            <a:extLst>
              <a:ext uri="{FF2B5EF4-FFF2-40B4-BE49-F238E27FC236}">
                <a16:creationId xmlns:a16="http://schemas.microsoft.com/office/drawing/2014/main" id="{E5A72B37-52D4-0A96-B878-D66F72705952}"/>
              </a:ext>
            </a:extLst>
          </p:cNvPr>
          <p:cNvSpPr>
            <a:spLocks noGrp="1"/>
          </p:cNvSpPr>
          <p:nvPr>
            <p:ph sz="half" idx="1"/>
          </p:nvPr>
        </p:nvSpPr>
        <p:spPr>
          <a:xfrm>
            <a:off x="658340" y="1620740"/>
            <a:ext cx="7170752" cy="2413923"/>
          </a:xfrm>
        </p:spPr>
        <p:txBody>
          <a:bodyPr>
            <a:normAutofit/>
          </a:bodyPr>
          <a:lstStyle/>
          <a:p>
            <a:pPr algn="just"/>
            <a:r>
              <a:rPr lang="en-US" b="0" i="0" u="none" strike="noStrike" baseline="0" dirty="0">
                <a:latin typeface="Times New Roman" panose="02020603050405020304" pitchFamily="18" charset="0"/>
                <a:cs typeface="Times New Roman" panose="02020603050405020304" pitchFamily="18" charset="0"/>
              </a:rPr>
              <a:t>These are of major importance in forensic pathology, as they are extremely common in homicide. In Britain, stabbing with a knife is easily the most frequent mode of murder and manslaughter, primarily in domestic disputes and street violence.</a:t>
            </a:r>
            <a:endParaRPr lang="en-US"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67EC3CA0-178A-3589-C916-CA7F321825A5}"/>
              </a:ext>
            </a:extLst>
          </p:cNvPr>
          <p:cNvSpPr>
            <a:spLocks noGrp="1"/>
          </p:cNvSpPr>
          <p:nvPr>
            <p:ph sz="half" idx="10"/>
          </p:nvPr>
        </p:nvSpPr>
        <p:spPr>
          <a:xfrm>
            <a:off x="952980" y="4147278"/>
            <a:ext cx="7170752" cy="2413923"/>
          </a:xfrm>
        </p:spPr>
        <p:txBody>
          <a:bodyPr/>
          <a:lstStyle/>
          <a:p>
            <a:endParaRPr lang="en-US" dirty="0"/>
          </a:p>
        </p:txBody>
      </p:sp>
    </p:spTree>
    <p:extLst>
      <p:ext uri="{BB962C8B-B14F-4D97-AF65-F5344CB8AC3E}">
        <p14:creationId xmlns:p14="http://schemas.microsoft.com/office/powerpoint/2010/main" val="240967260"/>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ed design_Win32_SL_V12" id="{1C2463DB-B240-469F-8CD0-EEC3B0ADF03E}" vid="{9B8F5259-2184-42C7-A31C-7C80802B46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310265-34E0-486A-A8A1-332D7793E78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617F5531-B9DA-4E23-8AB6-DACC2F1A08A7}">
  <ds:schemaRefs>
    <ds:schemaRef ds:uri="http://schemas.microsoft.com/sharepoint/v3/contenttype/forms"/>
  </ds:schemaRefs>
</ds:datastoreItem>
</file>

<file path=customXml/itemProps3.xml><?xml version="1.0" encoding="utf-8"?>
<ds:datastoreItem xmlns:ds="http://schemas.openxmlformats.org/officeDocument/2006/customXml" ds:itemID="{53B63316-9DAC-4D18-8302-85D9D91736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{9BA3F654-4750-44DB-B1EA-218CF254A1E3}tf11158769_win32</Template>
  <TotalTime>6642</TotalTime>
  <Words>1832</Words>
  <Application>Microsoft Office PowerPoint</Application>
  <PresentationFormat>Widescreen</PresentationFormat>
  <Paragraphs>118</Paragraphs>
  <Slides>37</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Arial Black</vt:lpstr>
      <vt:lpstr>Avenir Next LT Pro</vt:lpstr>
      <vt:lpstr>BemboStd</vt:lpstr>
      <vt:lpstr>Calibri</vt:lpstr>
      <vt:lpstr>Goudy Old Style</vt:lpstr>
      <vt:lpstr>ITCErasStd-Demi</vt:lpstr>
      <vt:lpstr>Times New Roman</vt:lpstr>
      <vt:lpstr>Wingdings</vt:lpstr>
      <vt:lpstr>ZapfDingbatsStd</vt:lpstr>
      <vt:lpstr>FrostyVTI</vt:lpstr>
      <vt:lpstr>Incised wounds</vt:lpstr>
      <vt:lpstr>Out lines</vt:lpstr>
      <vt:lpstr>Incised wound  </vt:lpstr>
      <vt:lpstr>Incised wound </vt:lpstr>
      <vt:lpstr>Cuts or slashes</vt:lpstr>
      <vt:lpstr>Cut wound </vt:lpstr>
      <vt:lpstr>PowerPoint Presentation</vt:lpstr>
      <vt:lpstr>PowerPoint Presentation</vt:lpstr>
      <vt:lpstr>Stab wounds and penetrating injuries:</vt:lpstr>
      <vt:lpstr>Stab wounds and penetrating injuries:</vt:lpstr>
      <vt:lpstr>The nature of stabbing weapons:</vt:lpstr>
      <vt:lpstr>The nature of stabbing weapons:</vt:lpstr>
      <vt:lpstr>The nature of stabbing weapons:</vt:lpstr>
      <vt:lpstr>The characteristics of a stab wound </vt:lpstr>
      <vt:lpstr>Type of weapon</vt:lpstr>
      <vt:lpstr>PowerPoint Presentation</vt:lpstr>
      <vt:lpstr>PowerPoint Presentation</vt:lpstr>
      <vt:lpstr>Direction of the thrust</vt:lpstr>
      <vt:lpstr>Direction of the thrust</vt:lpstr>
      <vt:lpstr>PowerPoint Presentation</vt:lpstr>
      <vt:lpstr>Other cutting wounds:</vt:lpstr>
      <vt:lpstr>PowerPoint Presentation</vt:lpstr>
      <vt:lpstr>PowerPoint Presentation</vt:lpstr>
      <vt:lpstr>Defense wounds:</vt:lpstr>
      <vt:lpstr>Defense wounds:</vt:lpstr>
      <vt:lpstr>PowerPoint Presentation</vt:lpstr>
      <vt:lpstr>PowerPoint Presentation</vt:lpstr>
      <vt:lpstr>PowerPoint Presentation</vt:lpstr>
      <vt:lpstr>Self inflicted injury</vt:lpstr>
      <vt:lpstr>Self inflicted injury</vt:lpstr>
      <vt:lpstr>Self inflicted injury</vt:lpstr>
      <vt:lpstr>Self inflicted injury</vt:lpstr>
      <vt:lpstr>Suicidal injury</vt:lpstr>
      <vt:lpstr>PowerPoint Presentation</vt:lpstr>
      <vt:lpstr>Summary </vt:lpstr>
      <vt:lpstr>References: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Incised wounds</dc:title>
  <dc:creator>dilman azad</dc:creator>
  <cp:lastModifiedBy>dilman azad</cp:lastModifiedBy>
  <cp:revision>1</cp:revision>
  <dcterms:created xsi:type="dcterms:W3CDTF">2023-10-31T16:05:16Z</dcterms:created>
  <dcterms:modified xsi:type="dcterms:W3CDTF">2023-11-18T19:38:09Z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