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66"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BF731F-6EAC-4567-926E-3555D1E3E395}" v="7" dt="2023-12-11T19:53:11.8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bdulkareem" userId="311cb119-0d8c-44cb-9775-ec5fa2c42b4e" providerId="ADAL" clId="{0BBF731F-6EAC-4567-926E-3555D1E3E395}"/>
    <pc:docChg chg="undo custSel addSld delSld modSld">
      <pc:chgData name="Ahmed Abdulkareem" userId="311cb119-0d8c-44cb-9775-ec5fa2c42b4e" providerId="ADAL" clId="{0BBF731F-6EAC-4567-926E-3555D1E3E395}" dt="2023-12-11T20:00:38.731" v="3324" actId="27636"/>
      <pc:docMkLst>
        <pc:docMk/>
      </pc:docMkLst>
      <pc:sldChg chg="addSp delSp modSp mod setBg addAnim delAnim setClrOvrMap">
        <pc:chgData name="Ahmed Abdulkareem" userId="311cb119-0d8c-44cb-9775-ec5fa2c42b4e" providerId="ADAL" clId="{0BBF731F-6EAC-4567-926E-3555D1E3E395}" dt="2023-12-11T19:34:54.810" v="2300" actId="14100"/>
        <pc:sldMkLst>
          <pc:docMk/>
          <pc:sldMk cId="1751173777" sldId="256"/>
        </pc:sldMkLst>
        <pc:spChg chg="add">
          <ac:chgData name="Ahmed Abdulkareem" userId="311cb119-0d8c-44cb-9775-ec5fa2c42b4e" providerId="ADAL" clId="{0BBF731F-6EAC-4567-926E-3555D1E3E395}" dt="2023-12-11T11:52:34.374" v="2110" actId="26606"/>
          <ac:spMkLst>
            <pc:docMk/>
            <pc:sldMk cId="1751173777" sldId="256"/>
            <ac:spMk id="2" creationId="{2334D4B4-4342-194D-3BD3-62D0E8E1592D}"/>
          </ac:spMkLst>
        </pc:spChg>
        <pc:spChg chg="add del">
          <ac:chgData name="Ahmed Abdulkareem" userId="311cb119-0d8c-44cb-9775-ec5fa2c42b4e" providerId="ADAL" clId="{0BBF731F-6EAC-4567-926E-3555D1E3E395}" dt="2023-12-11T11:52:26.784" v="2100" actId="26606"/>
          <ac:spMkLst>
            <pc:docMk/>
            <pc:sldMk cId="1751173777" sldId="256"/>
            <ac:spMk id="2" creationId="{32C82122-18DA-CBC7-624D-34DC18901DEE}"/>
          </ac:spMkLst>
        </pc:spChg>
        <pc:spChg chg="add del">
          <ac:chgData name="Ahmed Abdulkareem" userId="311cb119-0d8c-44cb-9775-ec5fa2c42b4e" providerId="ADAL" clId="{0BBF731F-6EAC-4567-926E-3555D1E3E395}" dt="2023-12-11T11:52:14.883" v="2094" actId="26606"/>
          <ac:spMkLst>
            <pc:docMk/>
            <pc:sldMk cId="1751173777" sldId="256"/>
            <ac:spMk id="2" creationId="{3EE1C0E8-74FE-63F8-8ADE-135E1AF01E67}"/>
          </ac:spMkLst>
        </pc:spChg>
        <pc:spChg chg="add del">
          <ac:chgData name="Ahmed Abdulkareem" userId="311cb119-0d8c-44cb-9775-ec5fa2c42b4e" providerId="ADAL" clId="{0BBF731F-6EAC-4567-926E-3555D1E3E395}" dt="2023-12-11T11:52:04.688" v="2089" actId="26606"/>
          <ac:spMkLst>
            <pc:docMk/>
            <pc:sldMk cId="1751173777" sldId="256"/>
            <ac:spMk id="2" creationId="{819A8955-AF28-D3C6-DC7D-1DDFA1C05183}"/>
          </ac:spMkLst>
        </pc:spChg>
        <pc:spChg chg="add del">
          <ac:chgData name="Ahmed Abdulkareem" userId="311cb119-0d8c-44cb-9775-ec5fa2c42b4e" providerId="ADAL" clId="{0BBF731F-6EAC-4567-926E-3555D1E3E395}" dt="2023-12-11T11:51:51.145" v="2083" actId="26606"/>
          <ac:spMkLst>
            <pc:docMk/>
            <pc:sldMk cId="1751173777" sldId="256"/>
            <ac:spMk id="2" creationId="{8252B0BD-68BA-94D1-52CD-54418270479C}"/>
          </ac:spMkLst>
        </pc:spChg>
        <pc:spChg chg="add del">
          <ac:chgData name="Ahmed Abdulkareem" userId="311cb119-0d8c-44cb-9775-ec5fa2c42b4e" providerId="ADAL" clId="{0BBF731F-6EAC-4567-926E-3555D1E3E395}" dt="2023-12-11T11:52:25.116" v="2097" actId="26606"/>
          <ac:spMkLst>
            <pc:docMk/>
            <pc:sldMk cId="1751173777" sldId="256"/>
            <ac:spMk id="2" creationId="{BAE54965-0109-F769-118A-19440DA43A2B}"/>
          </ac:spMkLst>
        </pc:spChg>
        <pc:spChg chg="add del">
          <ac:chgData name="Ahmed Abdulkareem" userId="311cb119-0d8c-44cb-9775-ec5fa2c42b4e" providerId="ADAL" clId="{0BBF731F-6EAC-4567-926E-3555D1E3E395}" dt="2023-12-11T11:52:30.425" v="2105" actId="26606"/>
          <ac:spMkLst>
            <pc:docMk/>
            <pc:sldMk cId="1751173777" sldId="256"/>
            <ac:spMk id="2" creationId="{D3B0117A-273E-CEC3-03A3-498E9DC9AA85}"/>
          </ac:spMkLst>
        </pc:spChg>
        <pc:spChg chg="add del">
          <ac:chgData name="Ahmed Abdulkareem" userId="311cb119-0d8c-44cb-9775-ec5fa2c42b4e" providerId="ADAL" clId="{0BBF731F-6EAC-4567-926E-3555D1E3E395}" dt="2023-12-11T11:51:54.657" v="2086" actId="26606"/>
          <ac:spMkLst>
            <pc:docMk/>
            <pc:sldMk cId="1751173777" sldId="256"/>
            <ac:spMk id="2" creationId="{EAECB09F-4E97-EF54-4CC4-D0FE193299F4}"/>
          </ac:spMkLst>
        </pc:spChg>
        <pc:spChg chg="add del">
          <ac:chgData name="Ahmed Abdulkareem" userId="311cb119-0d8c-44cb-9775-ec5fa2c42b4e" providerId="ADAL" clId="{0BBF731F-6EAC-4567-926E-3555D1E3E395}" dt="2023-12-11T11:52:34.359" v="2108" actId="26606"/>
          <ac:spMkLst>
            <pc:docMk/>
            <pc:sldMk cId="1751173777" sldId="256"/>
            <ac:spMk id="2" creationId="{F4DD5117-D9B0-B98E-6E68-4B394A08C125}"/>
          </ac:spMkLst>
        </pc:spChg>
        <pc:spChg chg="add del">
          <ac:chgData name="Ahmed Abdulkareem" userId="311cb119-0d8c-44cb-9775-ec5fa2c42b4e" providerId="ADAL" clId="{0BBF731F-6EAC-4567-926E-3555D1E3E395}" dt="2023-12-11T11:51:42.373" v="2078" actId="26606"/>
          <ac:spMkLst>
            <pc:docMk/>
            <pc:sldMk cId="1751173777" sldId="256"/>
            <ac:spMk id="2" creationId="{F5382C1B-74E9-6DBE-4B5B-2C5F8566292A}"/>
          </ac:spMkLst>
        </pc:spChg>
        <pc:spChg chg="add del">
          <ac:chgData name="Ahmed Abdulkareem" userId="311cb119-0d8c-44cb-9775-ec5fa2c42b4e" providerId="ADAL" clId="{0BBF731F-6EAC-4567-926E-3555D1E3E395}" dt="2023-12-11T11:52:30.425" v="2105" actId="26606"/>
          <ac:spMkLst>
            <pc:docMk/>
            <pc:sldMk cId="1751173777" sldId="256"/>
            <ac:spMk id="3" creationId="{46FC0CBD-0B41-C4AB-7EDC-1CA261DBB66E}"/>
          </ac:spMkLst>
        </pc:spChg>
        <pc:spChg chg="add del">
          <ac:chgData name="Ahmed Abdulkareem" userId="311cb119-0d8c-44cb-9775-ec5fa2c42b4e" providerId="ADAL" clId="{0BBF731F-6EAC-4567-926E-3555D1E3E395}" dt="2023-12-11T11:52:34.359" v="2108" actId="26606"/>
          <ac:spMkLst>
            <pc:docMk/>
            <pc:sldMk cId="1751173777" sldId="256"/>
            <ac:spMk id="3" creationId="{496017AD-9F69-14F8-F8E0-6271D83BEC23}"/>
          </ac:spMkLst>
        </pc:spChg>
        <pc:spChg chg="add del">
          <ac:chgData name="Ahmed Abdulkareem" userId="311cb119-0d8c-44cb-9775-ec5fa2c42b4e" providerId="ADAL" clId="{0BBF731F-6EAC-4567-926E-3555D1E3E395}" dt="2023-12-11T11:51:54.657" v="2086" actId="26606"/>
          <ac:spMkLst>
            <pc:docMk/>
            <pc:sldMk cId="1751173777" sldId="256"/>
            <ac:spMk id="3" creationId="{5306D9AE-133B-96B2-1FE0-DF41E028B6CB}"/>
          </ac:spMkLst>
        </pc:spChg>
        <pc:spChg chg="add del">
          <ac:chgData name="Ahmed Abdulkareem" userId="311cb119-0d8c-44cb-9775-ec5fa2c42b4e" providerId="ADAL" clId="{0BBF731F-6EAC-4567-926E-3555D1E3E395}" dt="2023-12-11T11:51:51.145" v="2083" actId="26606"/>
          <ac:spMkLst>
            <pc:docMk/>
            <pc:sldMk cId="1751173777" sldId="256"/>
            <ac:spMk id="3" creationId="{5EA55599-2B91-8F0E-AB2D-8D7D9CD9238E}"/>
          </ac:spMkLst>
        </pc:spChg>
        <pc:spChg chg="add del">
          <ac:chgData name="Ahmed Abdulkareem" userId="311cb119-0d8c-44cb-9775-ec5fa2c42b4e" providerId="ADAL" clId="{0BBF731F-6EAC-4567-926E-3555D1E3E395}" dt="2023-12-11T11:52:26.784" v="2100" actId="26606"/>
          <ac:spMkLst>
            <pc:docMk/>
            <pc:sldMk cId="1751173777" sldId="256"/>
            <ac:spMk id="3" creationId="{70260190-D543-DAE1-6101-CC22BE08A85E}"/>
          </ac:spMkLst>
        </pc:spChg>
        <pc:spChg chg="add del">
          <ac:chgData name="Ahmed Abdulkareem" userId="311cb119-0d8c-44cb-9775-ec5fa2c42b4e" providerId="ADAL" clId="{0BBF731F-6EAC-4567-926E-3555D1E3E395}" dt="2023-12-11T11:52:25.116" v="2097" actId="26606"/>
          <ac:spMkLst>
            <pc:docMk/>
            <pc:sldMk cId="1751173777" sldId="256"/>
            <ac:spMk id="3" creationId="{7C70E88C-2E08-1641-830D-91EBF9F6FC0C}"/>
          </ac:spMkLst>
        </pc:spChg>
        <pc:spChg chg="add del">
          <ac:chgData name="Ahmed Abdulkareem" userId="311cb119-0d8c-44cb-9775-ec5fa2c42b4e" providerId="ADAL" clId="{0BBF731F-6EAC-4567-926E-3555D1E3E395}" dt="2023-12-11T11:52:14.883" v="2094" actId="26606"/>
          <ac:spMkLst>
            <pc:docMk/>
            <pc:sldMk cId="1751173777" sldId="256"/>
            <ac:spMk id="3" creationId="{BFBE7960-9DC0-667E-7456-E5C80FAD0194}"/>
          </ac:spMkLst>
        </pc:spChg>
        <pc:spChg chg="add del">
          <ac:chgData name="Ahmed Abdulkareem" userId="311cb119-0d8c-44cb-9775-ec5fa2c42b4e" providerId="ADAL" clId="{0BBF731F-6EAC-4567-926E-3555D1E3E395}" dt="2023-12-11T11:52:04.688" v="2089" actId="26606"/>
          <ac:spMkLst>
            <pc:docMk/>
            <pc:sldMk cId="1751173777" sldId="256"/>
            <ac:spMk id="3" creationId="{CC0E0517-6D57-9F29-DB26-5A620493FA37}"/>
          </ac:spMkLst>
        </pc:spChg>
        <pc:spChg chg="add del">
          <ac:chgData name="Ahmed Abdulkareem" userId="311cb119-0d8c-44cb-9775-ec5fa2c42b4e" providerId="ADAL" clId="{0BBF731F-6EAC-4567-926E-3555D1E3E395}" dt="2023-12-11T11:51:42.373" v="2078" actId="26606"/>
          <ac:spMkLst>
            <pc:docMk/>
            <pc:sldMk cId="1751173777" sldId="256"/>
            <ac:spMk id="3" creationId="{E123E8E9-99B2-1B50-9BA8-07429329377F}"/>
          </ac:spMkLst>
        </pc:spChg>
        <pc:spChg chg="add mod">
          <ac:chgData name="Ahmed Abdulkareem" userId="311cb119-0d8c-44cb-9775-ec5fa2c42b4e" providerId="ADAL" clId="{0BBF731F-6EAC-4567-926E-3555D1E3E395}" dt="2023-12-11T19:34:54.810" v="2300" actId="14100"/>
          <ac:spMkLst>
            <pc:docMk/>
            <pc:sldMk cId="1751173777" sldId="256"/>
            <ac:spMk id="3" creationId="{FAFC297B-A417-8E44-70A8-F8B418A0C59D}"/>
          </ac:spMkLst>
        </pc:spChg>
        <pc:spChg chg="add del">
          <ac:chgData name="Ahmed Abdulkareem" userId="311cb119-0d8c-44cb-9775-ec5fa2c42b4e" providerId="ADAL" clId="{0BBF731F-6EAC-4567-926E-3555D1E3E395}" dt="2023-12-11T11:51:54.657" v="2086" actId="26606"/>
          <ac:spMkLst>
            <pc:docMk/>
            <pc:sldMk cId="1751173777" sldId="256"/>
            <ac:spMk id="8" creationId="{54A6836E-C603-43CB-9DA7-89D8E3FA3838}"/>
          </ac:spMkLst>
        </pc:spChg>
        <pc:spChg chg="add del">
          <ac:chgData name="Ahmed Abdulkareem" userId="311cb119-0d8c-44cb-9775-ec5fa2c42b4e" providerId="ADAL" clId="{0BBF731F-6EAC-4567-926E-3555D1E3E395}" dt="2023-12-11T11:51:42.373" v="2078" actId="26606"/>
          <ac:spMkLst>
            <pc:docMk/>
            <pc:sldMk cId="1751173777" sldId="256"/>
            <ac:spMk id="9" creationId="{C1DD1A8A-57D5-4A81-AD04-532B043C5611}"/>
          </ac:spMkLst>
        </pc:spChg>
        <pc:spChg chg="add del">
          <ac:chgData name="Ahmed Abdulkareem" userId="311cb119-0d8c-44cb-9775-ec5fa2c42b4e" providerId="ADAL" clId="{0BBF731F-6EAC-4567-926E-3555D1E3E395}" dt="2023-12-11T11:51:54.657" v="2086" actId="26606"/>
          <ac:spMkLst>
            <pc:docMk/>
            <pc:sldMk cId="1751173777" sldId="256"/>
            <ac:spMk id="10" creationId="{296007DD-F9BF-4F0F-B8C6-C514B2841971}"/>
          </ac:spMkLst>
        </pc:spChg>
        <pc:spChg chg="add del">
          <ac:chgData name="Ahmed Abdulkareem" userId="311cb119-0d8c-44cb-9775-ec5fa2c42b4e" providerId="ADAL" clId="{0BBF731F-6EAC-4567-926E-3555D1E3E395}" dt="2023-12-11T11:51:42.373" v="2078" actId="26606"/>
          <ac:spMkLst>
            <pc:docMk/>
            <pc:sldMk cId="1751173777" sldId="256"/>
            <ac:spMk id="11" creationId="{007891EC-4501-44ED-A8C8-B11B6DB767AB}"/>
          </ac:spMkLst>
        </pc:spChg>
        <pc:spChg chg="add del">
          <ac:chgData name="Ahmed Abdulkareem" userId="311cb119-0d8c-44cb-9775-ec5fa2c42b4e" providerId="ADAL" clId="{0BBF731F-6EAC-4567-926E-3555D1E3E395}" dt="2023-12-11T11:51:51.145" v="2083" actId="26606"/>
          <ac:spMkLst>
            <pc:docMk/>
            <pc:sldMk cId="1751173777" sldId="256"/>
            <ac:spMk id="13" creationId="{06DA9DF9-31F7-4056-B42E-878CC92417B8}"/>
          </ac:spMkLst>
        </pc:spChg>
        <pc:spChg chg="add del">
          <ac:chgData name="Ahmed Abdulkareem" userId="311cb119-0d8c-44cb-9775-ec5fa2c42b4e" providerId="ADAL" clId="{0BBF731F-6EAC-4567-926E-3555D1E3E395}" dt="2023-12-11T11:52:04.688" v="2089" actId="26606"/>
          <ac:spMkLst>
            <pc:docMk/>
            <pc:sldMk cId="1751173777" sldId="256"/>
            <ac:spMk id="16" creationId="{1064D5D5-227B-4F66-9AEA-46F570E793BD}"/>
          </ac:spMkLst>
        </pc:spChg>
        <pc:spChg chg="add del">
          <ac:chgData name="Ahmed Abdulkareem" userId="311cb119-0d8c-44cb-9775-ec5fa2c42b4e" providerId="ADAL" clId="{0BBF731F-6EAC-4567-926E-3555D1E3E395}" dt="2023-12-11T11:52:25.116" v="2097" actId="26606"/>
          <ac:spMkLst>
            <pc:docMk/>
            <pc:sldMk cId="1751173777" sldId="256"/>
            <ac:spMk id="20" creationId="{73162FBC-1EE8-4355-8B2B-CB9A5B4BD576}"/>
          </ac:spMkLst>
        </pc:spChg>
        <pc:spChg chg="add del">
          <ac:chgData name="Ahmed Abdulkareem" userId="311cb119-0d8c-44cb-9775-ec5fa2c42b4e" providerId="ADAL" clId="{0BBF731F-6EAC-4567-926E-3555D1E3E395}" dt="2023-12-11T11:52:04.688" v="2089" actId="26606"/>
          <ac:spMkLst>
            <pc:docMk/>
            <pc:sldMk cId="1751173777" sldId="256"/>
            <ac:spMk id="28" creationId="{577D6B2E-37A3-429E-A37C-F30ED6487282}"/>
          </ac:spMkLst>
        </pc:spChg>
        <pc:spChg chg="add del">
          <ac:chgData name="Ahmed Abdulkareem" userId="311cb119-0d8c-44cb-9775-ec5fa2c42b4e" providerId="ADAL" clId="{0BBF731F-6EAC-4567-926E-3555D1E3E395}" dt="2023-12-11T11:52:04.688" v="2089" actId="26606"/>
          <ac:spMkLst>
            <pc:docMk/>
            <pc:sldMk cId="1751173777" sldId="256"/>
            <ac:spMk id="29" creationId="{5CEAD642-85CF-4750-8432-7C80C901F001}"/>
          </ac:spMkLst>
        </pc:spChg>
        <pc:spChg chg="add del">
          <ac:chgData name="Ahmed Abdulkareem" userId="311cb119-0d8c-44cb-9775-ec5fa2c42b4e" providerId="ADAL" clId="{0BBF731F-6EAC-4567-926E-3555D1E3E395}" dt="2023-12-11T11:52:04.688" v="2089" actId="26606"/>
          <ac:spMkLst>
            <pc:docMk/>
            <pc:sldMk cId="1751173777" sldId="256"/>
            <ac:spMk id="30" creationId="{FA33EEAE-15D5-4119-8C1E-89D943F911EF}"/>
          </ac:spMkLst>
        </pc:spChg>
        <pc:spChg chg="add del">
          <ac:chgData name="Ahmed Abdulkareem" userId="311cb119-0d8c-44cb-9775-ec5fa2c42b4e" providerId="ADAL" clId="{0BBF731F-6EAC-4567-926E-3555D1E3E395}" dt="2023-12-11T11:52:04.688" v="2089" actId="26606"/>
          <ac:spMkLst>
            <pc:docMk/>
            <pc:sldMk cId="1751173777" sldId="256"/>
            <ac:spMk id="31" creationId="{730D8B3B-9B80-4025-B934-26DC7D7CD231}"/>
          </ac:spMkLst>
        </pc:spChg>
        <pc:spChg chg="add del">
          <ac:chgData name="Ahmed Abdulkareem" userId="311cb119-0d8c-44cb-9775-ec5fa2c42b4e" providerId="ADAL" clId="{0BBF731F-6EAC-4567-926E-3555D1E3E395}" dt="2023-12-11T11:52:04.688" v="2089" actId="26606"/>
          <ac:spMkLst>
            <pc:docMk/>
            <pc:sldMk cId="1751173777" sldId="256"/>
            <ac:spMk id="32" creationId="{646B67A4-D328-4747-A82B-65E84FA46368}"/>
          </ac:spMkLst>
        </pc:spChg>
        <pc:spChg chg="add del">
          <ac:chgData name="Ahmed Abdulkareem" userId="311cb119-0d8c-44cb-9775-ec5fa2c42b4e" providerId="ADAL" clId="{0BBF731F-6EAC-4567-926E-3555D1E3E395}" dt="2023-12-11T11:52:04.688" v="2089" actId="26606"/>
          <ac:spMkLst>
            <pc:docMk/>
            <pc:sldMk cId="1751173777" sldId="256"/>
            <ac:spMk id="33" creationId="{B5A1B09C-1565-46F8-B70F-621C5EB48A09}"/>
          </ac:spMkLst>
        </pc:spChg>
        <pc:spChg chg="add del">
          <ac:chgData name="Ahmed Abdulkareem" userId="311cb119-0d8c-44cb-9775-ec5fa2c42b4e" providerId="ADAL" clId="{0BBF731F-6EAC-4567-926E-3555D1E3E395}" dt="2023-12-11T11:52:04.688" v="2089" actId="26606"/>
          <ac:spMkLst>
            <pc:docMk/>
            <pc:sldMk cId="1751173777" sldId="256"/>
            <ac:spMk id="34" creationId="{8C516CC8-80AC-446C-A56E-9F54B7210402}"/>
          </ac:spMkLst>
        </pc:spChg>
        <pc:spChg chg="add del">
          <ac:chgData name="Ahmed Abdulkareem" userId="311cb119-0d8c-44cb-9775-ec5fa2c42b4e" providerId="ADAL" clId="{0BBF731F-6EAC-4567-926E-3555D1E3E395}" dt="2023-12-11T11:52:14.883" v="2094" actId="26606"/>
          <ac:spMkLst>
            <pc:docMk/>
            <pc:sldMk cId="1751173777" sldId="256"/>
            <ac:spMk id="37" creationId="{6F5A5072-7B47-4D32-B52A-4EBBF590B8A5}"/>
          </ac:spMkLst>
        </pc:spChg>
        <pc:spChg chg="add del">
          <ac:chgData name="Ahmed Abdulkareem" userId="311cb119-0d8c-44cb-9775-ec5fa2c42b4e" providerId="ADAL" clId="{0BBF731F-6EAC-4567-926E-3555D1E3E395}" dt="2023-12-11T11:52:14.883" v="2094" actId="26606"/>
          <ac:spMkLst>
            <pc:docMk/>
            <pc:sldMk cId="1751173777" sldId="256"/>
            <ac:spMk id="38" creationId="{9715DAF0-AE1B-46C9-8A6B-DB2AA05AB91D}"/>
          </ac:spMkLst>
        </pc:spChg>
        <pc:spChg chg="add del">
          <ac:chgData name="Ahmed Abdulkareem" userId="311cb119-0d8c-44cb-9775-ec5fa2c42b4e" providerId="ADAL" clId="{0BBF731F-6EAC-4567-926E-3555D1E3E395}" dt="2023-12-11T11:52:14.883" v="2094" actId="26606"/>
          <ac:spMkLst>
            <pc:docMk/>
            <pc:sldMk cId="1751173777" sldId="256"/>
            <ac:spMk id="39" creationId="{6016219D-510E-4184-9090-6D5578A87BD1}"/>
          </ac:spMkLst>
        </pc:spChg>
        <pc:spChg chg="add del">
          <ac:chgData name="Ahmed Abdulkareem" userId="311cb119-0d8c-44cb-9775-ec5fa2c42b4e" providerId="ADAL" clId="{0BBF731F-6EAC-4567-926E-3555D1E3E395}" dt="2023-12-11T11:52:14.883" v="2094" actId="26606"/>
          <ac:spMkLst>
            <pc:docMk/>
            <pc:sldMk cId="1751173777" sldId="256"/>
            <ac:spMk id="40" creationId="{AFF4A713-7B75-4B21-90D7-5AB19547C728}"/>
          </ac:spMkLst>
        </pc:spChg>
        <pc:spChg chg="add del">
          <ac:chgData name="Ahmed Abdulkareem" userId="311cb119-0d8c-44cb-9775-ec5fa2c42b4e" providerId="ADAL" clId="{0BBF731F-6EAC-4567-926E-3555D1E3E395}" dt="2023-12-11T11:52:14.883" v="2094" actId="26606"/>
          <ac:spMkLst>
            <pc:docMk/>
            <pc:sldMk cId="1751173777" sldId="256"/>
            <ac:spMk id="41" creationId="{DC631C0B-6DA6-4E57-8231-CE32B3434A7E}"/>
          </ac:spMkLst>
        </pc:spChg>
        <pc:spChg chg="add del">
          <ac:chgData name="Ahmed Abdulkareem" userId="311cb119-0d8c-44cb-9775-ec5fa2c42b4e" providerId="ADAL" clId="{0BBF731F-6EAC-4567-926E-3555D1E3E395}" dt="2023-12-11T11:52:14.883" v="2094" actId="26606"/>
          <ac:spMkLst>
            <pc:docMk/>
            <pc:sldMk cId="1751173777" sldId="256"/>
            <ac:spMk id="42" creationId="{C29501E6-A978-4A61-9689-9085AF97A53A}"/>
          </ac:spMkLst>
        </pc:spChg>
        <pc:spChg chg="add del">
          <ac:chgData name="Ahmed Abdulkareem" userId="311cb119-0d8c-44cb-9775-ec5fa2c42b4e" providerId="ADAL" clId="{0BBF731F-6EAC-4567-926E-3555D1E3E395}" dt="2023-12-11T11:52:25.116" v="2097" actId="26606"/>
          <ac:spMkLst>
            <pc:docMk/>
            <pc:sldMk cId="1751173777" sldId="256"/>
            <ac:spMk id="45" creationId="{FD4AD0ED-45F1-4AB2-8C18-7DED238A0FC1}"/>
          </ac:spMkLst>
        </pc:spChg>
        <pc:spChg chg="add del">
          <ac:chgData name="Ahmed Abdulkareem" userId="311cb119-0d8c-44cb-9775-ec5fa2c42b4e" providerId="ADAL" clId="{0BBF731F-6EAC-4567-926E-3555D1E3E395}" dt="2023-12-11T11:52:25.116" v="2097" actId="26606"/>
          <ac:spMkLst>
            <pc:docMk/>
            <pc:sldMk cId="1751173777" sldId="256"/>
            <ac:spMk id="46" creationId="{B7430622-9855-482E-98A8-1FAECC90908E}"/>
          </ac:spMkLst>
        </pc:spChg>
        <pc:spChg chg="add del">
          <ac:chgData name="Ahmed Abdulkareem" userId="311cb119-0d8c-44cb-9775-ec5fa2c42b4e" providerId="ADAL" clId="{0BBF731F-6EAC-4567-926E-3555D1E3E395}" dt="2023-12-11T11:52:25.116" v="2097" actId="26606"/>
          <ac:spMkLst>
            <pc:docMk/>
            <pc:sldMk cId="1751173777" sldId="256"/>
            <ac:spMk id="52" creationId="{26CE109B-4241-4CF1-B587-868774BB4464}"/>
          </ac:spMkLst>
        </pc:spChg>
        <pc:spChg chg="add del">
          <ac:chgData name="Ahmed Abdulkareem" userId="311cb119-0d8c-44cb-9775-ec5fa2c42b4e" providerId="ADAL" clId="{0BBF731F-6EAC-4567-926E-3555D1E3E395}" dt="2023-12-11T11:52:26.784" v="2100" actId="26606"/>
          <ac:spMkLst>
            <pc:docMk/>
            <pc:sldMk cId="1751173777" sldId="256"/>
            <ac:spMk id="60" creationId="{71B2258F-86CA-4D4D-8270-BC05FCDEBFB3}"/>
          </ac:spMkLst>
        </pc:spChg>
        <pc:spChg chg="add del">
          <ac:chgData name="Ahmed Abdulkareem" userId="311cb119-0d8c-44cb-9775-ec5fa2c42b4e" providerId="ADAL" clId="{0BBF731F-6EAC-4567-926E-3555D1E3E395}" dt="2023-12-11T11:52:30.425" v="2105" actId="26606"/>
          <ac:spMkLst>
            <pc:docMk/>
            <pc:sldMk cId="1751173777" sldId="256"/>
            <ac:spMk id="64" creationId="{8C790BE2-4E4F-4AAF-81A2-4A6F4885EBE6}"/>
          </ac:spMkLst>
        </pc:spChg>
        <pc:spChg chg="add del">
          <ac:chgData name="Ahmed Abdulkareem" userId="311cb119-0d8c-44cb-9775-ec5fa2c42b4e" providerId="ADAL" clId="{0BBF731F-6EAC-4567-926E-3555D1E3E395}" dt="2023-12-11T11:52:30.425" v="2105" actId="26606"/>
          <ac:spMkLst>
            <pc:docMk/>
            <pc:sldMk cId="1751173777" sldId="256"/>
            <ac:spMk id="65" creationId="{D28B54C3-B57B-472A-B96E-1FCB67093DC2}"/>
          </ac:spMkLst>
        </pc:spChg>
        <pc:spChg chg="add del">
          <ac:chgData name="Ahmed Abdulkareem" userId="311cb119-0d8c-44cb-9775-ec5fa2c42b4e" providerId="ADAL" clId="{0BBF731F-6EAC-4567-926E-3555D1E3E395}" dt="2023-12-11T11:52:30.425" v="2105" actId="26606"/>
          <ac:spMkLst>
            <pc:docMk/>
            <pc:sldMk cId="1751173777" sldId="256"/>
            <ac:spMk id="66" creationId="{7DB3C429-F8DA-49B9-AF84-21996FCF78B5}"/>
          </ac:spMkLst>
        </pc:spChg>
        <pc:spChg chg="add del">
          <ac:chgData name="Ahmed Abdulkareem" userId="311cb119-0d8c-44cb-9775-ec5fa2c42b4e" providerId="ADAL" clId="{0BBF731F-6EAC-4567-926E-3555D1E3E395}" dt="2023-12-11T11:52:30.425" v="2105" actId="26606"/>
          <ac:spMkLst>
            <pc:docMk/>
            <pc:sldMk cId="1751173777" sldId="256"/>
            <ac:spMk id="67" creationId="{E12088DD-B1AD-40E0-8B86-1D87A2CCD9BE}"/>
          </ac:spMkLst>
        </pc:spChg>
        <pc:spChg chg="add del">
          <ac:chgData name="Ahmed Abdulkareem" userId="311cb119-0d8c-44cb-9775-ec5fa2c42b4e" providerId="ADAL" clId="{0BBF731F-6EAC-4567-926E-3555D1E3E395}" dt="2023-12-11T11:52:30.425" v="2105" actId="26606"/>
          <ac:spMkLst>
            <pc:docMk/>
            <pc:sldMk cId="1751173777" sldId="256"/>
            <ac:spMk id="68" creationId="{C4C9F2B0-1044-46EB-8AEB-C3BFFDE6C2CC}"/>
          </ac:spMkLst>
        </pc:spChg>
        <pc:spChg chg="add del">
          <ac:chgData name="Ahmed Abdulkareem" userId="311cb119-0d8c-44cb-9775-ec5fa2c42b4e" providerId="ADAL" clId="{0BBF731F-6EAC-4567-926E-3555D1E3E395}" dt="2023-12-11T11:52:30.425" v="2105" actId="26606"/>
          <ac:spMkLst>
            <pc:docMk/>
            <pc:sldMk cId="1751173777" sldId="256"/>
            <ac:spMk id="69" creationId="{0C395952-4E26-45A2-8756-2ADFD6E53C6E}"/>
          </ac:spMkLst>
        </pc:spChg>
        <pc:spChg chg="add del">
          <ac:chgData name="Ahmed Abdulkareem" userId="311cb119-0d8c-44cb-9775-ec5fa2c42b4e" providerId="ADAL" clId="{0BBF731F-6EAC-4567-926E-3555D1E3E395}" dt="2023-12-11T11:52:30.425" v="2105" actId="26606"/>
          <ac:spMkLst>
            <pc:docMk/>
            <pc:sldMk cId="1751173777" sldId="256"/>
            <ac:spMk id="70" creationId="{4734BADF-9461-4621-B112-2D7BABEA7DD0}"/>
          </ac:spMkLst>
        </pc:spChg>
        <pc:spChg chg="add del">
          <ac:chgData name="Ahmed Abdulkareem" userId="311cb119-0d8c-44cb-9775-ec5fa2c42b4e" providerId="ADAL" clId="{0BBF731F-6EAC-4567-926E-3555D1E3E395}" dt="2023-12-11T11:52:34.359" v="2108" actId="26606"/>
          <ac:spMkLst>
            <pc:docMk/>
            <pc:sldMk cId="1751173777" sldId="256"/>
            <ac:spMk id="74" creationId="{8870DEF6-46A2-D4F8-8BE6-91165D93ECC4}"/>
          </ac:spMkLst>
        </pc:spChg>
        <pc:spChg chg="add">
          <ac:chgData name="Ahmed Abdulkareem" userId="311cb119-0d8c-44cb-9775-ec5fa2c42b4e" providerId="ADAL" clId="{0BBF731F-6EAC-4567-926E-3555D1E3E395}" dt="2023-12-11T11:52:34.374" v="2110" actId="26606"/>
          <ac:spMkLst>
            <pc:docMk/>
            <pc:sldMk cId="1751173777" sldId="256"/>
            <ac:spMk id="78" creationId="{91677DE1-3AA4-4DEF-9B91-986D6C130737}"/>
          </ac:spMkLst>
        </pc:spChg>
        <pc:spChg chg="add">
          <ac:chgData name="Ahmed Abdulkareem" userId="311cb119-0d8c-44cb-9775-ec5fa2c42b4e" providerId="ADAL" clId="{0BBF731F-6EAC-4567-926E-3555D1E3E395}" dt="2023-12-11T11:52:34.374" v="2110" actId="26606"/>
          <ac:spMkLst>
            <pc:docMk/>
            <pc:sldMk cId="1751173777" sldId="256"/>
            <ac:spMk id="79" creationId="{C5C27E76-C885-46A9-B0EE-5D89E9301615}"/>
          </ac:spMkLst>
        </pc:spChg>
        <pc:spChg chg="add">
          <ac:chgData name="Ahmed Abdulkareem" userId="311cb119-0d8c-44cb-9775-ec5fa2c42b4e" providerId="ADAL" clId="{0BBF731F-6EAC-4567-926E-3555D1E3E395}" dt="2023-12-11T11:52:34.374" v="2110" actId="26606"/>
          <ac:spMkLst>
            <pc:docMk/>
            <pc:sldMk cId="1751173777" sldId="256"/>
            <ac:spMk id="85" creationId="{AD2DAA8B-CC80-4D45-AD74-C755DBC16BB1}"/>
          </ac:spMkLst>
        </pc:spChg>
        <pc:spChg chg="add">
          <ac:chgData name="Ahmed Abdulkareem" userId="311cb119-0d8c-44cb-9775-ec5fa2c42b4e" providerId="ADAL" clId="{0BBF731F-6EAC-4567-926E-3555D1E3E395}" dt="2023-12-11T11:52:34.374" v="2110" actId="26606"/>
          <ac:spMkLst>
            <pc:docMk/>
            <pc:sldMk cId="1751173777" sldId="256"/>
            <ac:spMk id="87" creationId="{B6F54490-0AEE-42D1-ADBC-9285945DD2D2}"/>
          </ac:spMkLst>
        </pc:spChg>
        <pc:spChg chg="add del mod replId">
          <ac:chgData name="Ahmed Abdulkareem" userId="311cb119-0d8c-44cb-9775-ec5fa2c42b4e" providerId="ADAL" clId="{0BBF731F-6EAC-4567-926E-3555D1E3E395}" dt="2023-12-11T11:52:34.374" v="2110" actId="26606"/>
          <ac:spMkLst>
            <pc:docMk/>
            <pc:sldMk cId="1751173777" sldId="256"/>
            <ac:spMk id="93" creationId="{32705976-0B3F-DCAF-0FAD-2AE21538B124}"/>
          </ac:spMkLst>
        </pc:spChg>
        <pc:spChg chg="add del mod replId">
          <ac:chgData name="Ahmed Abdulkareem" userId="311cb119-0d8c-44cb-9775-ec5fa2c42b4e" providerId="ADAL" clId="{0BBF731F-6EAC-4567-926E-3555D1E3E395}" dt="2023-12-11T11:52:34.374" v="2110" actId="26606"/>
          <ac:spMkLst>
            <pc:docMk/>
            <pc:sldMk cId="1751173777" sldId="256"/>
            <ac:spMk id="94" creationId="{BB4DB21E-890A-A25D-2B2A-BEA80623EF29}"/>
          </ac:spMkLst>
        </pc:spChg>
        <pc:grpChg chg="add del">
          <ac:chgData name="Ahmed Abdulkareem" userId="311cb119-0d8c-44cb-9775-ec5fa2c42b4e" providerId="ADAL" clId="{0BBF731F-6EAC-4567-926E-3555D1E3E395}" dt="2023-12-11T11:51:54.657" v="2086" actId="26606"/>
          <ac:grpSpMkLst>
            <pc:docMk/>
            <pc:sldMk cId="1751173777" sldId="256"/>
            <ac:grpSpMk id="12" creationId="{8A0FAFCA-5C96-453B-83B7-A9AEF7F18960}"/>
          </ac:grpSpMkLst>
        </pc:grpChg>
        <pc:grpChg chg="add del">
          <ac:chgData name="Ahmed Abdulkareem" userId="311cb119-0d8c-44cb-9775-ec5fa2c42b4e" providerId="ADAL" clId="{0BBF731F-6EAC-4567-926E-3555D1E3E395}" dt="2023-12-11T11:51:54.657" v="2086" actId="26606"/>
          <ac:grpSpMkLst>
            <pc:docMk/>
            <pc:sldMk cId="1751173777" sldId="256"/>
            <ac:grpSpMk id="18" creationId="{CD0398DD-AD75-4E2B-A3C6-35073082A8B4}"/>
          </ac:grpSpMkLst>
        </pc:grpChg>
        <pc:grpChg chg="add del">
          <ac:chgData name="Ahmed Abdulkareem" userId="311cb119-0d8c-44cb-9775-ec5fa2c42b4e" providerId="ADAL" clId="{0BBF731F-6EAC-4567-926E-3555D1E3E395}" dt="2023-12-11T11:52:25.116" v="2097" actId="26606"/>
          <ac:grpSpMkLst>
            <pc:docMk/>
            <pc:sldMk cId="1751173777" sldId="256"/>
            <ac:grpSpMk id="22" creationId="{C2940EF9-7ECF-49BA-8F14-5EBC7ADE07FD}"/>
          </ac:grpSpMkLst>
        </pc:grpChg>
        <pc:grpChg chg="add del">
          <ac:chgData name="Ahmed Abdulkareem" userId="311cb119-0d8c-44cb-9775-ec5fa2c42b4e" providerId="ADAL" clId="{0BBF731F-6EAC-4567-926E-3555D1E3E395}" dt="2023-12-11T11:52:25.116" v="2097" actId="26606"/>
          <ac:grpSpMkLst>
            <pc:docMk/>
            <pc:sldMk cId="1751173777" sldId="256"/>
            <ac:grpSpMk id="47" creationId="{715C76D5-716D-420A-ABDC-55BF6D9ED2C2}"/>
          </ac:grpSpMkLst>
        </pc:grpChg>
        <pc:grpChg chg="add del">
          <ac:chgData name="Ahmed Abdulkareem" userId="311cb119-0d8c-44cb-9775-ec5fa2c42b4e" providerId="ADAL" clId="{0BBF731F-6EAC-4567-926E-3555D1E3E395}" dt="2023-12-11T11:52:25.116" v="2097" actId="26606"/>
          <ac:grpSpMkLst>
            <pc:docMk/>
            <pc:sldMk cId="1751173777" sldId="256"/>
            <ac:grpSpMk id="53" creationId="{DD107650-C271-404F-98D8-BB8E7E030643}"/>
          </ac:grpSpMkLst>
        </pc:grpChg>
        <pc:grpChg chg="add">
          <ac:chgData name="Ahmed Abdulkareem" userId="311cb119-0d8c-44cb-9775-ec5fa2c42b4e" providerId="ADAL" clId="{0BBF731F-6EAC-4567-926E-3555D1E3E395}" dt="2023-12-11T11:52:34.374" v="2110" actId="26606"/>
          <ac:grpSpMkLst>
            <pc:docMk/>
            <pc:sldMk cId="1751173777" sldId="256"/>
            <ac:grpSpMk id="80" creationId="{58ED93F6-E5ED-425C-B76D-1E0CFC63E9C6}"/>
          </ac:grpSpMkLst>
        </pc:grpChg>
        <pc:grpChg chg="add">
          <ac:chgData name="Ahmed Abdulkareem" userId="311cb119-0d8c-44cb-9775-ec5fa2c42b4e" providerId="ADAL" clId="{0BBF731F-6EAC-4567-926E-3555D1E3E395}" dt="2023-12-11T11:52:34.374" v="2110" actId="26606"/>
          <ac:grpSpMkLst>
            <pc:docMk/>
            <pc:sldMk cId="1751173777" sldId="256"/>
            <ac:grpSpMk id="86" creationId="{0CE77FF8-0A1D-4DDC-AB7D-2656DFC3C37C}"/>
          </ac:grpSpMkLst>
        </pc:grpChg>
        <pc:grpChg chg="add">
          <ac:chgData name="Ahmed Abdulkareem" userId="311cb119-0d8c-44cb-9775-ec5fa2c42b4e" providerId="ADAL" clId="{0BBF731F-6EAC-4567-926E-3555D1E3E395}" dt="2023-12-11T11:52:34.374" v="2110" actId="26606"/>
          <ac:grpSpMkLst>
            <pc:docMk/>
            <pc:sldMk cId="1751173777" sldId="256"/>
            <ac:grpSpMk id="88" creationId="{16262FB0-BE3C-47F4-B19B-2A6F3F401B84}"/>
          </ac:grpSpMkLst>
        </pc:grpChg>
        <pc:picChg chg="add del">
          <ac:chgData name="Ahmed Abdulkareem" userId="311cb119-0d8c-44cb-9775-ec5fa2c42b4e" providerId="ADAL" clId="{0BBF731F-6EAC-4567-926E-3555D1E3E395}" dt="2023-12-11T11:51:42.373" v="2078" actId="26606"/>
          <ac:picMkLst>
            <pc:docMk/>
            <pc:sldMk cId="1751173777" sldId="256"/>
            <ac:picMk id="5" creationId="{0A9F32C3-A8FB-AF88-DD35-8ADC07B43993}"/>
          </ac:picMkLst>
        </pc:picChg>
        <pc:picChg chg="add del">
          <ac:chgData name="Ahmed Abdulkareem" userId="311cb119-0d8c-44cb-9775-ec5fa2c42b4e" providerId="ADAL" clId="{0BBF731F-6EAC-4567-926E-3555D1E3E395}" dt="2023-12-11T11:51:51.145" v="2083" actId="26606"/>
          <ac:picMkLst>
            <pc:docMk/>
            <pc:sldMk cId="1751173777" sldId="256"/>
            <ac:picMk id="14" creationId="{02E45DE4-92F9-F676-7A10-0D71F6343F8C}"/>
          </ac:picMkLst>
        </pc:picChg>
        <pc:picChg chg="add del">
          <ac:chgData name="Ahmed Abdulkareem" userId="311cb119-0d8c-44cb-9775-ec5fa2c42b4e" providerId="ADAL" clId="{0BBF731F-6EAC-4567-926E-3555D1E3E395}" dt="2023-12-11T11:52:26.784" v="2100" actId="26606"/>
          <ac:picMkLst>
            <pc:docMk/>
            <pc:sldMk cId="1751173777" sldId="256"/>
            <ac:picMk id="61" creationId="{1750DDB8-D42F-BF05-060D-1CEC64E85BF1}"/>
          </ac:picMkLst>
        </pc:picChg>
        <pc:picChg chg="add del">
          <ac:chgData name="Ahmed Abdulkareem" userId="311cb119-0d8c-44cb-9775-ec5fa2c42b4e" providerId="ADAL" clId="{0BBF731F-6EAC-4567-926E-3555D1E3E395}" dt="2023-12-11T11:52:34.359" v="2108" actId="26606"/>
          <ac:picMkLst>
            <pc:docMk/>
            <pc:sldMk cId="1751173777" sldId="256"/>
            <ac:picMk id="73" creationId="{8BF6F11F-9935-D0D7-1E18-DD85130DDEFB}"/>
          </ac:picMkLst>
        </pc:picChg>
        <pc:cxnChg chg="add del">
          <ac:chgData name="Ahmed Abdulkareem" userId="311cb119-0d8c-44cb-9775-ec5fa2c42b4e" providerId="ADAL" clId="{0BBF731F-6EAC-4567-926E-3555D1E3E395}" dt="2023-12-11T11:52:34.359" v="2108" actId="26606"/>
          <ac:cxnSpMkLst>
            <pc:docMk/>
            <pc:sldMk cId="1751173777" sldId="256"/>
            <ac:cxnSpMk id="75" creationId="{522632D6-DED9-FDEC-FD9F-09FF0A4544CC}"/>
          </ac:cxnSpMkLst>
        </pc:cxnChg>
      </pc:sldChg>
      <pc:sldChg chg="modSp del mod">
        <pc:chgData name="Ahmed Abdulkareem" userId="311cb119-0d8c-44cb-9775-ec5fa2c42b4e" providerId="ADAL" clId="{0BBF731F-6EAC-4567-926E-3555D1E3E395}" dt="2023-12-11T08:55:23.716" v="2019" actId="2696"/>
        <pc:sldMkLst>
          <pc:docMk/>
          <pc:sldMk cId="3584779378" sldId="257"/>
        </pc:sldMkLst>
        <pc:spChg chg="mod">
          <ac:chgData name="Ahmed Abdulkareem" userId="311cb119-0d8c-44cb-9775-ec5fa2c42b4e" providerId="ADAL" clId="{0BBF731F-6EAC-4567-926E-3555D1E3E395}" dt="2023-12-09T20:10:28.502" v="3" actId="20577"/>
          <ac:spMkLst>
            <pc:docMk/>
            <pc:sldMk cId="3584779378" sldId="257"/>
            <ac:spMk id="3" creationId="{AC39A777-A61D-2FC5-D0D3-7B2A88D4FD83}"/>
          </ac:spMkLst>
        </pc:spChg>
      </pc:sldChg>
      <pc:sldChg chg="addSp delSp modSp new mod setBg">
        <pc:chgData name="Ahmed Abdulkareem" userId="311cb119-0d8c-44cb-9775-ec5fa2c42b4e" providerId="ADAL" clId="{0BBF731F-6EAC-4567-926E-3555D1E3E395}" dt="2023-12-11T19:57:11.176" v="3317" actId="207"/>
        <pc:sldMkLst>
          <pc:docMk/>
          <pc:sldMk cId="3810958377" sldId="258"/>
        </pc:sldMkLst>
        <pc:spChg chg="add del">
          <ac:chgData name="Ahmed Abdulkareem" userId="311cb119-0d8c-44cb-9775-ec5fa2c42b4e" providerId="ADAL" clId="{0BBF731F-6EAC-4567-926E-3555D1E3E395}" dt="2023-12-11T11:54:28.941" v="2151" actId="26606"/>
          <ac:spMkLst>
            <pc:docMk/>
            <pc:sldMk cId="3810958377" sldId="258"/>
            <ac:spMk id="2" creationId="{2854D455-09F1-05FB-5FD3-AE430F8EA565}"/>
          </ac:spMkLst>
        </pc:spChg>
        <pc:spChg chg="add del">
          <ac:chgData name="Ahmed Abdulkareem" userId="311cb119-0d8c-44cb-9775-ec5fa2c42b4e" providerId="ADAL" clId="{0BBF731F-6EAC-4567-926E-3555D1E3E395}" dt="2023-12-11T11:54:15.165" v="2148" actId="26606"/>
          <ac:spMkLst>
            <pc:docMk/>
            <pc:sldMk cId="3810958377" sldId="258"/>
            <ac:spMk id="2" creationId="{2C4C0951-1081-37A4-B2F1-7B0E77E3FFED}"/>
          </ac:spMkLst>
        </pc:spChg>
        <pc:spChg chg="add mod">
          <ac:chgData name="Ahmed Abdulkareem" userId="311cb119-0d8c-44cb-9775-ec5fa2c42b4e" providerId="ADAL" clId="{0BBF731F-6EAC-4567-926E-3555D1E3E395}" dt="2023-12-11T19:57:11.176" v="3317" actId="207"/>
          <ac:spMkLst>
            <pc:docMk/>
            <pc:sldMk cId="3810958377" sldId="258"/>
            <ac:spMk id="2" creationId="{54FAD3F7-C5A8-6B5B-421A-0BB38668138A}"/>
          </ac:spMkLst>
        </pc:spChg>
        <pc:spChg chg="add del">
          <ac:chgData name="Ahmed Abdulkareem" userId="311cb119-0d8c-44cb-9775-ec5fa2c42b4e" providerId="ADAL" clId="{0BBF731F-6EAC-4567-926E-3555D1E3E395}" dt="2023-12-11T11:53:54.426" v="2136" actId="26606"/>
          <ac:spMkLst>
            <pc:docMk/>
            <pc:sldMk cId="3810958377" sldId="258"/>
            <ac:spMk id="2" creationId="{73C91D60-8B71-AC36-31B6-30D0F720FC28}"/>
          </ac:spMkLst>
        </pc:spChg>
        <pc:spChg chg="add del">
          <ac:chgData name="Ahmed Abdulkareem" userId="311cb119-0d8c-44cb-9775-ec5fa2c42b4e" providerId="ADAL" clId="{0BBF731F-6EAC-4567-926E-3555D1E3E395}" dt="2023-12-11T11:54:37.668" v="2154" actId="26606"/>
          <ac:spMkLst>
            <pc:docMk/>
            <pc:sldMk cId="3810958377" sldId="258"/>
            <ac:spMk id="2" creationId="{825B3FBA-ADD7-EF10-2FD0-65DEC49D2CDC}"/>
          </ac:spMkLst>
        </pc:spChg>
        <pc:spChg chg="add del">
          <ac:chgData name="Ahmed Abdulkareem" userId="311cb119-0d8c-44cb-9775-ec5fa2c42b4e" providerId="ADAL" clId="{0BBF731F-6EAC-4567-926E-3555D1E3E395}" dt="2023-12-11T11:54:12.542" v="2145" actId="26606"/>
          <ac:spMkLst>
            <pc:docMk/>
            <pc:sldMk cId="3810958377" sldId="258"/>
            <ac:spMk id="2" creationId="{A1F11BFE-9EA9-6439-E654-C4C9402D4608}"/>
          </ac:spMkLst>
        </pc:spChg>
        <pc:spChg chg="add del">
          <ac:chgData name="Ahmed Abdulkareem" userId="311cb119-0d8c-44cb-9775-ec5fa2c42b4e" providerId="ADAL" clId="{0BBF731F-6EAC-4567-926E-3555D1E3E395}" dt="2023-12-11T11:53:58.461" v="2139" actId="26606"/>
          <ac:spMkLst>
            <pc:docMk/>
            <pc:sldMk cId="3810958377" sldId="258"/>
            <ac:spMk id="2" creationId="{D10423C3-772F-1AD5-894C-F40C08A7FE12}"/>
          </ac:spMkLst>
        </pc:spChg>
        <pc:spChg chg="add del">
          <ac:chgData name="Ahmed Abdulkareem" userId="311cb119-0d8c-44cb-9775-ec5fa2c42b4e" providerId="ADAL" clId="{0BBF731F-6EAC-4567-926E-3555D1E3E395}" dt="2023-12-11T11:54:42.096" v="2157" actId="26606"/>
          <ac:spMkLst>
            <pc:docMk/>
            <pc:sldMk cId="3810958377" sldId="258"/>
            <ac:spMk id="2" creationId="{D6BCED66-E502-540A-10C2-2D5B1FAC00C2}"/>
          </ac:spMkLst>
        </pc:spChg>
        <pc:spChg chg="add del">
          <ac:chgData name="Ahmed Abdulkareem" userId="311cb119-0d8c-44cb-9775-ec5fa2c42b4e" providerId="ADAL" clId="{0BBF731F-6EAC-4567-926E-3555D1E3E395}" dt="2023-12-11T11:54:04.549" v="2142" actId="26606"/>
          <ac:spMkLst>
            <pc:docMk/>
            <pc:sldMk cId="3810958377" sldId="258"/>
            <ac:spMk id="2" creationId="{F6609383-8998-717F-92ED-78514CF5287C}"/>
          </ac:spMkLst>
        </pc:spChg>
        <pc:spChg chg="add del">
          <ac:chgData name="Ahmed Abdulkareem" userId="311cb119-0d8c-44cb-9775-ec5fa2c42b4e" providerId="ADAL" clId="{0BBF731F-6EAC-4567-926E-3555D1E3E395}" dt="2023-12-11T11:53:49.588" v="2133" actId="26606"/>
          <ac:spMkLst>
            <pc:docMk/>
            <pc:sldMk cId="3810958377" sldId="258"/>
            <ac:spMk id="2" creationId="{FE7533BF-B008-7EC8-26CB-C8D3502AEC62}"/>
          </ac:spMkLst>
        </pc:spChg>
        <pc:spChg chg="add del">
          <ac:chgData name="Ahmed Abdulkareem" userId="311cb119-0d8c-44cb-9775-ec5fa2c42b4e" providerId="ADAL" clId="{0BBF731F-6EAC-4567-926E-3555D1E3E395}" dt="2023-12-11T11:54:37.668" v="2154" actId="26606"/>
          <ac:spMkLst>
            <pc:docMk/>
            <pc:sldMk cId="3810958377" sldId="258"/>
            <ac:spMk id="3" creationId="{29AB7DC9-0AF0-C7A8-C5C0-C7C3373446F1}"/>
          </ac:spMkLst>
        </pc:spChg>
        <pc:spChg chg="add del">
          <ac:chgData name="Ahmed Abdulkareem" userId="311cb119-0d8c-44cb-9775-ec5fa2c42b4e" providerId="ADAL" clId="{0BBF731F-6EAC-4567-926E-3555D1E3E395}" dt="2023-12-11T11:53:54.426" v="2136" actId="26606"/>
          <ac:spMkLst>
            <pc:docMk/>
            <pc:sldMk cId="3810958377" sldId="258"/>
            <ac:spMk id="3" creationId="{2A2AA741-BE0A-199F-D8D6-38CD6E2A0710}"/>
          </ac:spMkLst>
        </pc:spChg>
        <pc:spChg chg="add del">
          <ac:chgData name="Ahmed Abdulkareem" userId="311cb119-0d8c-44cb-9775-ec5fa2c42b4e" providerId="ADAL" clId="{0BBF731F-6EAC-4567-926E-3555D1E3E395}" dt="2023-12-11T11:54:15.165" v="2148" actId="26606"/>
          <ac:spMkLst>
            <pc:docMk/>
            <pc:sldMk cId="3810958377" sldId="258"/>
            <ac:spMk id="3" creationId="{2F89CD4D-87CE-7EC6-13F9-E2EDC440EF4C}"/>
          </ac:spMkLst>
        </pc:spChg>
        <pc:spChg chg="add del">
          <ac:chgData name="Ahmed Abdulkareem" userId="311cb119-0d8c-44cb-9775-ec5fa2c42b4e" providerId="ADAL" clId="{0BBF731F-6EAC-4567-926E-3555D1E3E395}" dt="2023-12-11T11:54:28.941" v="2151" actId="26606"/>
          <ac:spMkLst>
            <pc:docMk/>
            <pc:sldMk cId="3810958377" sldId="258"/>
            <ac:spMk id="3" creationId="{36F19CA8-2AB5-9872-E7B9-1DC7283F6BF4}"/>
          </ac:spMkLst>
        </pc:spChg>
        <pc:spChg chg="add del">
          <ac:chgData name="Ahmed Abdulkareem" userId="311cb119-0d8c-44cb-9775-ec5fa2c42b4e" providerId="ADAL" clId="{0BBF731F-6EAC-4567-926E-3555D1E3E395}" dt="2023-12-11T11:53:58.461" v="2139" actId="26606"/>
          <ac:spMkLst>
            <pc:docMk/>
            <pc:sldMk cId="3810958377" sldId="258"/>
            <ac:spMk id="3" creationId="{63C1679F-9C19-A057-197F-E476DA037B7E}"/>
          </ac:spMkLst>
        </pc:spChg>
        <pc:spChg chg="add del">
          <ac:chgData name="Ahmed Abdulkareem" userId="311cb119-0d8c-44cb-9775-ec5fa2c42b4e" providerId="ADAL" clId="{0BBF731F-6EAC-4567-926E-3555D1E3E395}" dt="2023-12-11T11:54:12.542" v="2145" actId="26606"/>
          <ac:spMkLst>
            <pc:docMk/>
            <pc:sldMk cId="3810958377" sldId="258"/>
            <ac:spMk id="3" creationId="{6BAB3457-B5AD-96EC-E4EF-57CF49BF9A47}"/>
          </ac:spMkLst>
        </pc:spChg>
        <pc:spChg chg="add mod">
          <ac:chgData name="Ahmed Abdulkareem" userId="311cb119-0d8c-44cb-9775-ec5fa2c42b4e" providerId="ADAL" clId="{0BBF731F-6EAC-4567-926E-3555D1E3E395}" dt="2023-12-11T11:55:17.791" v="2165" actId="13900"/>
          <ac:spMkLst>
            <pc:docMk/>
            <pc:sldMk cId="3810958377" sldId="258"/>
            <ac:spMk id="3" creationId="{91C62C45-155E-427D-E467-24AE8290ACB1}"/>
          </ac:spMkLst>
        </pc:spChg>
        <pc:spChg chg="add del">
          <ac:chgData name="Ahmed Abdulkareem" userId="311cb119-0d8c-44cb-9775-ec5fa2c42b4e" providerId="ADAL" clId="{0BBF731F-6EAC-4567-926E-3555D1E3E395}" dt="2023-12-11T11:54:42.096" v="2157" actId="26606"/>
          <ac:spMkLst>
            <pc:docMk/>
            <pc:sldMk cId="3810958377" sldId="258"/>
            <ac:spMk id="3" creationId="{9422EB89-D0EE-892C-2ECC-1DBA924D0F8D}"/>
          </ac:spMkLst>
        </pc:spChg>
        <pc:spChg chg="add del">
          <ac:chgData name="Ahmed Abdulkareem" userId="311cb119-0d8c-44cb-9775-ec5fa2c42b4e" providerId="ADAL" clId="{0BBF731F-6EAC-4567-926E-3555D1E3E395}" dt="2023-12-11T11:53:49.588" v="2133" actId="26606"/>
          <ac:spMkLst>
            <pc:docMk/>
            <pc:sldMk cId="3810958377" sldId="258"/>
            <ac:spMk id="3" creationId="{B9D86942-4012-B082-D733-B02308845F53}"/>
          </ac:spMkLst>
        </pc:spChg>
        <pc:spChg chg="add del">
          <ac:chgData name="Ahmed Abdulkareem" userId="311cb119-0d8c-44cb-9775-ec5fa2c42b4e" providerId="ADAL" clId="{0BBF731F-6EAC-4567-926E-3555D1E3E395}" dt="2023-12-11T11:54:04.549" v="2142" actId="26606"/>
          <ac:spMkLst>
            <pc:docMk/>
            <pc:sldMk cId="3810958377" sldId="258"/>
            <ac:spMk id="3" creationId="{E88E3561-1FB8-95CD-E81E-26F6AD4D4471}"/>
          </ac:spMkLst>
        </pc:spChg>
        <pc:spChg chg="mod">
          <ac:chgData name="Ahmed Abdulkareem" userId="311cb119-0d8c-44cb-9775-ec5fa2c42b4e" providerId="ADAL" clId="{0BBF731F-6EAC-4567-926E-3555D1E3E395}" dt="2023-12-11T19:37:49.163" v="2312" actId="207"/>
          <ac:spMkLst>
            <pc:docMk/>
            <pc:sldMk cId="3810958377" sldId="258"/>
            <ac:spMk id="4" creationId="{8122C9A5-53BE-C40D-C5E2-85D91EC16DD1}"/>
          </ac:spMkLst>
        </pc:spChg>
        <pc:spChg chg="add del">
          <ac:chgData name="Ahmed Abdulkareem" userId="311cb119-0d8c-44cb-9775-ec5fa2c42b4e" providerId="ADAL" clId="{0BBF731F-6EAC-4567-926E-3555D1E3E395}" dt="2023-12-11T11:53:54.426" v="2136" actId="26606"/>
          <ac:spMkLst>
            <pc:docMk/>
            <pc:sldMk cId="3810958377" sldId="258"/>
            <ac:spMk id="8" creationId="{DDC95FA9-076A-421D-93A3-9C29819EBFC6}"/>
          </ac:spMkLst>
        </pc:spChg>
        <pc:spChg chg="add del">
          <ac:chgData name="Ahmed Abdulkareem" userId="311cb119-0d8c-44cb-9775-ec5fa2c42b4e" providerId="ADAL" clId="{0BBF731F-6EAC-4567-926E-3555D1E3E395}" dt="2023-12-11T11:53:49.588" v="2133" actId="26606"/>
          <ac:spMkLst>
            <pc:docMk/>
            <pc:sldMk cId="3810958377" sldId="258"/>
            <ac:spMk id="9" creationId="{79BB35BC-D5C2-4C8B-A22A-A71E6191913B}"/>
          </ac:spMkLst>
        </pc:spChg>
        <pc:spChg chg="add del">
          <ac:chgData name="Ahmed Abdulkareem" userId="311cb119-0d8c-44cb-9775-ec5fa2c42b4e" providerId="ADAL" clId="{0BBF731F-6EAC-4567-926E-3555D1E3E395}" dt="2023-12-11T11:53:54.426" v="2136" actId="26606"/>
          <ac:spMkLst>
            <pc:docMk/>
            <pc:sldMk cId="3810958377" sldId="258"/>
            <ac:spMk id="10" creationId="{0A6C8D94-3813-4D93-A6A7-A97EFFBCF3D1}"/>
          </ac:spMkLst>
        </pc:spChg>
        <pc:spChg chg="add del">
          <ac:chgData name="Ahmed Abdulkareem" userId="311cb119-0d8c-44cb-9775-ec5fa2c42b4e" providerId="ADAL" clId="{0BBF731F-6EAC-4567-926E-3555D1E3E395}" dt="2023-12-11T11:54:37.668" v="2154" actId="26606"/>
          <ac:spMkLst>
            <pc:docMk/>
            <pc:sldMk cId="3810958377" sldId="258"/>
            <ac:spMk id="11" creationId="{E81BF4F6-F2CF-4984-9D14-D6966D92F99F}"/>
          </ac:spMkLst>
        </pc:spChg>
        <pc:spChg chg="add del">
          <ac:chgData name="Ahmed Abdulkareem" userId="311cb119-0d8c-44cb-9775-ec5fa2c42b4e" providerId="ADAL" clId="{0BBF731F-6EAC-4567-926E-3555D1E3E395}" dt="2023-12-11T11:54:28.941" v="2151" actId="26606"/>
          <ac:spMkLst>
            <pc:docMk/>
            <pc:sldMk cId="3810958377" sldId="258"/>
            <ac:spMk id="14" creationId="{375E0459-6403-40CD-989D-56A4407CA12E}"/>
          </ac:spMkLst>
        </pc:spChg>
        <pc:spChg chg="add del">
          <ac:chgData name="Ahmed Abdulkareem" userId="311cb119-0d8c-44cb-9775-ec5fa2c42b4e" providerId="ADAL" clId="{0BBF731F-6EAC-4567-926E-3555D1E3E395}" dt="2023-12-11T11:54:28.941" v="2151" actId="26606"/>
          <ac:spMkLst>
            <pc:docMk/>
            <pc:sldMk cId="3810958377" sldId="258"/>
            <ac:spMk id="16" creationId="{53E5B1A8-3AC9-4BD1-9BBC-78CA94F2D1BA}"/>
          </ac:spMkLst>
        </pc:spChg>
        <pc:spChg chg="add del">
          <ac:chgData name="Ahmed Abdulkareem" userId="311cb119-0d8c-44cb-9775-ec5fa2c42b4e" providerId="ADAL" clId="{0BBF731F-6EAC-4567-926E-3555D1E3E395}" dt="2023-12-11T11:53:54.426" v="2136" actId="26606"/>
          <ac:spMkLst>
            <pc:docMk/>
            <pc:sldMk cId="3810958377" sldId="258"/>
            <ac:spMk id="20" creationId="{AA00467E-A507-4BEF-AAB5-2B35F13FAD33}"/>
          </ac:spMkLst>
        </pc:spChg>
        <pc:spChg chg="add del">
          <ac:chgData name="Ahmed Abdulkareem" userId="311cb119-0d8c-44cb-9775-ec5fa2c42b4e" providerId="ADAL" clId="{0BBF731F-6EAC-4567-926E-3555D1E3E395}" dt="2023-12-11T11:53:54.426" v="2136" actId="26606"/>
          <ac:spMkLst>
            <pc:docMk/>
            <pc:sldMk cId="3810958377" sldId="258"/>
            <ac:spMk id="28" creationId="{05E35C12-B6B4-4F57-950C-6EB3CD8F484E}"/>
          </ac:spMkLst>
        </pc:spChg>
        <pc:spChg chg="add del">
          <ac:chgData name="Ahmed Abdulkareem" userId="311cb119-0d8c-44cb-9775-ec5fa2c42b4e" providerId="ADAL" clId="{0BBF731F-6EAC-4567-926E-3555D1E3E395}" dt="2023-12-11T11:53:58.461" v="2139" actId="26606"/>
          <ac:spMkLst>
            <pc:docMk/>
            <pc:sldMk cId="3810958377" sldId="258"/>
            <ac:spMk id="36" creationId="{DEE2AD96-B495-4E06-9291-B71706F728CB}"/>
          </ac:spMkLst>
        </pc:spChg>
        <pc:spChg chg="add del">
          <ac:chgData name="Ahmed Abdulkareem" userId="311cb119-0d8c-44cb-9775-ec5fa2c42b4e" providerId="ADAL" clId="{0BBF731F-6EAC-4567-926E-3555D1E3E395}" dt="2023-12-11T11:53:58.461" v="2139" actId="26606"/>
          <ac:spMkLst>
            <pc:docMk/>
            <pc:sldMk cId="3810958377" sldId="258"/>
            <ac:spMk id="37" creationId="{53CF6D67-C5A8-4ADD-9E8E-1E38CA1D3166}"/>
          </ac:spMkLst>
        </pc:spChg>
        <pc:spChg chg="add del">
          <ac:chgData name="Ahmed Abdulkareem" userId="311cb119-0d8c-44cb-9775-ec5fa2c42b4e" providerId="ADAL" clId="{0BBF731F-6EAC-4567-926E-3555D1E3E395}" dt="2023-12-11T11:53:58.461" v="2139" actId="26606"/>
          <ac:spMkLst>
            <pc:docMk/>
            <pc:sldMk cId="3810958377" sldId="258"/>
            <ac:spMk id="38" creationId="{86909FA0-B515-4681-B7A8-FA281D133B94}"/>
          </ac:spMkLst>
        </pc:spChg>
        <pc:spChg chg="add del">
          <ac:chgData name="Ahmed Abdulkareem" userId="311cb119-0d8c-44cb-9775-ec5fa2c42b4e" providerId="ADAL" clId="{0BBF731F-6EAC-4567-926E-3555D1E3E395}" dt="2023-12-11T11:53:58.461" v="2139" actId="26606"/>
          <ac:spMkLst>
            <pc:docMk/>
            <pc:sldMk cId="3810958377" sldId="258"/>
            <ac:spMk id="39" creationId="{21C9FE86-FCC3-4A31-AA1C-C882262B7FE7}"/>
          </ac:spMkLst>
        </pc:spChg>
        <pc:spChg chg="add del">
          <ac:chgData name="Ahmed Abdulkareem" userId="311cb119-0d8c-44cb-9775-ec5fa2c42b4e" providerId="ADAL" clId="{0BBF731F-6EAC-4567-926E-3555D1E3E395}" dt="2023-12-11T11:53:58.461" v="2139" actId="26606"/>
          <ac:spMkLst>
            <pc:docMk/>
            <pc:sldMk cId="3810958377" sldId="258"/>
            <ac:spMk id="40" creationId="{7D96243B-ECED-4B71-8E06-AE9A285EAD20}"/>
          </ac:spMkLst>
        </pc:spChg>
        <pc:spChg chg="add del">
          <ac:chgData name="Ahmed Abdulkareem" userId="311cb119-0d8c-44cb-9775-ec5fa2c42b4e" providerId="ADAL" clId="{0BBF731F-6EAC-4567-926E-3555D1E3E395}" dt="2023-12-11T11:53:58.461" v="2139" actId="26606"/>
          <ac:spMkLst>
            <pc:docMk/>
            <pc:sldMk cId="3810958377" sldId="258"/>
            <ac:spMk id="41" creationId="{A09989E4-EFDC-4A90-A633-E0525FB4139E}"/>
          </ac:spMkLst>
        </pc:spChg>
        <pc:spChg chg="add del">
          <ac:chgData name="Ahmed Abdulkareem" userId="311cb119-0d8c-44cb-9775-ec5fa2c42b4e" providerId="ADAL" clId="{0BBF731F-6EAC-4567-926E-3555D1E3E395}" dt="2023-12-11T11:54:04.549" v="2142" actId="26606"/>
          <ac:spMkLst>
            <pc:docMk/>
            <pc:sldMk cId="3810958377" sldId="258"/>
            <ac:spMk id="44" creationId="{7A976E23-29EC-4E20-9EF6-B7CC4A8210C3}"/>
          </ac:spMkLst>
        </pc:spChg>
        <pc:spChg chg="add del">
          <ac:chgData name="Ahmed Abdulkareem" userId="311cb119-0d8c-44cb-9775-ec5fa2c42b4e" providerId="ADAL" clId="{0BBF731F-6EAC-4567-926E-3555D1E3E395}" dt="2023-12-11T11:54:04.549" v="2142" actId="26606"/>
          <ac:spMkLst>
            <pc:docMk/>
            <pc:sldMk cId="3810958377" sldId="258"/>
            <ac:spMk id="45" creationId="{DF5FCEC6-E657-46F1-925F-13ED192124CE}"/>
          </ac:spMkLst>
        </pc:spChg>
        <pc:spChg chg="add del">
          <ac:chgData name="Ahmed Abdulkareem" userId="311cb119-0d8c-44cb-9775-ec5fa2c42b4e" providerId="ADAL" clId="{0BBF731F-6EAC-4567-926E-3555D1E3E395}" dt="2023-12-11T11:54:04.549" v="2142" actId="26606"/>
          <ac:spMkLst>
            <pc:docMk/>
            <pc:sldMk cId="3810958377" sldId="258"/>
            <ac:spMk id="47" creationId="{FF0BDB76-BCEC-498E-BA26-C763CD9FA3E7}"/>
          </ac:spMkLst>
        </pc:spChg>
        <pc:spChg chg="add del">
          <ac:chgData name="Ahmed Abdulkareem" userId="311cb119-0d8c-44cb-9775-ec5fa2c42b4e" providerId="ADAL" clId="{0BBF731F-6EAC-4567-926E-3555D1E3E395}" dt="2023-12-11T11:54:04.549" v="2142" actId="26606"/>
          <ac:spMkLst>
            <pc:docMk/>
            <pc:sldMk cId="3810958377" sldId="258"/>
            <ac:spMk id="49" creationId="{1452CEF2-C9EC-4C15-99E4-C781AB08AB91}"/>
          </ac:spMkLst>
        </pc:spChg>
        <pc:spChg chg="add del">
          <ac:chgData name="Ahmed Abdulkareem" userId="311cb119-0d8c-44cb-9775-ec5fa2c42b4e" providerId="ADAL" clId="{0BBF731F-6EAC-4567-926E-3555D1E3E395}" dt="2023-12-11T11:54:12.542" v="2145" actId="26606"/>
          <ac:spMkLst>
            <pc:docMk/>
            <pc:sldMk cId="3810958377" sldId="258"/>
            <ac:spMk id="53" creationId="{E8A8EAB8-D2FF-444D-B34B-7D32F106AD0E}"/>
          </ac:spMkLst>
        </pc:spChg>
        <pc:spChg chg="add del">
          <ac:chgData name="Ahmed Abdulkareem" userId="311cb119-0d8c-44cb-9775-ec5fa2c42b4e" providerId="ADAL" clId="{0BBF731F-6EAC-4567-926E-3555D1E3E395}" dt="2023-12-11T11:54:15.165" v="2148" actId="26606"/>
          <ac:spMkLst>
            <pc:docMk/>
            <pc:sldMk cId="3810958377" sldId="258"/>
            <ac:spMk id="58" creationId="{A7AE9375-4664-4DB2-922D-2782A6E439AC}"/>
          </ac:spMkLst>
        </pc:spChg>
        <pc:spChg chg="add del">
          <ac:chgData name="Ahmed Abdulkareem" userId="311cb119-0d8c-44cb-9775-ec5fa2c42b4e" providerId="ADAL" clId="{0BBF731F-6EAC-4567-926E-3555D1E3E395}" dt="2023-12-11T11:54:15.165" v="2148" actId="26606"/>
          <ac:spMkLst>
            <pc:docMk/>
            <pc:sldMk cId="3810958377" sldId="258"/>
            <ac:spMk id="59" creationId="{C2C57604-0CFD-4023-B9BD-107166A25317}"/>
          </ac:spMkLst>
        </pc:spChg>
        <pc:spChg chg="add del">
          <ac:chgData name="Ahmed Abdulkareem" userId="311cb119-0d8c-44cb-9775-ec5fa2c42b4e" providerId="ADAL" clId="{0BBF731F-6EAC-4567-926E-3555D1E3E395}" dt="2023-12-11T11:54:28.941" v="2151" actId="26606"/>
          <ac:spMkLst>
            <pc:docMk/>
            <pc:sldMk cId="3810958377" sldId="258"/>
            <ac:spMk id="62" creationId="{1B15ED52-F352-441B-82BF-E0EA34836D08}"/>
          </ac:spMkLst>
        </pc:spChg>
        <pc:spChg chg="add del">
          <ac:chgData name="Ahmed Abdulkareem" userId="311cb119-0d8c-44cb-9775-ec5fa2c42b4e" providerId="ADAL" clId="{0BBF731F-6EAC-4567-926E-3555D1E3E395}" dt="2023-12-11T11:54:28.941" v="2151" actId="26606"/>
          <ac:spMkLst>
            <pc:docMk/>
            <pc:sldMk cId="3810958377" sldId="258"/>
            <ac:spMk id="63" creationId="{3B2E3793-BFE6-45A2-9B7B-E18844431C99}"/>
          </ac:spMkLst>
        </pc:spChg>
        <pc:spChg chg="add del">
          <ac:chgData name="Ahmed Abdulkareem" userId="311cb119-0d8c-44cb-9775-ec5fa2c42b4e" providerId="ADAL" clId="{0BBF731F-6EAC-4567-926E-3555D1E3E395}" dt="2023-12-11T11:54:28.941" v="2151" actId="26606"/>
          <ac:spMkLst>
            <pc:docMk/>
            <pc:sldMk cId="3810958377" sldId="258"/>
            <ac:spMk id="64" creationId="{BC4C4868-CB8F-4AF9-9CDB-8108F2C19B67}"/>
          </ac:spMkLst>
        </pc:spChg>
        <pc:spChg chg="add del">
          <ac:chgData name="Ahmed Abdulkareem" userId="311cb119-0d8c-44cb-9775-ec5fa2c42b4e" providerId="ADAL" clId="{0BBF731F-6EAC-4567-926E-3555D1E3E395}" dt="2023-12-11T11:54:37.668" v="2154" actId="26606"/>
          <ac:spMkLst>
            <pc:docMk/>
            <pc:sldMk cId="3810958377" sldId="258"/>
            <ac:spMk id="67" creationId="{C0763A76-9F1C-4FC5-82B7-DD475DA461B2}"/>
          </ac:spMkLst>
        </pc:spChg>
        <pc:spChg chg="add del mod replId">
          <ac:chgData name="Ahmed Abdulkareem" userId="311cb119-0d8c-44cb-9775-ec5fa2c42b4e" providerId="ADAL" clId="{0BBF731F-6EAC-4567-926E-3555D1E3E395}" dt="2023-12-11T11:54:42.112" v="2159" actId="26606"/>
          <ac:spMkLst>
            <pc:docMk/>
            <pc:sldMk cId="3810958377" sldId="258"/>
            <ac:spMk id="79" creationId="{ACDC705C-C999-F4B5-14AA-D59ED8EDD0DB}"/>
          </ac:spMkLst>
        </pc:spChg>
        <pc:spChg chg="add del mod replId">
          <ac:chgData name="Ahmed Abdulkareem" userId="311cb119-0d8c-44cb-9775-ec5fa2c42b4e" providerId="ADAL" clId="{0BBF731F-6EAC-4567-926E-3555D1E3E395}" dt="2023-12-11T11:54:42.112" v="2159" actId="26606"/>
          <ac:spMkLst>
            <pc:docMk/>
            <pc:sldMk cId="3810958377" sldId="258"/>
            <ac:spMk id="80" creationId="{FB90CBCD-C787-EE53-2AEA-89EBA5666612}"/>
          </ac:spMkLst>
        </pc:spChg>
        <pc:grpChg chg="add del">
          <ac:chgData name="Ahmed Abdulkareem" userId="311cb119-0d8c-44cb-9775-ec5fa2c42b4e" providerId="ADAL" clId="{0BBF731F-6EAC-4567-926E-3555D1E3E395}" dt="2023-12-11T11:53:54.426" v="2136" actId="26606"/>
          <ac:grpSpMkLst>
            <pc:docMk/>
            <pc:sldMk cId="3810958377" sldId="258"/>
            <ac:grpSpMk id="12" creationId="{3794673D-8563-4993-8E86-6D89D6E97EA8}"/>
          </ac:grpSpMkLst>
        </pc:grpChg>
        <pc:grpChg chg="add del">
          <ac:chgData name="Ahmed Abdulkareem" userId="311cb119-0d8c-44cb-9775-ec5fa2c42b4e" providerId="ADAL" clId="{0BBF731F-6EAC-4567-926E-3555D1E3E395}" dt="2023-12-11T11:53:54.426" v="2136" actId="26606"/>
          <ac:grpSpMkLst>
            <pc:docMk/>
            <pc:sldMk cId="3810958377" sldId="258"/>
            <ac:grpSpMk id="22" creationId="{34BCCBFD-2A87-46DC-A665-6039BF72DB61}"/>
          </ac:grpSpMkLst>
        </pc:grpChg>
        <pc:grpChg chg="add del">
          <ac:chgData name="Ahmed Abdulkareem" userId="311cb119-0d8c-44cb-9775-ec5fa2c42b4e" providerId="ADAL" clId="{0BBF731F-6EAC-4567-926E-3555D1E3E395}" dt="2023-12-11T11:53:54.426" v="2136" actId="26606"/>
          <ac:grpSpMkLst>
            <pc:docMk/>
            <pc:sldMk cId="3810958377" sldId="258"/>
            <ac:grpSpMk id="30" creationId="{2B14810E-84F3-4F8A-AF58-F452B9815125}"/>
          </ac:grpSpMkLst>
        </pc:grpChg>
        <pc:grpChg chg="add del">
          <ac:chgData name="Ahmed Abdulkareem" userId="311cb119-0d8c-44cb-9775-ec5fa2c42b4e" providerId="ADAL" clId="{0BBF731F-6EAC-4567-926E-3555D1E3E395}" dt="2023-12-11T11:54:04.549" v="2142" actId="26606"/>
          <ac:grpSpMkLst>
            <pc:docMk/>
            <pc:sldMk cId="3810958377" sldId="258"/>
            <ac:grpSpMk id="46" creationId="{2EF0090A-63B9-4569-B0AE-0C2F36B15E2E}"/>
          </ac:grpSpMkLst>
        </pc:grpChg>
        <pc:grpChg chg="add del">
          <ac:chgData name="Ahmed Abdulkareem" userId="311cb119-0d8c-44cb-9775-ec5fa2c42b4e" providerId="ADAL" clId="{0BBF731F-6EAC-4567-926E-3555D1E3E395}" dt="2023-12-11T11:54:04.549" v="2142" actId="26606"/>
          <ac:grpSpMkLst>
            <pc:docMk/>
            <pc:sldMk cId="3810958377" sldId="258"/>
            <ac:grpSpMk id="48" creationId="{DD8DF5DF-A251-4BC2-8965-4EDDD01FC56E}"/>
          </ac:grpSpMkLst>
        </pc:grpChg>
        <pc:grpChg chg="add del">
          <ac:chgData name="Ahmed Abdulkareem" userId="311cb119-0d8c-44cb-9775-ec5fa2c42b4e" providerId="ADAL" clId="{0BBF731F-6EAC-4567-926E-3555D1E3E395}" dt="2023-12-11T11:54:04.549" v="2142" actId="26606"/>
          <ac:grpSpMkLst>
            <pc:docMk/>
            <pc:sldMk cId="3810958377" sldId="258"/>
            <ac:grpSpMk id="50" creationId="{600459E6-26A3-4EAC-A34C-D0792D88CC26}"/>
          </ac:grpSpMkLst>
        </pc:grpChg>
        <pc:grpChg chg="add">
          <ac:chgData name="Ahmed Abdulkareem" userId="311cb119-0d8c-44cb-9775-ec5fa2c42b4e" providerId="ADAL" clId="{0BBF731F-6EAC-4567-926E-3555D1E3E395}" dt="2023-12-11T11:54:42.112" v="2159" actId="26606"/>
          <ac:grpSpMkLst>
            <pc:docMk/>
            <pc:sldMk cId="3810958377" sldId="258"/>
            <ac:grpSpMk id="76" creationId="{8CE57D37-C2D0-066B-1AE3-6F4244344F27}"/>
          </ac:grpSpMkLst>
        </pc:grpChg>
        <pc:picChg chg="add del">
          <ac:chgData name="Ahmed Abdulkareem" userId="311cb119-0d8c-44cb-9775-ec5fa2c42b4e" providerId="ADAL" clId="{0BBF731F-6EAC-4567-926E-3555D1E3E395}" dt="2023-12-11T11:53:49.588" v="2133" actId="26606"/>
          <ac:picMkLst>
            <pc:docMk/>
            <pc:sldMk cId="3810958377" sldId="258"/>
            <ac:picMk id="5" creationId="{77F112F8-92C0-5E12-84CF-C69F1B06D572}"/>
          </ac:picMkLst>
        </pc:picChg>
        <pc:picChg chg="add del">
          <ac:chgData name="Ahmed Abdulkareem" userId="311cb119-0d8c-44cb-9775-ec5fa2c42b4e" providerId="ADAL" clId="{0BBF731F-6EAC-4567-926E-3555D1E3E395}" dt="2023-12-11T11:54:37.668" v="2154" actId="26606"/>
          <ac:picMkLst>
            <pc:docMk/>
            <pc:sldMk cId="3810958377" sldId="258"/>
            <ac:picMk id="68" creationId="{A493CB70-4EA8-4096-56E7-0B903769D2A0}"/>
          </ac:picMkLst>
        </pc:picChg>
        <pc:picChg chg="add del">
          <ac:chgData name="Ahmed Abdulkareem" userId="311cb119-0d8c-44cb-9775-ec5fa2c42b4e" providerId="ADAL" clId="{0BBF731F-6EAC-4567-926E-3555D1E3E395}" dt="2023-12-11T11:54:42.096" v="2157" actId="26606"/>
          <ac:picMkLst>
            <pc:docMk/>
            <pc:sldMk cId="3810958377" sldId="258"/>
            <ac:picMk id="71" creationId="{F63DE011-64B8-4623-AEC8-669A4D566FBC}"/>
          </ac:picMkLst>
        </pc:picChg>
        <pc:picChg chg="add">
          <ac:chgData name="Ahmed Abdulkareem" userId="311cb119-0d8c-44cb-9775-ec5fa2c42b4e" providerId="ADAL" clId="{0BBF731F-6EAC-4567-926E-3555D1E3E395}" dt="2023-12-11T11:54:42.112" v="2159" actId="26606"/>
          <ac:picMkLst>
            <pc:docMk/>
            <pc:sldMk cId="3810958377" sldId="258"/>
            <ac:picMk id="75" creationId="{2F9AA4AC-8E1D-44F8-AF72-FA10D4240E0B}"/>
          </ac:picMkLst>
        </pc:picChg>
        <pc:cxnChg chg="add del">
          <ac:chgData name="Ahmed Abdulkareem" userId="311cb119-0d8c-44cb-9775-ec5fa2c42b4e" providerId="ADAL" clId="{0BBF731F-6EAC-4567-926E-3555D1E3E395}" dt="2023-12-11T11:54:12.542" v="2145" actId="26606"/>
          <ac:cxnSpMkLst>
            <pc:docMk/>
            <pc:sldMk cId="3810958377" sldId="258"/>
            <ac:cxnSpMk id="54" creationId="{067633D1-6EE6-4118-B9F0-B363477BEE7A}"/>
          </ac:cxnSpMkLst>
        </pc:cxnChg>
        <pc:cxnChg chg="add del">
          <ac:chgData name="Ahmed Abdulkareem" userId="311cb119-0d8c-44cb-9775-ec5fa2c42b4e" providerId="ADAL" clId="{0BBF731F-6EAC-4567-926E-3555D1E3E395}" dt="2023-12-11T11:54:12.542" v="2145" actId="26606"/>
          <ac:cxnSpMkLst>
            <pc:docMk/>
            <pc:sldMk cId="3810958377" sldId="258"/>
            <ac:cxnSpMk id="55" creationId="{4AD7FFC6-42A9-49CB-B5E9-B3F6B038331B}"/>
          </ac:cxnSpMkLst>
        </pc:cxnChg>
        <pc:cxnChg chg="add del">
          <ac:chgData name="Ahmed Abdulkareem" userId="311cb119-0d8c-44cb-9775-ec5fa2c42b4e" providerId="ADAL" clId="{0BBF731F-6EAC-4567-926E-3555D1E3E395}" dt="2023-12-11T11:54:42.096" v="2157" actId="26606"/>
          <ac:cxnSpMkLst>
            <pc:docMk/>
            <pc:sldMk cId="3810958377" sldId="258"/>
            <ac:cxnSpMk id="72" creationId="{1503BFE4-729B-D9D0-C17B-501E6AF1127A}"/>
          </ac:cxnSpMkLst>
        </pc:cxnChg>
      </pc:sldChg>
      <pc:sldChg chg="addSp delSp modSp new mod setBg">
        <pc:chgData name="Ahmed Abdulkareem" userId="311cb119-0d8c-44cb-9775-ec5fa2c42b4e" providerId="ADAL" clId="{0BBF731F-6EAC-4567-926E-3555D1E3E395}" dt="2023-12-11T19:57:01.571" v="3316" actId="207"/>
        <pc:sldMkLst>
          <pc:docMk/>
          <pc:sldMk cId="2014982896" sldId="259"/>
        </pc:sldMkLst>
        <pc:spChg chg="add del">
          <ac:chgData name="Ahmed Abdulkareem" userId="311cb119-0d8c-44cb-9775-ec5fa2c42b4e" providerId="ADAL" clId="{0BBF731F-6EAC-4567-926E-3555D1E3E395}" dt="2023-12-11T19:53:53.914" v="3303" actId="26606"/>
          <ac:spMkLst>
            <pc:docMk/>
            <pc:sldMk cId="2014982896" sldId="259"/>
            <ac:spMk id="2" creationId="{176637A0-C0E5-5A6E-6828-35D10C0B8881}"/>
          </ac:spMkLst>
        </pc:spChg>
        <pc:spChg chg="add del">
          <ac:chgData name="Ahmed Abdulkareem" userId="311cb119-0d8c-44cb-9775-ec5fa2c42b4e" providerId="ADAL" clId="{0BBF731F-6EAC-4567-926E-3555D1E3E395}" dt="2023-12-11T19:53:47.278" v="3297" actId="26606"/>
          <ac:spMkLst>
            <pc:docMk/>
            <pc:sldMk cId="2014982896" sldId="259"/>
            <ac:spMk id="2" creationId="{491B27B9-ECBB-7C02-3A9A-BF126AD76D62}"/>
          </ac:spMkLst>
        </pc:spChg>
        <pc:spChg chg="add del mod replId">
          <ac:chgData name="Ahmed Abdulkareem" userId="311cb119-0d8c-44cb-9775-ec5fa2c42b4e" providerId="ADAL" clId="{0BBF731F-6EAC-4567-926E-3555D1E3E395}" dt="2023-12-11T19:57:01.571" v="3316" actId="207"/>
          <ac:spMkLst>
            <pc:docMk/>
            <pc:sldMk cId="2014982896" sldId="259"/>
            <ac:spMk id="2" creationId="{9D0B6664-7F54-5CA3-2828-F4A70BD435D6}"/>
          </ac:spMkLst>
        </pc:spChg>
        <pc:spChg chg="add del">
          <ac:chgData name="Ahmed Abdulkareem" userId="311cb119-0d8c-44cb-9775-ec5fa2c42b4e" providerId="ADAL" clId="{0BBF731F-6EAC-4567-926E-3555D1E3E395}" dt="2023-12-11T19:54:00.535" v="3309" actId="26606"/>
          <ac:spMkLst>
            <pc:docMk/>
            <pc:sldMk cId="2014982896" sldId="259"/>
            <ac:spMk id="2" creationId="{DFFD0695-5766-2012-76E7-9E626C0876B1}"/>
          </ac:spMkLst>
        </pc:spChg>
        <pc:spChg chg="add del">
          <ac:chgData name="Ahmed Abdulkareem" userId="311cb119-0d8c-44cb-9775-ec5fa2c42b4e" providerId="ADAL" clId="{0BBF731F-6EAC-4567-926E-3555D1E3E395}" dt="2023-12-11T19:53:57.879" v="3306" actId="26606"/>
          <ac:spMkLst>
            <pc:docMk/>
            <pc:sldMk cId="2014982896" sldId="259"/>
            <ac:spMk id="2" creationId="{FF012EE1-084C-9615-C2B3-FAE1E8BFB054}"/>
          </ac:spMkLst>
        </pc:spChg>
        <pc:spChg chg="add del">
          <ac:chgData name="Ahmed Abdulkareem" userId="311cb119-0d8c-44cb-9775-ec5fa2c42b4e" providerId="ADAL" clId="{0BBF731F-6EAC-4567-926E-3555D1E3E395}" dt="2023-12-11T19:53:57.879" v="3306" actId="26606"/>
          <ac:spMkLst>
            <pc:docMk/>
            <pc:sldMk cId="2014982896" sldId="259"/>
            <ac:spMk id="3" creationId="{1562F60D-2557-ABAC-A818-63A7177E561B}"/>
          </ac:spMkLst>
        </pc:spChg>
        <pc:spChg chg="add del mod replId">
          <ac:chgData name="Ahmed Abdulkareem" userId="311cb119-0d8c-44cb-9775-ec5fa2c42b4e" providerId="ADAL" clId="{0BBF731F-6EAC-4567-926E-3555D1E3E395}" dt="2023-12-11T19:54:00.535" v="3309" actId="26606"/>
          <ac:spMkLst>
            <pc:docMk/>
            <pc:sldMk cId="2014982896" sldId="259"/>
            <ac:spMk id="3" creationId="{57607F89-FC39-337C-FB5A-626F8AD7CD40}"/>
          </ac:spMkLst>
        </pc:spChg>
        <pc:spChg chg="add del">
          <ac:chgData name="Ahmed Abdulkareem" userId="311cb119-0d8c-44cb-9775-ec5fa2c42b4e" providerId="ADAL" clId="{0BBF731F-6EAC-4567-926E-3555D1E3E395}" dt="2023-12-11T19:54:00.535" v="3309" actId="26606"/>
          <ac:spMkLst>
            <pc:docMk/>
            <pc:sldMk cId="2014982896" sldId="259"/>
            <ac:spMk id="3" creationId="{58E08E7B-F08A-9082-592C-2D8D985114DF}"/>
          </ac:spMkLst>
        </pc:spChg>
        <pc:spChg chg="add del">
          <ac:chgData name="Ahmed Abdulkareem" userId="311cb119-0d8c-44cb-9775-ec5fa2c42b4e" providerId="ADAL" clId="{0BBF731F-6EAC-4567-926E-3555D1E3E395}" dt="2023-12-11T19:53:47.278" v="3297" actId="26606"/>
          <ac:spMkLst>
            <pc:docMk/>
            <pc:sldMk cId="2014982896" sldId="259"/>
            <ac:spMk id="3" creationId="{D8884FE7-4AEF-DDE6-AD99-E801E7EB75FB}"/>
          </ac:spMkLst>
        </pc:spChg>
        <pc:spChg chg="add del">
          <ac:chgData name="Ahmed Abdulkareem" userId="311cb119-0d8c-44cb-9775-ec5fa2c42b4e" providerId="ADAL" clId="{0BBF731F-6EAC-4567-926E-3555D1E3E395}" dt="2023-12-11T19:53:53.914" v="3303" actId="26606"/>
          <ac:spMkLst>
            <pc:docMk/>
            <pc:sldMk cId="2014982896" sldId="259"/>
            <ac:spMk id="3" creationId="{DCF38C14-109C-6406-83DA-087AB4532177}"/>
          </ac:spMkLst>
        </pc:spChg>
        <pc:spChg chg="add del mod replId">
          <ac:chgData name="Ahmed Abdulkareem" userId="311cb119-0d8c-44cb-9775-ec5fa2c42b4e" providerId="ADAL" clId="{0BBF731F-6EAC-4567-926E-3555D1E3E395}" dt="2023-12-11T19:54:00.535" v="3309" actId="26606"/>
          <ac:spMkLst>
            <pc:docMk/>
            <pc:sldMk cId="2014982896" sldId="259"/>
            <ac:spMk id="4" creationId="{162E1E50-3AEE-DF73-7844-5D0FD31E4F5A}"/>
          </ac:spMkLst>
        </pc:spChg>
        <pc:spChg chg="add del">
          <ac:chgData name="Ahmed Abdulkareem" userId="311cb119-0d8c-44cb-9775-ec5fa2c42b4e" providerId="ADAL" clId="{0BBF731F-6EAC-4567-926E-3555D1E3E395}" dt="2023-12-11T19:54:00.535" v="3309" actId="26606"/>
          <ac:spMkLst>
            <pc:docMk/>
            <pc:sldMk cId="2014982896" sldId="259"/>
            <ac:spMk id="4" creationId="{27A3FD43-7924-3BF2-84D3-375F9C180EA3}"/>
          </ac:spMkLst>
        </pc:spChg>
        <pc:spChg chg="add del">
          <ac:chgData name="Ahmed Abdulkareem" userId="311cb119-0d8c-44cb-9775-ec5fa2c42b4e" providerId="ADAL" clId="{0BBF731F-6EAC-4567-926E-3555D1E3E395}" dt="2023-12-11T19:53:57.879" v="3306" actId="26606"/>
          <ac:spMkLst>
            <pc:docMk/>
            <pc:sldMk cId="2014982896" sldId="259"/>
            <ac:spMk id="4" creationId="{67014D2D-2C83-458B-4846-98A1639E2E9D}"/>
          </ac:spMkLst>
        </pc:spChg>
        <pc:spChg chg="add del">
          <ac:chgData name="Ahmed Abdulkareem" userId="311cb119-0d8c-44cb-9775-ec5fa2c42b4e" providerId="ADAL" clId="{0BBF731F-6EAC-4567-926E-3555D1E3E395}" dt="2023-12-11T19:53:53.914" v="3303" actId="26606"/>
          <ac:spMkLst>
            <pc:docMk/>
            <pc:sldMk cId="2014982896" sldId="259"/>
            <ac:spMk id="4" creationId="{9C6FD271-D559-5929-CE0E-D6F6B9ACCD29}"/>
          </ac:spMkLst>
        </pc:spChg>
        <pc:spChg chg="add del">
          <ac:chgData name="Ahmed Abdulkareem" userId="311cb119-0d8c-44cb-9775-ec5fa2c42b4e" providerId="ADAL" clId="{0BBF731F-6EAC-4567-926E-3555D1E3E395}" dt="2023-12-11T19:53:47.278" v="3297" actId="26606"/>
          <ac:spMkLst>
            <pc:docMk/>
            <pc:sldMk cId="2014982896" sldId="259"/>
            <ac:spMk id="4" creationId="{C6761241-E3FF-5872-7DE0-0D62176DBCA1}"/>
          </ac:spMkLst>
        </pc:spChg>
        <pc:spChg chg="del mod replId">
          <ac:chgData name="Ahmed Abdulkareem" userId="311cb119-0d8c-44cb-9775-ec5fa2c42b4e" providerId="ADAL" clId="{0BBF731F-6EAC-4567-926E-3555D1E3E395}" dt="2023-12-11T12:01:03.574" v="2168" actId="26606"/>
          <ac:spMkLst>
            <pc:docMk/>
            <pc:sldMk cId="2014982896" sldId="259"/>
            <ac:spMk id="7" creationId="{C98BFF74-5437-07FC-B532-D8C2A2D2A824}"/>
          </ac:spMkLst>
        </pc:spChg>
        <pc:spChg chg="del mod replId">
          <ac:chgData name="Ahmed Abdulkareem" userId="311cb119-0d8c-44cb-9775-ec5fa2c42b4e" providerId="ADAL" clId="{0BBF731F-6EAC-4567-926E-3555D1E3E395}" dt="2023-12-11T12:01:03.574" v="2168" actId="26606"/>
          <ac:spMkLst>
            <pc:docMk/>
            <pc:sldMk cId="2014982896" sldId="259"/>
            <ac:spMk id="8" creationId="{CC0C57B5-A2F9-9C8A-2E04-13085D89F5F0}"/>
          </ac:spMkLst>
        </pc:spChg>
        <pc:spChg chg="add del">
          <ac:chgData name="Ahmed Abdulkareem" userId="311cb119-0d8c-44cb-9775-ec5fa2c42b4e" providerId="ADAL" clId="{0BBF731F-6EAC-4567-926E-3555D1E3E395}" dt="2023-12-11T19:53:47.278" v="3297" actId="26606"/>
          <ac:spMkLst>
            <pc:docMk/>
            <pc:sldMk cId="2014982896" sldId="259"/>
            <ac:spMk id="16" creationId="{D2B783EE-0239-4717-BBEA-8C9EAC61C824}"/>
          </ac:spMkLst>
        </pc:spChg>
        <pc:spChg chg="add del">
          <ac:chgData name="Ahmed Abdulkareem" userId="311cb119-0d8c-44cb-9775-ec5fa2c42b4e" providerId="ADAL" clId="{0BBF731F-6EAC-4567-926E-3555D1E3E395}" dt="2023-12-11T19:53:47.278" v="3297" actId="26606"/>
          <ac:spMkLst>
            <pc:docMk/>
            <pc:sldMk cId="2014982896" sldId="259"/>
            <ac:spMk id="18" creationId="{A7B99495-F43F-4D80-A44F-2CB4764EB90B}"/>
          </ac:spMkLst>
        </pc:spChg>
        <pc:spChg chg="add del">
          <ac:chgData name="Ahmed Abdulkareem" userId="311cb119-0d8c-44cb-9775-ec5fa2c42b4e" providerId="ADAL" clId="{0BBF731F-6EAC-4567-926E-3555D1E3E395}" dt="2023-12-11T19:53:47.278" v="3297" actId="26606"/>
          <ac:spMkLst>
            <pc:docMk/>
            <pc:sldMk cId="2014982896" sldId="259"/>
            <ac:spMk id="20" creationId="{70BEB1E7-2F88-40BC-B73D-42E5B6F80BFC}"/>
          </ac:spMkLst>
        </pc:spChg>
        <pc:spChg chg="add del">
          <ac:chgData name="Ahmed Abdulkareem" userId="311cb119-0d8c-44cb-9775-ec5fa2c42b4e" providerId="ADAL" clId="{0BBF731F-6EAC-4567-926E-3555D1E3E395}" dt="2023-12-11T19:53:50.388" v="3300" actId="26606"/>
          <ac:spMkLst>
            <pc:docMk/>
            <pc:sldMk cId="2014982896" sldId="259"/>
            <ac:spMk id="22" creationId="{7A203437-703A-4E00-A8C0-91D328D6C7C7}"/>
          </ac:spMkLst>
        </pc:spChg>
        <pc:spChg chg="add del">
          <ac:chgData name="Ahmed Abdulkareem" userId="311cb119-0d8c-44cb-9775-ec5fa2c42b4e" providerId="ADAL" clId="{0BBF731F-6EAC-4567-926E-3555D1E3E395}" dt="2023-12-11T19:53:50.388" v="3300" actId="26606"/>
          <ac:spMkLst>
            <pc:docMk/>
            <pc:sldMk cId="2014982896" sldId="259"/>
            <ac:spMk id="23" creationId="{CD84038B-4A56-439B-A184-79B2D4506692}"/>
          </ac:spMkLst>
        </pc:spChg>
        <pc:spChg chg="add del">
          <ac:chgData name="Ahmed Abdulkareem" userId="311cb119-0d8c-44cb-9775-ec5fa2c42b4e" providerId="ADAL" clId="{0BBF731F-6EAC-4567-926E-3555D1E3E395}" dt="2023-12-11T19:53:50.388" v="3300" actId="26606"/>
          <ac:spMkLst>
            <pc:docMk/>
            <pc:sldMk cId="2014982896" sldId="259"/>
            <ac:spMk id="24" creationId="{4F96EE13-2C4D-4262-812E-DDE5FC35F0AD}"/>
          </ac:spMkLst>
        </pc:spChg>
        <pc:spChg chg="add del">
          <ac:chgData name="Ahmed Abdulkareem" userId="311cb119-0d8c-44cb-9775-ec5fa2c42b4e" providerId="ADAL" clId="{0BBF731F-6EAC-4567-926E-3555D1E3E395}" dt="2023-12-11T19:53:53.914" v="3303" actId="26606"/>
          <ac:spMkLst>
            <pc:docMk/>
            <pc:sldMk cId="2014982896" sldId="259"/>
            <ac:spMk id="30" creationId="{394842B0-684D-44CC-B4BC-D13331CFD290}"/>
          </ac:spMkLst>
        </pc:spChg>
        <pc:spChg chg="add del">
          <ac:chgData name="Ahmed Abdulkareem" userId="311cb119-0d8c-44cb-9775-ec5fa2c42b4e" providerId="ADAL" clId="{0BBF731F-6EAC-4567-926E-3555D1E3E395}" dt="2023-12-11T19:53:53.914" v="3303" actId="26606"/>
          <ac:spMkLst>
            <pc:docMk/>
            <pc:sldMk cId="2014982896" sldId="259"/>
            <ac:spMk id="31" creationId="{4C2A3DC3-F495-4B99-9FF3-3FB30D63235E}"/>
          </ac:spMkLst>
        </pc:spChg>
        <pc:spChg chg="add del">
          <ac:chgData name="Ahmed Abdulkareem" userId="311cb119-0d8c-44cb-9775-ec5fa2c42b4e" providerId="ADAL" clId="{0BBF731F-6EAC-4567-926E-3555D1E3E395}" dt="2023-12-11T19:53:57.879" v="3306" actId="26606"/>
          <ac:spMkLst>
            <pc:docMk/>
            <pc:sldMk cId="2014982896" sldId="259"/>
            <ac:spMk id="37" creationId="{EAE48C4B-3A90-42C3-BA00-6092B477179E}"/>
          </ac:spMkLst>
        </pc:spChg>
        <pc:spChg chg="add del">
          <ac:chgData name="Ahmed Abdulkareem" userId="311cb119-0d8c-44cb-9775-ec5fa2c42b4e" providerId="ADAL" clId="{0BBF731F-6EAC-4567-926E-3555D1E3E395}" dt="2023-12-11T19:53:57.879" v="3306" actId="26606"/>
          <ac:spMkLst>
            <pc:docMk/>
            <pc:sldMk cId="2014982896" sldId="259"/>
            <ac:spMk id="38" creationId="{F919E280-CA27-4214-97E6-294E0C3BC4B3}"/>
          </ac:spMkLst>
        </pc:spChg>
        <pc:spChg chg="add del">
          <ac:chgData name="Ahmed Abdulkareem" userId="311cb119-0d8c-44cb-9775-ec5fa2c42b4e" providerId="ADAL" clId="{0BBF731F-6EAC-4567-926E-3555D1E3E395}" dt="2023-12-11T19:54:00.535" v="3309" actId="26606"/>
          <ac:spMkLst>
            <pc:docMk/>
            <pc:sldMk cId="2014982896" sldId="259"/>
            <ac:spMk id="44" creationId="{7A203437-703A-4E00-A8C0-91D328D6C7C7}"/>
          </ac:spMkLst>
        </pc:spChg>
        <pc:spChg chg="add del">
          <ac:chgData name="Ahmed Abdulkareem" userId="311cb119-0d8c-44cb-9775-ec5fa2c42b4e" providerId="ADAL" clId="{0BBF731F-6EAC-4567-926E-3555D1E3E395}" dt="2023-12-11T19:54:00.535" v="3309" actId="26606"/>
          <ac:spMkLst>
            <pc:docMk/>
            <pc:sldMk cId="2014982896" sldId="259"/>
            <ac:spMk id="45" creationId="{CD84038B-4A56-439B-A184-79B2D4506692}"/>
          </ac:spMkLst>
        </pc:spChg>
        <pc:spChg chg="add del">
          <ac:chgData name="Ahmed Abdulkareem" userId="311cb119-0d8c-44cb-9775-ec5fa2c42b4e" providerId="ADAL" clId="{0BBF731F-6EAC-4567-926E-3555D1E3E395}" dt="2023-12-11T19:54:00.535" v="3309" actId="26606"/>
          <ac:spMkLst>
            <pc:docMk/>
            <pc:sldMk cId="2014982896" sldId="259"/>
            <ac:spMk id="46" creationId="{4F96EE13-2C4D-4262-812E-DDE5FC35F0AD}"/>
          </ac:spMkLst>
        </pc:spChg>
        <pc:grpChg chg="add del">
          <ac:chgData name="Ahmed Abdulkareem" userId="311cb119-0d8c-44cb-9775-ec5fa2c42b4e" providerId="ADAL" clId="{0BBF731F-6EAC-4567-926E-3555D1E3E395}" dt="2023-12-11T19:54:00.535" v="3309" actId="26606"/>
          <ac:grpSpMkLst>
            <pc:docMk/>
            <pc:sldMk cId="2014982896" sldId="259"/>
            <ac:grpSpMk id="9" creationId="{8CE57D37-C2D0-066B-1AE3-6F4244344F27}"/>
          </ac:grpSpMkLst>
        </pc:grpChg>
        <pc:picChg chg="add del mod">
          <ac:chgData name="Ahmed Abdulkareem" userId="311cb119-0d8c-44cb-9775-ec5fa2c42b4e" providerId="ADAL" clId="{0BBF731F-6EAC-4567-926E-3555D1E3E395}" dt="2023-12-10T09:20:53.889" v="235" actId="478"/>
          <ac:picMkLst>
            <pc:docMk/>
            <pc:sldMk cId="2014982896" sldId="259"/>
            <ac:picMk id="5" creationId="{5867C3A7-DEE1-6207-DB80-969015DD030A}"/>
          </ac:picMkLst>
        </pc:picChg>
        <pc:picChg chg="add del">
          <ac:chgData name="Ahmed Abdulkareem" userId="311cb119-0d8c-44cb-9775-ec5fa2c42b4e" providerId="ADAL" clId="{0BBF731F-6EAC-4567-926E-3555D1E3E395}" dt="2023-12-11T19:53:57.879" v="3306" actId="26606"/>
          <ac:picMkLst>
            <pc:docMk/>
            <pc:sldMk cId="2014982896" sldId="259"/>
            <ac:picMk id="6" creationId="{3D0FF5AD-A939-FA8F-A916-96DB6EC15424}"/>
          </ac:picMkLst>
        </pc:picChg>
        <pc:picChg chg="add del">
          <ac:chgData name="Ahmed Abdulkareem" userId="311cb119-0d8c-44cb-9775-ec5fa2c42b4e" providerId="ADAL" clId="{0BBF731F-6EAC-4567-926E-3555D1E3E395}" dt="2023-12-11T19:54:00.535" v="3309" actId="26606"/>
          <ac:picMkLst>
            <pc:docMk/>
            <pc:sldMk cId="2014982896" sldId="259"/>
            <ac:picMk id="6" creationId="{4EF732B0-671F-ED13-78CC-DBF6D4B6EDC0}"/>
          </ac:picMkLst>
        </pc:picChg>
        <pc:picChg chg="add del">
          <ac:chgData name="Ahmed Abdulkareem" userId="311cb119-0d8c-44cb-9775-ec5fa2c42b4e" providerId="ADAL" clId="{0BBF731F-6EAC-4567-926E-3555D1E3E395}" dt="2023-12-11T19:53:47.278" v="3297" actId="26606"/>
          <ac:picMkLst>
            <pc:docMk/>
            <pc:sldMk cId="2014982896" sldId="259"/>
            <ac:picMk id="6" creationId="{94D84F58-CF97-CDA2-615A-7AC8A75AB47B}"/>
          </ac:picMkLst>
        </pc:picChg>
        <pc:picChg chg="add del mod replId">
          <ac:chgData name="Ahmed Abdulkareem" userId="311cb119-0d8c-44cb-9775-ec5fa2c42b4e" providerId="ADAL" clId="{0BBF731F-6EAC-4567-926E-3555D1E3E395}" dt="2023-12-11T19:54:00.535" v="3309" actId="26606"/>
          <ac:picMkLst>
            <pc:docMk/>
            <pc:sldMk cId="2014982896" sldId="259"/>
            <ac:picMk id="6" creationId="{E71E7ECB-D53F-1FB4-DAAC-18ED27EBD3E9}"/>
          </ac:picMkLst>
        </pc:picChg>
        <pc:picChg chg="add del">
          <ac:chgData name="Ahmed Abdulkareem" userId="311cb119-0d8c-44cb-9775-ec5fa2c42b4e" providerId="ADAL" clId="{0BBF731F-6EAC-4567-926E-3555D1E3E395}" dt="2023-12-11T19:53:53.914" v="3303" actId="26606"/>
          <ac:picMkLst>
            <pc:docMk/>
            <pc:sldMk cId="2014982896" sldId="259"/>
            <ac:picMk id="6" creationId="{F4F68FB9-F053-C3E0-2885-93FE9B43DB65}"/>
          </ac:picMkLst>
        </pc:picChg>
        <pc:picChg chg="add del">
          <ac:chgData name="Ahmed Abdulkareem" userId="311cb119-0d8c-44cb-9775-ec5fa2c42b4e" providerId="ADAL" clId="{0BBF731F-6EAC-4567-926E-3555D1E3E395}" dt="2023-12-11T19:53:53.914" v="3303" actId="26606"/>
          <ac:picMkLst>
            <pc:docMk/>
            <pc:sldMk cId="2014982896" sldId="259"/>
            <ac:picMk id="7" creationId="{13385F36-C434-AC67-9885-50E834066162}"/>
          </ac:picMkLst>
        </pc:picChg>
        <pc:picChg chg="add del">
          <ac:chgData name="Ahmed Abdulkareem" userId="311cb119-0d8c-44cb-9775-ec5fa2c42b4e" providerId="ADAL" clId="{0BBF731F-6EAC-4567-926E-3555D1E3E395}" dt="2023-12-11T19:53:47.278" v="3297" actId="26606"/>
          <ac:picMkLst>
            <pc:docMk/>
            <pc:sldMk cId="2014982896" sldId="259"/>
            <ac:picMk id="7" creationId="{13CB2AEC-D539-32F9-4C33-84261F1E23FB}"/>
          </ac:picMkLst>
        </pc:picChg>
        <pc:picChg chg="add del">
          <ac:chgData name="Ahmed Abdulkareem" userId="311cb119-0d8c-44cb-9775-ec5fa2c42b4e" providerId="ADAL" clId="{0BBF731F-6EAC-4567-926E-3555D1E3E395}" dt="2023-12-11T19:53:57.879" v="3306" actId="26606"/>
          <ac:picMkLst>
            <pc:docMk/>
            <pc:sldMk cId="2014982896" sldId="259"/>
            <ac:picMk id="7" creationId="{346BFAC2-9400-2CAD-F4F1-DB072C5BFCAC}"/>
          </ac:picMkLst>
        </pc:picChg>
        <pc:picChg chg="add del mod replId">
          <ac:chgData name="Ahmed Abdulkareem" userId="311cb119-0d8c-44cb-9775-ec5fa2c42b4e" providerId="ADAL" clId="{0BBF731F-6EAC-4567-926E-3555D1E3E395}" dt="2023-12-11T19:54:09.300" v="3310" actId="14100"/>
          <ac:picMkLst>
            <pc:docMk/>
            <pc:sldMk cId="2014982896" sldId="259"/>
            <ac:picMk id="7" creationId="{515B6C23-393B-5594-4CE4-D36ABBEB3EBD}"/>
          </ac:picMkLst>
        </pc:picChg>
        <pc:picChg chg="add del">
          <ac:chgData name="Ahmed Abdulkareem" userId="311cb119-0d8c-44cb-9775-ec5fa2c42b4e" providerId="ADAL" clId="{0BBF731F-6EAC-4567-926E-3555D1E3E395}" dt="2023-12-11T19:54:00.535" v="3309" actId="26606"/>
          <ac:picMkLst>
            <pc:docMk/>
            <pc:sldMk cId="2014982896" sldId="259"/>
            <ac:picMk id="7" creationId="{E7F25332-C5F8-111C-12EA-116183F0E107}"/>
          </ac:picMkLst>
        </pc:picChg>
      </pc:sldChg>
      <pc:sldChg chg="addSp delSp modSp new mod setBg">
        <pc:chgData name="Ahmed Abdulkareem" userId="311cb119-0d8c-44cb-9775-ec5fa2c42b4e" providerId="ADAL" clId="{0BBF731F-6EAC-4567-926E-3555D1E3E395}" dt="2023-12-11T19:56:01.970" v="3311" actId="13926"/>
        <pc:sldMkLst>
          <pc:docMk/>
          <pc:sldMk cId="4176081265" sldId="260"/>
        </pc:sldMkLst>
        <pc:spChg chg="add del">
          <ac:chgData name="Ahmed Abdulkareem" userId="311cb119-0d8c-44cb-9775-ec5fa2c42b4e" providerId="ADAL" clId="{0BBF731F-6EAC-4567-926E-3555D1E3E395}" dt="2023-12-11T19:25:56.844" v="2180" actId="26606"/>
          <ac:spMkLst>
            <pc:docMk/>
            <pc:sldMk cId="4176081265" sldId="260"/>
            <ac:spMk id="2" creationId="{1AB40B5D-E4C7-6F83-1964-6178CF98191E}"/>
          </ac:spMkLst>
        </pc:spChg>
        <pc:spChg chg="add del">
          <ac:chgData name="Ahmed Abdulkareem" userId="311cb119-0d8c-44cb-9775-ec5fa2c42b4e" providerId="ADAL" clId="{0BBF731F-6EAC-4567-926E-3555D1E3E395}" dt="2023-12-11T19:25:48.269" v="2177" actId="26606"/>
          <ac:spMkLst>
            <pc:docMk/>
            <pc:sldMk cId="4176081265" sldId="260"/>
            <ac:spMk id="2" creationId="{4C8F33AD-D2EA-4873-86DD-49A447D7E04C}"/>
          </ac:spMkLst>
        </pc:spChg>
        <pc:spChg chg="add del">
          <ac:chgData name="Ahmed Abdulkareem" userId="311cb119-0d8c-44cb-9775-ec5fa2c42b4e" providerId="ADAL" clId="{0BBF731F-6EAC-4567-926E-3555D1E3E395}" dt="2023-12-11T19:24:44.112" v="2171" actId="26606"/>
          <ac:spMkLst>
            <pc:docMk/>
            <pc:sldMk cId="4176081265" sldId="260"/>
            <ac:spMk id="2" creationId="{4E4C226E-6B0C-ADE1-F844-33EAB3C65AD9}"/>
          </ac:spMkLst>
        </pc:spChg>
        <pc:spChg chg="add del">
          <ac:chgData name="Ahmed Abdulkareem" userId="311cb119-0d8c-44cb-9775-ec5fa2c42b4e" providerId="ADAL" clId="{0BBF731F-6EAC-4567-926E-3555D1E3E395}" dt="2023-12-11T19:25:56.860" v="2182" actId="26606"/>
          <ac:spMkLst>
            <pc:docMk/>
            <pc:sldMk cId="4176081265" sldId="260"/>
            <ac:spMk id="2" creationId="{F2E9EFF7-B3B5-0B11-7727-4C8AEF9CB950}"/>
          </ac:spMkLst>
        </pc:spChg>
        <pc:spChg chg="add del">
          <ac:chgData name="Ahmed Abdulkareem" userId="311cb119-0d8c-44cb-9775-ec5fa2c42b4e" providerId="ADAL" clId="{0BBF731F-6EAC-4567-926E-3555D1E3E395}" dt="2023-12-11T19:25:48.269" v="2177" actId="26606"/>
          <ac:spMkLst>
            <pc:docMk/>
            <pc:sldMk cId="4176081265" sldId="260"/>
            <ac:spMk id="3" creationId="{17607BAE-F19D-B6A2-ECA0-3C779E5BC576}"/>
          </ac:spMkLst>
        </pc:spChg>
        <pc:spChg chg="add del">
          <ac:chgData name="Ahmed Abdulkareem" userId="311cb119-0d8c-44cb-9775-ec5fa2c42b4e" providerId="ADAL" clId="{0BBF731F-6EAC-4567-926E-3555D1E3E395}" dt="2023-12-11T19:25:56.844" v="2180" actId="26606"/>
          <ac:spMkLst>
            <pc:docMk/>
            <pc:sldMk cId="4176081265" sldId="260"/>
            <ac:spMk id="3" creationId="{285298F1-3B88-8A71-B866-031D2CBA1614}"/>
          </ac:spMkLst>
        </pc:spChg>
        <pc:spChg chg="add del mod">
          <ac:chgData name="Ahmed Abdulkareem" userId="311cb119-0d8c-44cb-9775-ec5fa2c42b4e" providerId="ADAL" clId="{0BBF731F-6EAC-4567-926E-3555D1E3E395}" dt="2023-12-11T19:56:01.970" v="3311" actId="13926"/>
          <ac:spMkLst>
            <pc:docMk/>
            <pc:sldMk cId="4176081265" sldId="260"/>
            <ac:spMk id="3" creationId="{B4AA7AF3-24BC-88F2-4A60-C35788195065}"/>
          </ac:spMkLst>
        </pc:spChg>
        <pc:spChg chg="add del">
          <ac:chgData name="Ahmed Abdulkareem" userId="311cb119-0d8c-44cb-9775-ec5fa2c42b4e" providerId="ADAL" clId="{0BBF731F-6EAC-4567-926E-3555D1E3E395}" dt="2023-12-11T19:24:44.112" v="2171" actId="26606"/>
          <ac:spMkLst>
            <pc:docMk/>
            <pc:sldMk cId="4176081265" sldId="260"/>
            <ac:spMk id="3" creationId="{D433B72E-04DC-6B0B-5B48-C5E9F56D436B}"/>
          </ac:spMkLst>
        </pc:spChg>
        <pc:spChg chg="mod">
          <ac:chgData name="Ahmed Abdulkareem" userId="311cb119-0d8c-44cb-9775-ec5fa2c42b4e" providerId="ADAL" clId="{0BBF731F-6EAC-4567-926E-3555D1E3E395}" dt="2023-12-11T19:38:21.445" v="2317" actId="403"/>
          <ac:spMkLst>
            <pc:docMk/>
            <pc:sldMk cId="4176081265" sldId="260"/>
            <ac:spMk id="4" creationId="{B16AADB7-D3E6-24BB-20A6-22C04303F261}"/>
          </ac:spMkLst>
        </pc:spChg>
        <pc:spChg chg="add del">
          <ac:chgData name="Ahmed Abdulkareem" userId="311cb119-0d8c-44cb-9775-ec5fa2c42b4e" providerId="ADAL" clId="{0BBF731F-6EAC-4567-926E-3555D1E3E395}" dt="2023-12-11T19:25:21.788" v="2174" actId="26606"/>
          <ac:spMkLst>
            <pc:docMk/>
            <pc:sldMk cId="4176081265" sldId="260"/>
            <ac:spMk id="8" creationId="{1B15ED52-F352-441B-82BF-E0EA34836D08}"/>
          </ac:spMkLst>
        </pc:spChg>
        <pc:spChg chg="add del">
          <ac:chgData name="Ahmed Abdulkareem" userId="311cb119-0d8c-44cb-9775-ec5fa2c42b4e" providerId="ADAL" clId="{0BBF731F-6EAC-4567-926E-3555D1E3E395}" dt="2023-12-11T19:24:44.112" v="2171" actId="26606"/>
          <ac:spMkLst>
            <pc:docMk/>
            <pc:sldMk cId="4176081265" sldId="260"/>
            <ac:spMk id="10" creationId="{12609869-9E80-471B-A487-A53288E0E791}"/>
          </ac:spMkLst>
        </pc:spChg>
        <pc:spChg chg="add del">
          <ac:chgData name="Ahmed Abdulkareem" userId="311cb119-0d8c-44cb-9775-ec5fa2c42b4e" providerId="ADAL" clId="{0BBF731F-6EAC-4567-926E-3555D1E3E395}" dt="2023-12-11T19:24:44.112" v="2171" actId="26606"/>
          <ac:spMkLst>
            <pc:docMk/>
            <pc:sldMk cId="4176081265" sldId="260"/>
            <ac:spMk id="12" creationId="{7004738A-9D34-43E8-97D2-CA0EED4F8BE0}"/>
          </ac:spMkLst>
        </pc:spChg>
        <pc:spChg chg="add del">
          <ac:chgData name="Ahmed Abdulkareem" userId="311cb119-0d8c-44cb-9775-ec5fa2c42b4e" providerId="ADAL" clId="{0BBF731F-6EAC-4567-926E-3555D1E3E395}" dt="2023-12-11T19:24:44.112" v="2171" actId="26606"/>
          <ac:spMkLst>
            <pc:docMk/>
            <pc:sldMk cId="4176081265" sldId="260"/>
            <ac:spMk id="14" creationId="{B8B8D07F-F13E-443E-BA68-2D26672D76B9}"/>
          </ac:spMkLst>
        </pc:spChg>
        <pc:spChg chg="add del">
          <ac:chgData name="Ahmed Abdulkareem" userId="311cb119-0d8c-44cb-9775-ec5fa2c42b4e" providerId="ADAL" clId="{0BBF731F-6EAC-4567-926E-3555D1E3E395}" dt="2023-12-11T19:24:44.112" v="2171" actId="26606"/>
          <ac:spMkLst>
            <pc:docMk/>
            <pc:sldMk cId="4176081265" sldId="260"/>
            <ac:spMk id="16" creationId="{2813A4FA-24A5-41ED-A534-3807D1B2F344}"/>
          </ac:spMkLst>
        </pc:spChg>
        <pc:spChg chg="add del">
          <ac:chgData name="Ahmed Abdulkareem" userId="311cb119-0d8c-44cb-9775-ec5fa2c42b4e" providerId="ADAL" clId="{0BBF731F-6EAC-4567-926E-3555D1E3E395}" dt="2023-12-11T19:24:44.112" v="2171" actId="26606"/>
          <ac:spMkLst>
            <pc:docMk/>
            <pc:sldMk cId="4176081265" sldId="260"/>
            <ac:spMk id="18" creationId="{C3944F27-CA70-4E84-A51A-E6BF89558979}"/>
          </ac:spMkLst>
        </pc:spChg>
        <pc:spChg chg="add del">
          <ac:chgData name="Ahmed Abdulkareem" userId="311cb119-0d8c-44cb-9775-ec5fa2c42b4e" providerId="ADAL" clId="{0BBF731F-6EAC-4567-926E-3555D1E3E395}" dt="2023-12-11T19:25:21.788" v="2174" actId="26606"/>
          <ac:spMkLst>
            <pc:docMk/>
            <pc:sldMk cId="4176081265" sldId="260"/>
            <ac:spMk id="20" creationId="{3B2E3793-BFE6-45A2-9B7B-E18844431C99}"/>
          </ac:spMkLst>
        </pc:spChg>
        <pc:spChg chg="add del">
          <ac:chgData name="Ahmed Abdulkareem" userId="311cb119-0d8c-44cb-9775-ec5fa2c42b4e" providerId="ADAL" clId="{0BBF731F-6EAC-4567-926E-3555D1E3E395}" dt="2023-12-11T19:25:21.788" v="2174" actId="26606"/>
          <ac:spMkLst>
            <pc:docMk/>
            <pc:sldMk cId="4176081265" sldId="260"/>
            <ac:spMk id="21" creationId="{BC4C4868-CB8F-4AF9-9CDB-8108F2C19B67}"/>
          </ac:spMkLst>
        </pc:spChg>
        <pc:spChg chg="add del">
          <ac:chgData name="Ahmed Abdulkareem" userId="311cb119-0d8c-44cb-9775-ec5fa2c42b4e" providerId="ADAL" clId="{0BBF731F-6EAC-4567-926E-3555D1E3E395}" dt="2023-12-11T19:25:21.788" v="2174" actId="26606"/>
          <ac:spMkLst>
            <pc:docMk/>
            <pc:sldMk cId="4176081265" sldId="260"/>
            <ac:spMk id="22" creationId="{375E0459-6403-40CD-989D-56A4407CA12E}"/>
          </ac:spMkLst>
        </pc:spChg>
        <pc:spChg chg="add del">
          <ac:chgData name="Ahmed Abdulkareem" userId="311cb119-0d8c-44cb-9775-ec5fa2c42b4e" providerId="ADAL" clId="{0BBF731F-6EAC-4567-926E-3555D1E3E395}" dt="2023-12-11T19:25:21.788" v="2174" actId="26606"/>
          <ac:spMkLst>
            <pc:docMk/>
            <pc:sldMk cId="4176081265" sldId="260"/>
            <ac:spMk id="23" creationId="{53E5B1A8-3AC9-4BD1-9BBC-78CA94F2D1BA}"/>
          </ac:spMkLst>
        </pc:spChg>
        <pc:spChg chg="add del">
          <ac:chgData name="Ahmed Abdulkareem" userId="311cb119-0d8c-44cb-9775-ec5fa2c42b4e" providerId="ADAL" clId="{0BBF731F-6EAC-4567-926E-3555D1E3E395}" dt="2023-12-11T19:25:56.844" v="2180" actId="26606"/>
          <ac:spMkLst>
            <pc:docMk/>
            <pc:sldMk cId="4176081265" sldId="260"/>
            <ac:spMk id="29" creationId="{979E27D9-03C7-44E2-9FF8-15D0C8506AF7}"/>
          </ac:spMkLst>
        </pc:spChg>
        <pc:spChg chg="add del">
          <ac:chgData name="Ahmed Abdulkareem" userId="311cb119-0d8c-44cb-9775-ec5fa2c42b4e" providerId="ADAL" clId="{0BBF731F-6EAC-4567-926E-3555D1E3E395}" dt="2023-12-11T19:25:56.844" v="2180" actId="26606"/>
          <ac:spMkLst>
            <pc:docMk/>
            <pc:sldMk cId="4176081265" sldId="260"/>
            <ac:spMk id="30" creationId="{EEBF1590-3B36-48EE-A89D-3B6F3CB256AB}"/>
          </ac:spMkLst>
        </pc:spChg>
        <pc:spChg chg="add del">
          <ac:chgData name="Ahmed Abdulkareem" userId="311cb119-0d8c-44cb-9775-ec5fa2c42b4e" providerId="ADAL" clId="{0BBF731F-6EAC-4567-926E-3555D1E3E395}" dt="2023-12-11T19:25:56.844" v="2180" actId="26606"/>
          <ac:spMkLst>
            <pc:docMk/>
            <pc:sldMk cId="4176081265" sldId="260"/>
            <ac:spMk id="31" creationId="{AC8F6C8C-AB5A-4548-942D-E3FD40ACBC49}"/>
          </ac:spMkLst>
        </pc:spChg>
        <pc:spChg chg="add">
          <ac:chgData name="Ahmed Abdulkareem" userId="311cb119-0d8c-44cb-9775-ec5fa2c42b4e" providerId="ADAL" clId="{0BBF731F-6EAC-4567-926E-3555D1E3E395}" dt="2023-12-11T19:25:56.860" v="2182" actId="26606"/>
          <ac:spMkLst>
            <pc:docMk/>
            <pc:sldMk cId="4176081265" sldId="260"/>
            <ac:spMk id="34" creationId="{1B15ED52-F352-441B-82BF-E0EA34836D08}"/>
          </ac:spMkLst>
        </pc:spChg>
        <pc:spChg chg="add">
          <ac:chgData name="Ahmed Abdulkareem" userId="311cb119-0d8c-44cb-9775-ec5fa2c42b4e" providerId="ADAL" clId="{0BBF731F-6EAC-4567-926E-3555D1E3E395}" dt="2023-12-11T19:25:56.860" v="2182" actId="26606"/>
          <ac:spMkLst>
            <pc:docMk/>
            <pc:sldMk cId="4176081265" sldId="260"/>
            <ac:spMk id="35" creationId="{3B2E3793-BFE6-45A2-9B7B-E18844431C99}"/>
          </ac:spMkLst>
        </pc:spChg>
        <pc:spChg chg="add">
          <ac:chgData name="Ahmed Abdulkareem" userId="311cb119-0d8c-44cb-9775-ec5fa2c42b4e" providerId="ADAL" clId="{0BBF731F-6EAC-4567-926E-3555D1E3E395}" dt="2023-12-11T19:25:56.860" v="2182" actId="26606"/>
          <ac:spMkLst>
            <pc:docMk/>
            <pc:sldMk cId="4176081265" sldId="260"/>
            <ac:spMk id="36" creationId="{BC4C4868-CB8F-4AF9-9CDB-8108F2C19B67}"/>
          </ac:spMkLst>
        </pc:spChg>
        <pc:spChg chg="add">
          <ac:chgData name="Ahmed Abdulkareem" userId="311cb119-0d8c-44cb-9775-ec5fa2c42b4e" providerId="ADAL" clId="{0BBF731F-6EAC-4567-926E-3555D1E3E395}" dt="2023-12-11T19:25:56.860" v="2182" actId="26606"/>
          <ac:spMkLst>
            <pc:docMk/>
            <pc:sldMk cId="4176081265" sldId="260"/>
            <ac:spMk id="37" creationId="{375E0459-6403-40CD-989D-56A4407CA12E}"/>
          </ac:spMkLst>
        </pc:spChg>
        <pc:spChg chg="add">
          <ac:chgData name="Ahmed Abdulkareem" userId="311cb119-0d8c-44cb-9775-ec5fa2c42b4e" providerId="ADAL" clId="{0BBF731F-6EAC-4567-926E-3555D1E3E395}" dt="2023-12-11T19:25:56.860" v="2182" actId="26606"/>
          <ac:spMkLst>
            <pc:docMk/>
            <pc:sldMk cId="4176081265" sldId="260"/>
            <ac:spMk id="38" creationId="{53E5B1A8-3AC9-4BD1-9BBC-78CA94F2D1BA}"/>
          </ac:spMkLst>
        </pc:spChg>
        <pc:spChg chg="add del mod replId">
          <ac:chgData name="Ahmed Abdulkareem" userId="311cb119-0d8c-44cb-9775-ec5fa2c42b4e" providerId="ADAL" clId="{0BBF731F-6EAC-4567-926E-3555D1E3E395}" dt="2023-12-11T19:25:56.860" v="2182" actId="26606"/>
          <ac:spMkLst>
            <pc:docMk/>
            <pc:sldMk cId="4176081265" sldId="260"/>
            <ac:spMk id="39" creationId="{18350FD9-4E6F-B679-B059-4706887C1CE1}"/>
          </ac:spMkLst>
        </pc:spChg>
        <pc:spChg chg="add del mod replId">
          <ac:chgData name="Ahmed Abdulkareem" userId="311cb119-0d8c-44cb-9775-ec5fa2c42b4e" providerId="ADAL" clId="{0BBF731F-6EAC-4567-926E-3555D1E3E395}" dt="2023-12-11T19:25:56.860" v="2182" actId="26606"/>
          <ac:spMkLst>
            <pc:docMk/>
            <pc:sldMk cId="4176081265" sldId="260"/>
            <ac:spMk id="40" creationId="{059945AE-129F-9692-1B1B-853F95933F4B}"/>
          </ac:spMkLst>
        </pc:spChg>
        <pc:graphicFrameChg chg="add del modGraphic">
          <ac:chgData name="Ahmed Abdulkareem" userId="311cb119-0d8c-44cb-9775-ec5fa2c42b4e" providerId="ADAL" clId="{0BBF731F-6EAC-4567-926E-3555D1E3E395}" dt="2023-12-11T08:56:46.459" v="2041" actId="27309"/>
          <ac:graphicFrameMkLst>
            <pc:docMk/>
            <pc:sldMk cId="4176081265" sldId="260"/>
            <ac:graphicFrameMk id="5" creationId="{8B46D002-6154-D5EB-4127-3398BF4D6621}"/>
          </ac:graphicFrameMkLst>
        </pc:graphicFrameChg>
        <pc:picChg chg="add del">
          <ac:chgData name="Ahmed Abdulkareem" userId="311cb119-0d8c-44cb-9775-ec5fa2c42b4e" providerId="ADAL" clId="{0BBF731F-6EAC-4567-926E-3555D1E3E395}" dt="2023-12-11T19:24:44.112" v="2171" actId="26606"/>
          <ac:picMkLst>
            <pc:docMk/>
            <pc:sldMk cId="4176081265" sldId="260"/>
            <ac:picMk id="7" creationId="{5E3142A5-11A8-79C9-63C8-7BED7DB7BEA1}"/>
          </ac:picMkLst>
        </pc:picChg>
        <pc:cxnChg chg="add del">
          <ac:chgData name="Ahmed Abdulkareem" userId="311cb119-0d8c-44cb-9775-ec5fa2c42b4e" providerId="ADAL" clId="{0BBF731F-6EAC-4567-926E-3555D1E3E395}" dt="2023-12-11T19:25:48.269" v="2177" actId="26606"/>
          <ac:cxnSpMkLst>
            <pc:docMk/>
            <pc:sldMk cId="4176081265" sldId="260"/>
            <ac:cxnSpMk id="26" creationId="{D2C4353C-C927-1758-0BEF-21E9E0D81614}"/>
          </ac:cxnSpMkLst>
        </pc:cxnChg>
      </pc:sldChg>
      <pc:sldChg chg="addSp delSp modSp new mod setBg">
        <pc:chgData name="Ahmed Abdulkareem" userId="311cb119-0d8c-44cb-9775-ec5fa2c42b4e" providerId="ADAL" clId="{0BBF731F-6EAC-4567-926E-3555D1E3E395}" dt="2023-12-11T20:00:38.731" v="3324" actId="27636"/>
        <pc:sldMkLst>
          <pc:docMk/>
          <pc:sldMk cId="3711557964" sldId="261"/>
        </pc:sldMkLst>
        <pc:spChg chg="add">
          <ac:chgData name="Ahmed Abdulkareem" userId="311cb119-0d8c-44cb-9775-ec5fa2c42b4e" providerId="ADAL" clId="{0BBF731F-6EAC-4567-926E-3555D1E3E395}" dt="2023-12-11T19:27:11.565" v="2197" actId="26606"/>
          <ac:spMkLst>
            <pc:docMk/>
            <pc:sldMk cId="3711557964" sldId="261"/>
            <ac:spMk id="2" creationId="{5E245CB0-7670-1DC9-051F-BFBC972F30A8}"/>
          </ac:spMkLst>
        </pc:spChg>
        <pc:spChg chg="add mod">
          <ac:chgData name="Ahmed Abdulkareem" userId="311cb119-0d8c-44cb-9775-ec5fa2c42b4e" providerId="ADAL" clId="{0BBF731F-6EAC-4567-926E-3555D1E3E395}" dt="2023-12-11T20:00:38.731" v="3324" actId="27636"/>
          <ac:spMkLst>
            <pc:docMk/>
            <pc:sldMk cId="3711557964" sldId="261"/>
            <ac:spMk id="3" creationId="{A6F6F756-F4D9-23E5-C9BE-675315D95893}"/>
          </ac:spMkLst>
        </pc:spChg>
        <pc:spChg chg="mod">
          <ac:chgData name="Ahmed Abdulkareem" userId="311cb119-0d8c-44cb-9775-ec5fa2c42b4e" providerId="ADAL" clId="{0BBF731F-6EAC-4567-926E-3555D1E3E395}" dt="2023-12-11T19:38:36.553" v="2321" actId="113"/>
          <ac:spMkLst>
            <pc:docMk/>
            <pc:sldMk cId="3711557964" sldId="261"/>
            <ac:spMk id="4" creationId="{0C98E172-4D48-B0F3-8B9A-2AB39C4F5A4B}"/>
          </ac:spMkLst>
        </pc:spChg>
        <pc:spChg chg="del mod replId">
          <ac:chgData name="Ahmed Abdulkareem" userId="311cb119-0d8c-44cb-9775-ec5fa2c42b4e" providerId="ADAL" clId="{0BBF731F-6EAC-4567-926E-3555D1E3E395}" dt="2023-12-11T19:27:11.565" v="2197" actId="26606"/>
          <ac:spMkLst>
            <pc:docMk/>
            <pc:sldMk cId="3711557964" sldId="261"/>
            <ac:spMk id="5" creationId="{EDF872A0-81F8-A4EE-141D-621C71B0DE6C}"/>
          </ac:spMkLst>
        </pc:spChg>
        <pc:spChg chg="del mod replId">
          <ac:chgData name="Ahmed Abdulkareem" userId="311cb119-0d8c-44cb-9775-ec5fa2c42b4e" providerId="ADAL" clId="{0BBF731F-6EAC-4567-926E-3555D1E3E395}" dt="2023-12-11T19:27:11.565" v="2197" actId="26606"/>
          <ac:spMkLst>
            <pc:docMk/>
            <pc:sldMk cId="3711557964" sldId="261"/>
            <ac:spMk id="6" creationId="{AC9EFF31-AB7B-F826-2ED5-10DCC189508C}"/>
          </ac:spMkLst>
        </pc:spChg>
        <pc:spChg chg="add">
          <ac:chgData name="Ahmed Abdulkareem" userId="311cb119-0d8c-44cb-9775-ec5fa2c42b4e" providerId="ADAL" clId="{0BBF731F-6EAC-4567-926E-3555D1E3E395}" dt="2023-12-11T19:27:11.565" v="2197" actId="26606"/>
          <ac:spMkLst>
            <pc:docMk/>
            <pc:sldMk cId="3711557964" sldId="261"/>
            <ac:spMk id="8" creationId="{1B15ED52-F352-441B-82BF-E0EA34836D08}"/>
          </ac:spMkLst>
        </pc:spChg>
        <pc:spChg chg="add">
          <ac:chgData name="Ahmed Abdulkareem" userId="311cb119-0d8c-44cb-9775-ec5fa2c42b4e" providerId="ADAL" clId="{0BBF731F-6EAC-4567-926E-3555D1E3E395}" dt="2023-12-11T19:27:11.565" v="2197" actId="26606"/>
          <ac:spMkLst>
            <pc:docMk/>
            <pc:sldMk cId="3711557964" sldId="261"/>
            <ac:spMk id="10" creationId="{3B2E3793-BFE6-45A2-9B7B-E18844431C99}"/>
          </ac:spMkLst>
        </pc:spChg>
        <pc:spChg chg="add">
          <ac:chgData name="Ahmed Abdulkareem" userId="311cb119-0d8c-44cb-9775-ec5fa2c42b4e" providerId="ADAL" clId="{0BBF731F-6EAC-4567-926E-3555D1E3E395}" dt="2023-12-11T19:27:11.565" v="2197" actId="26606"/>
          <ac:spMkLst>
            <pc:docMk/>
            <pc:sldMk cId="3711557964" sldId="261"/>
            <ac:spMk id="12" creationId="{BC4C4868-CB8F-4AF9-9CDB-8108F2C19B67}"/>
          </ac:spMkLst>
        </pc:spChg>
        <pc:spChg chg="add">
          <ac:chgData name="Ahmed Abdulkareem" userId="311cb119-0d8c-44cb-9775-ec5fa2c42b4e" providerId="ADAL" clId="{0BBF731F-6EAC-4567-926E-3555D1E3E395}" dt="2023-12-11T19:27:11.565" v="2197" actId="26606"/>
          <ac:spMkLst>
            <pc:docMk/>
            <pc:sldMk cId="3711557964" sldId="261"/>
            <ac:spMk id="14" creationId="{375E0459-6403-40CD-989D-56A4407CA12E}"/>
          </ac:spMkLst>
        </pc:spChg>
        <pc:spChg chg="add">
          <ac:chgData name="Ahmed Abdulkareem" userId="311cb119-0d8c-44cb-9775-ec5fa2c42b4e" providerId="ADAL" clId="{0BBF731F-6EAC-4567-926E-3555D1E3E395}" dt="2023-12-11T19:27:11.565" v="2197" actId="26606"/>
          <ac:spMkLst>
            <pc:docMk/>
            <pc:sldMk cId="3711557964" sldId="261"/>
            <ac:spMk id="16" creationId="{53E5B1A8-3AC9-4BD1-9BBC-78CA94F2D1BA}"/>
          </ac:spMkLst>
        </pc:spChg>
      </pc:sldChg>
      <pc:sldChg chg="addSp delSp modSp new mod setBg">
        <pc:chgData name="Ahmed Abdulkareem" userId="311cb119-0d8c-44cb-9775-ec5fa2c42b4e" providerId="ADAL" clId="{0BBF731F-6EAC-4567-926E-3555D1E3E395}" dt="2023-12-11T19:59:35.776" v="3320" actId="13926"/>
        <pc:sldMkLst>
          <pc:docMk/>
          <pc:sldMk cId="2021467457" sldId="262"/>
        </pc:sldMkLst>
        <pc:spChg chg="add">
          <ac:chgData name="Ahmed Abdulkareem" userId="311cb119-0d8c-44cb-9775-ec5fa2c42b4e" providerId="ADAL" clId="{0BBF731F-6EAC-4567-926E-3555D1E3E395}" dt="2023-12-11T19:28:58.564" v="2219" actId="26606"/>
          <ac:spMkLst>
            <pc:docMk/>
            <pc:sldMk cId="2021467457" sldId="262"/>
            <ac:spMk id="2" creationId="{111EDF68-D4C5-F4A7-F25D-602F216FF882}"/>
          </ac:spMkLst>
        </pc:spChg>
        <pc:spChg chg="add mod">
          <ac:chgData name="Ahmed Abdulkareem" userId="311cb119-0d8c-44cb-9775-ec5fa2c42b4e" providerId="ADAL" clId="{0BBF731F-6EAC-4567-926E-3555D1E3E395}" dt="2023-12-11T19:59:35.776" v="3320" actId="13926"/>
          <ac:spMkLst>
            <pc:docMk/>
            <pc:sldMk cId="2021467457" sldId="262"/>
            <ac:spMk id="3" creationId="{06348472-034E-B31E-5766-E38AE13345C1}"/>
          </ac:spMkLst>
        </pc:spChg>
        <pc:spChg chg="mod">
          <ac:chgData name="Ahmed Abdulkareem" userId="311cb119-0d8c-44cb-9775-ec5fa2c42b4e" providerId="ADAL" clId="{0BBF731F-6EAC-4567-926E-3555D1E3E395}" dt="2023-12-11T19:38:51.737" v="2325" actId="403"/>
          <ac:spMkLst>
            <pc:docMk/>
            <pc:sldMk cId="2021467457" sldId="262"/>
            <ac:spMk id="4" creationId="{E45B129F-B445-3344-AC76-A9371C025EF6}"/>
          </ac:spMkLst>
        </pc:spChg>
        <pc:spChg chg="del mod replId">
          <ac:chgData name="Ahmed Abdulkareem" userId="311cb119-0d8c-44cb-9775-ec5fa2c42b4e" providerId="ADAL" clId="{0BBF731F-6EAC-4567-926E-3555D1E3E395}" dt="2023-12-11T19:28:58.564" v="2219" actId="26606"/>
          <ac:spMkLst>
            <pc:docMk/>
            <pc:sldMk cId="2021467457" sldId="262"/>
            <ac:spMk id="5" creationId="{C1DA5DFA-3A29-716B-89DD-CD47714F09E1}"/>
          </ac:spMkLst>
        </pc:spChg>
        <pc:spChg chg="del mod replId">
          <ac:chgData name="Ahmed Abdulkareem" userId="311cb119-0d8c-44cb-9775-ec5fa2c42b4e" providerId="ADAL" clId="{0BBF731F-6EAC-4567-926E-3555D1E3E395}" dt="2023-12-11T19:28:58.564" v="2219" actId="26606"/>
          <ac:spMkLst>
            <pc:docMk/>
            <pc:sldMk cId="2021467457" sldId="262"/>
            <ac:spMk id="6" creationId="{005B2E44-91E4-9EA0-F55D-74B2F22F35BF}"/>
          </ac:spMkLst>
        </pc:spChg>
        <pc:spChg chg="add">
          <ac:chgData name="Ahmed Abdulkareem" userId="311cb119-0d8c-44cb-9775-ec5fa2c42b4e" providerId="ADAL" clId="{0BBF731F-6EAC-4567-926E-3555D1E3E395}" dt="2023-12-11T19:28:58.564" v="2219" actId="26606"/>
          <ac:spMkLst>
            <pc:docMk/>
            <pc:sldMk cId="2021467457" sldId="262"/>
            <ac:spMk id="8" creationId="{1B15ED52-F352-441B-82BF-E0EA34836D08}"/>
          </ac:spMkLst>
        </pc:spChg>
        <pc:spChg chg="add">
          <ac:chgData name="Ahmed Abdulkareem" userId="311cb119-0d8c-44cb-9775-ec5fa2c42b4e" providerId="ADAL" clId="{0BBF731F-6EAC-4567-926E-3555D1E3E395}" dt="2023-12-11T19:28:58.564" v="2219" actId="26606"/>
          <ac:spMkLst>
            <pc:docMk/>
            <pc:sldMk cId="2021467457" sldId="262"/>
            <ac:spMk id="10" creationId="{3B2E3793-BFE6-45A2-9B7B-E18844431C99}"/>
          </ac:spMkLst>
        </pc:spChg>
        <pc:spChg chg="add">
          <ac:chgData name="Ahmed Abdulkareem" userId="311cb119-0d8c-44cb-9775-ec5fa2c42b4e" providerId="ADAL" clId="{0BBF731F-6EAC-4567-926E-3555D1E3E395}" dt="2023-12-11T19:28:58.564" v="2219" actId="26606"/>
          <ac:spMkLst>
            <pc:docMk/>
            <pc:sldMk cId="2021467457" sldId="262"/>
            <ac:spMk id="12" creationId="{BC4C4868-CB8F-4AF9-9CDB-8108F2C19B67}"/>
          </ac:spMkLst>
        </pc:spChg>
        <pc:spChg chg="add">
          <ac:chgData name="Ahmed Abdulkareem" userId="311cb119-0d8c-44cb-9775-ec5fa2c42b4e" providerId="ADAL" clId="{0BBF731F-6EAC-4567-926E-3555D1E3E395}" dt="2023-12-11T19:28:58.564" v="2219" actId="26606"/>
          <ac:spMkLst>
            <pc:docMk/>
            <pc:sldMk cId="2021467457" sldId="262"/>
            <ac:spMk id="14" creationId="{375E0459-6403-40CD-989D-56A4407CA12E}"/>
          </ac:spMkLst>
        </pc:spChg>
        <pc:spChg chg="add">
          <ac:chgData name="Ahmed Abdulkareem" userId="311cb119-0d8c-44cb-9775-ec5fa2c42b4e" providerId="ADAL" clId="{0BBF731F-6EAC-4567-926E-3555D1E3E395}" dt="2023-12-11T19:28:58.564" v="2219" actId="26606"/>
          <ac:spMkLst>
            <pc:docMk/>
            <pc:sldMk cId="2021467457" sldId="262"/>
            <ac:spMk id="16" creationId="{53E5B1A8-3AC9-4BD1-9BBC-78CA94F2D1BA}"/>
          </ac:spMkLst>
        </pc:spChg>
      </pc:sldChg>
      <pc:sldChg chg="addSp delSp modSp new mod setBg">
        <pc:chgData name="Ahmed Abdulkareem" userId="311cb119-0d8c-44cb-9775-ec5fa2c42b4e" providerId="ADAL" clId="{0BBF731F-6EAC-4567-926E-3555D1E3E395}" dt="2023-12-11T19:56:26.629" v="3314" actId="13926"/>
        <pc:sldMkLst>
          <pc:docMk/>
          <pc:sldMk cId="2021496025" sldId="263"/>
        </pc:sldMkLst>
        <pc:spChg chg="add">
          <ac:chgData name="Ahmed Abdulkareem" userId="311cb119-0d8c-44cb-9775-ec5fa2c42b4e" providerId="ADAL" clId="{0BBF731F-6EAC-4567-926E-3555D1E3E395}" dt="2023-12-11T19:31:05.956" v="2247" actId="26606"/>
          <ac:spMkLst>
            <pc:docMk/>
            <pc:sldMk cId="2021496025" sldId="263"/>
            <ac:spMk id="2" creationId="{46A3011D-1731-5AA1-7F9B-7CE302B73830}"/>
          </ac:spMkLst>
        </pc:spChg>
        <pc:spChg chg="add mod">
          <ac:chgData name="Ahmed Abdulkareem" userId="311cb119-0d8c-44cb-9775-ec5fa2c42b4e" providerId="ADAL" clId="{0BBF731F-6EAC-4567-926E-3555D1E3E395}" dt="2023-12-11T19:56:26.629" v="3314" actId="13926"/>
          <ac:spMkLst>
            <pc:docMk/>
            <pc:sldMk cId="2021496025" sldId="263"/>
            <ac:spMk id="3" creationId="{6D969902-D08A-8C7F-96A9-EA999FC70AF4}"/>
          </ac:spMkLst>
        </pc:spChg>
        <pc:spChg chg="mod">
          <ac:chgData name="Ahmed Abdulkareem" userId="311cb119-0d8c-44cb-9775-ec5fa2c42b4e" providerId="ADAL" clId="{0BBF731F-6EAC-4567-926E-3555D1E3E395}" dt="2023-12-11T19:39:09.205" v="2329" actId="403"/>
          <ac:spMkLst>
            <pc:docMk/>
            <pc:sldMk cId="2021496025" sldId="263"/>
            <ac:spMk id="4" creationId="{13C4DC91-95ED-EB9A-19B5-BF570B9A324A}"/>
          </ac:spMkLst>
        </pc:spChg>
        <pc:spChg chg="del mod replId">
          <ac:chgData name="Ahmed Abdulkareem" userId="311cb119-0d8c-44cb-9775-ec5fa2c42b4e" providerId="ADAL" clId="{0BBF731F-6EAC-4567-926E-3555D1E3E395}" dt="2023-12-11T19:31:05.956" v="2247" actId="26606"/>
          <ac:spMkLst>
            <pc:docMk/>
            <pc:sldMk cId="2021496025" sldId="263"/>
            <ac:spMk id="5" creationId="{0534D479-F4AF-DC50-E834-D403C7B18CD1}"/>
          </ac:spMkLst>
        </pc:spChg>
        <pc:spChg chg="del mod replId">
          <ac:chgData name="Ahmed Abdulkareem" userId="311cb119-0d8c-44cb-9775-ec5fa2c42b4e" providerId="ADAL" clId="{0BBF731F-6EAC-4567-926E-3555D1E3E395}" dt="2023-12-11T19:31:05.956" v="2247" actId="26606"/>
          <ac:spMkLst>
            <pc:docMk/>
            <pc:sldMk cId="2021496025" sldId="263"/>
            <ac:spMk id="6" creationId="{A327A955-7461-6CE3-7F35-CBBF11C1F863}"/>
          </ac:spMkLst>
        </pc:spChg>
        <pc:spChg chg="add">
          <ac:chgData name="Ahmed Abdulkareem" userId="311cb119-0d8c-44cb-9775-ec5fa2c42b4e" providerId="ADAL" clId="{0BBF731F-6EAC-4567-926E-3555D1E3E395}" dt="2023-12-11T19:31:05.956" v="2247" actId="26606"/>
          <ac:spMkLst>
            <pc:docMk/>
            <pc:sldMk cId="2021496025" sldId="263"/>
            <ac:spMk id="8" creationId="{1B15ED52-F352-441B-82BF-E0EA34836D08}"/>
          </ac:spMkLst>
        </pc:spChg>
        <pc:spChg chg="add">
          <ac:chgData name="Ahmed Abdulkareem" userId="311cb119-0d8c-44cb-9775-ec5fa2c42b4e" providerId="ADAL" clId="{0BBF731F-6EAC-4567-926E-3555D1E3E395}" dt="2023-12-11T19:31:05.956" v="2247" actId="26606"/>
          <ac:spMkLst>
            <pc:docMk/>
            <pc:sldMk cId="2021496025" sldId="263"/>
            <ac:spMk id="10" creationId="{3B2E3793-BFE6-45A2-9B7B-E18844431C99}"/>
          </ac:spMkLst>
        </pc:spChg>
        <pc:spChg chg="add">
          <ac:chgData name="Ahmed Abdulkareem" userId="311cb119-0d8c-44cb-9775-ec5fa2c42b4e" providerId="ADAL" clId="{0BBF731F-6EAC-4567-926E-3555D1E3E395}" dt="2023-12-11T19:31:05.956" v="2247" actId="26606"/>
          <ac:spMkLst>
            <pc:docMk/>
            <pc:sldMk cId="2021496025" sldId="263"/>
            <ac:spMk id="12" creationId="{BC4C4868-CB8F-4AF9-9CDB-8108F2C19B67}"/>
          </ac:spMkLst>
        </pc:spChg>
        <pc:spChg chg="add">
          <ac:chgData name="Ahmed Abdulkareem" userId="311cb119-0d8c-44cb-9775-ec5fa2c42b4e" providerId="ADAL" clId="{0BBF731F-6EAC-4567-926E-3555D1E3E395}" dt="2023-12-11T19:31:05.956" v="2247" actId="26606"/>
          <ac:spMkLst>
            <pc:docMk/>
            <pc:sldMk cId="2021496025" sldId="263"/>
            <ac:spMk id="14" creationId="{375E0459-6403-40CD-989D-56A4407CA12E}"/>
          </ac:spMkLst>
        </pc:spChg>
        <pc:spChg chg="add">
          <ac:chgData name="Ahmed Abdulkareem" userId="311cb119-0d8c-44cb-9775-ec5fa2c42b4e" providerId="ADAL" clId="{0BBF731F-6EAC-4567-926E-3555D1E3E395}" dt="2023-12-11T19:31:05.956" v="2247" actId="26606"/>
          <ac:spMkLst>
            <pc:docMk/>
            <pc:sldMk cId="2021496025" sldId="263"/>
            <ac:spMk id="16" creationId="{53E5B1A8-3AC9-4BD1-9BBC-78CA94F2D1BA}"/>
          </ac:spMkLst>
        </pc:spChg>
      </pc:sldChg>
      <pc:sldChg chg="addSp delSp modSp new mod setBg">
        <pc:chgData name="Ahmed Abdulkareem" userId="311cb119-0d8c-44cb-9775-ec5fa2c42b4e" providerId="ADAL" clId="{0BBF731F-6EAC-4567-926E-3555D1E3E395}" dt="2023-12-11T19:39:25.100" v="2333" actId="403"/>
        <pc:sldMkLst>
          <pc:docMk/>
          <pc:sldMk cId="3565044993" sldId="264"/>
        </pc:sldMkLst>
        <pc:spChg chg="add">
          <ac:chgData name="Ahmed Abdulkareem" userId="311cb119-0d8c-44cb-9775-ec5fa2c42b4e" providerId="ADAL" clId="{0BBF731F-6EAC-4567-926E-3555D1E3E395}" dt="2023-12-11T19:32:19.050" v="2256" actId="26606"/>
          <ac:spMkLst>
            <pc:docMk/>
            <pc:sldMk cId="3565044993" sldId="264"/>
            <ac:spMk id="2" creationId="{74DC4412-91DC-86C7-BF23-B245EF87847D}"/>
          </ac:spMkLst>
        </pc:spChg>
        <pc:spChg chg="add mod">
          <ac:chgData name="Ahmed Abdulkareem" userId="311cb119-0d8c-44cb-9775-ec5fa2c42b4e" providerId="ADAL" clId="{0BBF731F-6EAC-4567-926E-3555D1E3E395}" dt="2023-12-11T19:32:46.208" v="2262" actId="13900"/>
          <ac:spMkLst>
            <pc:docMk/>
            <pc:sldMk cId="3565044993" sldId="264"/>
            <ac:spMk id="3" creationId="{5730D5D3-36AA-DED7-B6C0-9B1AC4B62CD0}"/>
          </ac:spMkLst>
        </pc:spChg>
        <pc:spChg chg="mod">
          <ac:chgData name="Ahmed Abdulkareem" userId="311cb119-0d8c-44cb-9775-ec5fa2c42b4e" providerId="ADAL" clId="{0BBF731F-6EAC-4567-926E-3555D1E3E395}" dt="2023-12-11T19:39:25.100" v="2333" actId="403"/>
          <ac:spMkLst>
            <pc:docMk/>
            <pc:sldMk cId="3565044993" sldId="264"/>
            <ac:spMk id="4" creationId="{5F776D2A-B356-3ED0-1C23-62077E757D27}"/>
          </ac:spMkLst>
        </pc:spChg>
        <pc:spChg chg="del mod replId">
          <ac:chgData name="Ahmed Abdulkareem" userId="311cb119-0d8c-44cb-9775-ec5fa2c42b4e" providerId="ADAL" clId="{0BBF731F-6EAC-4567-926E-3555D1E3E395}" dt="2023-12-11T19:32:19.050" v="2256" actId="26606"/>
          <ac:spMkLst>
            <pc:docMk/>
            <pc:sldMk cId="3565044993" sldId="264"/>
            <ac:spMk id="5" creationId="{AA3EBEDD-D87C-9D52-3531-2DA666C96819}"/>
          </ac:spMkLst>
        </pc:spChg>
        <pc:spChg chg="del mod replId">
          <ac:chgData name="Ahmed Abdulkareem" userId="311cb119-0d8c-44cb-9775-ec5fa2c42b4e" providerId="ADAL" clId="{0BBF731F-6EAC-4567-926E-3555D1E3E395}" dt="2023-12-11T19:32:19.050" v="2256" actId="26606"/>
          <ac:spMkLst>
            <pc:docMk/>
            <pc:sldMk cId="3565044993" sldId="264"/>
            <ac:spMk id="6" creationId="{8109483C-B9A6-5789-3709-44F2769C6DEF}"/>
          </ac:spMkLst>
        </pc:spChg>
        <pc:spChg chg="add">
          <ac:chgData name="Ahmed Abdulkareem" userId="311cb119-0d8c-44cb-9775-ec5fa2c42b4e" providerId="ADAL" clId="{0BBF731F-6EAC-4567-926E-3555D1E3E395}" dt="2023-12-11T19:32:19.050" v="2256" actId="26606"/>
          <ac:spMkLst>
            <pc:docMk/>
            <pc:sldMk cId="3565044993" sldId="264"/>
            <ac:spMk id="8" creationId="{1B15ED52-F352-441B-82BF-E0EA34836D08}"/>
          </ac:spMkLst>
        </pc:spChg>
        <pc:spChg chg="add">
          <ac:chgData name="Ahmed Abdulkareem" userId="311cb119-0d8c-44cb-9775-ec5fa2c42b4e" providerId="ADAL" clId="{0BBF731F-6EAC-4567-926E-3555D1E3E395}" dt="2023-12-11T19:32:19.050" v="2256" actId="26606"/>
          <ac:spMkLst>
            <pc:docMk/>
            <pc:sldMk cId="3565044993" sldId="264"/>
            <ac:spMk id="10" creationId="{3B2E3793-BFE6-45A2-9B7B-E18844431C99}"/>
          </ac:spMkLst>
        </pc:spChg>
        <pc:spChg chg="add">
          <ac:chgData name="Ahmed Abdulkareem" userId="311cb119-0d8c-44cb-9775-ec5fa2c42b4e" providerId="ADAL" clId="{0BBF731F-6EAC-4567-926E-3555D1E3E395}" dt="2023-12-11T19:32:19.050" v="2256" actId="26606"/>
          <ac:spMkLst>
            <pc:docMk/>
            <pc:sldMk cId="3565044993" sldId="264"/>
            <ac:spMk id="12" creationId="{BC4C4868-CB8F-4AF9-9CDB-8108F2C19B67}"/>
          </ac:spMkLst>
        </pc:spChg>
        <pc:spChg chg="add">
          <ac:chgData name="Ahmed Abdulkareem" userId="311cb119-0d8c-44cb-9775-ec5fa2c42b4e" providerId="ADAL" clId="{0BBF731F-6EAC-4567-926E-3555D1E3E395}" dt="2023-12-11T19:32:19.050" v="2256" actId="26606"/>
          <ac:spMkLst>
            <pc:docMk/>
            <pc:sldMk cId="3565044993" sldId="264"/>
            <ac:spMk id="14" creationId="{375E0459-6403-40CD-989D-56A4407CA12E}"/>
          </ac:spMkLst>
        </pc:spChg>
        <pc:spChg chg="add">
          <ac:chgData name="Ahmed Abdulkareem" userId="311cb119-0d8c-44cb-9775-ec5fa2c42b4e" providerId="ADAL" clId="{0BBF731F-6EAC-4567-926E-3555D1E3E395}" dt="2023-12-11T19:32:19.050" v="2256" actId="26606"/>
          <ac:spMkLst>
            <pc:docMk/>
            <pc:sldMk cId="3565044993" sldId="264"/>
            <ac:spMk id="16" creationId="{53E5B1A8-3AC9-4BD1-9BBC-78CA94F2D1BA}"/>
          </ac:spMkLst>
        </pc:spChg>
      </pc:sldChg>
      <pc:sldChg chg="addSp delSp modSp new mod setBg">
        <pc:chgData name="Ahmed Abdulkareem" userId="311cb119-0d8c-44cb-9775-ec5fa2c42b4e" providerId="ADAL" clId="{0BBF731F-6EAC-4567-926E-3555D1E3E395}" dt="2023-12-11T19:39:47.481" v="2337" actId="403"/>
        <pc:sldMkLst>
          <pc:docMk/>
          <pc:sldMk cId="1939210913" sldId="265"/>
        </pc:sldMkLst>
        <pc:spChg chg="add">
          <ac:chgData name="Ahmed Abdulkareem" userId="311cb119-0d8c-44cb-9775-ec5fa2c42b4e" providerId="ADAL" clId="{0BBF731F-6EAC-4567-926E-3555D1E3E395}" dt="2023-12-11T19:32:55.673" v="2264" actId="26606"/>
          <ac:spMkLst>
            <pc:docMk/>
            <pc:sldMk cId="1939210913" sldId="265"/>
            <ac:spMk id="2" creationId="{F9A03C44-5944-6049-CD21-0B4CDF4E4763}"/>
          </ac:spMkLst>
        </pc:spChg>
        <pc:spChg chg="add mod">
          <ac:chgData name="Ahmed Abdulkareem" userId="311cb119-0d8c-44cb-9775-ec5fa2c42b4e" providerId="ADAL" clId="{0BBF731F-6EAC-4567-926E-3555D1E3E395}" dt="2023-12-11T19:33:51.955" v="2287" actId="20577"/>
          <ac:spMkLst>
            <pc:docMk/>
            <pc:sldMk cId="1939210913" sldId="265"/>
            <ac:spMk id="3" creationId="{C7C62C05-59BD-705D-8B7E-ED692E69E840}"/>
          </ac:spMkLst>
        </pc:spChg>
        <pc:spChg chg="mod">
          <ac:chgData name="Ahmed Abdulkareem" userId="311cb119-0d8c-44cb-9775-ec5fa2c42b4e" providerId="ADAL" clId="{0BBF731F-6EAC-4567-926E-3555D1E3E395}" dt="2023-12-11T19:39:47.481" v="2337" actId="403"/>
          <ac:spMkLst>
            <pc:docMk/>
            <pc:sldMk cId="1939210913" sldId="265"/>
            <ac:spMk id="4" creationId="{DFA357C7-E929-3D01-43E5-1351AE1AC45F}"/>
          </ac:spMkLst>
        </pc:spChg>
        <pc:spChg chg="del mod replId">
          <ac:chgData name="Ahmed Abdulkareem" userId="311cb119-0d8c-44cb-9775-ec5fa2c42b4e" providerId="ADAL" clId="{0BBF731F-6EAC-4567-926E-3555D1E3E395}" dt="2023-12-11T19:32:55.673" v="2264" actId="26606"/>
          <ac:spMkLst>
            <pc:docMk/>
            <pc:sldMk cId="1939210913" sldId="265"/>
            <ac:spMk id="5" creationId="{787D3A0E-BB79-C028-9633-41AD217F67E1}"/>
          </ac:spMkLst>
        </pc:spChg>
        <pc:spChg chg="del mod replId">
          <ac:chgData name="Ahmed Abdulkareem" userId="311cb119-0d8c-44cb-9775-ec5fa2c42b4e" providerId="ADAL" clId="{0BBF731F-6EAC-4567-926E-3555D1E3E395}" dt="2023-12-11T19:32:55.673" v="2264" actId="26606"/>
          <ac:spMkLst>
            <pc:docMk/>
            <pc:sldMk cId="1939210913" sldId="265"/>
            <ac:spMk id="6" creationId="{613CF452-64CE-59DD-3F78-87FA2153E55A}"/>
          </ac:spMkLst>
        </pc:spChg>
        <pc:spChg chg="add">
          <ac:chgData name="Ahmed Abdulkareem" userId="311cb119-0d8c-44cb-9775-ec5fa2c42b4e" providerId="ADAL" clId="{0BBF731F-6EAC-4567-926E-3555D1E3E395}" dt="2023-12-11T19:32:55.673" v="2264" actId="26606"/>
          <ac:spMkLst>
            <pc:docMk/>
            <pc:sldMk cId="1939210913" sldId="265"/>
            <ac:spMk id="8" creationId="{1B15ED52-F352-441B-82BF-E0EA34836D08}"/>
          </ac:spMkLst>
        </pc:spChg>
        <pc:spChg chg="add">
          <ac:chgData name="Ahmed Abdulkareem" userId="311cb119-0d8c-44cb-9775-ec5fa2c42b4e" providerId="ADAL" clId="{0BBF731F-6EAC-4567-926E-3555D1E3E395}" dt="2023-12-11T19:32:55.673" v="2264" actId="26606"/>
          <ac:spMkLst>
            <pc:docMk/>
            <pc:sldMk cId="1939210913" sldId="265"/>
            <ac:spMk id="10" creationId="{3B2E3793-BFE6-45A2-9B7B-E18844431C99}"/>
          </ac:spMkLst>
        </pc:spChg>
        <pc:spChg chg="add">
          <ac:chgData name="Ahmed Abdulkareem" userId="311cb119-0d8c-44cb-9775-ec5fa2c42b4e" providerId="ADAL" clId="{0BBF731F-6EAC-4567-926E-3555D1E3E395}" dt="2023-12-11T19:32:55.673" v="2264" actId="26606"/>
          <ac:spMkLst>
            <pc:docMk/>
            <pc:sldMk cId="1939210913" sldId="265"/>
            <ac:spMk id="12" creationId="{BC4C4868-CB8F-4AF9-9CDB-8108F2C19B67}"/>
          </ac:spMkLst>
        </pc:spChg>
        <pc:spChg chg="add">
          <ac:chgData name="Ahmed Abdulkareem" userId="311cb119-0d8c-44cb-9775-ec5fa2c42b4e" providerId="ADAL" clId="{0BBF731F-6EAC-4567-926E-3555D1E3E395}" dt="2023-12-11T19:32:55.673" v="2264" actId="26606"/>
          <ac:spMkLst>
            <pc:docMk/>
            <pc:sldMk cId="1939210913" sldId="265"/>
            <ac:spMk id="14" creationId="{375E0459-6403-40CD-989D-56A4407CA12E}"/>
          </ac:spMkLst>
        </pc:spChg>
        <pc:spChg chg="add">
          <ac:chgData name="Ahmed Abdulkareem" userId="311cb119-0d8c-44cb-9775-ec5fa2c42b4e" providerId="ADAL" clId="{0BBF731F-6EAC-4567-926E-3555D1E3E395}" dt="2023-12-11T19:32:55.673" v="2264" actId="26606"/>
          <ac:spMkLst>
            <pc:docMk/>
            <pc:sldMk cId="1939210913" sldId="265"/>
            <ac:spMk id="16" creationId="{53E5B1A8-3AC9-4BD1-9BBC-78CA94F2D1BA}"/>
          </ac:spMkLst>
        </pc:spChg>
      </pc:sldChg>
      <pc:sldChg chg="addSp delSp modSp new mod setBg">
        <pc:chgData name="Ahmed Abdulkareem" userId="311cb119-0d8c-44cb-9775-ec5fa2c42b4e" providerId="ADAL" clId="{0BBF731F-6EAC-4567-926E-3555D1E3E395}" dt="2023-12-11T19:50:00.123" v="3279" actId="404"/>
        <pc:sldMkLst>
          <pc:docMk/>
          <pc:sldMk cId="3746434205" sldId="266"/>
        </pc:sldMkLst>
        <pc:spChg chg="add mod">
          <ac:chgData name="Ahmed Abdulkareem" userId="311cb119-0d8c-44cb-9775-ec5fa2c42b4e" providerId="ADAL" clId="{0BBF731F-6EAC-4567-926E-3555D1E3E395}" dt="2023-12-11T19:50:00.123" v="3279" actId="404"/>
          <ac:spMkLst>
            <pc:docMk/>
            <pc:sldMk cId="3746434205" sldId="266"/>
            <ac:spMk id="2" creationId="{17B5F887-0266-F1ED-0676-081D73DF6C6A}"/>
          </ac:spMkLst>
        </pc:spChg>
        <pc:spChg chg="add del">
          <ac:chgData name="Ahmed Abdulkareem" userId="311cb119-0d8c-44cb-9775-ec5fa2c42b4e" providerId="ADAL" clId="{0BBF731F-6EAC-4567-926E-3555D1E3E395}" dt="2023-12-11T19:49:34.420" v="3271" actId="26606"/>
          <ac:spMkLst>
            <pc:docMk/>
            <pc:sldMk cId="3746434205" sldId="266"/>
            <ac:spMk id="2" creationId="{A4A9DBCD-C206-E8D6-83DB-F4433FC8812E}"/>
          </ac:spMkLst>
        </pc:spChg>
        <pc:spChg chg="add del">
          <ac:chgData name="Ahmed Abdulkareem" userId="311cb119-0d8c-44cb-9775-ec5fa2c42b4e" providerId="ADAL" clId="{0BBF731F-6EAC-4567-926E-3555D1E3E395}" dt="2023-12-11T19:48:58.572" v="3265" actId="26606"/>
          <ac:spMkLst>
            <pc:docMk/>
            <pc:sldMk cId="3746434205" sldId="266"/>
            <ac:spMk id="2" creationId="{C00EF533-1B88-FF7B-EB43-05C0F732C801}"/>
          </ac:spMkLst>
        </pc:spChg>
        <pc:spChg chg="add del">
          <ac:chgData name="Ahmed Abdulkareem" userId="311cb119-0d8c-44cb-9775-ec5fa2c42b4e" providerId="ADAL" clId="{0BBF731F-6EAC-4567-926E-3555D1E3E395}" dt="2023-12-11T19:49:01.544" v="3268" actId="26606"/>
          <ac:spMkLst>
            <pc:docMk/>
            <pc:sldMk cId="3746434205" sldId="266"/>
            <ac:spMk id="2" creationId="{D22810A4-1064-7E26-EF0F-46D341784A4F}"/>
          </ac:spMkLst>
        </pc:spChg>
        <pc:spChg chg="add del">
          <ac:chgData name="Ahmed Abdulkareem" userId="311cb119-0d8c-44cb-9775-ec5fa2c42b4e" providerId="ADAL" clId="{0BBF731F-6EAC-4567-926E-3555D1E3E395}" dt="2023-12-11T19:48:56.397" v="3262" actId="26606"/>
          <ac:spMkLst>
            <pc:docMk/>
            <pc:sldMk cId="3746434205" sldId="266"/>
            <ac:spMk id="2" creationId="{D8EF678F-9E31-7D38-C589-3DD4AEA862B2}"/>
          </ac:spMkLst>
        </pc:spChg>
        <pc:spChg chg="add mod">
          <ac:chgData name="Ahmed Abdulkareem" userId="311cb119-0d8c-44cb-9775-ec5fa2c42b4e" providerId="ADAL" clId="{0BBF731F-6EAC-4567-926E-3555D1E3E395}" dt="2023-12-11T19:49:50.750" v="3275" actId="403"/>
          <ac:spMkLst>
            <pc:docMk/>
            <pc:sldMk cId="3746434205" sldId="266"/>
            <ac:spMk id="3" creationId="{2B95F6D5-5F49-F125-D5E0-55A352AD8A3E}"/>
          </ac:spMkLst>
        </pc:spChg>
        <pc:spChg chg="add del">
          <ac:chgData name="Ahmed Abdulkareem" userId="311cb119-0d8c-44cb-9775-ec5fa2c42b4e" providerId="ADAL" clId="{0BBF731F-6EAC-4567-926E-3555D1E3E395}" dt="2023-12-11T19:48:56.397" v="3262" actId="26606"/>
          <ac:spMkLst>
            <pc:docMk/>
            <pc:sldMk cId="3746434205" sldId="266"/>
            <ac:spMk id="3" creationId="{7EC879DA-4FFD-F89D-42A6-A33BCC54A9F1}"/>
          </ac:spMkLst>
        </pc:spChg>
        <pc:spChg chg="add del">
          <ac:chgData name="Ahmed Abdulkareem" userId="311cb119-0d8c-44cb-9775-ec5fa2c42b4e" providerId="ADAL" clId="{0BBF731F-6EAC-4567-926E-3555D1E3E395}" dt="2023-12-11T19:49:01.544" v="3268" actId="26606"/>
          <ac:spMkLst>
            <pc:docMk/>
            <pc:sldMk cId="3746434205" sldId="266"/>
            <ac:spMk id="3" creationId="{84E44FFA-C113-6FF8-E849-5A192C0B78B2}"/>
          </ac:spMkLst>
        </pc:spChg>
        <pc:spChg chg="add del">
          <ac:chgData name="Ahmed Abdulkareem" userId="311cb119-0d8c-44cb-9775-ec5fa2c42b4e" providerId="ADAL" clId="{0BBF731F-6EAC-4567-926E-3555D1E3E395}" dt="2023-12-11T19:49:34.420" v="3271" actId="26606"/>
          <ac:spMkLst>
            <pc:docMk/>
            <pc:sldMk cId="3746434205" sldId="266"/>
            <ac:spMk id="3" creationId="{AB87005F-CF8C-3669-1141-81B5CA04EB03}"/>
          </ac:spMkLst>
        </pc:spChg>
        <pc:spChg chg="add del">
          <ac:chgData name="Ahmed Abdulkareem" userId="311cb119-0d8c-44cb-9775-ec5fa2c42b4e" providerId="ADAL" clId="{0BBF731F-6EAC-4567-926E-3555D1E3E395}" dt="2023-12-11T19:48:58.572" v="3265" actId="26606"/>
          <ac:spMkLst>
            <pc:docMk/>
            <pc:sldMk cId="3746434205" sldId="266"/>
            <ac:spMk id="3" creationId="{CF909544-F7E8-8119-13F3-47D7B5197961}"/>
          </ac:spMkLst>
        </pc:spChg>
        <pc:spChg chg="add del">
          <ac:chgData name="Ahmed Abdulkareem" userId="311cb119-0d8c-44cb-9775-ec5fa2c42b4e" providerId="ADAL" clId="{0BBF731F-6EAC-4567-926E-3555D1E3E395}" dt="2023-12-11T19:48:58.572" v="3265" actId="26606"/>
          <ac:spMkLst>
            <pc:docMk/>
            <pc:sldMk cId="3746434205" sldId="266"/>
            <ac:spMk id="4" creationId="{2A9532FE-7C4C-4604-64A0-4828B8E7B6D9}"/>
          </ac:spMkLst>
        </pc:spChg>
        <pc:spChg chg="add del">
          <ac:chgData name="Ahmed Abdulkareem" userId="311cb119-0d8c-44cb-9775-ec5fa2c42b4e" providerId="ADAL" clId="{0BBF731F-6EAC-4567-926E-3555D1E3E395}" dt="2023-12-11T19:49:01.544" v="3268" actId="26606"/>
          <ac:spMkLst>
            <pc:docMk/>
            <pc:sldMk cId="3746434205" sldId="266"/>
            <ac:spMk id="4" creationId="{44B67BF1-D275-996B-73EA-108A2C3D1552}"/>
          </ac:spMkLst>
        </pc:spChg>
        <pc:spChg chg="add del">
          <ac:chgData name="Ahmed Abdulkareem" userId="311cb119-0d8c-44cb-9775-ec5fa2c42b4e" providerId="ADAL" clId="{0BBF731F-6EAC-4567-926E-3555D1E3E395}" dt="2023-12-11T19:48:56.397" v="3262" actId="26606"/>
          <ac:spMkLst>
            <pc:docMk/>
            <pc:sldMk cId="3746434205" sldId="266"/>
            <ac:spMk id="4" creationId="{6A72B86A-FDD7-BDDB-7E84-B72415984631}"/>
          </ac:spMkLst>
        </pc:spChg>
        <pc:spChg chg="add del">
          <ac:chgData name="Ahmed Abdulkareem" userId="311cb119-0d8c-44cb-9775-ec5fa2c42b4e" providerId="ADAL" clId="{0BBF731F-6EAC-4567-926E-3555D1E3E395}" dt="2023-12-11T19:49:34.420" v="3271" actId="26606"/>
          <ac:spMkLst>
            <pc:docMk/>
            <pc:sldMk cId="3746434205" sldId="266"/>
            <ac:spMk id="4" creationId="{8CEA1660-EECB-2E47-586B-8DAA8BEF6BCE}"/>
          </ac:spMkLst>
        </pc:spChg>
        <pc:spChg chg="add">
          <ac:chgData name="Ahmed Abdulkareem" userId="311cb119-0d8c-44cb-9775-ec5fa2c42b4e" providerId="ADAL" clId="{0BBF731F-6EAC-4567-926E-3555D1E3E395}" dt="2023-12-11T19:49:34.451" v="3273" actId="26606"/>
          <ac:spMkLst>
            <pc:docMk/>
            <pc:sldMk cId="3746434205" sldId="266"/>
            <ac:spMk id="4" creationId="{E27D44A9-B697-4C1B-EEE3-F983F049EBA0}"/>
          </ac:spMkLst>
        </pc:spChg>
        <pc:spChg chg="add del">
          <ac:chgData name="Ahmed Abdulkareem" userId="311cb119-0d8c-44cb-9775-ec5fa2c42b4e" providerId="ADAL" clId="{0BBF731F-6EAC-4567-926E-3555D1E3E395}" dt="2023-12-11T19:49:01.544" v="3268" actId="26606"/>
          <ac:spMkLst>
            <pc:docMk/>
            <pc:sldMk cId="3746434205" sldId="266"/>
            <ac:spMk id="9" creationId="{777A147A-9ED8-46B4-8660-1B3C2AA880B5}"/>
          </ac:spMkLst>
        </pc:spChg>
        <pc:spChg chg="add del">
          <ac:chgData name="Ahmed Abdulkareem" userId="311cb119-0d8c-44cb-9775-ec5fa2c42b4e" providerId="ADAL" clId="{0BBF731F-6EAC-4567-926E-3555D1E3E395}" dt="2023-12-11T19:48:56.397" v="3262" actId="26606"/>
          <ac:spMkLst>
            <pc:docMk/>
            <pc:sldMk cId="3746434205" sldId="266"/>
            <ac:spMk id="10" creationId="{2C61293E-6EBE-43EF-A52C-9BEBFD7679D4}"/>
          </ac:spMkLst>
        </pc:spChg>
        <pc:spChg chg="add del">
          <ac:chgData name="Ahmed Abdulkareem" userId="311cb119-0d8c-44cb-9775-ec5fa2c42b4e" providerId="ADAL" clId="{0BBF731F-6EAC-4567-926E-3555D1E3E395}" dt="2023-12-11T19:49:01.544" v="3268" actId="26606"/>
          <ac:spMkLst>
            <pc:docMk/>
            <pc:sldMk cId="3746434205" sldId="266"/>
            <ac:spMk id="11" creationId="{5D6C15A0-C087-4593-8414-2B4EC1CDC3DE}"/>
          </ac:spMkLst>
        </pc:spChg>
        <pc:spChg chg="add del">
          <ac:chgData name="Ahmed Abdulkareem" userId="311cb119-0d8c-44cb-9775-ec5fa2c42b4e" providerId="ADAL" clId="{0BBF731F-6EAC-4567-926E-3555D1E3E395}" dt="2023-12-11T19:48:56.397" v="3262" actId="26606"/>
          <ac:spMkLst>
            <pc:docMk/>
            <pc:sldMk cId="3746434205" sldId="266"/>
            <ac:spMk id="12" creationId="{21540236-BFD5-4A9D-8840-4703E7F76825}"/>
          </ac:spMkLst>
        </pc:spChg>
        <pc:spChg chg="add del">
          <ac:chgData name="Ahmed Abdulkareem" userId="311cb119-0d8c-44cb-9775-ec5fa2c42b4e" providerId="ADAL" clId="{0BBF731F-6EAC-4567-926E-3555D1E3E395}" dt="2023-12-11T19:49:34.420" v="3271" actId="26606"/>
          <ac:spMkLst>
            <pc:docMk/>
            <pc:sldMk cId="3746434205" sldId="266"/>
            <ac:spMk id="13" creationId="{975D1CFA-2CDB-4B64-BD9F-85744E8DA12F}"/>
          </ac:spMkLst>
        </pc:spChg>
        <pc:spChg chg="add del">
          <ac:chgData name="Ahmed Abdulkareem" userId="311cb119-0d8c-44cb-9775-ec5fa2c42b4e" providerId="ADAL" clId="{0BBF731F-6EAC-4567-926E-3555D1E3E395}" dt="2023-12-11T19:48:58.572" v="3265" actId="26606"/>
          <ac:spMkLst>
            <pc:docMk/>
            <pc:sldMk cId="3746434205" sldId="266"/>
            <ac:spMk id="14" creationId="{4F96EE13-2C4D-4262-812E-DDE5FC35F0AD}"/>
          </ac:spMkLst>
        </pc:spChg>
        <pc:spChg chg="add del">
          <ac:chgData name="Ahmed Abdulkareem" userId="311cb119-0d8c-44cb-9775-ec5fa2c42b4e" providerId="ADAL" clId="{0BBF731F-6EAC-4567-926E-3555D1E3E395}" dt="2023-12-11T19:48:58.572" v="3265" actId="26606"/>
          <ac:spMkLst>
            <pc:docMk/>
            <pc:sldMk cId="3746434205" sldId="266"/>
            <ac:spMk id="15" creationId="{815520DB-F960-4775-B29C-691D6E65A3E3}"/>
          </ac:spMkLst>
        </pc:spChg>
        <pc:spChg chg="add del">
          <ac:chgData name="Ahmed Abdulkareem" userId="311cb119-0d8c-44cb-9775-ec5fa2c42b4e" providerId="ADAL" clId="{0BBF731F-6EAC-4567-926E-3555D1E3E395}" dt="2023-12-11T19:48:58.572" v="3265" actId="26606"/>
          <ac:spMkLst>
            <pc:docMk/>
            <pc:sldMk cId="3746434205" sldId="266"/>
            <ac:spMk id="17" creationId="{CD84038B-4A56-439B-A184-79B2D4506692}"/>
          </ac:spMkLst>
        </pc:spChg>
        <pc:spChg chg="add del">
          <ac:chgData name="Ahmed Abdulkareem" userId="311cb119-0d8c-44cb-9775-ec5fa2c42b4e" providerId="ADAL" clId="{0BBF731F-6EAC-4567-926E-3555D1E3E395}" dt="2023-12-11T19:49:34.420" v="3271" actId="26606"/>
          <ac:spMkLst>
            <pc:docMk/>
            <pc:sldMk cId="3746434205" sldId="266"/>
            <ac:spMk id="22" creationId="{EDDBB197-D710-4A4F-A9CA-FD2177498BE8}"/>
          </ac:spMkLst>
        </pc:spChg>
        <pc:spChg chg="add">
          <ac:chgData name="Ahmed Abdulkareem" userId="311cb119-0d8c-44cb-9775-ec5fa2c42b4e" providerId="ADAL" clId="{0BBF731F-6EAC-4567-926E-3555D1E3E395}" dt="2023-12-11T19:49:34.451" v="3273" actId="26606"/>
          <ac:spMkLst>
            <pc:docMk/>
            <pc:sldMk cId="3746434205" sldId="266"/>
            <ac:spMk id="30" creationId="{100EDD19-6802-4EC3-95CE-CFFAB042CFD6}"/>
          </ac:spMkLst>
        </pc:spChg>
        <pc:spChg chg="add">
          <ac:chgData name="Ahmed Abdulkareem" userId="311cb119-0d8c-44cb-9775-ec5fa2c42b4e" providerId="ADAL" clId="{0BBF731F-6EAC-4567-926E-3555D1E3E395}" dt="2023-12-11T19:49:34.451" v="3273" actId="26606"/>
          <ac:spMkLst>
            <pc:docMk/>
            <pc:sldMk cId="3746434205" sldId="266"/>
            <ac:spMk id="31" creationId="{DB17E863-922E-4C26-BD64-E8FD41D28661}"/>
          </ac:spMkLst>
        </pc:spChg>
        <pc:spChg chg="add del mod replId">
          <ac:chgData name="Ahmed Abdulkareem" userId="311cb119-0d8c-44cb-9775-ec5fa2c42b4e" providerId="ADAL" clId="{0BBF731F-6EAC-4567-926E-3555D1E3E395}" dt="2023-12-11T19:49:34.451" v="3273" actId="26606"/>
          <ac:spMkLst>
            <pc:docMk/>
            <pc:sldMk cId="3746434205" sldId="266"/>
            <ac:spMk id="32" creationId="{33331C2B-4840-BCF8-37E7-51D0BE35C02A}"/>
          </ac:spMkLst>
        </pc:spChg>
        <pc:spChg chg="add del mod replId">
          <ac:chgData name="Ahmed Abdulkareem" userId="311cb119-0d8c-44cb-9775-ec5fa2c42b4e" providerId="ADAL" clId="{0BBF731F-6EAC-4567-926E-3555D1E3E395}" dt="2023-12-11T19:49:34.451" v="3273" actId="26606"/>
          <ac:spMkLst>
            <pc:docMk/>
            <pc:sldMk cId="3746434205" sldId="266"/>
            <ac:spMk id="33" creationId="{42D31FF3-D6D7-9B52-1E2E-764BFB498F33}"/>
          </ac:spMkLst>
        </pc:spChg>
        <pc:spChg chg="add del mod replId">
          <ac:chgData name="Ahmed Abdulkareem" userId="311cb119-0d8c-44cb-9775-ec5fa2c42b4e" providerId="ADAL" clId="{0BBF731F-6EAC-4567-926E-3555D1E3E395}" dt="2023-12-11T19:49:34.451" v="3273" actId="26606"/>
          <ac:spMkLst>
            <pc:docMk/>
            <pc:sldMk cId="3746434205" sldId="266"/>
            <ac:spMk id="34" creationId="{FD555FBA-DAB9-B7E4-04DA-E35C3EA63E3D}"/>
          </ac:spMkLst>
        </pc:spChg>
        <pc:grpChg chg="add del">
          <ac:chgData name="Ahmed Abdulkareem" userId="311cb119-0d8c-44cb-9775-ec5fa2c42b4e" providerId="ADAL" clId="{0BBF731F-6EAC-4567-926E-3555D1E3E395}" dt="2023-12-11T19:49:34.420" v="3271" actId="26606"/>
          <ac:grpSpMkLst>
            <pc:docMk/>
            <pc:sldMk cId="3746434205" sldId="266"/>
            <ac:grpSpMk id="23" creationId="{25EE5136-01F1-466C-962D-BA9B4C6757AA}"/>
          </ac:grpSpMkLst>
        </pc:grpChg>
        <pc:picChg chg="add del">
          <ac:chgData name="Ahmed Abdulkareem" userId="311cb119-0d8c-44cb-9775-ec5fa2c42b4e" providerId="ADAL" clId="{0BBF731F-6EAC-4567-926E-3555D1E3E395}" dt="2023-12-11T19:48:56.397" v="3262" actId="26606"/>
          <ac:picMkLst>
            <pc:docMk/>
            <pc:sldMk cId="3746434205" sldId="266"/>
            <ac:picMk id="6" creationId="{10C23076-0AA7-2C15-003B-2203F4BB760F}"/>
          </ac:picMkLst>
        </pc:picChg>
        <pc:picChg chg="add del">
          <ac:chgData name="Ahmed Abdulkareem" userId="311cb119-0d8c-44cb-9775-ec5fa2c42b4e" providerId="ADAL" clId="{0BBF731F-6EAC-4567-926E-3555D1E3E395}" dt="2023-12-11T19:49:34.420" v="3271" actId="26606"/>
          <ac:picMkLst>
            <pc:docMk/>
            <pc:sldMk cId="3746434205" sldId="266"/>
            <ac:picMk id="8" creationId="{816CD58D-792E-F5DA-4377-A655E087E14E}"/>
          </ac:picMkLst>
        </pc:picChg>
        <pc:picChg chg="add del">
          <ac:chgData name="Ahmed Abdulkareem" userId="311cb119-0d8c-44cb-9775-ec5fa2c42b4e" providerId="ADAL" clId="{0BBF731F-6EAC-4567-926E-3555D1E3E395}" dt="2023-12-11T19:48:58.572" v="3265" actId="26606"/>
          <ac:picMkLst>
            <pc:docMk/>
            <pc:sldMk cId="3746434205" sldId="266"/>
            <ac:picMk id="16" creationId="{8BCD38A6-390F-338D-0AD9-43999D4307B0}"/>
          </ac:picMkLst>
        </pc:picChg>
      </pc:sldChg>
      <pc:sldChg chg="new del">
        <pc:chgData name="Ahmed Abdulkareem" userId="311cb119-0d8c-44cb-9775-ec5fa2c42b4e" providerId="ADAL" clId="{0BBF731F-6EAC-4567-926E-3555D1E3E395}" dt="2023-12-11T19:41:29.096" v="2351" actId="2696"/>
        <pc:sldMkLst>
          <pc:docMk/>
          <pc:sldMk cId="3784230988"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A128A-494F-42B7-82CC-3FFFE34F7794}" type="datetimeFigureOut">
              <a:rPr lang="en-US" smtClean="0"/>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C8CF40-E03E-4F78-B182-3D14BA31CEB5}" type="slidenum">
              <a:rPr lang="en-US" smtClean="0"/>
              <a:t>‹#›</a:t>
            </a:fld>
            <a:endParaRPr lang="en-US"/>
          </a:p>
        </p:txBody>
      </p:sp>
    </p:spTree>
    <p:extLst>
      <p:ext uri="{BB962C8B-B14F-4D97-AF65-F5344CB8AC3E}">
        <p14:creationId xmlns:p14="http://schemas.microsoft.com/office/powerpoint/2010/main" val="3087724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8FB15-76A8-F666-E7E7-C57CBBC3CE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F532B6-8DCE-981B-7FE4-AA44452D6C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8CCAEC-F953-EC9C-370F-91D5C363F338}"/>
              </a:ext>
            </a:extLst>
          </p:cNvPr>
          <p:cNvSpPr>
            <a:spLocks noGrp="1"/>
          </p:cNvSpPr>
          <p:nvPr>
            <p:ph type="dt" sz="half" idx="10"/>
          </p:nvPr>
        </p:nvSpPr>
        <p:spPr/>
        <p:txBody>
          <a:bodyPr/>
          <a:lstStyle/>
          <a:p>
            <a:fld id="{A0891ADC-2793-490E-9D48-33CA47976BC4}" type="datetime1">
              <a:rPr lang="en-US" smtClean="0"/>
              <a:t>12/10/2024</a:t>
            </a:fld>
            <a:endParaRPr lang="en-US"/>
          </a:p>
        </p:txBody>
      </p:sp>
      <p:sp>
        <p:nvSpPr>
          <p:cNvPr id="5" name="Footer Placeholder 4">
            <a:extLst>
              <a:ext uri="{FF2B5EF4-FFF2-40B4-BE49-F238E27FC236}">
                <a16:creationId xmlns:a16="http://schemas.microsoft.com/office/drawing/2014/main" id="{1843935A-720D-202E-E4CF-AFE751E3CB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19AE3-AFEF-10A3-C2F4-D04CC3F0B15B}"/>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198203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7313A-25C4-907F-79C8-8850D0F9A8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9E6A9C-344A-C5EC-3EDA-84B6D34182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59157F-82D2-2D84-A8BE-4A3B4E33FC71}"/>
              </a:ext>
            </a:extLst>
          </p:cNvPr>
          <p:cNvSpPr>
            <a:spLocks noGrp="1"/>
          </p:cNvSpPr>
          <p:nvPr>
            <p:ph type="dt" sz="half" idx="10"/>
          </p:nvPr>
        </p:nvSpPr>
        <p:spPr/>
        <p:txBody>
          <a:bodyPr/>
          <a:lstStyle/>
          <a:p>
            <a:fld id="{53608FA1-E37C-48E7-A4A1-9552AB2BC9A0}" type="datetime1">
              <a:rPr lang="en-US" smtClean="0"/>
              <a:t>12/10/2024</a:t>
            </a:fld>
            <a:endParaRPr lang="en-US"/>
          </a:p>
        </p:txBody>
      </p:sp>
      <p:sp>
        <p:nvSpPr>
          <p:cNvPr id="5" name="Footer Placeholder 4">
            <a:extLst>
              <a:ext uri="{FF2B5EF4-FFF2-40B4-BE49-F238E27FC236}">
                <a16:creationId xmlns:a16="http://schemas.microsoft.com/office/drawing/2014/main" id="{298E9157-146F-4433-E4BB-261DA33CF6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0078B7-084E-0D83-CB91-9CA78BFBB19A}"/>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61780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AF1C93-FF52-D367-DCEE-C3307A1DDE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AB28A6-ED7A-1370-5C5C-61EFC21228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0D19B4-DCBA-6457-D52E-0D781B36C7E5}"/>
              </a:ext>
            </a:extLst>
          </p:cNvPr>
          <p:cNvSpPr>
            <a:spLocks noGrp="1"/>
          </p:cNvSpPr>
          <p:nvPr>
            <p:ph type="dt" sz="half" idx="10"/>
          </p:nvPr>
        </p:nvSpPr>
        <p:spPr/>
        <p:txBody>
          <a:bodyPr/>
          <a:lstStyle/>
          <a:p>
            <a:fld id="{18677046-A465-4018-A5F7-C973E2ED365B}" type="datetime1">
              <a:rPr lang="en-US" smtClean="0"/>
              <a:t>12/10/2024</a:t>
            </a:fld>
            <a:endParaRPr lang="en-US"/>
          </a:p>
        </p:txBody>
      </p:sp>
      <p:sp>
        <p:nvSpPr>
          <p:cNvPr id="5" name="Footer Placeholder 4">
            <a:extLst>
              <a:ext uri="{FF2B5EF4-FFF2-40B4-BE49-F238E27FC236}">
                <a16:creationId xmlns:a16="http://schemas.microsoft.com/office/drawing/2014/main" id="{0345650B-DE1E-A8C3-BB51-E7E03A1A78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9046D-F2AE-A9AC-E338-7ECB07F80E7C}"/>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176016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08D1-3A0C-6C30-31CD-E6FD2B9C6D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DEC652-4048-8AC5-F63E-58C868E5DB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6B5F75-06C7-6D9F-1372-ABB931A84E6E}"/>
              </a:ext>
            </a:extLst>
          </p:cNvPr>
          <p:cNvSpPr>
            <a:spLocks noGrp="1"/>
          </p:cNvSpPr>
          <p:nvPr>
            <p:ph type="dt" sz="half" idx="10"/>
          </p:nvPr>
        </p:nvSpPr>
        <p:spPr/>
        <p:txBody>
          <a:bodyPr/>
          <a:lstStyle/>
          <a:p>
            <a:fld id="{9E895599-F301-44CF-A0AB-932E8FD19609}" type="datetime1">
              <a:rPr lang="en-US" smtClean="0"/>
              <a:t>12/10/2024</a:t>
            </a:fld>
            <a:endParaRPr lang="en-US"/>
          </a:p>
        </p:txBody>
      </p:sp>
      <p:sp>
        <p:nvSpPr>
          <p:cNvPr id="5" name="Footer Placeholder 4">
            <a:extLst>
              <a:ext uri="{FF2B5EF4-FFF2-40B4-BE49-F238E27FC236}">
                <a16:creationId xmlns:a16="http://schemas.microsoft.com/office/drawing/2014/main" id="{8F764E51-8AFC-B165-82FC-F8541A889D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4EC23-A74D-013C-9799-9CA4B08C6C1E}"/>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1607719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C0C5D-5B8B-6A95-E78E-2E0518E62B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CDE03F-7CA0-A79C-0806-057BE431AE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2FB4CB-D15B-6121-0CD8-787094F688F0}"/>
              </a:ext>
            </a:extLst>
          </p:cNvPr>
          <p:cNvSpPr>
            <a:spLocks noGrp="1"/>
          </p:cNvSpPr>
          <p:nvPr>
            <p:ph type="dt" sz="half" idx="10"/>
          </p:nvPr>
        </p:nvSpPr>
        <p:spPr/>
        <p:txBody>
          <a:bodyPr/>
          <a:lstStyle/>
          <a:p>
            <a:fld id="{A7EAB65B-B005-47BE-8B6A-21FE4A736E28}" type="datetime1">
              <a:rPr lang="en-US" smtClean="0"/>
              <a:t>12/10/2024</a:t>
            </a:fld>
            <a:endParaRPr lang="en-US"/>
          </a:p>
        </p:txBody>
      </p:sp>
      <p:sp>
        <p:nvSpPr>
          <p:cNvPr id="5" name="Footer Placeholder 4">
            <a:extLst>
              <a:ext uri="{FF2B5EF4-FFF2-40B4-BE49-F238E27FC236}">
                <a16:creationId xmlns:a16="http://schemas.microsoft.com/office/drawing/2014/main" id="{5230F972-57F8-9B25-CDF2-72C5EFE82A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316CF-8852-BACA-4338-236870C19260}"/>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3553424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5E7C6-7855-CD2C-144D-78F0CAFB6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FF464-EF16-86DF-82F7-5D25DCE795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9F1A02-29AE-A875-7151-7B312B8B7F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D0C5CC-2DF0-22EF-AF22-5843ED57423B}"/>
              </a:ext>
            </a:extLst>
          </p:cNvPr>
          <p:cNvSpPr>
            <a:spLocks noGrp="1"/>
          </p:cNvSpPr>
          <p:nvPr>
            <p:ph type="dt" sz="half" idx="10"/>
          </p:nvPr>
        </p:nvSpPr>
        <p:spPr/>
        <p:txBody>
          <a:bodyPr/>
          <a:lstStyle/>
          <a:p>
            <a:fld id="{C690B2A4-DC94-4C10-BBB4-E35634BA076E}" type="datetime1">
              <a:rPr lang="en-US" smtClean="0"/>
              <a:t>12/10/2024</a:t>
            </a:fld>
            <a:endParaRPr lang="en-US"/>
          </a:p>
        </p:txBody>
      </p:sp>
      <p:sp>
        <p:nvSpPr>
          <p:cNvPr id="6" name="Footer Placeholder 5">
            <a:extLst>
              <a:ext uri="{FF2B5EF4-FFF2-40B4-BE49-F238E27FC236}">
                <a16:creationId xmlns:a16="http://schemas.microsoft.com/office/drawing/2014/main" id="{7D6CA976-8C1E-F2BA-B305-98A4445680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26BB4B-9CB2-04E8-895F-3F8DB0E08FBB}"/>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30570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6979B-A932-A77F-FE8C-DDEE20F504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C1C6E0-EF39-7932-BAF5-4782B88A6E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974B95-182C-C5DA-6E20-453A906405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535EB6-E830-FC6B-07DF-41219FDB7A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936447-FF45-7722-DE26-FCD762B568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B8C10F-5295-488D-4D62-021BE0C3B557}"/>
              </a:ext>
            </a:extLst>
          </p:cNvPr>
          <p:cNvSpPr>
            <a:spLocks noGrp="1"/>
          </p:cNvSpPr>
          <p:nvPr>
            <p:ph type="dt" sz="half" idx="10"/>
          </p:nvPr>
        </p:nvSpPr>
        <p:spPr/>
        <p:txBody>
          <a:bodyPr/>
          <a:lstStyle/>
          <a:p>
            <a:fld id="{80395204-C7C7-4524-B301-354865ED31B4}" type="datetime1">
              <a:rPr lang="en-US" smtClean="0"/>
              <a:t>12/10/2024</a:t>
            </a:fld>
            <a:endParaRPr lang="en-US"/>
          </a:p>
        </p:txBody>
      </p:sp>
      <p:sp>
        <p:nvSpPr>
          <p:cNvPr id="8" name="Footer Placeholder 7">
            <a:extLst>
              <a:ext uri="{FF2B5EF4-FFF2-40B4-BE49-F238E27FC236}">
                <a16:creationId xmlns:a16="http://schemas.microsoft.com/office/drawing/2014/main" id="{BAB05907-CDC0-3EC3-AC2F-19A14A3BE5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08328A-3E1D-E89C-D370-2DB5722FFDB7}"/>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1958429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81169-D8DA-7B40-638D-CBC354DFE6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9AE495-BBF5-195E-EE4F-902FC0224325}"/>
              </a:ext>
            </a:extLst>
          </p:cNvPr>
          <p:cNvSpPr>
            <a:spLocks noGrp="1"/>
          </p:cNvSpPr>
          <p:nvPr>
            <p:ph type="dt" sz="half" idx="10"/>
          </p:nvPr>
        </p:nvSpPr>
        <p:spPr/>
        <p:txBody>
          <a:bodyPr/>
          <a:lstStyle/>
          <a:p>
            <a:fld id="{D18577FF-B49E-4F8B-B5A9-28CD3F2EB861}" type="datetime1">
              <a:rPr lang="en-US" smtClean="0"/>
              <a:t>12/10/2024</a:t>
            </a:fld>
            <a:endParaRPr lang="en-US"/>
          </a:p>
        </p:txBody>
      </p:sp>
      <p:sp>
        <p:nvSpPr>
          <p:cNvPr id="4" name="Footer Placeholder 3">
            <a:extLst>
              <a:ext uri="{FF2B5EF4-FFF2-40B4-BE49-F238E27FC236}">
                <a16:creationId xmlns:a16="http://schemas.microsoft.com/office/drawing/2014/main" id="{D7110C26-D5FB-57ED-43BA-9B6F6407BB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EF1093-0851-F1D7-4A45-49BB6434062B}"/>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97834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9B88A2-5872-8E87-27ED-C8F2A9B58732}"/>
              </a:ext>
            </a:extLst>
          </p:cNvPr>
          <p:cNvSpPr>
            <a:spLocks noGrp="1"/>
          </p:cNvSpPr>
          <p:nvPr>
            <p:ph type="dt" sz="half" idx="10"/>
          </p:nvPr>
        </p:nvSpPr>
        <p:spPr/>
        <p:txBody>
          <a:bodyPr/>
          <a:lstStyle/>
          <a:p>
            <a:fld id="{03FEE521-346F-4705-BFB9-4D1425D3239D}" type="datetime1">
              <a:rPr lang="en-US" smtClean="0"/>
              <a:t>12/10/2024</a:t>
            </a:fld>
            <a:endParaRPr lang="en-US"/>
          </a:p>
        </p:txBody>
      </p:sp>
      <p:sp>
        <p:nvSpPr>
          <p:cNvPr id="3" name="Footer Placeholder 2">
            <a:extLst>
              <a:ext uri="{FF2B5EF4-FFF2-40B4-BE49-F238E27FC236}">
                <a16:creationId xmlns:a16="http://schemas.microsoft.com/office/drawing/2014/main" id="{1DFA8806-8213-B63C-2578-C32687422F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803E0D-ACDD-E4F6-2808-7E83D219D8A7}"/>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411022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0919B-52DB-8DDC-C1A0-ADDC8B97AC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834C45-6EA6-45B6-6CC2-C2DD7F75C2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B459D1-3266-31E5-B66E-7455091EE8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BE87CA-231D-B65C-96DF-A6C6EB44E9A7}"/>
              </a:ext>
            </a:extLst>
          </p:cNvPr>
          <p:cNvSpPr>
            <a:spLocks noGrp="1"/>
          </p:cNvSpPr>
          <p:nvPr>
            <p:ph type="dt" sz="half" idx="10"/>
          </p:nvPr>
        </p:nvSpPr>
        <p:spPr/>
        <p:txBody>
          <a:bodyPr/>
          <a:lstStyle/>
          <a:p>
            <a:fld id="{6ED86CD6-B46C-49A7-A70C-4FE865170C60}" type="datetime1">
              <a:rPr lang="en-US" smtClean="0"/>
              <a:t>12/10/2024</a:t>
            </a:fld>
            <a:endParaRPr lang="en-US"/>
          </a:p>
        </p:txBody>
      </p:sp>
      <p:sp>
        <p:nvSpPr>
          <p:cNvPr id="6" name="Footer Placeholder 5">
            <a:extLst>
              <a:ext uri="{FF2B5EF4-FFF2-40B4-BE49-F238E27FC236}">
                <a16:creationId xmlns:a16="http://schemas.microsoft.com/office/drawing/2014/main" id="{B87F10CF-52C7-7FFF-1AD3-F959E24CB4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8F11AF-6E75-7CBF-10B0-F92E2F25679E}"/>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18408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A2C9F-6AE4-FA5A-0F29-8E65F3880C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E1B8CB-D4D2-506E-923E-0FB8C9E366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B95E40-02BC-9D67-52C9-2C8A4E202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FC737A-1501-2EB1-201D-05E21E645487}"/>
              </a:ext>
            </a:extLst>
          </p:cNvPr>
          <p:cNvSpPr>
            <a:spLocks noGrp="1"/>
          </p:cNvSpPr>
          <p:nvPr>
            <p:ph type="dt" sz="half" idx="10"/>
          </p:nvPr>
        </p:nvSpPr>
        <p:spPr/>
        <p:txBody>
          <a:bodyPr/>
          <a:lstStyle/>
          <a:p>
            <a:fld id="{AD82A176-9239-4F23-9F01-D69EBEE0D26C}" type="datetime1">
              <a:rPr lang="en-US" smtClean="0"/>
              <a:t>12/10/2024</a:t>
            </a:fld>
            <a:endParaRPr lang="en-US"/>
          </a:p>
        </p:txBody>
      </p:sp>
      <p:sp>
        <p:nvSpPr>
          <p:cNvPr id="6" name="Footer Placeholder 5">
            <a:extLst>
              <a:ext uri="{FF2B5EF4-FFF2-40B4-BE49-F238E27FC236}">
                <a16:creationId xmlns:a16="http://schemas.microsoft.com/office/drawing/2014/main" id="{A7AF4F1B-2539-DC94-17DA-4CD8C0710A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D633CF-DD56-8BB5-C763-CEC773ACC935}"/>
              </a:ext>
            </a:extLst>
          </p:cNvPr>
          <p:cNvSpPr>
            <a:spLocks noGrp="1"/>
          </p:cNvSpPr>
          <p:nvPr>
            <p:ph type="sldNum" sz="quarter" idx="12"/>
          </p:nvPr>
        </p:nvSpPr>
        <p:spPr/>
        <p:txBody>
          <a:bodyPr/>
          <a:lstStyle/>
          <a:p>
            <a:fld id="{DA793A10-402C-40CC-B851-92BC96821A29}" type="slidenum">
              <a:rPr lang="en-US" smtClean="0"/>
              <a:t>‹#›</a:t>
            </a:fld>
            <a:endParaRPr lang="en-US"/>
          </a:p>
        </p:txBody>
      </p:sp>
    </p:spTree>
    <p:extLst>
      <p:ext uri="{BB962C8B-B14F-4D97-AF65-F5344CB8AC3E}">
        <p14:creationId xmlns:p14="http://schemas.microsoft.com/office/powerpoint/2010/main" val="3845357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98D06-9998-6D1A-288B-EB20BA4E64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EDFE83-5D16-7A11-CDF6-97A5C318B8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73235-E2D1-982C-1E22-FFCBD9DB46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2FFAC-A173-4A7F-AE01-62BEFA3F8E56}" type="datetime1">
              <a:rPr lang="en-US" smtClean="0"/>
              <a:t>12/10/2024</a:t>
            </a:fld>
            <a:endParaRPr lang="en-US"/>
          </a:p>
        </p:txBody>
      </p:sp>
      <p:sp>
        <p:nvSpPr>
          <p:cNvPr id="5" name="Footer Placeholder 4">
            <a:extLst>
              <a:ext uri="{FF2B5EF4-FFF2-40B4-BE49-F238E27FC236}">
                <a16:creationId xmlns:a16="http://schemas.microsoft.com/office/drawing/2014/main" id="{42ABDF8B-0F0E-B2D5-FB80-47BE4FD6E5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659AF6-8DAE-3F38-74B4-D1E72A48FB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93A10-402C-40CC-B851-92BC96821A29}" type="slidenum">
              <a:rPr lang="en-US" smtClean="0"/>
              <a:t>‹#›</a:t>
            </a:fld>
            <a:endParaRPr lang="en-US"/>
          </a:p>
        </p:txBody>
      </p:sp>
    </p:spTree>
    <p:extLst>
      <p:ext uri="{BB962C8B-B14F-4D97-AF65-F5344CB8AC3E}">
        <p14:creationId xmlns:p14="http://schemas.microsoft.com/office/powerpoint/2010/main" val="1198080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7">
            <a:extLst>
              <a:ext uri="{FF2B5EF4-FFF2-40B4-BE49-F238E27FC236}">
                <a16:creationId xmlns:a16="http://schemas.microsoft.com/office/drawing/2014/main" id="{91677DE1-3AA4-4DEF-9B91-986D6C1307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9">
            <a:extLst>
              <a:ext uri="{FF2B5EF4-FFF2-40B4-BE49-F238E27FC236}">
                <a16:creationId xmlns:a16="http://schemas.microsoft.com/office/drawing/2014/main" id="{C5C27E76-C885-46A9-B0EE-5D89E93016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0" name="Group 11">
            <a:extLst>
              <a:ext uri="{FF2B5EF4-FFF2-40B4-BE49-F238E27FC236}">
                <a16:creationId xmlns:a16="http://schemas.microsoft.com/office/drawing/2014/main" id="{58ED93F6-E5ED-425C-B76D-1E0CFC63E9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81" name="Oval 12">
              <a:extLst>
                <a:ext uri="{FF2B5EF4-FFF2-40B4-BE49-F238E27FC236}">
                  <a16:creationId xmlns:a16="http://schemas.microsoft.com/office/drawing/2014/main" id="{623005E1-064D-41AC-97A9-EC6D02120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13">
              <a:extLst>
                <a:ext uri="{FF2B5EF4-FFF2-40B4-BE49-F238E27FC236}">
                  <a16:creationId xmlns:a16="http://schemas.microsoft.com/office/drawing/2014/main" id="{8DD457E8-ED3B-498D-8786-AC15A7054B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B159505-1A20-4017-B7B3-AC2F37D241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15">
              <a:extLst>
                <a:ext uri="{FF2B5EF4-FFF2-40B4-BE49-F238E27FC236}">
                  <a16:creationId xmlns:a16="http://schemas.microsoft.com/office/drawing/2014/main" id="{3FD5B35B-3A5B-4161-8834-3D7A9BBE53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536940A9-0DCC-4E1F-9334-52B07D32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17">
              <a:extLst>
                <a:ext uri="{FF2B5EF4-FFF2-40B4-BE49-F238E27FC236}">
                  <a16:creationId xmlns:a16="http://schemas.microsoft.com/office/drawing/2014/main" id="{B8071DEB-F646-48FE-A186-063D30214E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Rectangle 19">
            <a:extLst>
              <a:ext uri="{FF2B5EF4-FFF2-40B4-BE49-F238E27FC236}">
                <a16:creationId xmlns:a16="http://schemas.microsoft.com/office/drawing/2014/main" id="{AD2DAA8B-CC80-4D45-AD74-C755DBC16B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21">
            <a:extLst>
              <a:ext uri="{FF2B5EF4-FFF2-40B4-BE49-F238E27FC236}">
                <a16:creationId xmlns:a16="http://schemas.microsoft.com/office/drawing/2014/main" id="{0CE77FF8-0A1D-4DDC-AB7D-2656DFC3C3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23" name="Straight Connector 22">
              <a:extLst>
                <a:ext uri="{FF2B5EF4-FFF2-40B4-BE49-F238E27FC236}">
                  <a16:creationId xmlns:a16="http://schemas.microsoft.com/office/drawing/2014/main" id="{56F2AB6A-155C-416C-A7B0-EB9D7545D31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8D4EA03-356E-4E81-83FF-331C2841EC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A98E8CA-FEB5-41C8-A811-921B3BA9A2A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6B39F3F-4FC4-487F-AF67-08D6603EAB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334D4B4-4342-194D-3BD3-62D0E8E1592D}"/>
              </a:ext>
            </a:extLst>
          </p:cNvPr>
          <p:cNvSpPr>
            <a:spLocks noGrp="1"/>
          </p:cNvSpPr>
          <p:nvPr>
            <p:ph type="ctrTitle"/>
          </p:nvPr>
        </p:nvSpPr>
        <p:spPr>
          <a:xfrm>
            <a:off x="5139096" y="609600"/>
            <a:ext cx="6768650" cy="2819399"/>
          </a:xfrm>
          <a:noFill/>
        </p:spPr>
        <p:txBody>
          <a:bodyPr anchor="b">
            <a:normAutofit/>
          </a:bodyPr>
          <a:lstStyle/>
          <a:p>
            <a:pPr algn="l"/>
            <a:r>
              <a:rPr lang="en-US" sz="4800">
                <a:solidFill>
                  <a:schemeClr val="bg1"/>
                </a:solidFill>
              </a:rPr>
              <a:t> </a:t>
            </a:r>
          </a:p>
        </p:txBody>
      </p:sp>
      <p:sp>
        <p:nvSpPr>
          <p:cNvPr id="3" name="Subtitle 2">
            <a:extLst>
              <a:ext uri="{FF2B5EF4-FFF2-40B4-BE49-F238E27FC236}">
                <a16:creationId xmlns:a16="http://schemas.microsoft.com/office/drawing/2014/main" id="{FAFC297B-A417-8E44-70A8-F8B418A0C59D}"/>
              </a:ext>
            </a:extLst>
          </p:cNvPr>
          <p:cNvSpPr>
            <a:spLocks noGrp="1"/>
          </p:cNvSpPr>
          <p:nvPr>
            <p:ph type="subTitle" idx="1"/>
          </p:nvPr>
        </p:nvSpPr>
        <p:spPr>
          <a:xfrm>
            <a:off x="4692291" y="2941900"/>
            <a:ext cx="7215454" cy="3198886"/>
          </a:xfrm>
          <a:noFill/>
        </p:spPr>
        <p:txBody>
          <a:bodyPr anchor="t">
            <a:normAutofit/>
          </a:bodyPr>
          <a:lstStyle/>
          <a:p>
            <a:pPr algn="l"/>
            <a:r>
              <a:rPr lang="en-US" sz="3600" dirty="0">
                <a:solidFill>
                  <a:schemeClr val="bg1"/>
                </a:solidFill>
              </a:rPr>
              <a:t>Marketing Mix</a:t>
            </a:r>
          </a:p>
          <a:p>
            <a:pPr algn="l"/>
            <a:r>
              <a:rPr lang="en-US" dirty="0">
                <a:solidFill>
                  <a:schemeClr val="bg1"/>
                </a:solidFill>
              </a:rPr>
              <a:t>      12</a:t>
            </a:r>
            <a:r>
              <a:rPr lang="en-US" baseline="30000" dirty="0">
                <a:solidFill>
                  <a:schemeClr val="bg1"/>
                </a:solidFill>
              </a:rPr>
              <a:t>TH</a:t>
            </a:r>
            <a:r>
              <a:rPr lang="en-US" dirty="0">
                <a:solidFill>
                  <a:schemeClr val="bg1"/>
                </a:solidFill>
              </a:rPr>
              <a:t> Dec 2023 </a:t>
            </a:r>
          </a:p>
        </p:txBody>
      </p:sp>
      <p:sp>
        <p:nvSpPr>
          <p:cNvPr id="87" name="Rectangle 27">
            <a:extLst>
              <a:ext uri="{FF2B5EF4-FFF2-40B4-BE49-F238E27FC236}">
                <a16:creationId xmlns:a16="http://schemas.microsoft.com/office/drawing/2014/main" id="{B6F54490-0AEE-42D1-ADBC-9285945DD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8" name="Group 29">
            <a:extLst>
              <a:ext uri="{FF2B5EF4-FFF2-40B4-BE49-F238E27FC236}">
                <a16:creationId xmlns:a16="http://schemas.microsoft.com/office/drawing/2014/main" id="{16262FB0-BE3C-47F4-B19B-2A6F3F401B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89" name="Straight Connector 30">
              <a:extLst>
                <a:ext uri="{FF2B5EF4-FFF2-40B4-BE49-F238E27FC236}">
                  <a16:creationId xmlns:a16="http://schemas.microsoft.com/office/drawing/2014/main" id="{2BB584BC-D991-490D-BC4A-C7CEE2ECC0C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90" name="Straight Connector 31">
              <a:extLst>
                <a:ext uri="{FF2B5EF4-FFF2-40B4-BE49-F238E27FC236}">
                  <a16:creationId xmlns:a16="http://schemas.microsoft.com/office/drawing/2014/main" id="{5F09230B-08D6-42F7-9503-AFE259555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91" name="Straight Connector 32">
              <a:extLst>
                <a:ext uri="{FF2B5EF4-FFF2-40B4-BE49-F238E27FC236}">
                  <a16:creationId xmlns:a16="http://schemas.microsoft.com/office/drawing/2014/main" id="{59BA5DAA-8A62-46B3-962D-E8BC3DF80D8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92" name="Straight Connector 33">
              <a:extLst>
                <a:ext uri="{FF2B5EF4-FFF2-40B4-BE49-F238E27FC236}">
                  <a16:creationId xmlns:a16="http://schemas.microsoft.com/office/drawing/2014/main" id="{4E803A94-07B1-4673-A313-63F97F6BDC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51173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A03C44-5944-6049-CD21-0B4CDF4E4763}"/>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References </a:t>
            </a:r>
          </a:p>
        </p:txBody>
      </p:sp>
      <p:sp>
        <p:nvSpPr>
          <p:cNvPr id="3" name="Content Placeholder 2">
            <a:extLst>
              <a:ext uri="{FF2B5EF4-FFF2-40B4-BE49-F238E27FC236}">
                <a16:creationId xmlns:a16="http://schemas.microsoft.com/office/drawing/2014/main" id="{C7C62C05-59BD-705D-8B7E-ED692E69E840}"/>
              </a:ext>
            </a:extLst>
          </p:cNvPr>
          <p:cNvSpPr>
            <a:spLocks noGrp="1"/>
          </p:cNvSpPr>
          <p:nvPr>
            <p:ph idx="1"/>
          </p:nvPr>
        </p:nvSpPr>
        <p:spPr>
          <a:xfrm>
            <a:off x="459350" y="1758462"/>
            <a:ext cx="11230901" cy="4804999"/>
          </a:xfrm>
        </p:spPr>
        <p:txBody>
          <a:bodyPr anchor="ctr">
            <a:noAutofit/>
          </a:bodyPr>
          <a:lstStyle/>
          <a:p>
            <a:pPr marL="0" indent="0">
              <a:buNone/>
            </a:pPr>
            <a:endParaRPr lang="en-US" sz="2400" dirty="0">
              <a:effectLst/>
            </a:endParaRPr>
          </a:p>
          <a:p>
            <a:pPr marL="0" indent="0">
              <a:buNone/>
            </a:pPr>
            <a:endParaRPr lang="en-US" sz="2400" dirty="0">
              <a:effectLst/>
            </a:endParaRPr>
          </a:p>
          <a:p>
            <a:pPr marL="0" indent="0">
              <a:buNone/>
            </a:pPr>
            <a:endParaRPr lang="en-US" sz="2400" dirty="0">
              <a:effectLst/>
            </a:endParaRPr>
          </a:p>
          <a:p>
            <a:pPr marL="0" indent="0">
              <a:buNone/>
            </a:pPr>
            <a:r>
              <a:rPr lang="en-US" sz="2400" dirty="0" err="1">
                <a:effectLst/>
              </a:rPr>
              <a:t>Kerin</a:t>
            </a:r>
            <a:r>
              <a:rPr lang="en-US" sz="2400" dirty="0">
                <a:effectLst/>
              </a:rPr>
              <a:t>, R.A. and Hartley, S. (2022) </a:t>
            </a:r>
            <a:r>
              <a:rPr lang="en-US" sz="2400" i="1" dirty="0">
                <a:effectLst/>
              </a:rPr>
              <a:t>Marketing mix</a:t>
            </a:r>
            <a:r>
              <a:rPr lang="en-US" sz="2400" dirty="0">
                <a:effectLst/>
              </a:rPr>
              <a:t>. Madrid: McGraw-Hill Education.</a:t>
            </a:r>
          </a:p>
          <a:p>
            <a:pPr marL="0" indent="0">
              <a:buNone/>
            </a:pPr>
            <a:endParaRPr lang="en-US" sz="2400" dirty="0">
              <a:effectLst/>
            </a:endParaRPr>
          </a:p>
          <a:p>
            <a:pPr marL="0" indent="0">
              <a:buNone/>
            </a:pPr>
            <a:r>
              <a:rPr lang="en-US" sz="2400" dirty="0">
                <a:effectLst/>
              </a:rPr>
              <a:t>Kotler, P., </a:t>
            </a:r>
            <a:r>
              <a:rPr lang="en-US" sz="2400" dirty="0" err="1">
                <a:effectLst/>
              </a:rPr>
              <a:t>Czinkota</a:t>
            </a:r>
            <a:r>
              <a:rPr lang="en-US" sz="2400" dirty="0">
                <a:effectLst/>
              </a:rPr>
              <a:t>, M.R. and </a:t>
            </a:r>
            <a:r>
              <a:rPr lang="en-US" sz="2400" dirty="0" err="1">
                <a:effectLst/>
              </a:rPr>
              <a:t>Skuba</a:t>
            </a:r>
            <a:r>
              <a:rPr lang="en-US" sz="2400" dirty="0">
                <a:effectLst/>
              </a:rPr>
              <a:t>, C.J. (2012) </a:t>
            </a:r>
            <a:r>
              <a:rPr lang="en-US" sz="2400" i="1" dirty="0">
                <a:effectLst/>
              </a:rPr>
              <a:t>Legends in marketing: Philip Kotler</a:t>
            </a:r>
            <a:r>
              <a:rPr lang="en-US" sz="2400" dirty="0">
                <a:effectLst/>
              </a:rPr>
              <a:t>. New Delhi: SAGE Publications. </a:t>
            </a:r>
          </a:p>
          <a:p>
            <a:pPr marL="0" indent="0">
              <a:buNone/>
            </a:pPr>
            <a:endParaRPr lang="en-US" sz="2400" dirty="0">
              <a:effectLst/>
            </a:endParaRPr>
          </a:p>
          <a:p>
            <a:pPr marL="0" indent="0">
              <a:buNone/>
            </a:pPr>
            <a:r>
              <a:rPr lang="en-US" sz="2400" dirty="0">
                <a:effectLst/>
              </a:rPr>
              <a:t>Marshall, G.W. and Johnston, M.W. (2023) </a:t>
            </a:r>
            <a:r>
              <a:rPr lang="en-US" sz="2400" i="1" dirty="0">
                <a:effectLst/>
              </a:rPr>
              <a:t>Marketing management</a:t>
            </a:r>
            <a:r>
              <a:rPr lang="en-US" sz="2400" dirty="0">
                <a:effectLst/>
              </a:rPr>
              <a:t>. New York, NY: McGraw-Hill Education. </a:t>
            </a:r>
          </a:p>
          <a:p>
            <a:pPr marL="0" indent="0">
              <a:buNone/>
            </a:pPr>
            <a:endParaRPr lang="en-US" sz="2400" dirty="0">
              <a:effectLst/>
            </a:endParaRPr>
          </a:p>
          <a:p>
            <a:pPr marL="0" indent="0">
              <a:buNone/>
            </a:pPr>
            <a:r>
              <a:rPr lang="en-US" sz="2400" dirty="0">
                <a:effectLst/>
              </a:rPr>
              <a:t>7.12.2022 (2023) </a:t>
            </a:r>
            <a:r>
              <a:rPr lang="en-US" sz="2400" i="1" dirty="0">
                <a:effectLst/>
              </a:rPr>
              <a:t>The four PS of Marketing</a:t>
            </a:r>
            <a:r>
              <a:rPr lang="en-US" sz="2400" dirty="0">
                <a:effectLst/>
              </a:rPr>
              <a:t>, </a:t>
            </a:r>
            <a:r>
              <a:rPr lang="en-US" sz="2400" i="1" dirty="0">
                <a:effectLst/>
              </a:rPr>
              <a:t>American Marketing Association</a:t>
            </a:r>
            <a:r>
              <a:rPr lang="en-US" sz="2400" dirty="0">
                <a:effectLst/>
              </a:rPr>
              <a:t>. Available at: https://www.ama.org/marketing-news/the-four-ps-of-marketing/ (Accessed: 11 December 2023). </a:t>
            </a:r>
          </a:p>
          <a:p>
            <a:pPr marL="0" indent="0">
              <a:buNone/>
            </a:pPr>
            <a:endParaRPr lang="en-US" sz="2400" dirty="0">
              <a:effectLst/>
            </a:endParaRPr>
          </a:p>
          <a:p>
            <a:pPr marL="0" indent="0">
              <a:buNone/>
            </a:pPr>
            <a:endParaRPr lang="en-US" sz="2400" dirty="0">
              <a:effectLst/>
            </a:endParaRPr>
          </a:p>
          <a:p>
            <a:pPr marL="0" indent="0">
              <a:buNone/>
            </a:pPr>
            <a:endParaRPr lang="en-US" sz="2400" dirty="0"/>
          </a:p>
        </p:txBody>
      </p:sp>
      <p:sp>
        <p:nvSpPr>
          <p:cNvPr id="4" name="Slide Number Placeholder 3">
            <a:extLst>
              <a:ext uri="{FF2B5EF4-FFF2-40B4-BE49-F238E27FC236}">
                <a16:creationId xmlns:a16="http://schemas.microsoft.com/office/drawing/2014/main" id="{DFA357C7-E929-3D01-43E5-1351AE1AC45F}"/>
              </a:ext>
            </a:extLst>
          </p:cNvPr>
          <p:cNvSpPr>
            <a:spLocks noGrp="1"/>
          </p:cNvSpPr>
          <p:nvPr>
            <p:ph type="sldNum" sz="quarter" idx="12"/>
          </p:nvPr>
        </p:nvSpPr>
        <p:spPr/>
        <p:txBody>
          <a:bodyPr/>
          <a:lstStyle/>
          <a:p>
            <a:fld id="{DA793A10-402C-40CC-B851-92BC96821A29}" type="slidenum">
              <a:rPr lang="en-US" sz="1600" b="1" smtClean="0">
                <a:solidFill>
                  <a:schemeClr val="tx1"/>
                </a:solidFill>
              </a:rPr>
              <a:t>10</a:t>
            </a:fld>
            <a:endParaRPr lang="en-US" sz="1600" b="1" dirty="0">
              <a:solidFill>
                <a:schemeClr val="tx1"/>
              </a:solidFill>
            </a:endParaRPr>
          </a:p>
        </p:txBody>
      </p:sp>
    </p:spTree>
    <p:extLst>
      <p:ext uri="{BB962C8B-B14F-4D97-AF65-F5344CB8AC3E}">
        <p14:creationId xmlns:p14="http://schemas.microsoft.com/office/powerpoint/2010/main" val="1939210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5F887-0266-F1ED-0676-081D73DF6C6A}"/>
              </a:ext>
            </a:extLst>
          </p:cNvPr>
          <p:cNvSpPr>
            <a:spLocks noGrp="1"/>
          </p:cNvSpPr>
          <p:nvPr>
            <p:ph type="title"/>
          </p:nvPr>
        </p:nvSpPr>
        <p:spPr>
          <a:xfrm>
            <a:off x="838200" y="365125"/>
            <a:ext cx="10515600" cy="1325563"/>
          </a:xfrm>
        </p:spPr>
        <p:txBody>
          <a:bodyPr>
            <a:normAutofit/>
          </a:bodyPr>
          <a:lstStyle/>
          <a:p>
            <a:r>
              <a:rPr lang="en-US" sz="3600" b="1" dirty="0">
                <a:latin typeface="+mn-lt"/>
              </a:rPr>
              <a:t>Table of Content</a:t>
            </a:r>
          </a:p>
        </p:txBody>
      </p:sp>
      <p:sp>
        <p:nvSpPr>
          <p:cNvPr id="3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B95F6D5-5F49-F125-D5E0-55A352AD8A3E}"/>
              </a:ext>
            </a:extLst>
          </p:cNvPr>
          <p:cNvSpPr>
            <a:spLocks noGrp="1"/>
          </p:cNvSpPr>
          <p:nvPr>
            <p:ph idx="1"/>
          </p:nvPr>
        </p:nvSpPr>
        <p:spPr>
          <a:xfrm>
            <a:off x="838200" y="1929384"/>
            <a:ext cx="10515600" cy="4251960"/>
          </a:xfrm>
        </p:spPr>
        <p:txBody>
          <a:bodyPr>
            <a:normAutofit/>
          </a:bodyPr>
          <a:lstStyle/>
          <a:p>
            <a:pPr marL="0" indent="0">
              <a:buNone/>
            </a:pPr>
            <a:endParaRPr lang="en-US" sz="2200" dirty="0">
              <a:latin typeface="+mn-lt"/>
            </a:endParaRPr>
          </a:p>
          <a:p>
            <a:pPr marL="0" indent="0">
              <a:buNone/>
            </a:pPr>
            <a:r>
              <a:rPr lang="en-US" sz="2400" dirty="0">
                <a:latin typeface="+mn-lt"/>
              </a:rPr>
              <a:t>What is Marketing Mix ………………………………………………………………………………..  3</a:t>
            </a:r>
          </a:p>
          <a:p>
            <a:pPr marL="0" indent="0">
              <a:buNone/>
            </a:pPr>
            <a:r>
              <a:rPr lang="en-US" sz="2400" dirty="0">
                <a:latin typeface="+mn-lt"/>
              </a:rPr>
              <a:t>The four Ps of Marketing mix ………………………………………………………………………. 4</a:t>
            </a:r>
          </a:p>
          <a:p>
            <a:pPr marL="0" indent="0">
              <a:buNone/>
            </a:pPr>
            <a:r>
              <a:rPr lang="en-US" sz="2400" dirty="0">
                <a:latin typeface="+mn-lt"/>
              </a:rPr>
              <a:t>The four Ps of Marketing mix (Product) ……………………………………………………….. 5</a:t>
            </a:r>
          </a:p>
          <a:p>
            <a:pPr marL="0" indent="0">
              <a:buNone/>
            </a:pPr>
            <a:r>
              <a:rPr lang="en-US" sz="2400" dirty="0">
                <a:latin typeface="+mn-lt"/>
              </a:rPr>
              <a:t>The four Ps of Marketing mix (Price) ……………………………………………………………. 6</a:t>
            </a:r>
          </a:p>
          <a:p>
            <a:pPr marL="0" indent="0">
              <a:buNone/>
            </a:pPr>
            <a:r>
              <a:rPr lang="en-US" sz="2400" dirty="0">
                <a:latin typeface="+mn-lt"/>
              </a:rPr>
              <a:t>The four Ps of Marketing mix (Place) …………………………………………………………… 7</a:t>
            </a:r>
          </a:p>
          <a:p>
            <a:pPr marL="0" indent="0">
              <a:buNone/>
            </a:pPr>
            <a:r>
              <a:rPr lang="en-US" sz="2400" dirty="0">
                <a:latin typeface="+mn-lt"/>
              </a:rPr>
              <a:t>The four Ps of Marketing mix</a:t>
            </a:r>
            <a:r>
              <a:rPr lang="en-US" sz="2400" dirty="0"/>
              <a:t> (Promotion) …………………………………………………… 8</a:t>
            </a:r>
          </a:p>
          <a:p>
            <a:pPr marL="0" indent="0">
              <a:buNone/>
            </a:pPr>
            <a:r>
              <a:rPr lang="en-US" sz="2400" dirty="0">
                <a:latin typeface="+mn-lt"/>
              </a:rPr>
              <a:t>References ………………………………………………………………………………………………….. 9</a:t>
            </a:r>
          </a:p>
          <a:p>
            <a:pPr marL="0" indent="0">
              <a:buNone/>
            </a:pPr>
            <a:endParaRPr lang="en-US" sz="2200" dirty="0"/>
          </a:p>
        </p:txBody>
      </p:sp>
      <p:sp>
        <p:nvSpPr>
          <p:cNvPr id="4" name="Slide Number Placeholder 3">
            <a:extLst>
              <a:ext uri="{FF2B5EF4-FFF2-40B4-BE49-F238E27FC236}">
                <a16:creationId xmlns:a16="http://schemas.microsoft.com/office/drawing/2014/main" id="{E27D44A9-B697-4C1B-EEE3-F983F049EBA0}"/>
              </a:ext>
            </a:extLst>
          </p:cNvPr>
          <p:cNvSpPr>
            <a:spLocks noGrp="1"/>
          </p:cNvSpPr>
          <p:nvPr>
            <p:ph type="sldNum" sz="quarter" idx="12"/>
          </p:nvPr>
        </p:nvSpPr>
        <p:spPr>
          <a:xfrm>
            <a:off x="8610600" y="6356350"/>
            <a:ext cx="2743200" cy="365125"/>
          </a:xfrm>
        </p:spPr>
        <p:txBody>
          <a:bodyPr>
            <a:normAutofit/>
          </a:bodyPr>
          <a:lstStyle/>
          <a:p>
            <a:pPr>
              <a:spcAft>
                <a:spcPts val="600"/>
              </a:spcAft>
            </a:pPr>
            <a:fld id="{DA793A10-402C-40CC-B851-92BC96821A29}" type="slidenum">
              <a:rPr lang="en-US" smtClean="0"/>
              <a:pPr>
                <a:spcAft>
                  <a:spcPts val="600"/>
                </a:spcAft>
              </a:pPr>
              <a:t>2</a:t>
            </a:fld>
            <a:endParaRPr lang="en-US"/>
          </a:p>
        </p:txBody>
      </p:sp>
    </p:spTree>
    <p:extLst>
      <p:ext uri="{BB962C8B-B14F-4D97-AF65-F5344CB8AC3E}">
        <p14:creationId xmlns:p14="http://schemas.microsoft.com/office/powerpoint/2010/main" val="3746434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AD3F7-C5A8-6B5B-421A-0BB38668138A}"/>
              </a:ext>
            </a:extLst>
          </p:cNvPr>
          <p:cNvSpPr>
            <a:spLocks noGrp="1"/>
          </p:cNvSpPr>
          <p:nvPr>
            <p:ph type="title"/>
          </p:nvPr>
        </p:nvSpPr>
        <p:spPr>
          <a:xfrm>
            <a:off x="876692" y="324465"/>
            <a:ext cx="5479719" cy="825909"/>
          </a:xfrm>
        </p:spPr>
        <p:txBody>
          <a:bodyPr anchor="b">
            <a:normAutofit/>
          </a:bodyPr>
          <a:lstStyle/>
          <a:p>
            <a:r>
              <a:rPr lang="en-US" sz="3600" b="1" dirty="0">
                <a:solidFill>
                  <a:schemeClr val="accent1">
                    <a:lumMod val="50000"/>
                  </a:schemeClr>
                </a:solidFill>
                <a:latin typeface="+mn-lt"/>
              </a:rPr>
              <a:t>What is Marketing Mix</a:t>
            </a:r>
          </a:p>
        </p:txBody>
      </p:sp>
      <p:sp>
        <p:nvSpPr>
          <p:cNvPr id="3" name="Content Placeholder 2">
            <a:extLst>
              <a:ext uri="{FF2B5EF4-FFF2-40B4-BE49-F238E27FC236}">
                <a16:creationId xmlns:a16="http://schemas.microsoft.com/office/drawing/2014/main" id="{91C62C45-155E-427D-E467-24AE8290ACB1}"/>
              </a:ext>
            </a:extLst>
          </p:cNvPr>
          <p:cNvSpPr>
            <a:spLocks noGrp="1"/>
          </p:cNvSpPr>
          <p:nvPr>
            <p:ph idx="1"/>
          </p:nvPr>
        </p:nvSpPr>
        <p:spPr>
          <a:xfrm>
            <a:off x="876692" y="1415845"/>
            <a:ext cx="5479719" cy="4565463"/>
          </a:xfrm>
        </p:spPr>
        <p:txBody>
          <a:bodyPr anchor="t">
            <a:normAutofit/>
          </a:bodyPr>
          <a:lstStyle/>
          <a:p>
            <a:pPr marL="0" indent="0">
              <a:buNone/>
            </a:pPr>
            <a:endParaRPr lang="en-US" sz="2000" dirty="0"/>
          </a:p>
          <a:p>
            <a:pPr marL="0" indent="0">
              <a:buNone/>
            </a:pPr>
            <a:endParaRPr lang="en-US" sz="2000" dirty="0"/>
          </a:p>
          <a:p>
            <a:pPr marL="0" indent="0" algn="just">
              <a:buNone/>
            </a:pPr>
            <a:r>
              <a:rPr lang="en-US" sz="2400" dirty="0"/>
              <a:t>“Marketing Mix is the set of controllable variables or elements that the organization can use to influence the buyer’s response”. The controllable variables or elements in this context refer to the 4 ‘P’s [product, price, place (distribution), and promotion] (Kotler et al., 2012).</a:t>
            </a:r>
          </a:p>
        </p:txBody>
      </p:sp>
      <p:pic>
        <p:nvPicPr>
          <p:cNvPr id="75" name="Picture 4" descr="Financial graphs on a dark display">
            <a:extLst>
              <a:ext uri="{FF2B5EF4-FFF2-40B4-BE49-F238E27FC236}">
                <a16:creationId xmlns:a16="http://schemas.microsoft.com/office/drawing/2014/main" id="{2F9AA4AC-8E1D-44F8-AF72-FA10D4240E0B}"/>
              </a:ext>
            </a:extLst>
          </p:cNvPr>
          <p:cNvPicPr>
            <a:picLocks noChangeAspect="1"/>
          </p:cNvPicPr>
          <p:nvPr/>
        </p:nvPicPr>
        <p:blipFill rotWithShape="1">
          <a:blip r:embed="rId2"/>
          <a:srcRect l="24671" r="30480"/>
          <a:stretch/>
        </p:blipFill>
        <p:spPr>
          <a:xfrm>
            <a:off x="7270812" y="10"/>
            <a:ext cx="4921187" cy="6857990"/>
          </a:xfrm>
          <a:prstGeom prst="rect">
            <a:avLst/>
          </a:prstGeom>
        </p:spPr>
      </p:pic>
      <p:grpSp>
        <p:nvGrpSpPr>
          <p:cNvPr id="76"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77"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8122C9A5-53BE-C40D-C5E2-85D91EC16DD1}"/>
              </a:ext>
            </a:extLst>
          </p:cNvPr>
          <p:cNvSpPr>
            <a:spLocks noGrp="1"/>
          </p:cNvSpPr>
          <p:nvPr>
            <p:ph type="sldNum" sz="quarter" idx="12"/>
          </p:nvPr>
        </p:nvSpPr>
        <p:spPr>
          <a:xfrm flipH="1">
            <a:off x="464233" y="6356350"/>
            <a:ext cx="618978" cy="365125"/>
          </a:xfrm>
        </p:spPr>
        <p:txBody>
          <a:bodyPr/>
          <a:lstStyle/>
          <a:p>
            <a:fld id="{DA793A10-402C-40CC-B851-92BC96821A29}" type="slidenum">
              <a:rPr lang="en-US" sz="1600" b="1" smtClean="0">
                <a:solidFill>
                  <a:schemeClr val="tx1"/>
                </a:solidFill>
              </a:rPr>
              <a:t>3</a:t>
            </a:fld>
            <a:endParaRPr lang="en-US" sz="1600" b="1" dirty="0">
              <a:solidFill>
                <a:schemeClr val="tx1"/>
              </a:solidFill>
            </a:endParaRPr>
          </a:p>
        </p:txBody>
      </p:sp>
    </p:spTree>
    <p:extLst>
      <p:ext uri="{BB962C8B-B14F-4D97-AF65-F5344CB8AC3E}">
        <p14:creationId xmlns:p14="http://schemas.microsoft.com/office/powerpoint/2010/main" val="381095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B6664-7F54-5CA3-2828-F4A70BD435D6}"/>
              </a:ext>
            </a:extLst>
          </p:cNvPr>
          <p:cNvSpPr>
            <a:spLocks noGrp="1"/>
          </p:cNvSpPr>
          <p:nvPr>
            <p:ph type="title"/>
          </p:nvPr>
        </p:nvSpPr>
        <p:spPr>
          <a:xfrm>
            <a:off x="534572" y="225084"/>
            <a:ext cx="5821839" cy="815926"/>
          </a:xfrm>
        </p:spPr>
        <p:txBody>
          <a:bodyPr anchor="b">
            <a:noAutofit/>
          </a:bodyPr>
          <a:lstStyle/>
          <a:p>
            <a:r>
              <a:rPr lang="en-US" sz="3600" b="1" dirty="0">
                <a:solidFill>
                  <a:schemeClr val="accent1">
                    <a:lumMod val="50000"/>
                  </a:schemeClr>
                </a:solidFill>
                <a:latin typeface="+mn-lt"/>
              </a:rPr>
              <a:t>The four Ps of Marketing mix</a:t>
            </a:r>
          </a:p>
        </p:txBody>
      </p:sp>
      <p:sp>
        <p:nvSpPr>
          <p:cNvPr id="3" name="Content Placeholder 2">
            <a:extLst>
              <a:ext uri="{FF2B5EF4-FFF2-40B4-BE49-F238E27FC236}">
                <a16:creationId xmlns:a16="http://schemas.microsoft.com/office/drawing/2014/main" id="{57607F89-FC39-337C-FB5A-626F8AD7CD40}"/>
              </a:ext>
            </a:extLst>
          </p:cNvPr>
          <p:cNvSpPr>
            <a:spLocks noGrp="1"/>
          </p:cNvSpPr>
          <p:nvPr>
            <p:ph idx="1"/>
          </p:nvPr>
        </p:nvSpPr>
        <p:spPr>
          <a:xfrm>
            <a:off x="534572" y="1041010"/>
            <a:ext cx="6344530" cy="5315339"/>
          </a:xfrm>
        </p:spPr>
        <p:txBody>
          <a:bodyPr anchor="t">
            <a:normAutofit/>
          </a:bodyPr>
          <a:lstStyle/>
          <a:p>
            <a:pPr marL="0" indent="0" algn="just">
              <a:buNone/>
            </a:pPr>
            <a:r>
              <a:rPr lang="en-US" sz="2400" dirty="0"/>
              <a:t>The four Ps are a “marketing mix” combination of four key elements—product, price, place, and promotion. It is used when a business is marketing a product or service in the market. Specifically, successful marketers and organizations consider the four Ps when creating marketing plans and strategies to market to their target audience effectively. </a:t>
            </a:r>
          </a:p>
          <a:p>
            <a:pPr marL="0" indent="0">
              <a:buNone/>
            </a:pPr>
            <a:endParaRPr lang="en-US" sz="2000" dirty="0"/>
          </a:p>
        </p:txBody>
      </p:sp>
      <p:pic>
        <p:nvPicPr>
          <p:cNvPr id="6" name="Picture 4" descr="Graphs on a display with reflection of office">
            <a:extLst>
              <a:ext uri="{FF2B5EF4-FFF2-40B4-BE49-F238E27FC236}">
                <a16:creationId xmlns:a16="http://schemas.microsoft.com/office/drawing/2014/main" id="{E71E7ECB-D53F-1FB4-DAAC-18ED27EBD3E9}"/>
              </a:ext>
            </a:extLst>
          </p:cNvPr>
          <p:cNvPicPr>
            <a:picLocks noChangeAspect="1"/>
          </p:cNvPicPr>
          <p:nvPr/>
        </p:nvPicPr>
        <p:blipFill rotWithShape="1">
          <a:blip r:embed="rId2"/>
          <a:srcRect l="18664" r="33436" b="-1"/>
          <a:stretch/>
        </p:blipFill>
        <p:spPr>
          <a:xfrm>
            <a:off x="7002465" y="9"/>
            <a:ext cx="5189535" cy="6857991"/>
          </a:xfrm>
          <a:prstGeom prst="rect">
            <a:avLst/>
          </a:prstGeom>
        </p:spPr>
      </p:pic>
      <p:grpSp>
        <p:nvGrpSpPr>
          <p:cNvPr id="9" name="Group 8">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10" name="Rectangle 9">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Slide Number Placeholder 3">
            <a:extLst>
              <a:ext uri="{FF2B5EF4-FFF2-40B4-BE49-F238E27FC236}">
                <a16:creationId xmlns:a16="http://schemas.microsoft.com/office/drawing/2014/main" id="{162E1E50-3AEE-DF73-7844-5D0FD31E4F5A}"/>
              </a:ext>
            </a:extLst>
          </p:cNvPr>
          <p:cNvSpPr>
            <a:spLocks noGrp="1"/>
          </p:cNvSpPr>
          <p:nvPr>
            <p:ph type="sldNum" sz="quarter" idx="12"/>
          </p:nvPr>
        </p:nvSpPr>
        <p:spPr>
          <a:xfrm>
            <a:off x="647114" y="6356350"/>
            <a:ext cx="467481" cy="365125"/>
          </a:xfrm>
        </p:spPr>
        <p:txBody>
          <a:bodyPr/>
          <a:lstStyle/>
          <a:p>
            <a:fld id="{DA793A10-402C-40CC-B851-92BC96821A29}" type="slidenum">
              <a:rPr lang="en-US" sz="1600" b="1" smtClean="0">
                <a:solidFill>
                  <a:schemeClr val="tx1"/>
                </a:solidFill>
              </a:rPr>
              <a:t>4</a:t>
            </a:fld>
            <a:endParaRPr lang="en-US" sz="1600" b="1" dirty="0">
              <a:solidFill>
                <a:schemeClr val="tx1"/>
              </a:solidFill>
            </a:endParaRPr>
          </a:p>
        </p:txBody>
      </p:sp>
      <p:pic>
        <p:nvPicPr>
          <p:cNvPr id="7" name="Picture 6" descr="A diagram of marketing mix&#10;&#10;Description automatically generated">
            <a:extLst>
              <a:ext uri="{FF2B5EF4-FFF2-40B4-BE49-F238E27FC236}">
                <a16:creationId xmlns:a16="http://schemas.microsoft.com/office/drawing/2014/main" id="{515B6C23-393B-5594-4CE4-D36ABBEB3E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0022" y="3882683"/>
            <a:ext cx="3232310" cy="2630659"/>
          </a:xfrm>
          <a:prstGeom prst="rect">
            <a:avLst/>
          </a:prstGeom>
        </p:spPr>
      </p:pic>
    </p:spTree>
    <p:extLst>
      <p:ext uri="{BB962C8B-B14F-4D97-AF65-F5344CB8AC3E}">
        <p14:creationId xmlns:p14="http://schemas.microsoft.com/office/powerpoint/2010/main" val="2014982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E9EFF7-B3B5-0B11-7727-4C8AEF9CB950}"/>
              </a:ext>
            </a:extLst>
          </p:cNvPr>
          <p:cNvSpPr>
            <a:spLocks noGrp="1"/>
          </p:cNvSpPr>
          <p:nvPr>
            <p:ph type="title"/>
          </p:nvPr>
        </p:nvSpPr>
        <p:spPr>
          <a:xfrm>
            <a:off x="1371599" y="294538"/>
            <a:ext cx="9895951" cy="1033669"/>
          </a:xfrm>
        </p:spPr>
        <p:txBody>
          <a:bodyPr>
            <a:normAutofit/>
          </a:bodyPr>
          <a:lstStyle/>
          <a:p>
            <a:r>
              <a:rPr lang="en-US" sz="4000" b="1" dirty="0">
                <a:solidFill>
                  <a:srgbClr val="FFFFFF"/>
                </a:solidFill>
                <a:latin typeface="+mn-lt"/>
              </a:rPr>
              <a:t>The four Ps of Marketing mix</a:t>
            </a:r>
            <a:endParaRPr lang="en-US" sz="4000" dirty="0">
              <a:solidFill>
                <a:srgbClr val="FFFFFF"/>
              </a:solidFill>
            </a:endParaRPr>
          </a:p>
        </p:txBody>
      </p:sp>
      <p:sp>
        <p:nvSpPr>
          <p:cNvPr id="3" name="Content Placeholder 2">
            <a:extLst>
              <a:ext uri="{FF2B5EF4-FFF2-40B4-BE49-F238E27FC236}">
                <a16:creationId xmlns:a16="http://schemas.microsoft.com/office/drawing/2014/main" id="{B4AA7AF3-24BC-88F2-4A60-C35788195065}"/>
              </a:ext>
            </a:extLst>
          </p:cNvPr>
          <p:cNvSpPr>
            <a:spLocks noGrp="1"/>
          </p:cNvSpPr>
          <p:nvPr>
            <p:ph idx="1"/>
          </p:nvPr>
        </p:nvSpPr>
        <p:spPr>
          <a:xfrm>
            <a:off x="0" y="1590741"/>
            <a:ext cx="12192000" cy="5267259"/>
          </a:xfrm>
        </p:spPr>
        <p:txBody>
          <a:bodyPr anchor="ctr">
            <a:normAutofit fontScale="92500" lnSpcReduction="20000"/>
          </a:bodyPr>
          <a:lstStyle/>
          <a:p>
            <a:pPr marL="0" indent="0" algn="just">
              <a:buNone/>
            </a:pPr>
            <a:r>
              <a:rPr lang="en-US" sz="2200" b="1" dirty="0">
                <a:highlight>
                  <a:srgbClr val="00FFFF"/>
                </a:highlight>
              </a:rPr>
              <a:t>Product</a:t>
            </a:r>
            <a:r>
              <a:rPr lang="en-US" sz="2200" b="1" dirty="0"/>
              <a:t> </a:t>
            </a:r>
          </a:p>
          <a:p>
            <a:pPr marL="0" indent="0" algn="just">
              <a:buNone/>
            </a:pPr>
            <a:r>
              <a:rPr lang="en-US" sz="2200" dirty="0"/>
              <a:t>Product refers to the goods and services which are offered by a company to the target audience. Successful products fill a need not currently being met in the marketplace or solve a problem. There are many dimensions that a business must consider when deciding which products to develop and sell such as:  </a:t>
            </a:r>
          </a:p>
          <a:p>
            <a:pPr algn="just">
              <a:buFont typeface="Wingdings" panose="05000000000000000000" pitchFamily="2" charset="2"/>
              <a:buChar char="v"/>
            </a:pPr>
            <a:r>
              <a:rPr lang="en-US" sz="2200" dirty="0"/>
              <a:t> Product quality </a:t>
            </a:r>
          </a:p>
          <a:p>
            <a:pPr algn="just">
              <a:buFont typeface="Wingdings" panose="05000000000000000000" pitchFamily="2" charset="2"/>
              <a:buChar char="v"/>
            </a:pPr>
            <a:r>
              <a:rPr lang="en-US" sz="2200" dirty="0"/>
              <a:t> Design </a:t>
            </a:r>
          </a:p>
          <a:p>
            <a:pPr algn="just">
              <a:buFont typeface="Wingdings" panose="05000000000000000000" pitchFamily="2" charset="2"/>
              <a:buChar char="v"/>
            </a:pPr>
            <a:r>
              <a:rPr lang="en-US" sz="2200" dirty="0"/>
              <a:t> Packaging </a:t>
            </a:r>
          </a:p>
          <a:p>
            <a:pPr algn="just">
              <a:buFont typeface="Wingdings" panose="05000000000000000000" pitchFamily="2" charset="2"/>
              <a:buChar char="v"/>
            </a:pPr>
            <a:r>
              <a:rPr lang="en-US" sz="2200" dirty="0"/>
              <a:t> Variety</a:t>
            </a:r>
          </a:p>
          <a:p>
            <a:pPr algn="just">
              <a:buFont typeface="Wingdings" panose="05000000000000000000" pitchFamily="2" charset="2"/>
              <a:buChar char="v"/>
            </a:pPr>
            <a:r>
              <a:rPr lang="en-US" sz="2200" dirty="0"/>
              <a:t> Adaptability</a:t>
            </a:r>
          </a:p>
          <a:p>
            <a:pPr algn="just">
              <a:buFont typeface="Wingdings" panose="05000000000000000000" pitchFamily="2" charset="2"/>
              <a:buChar char="v"/>
            </a:pPr>
            <a:r>
              <a:rPr lang="en-US" sz="2200" dirty="0"/>
              <a:t> Sustainability </a:t>
            </a:r>
          </a:p>
          <a:p>
            <a:pPr marL="0" indent="0" algn="just">
              <a:buNone/>
            </a:pPr>
            <a:endParaRPr lang="en-US" sz="2200" b="0" i="0" dirty="0">
              <a:effectLst/>
            </a:endParaRPr>
          </a:p>
          <a:p>
            <a:pPr marL="0" indent="0" algn="just">
              <a:buNone/>
            </a:pPr>
            <a:r>
              <a:rPr lang="en-US" sz="2200" b="0" i="0" dirty="0">
                <a:effectLst/>
              </a:rPr>
              <a:t>Some questions to consider when working on a product include: </a:t>
            </a:r>
          </a:p>
          <a:p>
            <a:pPr marL="0" indent="0" algn="just">
              <a:buNone/>
            </a:pPr>
            <a:r>
              <a:rPr lang="en-US" sz="2200" dirty="0"/>
              <a:t>1- </a:t>
            </a:r>
            <a:r>
              <a:rPr lang="en-US" sz="2200" b="0" i="0" dirty="0">
                <a:effectLst/>
              </a:rPr>
              <a:t>Does your product solve a problem?</a:t>
            </a:r>
          </a:p>
          <a:p>
            <a:pPr marL="0" indent="0" algn="just">
              <a:buNone/>
            </a:pPr>
            <a:r>
              <a:rPr lang="en-US" sz="2200" b="0" i="0" dirty="0">
                <a:effectLst/>
              </a:rPr>
              <a:t>2- </a:t>
            </a:r>
            <a:r>
              <a:rPr lang="en-US" sz="2200" dirty="0"/>
              <a:t>D</a:t>
            </a:r>
            <a:r>
              <a:rPr lang="en-US" sz="2200" b="0" i="0" dirty="0">
                <a:effectLst/>
              </a:rPr>
              <a:t>oes the product fulfill consumers’ wants and desires? </a:t>
            </a:r>
          </a:p>
          <a:p>
            <a:pPr marL="0" indent="0" algn="just">
              <a:buNone/>
            </a:pPr>
            <a:r>
              <a:rPr lang="en-US" sz="2200" b="0" i="0" dirty="0">
                <a:effectLst/>
              </a:rPr>
              <a:t>3- How is your product different from what others offer?</a:t>
            </a:r>
          </a:p>
          <a:p>
            <a:pPr marL="0" indent="0">
              <a:buNone/>
            </a:pPr>
            <a:br>
              <a:rPr lang="en-US" sz="1400" b="0" i="0" dirty="0">
                <a:effectLst/>
                <a:latin typeface="Source Sans Pro" panose="020B0503030403020204" pitchFamily="34" charset="0"/>
              </a:rPr>
            </a:br>
            <a:endParaRPr lang="en-US" sz="1400" dirty="0"/>
          </a:p>
        </p:txBody>
      </p:sp>
      <p:sp>
        <p:nvSpPr>
          <p:cNvPr id="4" name="Slide Number Placeholder 3">
            <a:extLst>
              <a:ext uri="{FF2B5EF4-FFF2-40B4-BE49-F238E27FC236}">
                <a16:creationId xmlns:a16="http://schemas.microsoft.com/office/drawing/2014/main" id="{B16AADB7-D3E6-24BB-20A6-22C04303F261}"/>
              </a:ext>
            </a:extLst>
          </p:cNvPr>
          <p:cNvSpPr>
            <a:spLocks noGrp="1"/>
          </p:cNvSpPr>
          <p:nvPr>
            <p:ph type="sldNum" sz="quarter" idx="12"/>
          </p:nvPr>
        </p:nvSpPr>
        <p:spPr/>
        <p:txBody>
          <a:bodyPr/>
          <a:lstStyle/>
          <a:p>
            <a:fld id="{DA793A10-402C-40CC-B851-92BC96821A29}" type="slidenum">
              <a:rPr lang="en-US" sz="1600" b="1" smtClean="0">
                <a:solidFill>
                  <a:schemeClr val="tx1"/>
                </a:solidFill>
              </a:rPr>
              <a:t>5</a:t>
            </a:fld>
            <a:endParaRPr lang="en-US" sz="1600" b="1" dirty="0">
              <a:solidFill>
                <a:schemeClr val="tx1"/>
              </a:solidFill>
            </a:endParaRPr>
          </a:p>
        </p:txBody>
      </p:sp>
    </p:spTree>
    <p:extLst>
      <p:ext uri="{BB962C8B-B14F-4D97-AF65-F5344CB8AC3E}">
        <p14:creationId xmlns:p14="http://schemas.microsoft.com/office/powerpoint/2010/main" val="4176081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245CB0-7670-1DC9-051F-BFBC972F30A8}"/>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The four Ps of Marketing mix</a:t>
            </a:r>
            <a:endParaRPr lang="en-US" sz="4000">
              <a:solidFill>
                <a:srgbClr val="FFFFFF"/>
              </a:solidFill>
            </a:endParaRPr>
          </a:p>
        </p:txBody>
      </p:sp>
      <p:sp>
        <p:nvSpPr>
          <p:cNvPr id="3" name="Content Placeholder 2">
            <a:extLst>
              <a:ext uri="{FF2B5EF4-FFF2-40B4-BE49-F238E27FC236}">
                <a16:creationId xmlns:a16="http://schemas.microsoft.com/office/drawing/2014/main" id="{A6F6F756-F4D9-23E5-C9BE-675315D95893}"/>
              </a:ext>
            </a:extLst>
          </p:cNvPr>
          <p:cNvSpPr>
            <a:spLocks noGrp="1"/>
          </p:cNvSpPr>
          <p:nvPr>
            <p:ph idx="1"/>
          </p:nvPr>
        </p:nvSpPr>
        <p:spPr>
          <a:xfrm>
            <a:off x="0" y="1590741"/>
            <a:ext cx="12192000" cy="5267259"/>
          </a:xfrm>
        </p:spPr>
        <p:txBody>
          <a:bodyPr anchor="ctr">
            <a:normAutofit fontScale="25000" lnSpcReduction="20000"/>
          </a:bodyPr>
          <a:lstStyle/>
          <a:p>
            <a:pPr marL="0" indent="0">
              <a:buNone/>
            </a:pPr>
            <a:endParaRPr lang="en-US" sz="8000" b="1" dirty="0"/>
          </a:p>
          <a:p>
            <a:pPr marL="0" indent="0" algn="just">
              <a:buNone/>
            </a:pPr>
            <a:r>
              <a:rPr lang="en-US" sz="8000" b="1" dirty="0">
                <a:highlight>
                  <a:srgbClr val="00FFFF"/>
                </a:highlight>
              </a:rPr>
              <a:t>Price</a:t>
            </a:r>
            <a:r>
              <a:rPr lang="en-US" sz="8000" dirty="0"/>
              <a:t> </a:t>
            </a:r>
          </a:p>
          <a:p>
            <a:pPr marL="0" indent="0" algn="just">
              <a:buNone/>
            </a:pPr>
            <a:r>
              <a:rPr lang="en-US" sz="8000" dirty="0"/>
              <a:t>Price is the amount charged for a product or service. Price is the only element in the marketing mix that generates sales revenue, while the other marketing mix elements do not generate revenues and are only elements of cost (Kotler et al., 2012).</a:t>
            </a:r>
            <a:endParaRPr lang="en-US" sz="8000" b="0" i="0" dirty="0">
              <a:effectLst/>
            </a:endParaRPr>
          </a:p>
          <a:p>
            <a:pPr marL="0" indent="0" algn="just">
              <a:buNone/>
            </a:pPr>
            <a:r>
              <a:rPr lang="en-US" sz="8000" dirty="0"/>
              <a:t>Fixing a product price is a tricky job. Many factors should be considered when pricing a product or a service such as:</a:t>
            </a:r>
          </a:p>
          <a:p>
            <a:pPr marL="0" indent="0" algn="just">
              <a:buNone/>
            </a:pPr>
            <a:r>
              <a:rPr lang="en-US" sz="8000" dirty="0"/>
              <a:t> </a:t>
            </a:r>
          </a:p>
          <a:p>
            <a:pPr algn="just">
              <a:buFont typeface="Wingdings" panose="05000000000000000000" pitchFamily="2" charset="2"/>
              <a:buChar char="v"/>
            </a:pPr>
            <a:r>
              <a:rPr lang="en-US" sz="8000" dirty="0"/>
              <a:t>Cost involved</a:t>
            </a:r>
          </a:p>
          <a:p>
            <a:pPr algn="just">
              <a:buFont typeface="Wingdings" panose="05000000000000000000" pitchFamily="2" charset="2"/>
              <a:buChar char="v"/>
            </a:pPr>
            <a:r>
              <a:rPr lang="en-US" sz="8000" dirty="0"/>
              <a:t> Demand for a product </a:t>
            </a:r>
          </a:p>
          <a:p>
            <a:pPr algn="just">
              <a:buFont typeface="Wingdings" panose="05000000000000000000" pitchFamily="2" charset="2"/>
              <a:buChar char="v"/>
            </a:pPr>
            <a:r>
              <a:rPr lang="en-US" sz="8000" dirty="0"/>
              <a:t>Prices charged by competitors for similar products</a:t>
            </a:r>
          </a:p>
          <a:p>
            <a:pPr algn="just">
              <a:buFont typeface="Wingdings" panose="05000000000000000000" pitchFamily="2" charset="2"/>
              <a:buChar char="v"/>
            </a:pPr>
            <a:r>
              <a:rPr lang="en-US" sz="8000" dirty="0"/>
              <a:t>Consumer’s financial ability to pay for the product or service </a:t>
            </a:r>
          </a:p>
          <a:p>
            <a:pPr algn="just">
              <a:buFont typeface="Wingdings" panose="05000000000000000000" pitchFamily="2" charset="2"/>
              <a:buChar char="v"/>
            </a:pPr>
            <a:r>
              <a:rPr lang="en-US" sz="8000" dirty="0"/>
              <a:t>Government policies and regulations </a:t>
            </a:r>
            <a:r>
              <a:rPr lang="en-US" sz="8000" dirty="0" err="1"/>
              <a:t>etc</a:t>
            </a:r>
            <a:r>
              <a:rPr lang="en-US" sz="8000" dirty="0"/>
              <a:t> (Kerin &amp; Hartley, 2022)</a:t>
            </a:r>
          </a:p>
          <a:p>
            <a:pPr marL="0" indent="0" algn="just">
              <a:buNone/>
            </a:pPr>
            <a:endParaRPr lang="en-US" sz="8000" b="0" i="0" dirty="0">
              <a:effectLst/>
            </a:endParaRPr>
          </a:p>
          <a:p>
            <a:pPr marL="0" indent="0" algn="just">
              <a:buNone/>
            </a:pPr>
            <a:r>
              <a:rPr lang="en-US" sz="8000" b="0" i="0" dirty="0">
                <a:effectLst/>
              </a:rPr>
              <a:t>Some questions might be considered when a business is trying to price a  product or services. </a:t>
            </a:r>
          </a:p>
          <a:p>
            <a:pPr marL="0" indent="0" algn="just">
              <a:buNone/>
            </a:pPr>
            <a:endParaRPr lang="en-US" sz="8000" b="0" i="0" dirty="0">
              <a:effectLst/>
            </a:endParaRPr>
          </a:p>
          <a:p>
            <a:pPr marL="0" indent="0" algn="just">
              <a:buNone/>
            </a:pPr>
            <a:r>
              <a:rPr lang="en-US" sz="8000" dirty="0"/>
              <a:t>1- What is the average price of our product’s competitors? </a:t>
            </a:r>
          </a:p>
          <a:p>
            <a:pPr marL="0" indent="0" algn="just">
              <a:buNone/>
            </a:pPr>
            <a:r>
              <a:rPr lang="en-US" sz="8000" dirty="0"/>
              <a:t>2- </a:t>
            </a:r>
            <a:r>
              <a:rPr lang="en-US" sz="8000" b="0" i="0" dirty="0">
                <a:effectLst/>
              </a:rPr>
              <a:t>What price best fits your target market? </a:t>
            </a:r>
          </a:p>
          <a:p>
            <a:pPr marL="0" indent="0">
              <a:buNone/>
            </a:pPr>
            <a:endParaRPr lang="en-US" sz="1700" b="0" i="0" dirty="0">
              <a:effectLst/>
            </a:endParaRPr>
          </a:p>
          <a:p>
            <a:pPr marL="0" indent="0">
              <a:buNone/>
            </a:pPr>
            <a:endParaRPr lang="en-US" sz="1700" dirty="0"/>
          </a:p>
          <a:p>
            <a:pPr marL="0" indent="0">
              <a:buNone/>
            </a:pPr>
            <a:endParaRPr lang="en-US" sz="1700" dirty="0"/>
          </a:p>
        </p:txBody>
      </p:sp>
      <p:sp>
        <p:nvSpPr>
          <p:cNvPr id="4" name="Slide Number Placeholder 3">
            <a:extLst>
              <a:ext uri="{FF2B5EF4-FFF2-40B4-BE49-F238E27FC236}">
                <a16:creationId xmlns:a16="http://schemas.microsoft.com/office/drawing/2014/main" id="{0C98E172-4D48-B0F3-8B9A-2AB39C4F5A4B}"/>
              </a:ext>
            </a:extLst>
          </p:cNvPr>
          <p:cNvSpPr>
            <a:spLocks noGrp="1"/>
          </p:cNvSpPr>
          <p:nvPr>
            <p:ph type="sldNum" sz="quarter" idx="12"/>
          </p:nvPr>
        </p:nvSpPr>
        <p:spPr/>
        <p:txBody>
          <a:bodyPr/>
          <a:lstStyle/>
          <a:p>
            <a:fld id="{DA793A10-402C-40CC-B851-92BC96821A29}" type="slidenum">
              <a:rPr lang="en-US" sz="1600" b="1" smtClean="0">
                <a:solidFill>
                  <a:schemeClr val="tx1"/>
                </a:solidFill>
              </a:rPr>
              <a:t>6</a:t>
            </a:fld>
            <a:endParaRPr lang="en-US" sz="1600" b="1" dirty="0">
              <a:solidFill>
                <a:schemeClr val="tx1"/>
              </a:solidFill>
            </a:endParaRPr>
          </a:p>
        </p:txBody>
      </p:sp>
    </p:spTree>
    <p:extLst>
      <p:ext uri="{BB962C8B-B14F-4D97-AF65-F5344CB8AC3E}">
        <p14:creationId xmlns:p14="http://schemas.microsoft.com/office/powerpoint/2010/main" val="371155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1EDF68-D4C5-F4A7-F25D-602F216FF882}"/>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The four Ps of Marketing mix</a:t>
            </a:r>
            <a:endParaRPr lang="en-US" sz="4000">
              <a:solidFill>
                <a:srgbClr val="FFFFFF"/>
              </a:solidFill>
            </a:endParaRPr>
          </a:p>
        </p:txBody>
      </p:sp>
      <p:sp>
        <p:nvSpPr>
          <p:cNvPr id="3" name="Content Placeholder 2">
            <a:extLst>
              <a:ext uri="{FF2B5EF4-FFF2-40B4-BE49-F238E27FC236}">
                <a16:creationId xmlns:a16="http://schemas.microsoft.com/office/drawing/2014/main" id="{06348472-034E-B31E-5766-E38AE13345C1}"/>
              </a:ext>
            </a:extLst>
          </p:cNvPr>
          <p:cNvSpPr>
            <a:spLocks noGrp="1"/>
          </p:cNvSpPr>
          <p:nvPr>
            <p:ph idx="1"/>
          </p:nvPr>
        </p:nvSpPr>
        <p:spPr>
          <a:xfrm>
            <a:off x="224893" y="1622746"/>
            <a:ext cx="11732646" cy="5129746"/>
          </a:xfrm>
        </p:spPr>
        <p:txBody>
          <a:bodyPr anchor="ctr">
            <a:normAutofit fontScale="92500"/>
          </a:bodyPr>
          <a:lstStyle/>
          <a:p>
            <a:pPr marL="0" indent="0">
              <a:buNone/>
            </a:pPr>
            <a:endParaRPr lang="en-US" sz="1600" b="1" dirty="0"/>
          </a:p>
          <a:p>
            <a:pPr marL="0" indent="0">
              <a:buNone/>
            </a:pPr>
            <a:endParaRPr lang="en-US" sz="2400" b="1" dirty="0"/>
          </a:p>
          <a:p>
            <a:pPr marL="0" indent="0" algn="just">
              <a:buNone/>
            </a:pPr>
            <a:r>
              <a:rPr lang="en-US" sz="2200" b="1" dirty="0">
                <a:highlight>
                  <a:srgbClr val="00FFFF"/>
                </a:highlight>
              </a:rPr>
              <a:t>Place</a:t>
            </a:r>
          </a:p>
          <a:p>
            <a:pPr marL="0" indent="0" algn="just">
              <a:buNone/>
            </a:pPr>
            <a:r>
              <a:rPr lang="en-US" sz="2200" b="0" i="0" dirty="0">
                <a:effectLst/>
              </a:rPr>
              <a:t>Place is where a business  sells its product, and the distribution channels uses to get it to its customer. A good place or location in the marketing process is an easy location where customer can find what they need and make a purchase (</a:t>
            </a:r>
            <a:r>
              <a:rPr lang="en-US" sz="2200" b="0" i="0" dirty="0" err="1">
                <a:effectLst/>
              </a:rPr>
              <a:t>Amercian</a:t>
            </a:r>
            <a:r>
              <a:rPr lang="en-US" sz="2200" b="0" i="0" dirty="0">
                <a:effectLst/>
              </a:rPr>
              <a:t> Marketing Association 2022). </a:t>
            </a:r>
          </a:p>
          <a:p>
            <a:pPr marL="0" indent="0" algn="just">
              <a:buNone/>
            </a:pPr>
            <a:endParaRPr lang="en-US" sz="2200" dirty="0"/>
          </a:p>
          <a:p>
            <a:pPr marL="0" indent="0" algn="just">
              <a:buNone/>
            </a:pPr>
            <a:r>
              <a:rPr lang="en-US" sz="2200" dirty="0"/>
              <a:t>When</a:t>
            </a:r>
            <a:r>
              <a:rPr lang="en-US" sz="2200" b="0" i="0" dirty="0">
                <a:effectLst/>
              </a:rPr>
              <a:t> companies decide  the best place to offer their product or services for sale to </a:t>
            </a:r>
            <a:r>
              <a:rPr lang="en-US" sz="2200" dirty="0"/>
              <a:t>their</a:t>
            </a:r>
            <a:r>
              <a:rPr lang="en-US" sz="2200" b="0" i="0" dirty="0">
                <a:effectLst/>
              </a:rPr>
              <a:t> customers, they should consider researching the physical places or digital channels that target audience shops and consumes information. So, it is important that the product is available at shops </a:t>
            </a:r>
            <a:r>
              <a:rPr lang="en-US" sz="2200" dirty="0"/>
              <a:t>for the customers (Kotler et al., 2012).</a:t>
            </a:r>
            <a:endParaRPr lang="en-US" sz="2200" b="0" i="0" dirty="0">
              <a:effectLst/>
            </a:endParaRPr>
          </a:p>
          <a:p>
            <a:pPr marL="0" indent="0" algn="just">
              <a:buNone/>
            </a:pPr>
            <a:endParaRPr lang="en-US" sz="2200" b="0" i="0" dirty="0">
              <a:effectLst/>
            </a:endParaRPr>
          </a:p>
          <a:p>
            <a:pPr marL="0" indent="0" algn="just">
              <a:buNone/>
            </a:pPr>
            <a:r>
              <a:rPr lang="en-US" sz="2200" b="0" i="0" dirty="0">
                <a:effectLst/>
              </a:rPr>
              <a:t>There are few questions a business need to consider include: </a:t>
            </a:r>
          </a:p>
          <a:p>
            <a:pPr marL="0" indent="0" algn="just">
              <a:buNone/>
            </a:pPr>
            <a:r>
              <a:rPr lang="en-US" sz="2200" dirty="0"/>
              <a:t>1- Where does your target audience shop?</a:t>
            </a:r>
          </a:p>
          <a:p>
            <a:pPr marL="0" indent="0" algn="just">
              <a:buNone/>
            </a:pPr>
            <a:r>
              <a:rPr lang="en-US" sz="2200" b="0" i="0" dirty="0">
                <a:effectLst/>
                <a:latin typeface="Source Sans Pro" panose="020B0503030403020204" pitchFamily="34" charset="0"/>
              </a:rPr>
              <a:t>2- </a:t>
            </a:r>
            <a:r>
              <a:rPr lang="en-US" sz="2200" b="0" i="0" dirty="0">
                <a:effectLst/>
              </a:rPr>
              <a:t>What are the best distribution channels to reach our target market? </a:t>
            </a:r>
          </a:p>
          <a:p>
            <a:pPr marL="0" indent="0">
              <a:buNone/>
            </a:pPr>
            <a:endParaRPr lang="en-US" sz="1600" b="0" i="0" dirty="0">
              <a:effectLst/>
              <a:latin typeface="Source Sans Pro" panose="020B0503030403020204" pitchFamily="34" charset="0"/>
            </a:endParaRPr>
          </a:p>
          <a:p>
            <a:pPr marL="0" indent="0">
              <a:buNone/>
            </a:pPr>
            <a:endParaRPr lang="en-US" sz="1600" dirty="0"/>
          </a:p>
        </p:txBody>
      </p:sp>
      <p:sp>
        <p:nvSpPr>
          <p:cNvPr id="4" name="Slide Number Placeholder 3">
            <a:extLst>
              <a:ext uri="{FF2B5EF4-FFF2-40B4-BE49-F238E27FC236}">
                <a16:creationId xmlns:a16="http://schemas.microsoft.com/office/drawing/2014/main" id="{E45B129F-B445-3344-AC76-A9371C025EF6}"/>
              </a:ext>
            </a:extLst>
          </p:cNvPr>
          <p:cNvSpPr>
            <a:spLocks noGrp="1"/>
          </p:cNvSpPr>
          <p:nvPr>
            <p:ph type="sldNum" sz="quarter" idx="12"/>
          </p:nvPr>
        </p:nvSpPr>
        <p:spPr/>
        <p:txBody>
          <a:bodyPr/>
          <a:lstStyle/>
          <a:p>
            <a:fld id="{DA793A10-402C-40CC-B851-92BC96821A29}" type="slidenum">
              <a:rPr lang="en-US" sz="1600" b="1" smtClean="0">
                <a:solidFill>
                  <a:schemeClr val="tx1"/>
                </a:solidFill>
              </a:rPr>
              <a:t>7</a:t>
            </a:fld>
            <a:endParaRPr lang="en-US" sz="1600" b="1" dirty="0">
              <a:solidFill>
                <a:schemeClr val="tx1"/>
              </a:solidFill>
            </a:endParaRPr>
          </a:p>
        </p:txBody>
      </p:sp>
    </p:spTree>
    <p:extLst>
      <p:ext uri="{BB962C8B-B14F-4D97-AF65-F5344CB8AC3E}">
        <p14:creationId xmlns:p14="http://schemas.microsoft.com/office/powerpoint/2010/main" val="2021467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A3011D-1731-5AA1-7F9B-7CE302B73830}"/>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The four Ps of Marketing mix</a:t>
            </a:r>
            <a:endParaRPr lang="en-US" sz="4000">
              <a:solidFill>
                <a:srgbClr val="FFFFFF"/>
              </a:solidFill>
            </a:endParaRPr>
          </a:p>
        </p:txBody>
      </p:sp>
      <p:sp>
        <p:nvSpPr>
          <p:cNvPr id="3" name="Content Placeholder 2">
            <a:extLst>
              <a:ext uri="{FF2B5EF4-FFF2-40B4-BE49-F238E27FC236}">
                <a16:creationId xmlns:a16="http://schemas.microsoft.com/office/drawing/2014/main" id="{6D969902-D08A-8C7F-96A9-EA999FC70AF4}"/>
              </a:ext>
            </a:extLst>
          </p:cNvPr>
          <p:cNvSpPr>
            <a:spLocks noGrp="1"/>
          </p:cNvSpPr>
          <p:nvPr>
            <p:ph idx="1"/>
          </p:nvPr>
        </p:nvSpPr>
        <p:spPr>
          <a:xfrm>
            <a:off x="459351" y="1622745"/>
            <a:ext cx="11273104" cy="5101612"/>
          </a:xfrm>
        </p:spPr>
        <p:txBody>
          <a:bodyPr anchor="ctr">
            <a:normAutofit/>
          </a:bodyPr>
          <a:lstStyle/>
          <a:p>
            <a:pPr marL="0" indent="0" algn="just">
              <a:buNone/>
            </a:pPr>
            <a:r>
              <a:rPr lang="en-US" sz="2000" b="1" dirty="0">
                <a:highlight>
                  <a:srgbClr val="00FFFF"/>
                </a:highlight>
              </a:rPr>
              <a:t>Promotion</a:t>
            </a:r>
          </a:p>
          <a:p>
            <a:pPr marL="0" indent="0" algn="just">
              <a:buNone/>
            </a:pPr>
            <a:r>
              <a:rPr lang="en-US" sz="2000" dirty="0"/>
              <a:t>Promotion is one of the marketing strategy process in which business communicate with the market with the association of promotional mix composition (Kotler et al., 2012 and </a:t>
            </a:r>
            <a:r>
              <a:rPr lang="en-US" sz="2000" dirty="0">
                <a:effectLst/>
              </a:rPr>
              <a:t>Marshall, G.W. </a:t>
            </a:r>
            <a:r>
              <a:rPr lang="en-US" sz="2000" dirty="0"/>
              <a:t>&amp;</a:t>
            </a:r>
            <a:r>
              <a:rPr lang="en-US" sz="2000" dirty="0">
                <a:effectLst/>
              </a:rPr>
              <a:t> Johnston, M.W. 2023</a:t>
            </a:r>
            <a:r>
              <a:rPr lang="en-US" sz="2000" dirty="0"/>
              <a:t>). </a:t>
            </a:r>
          </a:p>
          <a:p>
            <a:pPr marL="0" indent="0" algn="just">
              <a:buNone/>
            </a:pPr>
            <a:r>
              <a:rPr lang="en-US" sz="2000" b="0" i="0" dirty="0">
                <a:effectLst/>
              </a:rPr>
              <a:t>There are many ways to promote business</a:t>
            </a:r>
            <a:r>
              <a:rPr lang="en-US" sz="2000" dirty="0"/>
              <a:t>’s</a:t>
            </a:r>
            <a:r>
              <a:rPr lang="en-US" sz="2000" b="0" i="0" dirty="0">
                <a:effectLst/>
              </a:rPr>
              <a:t> products and services. Some traditional methods include:</a:t>
            </a:r>
          </a:p>
          <a:p>
            <a:pPr marL="0" indent="0" algn="just">
              <a:buNone/>
            </a:pPr>
            <a:endParaRPr lang="en-US" sz="2000" b="0" i="0" dirty="0">
              <a:effectLst/>
            </a:endParaRPr>
          </a:p>
          <a:p>
            <a:pPr algn="just">
              <a:buFont typeface="Wingdings" panose="05000000000000000000" pitchFamily="2" charset="2"/>
              <a:buChar char="v"/>
            </a:pPr>
            <a:r>
              <a:rPr lang="en-US" sz="2000" dirty="0"/>
              <a:t> P</a:t>
            </a:r>
            <a:r>
              <a:rPr lang="en-US" sz="2000" b="0" i="0" dirty="0">
                <a:effectLst/>
              </a:rPr>
              <a:t>rint advertisements</a:t>
            </a:r>
          </a:p>
          <a:p>
            <a:pPr algn="just">
              <a:buFont typeface="Wingdings" panose="05000000000000000000" pitchFamily="2" charset="2"/>
              <a:buChar char="v"/>
            </a:pPr>
            <a:r>
              <a:rPr lang="en-US" sz="2000" dirty="0"/>
              <a:t> W</a:t>
            </a:r>
            <a:r>
              <a:rPr lang="en-US" sz="2000" b="0" i="0" dirty="0">
                <a:effectLst/>
              </a:rPr>
              <a:t>ord of mouth</a:t>
            </a:r>
          </a:p>
          <a:p>
            <a:pPr algn="just">
              <a:buFont typeface="Wingdings" panose="05000000000000000000" pitchFamily="2" charset="2"/>
              <a:buChar char="v"/>
            </a:pPr>
            <a:r>
              <a:rPr lang="en-US" sz="2000" dirty="0"/>
              <a:t> T</a:t>
            </a:r>
            <a:r>
              <a:rPr lang="en-US" sz="2000" b="0" i="0" dirty="0">
                <a:effectLst/>
              </a:rPr>
              <a:t>elevision commercials.</a:t>
            </a:r>
            <a:endParaRPr lang="en-US" sz="2000" dirty="0"/>
          </a:p>
          <a:p>
            <a:pPr algn="just">
              <a:buFont typeface="Wingdings" panose="05000000000000000000" pitchFamily="2" charset="2"/>
              <a:buChar char="v"/>
            </a:pPr>
            <a:r>
              <a:rPr lang="en-US" sz="2000" dirty="0"/>
              <a:t> Social media Marketing</a:t>
            </a:r>
          </a:p>
          <a:p>
            <a:pPr algn="just">
              <a:buFont typeface="Wingdings" panose="05000000000000000000" pitchFamily="2" charset="2"/>
              <a:buChar char="v"/>
            </a:pPr>
            <a:r>
              <a:rPr lang="en-US" sz="2000" dirty="0"/>
              <a:t> Email marketing</a:t>
            </a:r>
          </a:p>
        </p:txBody>
      </p:sp>
      <p:sp>
        <p:nvSpPr>
          <p:cNvPr id="4" name="Slide Number Placeholder 3">
            <a:extLst>
              <a:ext uri="{FF2B5EF4-FFF2-40B4-BE49-F238E27FC236}">
                <a16:creationId xmlns:a16="http://schemas.microsoft.com/office/drawing/2014/main" id="{13C4DC91-95ED-EB9A-19B5-BF570B9A324A}"/>
              </a:ext>
            </a:extLst>
          </p:cNvPr>
          <p:cNvSpPr>
            <a:spLocks noGrp="1"/>
          </p:cNvSpPr>
          <p:nvPr>
            <p:ph type="sldNum" sz="quarter" idx="12"/>
          </p:nvPr>
        </p:nvSpPr>
        <p:spPr/>
        <p:txBody>
          <a:bodyPr/>
          <a:lstStyle/>
          <a:p>
            <a:fld id="{DA793A10-402C-40CC-B851-92BC96821A29}" type="slidenum">
              <a:rPr lang="en-US" sz="1600" b="1" smtClean="0">
                <a:solidFill>
                  <a:schemeClr val="tx1"/>
                </a:solidFill>
              </a:rPr>
              <a:t>8</a:t>
            </a:fld>
            <a:endParaRPr lang="en-US" sz="1600" b="1" dirty="0">
              <a:solidFill>
                <a:schemeClr val="tx1"/>
              </a:solidFill>
            </a:endParaRPr>
          </a:p>
        </p:txBody>
      </p:sp>
    </p:spTree>
    <p:extLst>
      <p:ext uri="{BB962C8B-B14F-4D97-AF65-F5344CB8AC3E}">
        <p14:creationId xmlns:p14="http://schemas.microsoft.com/office/powerpoint/2010/main" val="2021496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DC4412-91DC-86C7-BF23-B245EF87847D}"/>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The four Ps of Marketing mix</a:t>
            </a:r>
            <a:endParaRPr lang="en-US" sz="4000">
              <a:solidFill>
                <a:srgbClr val="FFFFFF"/>
              </a:solidFill>
            </a:endParaRPr>
          </a:p>
        </p:txBody>
      </p:sp>
      <p:sp>
        <p:nvSpPr>
          <p:cNvPr id="3" name="Content Placeholder 2">
            <a:extLst>
              <a:ext uri="{FF2B5EF4-FFF2-40B4-BE49-F238E27FC236}">
                <a16:creationId xmlns:a16="http://schemas.microsoft.com/office/drawing/2014/main" id="{5730D5D3-36AA-DED7-B6C0-9B1AC4B62CD0}"/>
              </a:ext>
            </a:extLst>
          </p:cNvPr>
          <p:cNvSpPr>
            <a:spLocks noGrp="1"/>
          </p:cNvSpPr>
          <p:nvPr>
            <p:ph idx="1"/>
          </p:nvPr>
        </p:nvSpPr>
        <p:spPr>
          <a:xfrm>
            <a:off x="337625" y="1622744"/>
            <a:ext cx="11535507" cy="4940717"/>
          </a:xfrm>
        </p:spPr>
        <p:txBody>
          <a:bodyPr anchor="ctr">
            <a:normAutofit/>
          </a:bodyPr>
          <a:lstStyle/>
          <a:p>
            <a:pPr marL="0" indent="0" algn="just">
              <a:buNone/>
            </a:pPr>
            <a:r>
              <a:rPr lang="en-US" sz="2000" b="0" i="0" dirty="0">
                <a:effectLst/>
              </a:rPr>
              <a:t>Some questions businesses need to consider when working on product promotion include.</a:t>
            </a:r>
          </a:p>
          <a:p>
            <a:pPr marL="0" indent="0" algn="just">
              <a:buNone/>
            </a:pPr>
            <a:endParaRPr lang="en-US" sz="2000" dirty="0"/>
          </a:p>
          <a:p>
            <a:pPr marL="0" indent="0" algn="just">
              <a:buNone/>
            </a:pPr>
            <a:r>
              <a:rPr lang="en-US" sz="2000" b="0" i="0" dirty="0">
                <a:effectLst/>
              </a:rPr>
              <a:t>1- What is the best time to reach target audience?</a:t>
            </a:r>
          </a:p>
          <a:p>
            <a:pPr marL="0" indent="0" algn="just">
              <a:buNone/>
            </a:pPr>
            <a:r>
              <a:rPr lang="en-US" sz="2000" dirty="0"/>
              <a:t>2- </a:t>
            </a:r>
            <a:r>
              <a:rPr lang="en-US" sz="2000" b="0" i="0" dirty="0">
                <a:effectLst/>
              </a:rPr>
              <a:t>What advertising approaches are most persuasive to your target audience?</a:t>
            </a:r>
          </a:p>
          <a:p>
            <a:pPr marL="0" indent="0" algn="just">
              <a:buNone/>
            </a:pPr>
            <a:r>
              <a:rPr lang="en-US" sz="2000" dirty="0"/>
              <a:t>3- </a:t>
            </a:r>
            <a:r>
              <a:rPr lang="en-US" sz="2000" b="0" i="0" dirty="0">
                <a:effectLst/>
              </a:rPr>
              <a:t>What marketing channels are most effective for your target audience? </a:t>
            </a:r>
          </a:p>
          <a:p>
            <a:pPr marL="0" indent="0">
              <a:buNone/>
            </a:pPr>
            <a:endParaRPr lang="en-US" sz="2000" b="0" i="0" dirty="0">
              <a:effectLst/>
            </a:endParaRPr>
          </a:p>
          <a:p>
            <a:pPr marL="0" indent="0">
              <a:buNone/>
            </a:pPr>
            <a:endParaRPr lang="en-US" sz="2000" b="0" i="0" dirty="0">
              <a:effectLst/>
            </a:endParaRPr>
          </a:p>
          <a:p>
            <a:pPr marL="0" indent="0">
              <a:buNone/>
            </a:pPr>
            <a:r>
              <a:rPr lang="en-US" sz="2000" b="0" i="0" dirty="0">
                <a:effectLst/>
              </a:rPr>
              <a:t> </a:t>
            </a: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5F776D2A-B356-3ED0-1C23-62077E757D27}"/>
              </a:ext>
            </a:extLst>
          </p:cNvPr>
          <p:cNvSpPr>
            <a:spLocks noGrp="1"/>
          </p:cNvSpPr>
          <p:nvPr>
            <p:ph type="sldNum" sz="quarter" idx="12"/>
          </p:nvPr>
        </p:nvSpPr>
        <p:spPr/>
        <p:txBody>
          <a:bodyPr/>
          <a:lstStyle/>
          <a:p>
            <a:fld id="{DA793A10-402C-40CC-B851-92BC96821A29}" type="slidenum">
              <a:rPr lang="en-US" sz="1600" b="1" smtClean="0">
                <a:solidFill>
                  <a:schemeClr val="tx1"/>
                </a:solidFill>
              </a:rPr>
              <a:t>9</a:t>
            </a:fld>
            <a:endParaRPr lang="en-US" sz="1600" b="1" dirty="0">
              <a:solidFill>
                <a:schemeClr val="tx1"/>
              </a:solidFill>
            </a:endParaRPr>
          </a:p>
        </p:txBody>
      </p:sp>
    </p:spTree>
    <p:extLst>
      <p:ext uri="{BB962C8B-B14F-4D97-AF65-F5344CB8AC3E}">
        <p14:creationId xmlns:p14="http://schemas.microsoft.com/office/powerpoint/2010/main" val="3565044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TotalTime>
  <Words>886</Words>
  <Application>Microsoft Office PowerPoint</Application>
  <PresentationFormat>Widescreen</PresentationFormat>
  <Paragraphs>101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Source Sans Pro</vt:lpstr>
      <vt:lpstr>Wingdings</vt:lpstr>
      <vt:lpstr>Office Theme</vt:lpstr>
      <vt:lpstr> </vt:lpstr>
      <vt:lpstr>Table of Content</vt:lpstr>
      <vt:lpstr>What is Marketing Mix</vt:lpstr>
      <vt:lpstr>The four Ps of Marketing mix</vt:lpstr>
      <vt:lpstr>The four Ps of Marketing mix</vt:lpstr>
      <vt:lpstr>The four Ps of Marketing mix</vt:lpstr>
      <vt:lpstr>The four Ps of Marketing mix</vt:lpstr>
      <vt:lpstr>The four Ps of Marketing mix</vt:lpstr>
      <vt:lpstr>The four Ps of Marketing mix</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Abdulkareem</dc:creator>
  <cp:lastModifiedBy>Ahmed Abdulkareem</cp:lastModifiedBy>
  <cp:revision>4</cp:revision>
  <dcterms:created xsi:type="dcterms:W3CDTF">2023-12-09T16:27:28Z</dcterms:created>
  <dcterms:modified xsi:type="dcterms:W3CDTF">2024-12-10T08:15:32Z</dcterms:modified>
</cp:coreProperties>
</file>