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434465"/>
            <a:ext cx="9144000" cy="145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rgbClr val="C00000"/>
                </a:solidFill>
              </a:rPr>
              <a:t>PAP SMIRE &amp; SWAB TEST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423132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Presented by: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Shaimaa Shahab</a:t>
            </a:r>
            <a:endParaRPr b="1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340" y="753745"/>
            <a:ext cx="1509395" cy="158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Metal and plastic </a:t>
            </a:r>
            <a:r>
              <a:rPr lang="en-US" b="1">
                <a:solidFill>
                  <a:schemeClr val="accent6"/>
                </a:solidFill>
              </a:rPr>
              <a:t>Cusco Speculum</a:t>
            </a:r>
            <a:endParaRPr b="1">
              <a:solidFill>
                <a:schemeClr val="accent6"/>
              </a:solidFill>
            </a:endParaRPr>
          </a:p>
        </p:txBody>
      </p:sp>
      <p:pic>
        <p:nvPicPr>
          <p:cNvPr id="141" name="Google Shape;141;p22" descr="10141fig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1640"/>
            <a:ext cx="10292080" cy="472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 descr="pap-smear-equip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530" y="492125"/>
            <a:ext cx="10770235" cy="588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838200" y="7988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Vaginal swab</a:t>
            </a:r>
            <a:endParaRPr sz="4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838200" y="2124710"/>
            <a:ext cx="7071360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Vaginal swab is a ( biological test) to obtain a sample of vaginal discharge for microscopy and for culture and sensitivity testing.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4" descr="Swab-Ico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09560" y="1800860"/>
            <a:ext cx="390271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838200" y="786130"/>
            <a:ext cx="10515600" cy="110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endParaRPr sz="4000" b="1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838200" y="2004695"/>
            <a:ext cx="10063480" cy="366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Vaginal swab tests are generally done to detect various</a:t>
            </a:r>
            <a:r>
              <a:rPr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infections 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such as </a:t>
            </a:r>
            <a:r>
              <a:rPr lang="en-US" sz="3600" u="sng">
                <a:solidFill>
                  <a:srgbClr val="E3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Candidiasis, Bacterial vaginosis and Trichomonas vaginalis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that affect the vagina.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838200" y="1253490"/>
            <a:ext cx="6950710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715" b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715" b="1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800"/>
              <a:t>   </a:t>
            </a:r>
            <a:r>
              <a:rPr lang="en-US" sz="12800">
                <a:latin typeface="Times New Roman"/>
                <a:ea typeface="Times New Roman"/>
                <a:cs typeface="Times New Roman"/>
                <a:sym typeface="Times New Roman"/>
              </a:rPr>
              <a:t>Done without speculum: </a:t>
            </a:r>
            <a:endParaRPr sz="1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800">
                <a:latin typeface="Times New Roman"/>
                <a:ea typeface="Times New Roman"/>
                <a:cs typeface="Times New Roman"/>
                <a:sym typeface="Times New Roman"/>
              </a:rPr>
              <a:t> Insert the swab into the lower part of the vagina (about two inches ).</a:t>
            </a:r>
            <a:endParaRPr sz="1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8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800">
                <a:latin typeface="Times New Roman"/>
                <a:ea typeface="Times New Roman"/>
                <a:cs typeface="Times New Roman"/>
                <a:sym typeface="Times New Roman"/>
              </a:rPr>
              <a:t>Gently but firmly rotate swab for 10- 30 seconds in the vaginal walls .</a:t>
            </a:r>
            <a:endParaRPr sz="1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6" descr="v-rotateswab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81035" y="2410460"/>
            <a:ext cx="3538220" cy="307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1006475" y="784860"/>
            <a:ext cx="5751195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000" b="1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Lower vaginal swab: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838200" y="8324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4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Endocervical swab:</a:t>
            </a:r>
            <a:endParaRPr sz="4000" b="1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838200" y="2416810"/>
            <a:ext cx="5984240" cy="375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Rotate the swab for (1 sweep 360 deegre), screens for    </a:t>
            </a: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Gonorrhaea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OR ( in and out ) tapping screens for </a:t>
            </a: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Chlamydia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27" descr="naat_swab_rotate_illustration-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86955" y="2562860"/>
            <a:ext cx="4483100" cy="346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838200" y="7797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4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High-vaginal swab:</a:t>
            </a:r>
            <a:endParaRPr sz="4000" b="1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638175" y="2393950"/>
            <a:ext cx="5550535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Starting from lateral fornix to postrior fornix to the other lateral fornix.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28" descr="charcoal_swab_rotate_illustration-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46595" y="2262505"/>
            <a:ext cx="4307205" cy="292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06070"/>
            <a:ext cx="10649585" cy="631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15010" y="4997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PAP SMEAR TEST?</a:t>
            </a:r>
            <a:endParaRPr sz="4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15010" y="1825625"/>
            <a:ext cx="6386195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Pap smear also called pap test is a screening procedure (cytological test) for </a:t>
            </a:r>
            <a:r>
              <a:rPr lang="en-US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Cearvical Cancer.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specimen should be obtained 2 weeks after the first day of LMP taken by 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brushing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scraping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93" name="Google Shape;93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99325" y="2226945"/>
            <a:ext cx="4511040" cy="305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9893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endParaRPr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52780" y="2315210"/>
            <a:ext cx="6275070" cy="343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detect early cancer of the cervix or for the precancerours or concerous cell on the cervix.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5" descr="imag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13015" y="1939925"/>
            <a:ext cx="3740150" cy="339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389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NOTE!</a:t>
            </a:r>
            <a:endParaRPr sz="4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38200" y="1670685"/>
            <a:ext cx="10515600" cy="351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Guidelines recommended that women get regular pap smears </a:t>
            </a: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three</a:t>
            </a:r>
            <a:r>
              <a:rPr lang="en-US"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years strating at </a:t>
            </a: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21.</a:t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papilloma virus (HPV) : is the most common sexually transmitted infection, that causes warts and increase the chance of cervical cancer.</a:t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 test it maybe mildly uncomfortable , but dose not usually cause any long-term pain.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8200" y="125349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Some women maybe at </a:t>
            </a: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risk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for cancer or infection , they may need more frequent  pap test if: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571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They are HIV - positive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571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They have a weakened immune system from chemotherapy.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571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Smoking.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3683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8200" y="8839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E30000"/>
                </a:solidFill>
              </a:rPr>
              <a:t>Tips</a:t>
            </a:r>
            <a:endParaRPr sz="4800" b="1">
              <a:solidFill>
                <a:srgbClr val="E30000"/>
              </a:solidFill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838200" y="2362835"/>
            <a:ext cx="10515600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Make sure that the lady not in a period cycle , it may affect the result 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Avoid sexual intercourse two days before the test.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should not take any antibiotics 24 hours before procedure 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838200" y="8566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E3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can consider stopping Pap smears?</a:t>
            </a:r>
            <a:endParaRPr sz="4000" b="1">
              <a:solidFill>
                <a:srgbClr val="E3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71500" lvl="0" indent="-571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Age 70 and "adequate recent screening.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Three consecutive negative pap smears.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No abnormal pap smears in last 10 years.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Hysterectomy for benign lesion.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7210" y="1325880"/>
            <a:ext cx="11036300" cy="5170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2298065" y="244475"/>
            <a:ext cx="731901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Cervical cancer risk factors</a:t>
            </a:r>
            <a:endParaRPr sz="44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57785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E3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Instruments for pap smear</a:t>
            </a:r>
            <a:endParaRPr sz="4000" b="1">
              <a:solidFill>
                <a:srgbClr val="E3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77850" y="1691005"/>
            <a:ext cx="6346825" cy="435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1200"/>
              <a:t>• </a:t>
            </a:r>
            <a:r>
              <a:rPr lang="en-US" sz="12000">
                <a:latin typeface="Times New Roman"/>
                <a:ea typeface="Times New Roman"/>
                <a:cs typeface="Times New Roman"/>
                <a:sym typeface="Times New Roman"/>
              </a:rPr>
              <a:t>Examination table with foot supports</a:t>
            </a: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810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0">
                <a:latin typeface="Times New Roman"/>
                <a:ea typeface="Times New Roman"/>
                <a:cs typeface="Times New Roman"/>
                <a:sym typeface="Times New Roman"/>
              </a:rPr>
              <a:t>• Examination light</a:t>
            </a: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810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0">
                <a:latin typeface="Times New Roman"/>
                <a:ea typeface="Times New Roman"/>
                <a:cs typeface="Times New Roman"/>
                <a:sym typeface="Times New Roman"/>
              </a:rPr>
              <a:t>• Metal or plastic speculum</a:t>
            </a: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810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0">
                <a:latin typeface="Times New Roman"/>
                <a:ea typeface="Times New Roman"/>
                <a:cs typeface="Times New Roman"/>
                <a:sym typeface="Times New Roman"/>
              </a:rPr>
              <a:t>• Examination gloves</a:t>
            </a: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810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0">
                <a:latin typeface="Times New Roman"/>
                <a:ea typeface="Times New Roman"/>
                <a:cs typeface="Times New Roman"/>
                <a:sym typeface="Times New Roman"/>
              </a:rPr>
              <a:t>• Cervical spatula and cytobrush</a:t>
            </a: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810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0">
                <a:latin typeface="Times New Roman"/>
                <a:ea typeface="Times New Roman"/>
                <a:cs typeface="Times New Roman"/>
                <a:sym typeface="Times New Roman"/>
              </a:rPr>
              <a:t>• Liquid-based cytology container.</a:t>
            </a: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0">
                <a:latin typeface="Times New Roman"/>
                <a:ea typeface="Times New Roman"/>
                <a:cs typeface="Times New Roman"/>
                <a:sym typeface="Times New Roman"/>
              </a:rPr>
              <a:t>• Slide and fixative</a:t>
            </a:r>
            <a:endParaRPr sz="1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PAP SMIRE &amp; SWAB TEST</vt:lpstr>
      <vt:lpstr>WHAT IS PAP SMEAR TEST?</vt:lpstr>
      <vt:lpstr>PURPOSE</vt:lpstr>
      <vt:lpstr>NOTE!</vt:lpstr>
      <vt:lpstr>PowerPoint Presentation</vt:lpstr>
      <vt:lpstr>Tips</vt:lpstr>
      <vt:lpstr>Who can consider stopping Pap smears?</vt:lpstr>
      <vt:lpstr>PowerPoint Presentation</vt:lpstr>
      <vt:lpstr>Instruments for pap smear</vt:lpstr>
      <vt:lpstr>Metal and plastic Cusco Speculum</vt:lpstr>
      <vt:lpstr>PowerPoint Presentation</vt:lpstr>
      <vt:lpstr>Vaginal swab</vt:lpstr>
      <vt:lpstr>Purpose</vt:lpstr>
      <vt:lpstr>PowerPoint Presentation</vt:lpstr>
      <vt:lpstr>2. Endocervical swab:</vt:lpstr>
      <vt:lpstr>3.High-vaginal swab: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 SMIRE &amp; SWAB TEST</dc:title>
  <cp:lastModifiedBy>Hilal Farouq</cp:lastModifiedBy>
  <cp:revision>1</cp:revision>
  <dcterms:modified xsi:type="dcterms:W3CDTF">2024-12-22T18:06:26Z</dcterms:modified>
</cp:coreProperties>
</file>