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8" r:id="rId4"/>
    <p:sldId id="259"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36D797-7768-4150-857D-5B3F142D9815}" v="2" dt="2023-12-04T11:42:22.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Abdulkareem" userId="311cb119-0d8c-44cb-9775-ec5fa2c42b4e" providerId="ADAL" clId="{D536D797-7768-4150-857D-5B3F142D9815}"/>
    <pc:docChg chg="undo custSel addSld delSld modSld">
      <pc:chgData name="Ahmed Abdulkareem" userId="311cb119-0d8c-44cb-9775-ec5fa2c42b4e" providerId="ADAL" clId="{D536D797-7768-4150-857D-5B3F142D9815}" dt="2023-12-04T13:33:19.790" v="1398" actId="20577"/>
      <pc:docMkLst>
        <pc:docMk/>
      </pc:docMkLst>
      <pc:sldChg chg="addSp delSp modSp mod setBg addAnim delAnim setClrOvrMap">
        <pc:chgData name="Ahmed Abdulkareem" userId="311cb119-0d8c-44cb-9775-ec5fa2c42b4e" providerId="ADAL" clId="{D536D797-7768-4150-857D-5B3F142D9815}" dt="2023-12-04T07:10:06.148" v="1130" actId="26606"/>
        <pc:sldMkLst>
          <pc:docMk/>
          <pc:sldMk cId="653514362" sldId="256"/>
        </pc:sldMkLst>
        <pc:spChg chg="mod">
          <ac:chgData name="Ahmed Abdulkareem" userId="311cb119-0d8c-44cb-9775-ec5fa2c42b4e" providerId="ADAL" clId="{D536D797-7768-4150-857D-5B3F142D9815}" dt="2023-12-04T07:10:06.148" v="1130" actId="26606"/>
          <ac:spMkLst>
            <pc:docMk/>
            <pc:sldMk cId="653514362" sldId="256"/>
            <ac:spMk id="2" creationId="{DCA261EF-A878-0868-C230-7E23AC893104}"/>
          </ac:spMkLst>
        </pc:spChg>
        <pc:spChg chg="mod">
          <ac:chgData name="Ahmed Abdulkareem" userId="311cb119-0d8c-44cb-9775-ec5fa2c42b4e" providerId="ADAL" clId="{D536D797-7768-4150-857D-5B3F142D9815}" dt="2023-12-04T07:10:06.148" v="1130" actId="26606"/>
          <ac:spMkLst>
            <pc:docMk/>
            <pc:sldMk cId="653514362" sldId="256"/>
            <ac:spMk id="3" creationId="{3C9BEEE0-02A4-3E1A-B097-81C7757C826C}"/>
          </ac:spMkLst>
        </pc:spChg>
        <pc:spChg chg="add del">
          <ac:chgData name="Ahmed Abdulkareem" userId="311cb119-0d8c-44cb-9775-ec5fa2c42b4e" providerId="ADAL" clId="{D536D797-7768-4150-857D-5B3F142D9815}" dt="2023-12-04T07:09:59.526" v="1127" actId="26606"/>
          <ac:spMkLst>
            <pc:docMk/>
            <pc:sldMk cId="653514362" sldId="256"/>
            <ac:spMk id="8" creationId="{FFD48BC7-DC40-47DE-87EE-9F4B6ECB9ABB}"/>
          </ac:spMkLst>
        </pc:spChg>
        <pc:spChg chg="add del">
          <ac:chgData name="Ahmed Abdulkareem" userId="311cb119-0d8c-44cb-9775-ec5fa2c42b4e" providerId="ADAL" clId="{D536D797-7768-4150-857D-5B3F142D9815}" dt="2023-12-04T07:09:51.496" v="1123" actId="26606"/>
          <ac:spMkLst>
            <pc:docMk/>
            <pc:sldMk cId="653514362" sldId="256"/>
            <ac:spMk id="9" creationId="{71B2258F-86CA-4D4D-8270-BC05FCDEBFB3}"/>
          </ac:spMkLst>
        </pc:spChg>
        <pc:spChg chg="add del">
          <ac:chgData name="Ahmed Abdulkareem" userId="311cb119-0d8c-44cb-9775-ec5fa2c42b4e" providerId="ADAL" clId="{D536D797-7768-4150-857D-5B3F142D9815}" dt="2023-12-04T07:09:55.465" v="1125" actId="26606"/>
          <ac:spMkLst>
            <pc:docMk/>
            <pc:sldMk cId="653514362" sldId="256"/>
            <ac:spMk id="10" creationId="{A3363022-C969-41E9-8EB2-E4C94908C1FA}"/>
          </ac:spMkLst>
        </pc:spChg>
        <pc:spChg chg="add del">
          <ac:chgData name="Ahmed Abdulkareem" userId="311cb119-0d8c-44cb-9775-ec5fa2c42b4e" providerId="ADAL" clId="{D536D797-7768-4150-857D-5B3F142D9815}" dt="2023-12-04T07:09:55.465" v="1125" actId="26606"/>
          <ac:spMkLst>
            <pc:docMk/>
            <pc:sldMk cId="653514362" sldId="256"/>
            <ac:spMk id="12" creationId="{8D1AD6B3-BE88-4CEB-BA17-790657CC4729}"/>
          </ac:spMkLst>
        </pc:spChg>
        <pc:spChg chg="add del">
          <ac:chgData name="Ahmed Abdulkareem" userId="311cb119-0d8c-44cb-9775-ec5fa2c42b4e" providerId="ADAL" clId="{D536D797-7768-4150-857D-5B3F142D9815}" dt="2023-12-04T07:10:06.123" v="1129" actId="26606"/>
          <ac:spMkLst>
            <pc:docMk/>
            <pc:sldMk cId="653514362" sldId="256"/>
            <ac:spMk id="16" creationId="{DC631C0B-6DA6-4E57-8231-CE32B3434A7E}"/>
          </ac:spMkLst>
        </pc:spChg>
        <pc:spChg chg="add del">
          <ac:chgData name="Ahmed Abdulkareem" userId="311cb119-0d8c-44cb-9775-ec5fa2c42b4e" providerId="ADAL" clId="{D536D797-7768-4150-857D-5B3F142D9815}" dt="2023-12-04T07:10:06.123" v="1129" actId="26606"/>
          <ac:spMkLst>
            <pc:docMk/>
            <pc:sldMk cId="653514362" sldId="256"/>
            <ac:spMk id="18" creationId="{C29501E6-A978-4A61-9689-9085AF97A53A}"/>
          </ac:spMkLst>
        </pc:spChg>
        <pc:spChg chg="add del">
          <ac:chgData name="Ahmed Abdulkareem" userId="311cb119-0d8c-44cb-9775-ec5fa2c42b4e" providerId="ADAL" clId="{D536D797-7768-4150-857D-5B3F142D9815}" dt="2023-12-04T07:09:59.526" v="1127" actId="26606"/>
          <ac:spMkLst>
            <pc:docMk/>
            <pc:sldMk cId="653514362" sldId="256"/>
            <ac:spMk id="19" creationId="{E502BBC7-2C76-46F3-BC24-5985BC13DB88}"/>
          </ac:spMkLst>
        </pc:spChg>
        <pc:spChg chg="add del">
          <ac:chgData name="Ahmed Abdulkareem" userId="311cb119-0d8c-44cb-9775-ec5fa2c42b4e" providerId="ADAL" clId="{D536D797-7768-4150-857D-5B3F142D9815}" dt="2023-12-04T07:09:59.526" v="1127" actId="26606"/>
          <ac:spMkLst>
            <pc:docMk/>
            <pc:sldMk cId="653514362" sldId="256"/>
            <ac:spMk id="20" creationId="{C7F28D52-2A5F-4D23-81AE-7CB8B591C7AF}"/>
          </ac:spMkLst>
        </pc:spChg>
        <pc:spChg chg="add del">
          <ac:chgData name="Ahmed Abdulkareem" userId="311cb119-0d8c-44cb-9775-ec5fa2c42b4e" providerId="ADAL" clId="{D536D797-7768-4150-857D-5B3F142D9815}" dt="2023-12-04T07:09:59.526" v="1127" actId="26606"/>
          <ac:spMkLst>
            <pc:docMk/>
            <pc:sldMk cId="653514362" sldId="256"/>
            <ac:spMk id="21" creationId="{3629484E-3792-4B3D-89AD-7C8A1ED0E0D4}"/>
          </ac:spMkLst>
        </pc:spChg>
        <pc:spChg chg="add del">
          <ac:chgData name="Ahmed Abdulkareem" userId="311cb119-0d8c-44cb-9775-ec5fa2c42b4e" providerId="ADAL" clId="{D536D797-7768-4150-857D-5B3F142D9815}" dt="2023-12-04T07:10:06.123" v="1129" actId="26606"/>
          <ac:spMkLst>
            <pc:docMk/>
            <pc:sldMk cId="653514362" sldId="256"/>
            <ac:spMk id="23" creationId="{6F5A5072-7B47-4D32-B52A-4EBBF590B8A5}"/>
          </ac:spMkLst>
        </pc:spChg>
        <pc:spChg chg="add del">
          <ac:chgData name="Ahmed Abdulkareem" userId="311cb119-0d8c-44cb-9775-ec5fa2c42b4e" providerId="ADAL" clId="{D536D797-7768-4150-857D-5B3F142D9815}" dt="2023-12-04T07:10:06.123" v="1129" actId="26606"/>
          <ac:spMkLst>
            <pc:docMk/>
            <pc:sldMk cId="653514362" sldId="256"/>
            <ac:spMk id="24" creationId="{9715DAF0-AE1B-46C9-8A6B-DB2AA05AB91D}"/>
          </ac:spMkLst>
        </pc:spChg>
        <pc:spChg chg="add del">
          <ac:chgData name="Ahmed Abdulkareem" userId="311cb119-0d8c-44cb-9775-ec5fa2c42b4e" providerId="ADAL" clId="{D536D797-7768-4150-857D-5B3F142D9815}" dt="2023-12-04T07:10:06.123" v="1129" actId="26606"/>
          <ac:spMkLst>
            <pc:docMk/>
            <pc:sldMk cId="653514362" sldId="256"/>
            <ac:spMk id="25" creationId="{6016219D-510E-4184-9090-6D5578A87BD1}"/>
          </ac:spMkLst>
        </pc:spChg>
        <pc:spChg chg="add del">
          <ac:chgData name="Ahmed Abdulkareem" userId="311cb119-0d8c-44cb-9775-ec5fa2c42b4e" providerId="ADAL" clId="{D536D797-7768-4150-857D-5B3F142D9815}" dt="2023-12-04T07:10:06.123" v="1129" actId="26606"/>
          <ac:spMkLst>
            <pc:docMk/>
            <pc:sldMk cId="653514362" sldId="256"/>
            <ac:spMk id="26" creationId="{AFF4A713-7B75-4B21-90D7-5AB19547C728}"/>
          </ac:spMkLst>
        </pc:spChg>
        <pc:spChg chg="add">
          <ac:chgData name="Ahmed Abdulkareem" userId="311cb119-0d8c-44cb-9775-ec5fa2c42b4e" providerId="ADAL" clId="{D536D797-7768-4150-857D-5B3F142D9815}" dt="2023-12-04T07:10:06.148" v="1130" actId="26606"/>
          <ac:spMkLst>
            <pc:docMk/>
            <pc:sldMk cId="653514362" sldId="256"/>
            <ac:spMk id="28" creationId="{A8DB9CD9-59B1-4D73-BC4C-98796A48EF9B}"/>
          </ac:spMkLst>
        </pc:spChg>
        <pc:spChg chg="add">
          <ac:chgData name="Ahmed Abdulkareem" userId="311cb119-0d8c-44cb-9775-ec5fa2c42b4e" providerId="ADAL" clId="{D536D797-7768-4150-857D-5B3F142D9815}" dt="2023-12-04T07:10:06.148" v="1130" actId="26606"/>
          <ac:spMkLst>
            <pc:docMk/>
            <pc:sldMk cId="653514362" sldId="256"/>
            <ac:spMk id="29" creationId="{8874A6A9-41FF-4E33-AFA8-F9F81436A59E}"/>
          </ac:spMkLst>
        </pc:spChg>
        <pc:grpChg chg="add del">
          <ac:chgData name="Ahmed Abdulkareem" userId="311cb119-0d8c-44cb-9775-ec5fa2c42b4e" providerId="ADAL" clId="{D536D797-7768-4150-857D-5B3F142D9815}" dt="2023-12-04T07:09:55.465" v="1125" actId="26606"/>
          <ac:grpSpMkLst>
            <pc:docMk/>
            <pc:sldMk cId="653514362" sldId="256"/>
            <ac:grpSpMk id="14" creationId="{89D1390B-7E13-4B4F-9CB2-391063412E54}"/>
          </ac:grpSpMkLst>
        </pc:grpChg>
        <pc:grpChg chg="add">
          <ac:chgData name="Ahmed Abdulkareem" userId="311cb119-0d8c-44cb-9775-ec5fa2c42b4e" providerId="ADAL" clId="{D536D797-7768-4150-857D-5B3F142D9815}" dt="2023-12-04T07:10:06.148" v="1130" actId="26606"/>
          <ac:grpSpMkLst>
            <pc:docMk/>
            <pc:sldMk cId="653514362" sldId="256"/>
            <ac:grpSpMk id="30" creationId="{721D730E-1F97-4071-B143-B05E6D2599BC}"/>
          </ac:grpSpMkLst>
        </pc:grpChg>
        <pc:picChg chg="add del">
          <ac:chgData name="Ahmed Abdulkareem" userId="311cb119-0d8c-44cb-9775-ec5fa2c42b4e" providerId="ADAL" clId="{D536D797-7768-4150-857D-5B3F142D9815}" dt="2023-12-04T07:09:51.496" v="1123" actId="26606"/>
          <ac:picMkLst>
            <pc:docMk/>
            <pc:sldMk cId="653514362" sldId="256"/>
            <ac:picMk id="5" creationId="{4B411934-06BC-EDF5-1B04-CB255A624228}"/>
          </ac:picMkLst>
        </pc:picChg>
        <pc:picChg chg="add del">
          <ac:chgData name="Ahmed Abdulkareem" userId="311cb119-0d8c-44cb-9775-ec5fa2c42b4e" providerId="ADAL" clId="{D536D797-7768-4150-857D-5B3F142D9815}" dt="2023-12-04T07:09:55.465" v="1125" actId="26606"/>
          <ac:picMkLst>
            <pc:docMk/>
            <pc:sldMk cId="653514362" sldId="256"/>
            <ac:picMk id="7" creationId="{A8093BFB-5A27-C84A-E4AB-AB78980F85A1}"/>
          </ac:picMkLst>
        </pc:picChg>
      </pc:sldChg>
      <pc:sldChg chg="modSp del mod">
        <pc:chgData name="Ahmed Abdulkareem" userId="311cb119-0d8c-44cb-9775-ec5fa2c42b4e" providerId="ADAL" clId="{D536D797-7768-4150-857D-5B3F142D9815}" dt="2023-12-04T07:08:35.897" v="1103" actId="2696"/>
        <pc:sldMkLst>
          <pc:docMk/>
          <pc:sldMk cId="2975601988" sldId="257"/>
        </pc:sldMkLst>
        <pc:spChg chg="mod">
          <ac:chgData name="Ahmed Abdulkareem" userId="311cb119-0d8c-44cb-9775-ec5fa2c42b4e" providerId="ADAL" clId="{D536D797-7768-4150-857D-5B3F142D9815}" dt="2023-12-04T07:08:25.605" v="1102" actId="20577"/>
          <ac:spMkLst>
            <pc:docMk/>
            <pc:sldMk cId="2975601988" sldId="257"/>
            <ac:spMk id="3" creationId="{DF5574F7-198E-FBFA-83DA-E9F51B8C3B6F}"/>
          </ac:spMkLst>
        </pc:spChg>
      </pc:sldChg>
      <pc:sldChg chg="addSp delSp modSp mod setBg">
        <pc:chgData name="Ahmed Abdulkareem" userId="311cb119-0d8c-44cb-9775-ec5fa2c42b4e" providerId="ADAL" clId="{D536D797-7768-4150-857D-5B3F142D9815}" dt="2023-12-04T11:43:29.125" v="1378" actId="20577"/>
        <pc:sldMkLst>
          <pc:docMk/>
          <pc:sldMk cId="1376654320" sldId="258"/>
        </pc:sldMkLst>
        <pc:spChg chg="mod">
          <ac:chgData name="Ahmed Abdulkareem" userId="311cb119-0d8c-44cb-9775-ec5fa2c42b4e" providerId="ADAL" clId="{D536D797-7768-4150-857D-5B3F142D9815}" dt="2023-12-04T07:11:49.177" v="1147" actId="26606"/>
          <ac:spMkLst>
            <pc:docMk/>
            <pc:sldMk cId="1376654320" sldId="258"/>
            <ac:spMk id="2" creationId="{B21692AD-4AFB-D1BB-BA44-C08BE5B1014E}"/>
          </ac:spMkLst>
        </pc:spChg>
        <pc:spChg chg="mod">
          <ac:chgData name="Ahmed Abdulkareem" userId="311cb119-0d8c-44cb-9775-ec5fa2c42b4e" providerId="ADAL" clId="{D536D797-7768-4150-857D-5B3F142D9815}" dt="2023-12-04T11:43:29.125" v="1378" actId="20577"/>
          <ac:spMkLst>
            <pc:docMk/>
            <pc:sldMk cId="1376654320" sldId="258"/>
            <ac:spMk id="3" creationId="{0BFE032D-48A3-C6CA-4965-2BC39297F507}"/>
          </ac:spMkLst>
        </pc:spChg>
        <pc:spChg chg="add del">
          <ac:chgData name="Ahmed Abdulkareem" userId="311cb119-0d8c-44cb-9775-ec5fa2c42b4e" providerId="ADAL" clId="{D536D797-7768-4150-857D-5B3F142D9815}" dt="2023-12-04T07:10:33.147" v="1132" actId="26606"/>
          <ac:spMkLst>
            <pc:docMk/>
            <pc:sldMk cId="1376654320" sldId="258"/>
            <ac:spMk id="8" creationId="{D038248A-211C-4EEC-8401-C761B929FB52}"/>
          </ac:spMkLst>
        </pc:spChg>
        <pc:spChg chg="add del">
          <ac:chgData name="Ahmed Abdulkareem" userId="311cb119-0d8c-44cb-9775-ec5fa2c42b4e" providerId="ADAL" clId="{D536D797-7768-4150-857D-5B3F142D9815}" dt="2023-12-04T07:10:52.806" v="1134" actId="26606"/>
          <ac:spMkLst>
            <pc:docMk/>
            <pc:sldMk cId="1376654320" sldId="258"/>
            <ac:spMk id="9" creationId="{C0763A76-9F1C-4FC5-82B7-DD475DA461B2}"/>
          </ac:spMkLst>
        </pc:spChg>
        <pc:spChg chg="add del">
          <ac:chgData name="Ahmed Abdulkareem" userId="311cb119-0d8c-44cb-9775-ec5fa2c42b4e" providerId="ADAL" clId="{D536D797-7768-4150-857D-5B3F142D9815}" dt="2023-12-04T07:10:33.147" v="1132" actId="26606"/>
          <ac:spMkLst>
            <pc:docMk/>
            <pc:sldMk cId="1376654320" sldId="258"/>
            <ac:spMk id="10" creationId="{C30A849F-66D9-40C8-BEC8-35AFF8F4568F}"/>
          </ac:spMkLst>
        </pc:spChg>
        <pc:spChg chg="add del">
          <ac:chgData name="Ahmed Abdulkareem" userId="311cb119-0d8c-44cb-9775-ec5fa2c42b4e" providerId="ADAL" clId="{D536D797-7768-4150-857D-5B3F142D9815}" dt="2023-12-04T07:10:52.806" v="1134" actId="26606"/>
          <ac:spMkLst>
            <pc:docMk/>
            <pc:sldMk cId="1376654320" sldId="258"/>
            <ac:spMk id="11" creationId="{E81BF4F6-F2CF-4984-9D14-D6966D92F99F}"/>
          </ac:spMkLst>
        </pc:spChg>
        <pc:spChg chg="add del">
          <ac:chgData name="Ahmed Abdulkareem" userId="311cb119-0d8c-44cb-9775-ec5fa2c42b4e" providerId="ADAL" clId="{D536D797-7768-4150-857D-5B3F142D9815}" dt="2023-12-04T07:11:00.663" v="1136" actId="26606"/>
          <ac:spMkLst>
            <pc:docMk/>
            <pc:sldMk cId="1376654320" sldId="258"/>
            <ac:spMk id="13" creationId="{C2554CA6-288E-4202-BC52-2E5A8F0C0AED}"/>
          </ac:spMkLst>
        </pc:spChg>
        <pc:spChg chg="add del">
          <ac:chgData name="Ahmed Abdulkareem" userId="311cb119-0d8c-44cb-9775-ec5fa2c42b4e" providerId="ADAL" clId="{D536D797-7768-4150-857D-5B3F142D9815}" dt="2023-12-04T07:11:00.663" v="1136" actId="26606"/>
          <ac:spMkLst>
            <pc:docMk/>
            <pc:sldMk cId="1376654320" sldId="258"/>
            <ac:spMk id="14" creationId="{FA23A907-97FB-4A8F-880A-DD77401C4296}"/>
          </ac:spMkLst>
        </pc:spChg>
        <pc:spChg chg="add del">
          <ac:chgData name="Ahmed Abdulkareem" userId="311cb119-0d8c-44cb-9775-ec5fa2c42b4e" providerId="ADAL" clId="{D536D797-7768-4150-857D-5B3F142D9815}" dt="2023-12-04T07:11:00.663" v="1136" actId="26606"/>
          <ac:spMkLst>
            <pc:docMk/>
            <pc:sldMk cId="1376654320" sldId="258"/>
            <ac:spMk id="15" creationId="{B10BB131-AC8E-4A8E-A5D1-36260F720C3B}"/>
          </ac:spMkLst>
        </pc:spChg>
        <pc:spChg chg="add del">
          <ac:chgData name="Ahmed Abdulkareem" userId="311cb119-0d8c-44cb-9775-ec5fa2c42b4e" providerId="ADAL" clId="{D536D797-7768-4150-857D-5B3F142D9815}" dt="2023-12-04T07:11:00.663" v="1136" actId="26606"/>
          <ac:spMkLst>
            <pc:docMk/>
            <pc:sldMk cId="1376654320" sldId="258"/>
            <ac:spMk id="16" creationId="{5B7778FC-632E-4DCA-A7CB-0D7731CCF970}"/>
          </ac:spMkLst>
        </pc:spChg>
        <pc:spChg chg="add del">
          <ac:chgData name="Ahmed Abdulkareem" userId="311cb119-0d8c-44cb-9775-ec5fa2c42b4e" providerId="ADAL" clId="{D536D797-7768-4150-857D-5B3F142D9815}" dt="2023-12-04T07:11:09.556" v="1138" actId="26606"/>
          <ac:spMkLst>
            <pc:docMk/>
            <pc:sldMk cId="1376654320" sldId="258"/>
            <ac:spMk id="19" creationId="{5D13CC36-B950-4F02-9BAF-9A7EB267398C}"/>
          </ac:spMkLst>
        </pc:spChg>
        <pc:spChg chg="add del">
          <ac:chgData name="Ahmed Abdulkareem" userId="311cb119-0d8c-44cb-9775-ec5fa2c42b4e" providerId="ADAL" clId="{D536D797-7768-4150-857D-5B3F142D9815}" dt="2023-12-04T07:11:09.556" v="1138" actId="26606"/>
          <ac:spMkLst>
            <pc:docMk/>
            <pc:sldMk cId="1376654320" sldId="258"/>
            <ac:spMk id="20" creationId="{D1BDED99-B35B-4FEE-A274-8E8DB6FEEECF}"/>
          </ac:spMkLst>
        </pc:spChg>
        <pc:spChg chg="add del">
          <ac:chgData name="Ahmed Abdulkareem" userId="311cb119-0d8c-44cb-9775-ec5fa2c42b4e" providerId="ADAL" clId="{D536D797-7768-4150-857D-5B3F142D9815}" dt="2023-12-04T07:11:16.467" v="1140" actId="26606"/>
          <ac:spMkLst>
            <pc:docMk/>
            <pc:sldMk cId="1376654320" sldId="258"/>
            <ac:spMk id="23" creationId="{C9A36457-A5F4-4103-A443-02581C09185B}"/>
          </ac:spMkLst>
        </pc:spChg>
        <pc:spChg chg="add del">
          <ac:chgData name="Ahmed Abdulkareem" userId="311cb119-0d8c-44cb-9775-ec5fa2c42b4e" providerId="ADAL" clId="{D536D797-7768-4150-857D-5B3F142D9815}" dt="2023-12-04T07:11:16.467" v="1140" actId="26606"/>
          <ac:spMkLst>
            <pc:docMk/>
            <pc:sldMk cId="1376654320" sldId="258"/>
            <ac:spMk id="24" creationId="{DC5FB7E8-B636-40FA-BE8D-48145C0F5C57}"/>
          </ac:spMkLst>
        </pc:spChg>
        <pc:spChg chg="add del">
          <ac:chgData name="Ahmed Abdulkareem" userId="311cb119-0d8c-44cb-9775-ec5fa2c42b4e" providerId="ADAL" clId="{D536D797-7768-4150-857D-5B3F142D9815}" dt="2023-12-04T07:11:16.467" v="1140" actId="26606"/>
          <ac:spMkLst>
            <pc:docMk/>
            <pc:sldMk cId="1376654320" sldId="258"/>
            <ac:spMk id="25" creationId="{142DCE2C-2863-46FA-9BE7-24365A24D9BA}"/>
          </ac:spMkLst>
        </pc:spChg>
        <pc:spChg chg="add del">
          <ac:chgData name="Ahmed Abdulkareem" userId="311cb119-0d8c-44cb-9775-ec5fa2c42b4e" providerId="ADAL" clId="{D536D797-7768-4150-857D-5B3F142D9815}" dt="2023-12-04T07:11:26.726" v="1142" actId="26606"/>
          <ac:spMkLst>
            <pc:docMk/>
            <pc:sldMk cId="1376654320" sldId="258"/>
            <ac:spMk id="27" creationId="{C9A36457-A5F4-4103-A443-02581C09185B}"/>
          </ac:spMkLst>
        </pc:spChg>
        <pc:spChg chg="add del">
          <ac:chgData name="Ahmed Abdulkareem" userId="311cb119-0d8c-44cb-9775-ec5fa2c42b4e" providerId="ADAL" clId="{D536D797-7768-4150-857D-5B3F142D9815}" dt="2023-12-04T07:11:26.726" v="1142" actId="26606"/>
          <ac:spMkLst>
            <pc:docMk/>
            <pc:sldMk cId="1376654320" sldId="258"/>
            <ac:spMk id="28" creationId="{AA5CF486-D9E5-4A66-898A-F3D62B81B15E}"/>
          </ac:spMkLst>
        </pc:spChg>
        <pc:spChg chg="add del">
          <ac:chgData name="Ahmed Abdulkareem" userId="311cb119-0d8c-44cb-9775-ec5fa2c42b4e" providerId="ADAL" clId="{D536D797-7768-4150-857D-5B3F142D9815}" dt="2023-12-04T07:11:31.296" v="1144" actId="26606"/>
          <ac:spMkLst>
            <pc:docMk/>
            <pc:sldMk cId="1376654320" sldId="258"/>
            <ac:spMk id="30" creationId="{DAF1966E-FD40-4A4A-B61B-C4DF7FA05F06}"/>
          </ac:spMkLst>
        </pc:spChg>
        <pc:spChg chg="add del">
          <ac:chgData name="Ahmed Abdulkareem" userId="311cb119-0d8c-44cb-9775-ec5fa2c42b4e" providerId="ADAL" clId="{D536D797-7768-4150-857D-5B3F142D9815}" dt="2023-12-04T07:11:31.296" v="1144" actId="26606"/>
          <ac:spMkLst>
            <pc:docMk/>
            <pc:sldMk cId="1376654320" sldId="258"/>
            <ac:spMk id="31" creationId="{047BFA19-D45E-416B-A404-7AF2F3F27017}"/>
          </ac:spMkLst>
        </pc:spChg>
        <pc:spChg chg="add del">
          <ac:chgData name="Ahmed Abdulkareem" userId="311cb119-0d8c-44cb-9775-ec5fa2c42b4e" providerId="ADAL" clId="{D536D797-7768-4150-857D-5B3F142D9815}" dt="2023-12-04T07:11:31.296" v="1144" actId="26606"/>
          <ac:spMkLst>
            <pc:docMk/>
            <pc:sldMk cId="1376654320" sldId="258"/>
            <ac:spMk id="32" creationId="{8E0105E7-23DB-4CF2-8258-FF47C7620F6E}"/>
          </ac:spMkLst>
        </pc:spChg>
        <pc:spChg chg="add del">
          <ac:chgData name="Ahmed Abdulkareem" userId="311cb119-0d8c-44cb-9775-ec5fa2c42b4e" providerId="ADAL" clId="{D536D797-7768-4150-857D-5B3F142D9815}" dt="2023-12-04T07:11:31.296" v="1144" actId="26606"/>
          <ac:spMkLst>
            <pc:docMk/>
            <pc:sldMk cId="1376654320" sldId="258"/>
            <ac:spMk id="33" creationId="{074B4F7D-14B2-478B-8BF5-01E4E0C5D263}"/>
          </ac:spMkLst>
        </pc:spChg>
        <pc:spChg chg="add del">
          <ac:chgData name="Ahmed Abdulkareem" userId="311cb119-0d8c-44cb-9775-ec5fa2c42b4e" providerId="ADAL" clId="{D536D797-7768-4150-857D-5B3F142D9815}" dt="2023-12-04T07:11:49.166" v="1146" actId="26606"/>
          <ac:spMkLst>
            <pc:docMk/>
            <pc:sldMk cId="1376654320" sldId="258"/>
            <ac:spMk id="35" creationId="{100EDD19-6802-4EC3-95CE-CFFAB042CFD6}"/>
          </ac:spMkLst>
        </pc:spChg>
        <pc:spChg chg="add del">
          <ac:chgData name="Ahmed Abdulkareem" userId="311cb119-0d8c-44cb-9775-ec5fa2c42b4e" providerId="ADAL" clId="{D536D797-7768-4150-857D-5B3F142D9815}" dt="2023-12-04T07:11:49.166" v="1146" actId="26606"/>
          <ac:spMkLst>
            <pc:docMk/>
            <pc:sldMk cId="1376654320" sldId="258"/>
            <ac:spMk id="36" creationId="{DB17E863-922E-4C26-BD64-E8FD41D28661}"/>
          </ac:spMkLst>
        </pc:spChg>
        <pc:spChg chg="add">
          <ac:chgData name="Ahmed Abdulkareem" userId="311cb119-0d8c-44cb-9775-ec5fa2c42b4e" providerId="ADAL" clId="{D536D797-7768-4150-857D-5B3F142D9815}" dt="2023-12-04T07:11:49.177" v="1147" actId="26606"/>
          <ac:spMkLst>
            <pc:docMk/>
            <pc:sldMk cId="1376654320" sldId="258"/>
            <ac:spMk id="38" creationId="{1BB867FF-FC45-48F7-8104-F89BE54909F1}"/>
          </ac:spMkLst>
        </pc:spChg>
        <pc:spChg chg="add">
          <ac:chgData name="Ahmed Abdulkareem" userId="311cb119-0d8c-44cb-9775-ec5fa2c42b4e" providerId="ADAL" clId="{D536D797-7768-4150-857D-5B3F142D9815}" dt="2023-12-04T07:11:49.177" v="1147" actId="26606"/>
          <ac:spMkLst>
            <pc:docMk/>
            <pc:sldMk cId="1376654320" sldId="258"/>
            <ac:spMk id="39" creationId="{8BB56887-D0D5-4F0C-9E19-7247EB83C8B7}"/>
          </ac:spMkLst>
        </pc:spChg>
        <pc:spChg chg="add">
          <ac:chgData name="Ahmed Abdulkareem" userId="311cb119-0d8c-44cb-9775-ec5fa2c42b4e" providerId="ADAL" clId="{D536D797-7768-4150-857D-5B3F142D9815}" dt="2023-12-04T07:11:49.177" v="1147" actId="26606"/>
          <ac:spMkLst>
            <pc:docMk/>
            <pc:sldMk cId="1376654320" sldId="258"/>
            <ac:spMk id="40" creationId="{081E4A58-353D-44AE-B2FC-2A74E2E400F7}"/>
          </ac:spMkLst>
        </pc:spChg>
        <pc:grpChg chg="add del">
          <ac:chgData name="Ahmed Abdulkareem" userId="311cb119-0d8c-44cb-9775-ec5fa2c42b4e" providerId="ADAL" clId="{D536D797-7768-4150-857D-5B3F142D9815}" dt="2023-12-04T07:10:33.147" v="1132" actId="26606"/>
          <ac:grpSpMkLst>
            <pc:docMk/>
            <pc:sldMk cId="1376654320" sldId="258"/>
            <ac:grpSpMk id="12" creationId="{04542298-A2B1-480F-A11C-A40EDD19B857}"/>
          </ac:grpSpMkLst>
        </pc:grpChg>
        <pc:grpChg chg="add del">
          <ac:chgData name="Ahmed Abdulkareem" userId="311cb119-0d8c-44cb-9775-ec5fa2c42b4e" providerId="ADAL" clId="{D536D797-7768-4150-857D-5B3F142D9815}" dt="2023-12-04T07:10:33.147" v="1132" actId="26606"/>
          <ac:grpSpMkLst>
            <pc:docMk/>
            <pc:sldMk cId="1376654320" sldId="258"/>
            <ac:grpSpMk id="18" creationId="{2A5C9C35-2375-49EB-B99C-17C87D42FE7C}"/>
          </ac:grpSpMkLst>
        </pc:grpChg>
        <pc:picChg chg="add del">
          <ac:chgData name="Ahmed Abdulkareem" userId="311cb119-0d8c-44cb-9775-ec5fa2c42b4e" providerId="ADAL" clId="{D536D797-7768-4150-857D-5B3F142D9815}" dt="2023-12-04T07:10:52.806" v="1134" actId="26606"/>
          <ac:picMkLst>
            <pc:docMk/>
            <pc:sldMk cId="1376654320" sldId="258"/>
            <ac:picMk id="5" creationId="{6CD7861C-A386-DC2C-DDC9-247EDBA4B900}"/>
          </ac:picMkLst>
        </pc:picChg>
        <pc:picChg chg="add del">
          <ac:chgData name="Ahmed Abdulkareem" userId="311cb119-0d8c-44cb-9775-ec5fa2c42b4e" providerId="ADAL" clId="{D536D797-7768-4150-857D-5B3F142D9815}" dt="2023-12-04T07:11:09.556" v="1138" actId="26606"/>
          <ac:picMkLst>
            <pc:docMk/>
            <pc:sldMk cId="1376654320" sldId="258"/>
            <ac:picMk id="21" creationId="{F8146D6F-381A-2971-3E26-8B3910C574B7}"/>
          </ac:picMkLst>
        </pc:picChg>
      </pc:sldChg>
      <pc:sldChg chg="addSp delSp modSp mod setBg">
        <pc:chgData name="Ahmed Abdulkareem" userId="311cb119-0d8c-44cb-9775-ec5fa2c42b4e" providerId="ADAL" clId="{D536D797-7768-4150-857D-5B3F142D9815}" dt="2023-12-04T11:45:31.996" v="1385" actId="20577"/>
        <pc:sldMkLst>
          <pc:docMk/>
          <pc:sldMk cId="2343931884" sldId="259"/>
        </pc:sldMkLst>
        <pc:spChg chg="mod">
          <ac:chgData name="Ahmed Abdulkareem" userId="311cb119-0d8c-44cb-9775-ec5fa2c42b4e" providerId="ADAL" clId="{D536D797-7768-4150-857D-5B3F142D9815}" dt="2023-12-04T11:44:17.215" v="1380" actId="404"/>
          <ac:spMkLst>
            <pc:docMk/>
            <pc:sldMk cId="2343931884" sldId="259"/>
            <ac:spMk id="2" creationId="{FE10503A-BEF4-654B-5FA0-E50B7EC7FCDD}"/>
          </ac:spMkLst>
        </pc:spChg>
        <pc:spChg chg="add del mod">
          <ac:chgData name="Ahmed Abdulkareem" userId="311cb119-0d8c-44cb-9775-ec5fa2c42b4e" providerId="ADAL" clId="{D536D797-7768-4150-857D-5B3F142D9815}" dt="2023-12-04T11:45:31.996" v="1385" actId="20577"/>
          <ac:spMkLst>
            <pc:docMk/>
            <pc:sldMk cId="2343931884" sldId="259"/>
            <ac:spMk id="3" creationId="{25DECD24-791F-EC10-E8E0-B274C565547E}"/>
          </ac:spMkLst>
        </pc:spChg>
        <pc:spChg chg="add del">
          <ac:chgData name="Ahmed Abdulkareem" userId="311cb119-0d8c-44cb-9775-ec5fa2c42b4e" providerId="ADAL" clId="{D536D797-7768-4150-857D-5B3F142D9815}" dt="2023-12-04T07:12:24.005" v="1155" actId="26606"/>
          <ac:spMkLst>
            <pc:docMk/>
            <pc:sldMk cId="2343931884" sldId="259"/>
            <ac:spMk id="5" creationId="{100EDD19-6802-4EC3-95CE-CFFAB042CFD6}"/>
          </ac:spMkLst>
        </pc:spChg>
        <pc:spChg chg="add del">
          <ac:chgData name="Ahmed Abdulkareem" userId="311cb119-0d8c-44cb-9775-ec5fa2c42b4e" providerId="ADAL" clId="{D536D797-7768-4150-857D-5B3F142D9815}" dt="2023-12-04T07:12:24.005" v="1155" actId="26606"/>
          <ac:spMkLst>
            <pc:docMk/>
            <pc:sldMk cId="2343931884" sldId="259"/>
            <ac:spMk id="6" creationId="{DB17E863-922E-4C26-BD64-E8FD41D28661}"/>
          </ac:spMkLst>
        </pc:spChg>
        <pc:spChg chg="add del">
          <ac:chgData name="Ahmed Abdulkareem" userId="311cb119-0d8c-44cb-9775-ec5fa2c42b4e" providerId="ADAL" clId="{D536D797-7768-4150-857D-5B3F142D9815}" dt="2023-12-04T07:12:31.077" v="1157" actId="26606"/>
          <ac:spMkLst>
            <pc:docMk/>
            <pc:sldMk cId="2343931884" sldId="259"/>
            <ac:spMk id="7" creationId="{C9A36457-A5F4-4103-A443-02581C09185B}"/>
          </ac:spMkLst>
        </pc:spChg>
        <pc:spChg chg="add del">
          <ac:chgData name="Ahmed Abdulkareem" userId="311cb119-0d8c-44cb-9775-ec5fa2c42b4e" providerId="ADAL" clId="{D536D797-7768-4150-857D-5B3F142D9815}" dt="2023-12-04T07:12:11.315" v="1149" actId="26606"/>
          <ac:spMkLst>
            <pc:docMk/>
            <pc:sldMk cId="2343931884" sldId="259"/>
            <ac:spMk id="8" creationId="{1BB867FF-FC45-48F7-8104-F89BE54909F1}"/>
          </ac:spMkLst>
        </pc:spChg>
        <pc:spChg chg="add del">
          <ac:chgData name="Ahmed Abdulkareem" userId="311cb119-0d8c-44cb-9775-ec5fa2c42b4e" providerId="ADAL" clId="{D536D797-7768-4150-857D-5B3F142D9815}" dt="2023-12-04T07:12:31.077" v="1157" actId="26606"/>
          <ac:spMkLst>
            <pc:docMk/>
            <pc:sldMk cId="2343931884" sldId="259"/>
            <ac:spMk id="9" creationId="{DC5FB7E8-B636-40FA-BE8D-48145C0F5C57}"/>
          </ac:spMkLst>
        </pc:spChg>
        <pc:spChg chg="add del">
          <ac:chgData name="Ahmed Abdulkareem" userId="311cb119-0d8c-44cb-9775-ec5fa2c42b4e" providerId="ADAL" clId="{D536D797-7768-4150-857D-5B3F142D9815}" dt="2023-12-04T07:12:11.315" v="1149" actId="26606"/>
          <ac:spMkLst>
            <pc:docMk/>
            <pc:sldMk cId="2343931884" sldId="259"/>
            <ac:spMk id="10" creationId="{8BB56887-D0D5-4F0C-9E19-7247EB83C8B7}"/>
          </ac:spMkLst>
        </pc:spChg>
        <pc:spChg chg="add del">
          <ac:chgData name="Ahmed Abdulkareem" userId="311cb119-0d8c-44cb-9775-ec5fa2c42b4e" providerId="ADAL" clId="{D536D797-7768-4150-857D-5B3F142D9815}" dt="2023-12-04T07:12:31.077" v="1157" actId="26606"/>
          <ac:spMkLst>
            <pc:docMk/>
            <pc:sldMk cId="2343931884" sldId="259"/>
            <ac:spMk id="11" creationId="{142DCE2C-2863-46FA-9BE7-24365A24D9BA}"/>
          </ac:spMkLst>
        </pc:spChg>
        <pc:spChg chg="add del">
          <ac:chgData name="Ahmed Abdulkareem" userId="311cb119-0d8c-44cb-9775-ec5fa2c42b4e" providerId="ADAL" clId="{D536D797-7768-4150-857D-5B3F142D9815}" dt="2023-12-04T07:12:11.315" v="1149" actId="26606"/>
          <ac:spMkLst>
            <pc:docMk/>
            <pc:sldMk cId="2343931884" sldId="259"/>
            <ac:spMk id="12" creationId="{081E4A58-353D-44AE-B2FC-2A74E2E400F7}"/>
          </ac:spMkLst>
        </pc:spChg>
        <pc:spChg chg="add del">
          <ac:chgData name="Ahmed Abdulkareem" userId="311cb119-0d8c-44cb-9775-ec5fa2c42b4e" providerId="ADAL" clId="{D536D797-7768-4150-857D-5B3F142D9815}" dt="2023-12-04T07:12:14.415" v="1151" actId="26606"/>
          <ac:spMkLst>
            <pc:docMk/>
            <pc:sldMk cId="2343931884" sldId="259"/>
            <ac:spMk id="14" creationId="{FA23A907-97FB-4A8F-880A-DD77401C4296}"/>
          </ac:spMkLst>
        </pc:spChg>
        <pc:spChg chg="add del">
          <ac:chgData name="Ahmed Abdulkareem" userId="311cb119-0d8c-44cb-9775-ec5fa2c42b4e" providerId="ADAL" clId="{D536D797-7768-4150-857D-5B3F142D9815}" dt="2023-12-04T07:12:14.415" v="1151" actId="26606"/>
          <ac:spMkLst>
            <pc:docMk/>
            <pc:sldMk cId="2343931884" sldId="259"/>
            <ac:spMk id="15" creationId="{C2554CA6-288E-4202-BC52-2E5A8F0C0AED}"/>
          </ac:spMkLst>
        </pc:spChg>
        <pc:spChg chg="add del">
          <ac:chgData name="Ahmed Abdulkareem" userId="311cb119-0d8c-44cb-9775-ec5fa2c42b4e" providerId="ADAL" clId="{D536D797-7768-4150-857D-5B3F142D9815}" dt="2023-12-04T07:12:14.415" v="1151" actId="26606"/>
          <ac:spMkLst>
            <pc:docMk/>
            <pc:sldMk cId="2343931884" sldId="259"/>
            <ac:spMk id="16" creationId="{B10BB131-AC8E-4A8E-A5D1-36260F720C3B}"/>
          </ac:spMkLst>
        </pc:spChg>
        <pc:spChg chg="add del">
          <ac:chgData name="Ahmed Abdulkareem" userId="311cb119-0d8c-44cb-9775-ec5fa2c42b4e" providerId="ADAL" clId="{D536D797-7768-4150-857D-5B3F142D9815}" dt="2023-12-04T07:12:14.415" v="1151" actId="26606"/>
          <ac:spMkLst>
            <pc:docMk/>
            <pc:sldMk cId="2343931884" sldId="259"/>
            <ac:spMk id="17" creationId="{5B7778FC-632E-4DCA-A7CB-0D7731CCF970}"/>
          </ac:spMkLst>
        </pc:spChg>
        <pc:spChg chg="add del">
          <ac:chgData name="Ahmed Abdulkareem" userId="311cb119-0d8c-44cb-9775-ec5fa2c42b4e" providerId="ADAL" clId="{D536D797-7768-4150-857D-5B3F142D9815}" dt="2023-12-04T07:13:17.274" v="1162" actId="26606"/>
          <ac:spMkLst>
            <pc:docMk/>
            <pc:sldMk cId="2343931884" sldId="259"/>
            <ac:spMk id="18" creationId="{1BB867FF-FC45-48F7-8104-F89BE54909F1}"/>
          </ac:spMkLst>
        </pc:spChg>
        <pc:spChg chg="add del">
          <ac:chgData name="Ahmed Abdulkareem" userId="311cb119-0d8c-44cb-9775-ec5fa2c42b4e" providerId="ADAL" clId="{D536D797-7768-4150-857D-5B3F142D9815}" dt="2023-12-04T07:12:18.188" v="1153" actId="26606"/>
          <ac:spMkLst>
            <pc:docMk/>
            <pc:sldMk cId="2343931884" sldId="259"/>
            <ac:spMk id="19" creationId="{100EDD19-6802-4EC3-95CE-CFFAB042CFD6}"/>
          </ac:spMkLst>
        </pc:spChg>
        <pc:spChg chg="add del">
          <ac:chgData name="Ahmed Abdulkareem" userId="311cb119-0d8c-44cb-9775-ec5fa2c42b4e" providerId="ADAL" clId="{D536D797-7768-4150-857D-5B3F142D9815}" dt="2023-12-04T07:12:18.188" v="1153" actId="26606"/>
          <ac:spMkLst>
            <pc:docMk/>
            <pc:sldMk cId="2343931884" sldId="259"/>
            <ac:spMk id="20" creationId="{DB17E863-922E-4C26-BD64-E8FD41D28661}"/>
          </ac:spMkLst>
        </pc:spChg>
        <pc:spChg chg="add del">
          <ac:chgData name="Ahmed Abdulkareem" userId="311cb119-0d8c-44cb-9775-ec5fa2c42b4e" providerId="ADAL" clId="{D536D797-7768-4150-857D-5B3F142D9815}" dt="2023-12-04T07:13:17.274" v="1162" actId="26606"/>
          <ac:spMkLst>
            <pc:docMk/>
            <pc:sldMk cId="2343931884" sldId="259"/>
            <ac:spMk id="21" creationId="{8BB56887-D0D5-4F0C-9E19-7247EB83C8B7}"/>
          </ac:spMkLst>
        </pc:spChg>
        <pc:spChg chg="add del">
          <ac:chgData name="Ahmed Abdulkareem" userId="311cb119-0d8c-44cb-9775-ec5fa2c42b4e" providerId="ADAL" clId="{D536D797-7768-4150-857D-5B3F142D9815}" dt="2023-12-04T07:13:17.274" v="1162" actId="26606"/>
          <ac:spMkLst>
            <pc:docMk/>
            <pc:sldMk cId="2343931884" sldId="259"/>
            <ac:spMk id="22" creationId="{081E4A58-353D-44AE-B2FC-2A74E2E400F7}"/>
          </ac:spMkLst>
        </pc:spChg>
        <pc:spChg chg="add del">
          <ac:chgData name="Ahmed Abdulkareem" userId="311cb119-0d8c-44cb-9775-ec5fa2c42b4e" providerId="ADAL" clId="{D536D797-7768-4150-857D-5B3F142D9815}" dt="2023-12-04T07:13:22.987" v="1164" actId="26606"/>
          <ac:spMkLst>
            <pc:docMk/>
            <pc:sldMk cId="2343931884" sldId="259"/>
            <ac:spMk id="23" creationId="{77C59BEC-C4CC-4741-B975-08C543178D3D}"/>
          </ac:spMkLst>
        </pc:spChg>
        <pc:spChg chg="add del">
          <ac:chgData name="Ahmed Abdulkareem" userId="311cb119-0d8c-44cb-9775-ec5fa2c42b4e" providerId="ADAL" clId="{D536D797-7768-4150-857D-5B3F142D9815}" dt="2023-12-04T07:13:22.987" v="1164" actId="26606"/>
          <ac:spMkLst>
            <pc:docMk/>
            <pc:sldMk cId="2343931884" sldId="259"/>
            <ac:spMk id="24" creationId="{72DEF309-605D-4117-9340-6D589B6C3A34}"/>
          </ac:spMkLst>
        </pc:spChg>
        <pc:spChg chg="add del">
          <ac:chgData name="Ahmed Abdulkareem" userId="311cb119-0d8c-44cb-9775-ec5fa2c42b4e" providerId="ADAL" clId="{D536D797-7768-4150-857D-5B3F142D9815}" dt="2023-12-04T07:13:22.987" v="1164" actId="26606"/>
          <ac:spMkLst>
            <pc:docMk/>
            <pc:sldMk cId="2343931884" sldId="259"/>
            <ac:spMk id="25" creationId="{A7B99495-F43F-4D80-A44F-2CB4764EB90B}"/>
          </ac:spMkLst>
        </pc:spChg>
        <pc:spChg chg="add del">
          <ac:chgData name="Ahmed Abdulkareem" userId="311cb119-0d8c-44cb-9775-ec5fa2c42b4e" providerId="ADAL" clId="{D536D797-7768-4150-857D-5B3F142D9815}" dt="2023-12-04T07:13:36.774" v="1166" actId="26606"/>
          <ac:spMkLst>
            <pc:docMk/>
            <pc:sldMk cId="2343931884" sldId="259"/>
            <ac:spMk id="27" creationId="{100EDD19-6802-4EC3-95CE-CFFAB042CFD6}"/>
          </ac:spMkLst>
        </pc:spChg>
        <pc:spChg chg="add del">
          <ac:chgData name="Ahmed Abdulkareem" userId="311cb119-0d8c-44cb-9775-ec5fa2c42b4e" providerId="ADAL" clId="{D536D797-7768-4150-857D-5B3F142D9815}" dt="2023-12-04T07:13:36.774" v="1166" actId="26606"/>
          <ac:spMkLst>
            <pc:docMk/>
            <pc:sldMk cId="2343931884" sldId="259"/>
            <ac:spMk id="28" creationId="{DB17E863-922E-4C26-BD64-E8FD41D28661}"/>
          </ac:spMkLst>
        </pc:spChg>
        <pc:spChg chg="add del">
          <ac:chgData name="Ahmed Abdulkareem" userId="311cb119-0d8c-44cb-9775-ec5fa2c42b4e" providerId="ADAL" clId="{D536D797-7768-4150-857D-5B3F142D9815}" dt="2023-12-04T07:14:14.363" v="1170" actId="26606"/>
          <ac:spMkLst>
            <pc:docMk/>
            <pc:sldMk cId="2343931884" sldId="259"/>
            <ac:spMk id="29" creationId="{1BB867FF-FC45-48F7-8104-F89BE54909F1}"/>
          </ac:spMkLst>
        </pc:spChg>
        <pc:spChg chg="add del">
          <ac:chgData name="Ahmed Abdulkareem" userId="311cb119-0d8c-44cb-9775-ec5fa2c42b4e" providerId="ADAL" clId="{D536D797-7768-4150-857D-5B3F142D9815}" dt="2023-12-04T07:14:14.363" v="1170" actId="26606"/>
          <ac:spMkLst>
            <pc:docMk/>
            <pc:sldMk cId="2343931884" sldId="259"/>
            <ac:spMk id="30" creationId="{8BB56887-D0D5-4F0C-9E19-7247EB83C8B7}"/>
          </ac:spMkLst>
        </pc:spChg>
        <pc:spChg chg="add del">
          <ac:chgData name="Ahmed Abdulkareem" userId="311cb119-0d8c-44cb-9775-ec5fa2c42b4e" providerId="ADAL" clId="{D536D797-7768-4150-857D-5B3F142D9815}" dt="2023-12-04T07:14:14.363" v="1170" actId="26606"/>
          <ac:spMkLst>
            <pc:docMk/>
            <pc:sldMk cId="2343931884" sldId="259"/>
            <ac:spMk id="31" creationId="{081E4A58-353D-44AE-B2FC-2A74E2E400F7}"/>
          </ac:spMkLst>
        </pc:spChg>
        <pc:spChg chg="add del">
          <ac:chgData name="Ahmed Abdulkareem" userId="311cb119-0d8c-44cb-9775-ec5fa2c42b4e" providerId="ADAL" clId="{D536D797-7768-4150-857D-5B3F142D9815}" dt="2023-12-04T07:16:11.428" v="1191" actId="26606"/>
          <ac:spMkLst>
            <pc:docMk/>
            <pc:sldMk cId="2343931884" sldId="259"/>
            <ac:spMk id="32" creationId="{1BB867FF-FC45-48F7-8104-F89BE54909F1}"/>
          </ac:spMkLst>
        </pc:spChg>
        <pc:spChg chg="add del">
          <ac:chgData name="Ahmed Abdulkareem" userId="311cb119-0d8c-44cb-9775-ec5fa2c42b4e" providerId="ADAL" clId="{D536D797-7768-4150-857D-5B3F142D9815}" dt="2023-12-04T07:16:11.428" v="1191" actId="26606"/>
          <ac:spMkLst>
            <pc:docMk/>
            <pc:sldMk cId="2343931884" sldId="259"/>
            <ac:spMk id="33" creationId="{8BB56887-D0D5-4F0C-9E19-7247EB83C8B7}"/>
          </ac:spMkLst>
        </pc:spChg>
        <pc:spChg chg="add del">
          <ac:chgData name="Ahmed Abdulkareem" userId="311cb119-0d8c-44cb-9775-ec5fa2c42b4e" providerId="ADAL" clId="{D536D797-7768-4150-857D-5B3F142D9815}" dt="2023-12-04T07:16:11.428" v="1191" actId="26606"/>
          <ac:spMkLst>
            <pc:docMk/>
            <pc:sldMk cId="2343931884" sldId="259"/>
            <ac:spMk id="34" creationId="{081E4A58-353D-44AE-B2FC-2A74E2E400F7}"/>
          </ac:spMkLst>
        </pc:spChg>
        <pc:spChg chg="add del">
          <ac:chgData name="Ahmed Abdulkareem" userId="311cb119-0d8c-44cb-9775-ec5fa2c42b4e" providerId="ADAL" clId="{D536D797-7768-4150-857D-5B3F142D9815}" dt="2023-12-04T07:16:44.716" v="1193" actId="26606"/>
          <ac:spMkLst>
            <pc:docMk/>
            <pc:sldMk cId="2343931884" sldId="259"/>
            <ac:spMk id="35" creationId="{907EF6B7-1338-4443-8C46-6A318D952DFD}"/>
          </ac:spMkLst>
        </pc:spChg>
        <pc:spChg chg="add del">
          <ac:chgData name="Ahmed Abdulkareem" userId="311cb119-0d8c-44cb-9775-ec5fa2c42b4e" providerId="ADAL" clId="{D536D797-7768-4150-857D-5B3F142D9815}" dt="2023-12-04T07:16:44.716" v="1193" actId="26606"/>
          <ac:spMkLst>
            <pc:docMk/>
            <pc:sldMk cId="2343931884" sldId="259"/>
            <ac:spMk id="36" creationId="{DAAE4CDD-124C-4DCF-9584-B6033B545DD5}"/>
          </ac:spMkLst>
        </pc:spChg>
        <pc:spChg chg="add del">
          <ac:chgData name="Ahmed Abdulkareem" userId="311cb119-0d8c-44cb-9775-ec5fa2c42b4e" providerId="ADAL" clId="{D536D797-7768-4150-857D-5B3F142D9815}" dt="2023-12-04T07:16:44.716" v="1193" actId="26606"/>
          <ac:spMkLst>
            <pc:docMk/>
            <pc:sldMk cId="2343931884" sldId="259"/>
            <ac:spMk id="37" creationId="{081E4A58-353D-44AE-B2FC-2A74E2E400F7}"/>
          </ac:spMkLst>
        </pc:spChg>
        <pc:spChg chg="add del">
          <ac:chgData name="Ahmed Abdulkareem" userId="311cb119-0d8c-44cb-9775-ec5fa2c42b4e" providerId="ADAL" clId="{D536D797-7768-4150-857D-5B3F142D9815}" dt="2023-12-04T07:17:16.707" v="1196" actId="26606"/>
          <ac:spMkLst>
            <pc:docMk/>
            <pc:sldMk cId="2343931884" sldId="259"/>
            <ac:spMk id="38" creationId="{1BB867FF-FC45-48F7-8104-F89BE54909F1}"/>
          </ac:spMkLst>
        </pc:spChg>
        <pc:spChg chg="add del">
          <ac:chgData name="Ahmed Abdulkareem" userId="311cb119-0d8c-44cb-9775-ec5fa2c42b4e" providerId="ADAL" clId="{D536D797-7768-4150-857D-5B3F142D9815}" dt="2023-12-04T07:17:16.707" v="1196" actId="26606"/>
          <ac:spMkLst>
            <pc:docMk/>
            <pc:sldMk cId="2343931884" sldId="259"/>
            <ac:spMk id="39" creationId="{8BB56887-D0D5-4F0C-9E19-7247EB83C8B7}"/>
          </ac:spMkLst>
        </pc:spChg>
        <pc:spChg chg="add del">
          <ac:chgData name="Ahmed Abdulkareem" userId="311cb119-0d8c-44cb-9775-ec5fa2c42b4e" providerId="ADAL" clId="{D536D797-7768-4150-857D-5B3F142D9815}" dt="2023-12-04T07:17:16.707" v="1196" actId="26606"/>
          <ac:spMkLst>
            <pc:docMk/>
            <pc:sldMk cId="2343931884" sldId="259"/>
            <ac:spMk id="40" creationId="{081E4A58-353D-44AE-B2FC-2A74E2E400F7}"/>
          </ac:spMkLst>
        </pc:spChg>
        <pc:spChg chg="add del">
          <ac:chgData name="Ahmed Abdulkareem" userId="311cb119-0d8c-44cb-9775-ec5fa2c42b4e" providerId="ADAL" clId="{D536D797-7768-4150-857D-5B3F142D9815}" dt="2023-12-04T07:18:07.397" v="1200" actId="26606"/>
          <ac:spMkLst>
            <pc:docMk/>
            <pc:sldMk cId="2343931884" sldId="259"/>
            <ac:spMk id="41" creationId="{1BB867FF-FC45-48F7-8104-F89BE54909F1}"/>
          </ac:spMkLst>
        </pc:spChg>
        <pc:spChg chg="add del">
          <ac:chgData name="Ahmed Abdulkareem" userId="311cb119-0d8c-44cb-9775-ec5fa2c42b4e" providerId="ADAL" clId="{D536D797-7768-4150-857D-5B3F142D9815}" dt="2023-12-04T07:18:07.397" v="1200" actId="26606"/>
          <ac:spMkLst>
            <pc:docMk/>
            <pc:sldMk cId="2343931884" sldId="259"/>
            <ac:spMk id="42" creationId="{8BB56887-D0D5-4F0C-9E19-7247EB83C8B7}"/>
          </ac:spMkLst>
        </pc:spChg>
        <pc:spChg chg="add del">
          <ac:chgData name="Ahmed Abdulkareem" userId="311cb119-0d8c-44cb-9775-ec5fa2c42b4e" providerId="ADAL" clId="{D536D797-7768-4150-857D-5B3F142D9815}" dt="2023-12-04T07:18:07.397" v="1200" actId="26606"/>
          <ac:spMkLst>
            <pc:docMk/>
            <pc:sldMk cId="2343931884" sldId="259"/>
            <ac:spMk id="43" creationId="{081E4A58-353D-44AE-B2FC-2A74E2E400F7}"/>
          </ac:spMkLst>
        </pc:spChg>
        <pc:spChg chg="add">
          <ac:chgData name="Ahmed Abdulkareem" userId="311cb119-0d8c-44cb-9775-ec5fa2c42b4e" providerId="ADAL" clId="{D536D797-7768-4150-857D-5B3F142D9815}" dt="2023-12-04T07:18:12.506" v="1201" actId="26606"/>
          <ac:spMkLst>
            <pc:docMk/>
            <pc:sldMk cId="2343931884" sldId="259"/>
            <ac:spMk id="44" creationId="{1BB867FF-FC45-48F7-8104-F89BE54909F1}"/>
          </ac:spMkLst>
        </pc:spChg>
        <pc:spChg chg="add">
          <ac:chgData name="Ahmed Abdulkareem" userId="311cb119-0d8c-44cb-9775-ec5fa2c42b4e" providerId="ADAL" clId="{D536D797-7768-4150-857D-5B3F142D9815}" dt="2023-12-04T07:18:12.506" v="1201" actId="26606"/>
          <ac:spMkLst>
            <pc:docMk/>
            <pc:sldMk cId="2343931884" sldId="259"/>
            <ac:spMk id="45" creationId="{8BB56887-D0D5-4F0C-9E19-7247EB83C8B7}"/>
          </ac:spMkLst>
        </pc:spChg>
        <pc:spChg chg="add">
          <ac:chgData name="Ahmed Abdulkareem" userId="311cb119-0d8c-44cb-9775-ec5fa2c42b4e" providerId="ADAL" clId="{D536D797-7768-4150-857D-5B3F142D9815}" dt="2023-12-04T07:18:12.506" v="1201" actId="26606"/>
          <ac:spMkLst>
            <pc:docMk/>
            <pc:sldMk cId="2343931884" sldId="259"/>
            <ac:spMk id="46" creationId="{081E4A58-353D-44AE-B2FC-2A74E2E400F7}"/>
          </ac:spMkLst>
        </pc:spChg>
        <pc:graphicFrameChg chg="add del">
          <ac:chgData name="Ahmed Abdulkareem" userId="311cb119-0d8c-44cb-9775-ec5fa2c42b4e" providerId="ADAL" clId="{D536D797-7768-4150-857D-5B3F142D9815}" dt="2023-12-04T07:12:57.008" v="1160" actId="26606"/>
          <ac:graphicFrameMkLst>
            <pc:docMk/>
            <pc:sldMk cId="2343931884" sldId="259"/>
            <ac:graphicFrameMk id="13" creationId="{E71C3AF3-AD78-716A-AECD-8BD8CEC0D041}"/>
          </ac:graphicFrameMkLst>
        </pc:graphicFrameChg>
        <pc:picChg chg="add del">
          <ac:chgData name="Ahmed Abdulkareem" userId="311cb119-0d8c-44cb-9775-ec5fa2c42b4e" providerId="ADAL" clId="{D536D797-7768-4150-857D-5B3F142D9815}" dt="2023-12-04T07:13:22.987" v="1164" actId="26606"/>
          <ac:picMkLst>
            <pc:docMk/>
            <pc:sldMk cId="2343931884" sldId="259"/>
            <ac:picMk id="26" creationId="{8835118A-CE77-5E84-E8BD-D9EDD1D21570}"/>
          </ac:picMkLst>
        </pc:picChg>
      </pc:sldChg>
      <pc:sldChg chg="addSp delSp modSp mod setBg">
        <pc:chgData name="Ahmed Abdulkareem" userId="311cb119-0d8c-44cb-9775-ec5fa2c42b4e" providerId="ADAL" clId="{D536D797-7768-4150-857D-5B3F142D9815}" dt="2023-12-04T07:15:36.786" v="1189" actId="20577"/>
        <pc:sldMkLst>
          <pc:docMk/>
          <pc:sldMk cId="3533921216" sldId="261"/>
        </pc:sldMkLst>
        <pc:spChg chg="mod">
          <ac:chgData name="Ahmed Abdulkareem" userId="311cb119-0d8c-44cb-9775-ec5fa2c42b4e" providerId="ADAL" clId="{D536D797-7768-4150-857D-5B3F142D9815}" dt="2023-12-04T07:15:05.147" v="1185" actId="26606"/>
          <ac:spMkLst>
            <pc:docMk/>
            <pc:sldMk cId="3533921216" sldId="261"/>
            <ac:spMk id="2" creationId="{EF2A0BDA-C451-8221-312D-62D23E54E116}"/>
          </ac:spMkLst>
        </pc:spChg>
        <pc:spChg chg="add del mod">
          <ac:chgData name="Ahmed Abdulkareem" userId="311cb119-0d8c-44cb-9775-ec5fa2c42b4e" providerId="ADAL" clId="{D536D797-7768-4150-857D-5B3F142D9815}" dt="2023-12-04T07:15:05.147" v="1185" actId="26606"/>
          <ac:spMkLst>
            <pc:docMk/>
            <pc:sldMk cId="3533921216" sldId="261"/>
            <ac:spMk id="3" creationId="{462D846A-648A-B429-EF33-6DEE144A0B06}"/>
          </ac:spMkLst>
        </pc:spChg>
        <pc:spChg chg="add del">
          <ac:chgData name="Ahmed Abdulkareem" userId="311cb119-0d8c-44cb-9775-ec5fa2c42b4e" providerId="ADAL" clId="{D536D797-7768-4150-857D-5B3F142D9815}" dt="2023-12-04T07:15:05.144" v="1184" actId="26606"/>
          <ac:spMkLst>
            <pc:docMk/>
            <pc:sldMk cId="3533921216" sldId="261"/>
            <ac:spMk id="7" creationId="{100EDD19-6802-4EC3-95CE-CFFAB042CFD6}"/>
          </ac:spMkLst>
        </pc:spChg>
        <pc:spChg chg="add del">
          <ac:chgData name="Ahmed Abdulkareem" userId="311cb119-0d8c-44cb-9775-ec5fa2c42b4e" providerId="ADAL" clId="{D536D797-7768-4150-857D-5B3F142D9815}" dt="2023-12-04T07:14:22.527" v="1172" actId="26606"/>
          <ac:spMkLst>
            <pc:docMk/>
            <pc:sldMk cId="3533921216" sldId="261"/>
            <ac:spMk id="8" creationId="{1BB867FF-FC45-48F7-8104-F89BE54909F1}"/>
          </ac:spMkLst>
        </pc:spChg>
        <pc:spChg chg="add del">
          <ac:chgData name="Ahmed Abdulkareem" userId="311cb119-0d8c-44cb-9775-ec5fa2c42b4e" providerId="ADAL" clId="{D536D797-7768-4150-857D-5B3F142D9815}" dt="2023-12-04T07:15:05.144" v="1184" actId="26606"/>
          <ac:spMkLst>
            <pc:docMk/>
            <pc:sldMk cId="3533921216" sldId="261"/>
            <ac:spMk id="9" creationId="{DB17E863-922E-4C26-BD64-E8FD41D28661}"/>
          </ac:spMkLst>
        </pc:spChg>
        <pc:spChg chg="add del">
          <ac:chgData name="Ahmed Abdulkareem" userId="311cb119-0d8c-44cb-9775-ec5fa2c42b4e" providerId="ADAL" clId="{D536D797-7768-4150-857D-5B3F142D9815}" dt="2023-12-04T07:14:22.527" v="1172" actId="26606"/>
          <ac:spMkLst>
            <pc:docMk/>
            <pc:sldMk cId="3533921216" sldId="261"/>
            <ac:spMk id="10" creationId="{8BB56887-D0D5-4F0C-9E19-7247EB83C8B7}"/>
          </ac:spMkLst>
        </pc:spChg>
        <pc:spChg chg="add del">
          <ac:chgData name="Ahmed Abdulkareem" userId="311cb119-0d8c-44cb-9775-ec5fa2c42b4e" providerId="ADAL" clId="{D536D797-7768-4150-857D-5B3F142D9815}" dt="2023-12-04T07:15:05.144" v="1184" actId="26606"/>
          <ac:spMkLst>
            <pc:docMk/>
            <pc:sldMk cId="3533921216" sldId="261"/>
            <ac:spMk id="11" creationId="{462D846A-648A-B429-EF33-6DEE144A0B06}"/>
          </ac:spMkLst>
        </pc:spChg>
        <pc:spChg chg="add del">
          <ac:chgData name="Ahmed Abdulkareem" userId="311cb119-0d8c-44cb-9775-ec5fa2c42b4e" providerId="ADAL" clId="{D536D797-7768-4150-857D-5B3F142D9815}" dt="2023-12-04T07:14:22.527" v="1172" actId="26606"/>
          <ac:spMkLst>
            <pc:docMk/>
            <pc:sldMk cId="3533921216" sldId="261"/>
            <ac:spMk id="12" creationId="{081E4A58-353D-44AE-B2FC-2A74E2E400F7}"/>
          </ac:spMkLst>
        </pc:spChg>
        <pc:spChg chg="add">
          <ac:chgData name="Ahmed Abdulkareem" userId="311cb119-0d8c-44cb-9775-ec5fa2c42b4e" providerId="ADAL" clId="{D536D797-7768-4150-857D-5B3F142D9815}" dt="2023-12-04T07:15:05.147" v="1185" actId="26606"/>
          <ac:spMkLst>
            <pc:docMk/>
            <pc:sldMk cId="3533921216" sldId="261"/>
            <ac:spMk id="13" creationId="{1BB867FF-FC45-48F7-8104-F89BE54909F1}"/>
          </ac:spMkLst>
        </pc:spChg>
        <pc:spChg chg="add del">
          <ac:chgData name="Ahmed Abdulkareem" userId="311cb119-0d8c-44cb-9775-ec5fa2c42b4e" providerId="ADAL" clId="{D536D797-7768-4150-857D-5B3F142D9815}" dt="2023-12-04T07:14:24.216" v="1174" actId="26606"/>
          <ac:spMkLst>
            <pc:docMk/>
            <pc:sldMk cId="3533921216" sldId="261"/>
            <ac:spMk id="14" creationId="{C9A36457-A5F4-4103-A443-02581C09185B}"/>
          </ac:spMkLst>
        </pc:spChg>
        <pc:spChg chg="add del">
          <ac:chgData name="Ahmed Abdulkareem" userId="311cb119-0d8c-44cb-9775-ec5fa2c42b4e" providerId="ADAL" clId="{D536D797-7768-4150-857D-5B3F142D9815}" dt="2023-12-04T07:14:24.216" v="1174" actId="26606"/>
          <ac:spMkLst>
            <pc:docMk/>
            <pc:sldMk cId="3533921216" sldId="261"/>
            <ac:spMk id="15" creationId="{DC5FB7E8-B636-40FA-BE8D-48145C0F5C57}"/>
          </ac:spMkLst>
        </pc:spChg>
        <pc:spChg chg="add del">
          <ac:chgData name="Ahmed Abdulkareem" userId="311cb119-0d8c-44cb-9775-ec5fa2c42b4e" providerId="ADAL" clId="{D536D797-7768-4150-857D-5B3F142D9815}" dt="2023-12-04T07:14:24.216" v="1174" actId="26606"/>
          <ac:spMkLst>
            <pc:docMk/>
            <pc:sldMk cId="3533921216" sldId="261"/>
            <ac:spMk id="16" creationId="{142DCE2C-2863-46FA-9BE7-24365A24D9BA}"/>
          </ac:spMkLst>
        </pc:spChg>
        <pc:spChg chg="add">
          <ac:chgData name="Ahmed Abdulkareem" userId="311cb119-0d8c-44cb-9775-ec5fa2c42b4e" providerId="ADAL" clId="{D536D797-7768-4150-857D-5B3F142D9815}" dt="2023-12-04T07:15:05.147" v="1185" actId="26606"/>
          <ac:spMkLst>
            <pc:docMk/>
            <pc:sldMk cId="3533921216" sldId="261"/>
            <ac:spMk id="17" creationId="{8BB56887-D0D5-4F0C-9E19-7247EB83C8B7}"/>
          </ac:spMkLst>
        </pc:spChg>
        <pc:spChg chg="add del">
          <ac:chgData name="Ahmed Abdulkareem" userId="311cb119-0d8c-44cb-9775-ec5fa2c42b4e" providerId="ADAL" clId="{D536D797-7768-4150-857D-5B3F142D9815}" dt="2023-12-04T07:14:36.523" v="1176" actId="26606"/>
          <ac:spMkLst>
            <pc:docMk/>
            <pc:sldMk cId="3533921216" sldId="261"/>
            <ac:spMk id="18" creationId="{1BB867FF-FC45-48F7-8104-F89BE54909F1}"/>
          </ac:spMkLst>
        </pc:spChg>
        <pc:spChg chg="add del">
          <ac:chgData name="Ahmed Abdulkareem" userId="311cb119-0d8c-44cb-9775-ec5fa2c42b4e" providerId="ADAL" clId="{D536D797-7768-4150-857D-5B3F142D9815}" dt="2023-12-04T07:14:36.523" v="1176" actId="26606"/>
          <ac:spMkLst>
            <pc:docMk/>
            <pc:sldMk cId="3533921216" sldId="261"/>
            <ac:spMk id="19" creationId="{8BB56887-D0D5-4F0C-9E19-7247EB83C8B7}"/>
          </ac:spMkLst>
        </pc:spChg>
        <pc:spChg chg="add del">
          <ac:chgData name="Ahmed Abdulkareem" userId="311cb119-0d8c-44cb-9775-ec5fa2c42b4e" providerId="ADAL" clId="{D536D797-7768-4150-857D-5B3F142D9815}" dt="2023-12-04T07:14:36.523" v="1176" actId="26606"/>
          <ac:spMkLst>
            <pc:docMk/>
            <pc:sldMk cId="3533921216" sldId="261"/>
            <ac:spMk id="20" creationId="{081E4A58-353D-44AE-B2FC-2A74E2E400F7}"/>
          </ac:spMkLst>
        </pc:spChg>
        <pc:spChg chg="add">
          <ac:chgData name="Ahmed Abdulkareem" userId="311cb119-0d8c-44cb-9775-ec5fa2c42b4e" providerId="ADAL" clId="{D536D797-7768-4150-857D-5B3F142D9815}" dt="2023-12-04T07:15:05.147" v="1185" actId="26606"/>
          <ac:spMkLst>
            <pc:docMk/>
            <pc:sldMk cId="3533921216" sldId="261"/>
            <ac:spMk id="21" creationId="{081E4A58-353D-44AE-B2FC-2A74E2E400F7}"/>
          </ac:spMkLst>
        </pc:spChg>
        <pc:spChg chg="add del">
          <ac:chgData name="Ahmed Abdulkareem" userId="311cb119-0d8c-44cb-9775-ec5fa2c42b4e" providerId="ADAL" clId="{D536D797-7768-4150-857D-5B3F142D9815}" dt="2023-12-04T07:14:40.667" v="1178" actId="26606"/>
          <ac:spMkLst>
            <pc:docMk/>
            <pc:sldMk cId="3533921216" sldId="261"/>
            <ac:spMk id="22" creationId="{09192968-3AE7-4470-A61C-97294BB92731}"/>
          </ac:spMkLst>
        </pc:spChg>
        <pc:spChg chg="add del">
          <ac:chgData name="Ahmed Abdulkareem" userId="311cb119-0d8c-44cb-9775-ec5fa2c42b4e" providerId="ADAL" clId="{D536D797-7768-4150-857D-5B3F142D9815}" dt="2023-12-04T07:14:40.667" v="1178" actId="26606"/>
          <ac:spMkLst>
            <pc:docMk/>
            <pc:sldMk cId="3533921216" sldId="261"/>
            <ac:spMk id="23" creationId="{F837543A-6020-4505-A233-C9DB4BF74011}"/>
          </ac:spMkLst>
        </pc:spChg>
        <pc:spChg chg="add del">
          <ac:chgData name="Ahmed Abdulkareem" userId="311cb119-0d8c-44cb-9775-ec5fa2c42b4e" providerId="ADAL" clId="{D536D797-7768-4150-857D-5B3F142D9815}" dt="2023-12-04T07:14:40.667" v="1178" actId="26606"/>
          <ac:spMkLst>
            <pc:docMk/>
            <pc:sldMk cId="3533921216" sldId="261"/>
            <ac:spMk id="24" creationId="{3AB72E55-43E4-4356-BFE8-E2102CB0B505}"/>
          </ac:spMkLst>
        </pc:spChg>
        <pc:spChg chg="add del">
          <ac:chgData name="Ahmed Abdulkareem" userId="311cb119-0d8c-44cb-9775-ec5fa2c42b4e" providerId="ADAL" clId="{D536D797-7768-4150-857D-5B3F142D9815}" dt="2023-12-04T07:14:40.667" v="1178" actId="26606"/>
          <ac:spMkLst>
            <pc:docMk/>
            <pc:sldMk cId="3533921216" sldId="261"/>
            <ac:spMk id="25" creationId="{35B16301-FB18-48BA-A6DD-C37CAF6F9A18}"/>
          </ac:spMkLst>
        </pc:spChg>
        <pc:spChg chg="add del">
          <ac:chgData name="Ahmed Abdulkareem" userId="311cb119-0d8c-44cb-9775-ec5fa2c42b4e" providerId="ADAL" clId="{D536D797-7768-4150-857D-5B3F142D9815}" dt="2023-12-04T07:14:40.667" v="1178" actId="26606"/>
          <ac:spMkLst>
            <pc:docMk/>
            <pc:sldMk cId="3533921216" sldId="261"/>
            <ac:spMk id="26" creationId="{C3C0D90E-074A-4F52-9B11-B52BEF4BCBE5}"/>
          </ac:spMkLst>
        </pc:spChg>
        <pc:spChg chg="add del">
          <ac:chgData name="Ahmed Abdulkareem" userId="311cb119-0d8c-44cb-9775-ec5fa2c42b4e" providerId="ADAL" clId="{D536D797-7768-4150-857D-5B3F142D9815}" dt="2023-12-04T07:14:40.667" v="1178" actId="26606"/>
          <ac:spMkLst>
            <pc:docMk/>
            <pc:sldMk cId="3533921216" sldId="261"/>
            <ac:spMk id="27" creationId="{CABBD4C1-E6F8-46F6-8152-A8A97490BF4D}"/>
          </ac:spMkLst>
        </pc:spChg>
        <pc:spChg chg="add del">
          <ac:chgData name="Ahmed Abdulkareem" userId="311cb119-0d8c-44cb-9775-ec5fa2c42b4e" providerId="ADAL" clId="{D536D797-7768-4150-857D-5B3F142D9815}" dt="2023-12-04T07:14:40.667" v="1178" actId="26606"/>
          <ac:spMkLst>
            <pc:docMk/>
            <pc:sldMk cId="3533921216" sldId="261"/>
            <ac:spMk id="28" creationId="{83BA5EF5-1FE9-4BF9-83BB-269BCDDF6156}"/>
          </ac:spMkLst>
        </pc:spChg>
        <pc:spChg chg="add del">
          <ac:chgData name="Ahmed Abdulkareem" userId="311cb119-0d8c-44cb-9775-ec5fa2c42b4e" providerId="ADAL" clId="{D536D797-7768-4150-857D-5B3F142D9815}" dt="2023-12-04T07:14:40.667" v="1178" actId="26606"/>
          <ac:spMkLst>
            <pc:docMk/>
            <pc:sldMk cId="3533921216" sldId="261"/>
            <ac:spMk id="30" creationId="{88853921-7BC9-4BDE-ACAB-133C683C82D6}"/>
          </ac:spMkLst>
        </pc:spChg>
        <pc:spChg chg="add mod">
          <ac:chgData name="Ahmed Abdulkareem" userId="311cb119-0d8c-44cb-9775-ec5fa2c42b4e" providerId="ADAL" clId="{D536D797-7768-4150-857D-5B3F142D9815}" dt="2023-12-04T07:15:36.786" v="1189" actId="20577"/>
          <ac:spMkLst>
            <pc:docMk/>
            <pc:sldMk cId="3533921216" sldId="261"/>
            <ac:spMk id="31" creationId="{462D846A-648A-B429-EF33-6DEE144A0B06}"/>
          </ac:spMkLst>
        </pc:spChg>
        <pc:spChg chg="add del">
          <ac:chgData name="Ahmed Abdulkareem" userId="311cb119-0d8c-44cb-9775-ec5fa2c42b4e" providerId="ADAL" clId="{D536D797-7768-4150-857D-5B3F142D9815}" dt="2023-12-04T07:14:46.236" v="1180" actId="26606"/>
          <ac:spMkLst>
            <pc:docMk/>
            <pc:sldMk cId="3533921216" sldId="261"/>
            <ac:spMk id="32" creationId="{4BC99CB9-DDAD-44A2-8A1C-E3AF4E72DF5C}"/>
          </ac:spMkLst>
        </pc:spChg>
        <pc:grpChg chg="add del">
          <ac:chgData name="Ahmed Abdulkareem" userId="311cb119-0d8c-44cb-9775-ec5fa2c42b4e" providerId="ADAL" clId="{D536D797-7768-4150-857D-5B3F142D9815}" dt="2023-12-04T07:14:46.236" v="1180" actId="26606"/>
          <ac:grpSpMkLst>
            <pc:docMk/>
            <pc:sldMk cId="3533921216" sldId="261"/>
            <ac:grpSpMk id="33" creationId="{5C3921CD-DDE5-4B57-8FDF-B37ADE4EDAC7}"/>
          </ac:grpSpMkLst>
        </pc:grpChg>
        <pc:graphicFrameChg chg="add del">
          <ac:chgData name="Ahmed Abdulkareem" userId="311cb119-0d8c-44cb-9775-ec5fa2c42b4e" providerId="ADAL" clId="{D536D797-7768-4150-857D-5B3F142D9815}" dt="2023-12-04T07:14:54.046" v="1182" actId="26606"/>
          <ac:graphicFrameMkLst>
            <pc:docMk/>
            <pc:sldMk cId="3533921216" sldId="261"/>
            <ac:graphicFrameMk id="5" creationId="{65C1EA26-8576-F5C3-75D3-747E4EBE0300}"/>
          </ac:graphicFrameMkLst>
        </pc:graphicFrameChg>
        <pc:cxnChg chg="add del">
          <ac:chgData name="Ahmed Abdulkareem" userId="311cb119-0d8c-44cb-9775-ec5fa2c42b4e" providerId="ADAL" clId="{D536D797-7768-4150-857D-5B3F142D9815}" dt="2023-12-04T07:14:40.667" v="1178" actId="26606"/>
          <ac:cxnSpMkLst>
            <pc:docMk/>
            <pc:sldMk cId="3533921216" sldId="261"/>
            <ac:cxnSpMk id="29" creationId="{4B3BCACB-5880-460B-9606-8C433A9AF99D}"/>
          </ac:cxnSpMkLst>
        </pc:cxnChg>
      </pc:sldChg>
      <pc:sldChg chg="addSp delSp modSp mod setBg">
        <pc:chgData name="Ahmed Abdulkareem" userId="311cb119-0d8c-44cb-9775-ec5fa2c42b4e" providerId="ADAL" clId="{D536D797-7768-4150-857D-5B3F142D9815}" dt="2023-12-04T13:33:00.656" v="1394" actId="20577"/>
        <pc:sldMkLst>
          <pc:docMk/>
          <pc:sldMk cId="3142324771" sldId="262"/>
        </pc:sldMkLst>
        <pc:spChg chg="mod">
          <ac:chgData name="Ahmed Abdulkareem" userId="311cb119-0d8c-44cb-9775-ec5fa2c42b4e" providerId="ADAL" clId="{D536D797-7768-4150-857D-5B3F142D9815}" dt="2023-12-04T11:47:08.983" v="1387" actId="404"/>
          <ac:spMkLst>
            <pc:docMk/>
            <pc:sldMk cId="3142324771" sldId="262"/>
            <ac:spMk id="2" creationId="{E09D765F-77D3-A679-4751-0157D73B80CB}"/>
          </ac:spMkLst>
        </pc:spChg>
        <pc:spChg chg="mod">
          <ac:chgData name="Ahmed Abdulkareem" userId="311cb119-0d8c-44cb-9775-ec5fa2c42b4e" providerId="ADAL" clId="{D536D797-7768-4150-857D-5B3F142D9815}" dt="2023-12-04T13:33:00.656" v="1394" actId="20577"/>
          <ac:spMkLst>
            <pc:docMk/>
            <pc:sldMk cId="3142324771" sldId="262"/>
            <ac:spMk id="3" creationId="{29F503BE-F4DA-0DB5-4902-94FBCD58C6D8}"/>
          </ac:spMkLst>
        </pc:spChg>
        <pc:spChg chg="add del">
          <ac:chgData name="Ahmed Abdulkareem" userId="311cb119-0d8c-44cb-9775-ec5fa2c42b4e" providerId="ADAL" clId="{D536D797-7768-4150-857D-5B3F142D9815}" dt="2023-12-04T07:19:30.137" v="1212" actId="26606"/>
          <ac:spMkLst>
            <pc:docMk/>
            <pc:sldMk cId="3142324771" sldId="262"/>
            <ac:spMk id="8" creationId="{907EF6B7-1338-4443-8C46-6A318D952DFD}"/>
          </ac:spMkLst>
        </pc:spChg>
        <pc:spChg chg="add del">
          <ac:chgData name="Ahmed Abdulkareem" userId="311cb119-0d8c-44cb-9775-ec5fa2c42b4e" providerId="ADAL" clId="{D536D797-7768-4150-857D-5B3F142D9815}" dt="2023-12-04T07:19:28.106" v="1210" actId="26606"/>
          <ac:spMkLst>
            <pc:docMk/>
            <pc:sldMk cId="3142324771" sldId="262"/>
            <ac:spMk id="9" creationId="{B50AB553-2A96-4A92-96F2-93548E096954}"/>
          </ac:spMkLst>
        </pc:spChg>
        <pc:spChg chg="add del">
          <ac:chgData name="Ahmed Abdulkareem" userId="311cb119-0d8c-44cb-9775-ec5fa2c42b4e" providerId="ADAL" clId="{D536D797-7768-4150-857D-5B3F142D9815}" dt="2023-12-04T07:19:30.137" v="1212" actId="26606"/>
          <ac:spMkLst>
            <pc:docMk/>
            <pc:sldMk cId="3142324771" sldId="262"/>
            <ac:spMk id="10" creationId="{DAAE4CDD-124C-4DCF-9584-B6033B545DD5}"/>
          </ac:spMkLst>
        </pc:spChg>
        <pc:spChg chg="add del">
          <ac:chgData name="Ahmed Abdulkareem" userId="311cb119-0d8c-44cb-9775-ec5fa2c42b4e" providerId="ADAL" clId="{D536D797-7768-4150-857D-5B3F142D9815}" dt="2023-12-04T07:19:47.665" v="1218" actId="26606"/>
          <ac:spMkLst>
            <pc:docMk/>
            <pc:sldMk cId="3142324771" sldId="262"/>
            <ac:spMk id="11" creationId="{3BA62E19-CD42-4C09-B825-844B4943D49D}"/>
          </ac:spMkLst>
        </pc:spChg>
        <pc:spChg chg="add del">
          <ac:chgData name="Ahmed Abdulkareem" userId="311cb119-0d8c-44cb-9775-ec5fa2c42b4e" providerId="ADAL" clId="{D536D797-7768-4150-857D-5B3F142D9815}" dt="2023-12-04T07:19:30.137" v="1212" actId="26606"/>
          <ac:spMkLst>
            <pc:docMk/>
            <pc:sldMk cId="3142324771" sldId="262"/>
            <ac:spMk id="12" creationId="{081E4A58-353D-44AE-B2FC-2A74E2E400F7}"/>
          </ac:spMkLst>
        </pc:spChg>
        <pc:spChg chg="add del">
          <ac:chgData name="Ahmed Abdulkareem" userId="311cb119-0d8c-44cb-9775-ec5fa2c42b4e" providerId="ADAL" clId="{D536D797-7768-4150-857D-5B3F142D9815}" dt="2023-12-04T07:19:47.665" v="1218" actId="26606"/>
          <ac:spMkLst>
            <pc:docMk/>
            <pc:sldMk cId="3142324771" sldId="262"/>
            <ac:spMk id="13" creationId="{8E63CC27-1C86-4653-8866-79C24C5C51FB}"/>
          </ac:spMkLst>
        </pc:spChg>
        <pc:spChg chg="add del">
          <ac:chgData name="Ahmed Abdulkareem" userId="311cb119-0d8c-44cb-9775-ec5fa2c42b4e" providerId="ADAL" clId="{D536D797-7768-4150-857D-5B3F142D9815}" dt="2023-12-04T07:19:35.767" v="1214" actId="26606"/>
          <ac:spMkLst>
            <pc:docMk/>
            <pc:sldMk cId="3142324771" sldId="262"/>
            <ac:spMk id="14" creationId="{100EDD19-6802-4EC3-95CE-CFFAB042CFD6}"/>
          </ac:spMkLst>
        </pc:spChg>
        <pc:spChg chg="add del">
          <ac:chgData name="Ahmed Abdulkareem" userId="311cb119-0d8c-44cb-9775-ec5fa2c42b4e" providerId="ADAL" clId="{D536D797-7768-4150-857D-5B3F142D9815}" dt="2023-12-04T07:19:35.767" v="1214" actId="26606"/>
          <ac:spMkLst>
            <pc:docMk/>
            <pc:sldMk cId="3142324771" sldId="262"/>
            <ac:spMk id="15" creationId="{DB17E863-922E-4C26-BD64-E8FD41D28661}"/>
          </ac:spMkLst>
        </pc:spChg>
        <pc:spChg chg="add del">
          <ac:chgData name="Ahmed Abdulkareem" userId="311cb119-0d8c-44cb-9775-ec5fa2c42b4e" providerId="ADAL" clId="{D536D797-7768-4150-857D-5B3F142D9815}" dt="2023-12-04T07:19:40.986" v="1216" actId="26606"/>
          <ac:spMkLst>
            <pc:docMk/>
            <pc:sldMk cId="3142324771" sldId="262"/>
            <ac:spMk id="18" creationId="{257363FD-7E77-4145-9483-331A807ADF0E}"/>
          </ac:spMkLst>
        </pc:spChg>
        <pc:spChg chg="add del">
          <ac:chgData name="Ahmed Abdulkareem" userId="311cb119-0d8c-44cb-9775-ec5fa2c42b4e" providerId="ADAL" clId="{D536D797-7768-4150-857D-5B3F142D9815}" dt="2023-12-04T07:19:47.665" v="1218" actId="26606"/>
          <ac:spMkLst>
            <pc:docMk/>
            <pc:sldMk cId="3142324771" sldId="262"/>
            <ac:spMk id="20" creationId="{CB6E2F43-29E9-49D9-91FC-E5FEFAAA70DE}"/>
          </ac:spMkLst>
        </pc:spChg>
        <pc:spChg chg="add">
          <ac:chgData name="Ahmed Abdulkareem" userId="311cb119-0d8c-44cb-9775-ec5fa2c42b4e" providerId="ADAL" clId="{D536D797-7768-4150-857D-5B3F142D9815}" dt="2023-12-04T07:19:47.674" v="1219" actId="26606"/>
          <ac:spMkLst>
            <pc:docMk/>
            <pc:sldMk cId="3142324771" sldId="262"/>
            <ac:spMk id="23" creationId="{100EDD19-6802-4EC3-95CE-CFFAB042CFD6}"/>
          </ac:spMkLst>
        </pc:spChg>
        <pc:spChg chg="add">
          <ac:chgData name="Ahmed Abdulkareem" userId="311cb119-0d8c-44cb-9775-ec5fa2c42b4e" providerId="ADAL" clId="{D536D797-7768-4150-857D-5B3F142D9815}" dt="2023-12-04T07:19:47.674" v="1219" actId="26606"/>
          <ac:spMkLst>
            <pc:docMk/>
            <pc:sldMk cId="3142324771" sldId="262"/>
            <ac:spMk id="24" creationId="{DB17E863-922E-4C26-BD64-E8FD41D28661}"/>
          </ac:spMkLst>
        </pc:spChg>
        <pc:picChg chg="add del">
          <ac:chgData name="Ahmed Abdulkareem" userId="311cb119-0d8c-44cb-9775-ec5fa2c42b4e" providerId="ADAL" clId="{D536D797-7768-4150-857D-5B3F142D9815}" dt="2023-12-04T07:19:28.106" v="1210" actId="26606"/>
          <ac:picMkLst>
            <pc:docMk/>
            <pc:sldMk cId="3142324771" sldId="262"/>
            <ac:picMk id="5" creationId="{4131DF7F-8CBF-F87C-EC39-D0F92809FD40}"/>
          </ac:picMkLst>
        </pc:picChg>
        <pc:picChg chg="add del">
          <ac:chgData name="Ahmed Abdulkareem" userId="311cb119-0d8c-44cb-9775-ec5fa2c42b4e" providerId="ADAL" clId="{D536D797-7768-4150-857D-5B3F142D9815}" dt="2023-12-04T07:19:40.986" v="1216" actId="26606"/>
          <ac:picMkLst>
            <pc:docMk/>
            <pc:sldMk cId="3142324771" sldId="262"/>
            <ac:picMk id="17" creationId="{908F124F-7BE2-4C70-60F8-0DA7090DB1C3}"/>
          </ac:picMkLst>
        </pc:picChg>
        <pc:picChg chg="add del">
          <ac:chgData name="Ahmed Abdulkareem" userId="311cb119-0d8c-44cb-9775-ec5fa2c42b4e" providerId="ADAL" clId="{D536D797-7768-4150-857D-5B3F142D9815}" dt="2023-12-04T07:19:47.665" v="1218" actId="26606"/>
          <ac:picMkLst>
            <pc:docMk/>
            <pc:sldMk cId="3142324771" sldId="262"/>
            <ac:picMk id="21" creationId="{42678EB8-A51F-6657-AC71-C407B074E4E1}"/>
          </ac:picMkLst>
        </pc:picChg>
      </pc:sldChg>
      <pc:sldChg chg="addSp modSp mod setBg">
        <pc:chgData name="Ahmed Abdulkareem" userId="311cb119-0d8c-44cb-9775-ec5fa2c42b4e" providerId="ADAL" clId="{D536D797-7768-4150-857D-5B3F142D9815}" dt="2023-12-04T11:48:14.235" v="1389" actId="404"/>
        <pc:sldMkLst>
          <pc:docMk/>
          <pc:sldMk cId="1945162299" sldId="263"/>
        </pc:sldMkLst>
        <pc:spChg chg="mod">
          <ac:chgData name="Ahmed Abdulkareem" userId="311cb119-0d8c-44cb-9775-ec5fa2c42b4e" providerId="ADAL" clId="{D536D797-7768-4150-857D-5B3F142D9815}" dt="2023-12-04T11:48:14.235" v="1389" actId="404"/>
          <ac:spMkLst>
            <pc:docMk/>
            <pc:sldMk cId="1945162299" sldId="263"/>
            <ac:spMk id="2" creationId="{71CEDF18-7128-A9AB-7A62-BA7AC22C7A98}"/>
          </ac:spMkLst>
        </pc:spChg>
        <pc:spChg chg="mod">
          <ac:chgData name="Ahmed Abdulkareem" userId="311cb119-0d8c-44cb-9775-ec5fa2c42b4e" providerId="ADAL" clId="{D536D797-7768-4150-857D-5B3F142D9815}" dt="2023-12-04T08:04:27.905" v="1226" actId="255"/>
          <ac:spMkLst>
            <pc:docMk/>
            <pc:sldMk cId="1945162299" sldId="263"/>
            <ac:spMk id="3" creationId="{5A022A38-81F6-D7FA-7DAC-192EE183C249}"/>
          </ac:spMkLst>
        </pc:spChg>
        <pc:spChg chg="add">
          <ac:chgData name="Ahmed Abdulkareem" userId="311cb119-0d8c-44cb-9775-ec5fa2c42b4e" providerId="ADAL" clId="{D536D797-7768-4150-857D-5B3F142D9815}" dt="2023-12-04T08:03:53.656" v="1222" actId="26606"/>
          <ac:spMkLst>
            <pc:docMk/>
            <pc:sldMk cId="1945162299" sldId="263"/>
            <ac:spMk id="8" creationId="{100EDD19-6802-4EC3-95CE-CFFAB042CFD6}"/>
          </ac:spMkLst>
        </pc:spChg>
        <pc:spChg chg="add">
          <ac:chgData name="Ahmed Abdulkareem" userId="311cb119-0d8c-44cb-9775-ec5fa2c42b4e" providerId="ADAL" clId="{D536D797-7768-4150-857D-5B3F142D9815}" dt="2023-12-04T08:03:53.656" v="1222" actId="26606"/>
          <ac:spMkLst>
            <pc:docMk/>
            <pc:sldMk cId="1945162299" sldId="263"/>
            <ac:spMk id="10" creationId="{DB17E863-922E-4C26-BD64-E8FD41D28661}"/>
          </ac:spMkLst>
        </pc:spChg>
      </pc:sldChg>
      <pc:sldChg chg="addSp delSp modSp mod setBg">
        <pc:chgData name="Ahmed Abdulkareem" userId="311cb119-0d8c-44cb-9775-ec5fa2c42b4e" providerId="ADAL" clId="{D536D797-7768-4150-857D-5B3F142D9815}" dt="2023-12-04T13:33:19.790" v="1398" actId="20577"/>
        <pc:sldMkLst>
          <pc:docMk/>
          <pc:sldMk cId="1209801592" sldId="264"/>
        </pc:sldMkLst>
        <pc:spChg chg="mod">
          <ac:chgData name="Ahmed Abdulkareem" userId="311cb119-0d8c-44cb-9775-ec5fa2c42b4e" providerId="ADAL" clId="{D536D797-7768-4150-857D-5B3F142D9815}" dt="2023-12-04T12:08:23.512" v="1390" actId="404"/>
          <ac:spMkLst>
            <pc:docMk/>
            <pc:sldMk cId="1209801592" sldId="264"/>
            <ac:spMk id="2" creationId="{F25EDCDA-04BC-6EEC-56F0-680FD370859A}"/>
          </ac:spMkLst>
        </pc:spChg>
        <pc:spChg chg="add del mod">
          <ac:chgData name="Ahmed Abdulkareem" userId="311cb119-0d8c-44cb-9775-ec5fa2c42b4e" providerId="ADAL" clId="{D536D797-7768-4150-857D-5B3F142D9815}" dt="2023-12-04T13:33:19.790" v="1398" actId="20577"/>
          <ac:spMkLst>
            <pc:docMk/>
            <pc:sldMk cId="1209801592" sldId="264"/>
            <ac:spMk id="3" creationId="{FD82C294-2BBA-82EB-6486-3F247ACD1D72}"/>
          </ac:spMkLst>
        </pc:spChg>
        <pc:spChg chg="add">
          <ac:chgData name="Ahmed Abdulkareem" userId="311cb119-0d8c-44cb-9775-ec5fa2c42b4e" providerId="ADAL" clId="{D536D797-7768-4150-857D-5B3F142D9815}" dt="2023-12-04T08:07:05.237" v="1253" actId="26606"/>
          <ac:spMkLst>
            <pc:docMk/>
            <pc:sldMk cId="1209801592" sldId="264"/>
            <ac:spMk id="6" creationId="{100EDD19-6802-4EC3-95CE-CFFAB042CFD6}"/>
          </ac:spMkLst>
        </pc:spChg>
        <pc:spChg chg="add">
          <ac:chgData name="Ahmed Abdulkareem" userId="311cb119-0d8c-44cb-9775-ec5fa2c42b4e" providerId="ADAL" clId="{D536D797-7768-4150-857D-5B3F142D9815}" dt="2023-12-04T08:07:05.237" v="1253" actId="26606"/>
          <ac:spMkLst>
            <pc:docMk/>
            <pc:sldMk cId="1209801592" sldId="264"/>
            <ac:spMk id="7" creationId="{DB17E863-922E-4C26-BD64-E8FD41D28661}"/>
          </ac:spMkLst>
        </pc:spChg>
        <pc:spChg chg="add del">
          <ac:chgData name="Ahmed Abdulkareem" userId="311cb119-0d8c-44cb-9775-ec5fa2c42b4e" providerId="ADAL" clId="{D536D797-7768-4150-857D-5B3F142D9815}" dt="2023-12-04T08:05:16.905" v="1230" actId="26606"/>
          <ac:spMkLst>
            <pc:docMk/>
            <pc:sldMk cId="1209801592" sldId="264"/>
            <ac:spMk id="8" creationId="{5A0118C5-4F8D-4CF4-BADD-53FEACC6C42A}"/>
          </ac:spMkLst>
        </pc:spChg>
        <pc:spChg chg="add del">
          <ac:chgData name="Ahmed Abdulkareem" userId="311cb119-0d8c-44cb-9775-ec5fa2c42b4e" providerId="ADAL" clId="{D536D797-7768-4150-857D-5B3F142D9815}" dt="2023-12-04T08:05:09.746" v="1228" actId="26606"/>
          <ac:spMkLst>
            <pc:docMk/>
            <pc:sldMk cId="1209801592" sldId="264"/>
            <ac:spMk id="9" creationId="{2C61293E-6EBE-43EF-A52C-9BEBFD7679D4}"/>
          </ac:spMkLst>
        </pc:spChg>
        <pc:spChg chg="add del">
          <ac:chgData name="Ahmed Abdulkareem" userId="311cb119-0d8c-44cb-9775-ec5fa2c42b4e" providerId="ADAL" clId="{D536D797-7768-4150-857D-5B3F142D9815}" dt="2023-12-04T08:05:16.905" v="1230" actId="26606"/>
          <ac:spMkLst>
            <pc:docMk/>
            <pc:sldMk cId="1209801592" sldId="264"/>
            <ac:spMk id="10" creationId="{4E0A5C5C-2A95-428E-9F6A-0D29EBD57C9F}"/>
          </ac:spMkLst>
        </pc:spChg>
        <pc:spChg chg="add del">
          <ac:chgData name="Ahmed Abdulkareem" userId="311cb119-0d8c-44cb-9775-ec5fa2c42b4e" providerId="ADAL" clId="{D536D797-7768-4150-857D-5B3F142D9815}" dt="2023-12-04T08:05:09.746" v="1228" actId="26606"/>
          <ac:spMkLst>
            <pc:docMk/>
            <pc:sldMk cId="1209801592" sldId="264"/>
            <ac:spMk id="11" creationId="{3FCFB1DE-0B7E-48CC-BA90-B2AB0889F9D6}"/>
          </ac:spMkLst>
        </pc:spChg>
        <pc:spChg chg="add del">
          <ac:chgData name="Ahmed Abdulkareem" userId="311cb119-0d8c-44cb-9775-ec5fa2c42b4e" providerId="ADAL" clId="{D536D797-7768-4150-857D-5B3F142D9815}" dt="2023-12-04T08:05:16.905" v="1230" actId="26606"/>
          <ac:spMkLst>
            <pc:docMk/>
            <pc:sldMk cId="1209801592" sldId="264"/>
            <ac:spMk id="12" creationId="{1056F38F-7C4E-461D-8709-7D0024AE1F79}"/>
          </ac:spMkLst>
        </pc:spChg>
        <pc:spChg chg="add del">
          <ac:chgData name="Ahmed Abdulkareem" userId="311cb119-0d8c-44cb-9775-ec5fa2c42b4e" providerId="ADAL" clId="{D536D797-7768-4150-857D-5B3F142D9815}" dt="2023-12-04T08:05:16.905" v="1230" actId="26606"/>
          <ac:spMkLst>
            <pc:docMk/>
            <pc:sldMk cId="1209801592" sldId="264"/>
            <ac:spMk id="14" creationId="{C7278469-3C3C-49CE-AEEE-E176A4900B78}"/>
          </ac:spMkLst>
        </pc:spChg>
        <pc:spChg chg="add del">
          <ac:chgData name="Ahmed Abdulkareem" userId="311cb119-0d8c-44cb-9775-ec5fa2c42b4e" providerId="ADAL" clId="{D536D797-7768-4150-857D-5B3F142D9815}" dt="2023-12-04T08:05:29.836" v="1238" actId="26606"/>
          <ac:spMkLst>
            <pc:docMk/>
            <pc:sldMk cId="1209801592" sldId="264"/>
            <ac:spMk id="17" creationId="{89D16701-DA76-4F72-BB63-E2C3FFBDFE0F}"/>
          </ac:spMkLst>
        </pc:spChg>
        <pc:spChg chg="add del">
          <ac:chgData name="Ahmed Abdulkareem" userId="311cb119-0d8c-44cb-9775-ec5fa2c42b4e" providerId="ADAL" clId="{D536D797-7768-4150-857D-5B3F142D9815}" dt="2023-12-04T08:06:12.455" v="1250" actId="26606"/>
          <ac:spMkLst>
            <pc:docMk/>
            <pc:sldMk cId="1209801592" sldId="264"/>
            <ac:spMk id="18" creationId="{84F457BF-A226-2572-F20A-07DDBEFFE1C3}"/>
          </ac:spMkLst>
        </pc:spChg>
        <pc:spChg chg="add del">
          <ac:chgData name="Ahmed Abdulkareem" userId="311cb119-0d8c-44cb-9775-ec5fa2c42b4e" providerId="ADAL" clId="{D536D797-7768-4150-857D-5B3F142D9815}" dt="2023-12-04T08:05:29.836" v="1238" actId="26606"/>
          <ac:spMkLst>
            <pc:docMk/>
            <pc:sldMk cId="1209801592" sldId="264"/>
            <ac:spMk id="19" creationId="{1CC28BE1-9DC6-43FE-9582-39F091098D77}"/>
          </ac:spMkLst>
        </pc:spChg>
        <pc:spChg chg="add del">
          <ac:chgData name="Ahmed Abdulkareem" userId="311cb119-0d8c-44cb-9775-ec5fa2c42b4e" providerId="ADAL" clId="{D536D797-7768-4150-857D-5B3F142D9815}" dt="2023-12-04T08:05:16.905" v="1230" actId="26606"/>
          <ac:spMkLst>
            <pc:docMk/>
            <pc:sldMk cId="1209801592" sldId="264"/>
            <ac:spMk id="20" creationId="{4C6598AB-1C17-4D54-951C-A082D94ACB7A}"/>
          </ac:spMkLst>
        </pc:spChg>
        <pc:spChg chg="add del">
          <ac:chgData name="Ahmed Abdulkareem" userId="311cb119-0d8c-44cb-9775-ec5fa2c42b4e" providerId="ADAL" clId="{D536D797-7768-4150-857D-5B3F142D9815}" dt="2023-12-04T08:05:16.905" v="1230" actId="26606"/>
          <ac:spMkLst>
            <pc:docMk/>
            <pc:sldMk cId="1209801592" sldId="264"/>
            <ac:spMk id="22" creationId="{C83B66D7-137D-4AC1-B172-53D60F08BEB5}"/>
          </ac:spMkLst>
        </pc:spChg>
        <pc:spChg chg="add del">
          <ac:chgData name="Ahmed Abdulkareem" userId="311cb119-0d8c-44cb-9775-ec5fa2c42b4e" providerId="ADAL" clId="{D536D797-7768-4150-857D-5B3F142D9815}" dt="2023-12-04T08:05:16.905" v="1230" actId="26606"/>
          <ac:spMkLst>
            <pc:docMk/>
            <pc:sldMk cId="1209801592" sldId="264"/>
            <ac:spMk id="24" creationId="{F6B92503-6984-4D15-8B98-8718709B785D}"/>
          </ac:spMkLst>
        </pc:spChg>
        <pc:spChg chg="add del">
          <ac:chgData name="Ahmed Abdulkareem" userId="311cb119-0d8c-44cb-9775-ec5fa2c42b4e" providerId="ADAL" clId="{D536D797-7768-4150-857D-5B3F142D9815}" dt="2023-12-04T08:05:16.905" v="1230" actId="26606"/>
          <ac:spMkLst>
            <pc:docMk/>
            <pc:sldMk cId="1209801592" sldId="264"/>
            <ac:spMk id="26" creationId="{08DDF938-524E-4C18-A47D-C00627832366}"/>
          </ac:spMkLst>
        </pc:spChg>
        <pc:spChg chg="add del">
          <ac:chgData name="Ahmed Abdulkareem" userId="311cb119-0d8c-44cb-9775-ec5fa2c42b4e" providerId="ADAL" clId="{D536D797-7768-4150-857D-5B3F142D9815}" dt="2023-12-04T08:06:12.455" v="1250" actId="26606"/>
          <ac:spMkLst>
            <pc:docMk/>
            <pc:sldMk cId="1209801592" sldId="264"/>
            <ac:spMk id="30" creationId="{5D6199EE-1384-133B-5837-667F784AC7D4}"/>
          </ac:spMkLst>
        </pc:spChg>
        <pc:spChg chg="add del">
          <ac:chgData name="Ahmed Abdulkareem" userId="311cb119-0d8c-44cb-9775-ec5fa2c42b4e" providerId="ADAL" clId="{D536D797-7768-4150-857D-5B3F142D9815}" dt="2023-12-04T08:06:12.455" v="1250" actId="26606"/>
          <ac:spMkLst>
            <pc:docMk/>
            <pc:sldMk cId="1209801592" sldId="264"/>
            <ac:spMk id="32" creationId="{2D81E1C3-5651-BE91-B266-92A08D0DD10D}"/>
          </ac:spMkLst>
        </pc:spChg>
        <pc:spChg chg="add del">
          <ac:chgData name="Ahmed Abdulkareem" userId="311cb119-0d8c-44cb-9775-ec5fa2c42b4e" providerId="ADAL" clId="{D536D797-7768-4150-857D-5B3F142D9815}" dt="2023-12-04T08:06:12.455" v="1250" actId="26606"/>
          <ac:spMkLst>
            <pc:docMk/>
            <pc:sldMk cId="1209801592" sldId="264"/>
            <ac:spMk id="34" creationId="{5B16611A-C556-98DA-A508-8099091C9EC8}"/>
          </ac:spMkLst>
        </pc:spChg>
        <pc:spChg chg="add del">
          <ac:chgData name="Ahmed Abdulkareem" userId="311cb119-0d8c-44cb-9775-ec5fa2c42b4e" providerId="ADAL" clId="{D536D797-7768-4150-857D-5B3F142D9815}" dt="2023-12-04T08:05:19.254" v="1232" actId="26606"/>
          <ac:spMkLst>
            <pc:docMk/>
            <pc:sldMk cId="1209801592" sldId="264"/>
            <ac:spMk id="35" creationId="{EEBFA4C8-C301-60A7-C96E-E85360F5DFB4}"/>
          </ac:spMkLst>
        </pc:spChg>
        <pc:spChg chg="add del">
          <ac:chgData name="Ahmed Abdulkareem" userId="311cb119-0d8c-44cb-9775-ec5fa2c42b4e" providerId="ADAL" clId="{D536D797-7768-4150-857D-5B3F142D9815}" dt="2023-12-04T08:06:12.455" v="1250" actId="26606"/>
          <ac:spMkLst>
            <pc:docMk/>
            <pc:sldMk cId="1209801592" sldId="264"/>
            <ac:spMk id="36" creationId="{92C60A4A-4BA5-C5DC-180A-27A207A83A95}"/>
          </ac:spMkLst>
        </pc:spChg>
        <pc:spChg chg="add del">
          <ac:chgData name="Ahmed Abdulkareem" userId="311cb119-0d8c-44cb-9775-ec5fa2c42b4e" providerId="ADAL" clId="{D536D797-7768-4150-857D-5B3F142D9815}" dt="2023-12-04T08:05:22.067" v="1234" actId="26606"/>
          <ac:spMkLst>
            <pc:docMk/>
            <pc:sldMk cId="1209801592" sldId="264"/>
            <ac:spMk id="37" creationId="{6CF042CA-1AB3-5530-1155-8018D6D6A106}"/>
          </ac:spMkLst>
        </pc:spChg>
        <pc:spChg chg="add del">
          <ac:chgData name="Ahmed Abdulkareem" userId="311cb119-0d8c-44cb-9775-ec5fa2c42b4e" providerId="ADAL" clId="{D536D797-7768-4150-857D-5B3F142D9815}" dt="2023-12-04T08:05:22.067" v="1234" actId="26606"/>
          <ac:spMkLst>
            <pc:docMk/>
            <pc:sldMk cId="1209801592" sldId="264"/>
            <ac:spMk id="38" creationId="{7BD5A982-4141-9143-22DC-C0713B397EB8}"/>
          </ac:spMkLst>
        </pc:spChg>
        <pc:spChg chg="add del">
          <ac:chgData name="Ahmed Abdulkareem" userId="311cb119-0d8c-44cb-9775-ec5fa2c42b4e" providerId="ADAL" clId="{D536D797-7768-4150-857D-5B3F142D9815}" dt="2023-12-04T08:05:29.836" v="1238" actId="26606"/>
          <ac:spMkLst>
            <pc:docMk/>
            <pc:sldMk cId="1209801592" sldId="264"/>
            <ac:spMk id="44" creationId="{0C541B88-1AE9-40C3-AFD5-967787C1979F}"/>
          </ac:spMkLst>
        </pc:spChg>
        <pc:spChg chg="add del">
          <ac:chgData name="Ahmed Abdulkareem" userId="311cb119-0d8c-44cb-9775-ec5fa2c42b4e" providerId="ADAL" clId="{D536D797-7768-4150-857D-5B3F142D9815}" dt="2023-12-04T08:05:29.836" v="1238" actId="26606"/>
          <ac:spMkLst>
            <pc:docMk/>
            <pc:sldMk cId="1209801592" sldId="264"/>
            <ac:spMk id="45" creationId="{E5F17139-31EE-46AC-B04F-DBBD852DD6CB}"/>
          </ac:spMkLst>
        </pc:spChg>
        <pc:spChg chg="add del">
          <ac:chgData name="Ahmed Abdulkareem" userId="311cb119-0d8c-44cb-9775-ec5fa2c42b4e" providerId="ADAL" clId="{D536D797-7768-4150-857D-5B3F142D9815}" dt="2023-12-04T08:05:32.287" v="1240" actId="26606"/>
          <ac:spMkLst>
            <pc:docMk/>
            <pc:sldMk cId="1209801592" sldId="264"/>
            <ac:spMk id="53" creationId="{F13C74B1-5B17-4795-BED0-7140497B445A}"/>
          </ac:spMkLst>
        </pc:spChg>
        <pc:spChg chg="add del">
          <ac:chgData name="Ahmed Abdulkareem" userId="311cb119-0d8c-44cb-9775-ec5fa2c42b4e" providerId="ADAL" clId="{D536D797-7768-4150-857D-5B3F142D9815}" dt="2023-12-04T08:05:32.287" v="1240" actId="26606"/>
          <ac:spMkLst>
            <pc:docMk/>
            <pc:sldMk cId="1209801592" sldId="264"/>
            <ac:spMk id="54" creationId="{D4974D33-8DC5-464E-8C6D-BE58F0669C17}"/>
          </ac:spMkLst>
        </pc:spChg>
        <pc:spChg chg="add del">
          <ac:chgData name="Ahmed Abdulkareem" userId="311cb119-0d8c-44cb-9775-ec5fa2c42b4e" providerId="ADAL" clId="{D536D797-7768-4150-857D-5B3F142D9815}" dt="2023-12-04T08:05:32.287" v="1240" actId="26606"/>
          <ac:spMkLst>
            <pc:docMk/>
            <pc:sldMk cId="1209801592" sldId="264"/>
            <ac:spMk id="55" creationId="{FD82C294-2BBA-82EB-6486-3F247ACD1D72}"/>
          </ac:spMkLst>
        </pc:spChg>
        <pc:spChg chg="add del">
          <ac:chgData name="Ahmed Abdulkareem" userId="311cb119-0d8c-44cb-9775-ec5fa2c42b4e" providerId="ADAL" clId="{D536D797-7768-4150-857D-5B3F142D9815}" dt="2023-12-04T08:05:55.168" v="1242" actId="26606"/>
          <ac:spMkLst>
            <pc:docMk/>
            <pc:sldMk cId="1209801592" sldId="264"/>
            <ac:spMk id="58" creationId="{0C541B88-1AE9-40C3-AFD5-967787C1979F}"/>
          </ac:spMkLst>
        </pc:spChg>
        <pc:spChg chg="add del">
          <ac:chgData name="Ahmed Abdulkareem" userId="311cb119-0d8c-44cb-9775-ec5fa2c42b4e" providerId="ADAL" clId="{D536D797-7768-4150-857D-5B3F142D9815}" dt="2023-12-04T08:05:55.168" v="1242" actId="26606"/>
          <ac:spMkLst>
            <pc:docMk/>
            <pc:sldMk cId="1209801592" sldId="264"/>
            <ac:spMk id="59" creationId="{E5F17139-31EE-46AC-B04F-DBBD852DD6CB}"/>
          </ac:spMkLst>
        </pc:spChg>
        <pc:spChg chg="add del">
          <ac:chgData name="Ahmed Abdulkareem" userId="311cb119-0d8c-44cb-9775-ec5fa2c42b4e" providerId="ADAL" clId="{D536D797-7768-4150-857D-5B3F142D9815}" dt="2023-12-04T08:05:55.168" v="1242" actId="26606"/>
          <ac:spMkLst>
            <pc:docMk/>
            <pc:sldMk cId="1209801592" sldId="264"/>
            <ac:spMk id="62" creationId="{89D16701-DA76-4F72-BB63-E2C3FFBDFE0F}"/>
          </ac:spMkLst>
        </pc:spChg>
        <pc:spChg chg="add del">
          <ac:chgData name="Ahmed Abdulkareem" userId="311cb119-0d8c-44cb-9775-ec5fa2c42b4e" providerId="ADAL" clId="{D536D797-7768-4150-857D-5B3F142D9815}" dt="2023-12-04T08:05:55.168" v="1242" actId="26606"/>
          <ac:spMkLst>
            <pc:docMk/>
            <pc:sldMk cId="1209801592" sldId="264"/>
            <ac:spMk id="63" creationId="{1CC28BE1-9DC6-43FE-9582-39F091098D77}"/>
          </ac:spMkLst>
        </pc:spChg>
        <pc:spChg chg="add del">
          <ac:chgData name="Ahmed Abdulkareem" userId="311cb119-0d8c-44cb-9775-ec5fa2c42b4e" providerId="ADAL" clId="{D536D797-7768-4150-857D-5B3F142D9815}" dt="2023-12-04T08:05:59.795" v="1244" actId="26606"/>
          <ac:spMkLst>
            <pc:docMk/>
            <pc:sldMk cId="1209801592" sldId="264"/>
            <ac:spMk id="71" creationId="{FD82C294-2BBA-82EB-6486-3F247ACD1D72}"/>
          </ac:spMkLst>
        </pc:spChg>
        <pc:spChg chg="add del">
          <ac:chgData name="Ahmed Abdulkareem" userId="311cb119-0d8c-44cb-9775-ec5fa2c42b4e" providerId="ADAL" clId="{D536D797-7768-4150-857D-5B3F142D9815}" dt="2023-12-04T08:05:59.795" v="1244" actId="26606"/>
          <ac:spMkLst>
            <pc:docMk/>
            <pc:sldMk cId="1209801592" sldId="264"/>
            <ac:spMk id="78" creationId="{19E9BDDB-EF4A-B813-8CFD-D3946F3392E2}"/>
          </ac:spMkLst>
        </pc:spChg>
        <pc:spChg chg="add del">
          <ac:chgData name="Ahmed Abdulkareem" userId="311cb119-0d8c-44cb-9775-ec5fa2c42b4e" providerId="ADAL" clId="{D536D797-7768-4150-857D-5B3F142D9815}" dt="2023-12-04T08:06:01.287" v="1246" actId="26606"/>
          <ac:spMkLst>
            <pc:docMk/>
            <pc:sldMk cId="1209801592" sldId="264"/>
            <ac:spMk id="80" creationId="{FD82C294-2BBA-82EB-6486-3F247ACD1D72}"/>
          </ac:spMkLst>
        </pc:spChg>
        <pc:spChg chg="add del">
          <ac:chgData name="Ahmed Abdulkareem" userId="311cb119-0d8c-44cb-9775-ec5fa2c42b4e" providerId="ADAL" clId="{D536D797-7768-4150-857D-5B3F142D9815}" dt="2023-12-04T08:06:04.196" v="1248" actId="26606"/>
          <ac:spMkLst>
            <pc:docMk/>
            <pc:sldMk cId="1209801592" sldId="264"/>
            <ac:spMk id="85" creationId="{FD82C294-2BBA-82EB-6486-3F247ACD1D72}"/>
          </ac:spMkLst>
        </pc:spChg>
        <pc:spChg chg="add del">
          <ac:chgData name="Ahmed Abdulkareem" userId="311cb119-0d8c-44cb-9775-ec5fa2c42b4e" providerId="ADAL" clId="{D536D797-7768-4150-857D-5B3F142D9815}" dt="2023-12-04T08:06:04.196" v="1248" actId="26606"/>
          <ac:spMkLst>
            <pc:docMk/>
            <pc:sldMk cId="1209801592" sldId="264"/>
            <ac:spMk id="92" creationId="{19E9BDDB-EF4A-B813-8CFD-D3946F3392E2}"/>
          </ac:spMkLst>
        </pc:spChg>
        <pc:spChg chg="add del">
          <ac:chgData name="Ahmed Abdulkareem" userId="311cb119-0d8c-44cb-9775-ec5fa2c42b4e" providerId="ADAL" clId="{D536D797-7768-4150-857D-5B3F142D9815}" dt="2023-12-04T08:06:12.455" v="1250" actId="26606"/>
          <ac:spMkLst>
            <pc:docMk/>
            <pc:sldMk cId="1209801592" sldId="264"/>
            <ac:spMk id="94" creationId="{12B5DE39-BA09-7B42-4003-4F8550E98CDD}"/>
          </ac:spMkLst>
        </pc:spChg>
        <pc:spChg chg="add del">
          <ac:chgData name="Ahmed Abdulkareem" userId="311cb119-0d8c-44cb-9775-ec5fa2c42b4e" providerId="ADAL" clId="{D536D797-7768-4150-857D-5B3F142D9815}" dt="2023-12-04T08:06:12.455" v="1250" actId="26606"/>
          <ac:spMkLst>
            <pc:docMk/>
            <pc:sldMk cId="1209801592" sldId="264"/>
            <ac:spMk id="98" creationId="{81559590-A825-F332-36C6-EF5DE8B1573F}"/>
          </ac:spMkLst>
        </pc:spChg>
        <pc:spChg chg="add del">
          <ac:chgData name="Ahmed Abdulkareem" userId="311cb119-0d8c-44cb-9775-ec5fa2c42b4e" providerId="ADAL" clId="{D536D797-7768-4150-857D-5B3F142D9815}" dt="2023-12-04T08:06:12.455" v="1250" actId="26606"/>
          <ac:spMkLst>
            <pc:docMk/>
            <pc:sldMk cId="1209801592" sldId="264"/>
            <ac:spMk id="99" creationId="{93CC0718-47AC-74FB-B46C-05A00B222CD4}"/>
          </ac:spMkLst>
        </pc:spChg>
        <pc:spChg chg="add del">
          <ac:chgData name="Ahmed Abdulkareem" userId="311cb119-0d8c-44cb-9775-ec5fa2c42b4e" providerId="ADAL" clId="{D536D797-7768-4150-857D-5B3F142D9815}" dt="2023-12-04T08:06:12.455" v="1250" actId="26606"/>
          <ac:spMkLst>
            <pc:docMk/>
            <pc:sldMk cId="1209801592" sldId="264"/>
            <ac:spMk id="100" creationId="{C9EDAD6E-3513-14C8-536A-BF91B1E3423F}"/>
          </ac:spMkLst>
        </pc:spChg>
        <pc:spChg chg="add del">
          <ac:chgData name="Ahmed Abdulkareem" userId="311cb119-0d8c-44cb-9775-ec5fa2c42b4e" providerId="ADAL" clId="{D536D797-7768-4150-857D-5B3F142D9815}" dt="2023-12-04T08:06:12.455" v="1250" actId="26606"/>
          <ac:spMkLst>
            <pc:docMk/>
            <pc:sldMk cId="1209801592" sldId="264"/>
            <ac:spMk id="103" creationId="{FD82C294-2BBA-82EB-6486-3F247ACD1D72}"/>
          </ac:spMkLst>
        </pc:spChg>
        <pc:spChg chg="add del">
          <ac:chgData name="Ahmed Abdulkareem" userId="311cb119-0d8c-44cb-9775-ec5fa2c42b4e" providerId="ADAL" clId="{D536D797-7768-4150-857D-5B3F142D9815}" dt="2023-12-04T08:06:12.455" v="1250" actId="26606"/>
          <ac:spMkLst>
            <pc:docMk/>
            <pc:sldMk cId="1209801592" sldId="264"/>
            <ac:spMk id="106" creationId="{43C7C659-6ED9-0E7B-FD54-A10AAA369972}"/>
          </ac:spMkLst>
        </pc:spChg>
        <pc:spChg chg="add del">
          <ac:chgData name="Ahmed Abdulkareem" userId="311cb119-0d8c-44cb-9775-ec5fa2c42b4e" providerId="ADAL" clId="{D536D797-7768-4150-857D-5B3F142D9815}" dt="2023-12-04T08:06:17.464" v="1252" actId="26606"/>
          <ac:spMkLst>
            <pc:docMk/>
            <pc:sldMk cId="1209801592" sldId="264"/>
            <ac:spMk id="108" creationId="{25FFB43D-5CEC-9CC9-B64D-9C4637ADA91D}"/>
          </ac:spMkLst>
        </pc:spChg>
        <pc:spChg chg="add del">
          <ac:chgData name="Ahmed Abdulkareem" userId="311cb119-0d8c-44cb-9775-ec5fa2c42b4e" providerId="ADAL" clId="{D536D797-7768-4150-857D-5B3F142D9815}" dt="2023-12-04T08:06:17.464" v="1252" actId="26606"/>
          <ac:spMkLst>
            <pc:docMk/>
            <pc:sldMk cId="1209801592" sldId="264"/>
            <ac:spMk id="109" creationId="{85E44533-DC25-01EC-5CEB-2D6F553D443A}"/>
          </ac:spMkLst>
        </pc:spChg>
        <pc:spChg chg="add del">
          <ac:chgData name="Ahmed Abdulkareem" userId="311cb119-0d8c-44cb-9775-ec5fa2c42b4e" providerId="ADAL" clId="{D536D797-7768-4150-857D-5B3F142D9815}" dt="2023-12-04T08:06:17.464" v="1252" actId="26606"/>
          <ac:spMkLst>
            <pc:docMk/>
            <pc:sldMk cId="1209801592" sldId="264"/>
            <ac:spMk id="110" creationId="{725F7866-9FAA-E545-86CF-324E77AD7DED}"/>
          </ac:spMkLst>
        </pc:spChg>
        <pc:spChg chg="add del">
          <ac:chgData name="Ahmed Abdulkareem" userId="311cb119-0d8c-44cb-9775-ec5fa2c42b4e" providerId="ADAL" clId="{D536D797-7768-4150-857D-5B3F142D9815}" dt="2023-12-04T08:06:17.464" v="1252" actId="26606"/>
          <ac:spMkLst>
            <pc:docMk/>
            <pc:sldMk cId="1209801592" sldId="264"/>
            <ac:spMk id="111" creationId="{64155E8E-9398-DA45-A74E-8343E37B62F0}"/>
          </ac:spMkLst>
        </pc:spChg>
        <pc:spChg chg="add del">
          <ac:chgData name="Ahmed Abdulkareem" userId="311cb119-0d8c-44cb-9775-ec5fa2c42b4e" providerId="ADAL" clId="{D536D797-7768-4150-857D-5B3F142D9815}" dt="2023-12-04T08:06:17.464" v="1252" actId="26606"/>
          <ac:spMkLst>
            <pc:docMk/>
            <pc:sldMk cId="1209801592" sldId="264"/>
            <ac:spMk id="112" creationId="{FD82C294-2BBA-82EB-6486-3F247ACD1D72}"/>
          </ac:spMkLst>
        </pc:spChg>
        <pc:spChg chg="add del">
          <ac:chgData name="Ahmed Abdulkareem" userId="311cb119-0d8c-44cb-9775-ec5fa2c42b4e" providerId="ADAL" clId="{D536D797-7768-4150-857D-5B3F142D9815}" dt="2023-12-04T08:06:17.464" v="1252" actId="26606"/>
          <ac:spMkLst>
            <pc:docMk/>
            <pc:sldMk cId="1209801592" sldId="264"/>
            <ac:spMk id="113" creationId="{91519499-65B5-1C6E-5EC8-2592449DE3D7}"/>
          </ac:spMkLst>
        </pc:spChg>
        <pc:spChg chg="add del">
          <ac:chgData name="Ahmed Abdulkareem" userId="311cb119-0d8c-44cb-9775-ec5fa2c42b4e" providerId="ADAL" clId="{D536D797-7768-4150-857D-5B3F142D9815}" dt="2023-12-04T08:06:17.464" v="1252" actId="26606"/>
          <ac:spMkLst>
            <pc:docMk/>
            <pc:sldMk cId="1209801592" sldId="264"/>
            <ac:spMk id="114" creationId="{20D3652F-475D-0381-EC5A-8C30E2B2470B}"/>
          </ac:spMkLst>
        </pc:spChg>
        <pc:spChg chg="add del">
          <ac:chgData name="Ahmed Abdulkareem" userId="311cb119-0d8c-44cb-9775-ec5fa2c42b4e" providerId="ADAL" clId="{D536D797-7768-4150-857D-5B3F142D9815}" dt="2023-12-04T08:06:17.464" v="1252" actId="26606"/>
          <ac:spMkLst>
            <pc:docMk/>
            <pc:sldMk cId="1209801592" sldId="264"/>
            <ac:spMk id="115" creationId="{88199B69-BD9B-B271-43F9-EEA697BB2982}"/>
          </ac:spMkLst>
        </pc:spChg>
        <pc:spChg chg="add del">
          <ac:chgData name="Ahmed Abdulkareem" userId="311cb119-0d8c-44cb-9775-ec5fa2c42b4e" providerId="ADAL" clId="{D536D797-7768-4150-857D-5B3F142D9815}" dt="2023-12-04T08:06:17.464" v="1252" actId="26606"/>
          <ac:spMkLst>
            <pc:docMk/>
            <pc:sldMk cId="1209801592" sldId="264"/>
            <ac:spMk id="119" creationId="{D41C1BCA-CB83-11AD-4A24-A904F671CE06}"/>
          </ac:spMkLst>
        </pc:spChg>
        <pc:grpChg chg="add del">
          <ac:chgData name="Ahmed Abdulkareem" userId="311cb119-0d8c-44cb-9775-ec5fa2c42b4e" providerId="ADAL" clId="{D536D797-7768-4150-857D-5B3F142D9815}" dt="2023-12-04T08:05:29.836" v="1238" actId="26606"/>
          <ac:grpSpMkLst>
            <pc:docMk/>
            <pc:sldMk cId="1209801592" sldId="264"/>
            <ac:grpSpMk id="13" creationId="{7CF625D3-71A3-4F30-A096-8EF334E959D0}"/>
          </ac:grpSpMkLst>
        </pc:grpChg>
        <pc:grpChg chg="add del">
          <ac:chgData name="Ahmed Abdulkareem" userId="311cb119-0d8c-44cb-9775-ec5fa2c42b4e" providerId="ADAL" clId="{D536D797-7768-4150-857D-5B3F142D9815}" dt="2023-12-04T08:05:16.905" v="1230" actId="26606"/>
          <ac:grpSpMkLst>
            <pc:docMk/>
            <pc:sldMk cId="1209801592" sldId="264"/>
            <ac:grpSpMk id="16" creationId="{93DC754C-7E09-422D-A8BB-AF632E90DFA2}"/>
          </ac:grpSpMkLst>
        </pc:grpChg>
        <pc:grpChg chg="add del">
          <ac:chgData name="Ahmed Abdulkareem" userId="311cb119-0d8c-44cb-9775-ec5fa2c42b4e" providerId="ADAL" clId="{D536D797-7768-4150-857D-5B3F142D9815}" dt="2023-12-04T08:05:29.836" v="1238" actId="26606"/>
          <ac:grpSpMkLst>
            <pc:docMk/>
            <pc:sldMk cId="1209801592" sldId="264"/>
            <ac:grpSpMk id="21" creationId="{AF9AF3F3-CE0C-4125-BDD7-346487FA0B40}"/>
          </ac:grpSpMkLst>
        </pc:grpChg>
        <pc:grpChg chg="add del">
          <ac:chgData name="Ahmed Abdulkareem" userId="311cb119-0d8c-44cb-9775-ec5fa2c42b4e" providerId="ADAL" clId="{D536D797-7768-4150-857D-5B3F142D9815}" dt="2023-12-04T08:05:16.905" v="1230" actId="26606"/>
          <ac:grpSpMkLst>
            <pc:docMk/>
            <pc:sldMk cId="1209801592" sldId="264"/>
            <ac:grpSpMk id="28" creationId="{3773FAF5-C452-4455-9411-D6AF5EBD4CA9}"/>
          </ac:grpSpMkLst>
        </pc:grpChg>
        <pc:grpChg chg="add del">
          <ac:chgData name="Ahmed Abdulkareem" userId="311cb119-0d8c-44cb-9775-ec5fa2c42b4e" providerId="ADAL" clId="{D536D797-7768-4150-857D-5B3F142D9815}" dt="2023-12-04T08:05:28.997" v="1236" actId="26606"/>
          <ac:grpSpMkLst>
            <pc:docMk/>
            <pc:sldMk cId="1209801592" sldId="264"/>
            <ac:grpSpMk id="40" creationId="{26D12BCC-61D9-328E-F085-BB357865E89C}"/>
          </ac:grpSpMkLst>
        </pc:grpChg>
        <pc:grpChg chg="add del">
          <ac:chgData name="Ahmed Abdulkareem" userId="311cb119-0d8c-44cb-9775-ec5fa2c42b4e" providerId="ADAL" clId="{D536D797-7768-4150-857D-5B3F142D9815}" dt="2023-12-04T08:05:55.168" v="1242" actId="26606"/>
          <ac:grpSpMkLst>
            <pc:docMk/>
            <pc:sldMk cId="1209801592" sldId="264"/>
            <ac:grpSpMk id="60" creationId="{7CF625D3-71A3-4F30-A096-8EF334E959D0}"/>
          </ac:grpSpMkLst>
        </pc:grpChg>
        <pc:grpChg chg="add del">
          <ac:chgData name="Ahmed Abdulkareem" userId="311cb119-0d8c-44cb-9775-ec5fa2c42b4e" providerId="ADAL" clId="{D536D797-7768-4150-857D-5B3F142D9815}" dt="2023-12-04T08:05:55.168" v="1242" actId="26606"/>
          <ac:grpSpMkLst>
            <pc:docMk/>
            <pc:sldMk cId="1209801592" sldId="264"/>
            <ac:grpSpMk id="64" creationId="{AF9AF3F3-CE0C-4125-BDD7-346487FA0B40}"/>
          </ac:grpSpMkLst>
        </pc:grpChg>
        <pc:grpChg chg="add del">
          <ac:chgData name="Ahmed Abdulkareem" userId="311cb119-0d8c-44cb-9775-ec5fa2c42b4e" providerId="ADAL" clId="{D536D797-7768-4150-857D-5B3F142D9815}" dt="2023-12-04T08:05:59.795" v="1244" actId="26606"/>
          <ac:grpSpMkLst>
            <pc:docMk/>
            <pc:sldMk cId="1209801592" sldId="264"/>
            <ac:grpSpMk id="72" creationId="{F2C6548C-3B6A-8257-11A5-C6BC870A7A27}"/>
          </ac:grpSpMkLst>
        </pc:grpChg>
        <pc:grpChg chg="add del">
          <ac:chgData name="Ahmed Abdulkareem" userId="311cb119-0d8c-44cb-9775-ec5fa2c42b4e" providerId="ADAL" clId="{D536D797-7768-4150-857D-5B3F142D9815}" dt="2023-12-04T08:05:59.795" v="1244" actId="26606"/>
          <ac:grpSpMkLst>
            <pc:docMk/>
            <pc:sldMk cId="1209801592" sldId="264"/>
            <ac:grpSpMk id="75" creationId="{24C0A946-12C3-A520-F0B5-923DC75A8006}"/>
          </ac:grpSpMkLst>
        </pc:grpChg>
        <pc:grpChg chg="add del">
          <ac:chgData name="Ahmed Abdulkareem" userId="311cb119-0d8c-44cb-9775-ec5fa2c42b4e" providerId="ADAL" clId="{D536D797-7768-4150-857D-5B3F142D9815}" dt="2023-12-04T08:06:01.287" v="1246" actId="26606"/>
          <ac:grpSpMkLst>
            <pc:docMk/>
            <pc:sldMk cId="1209801592" sldId="264"/>
            <ac:grpSpMk id="81" creationId="{62EF589D-1946-AC37-0BAA-9A9E3E5E71A7}"/>
          </ac:grpSpMkLst>
        </pc:grpChg>
        <pc:grpChg chg="add del">
          <ac:chgData name="Ahmed Abdulkareem" userId="311cb119-0d8c-44cb-9775-ec5fa2c42b4e" providerId="ADAL" clId="{D536D797-7768-4150-857D-5B3F142D9815}" dt="2023-12-04T08:06:04.196" v="1248" actId="26606"/>
          <ac:grpSpMkLst>
            <pc:docMk/>
            <pc:sldMk cId="1209801592" sldId="264"/>
            <ac:grpSpMk id="86" creationId="{F2C6548C-3B6A-8257-11A5-C6BC870A7A27}"/>
          </ac:grpSpMkLst>
        </pc:grpChg>
        <pc:grpChg chg="add del">
          <ac:chgData name="Ahmed Abdulkareem" userId="311cb119-0d8c-44cb-9775-ec5fa2c42b4e" providerId="ADAL" clId="{D536D797-7768-4150-857D-5B3F142D9815}" dt="2023-12-04T08:06:04.196" v="1248" actId="26606"/>
          <ac:grpSpMkLst>
            <pc:docMk/>
            <pc:sldMk cId="1209801592" sldId="264"/>
            <ac:grpSpMk id="89" creationId="{24C0A946-12C3-A520-F0B5-923DC75A8006}"/>
          </ac:grpSpMkLst>
        </pc:grpChg>
        <pc:grpChg chg="add del">
          <ac:chgData name="Ahmed Abdulkareem" userId="311cb119-0d8c-44cb-9775-ec5fa2c42b4e" providerId="ADAL" clId="{D536D797-7768-4150-857D-5B3F142D9815}" dt="2023-12-04T08:06:12.455" v="1250" actId="26606"/>
          <ac:grpSpMkLst>
            <pc:docMk/>
            <pc:sldMk cId="1209801592" sldId="264"/>
            <ac:grpSpMk id="95" creationId="{943FC24A-9617-F1D0-8D4E-27F879E59512}"/>
          </ac:grpSpMkLst>
        </pc:grpChg>
        <pc:grpChg chg="add del">
          <ac:chgData name="Ahmed Abdulkareem" userId="311cb119-0d8c-44cb-9775-ec5fa2c42b4e" providerId="ADAL" clId="{D536D797-7768-4150-857D-5B3F142D9815}" dt="2023-12-04T08:06:12.455" v="1250" actId="26606"/>
          <ac:grpSpMkLst>
            <pc:docMk/>
            <pc:sldMk cId="1209801592" sldId="264"/>
            <ac:grpSpMk id="101" creationId="{683B7A7F-047E-CE1B-F285-C1E2827A9D45}"/>
          </ac:grpSpMkLst>
        </pc:grpChg>
        <pc:grpChg chg="add del">
          <ac:chgData name="Ahmed Abdulkareem" userId="311cb119-0d8c-44cb-9775-ec5fa2c42b4e" providerId="ADAL" clId="{D536D797-7768-4150-857D-5B3F142D9815}" dt="2023-12-04T08:06:12.455" v="1250" actId="26606"/>
          <ac:grpSpMkLst>
            <pc:docMk/>
            <pc:sldMk cId="1209801592" sldId="264"/>
            <ac:grpSpMk id="104" creationId="{2E0CB3A3-E163-801B-144D-764BCB28310A}"/>
          </ac:grpSpMkLst>
        </pc:grpChg>
        <pc:grpChg chg="add del">
          <ac:chgData name="Ahmed Abdulkareem" userId="311cb119-0d8c-44cb-9775-ec5fa2c42b4e" providerId="ADAL" clId="{D536D797-7768-4150-857D-5B3F142D9815}" dt="2023-12-04T08:06:17.464" v="1252" actId="26606"/>
          <ac:grpSpMkLst>
            <pc:docMk/>
            <pc:sldMk cId="1209801592" sldId="264"/>
            <ac:grpSpMk id="116" creationId="{2187B9EB-B3A9-FADF-CB67-FC51A46B5078}"/>
          </ac:grpSpMkLst>
        </pc:grpChg>
        <pc:graphicFrameChg chg="add del">
          <ac:chgData name="Ahmed Abdulkareem" userId="311cb119-0d8c-44cb-9775-ec5fa2c42b4e" providerId="ADAL" clId="{D536D797-7768-4150-857D-5B3F142D9815}" dt="2023-12-04T08:05:29.836" v="1238" actId="26606"/>
          <ac:graphicFrameMkLst>
            <pc:docMk/>
            <pc:sldMk cId="1209801592" sldId="264"/>
            <ac:graphicFrameMk id="51" creationId="{9A8E5962-949E-58CA-9CCB-2D9D284511BD}"/>
          </ac:graphicFrameMkLst>
        </pc:graphicFrameChg>
        <pc:graphicFrameChg chg="add del">
          <ac:chgData name="Ahmed Abdulkareem" userId="311cb119-0d8c-44cb-9775-ec5fa2c42b4e" providerId="ADAL" clId="{D536D797-7768-4150-857D-5B3F142D9815}" dt="2023-12-04T08:05:55.168" v="1242" actId="26606"/>
          <ac:graphicFrameMkLst>
            <pc:docMk/>
            <pc:sldMk cId="1209801592" sldId="264"/>
            <ac:graphicFrameMk id="69" creationId="{9A8E5962-949E-58CA-9CCB-2D9D284511BD}"/>
          </ac:graphicFrameMkLst>
        </pc:graphicFrameChg>
        <pc:picChg chg="add del">
          <ac:chgData name="Ahmed Abdulkareem" userId="311cb119-0d8c-44cb-9775-ec5fa2c42b4e" providerId="ADAL" clId="{D536D797-7768-4150-857D-5B3F142D9815}" dt="2023-12-04T08:05:09.746" v="1228" actId="26606"/>
          <ac:picMkLst>
            <pc:docMk/>
            <pc:sldMk cId="1209801592" sldId="264"/>
            <ac:picMk id="5" creationId="{B0538A5C-0E3B-D9D1-2931-9ED41FC4E6B6}"/>
          </ac:picMkLst>
        </pc:picChg>
        <pc:picChg chg="add del">
          <ac:chgData name="Ahmed Abdulkareem" userId="311cb119-0d8c-44cb-9775-ec5fa2c42b4e" providerId="ADAL" clId="{D536D797-7768-4150-857D-5B3F142D9815}" dt="2023-12-04T08:05:32.287" v="1240" actId="26606"/>
          <ac:picMkLst>
            <pc:docMk/>
            <pc:sldMk cId="1209801592" sldId="264"/>
            <ac:picMk id="56" creationId="{CC29DC70-9EE2-8D80-DC42-D1A7D40E0715}"/>
          </ac:picMkLst>
        </pc:picChg>
      </pc:sldChg>
      <pc:sldChg chg="addSp modSp mod setBg">
        <pc:chgData name="Ahmed Abdulkareem" userId="311cb119-0d8c-44cb-9775-ec5fa2c42b4e" providerId="ADAL" clId="{D536D797-7768-4150-857D-5B3F142D9815}" dt="2023-12-04T08:08:46.407" v="1266" actId="13900"/>
        <pc:sldMkLst>
          <pc:docMk/>
          <pc:sldMk cId="798701049" sldId="265"/>
        </pc:sldMkLst>
        <pc:spChg chg="mod">
          <ac:chgData name="Ahmed Abdulkareem" userId="311cb119-0d8c-44cb-9775-ec5fa2c42b4e" providerId="ADAL" clId="{D536D797-7768-4150-857D-5B3F142D9815}" dt="2023-12-04T08:08:34.067" v="1264" actId="26606"/>
          <ac:spMkLst>
            <pc:docMk/>
            <pc:sldMk cId="798701049" sldId="265"/>
            <ac:spMk id="2" creationId="{9B720A9F-7967-2DC4-E6C2-1688F31CC0CB}"/>
          </ac:spMkLst>
        </pc:spChg>
        <pc:spChg chg="mod">
          <ac:chgData name="Ahmed Abdulkareem" userId="311cb119-0d8c-44cb-9775-ec5fa2c42b4e" providerId="ADAL" clId="{D536D797-7768-4150-857D-5B3F142D9815}" dt="2023-12-04T08:08:46.407" v="1266" actId="13900"/>
          <ac:spMkLst>
            <pc:docMk/>
            <pc:sldMk cId="798701049" sldId="265"/>
            <ac:spMk id="3" creationId="{B121896B-1BA1-113D-7061-C79E2B864A73}"/>
          </ac:spMkLst>
        </pc:spChg>
        <pc:spChg chg="add">
          <ac:chgData name="Ahmed Abdulkareem" userId="311cb119-0d8c-44cb-9775-ec5fa2c42b4e" providerId="ADAL" clId="{D536D797-7768-4150-857D-5B3F142D9815}" dt="2023-12-04T08:08:34.067" v="1264" actId="26606"/>
          <ac:spMkLst>
            <pc:docMk/>
            <pc:sldMk cId="798701049" sldId="265"/>
            <ac:spMk id="8" creationId="{100EDD19-6802-4EC3-95CE-CFFAB042CFD6}"/>
          </ac:spMkLst>
        </pc:spChg>
        <pc:spChg chg="add">
          <ac:chgData name="Ahmed Abdulkareem" userId="311cb119-0d8c-44cb-9775-ec5fa2c42b4e" providerId="ADAL" clId="{D536D797-7768-4150-857D-5B3F142D9815}" dt="2023-12-04T08:08:34.067" v="1264" actId="26606"/>
          <ac:spMkLst>
            <pc:docMk/>
            <pc:sldMk cId="798701049" sldId="265"/>
            <ac:spMk id="10" creationId="{DB17E863-922E-4C26-BD64-E8FD41D28661}"/>
          </ac:spMkLst>
        </pc:spChg>
      </pc:sldChg>
      <pc:sldChg chg="addSp modSp new mod setBg">
        <pc:chgData name="Ahmed Abdulkareem" userId="311cb119-0d8c-44cb-9775-ec5fa2c42b4e" providerId="ADAL" clId="{D536D797-7768-4150-857D-5B3F142D9815}" dt="2023-12-04T08:10:29.455" v="1278" actId="255"/>
        <pc:sldMkLst>
          <pc:docMk/>
          <pc:sldMk cId="4099078592" sldId="266"/>
        </pc:sldMkLst>
        <pc:spChg chg="mod">
          <ac:chgData name="Ahmed Abdulkareem" userId="311cb119-0d8c-44cb-9775-ec5fa2c42b4e" providerId="ADAL" clId="{D536D797-7768-4150-857D-5B3F142D9815}" dt="2023-12-04T08:10:29.455" v="1278" actId="255"/>
          <ac:spMkLst>
            <pc:docMk/>
            <pc:sldMk cId="4099078592" sldId="266"/>
            <ac:spMk id="2" creationId="{726C3FD3-95B9-C04E-6E3B-4931DAB83249}"/>
          </ac:spMkLst>
        </pc:spChg>
        <pc:spChg chg="mod">
          <ac:chgData name="Ahmed Abdulkareem" userId="311cb119-0d8c-44cb-9775-ec5fa2c42b4e" providerId="ADAL" clId="{D536D797-7768-4150-857D-5B3F142D9815}" dt="2023-12-04T08:10:08.614" v="1277" actId="403"/>
          <ac:spMkLst>
            <pc:docMk/>
            <pc:sldMk cId="4099078592" sldId="266"/>
            <ac:spMk id="3" creationId="{BB9EA614-1AC0-8490-A209-6AD63F658874}"/>
          </ac:spMkLst>
        </pc:spChg>
        <pc:spChg chg="add">
          <ac:chgData name="Ahmed Abdulkareem" userId="311cb119-0d8c-44cb-9775-ec5fa2c42b4e" providerId="ADAL" clId="{D536D797-7768-4150-857D-5B3F142D9815}" dt="2023-12-04T08:08:59.636" v="1267" actId="26606"/>
          <ac:spMkLst>
            <pc:docMk/>
            <pc:sldMk cId="4099078592" sldId="266"/>
            <ac:spMk id="8" creationId="{100EDD19-6802-4EC3-95CE-CFFAB042CFD6}"/>
          </ac:spMkLst>
        </pc:spChg>
        <pc:spChg chg="add">
          <ac:chgData name="Ahmed Abdulkareem" userId="311cb119-0d8c-44cb-9775-ec5fa2c42b4e" providerId="ADAL" clId="{D536D797-7768-4150-857D-5B3F142D9815}" dt="2023-12-04T08:08:59.636" v="1267" actId="26606"/>
          <ac:spMkLst>
            <pc:docMk/>
            <pc:sldMk cId="4099078592" sldId="266"/>
            <ac:spMk id="10" creationId="{DB17E863-922E-4C26-BD64-E8FD41D28661}"/>
          </ac:spMkLst>
        </pc:spChg>
      </pc:sldChg>
      <pc:sldChg chg="addSp modSp new mod setBg">
        <pc:chgData name="Ahmed Abdulkareem" userId="311cb119-0d8c-44cb-9775-ec5fa2c42b4e" providerId="ADAL" clId="{D536D797-7768-4150-857D-5B3F142D9815}" dt="2023-12-04T08:11:32.497" v="1282" actId="13900"/>
        <pc:sldMkLst>
          <pc:docMk/>
          <pc:sldMk cId="1201875888" sldId="267"/>
        </pc:sldMkLst>
        <pc:spChg chg="mod">
          <ac:chgData name="Ahmed Abdulkareem" userId="311cb119-0d8c-44cb-9775-ec5fa2c42b4e" providerId="ADAL" clId="{D536D797-7768-4150-857D-5B3F142D9815}" dt="2023-12-04T08:11:10.188" v="1280" actId="26606"/>
          <ac:spMkLst>
            <pc:docMk/>
            <pc:sldMk cId="1201875888" sldId="267"/>
            <ac:spMk id="2" creationId="{216FDFBC-924D-6521-366F-292E44A7A816}"/>
          </ac:spMkLst>
        </pc:spChg>
        <pc:spChg chg="mod">
          <ac:chgData name="Ahmed Abdulkareem" userId="311cb119-0d8c-44cb-9775-ec5fa2c42b4e" providerId="ADAL" clId="{D536D797-7768-4150-857D-5B3F142D9815}" dt="2023-12-04T08:11:32.497" v="1282" actId="13900"/>
          <ac:spMkLst>
            <pc:docMk/>
            <pc:sldMk cId="1201875888" sldId="267"/>
            <ac:spMk id="3" creationId="{80BB8B77-7F52-9AED-EF52-887676D577AD}"/>
          </ac:spMkLst>
        </pc:spChg>
        <pc:spChg chg="add">
          <ac:chgData name="Ahmed Abdulkareem" userId="311cb119-0d8c-44cb-9775-ec5fa2c42b4e" providerId="ADAL" clId="{D536D797-7768-4150-857D-5B3F142D9815}" dt="2023-12-04T08:11:10.188" v="1280" actId="26606"/>
          <ac:spMkLst>
            <pc:docMk/>
            <pc:sldMk cId="1201875888" sldId="267"/>
            <ac:spMk id="8" creationId="{100EDD19-6802-4EC3-95CE-CFFAB042CFD6}"/>
          </ac:spMkLst>
        </pc:spChg>
        <pc:spChg chg="add">
          <ac:chgData name="Ahmed Abdulkareem" userId="311cb119-0d8c-44cb-9775-ec5fa2c42b4e" providerId="ADAL" clId="{D536D797-7768-4150-857D-5B3F142D9815}" dt="2023-12-04T08:11:10.188" v="1280" actId="26606"/>
          <ac:spMkLst>
            <pc:docMk/>
            <pc:sldMk cId="1201875888" sldId="267"/>
            <ac:spMk id="10" creationId="{DB17E863-922E-4C26-BD64-E8FD41D28661}"/>
          </ac:spMkLst>
        </pc:spChg>
      </pc:sldChg>
      <pc:sldChg chg="modSp new del mod">
        <pc:chgData name="Ahmed Abdulkareem" userId="311cb119-0d8c-44cb-9775-ec5fa2c42b4e" providerId="ADAL" clId="{D536D797-7768-4150-857D-5B3F142D9815}" dt="2023-12-03T09:22:42.954" v="328" actId="2696"/>
        <pc:sldMkLst>
          <pc:docMk/>
          <pc:sldMk cId="2841228643" sldId="267"/>
        </pc:sldMkLst>
        <pc:spChg chg="mod">
          <ac:chgData name="Ahmed Abdulkareem" userId="311cb119-0d8c-44cb-9775-ec5fa2c42b4e" providerId="ADAL" clId="{D536D797-7768-4150-857D-5B3F142D9815}" dt="2023-12-03T09:21:58.633" v="321" actId="20577"/>
          <ac:spMkLst>
            <pc:docMk/>
            <pc:sldMk cId="2841228643" sldId="267"/>
            <ac:spMk id="3" creationId="{C9CA8C7B-1BE8-446D-A42B-669FF8A719EC}"/>
          </ac:spMkLst>
        </pc:spChg>
      </pc:sldChg>
      <pc:sldChg chg="addSp modSp new mod setBg">
        <pc:chgData name="Ahmed Abdulkareem" userId="311cb119-0d8c-44cb-9775-ec5fa2c42b4e" providerId="ADAL" clId="{D536D797-7768-4150-857D-5B3F142D9815}" dt="2023-12-04T08:12:32.237" v="1293" actId="13900"/>
        <pc:sldMkLst>
          <pc:docMk/>
          <pc:sldMk cId="362608888" sldId="268"/>
        </pc:sldMkLst>
        <pc:spChg chg="mod">
          <ac:chgData name="Ahmed Abdulkareem" userId="311cb119-0d8c-44cb-9775-ec5fa2c42b4e" providerId="ADAL" clId="{D536D797-7768-4150-857D-5B3F142D9815}" dt="2023-12-04T08:12:19.307" v="1292" actId="255"/>
          <ac:spMkLst>
            <pc:docMk/>
            <pc:sldMk cId="362608888" sldId="268"/>
            <ac:spMk id="2" creationId="{2C00D480-8797-914A-5D46-B7C275668DF1}"/>
          </ac:spMkLst>
        </pc:spChg>
        <pc:spChg chg="mod">
          <ac:chgData name="Ahmed Abdulkareem" userId="311cb119-0d8c-44cb-9775-ec5fa2c42b4e" providerId="ADAL" clId="{D536D797-7768-4150-857D-5B3F142D9815}" dt="2023-12-04T08:12:32.237" v="1293" actId="13900"/>
          <ac:spMkLst>
            <pc:docMk/>
            <pc:sldMk cId="362608888" sldId="268"/>
            <ac:spMk id="3" creationId="{067D4C6A-B097-9900-B4A0-D28D7A3CCADC}"/>
          </ac:spMkLst>
        </pc:spChg>
        <pc:spChg chg="add">
          <ac:chgData name="Ahmed Abdulkareem" userId="311cb119-0d8c-44cb-9775-ec5fa2c42b4e" providerId="ADAL" clId="{D536D797-7768-4150-857D-5B3F142D9815}" dt="2023-12-04T08:11:44.916" v="1283" actId="26606"/>
          <ac:spMkLst>
            <pc:docMk/>
            <pc:sldMk cId="362608888" sldId="268"/>
            <ac:spMk id="8" creationId="{100EDD19-6802-4EC3-95CE-CFFAB042CFD6}"/>
          </ac:spMkLst>
        </pc:spChg>
        <pc:spChg chg="add">
          <ac:chgData name="Ahmed Abdulkareem" userId="311cb119-0d8c-44cb-9775-ec5fa2c42b4e" providerId="ADAL" clId="{D536D797-7768-4150-857D-5B3F142D9815}" dt="2023-12-04T08:11:44.916" v="1283" actId="26606"/>
          <ac:spMkLst>
            <pc:docMk/>
            <pc:sldMk cId="362608888" sldId="268"/>
            <ac:spMk id="10" creationId="{DB17E863-922E-4C26-BD64-E8FD41D28661}"/>
          </ac:spMkLst>
        </pc:spChg>
      </pc:sldChg>
      <pc:sldChg chg="addSp modSp new mod setBg">
        <pc:chgData name="Ahmed Abdulkareem" userId="311cb119-0d8c-44cb-9775-ec5fa2c42b4e" providerId="ADAL" clId="{D536D797-7768-4150-857D-5B3F142D9815}" dt="2023-12-04T08:13:01.825" v="1301" actId="404"/>
        <pc:sldMkLst>
          <pc:docMk/>
          <pc:sldMk cId="3996936663" sldId="269"/>
        </pc:sldMkLst>
        <pc:spChg chg="mod">
          <ac:chgData name="Ahmed Abdulkareem" userId="311cb119-0d8c-44cb-9775-ec5fa2c42b4e" providerId="ADAL" clId="{D536D797-7768-4150-857D-5B3F142D9815}" dt="2023-12-04T08:13:01.825" v="1301" actId="404"/>
          <ac:spMkLst>
            <pc:docMk/>
            <pc:sldMk cId="3996936663" sldId="269"/>
            <ac:spMk id="2" creationId="{A519AB27-6DC5-678D-04DB-CE4EFABA77F2}"/>
          </ac:spMkLst>
        </pc:spChg>
        <pc:spChg chg="mod">
          <ac:chgData name="Ahmed Abdulkareem" userId="311cb119-0d8c-44cb-9775-ec5fa2c42b4e" providerId="ADAL" clId="{D536D797-7768-4150-857D-5B3F142D9815}" dt="2023-12-04T08:12:52.006" v="1298" actId="404"/>
          <ac:spMkLst>
            <pc:docMk/>
            <pc:sldMk cId="3996936663" sldId="269"/>
            <ac:spMk id="3" creationId="{E4456083-4FF7-1C81-F22B-3ABB32568398}"/>
          </ac:spMkLst>
        </pc:spChg>
        <pc:spChg chg="add">
          <ac:chgData name="Ahmed Abdulkareem" userId="311cb119-0d8c-44cb-9775-ec5fa2c42b4e" providerId="ADAL" clId="{D536D797-7768-4150-857D-5B3F142D9815}" dt="2023-12-04T08:12:43.706" v="1294" actId="26606"/>
          <ac:spMkLst>
            <pc:docMk/>
            <pc:sldMk cId="3996936663" sldId="269"/>
            <ac:spMk id="8" creationId="{100EDD19-6802-4EC3-95CE-CFFAB042CFD6}"/>
          </ac:spMkLst>
        </pc:spChg>
        <pc:spChg chg="add">
          <ac:chgData name="Ahmed Abdulkareem" userId="311cb119-0d8c-44cb-9775-ec5fa2c42b4e" providerId="ADAL" clId="{D536D797-7768-4150-857D-5B3F142D9815}" dt="2023-12-04T08:12:43.706" v="1294" actId="26606"/>
          <ac:spMkLst>
            <pc:docMk/>
            <pc:sldMk cId="3996936663" sldId="269"/>
            <ac:spMk id="10" creationId="{DB17E863-922E-4C26-BD64-E8FD41D28661}"/>
          </ac:spMkLst>
        </pc:spChg>
      </pc:sldChg>
      <pc:sldChg chg="addSp modSp new mod setBg">
        <pc:chgData name="Ahmed Abdulkareem" userId="311cb119-0d8c-44cb-9775-ec5fa2c42b4e" providerId="ADAL" clId="{D536D797-7768-4150-857D-5B3F142D9815}" dt="2023-12-04T08:13:48.737" v="1311" actId="404"/>
        <pc:sldMkLst>
          <pc:docMk/>
          <pc:sldMk cId="669007039" sldId="270"/>
        </pc:sldMkLst>
        <pc:spChg chg="mod">
          <ac:chgData name="Ahmed Abdulkareem" userId="311cb119-0d8c-44cb-9775-ec5fa2c42b4e" providerId="ADAL" clId="{D536D797-7768-4150-857D-5B3F142D9815}" dt="2023-12-04T08:13:48.737" v="1311" actId="404"/>
          <ac:spMkLst>
            <pc:docMk/>
            <pc:sldMk cId="669007039" sldId="270"/>
            <ac:spMk id="2" creationId="{1CE1C728-7F1C-C8BC-85BD-9154CD751854}"/>
          </ac:spMkLst>
        </pc:spChg>
        <pc:spChg chg="mod">
          <ac:chgData name="Ahmed Abdulkareem" userId="311cb119-0d8c-44cb-9775-ec5fa2c42b4e" providerId="ADAL" clId="{D536D797-7768-4150-857D-5B3F142D9815}" dt="2023-12-04T08:13:39.760" v="1307" actId="13900"/>
          <ac:spMkLst>
            <pc:docMk/>
            <pc:sldMk cId="669007039" sldId="270"/>
            <ac:spMk id="3" creationId="{EE62648C-B50F-DB76-BD75-E88DEA39A26A}"/>
          </ac:spMkLst>
        </pc:spChg>
        <pc:spChg chg="add">
          <ac:chgData name="Ahmed Abdulkareem" userId="311cb119-0d8c-44cb-9775-ec5fa2c42b4e" providerId="ADAL" clId="{D536D797-7768-4150-857D-5B3F142D9815}" dt="2023-12-04T08:13:19.392" v="1302" actId="26606"/>
          <ac:spMkLst>
            <pc:docMk/>
            <pc:sldMk cId="669007039" sldId="270"/>
            <ac:spMk id="8" creationId="{100EDD19-6802-4EC3-95CE-CFFAB042CFD6}"/>
          </ac:spMkLst>
        </pc:spChg>
        <pc:spChg chg="add">
          <ac:chgData name="Ahmed Abdulkareem" userId="311cb119-0d8c-44cb-9775-ec5fa2c42b4e" providerId="ADAL" clId="{D536D797-7768-4150-857D-5B3F142D9815}" dt="2023-12-04T08:13:19.392" v="1302" actId="26606"/>
          <ac:spMkLst>
            <pc:docMk/>
            <pc:sldMk cId="669007039" sldId="270"/>
            <ac:spMk id="10" creationId="{DB17E863-922E-4C26-BD64-E8FD41D2866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4A0E0-22B1-4FD1-369A-8F34BDFC81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58EE23-8788-CD9F-6D16-6AE72C0A4A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E3FBB8-3483-4948-8256-9C6C38EA8864}"/>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5" name="Footer Placeholder 4">
            <a:extLst>
              <a:ext uri="{FF2B5EF4-FFF2-40B4-BE49-F238E27FC236}">
                <a16:creationId xmlns:a16="http://schemas.microsoft.com/office/drawing/2014/main" id="{2D7428F8-86DA-5FBA-8FBC-5D644F7D6E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CCCD27-0B7E-669F-60F2-99CA017EC4E6}"/>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657725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01A0E-CA9E-5939-773C-93B9F32FC1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9E5CDC-4E71-0C7B-7A7A-6BEBDBEA05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DB0D-B207-F678-45ED-759F2F8B55A2}"/>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5" name="Footer Placeholder 4">
            <a:extLst>
              <a:ext uri="{FF2B5EF4-FFF2-40B4-BE49-F238E27FC236}">
                <a16:creationId xmlns:a16="http://schemas.microsoft.com/office/drawing/2014/main" id="{91FFD15F-B22F-F074-3E16-EF56CFAE47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FA8F1-486D-931F-96AB-6D90BDE55A3D}"/>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88125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6E8C26-0068-F13C-60AF-6AB0560721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BEECB8-0FD1-421A-120B-69B89AEC7D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3E18E0-ED51-EEB8-70FD-71A10DF7AAAF}"/>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5" name="Footer Placeholder 4">
            <a:extLst>
              <a:ext uri="{FF2B5EF4-FFF2-40B4-BE49-F238E27FC236}">
                <a16:creationId xmlns:a16="http://schemas.microsoft.com/office/drawing/2014/main" id="{D4EFDF69-2EEE-9FA4-8E0C-11CF95F297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77A602-BA6E-947C-9BEC-42F5E9D6C311}"/>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382410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39058-43AD-5528-68E8-555C122D31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366B2D-965A-A45C-3BCD-D163BF9850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BCA5D6-D6E9-209D-4E4D-5A4FDDAAE2FB}"/>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5" name="Footer Placeholder 4">
            <a:extLst>
              <a:ext uri="{FF2B5EF4-FFF2-40B4-BE49-F238E27FC236}">
                <a16:creationId xmlns:a16="http://schemas.microsoft.com/office/drawing/2014/main" id="{CFAEE6A4-AE97-97B3-F622-1C2719803A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A3CCC-D95F-6DF4-8319-3D4E17C8023B}"/>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77413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BAFA6-E65E-2214-B66D-EFE0DBD306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F58DAF-8D74-9EDF-95DD-84DAF32BF7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389BA3-96A6-1C0C-C642-8CF8B0AD6A3B}"/>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5" name="Footer Placeholder 4">
            <a:extLst>
              <a:ext uri="{FF2B5EF4-FFF2-40B4-BE49-F238E27FC236}">
                <a16:creationId xmlns:a16="http://schemas.microsoft.com/office/drawing/2014/main" id="{C27F7827-1CD0-F7B4-1BEA-991D3C04BA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DAE9C6-E347-1FB7-94D4-0BBE766BA515}"/>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309706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5205B-EE1F-F1C2-2757-A534D718BC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7B8180-DDBA-C9D0-0FA8-0E16ED802A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6838B3-4A31-7C9A-9B34-78F3A7AF28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F1C0DE-8060-A20A-17ED-A232AC80E27E}"/>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6" name="Footer Placeholder 5">
            <a:extLst>
              <a:ext uri="{FF2B5EF4-FFF2-40B4-BE49-F238E27FC236}">
                <a16:creationId xmlns:a16="http://schemas.microsoft.com/office/drawing/2014/main" id="{DB5DC882-74E0-99B3-AA40-8ED90FA71B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C7F933-31A3-1A74-06FC-98BF07CDCBB9}"/>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652745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9BC18-A70C-C7EF-D9D5-FC9BAB4D93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47F77-E89B-2C33-8033-12281BDFD8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2EE140-25B6-15AE-B7E8-2AF1FAC10E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880BD0-E9C5-61C0-C107-82331B40E9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47B6DA-261E-1D7A-C672-E0D2F3C106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9DADF5-E3CE-282F-BD73-1996EC01C584}"/>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8" name="Footer Placeholder 7">
            <a:extLst>
              <a:ext uri="{FF2B5EF4-FFF2-40B4-BE49-F238E27FC236}">
                <a16:creationId xmlns:a16="http://schemas.microsoft.com/office/drawing/2014/main" id="{52E7A196-CECD-2FFD-5E48-65FE38A8E6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769558-2FCA-B5C6-642B-970A55105152}"/>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311525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BC94F-76C8-C539-3F9D-A38A0EC0AC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5E9643-99AA-BAD2-F18B-B403174A0B8C}"/>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4" name="Footer Placeholder 3">
            <a:extLst>
              <a:ext uri="{FF2B5EF4-FFF2-40B4-BE49-F238E27FC236}">
                <a16:creationId xmlns:a16="http://schemas.microsoft.com/office/drawing/2014/main" id="{325DBC38-55C5-712C-CDE8-6B8EBF8881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4A88DA-8303-60AB-5A9A-496A178DCE8B}"/>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165398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CB510F-0462-3EAC-B21F-BF1DF0DD43F3}"/>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3" name="Footer Placeholder 2">
            <a:extLst>
              <a:ext uri="{FF2B5EF4-FFF2-40B4-BE49-F238E27FC236}">
                <a16:creationId xmlns:a16="http://schemas.microsoft.com/office/drawing/2014/main" id="{9F30346B-9FEF-C11F-E600-610B3385FE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1C285E-144E-8E3A-5688-9A971773AC09}"/>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193373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83A90-82F4-4329-0904-3D9B3B9E97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5B3F5F-1C14-3298-CFAC-322D130875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E4815E-41F5-9C09-E26B-4FAE65F508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097FEA-4DAB-DE99-C223-FFB7AF2EF1CA}"/>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6" name="Footer Placeholder 5">
            <a:extLst>
              <a:ext uri="{FF2B5EF4-FFF2-40B4-BE49-F238E27FC236}">
                <a16:creationId xmlns:a16="http://schemas.microsoft.com/office/drawing/2014/main" id="{3872255E-7811-8F46-19F2-610AD97959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244007-3E69-3F56-C718-46EF6038A24E}"/>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81535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9D190-9F54-53CF-BABD-2E899AE5B6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8F55C3-382D-F8A7-FEAD-F21AC44B79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1987547-143B-B5E9-EC6D-7C5DA065F7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DEE03C-5A20-60A4-136E-535C84305958}"/>
              </a:ext>
            </a:extLst>
          </p:cNvPr>
          <p:cNvSpPr>
            <a:spLocks noGrp="1"/>
          </p:cNvSpPr>
          <p:nvPr>
            <p:ph type="dt" sz="half" idx="10"/>
          </p:nvPr>
        </p:nvSpPr>
        <p:spPr/>
        <p:txBody>
          <a:bodyPr/>
          <a:lstStyle/>
          <a:p>
            <a:fld id="{DECAC2A0-FAD2-4C70-B0D2-C143B762DA49}" type="datetimeFigureOut">
              <a:rPr lang="en-US" smtClean="0"/>
              <a:t>12/3/2024</a:t>
            </a:fld>
            <a:endParaRPr lang="en-US"/>
          </a:p>
        </p:txBody>
      </p:sp>
      <p:sp>
        <p:nvSpPr>
          <p:cNvPr id="6" name="Footer Placeholder 5">
            <a:extLst>
              <a:ext uri="{FF2B5EF4-FFF2-40B4-BE49-F238E27FC236}">
                <a16:creationId xmlns:a16="http://schemas.microsoft.com/office/drawing/2014/main" id="{BD395EED-60E1-219B-AF44-8CB2CFF2E8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D6D1EB-662D-A8BA-C10B-9050115773DF}"/>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3752388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8F69E7-4062-7147-65D8-FC79259153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078557-381A-A8F6-5BAB-8AD2F46E64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ED5F93-2256-0E5B-E269-53DF8A5E59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AC2A0-FAD2-4C70-B0D2-C143B762DA49}" type="datetimeFigureOut">
              <a:rPr lang="en-US" smtClean="0"/>
              <a:t>12/3/2024</a:t>
            </a:fld>
            <a:endParaRPr lang="en-US"/>
          </a:p>
        </p:txBody>
      </p:sp>
      <p:sp>
        <p:nvSpPr>
          <p:cNvPr id="5" name="Footer Placeholder 4">
            <a:extLst>
              <a:ext uri="{FF2B5EF4-FFF2-40B4-BE49-F238E27FC236}">
                <a16:creationId xmlns:a16="http://schemas.microsoft.com/office/drawing/2014/main" id="{17860AB3-5297-26A3-F696-A4132D86B9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8CD446A-687F-21A5-F23E-5A5296DACA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6663F-AC31-4A58-A406-B6217B4865AB}" type="slidenum">
              <a:rPr lang="en-US" smtClean="0"/>
              <a:t>‹#›</a:t>
            </a:fld>
            <a:endParaRPr lang="en-US"/>
          </a:p>
        </p:txBody>
      </p:sp>
    </p:spTree>
    <p:extLst>
      <p:ext uri="{BB962C8B-B14F-4D97-AF65-F5344CB8AC3E}">
        <p14:creationId xmlns:p14="http://schemas.microsoft.com/office/powerpoint/2010/main" val="1121527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CA261EF-A878-0868-C230-7E23AC893104}"/>
              </a:ext>
            </a:extLst>
          </p:cNvPr>
          <p:cNvSpPr>
            <a:spLocks noGrp="1"/>
          </p:cNvSpPr>
          <p:nvPr>
            <p:ph type="ctrTitle"/>
          </p:nvPr>
        </p:nvSpPr>
        <p:spPr>
          <a:xfrm>
            <a:off x="1314824" y="735106"/>
            <a:ext cx="10053763" cy="2928470"/>
          </a:xfrm>
        </p:spPr>
        <p:txBody>
          <a:bodyPr anchor="b">
            <a:normAutofit/>
          </a:bodyPr>
          <a:lstStyle/>
          <a:p>
            <a:pPr algn="l"/>
            <a:r>
              <a:rPr lang="en-US" sz="4800" b="1" i="1" dirty="0">
                <a:solidFill>
                  <a:srgbClr val="FFFFFF"/>
                </a:solidFill>
                <a:effectLst/>
                <a:latin typeface="+mn-lt"/>
              </a:rPr>
              <a:t>Strategic Marketing Planning</a:t>
            </a:r>
            <a:br>
              <a:rPr lang="en-US" sz="4800" b="0" i="0" dirty="0">
                <a:solidFill>
                  <a:srgbClr val="FFFFFF"/>
                </a:solidFill>
                <a:effectLst/>
                <a:latin typeface="Sofia Pro Regular"/>
              </a:rPr>
            </a:br>
            <a:endParaRPr lang="en-US" sz="4800" dirty="0">
              <a:solidFill>
                <a:srgbClr val="FFFFFF"/>
              </a:solidFill>
            </a:endParaRPr>
          </a:p>
        </p:txBody>
      </p:sp>
      <p:sp>
        <p:nvSpPr>
          <p:cNvPr id="3" name="Subtitle 2">
            <a:extLst>
              <a:ext uri="{FF2B5EF4-FFF2-40B4-BE49-F238E27FC236}">
                <a16:creationId xmlns:a16="http://schemas.microsoft.com/office/drawing/2014/main" id="{3C9BEEE0-02A4-3E1A-B097-81C7757C826C}"/>
              </a:ext>
            </a:extLst>
          </p:cNvPr>
          <p:cNvSpPr>
            <a:spLocks noGrp="1"/>
          </p:cNvSpPr>
          <p:nvPr>
            <p:ph type="subTitle" idx="1"/>
          </p:nvPr>
        </p:nvSpPr>
        <p:spPr>
          <a:xfrm>
            <a:off x="1350682" y="4870824"/>
            <a:ext cx="10005951" cy="1458258"/>
          </a:xfrm>
        </p:spPr>
        <p:txBody>
          <a:bodyPr anchor="ctr">
            <a:normAutofit/>
          </a:bodyPr>
          <a:lstStyle/>
          <a:p>
            <a:pPr algn="l"/>
            <a:r>
              <a:rPr lang="en-US" b="1" dirty="0"/>
              <a:t>3</a:t>
            </a:r>
            <a:r>
              <a:rPr lang="en-US" b="1" baseline="30000" dirty="0"/>
              <a:t>rd</a:t>
            </a:r>
            <a:r>
              <a:rPr lang="en-US" b="1" dirty="0"/>
              <a:t>  Dec 2024</a:t>
            </a:r>
          </a:p>
        </p:txBody>
      </p:sp>
    </p:spTree>
    <p:extLst>
      <p:ext uri="{BB962C8B-B14F-4D97-AF65-F5344CB8AC3E}">
        <p14:creationId xmlns:p14="http://schemas.microsoft.com/office/powerpoint/2010/main" val="653514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C3FD3-95B9-C04E-6E3B-4931DAB83249}"/>
              </a:ext>
            </a:extLst>
          </p:cNvPr>
          <p:cNvSpPr>
            <a:spLocks noGrp="1"/>
          </p:cNvSpPr>
          <p:nvPr>
            <p:ph type="title"/>
          </p:nvPr>
        </p:nvSpPr>
        <p:spPr>
          <a:xfrm>
            <a:off x="1371599" y="294538"/>
            <a:ext cx="9895951" cy="1033669"/>
          </a:xfrm>
        </p:spPr>
        <p:txBody>
          <a:bodyPr>
            <a:normAutofit/>
          </a:bodyPr>
          <a:lstStyle/>
          <a:p>
            <a:r>
              <a:rPr lang="en-US" sz="3200" b="1" i="1" dirty="0">
                <a:solidFill>
                  <a:srgbClr val="FFFFFF"/>
                </a:solidFill>
                <a:effectLst/>
                <a:latin typeface="+mn-lt"/>
              </a:rPr>
              <a:t>Steps to create a strategic marketing plan</a:t>
            </a:r>
            <a:endParaRPr lang="en-US" sz="3200" i="1" dirty="0">
              <a:solidFill>
                <a:srgbClr val="FFFFFF"/>
              </a:solidFill>
            </a:endParaRPr>
          </a:p>
        </p:txBody>
      </p:sp>
      <p:sp>
        <p:nvSpPr>
          <p:cNvPr id="3" name="Content Placeholder 2">
            <a:extLst>
              <a:ext uri="{FF2B5EF4-FFF2-40B4-BE49-F238E27FC236}">
                <a16:creationId xmlns:a16="http://schemas.microsoft.com/office/drawing/2014/main" id="{BB9EA614-1AC0-8490-A209-6AD63F658874}"/>
              </a:ext>
            </a:extLst>
          </p:cNvPr>
          <p:cNvSpPr>
            <a:spLocks noGrp="1"/>
          </p:cNvSpPr>
          <p:nvPr>
            <p:ph idx="1"/>
          </p:nvPr>
        </p:nvSpPr>
        <p:spPr>
          <a:xfrm>
            <a:off x="245661" y="1885279"/>
            <a:ext cx="10849970" cy="4556464"/>
          </a:xfrm>
        </p:spPr>
        <p:txBody>
          <a:bodyPr anchor="ctr">
            <a:normAutofit fontScale="92500" lnSpcReduction="10000"/>
          </a:bodyPr>
          <a:lstStyle/>
          <a:p>
            <a:pPr marL="0" indent="0" algn="just">
              <a:buNone/>
            </a:pPr>
            <a:r>
              <a:rPr lang="en-US" sz="2200" b="1" i="0" dirty="0">
                <a:effectLst/>
              </a:rPr>
              <a:t>Step 4: Choose the right marketing channels and tactics</a:t>
            </a:r>
          </a:p>
          <a:p>
            <a:pPr marL="0" indent="0" algn="just">
              <a:buNone/>
            </a:pPr>
            <a:r>
              <a:rPr lang="en-US" sz="2200" i="0" dirty="0">
                <a:effectLst/>
              </a:rPr>
              <a:t>Selecting the appropriate marketing channels and tactics enable a business to reach its target audience effectively. Marketing channels include the following.</a:t>
            </a:r>
          </a:p>
          <a:p>
            <a:pPr marL="0" indent="0" algn="just">
              <a:buNone/>
            </a:pPr>
            <a:endParaRPr lang="en-US" sz="2200" i="0" dirty="0">
              <a:effectLst/>
            </a:endParaRPr>
          </a:p>
          <a:p>
            <a:pPr algn="just">
              <a:buFont typeface="Wingdings" panose="05000000000000000000" pitchFamily="2" charset="2"/>
              <a:buChar char="v"/>
            </a:pPr>
            <a:r>
              <a:rPr lang="en-US" sz="2200" i="0" dirty="0">
                <a:effectLst/>
              </a:rPr>
              <a:t>Social media </a:t>
            </a:r>
          </a:p>
          <a:p>
            <a:pPr algn="just">
              <a:buFont typeface="Wingdings" panose="05000000000000000000" pitchFamily="2" charset="2"/>
              <a:buChar char="v"/>
            </a:pPr>
            <a:r>
              <a:rPr lang="en-US" sz="2200" i="0" dirty="0">
                <a:effectLst/>
              </a:rPr>
              <a:t>content marketing </a:t>
            </a:r>
          </a:p>
          <a:p>
            <a:pPr algn="just">
              <a:buFont typeface="Wingdings" panose="05000000000000000000" pitchFamily="2" charset="2"/>
              <a:buChar char="v"/>
            </a:pPr>
            <a:r>
              <a:rPr lang="en-US" sz="2200" i="0" dirty="0">
                <a:effectLst/>
              </a:rPr>
              <a:t>email marketing </a:t>
            </a:r>
          </a:p>
          <a:p>
            <a:pPr algn="just">
              <a:buFont typeface="Wingdings" panose="05000000000000000000" pitchFamily="2" charset="2"/>
              <a:buChar char="v"/>
            </a:pPr>
            <a:r>
              <a:rPr lang="en-US" sz="2200" i="0" dirty="0">
                <a:effectLst/>
              </a:rPr>
              <a:t>and traditional advertising</a:t>
            </a:r>
          </a:p>
          <a:p>
            <a:pPr algn="just">
              <a:buFont typeface="Wingdings" panose="05000000000000000000" pitchFamily="2" charset="2"/>
              <a:buChar char="v"/>
            </a:pPr>
            <a:endParaRPr lang="en-US" sz="2200" i="0" dirty="0">
              <a:effectLst/>
            </a:endParaRPr>
          </a:p>
          <a:p>
            <a:pPr marL="0" indent="0" algn="just">
              <a:buNone/>
            </a:pPr>
            <a:r>
              <a:rPr lang="en-US" sz="2200" dirty="0"/>
              <a:t>Organizations can choose their marketing channels based on the analysis of what works best with their target audience. Then, businesses can craft its marketing tactics to fit the chosen channels and align them with overall business goals (</a:t>
            </a:r>
            <a:r>
              <a:rPr lang="en-US" sz="2200" dirty="0" err="1"/>
              <a:t>Ashill</a:t>
            </a:r>
            <a:r>
              <a:rPr lang="en-US" sz="2200" dirty="0"/>
              <a:t> et al., 2003).</a:t>
            </a:r>
            <a:endParaRPr lang="en-US" sz="2200" b="0" i="0" dirty="0">
              <a:effectLst/>
            </a:endParaRPr>
          </a:p>
          <a:p>
            <a:pPr marL="0" indent="0">
              <a:buNone/>
            </a:pPr>
            <a:r>
              <a:rPr lang="en-US" sz="1700" dirty="0"/>
              <a:t> </a:t>
            </a:r>
          </a:p>
        </p:txBody>
      </p:sp>
    </p:spTree>
    <p:extLst>
      <p:ext uri="{BB962C8B-B14F-4D97-AF65-F5344CB8AC3E}">
        <p14:creationId xmlns:p14="http://schemas.microsoft.com/office/powerpoint/2010/main" val="4099078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6FDFBC-924D-6521-366F-292E44A7A816}"/>
              </a:ext>
            </a:extLst>
          </p:cNvPr>
          <p:cNvSpPr>
            <a:spLocks noGrp="1"/>
          </p:cNvSpPr>
          <p:nvPr>
            <p:ph type="title"/>
          </p:nvPr>
        </p:nvSpPr>
        <p:spPr>
          <a:xfrm>
            <a:off x="232013" y="177421"/>
            <a:ext cx="7513494" cy="559558"/>
          </a:xfrm>
        </p:spPr>
        <p:txBody>
          <a:bodyPr anchor="b">
            <a:normAutofit/>
          </a:bodyPr>
          <a:lstStyle/>
          <a:p>
            <a:r>
              <a:rPr lang="en-US" sz="3200" b="1" i="1" dirty="0">
                <a:solidFill>
                  <a:schemeClr val="accent1">
                    <a:lumMod val="75000"/>
                  </a:schemeClr>
                </a:solidFill>
                <a:effectLst/>
                <a:latin typeface="+mn-lt"/>
              </a:rPr>
              <a:t>Steps to create a strategic marketing plan</a:t>
            </a:r>
            <a:endParaRPr lang="en-US" sz="3200" i="1" dirty="0">
              <a:solidFill>
                <a:schemeClr val="accent1">
                  <a:lumMod val="75000"/>
                </a:schemeClr>
              </a:solidFill>
            </a:endParaRPr>
          </a:p>
        </p:txBody>
      </p:sp>
      <p:sp>
        <p:nvSpPr>
          <p:cNvPr id="3" name="Content Placeholder 2">
            <a:extLst>
              <a:ext uri="{FF2B5EF4-FFF2-40B4-BE49-F238E27FC236}">
                <a16:creationId xmlns:a16="http://schemas.microsoft.com/office/drawing/2014/main" id="{80BB8B77-7F52-9AED-EF52-887676D577AD}"/>
              </a:ext>
            </a:extLst>
          </p:cNvPr>
          <p:cNvSpPr>
            <a:spLocks noGrp="1"/>
          </p:cNvSpPr>
          <p:nvPr>
            <p:ph idx="1"/>
          </p:nvPr>
        </p:nvSpPr>
        <p:spPr>
          <a:xfrm>
            <a:off x="232012" y="914400"/>
            <a:ext cx="7165075" cy="5029201"/>
          </a:xfrm>
        </p:spPr>
        <p:txBody>
          <a:bodyPr>
            <a:normAutofit/>
          </a:bodyPr>
          <a:lstStyle/>
          <a:p>
            <a:pPr marL="0" indent="0" algn="just">
              <a:buNone/>
            </a:pPr>
            <a:r>
              <a:rPr lang="en-US" sz="2000" b="1" i="0" dirty="0">
                <a:effectLst/>
              </a:rPr>
              <a:t>Step 5: Create a marketing budget</a:t>
            </a:r>
            <a:endParaRPr lang="en-US" sz="2000" b="0" i="0" dirty="0">
              <a:effectLst/>
            </a:endParaRPr>
          </a:p>
          <a:p>
            <a:pPr marL="0" indent="0" algn="just">
              <a:buNone/>
            </a:pPr>
            <a:r>
              <a:rPr lang="en-US" sz="2000" b="0" i="0" dirty="0">
                <a:effectLst/>
              </a:rPr>
              <a:t>Marketing budget helps organizations to allocate resources affectively and considering the potential return on investment (ROI) when allocating resources for different marketing channels and endeavors.</a:t>
            </a:r>
          </a:p>
          <a:p>
            <a:pPr marL="0" indent="0" algn="just">
              <a:buNone/>
            </a:pPr>
            <a:endParaRPr lang="en-US" sz="2000" dirty="0"/>
          </a:p>
          <a:p>
            <a:pPr marL="0" indent="0" algn="just">
              <a:buNone/>
            </a:pPr>
            <a:endParaRPr lang="en-US" sz="2000" b="0" i="0" dirty="0">
              <a:effectLst/>
            </a:endParaRPr>
          </a:p>
          <a:p>
            <a:pPr marL="0" indent="0" algn="just">
              <a:buNone/>
            </a:pPr>
            <a:r>
              <a:rPr lang="en-US" sz="2000" b="1" i="0" dirty="0">
                <a:effectLst/>
              </a:rPr>
              <a:t>Step 6: Develop marketing messages</a:t>
            </a:r>
          </a:p>
          <a:p>
            <a:pPr marL="0" indent="0" algn="just">
              <a:buNone/>
            </a:pPr>
            <a:r>
              <a:rPr lang="en-US" sz="2000" b="0" i="0" dirty="0">
                <a:effectLst/>
              </a:rPr>
              <a:t>Marketing messages communicate a business’s unique value proposition to the customer in a way that resonates with the buyer.  These messages create a possibility for high conversion rates and customer retention </a:t>
            </a:r>
            <a:r>
              <a:rPr lang="en-US" sz="2000" dirty="0"/>
              <a:t>(London School of Business &amp; Finance 2023). </a:t>
            </a:r>
          </a:p>
        </p:txBody>
      </p:sp>
      <p:pic>
        <p:nvPicPr>
          <p:cNvPr id="5" name="Picture 4" descr="A graph and calculator with coins and gears&#10;&#10;Description automatically generated">
            <a:extLst>
              <a:ext uri="{FF2B5EF4-FFF2-40B4-BE49-F238E27FC236}">
                <a16:creationId xmlns:a16="http://schemas.microsoft.com/office/drawing/2014/main" id="{FAD2CF7B-53D3-BBA6-FC8D-84B94DCE7A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1955" y="914400"/>
            <a:ext cx="3765176" cy="2115550"/>
          </a:xfrm>
          <a:prstGeom prst="rect">
            <a:avLst/>
          </a:prstGeom>
        </p:spPr>
      </p:pic>
      <p:sp>
        <p:nvSpPr>
          <p:cNvPr id="30" name="Rectangle 29">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hand holding a megaphone with doodles coming out of it&#10;&#10;Description automatically generated">
            <a:extLst>
              <a:ext uri="{FF2B5EF4-FFF2-40B4-BE49-F238E27FC236}">
                <a16:creationId xmlns:a16="http://schemas.microsoft.com/office/drawing/2014/main" id="{A2C63BB5-8890-4CF6-33E6-AD49C66A43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1955" y="3429000"/>
            <a:ext cx="3765175" cy="2115549"/>
          </a:xfrm>
          <a:prstGeom prst="rect">
            <a:avLst/>
          </a:prstGeom>
        </p:spPr>
      </p:pic>
    </p:spTree>
    <p:extLst>
      <p:ext uri="{BB962C8B-B14F-4D97-AF65-F5344CB8AC3E}">
        <p14:creationId xmlns:p14="http://schemas.microsoft.com/office/powerpoint/2010/main" val="1201875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00D480-8797-914A-5D46-B7C275668DF1}"/>
              </a:ext>
            </a:extLst>
          </p:cNvPr>
          <p:cNvSpPr>
            <a:spLocks noGrp="1"/>
          </p:cNvSpPr>
          <p:nvPr>
            <p:ph type="title"/>
          </p:nvPr>
        </p:nvSpPr>
        <p:spPr>
          <a:xfrm>
            <a:off x="1371599" y="294538"/>
            <a:ext cx="9895951" cy="1033669"/>
          </a:xfrm>
        </p:spPr>
        <p:txBody>
          <a:bodyPr>
            <a:normAutofit/>
          </a:bodyPr>
          <a:lstStyle/>
          <a:p>
            <a:r>
              <a:rPr lang="en-US" sz="3200" b="1" i="1" dirty="0">
                <a:solidFill>
                  <a:srgbClr val="FFFFFF"/>
                </a:solidFill>
                <a:effectLst/>
                <a:latin typeface="+mn-lt"/>
              </a:rPr>
              <a:t>Steps to create a strategic marketing plan</a:t>
            </a:r>
            <a:endParaRPr lang="en-US" sz="3200" i="1" dirty="0">
              <a:solidFill>
                <a:srgbClr val="FFFFFF"/>
              </a:solidFill>
            </a:endParaRPr>
          </a:p>
        </p:txBody>
      </p:sp>
      <p:sp>
        <p:nvSpPr>
          <p:cNvPr id="3" name="Content Placeholder 2">
            <a:extLst>
              <a:ext uri="{FF2B5EF4-FFF2-40B4-BE49-F238E27FC236}">
                <a16:creationId xmlns:a16="http://schemas.microsoft.com/office/drawing/2014/main" id="{067D4C6A-B097-9900-B4A0-D28D7A3CCADC}"/>
              </a:ext>
            </a:extLst>
          </p:cNvPr>
          <p:cNvSpPr>
            <a:spLocks noGrp="1"/>
          </p:cNvSpPr>
          <p:nvPr>
            <p:ph idx="1"/>
          </p:nvPr>
        </p:nvSpPr>
        <p:spPr>
          <a:xfrm>
            <a:off x="134911" y="1622745"/>
            <a:ext cx="11857220" cy="5062868"/>
          </a:xfrm>
        </p:spPr>
        <p:txBody>
          <a:bodyPr anchor="ctr">
            <a:normAutofit/>
          </a:bodyPr>
          <a:lstStyle/>
          <a:p>
            <a:pPr marL="0" indent="0" algn="just">
              <a:buNone/>
            </a:pPr>
            <a:r>
              <a:rPr lang="en-US" sz="2000" b="1" dirty="0"/>
              <a:t>Step 7: Implement the strategy</a:t>
            </a:r>
          </a:p>
          <a:p>
            <a:pPr marL="0" indent="0" algn="just">
              <a:buNone/>
            </a:pPr>
            <a:r>
              <a:rPr lang="en-US" sz="2000" b="0" i="0" dirty="0">
                <a:effectLst/>
              </a:rPr>
              <a:t>The implementation of a marketing strategy </a:t>
            </a:r>
            <a:r>
              <a:rPr lang="en-US" sz="2000" dirty="0"/>
              <a:t>i</a:t>
            </a:r>
            <a:r>
              <a:rPr lang="en-US" sz="2000" b="0" i="0" dirty="0">
                <a:effectLst/>
              </a:rPr>
              <a:t>n an organization requires close monitoring to ensure all related factors are employed correctly. The execution of a marketing strategy is most effective once the plan is aligned with business resources and initiatives </a:t>
            </a:r>
            <a:r>
              <a:rPr lang="en-US" sz="2000" dirty="0"/>
              <a:t>(Wilson, 2010 and </a:t>
            </a:r>
            <a:r>
              <a:rPr lang="en-US" sz="2000" dirty="0" err="1"/>
              <a:t>Ashill</a:t>
            </a:r>
            <a:r>
              <a:rPr lang="en-US" sz="2000" dirty="0"/>
              <a:t> et al., 2003).</a:t>
            </a:r>
          </a:p>
          <a:p>
            <a:pPr marL="0" indent="0" algn="just">
              <a:buNone/>
            </a:pPr>
            <a:endParaRPr lang="en-US" sz="2000" b="0" i="0" dirty="0">
              <a:effectLst/>
            </a:endParaRPr>
          </a:p>
          <a:p>
            <a:pPr marL="0" indent="0" algn="just">
              <a:buNone/>
            </a:pPr>
            <a:r>
              <a:rPr lang="en-US" sz="2000" b="1" i="0" dirty="0">
                <a:effectLst/>
              </a:rPr>
              <a:t>Step 8: Measure and analyze the results</a:t>
            </a:r>
          </a:p>
          <a:p>
            <a:pPr marL="0" indent="0" algn="just">
              <a:buNone/>
            </a:pPr>
            <a:r>
              <a:rPr lang="en-US" sz="2000" b="0" i="0" dirty="0">
                <a:effectLst/>
              </a:rPr>
              <a:t>Measuring the success of a business's marketing efforts is essential for understanding what works for the organization. Monitoring key performance indicators (KPIs) such as conversion rates, website traffic, customer feedback, and sales revenue </a:t>
            </a:r>
            <a:r>
              <a:rPr lang="en-US" sz="2000" dirty="0"/>
              <a:t>(</a:t>
            </a:r>
            <a:r>
              <a:rPr lang="en-US" sz="2000" dirty="0" err="1"/>
              <a:t>Ashill</a:t>
            </a:r>
            <a:r>
              <a:rPr lang="en-US" sz="2000" dirty="0"/>
              <a:t> et al., 2003)</a:t>
            </a:r>
            <a:endParaRPr lang="en-US" sz="2000" b="0" i="0" dirty="0">
              <a:effectLst/>
            </a:endParaRPr>
          </a:p>
          <a:p>
            <a:pPr marL="0" indent="0" algn="just">
              <a:buNone/>
            </a:pPr>
            <a:r>
              <a:rPr lang="en-US" sz="2000" b="0" i="0" dirty="0">
                <a:effectLst/>
              </a:rPr>
              <a:t>Businesses can use this data to gain more precise direction into the necessary steps for improving marketing campaigns.</a:t>
            </a:r>
          </a:p>
          <a:p>
            <a:pPr marL="0" indent="0">
              <a:buNone/>
            </a:pPr>
            <a:endParaRPr lang="en-US" sz="1700" b="1" dirty="0"/>
          </a:p>
        </p:txBody>
      </p:sp>
    </p:spTree>
    <p:extLst>
      <p:ext uri="{BB962C8B-B14F-4D97-AF65-F5344CB8AC3E}">
        <p14:creationId xmlns:p14="http://schemas.microsoft.com/office/powerpoint/2010/main" val="362608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19AB27-6DC5-678D-04DB-CE4EFABA77F2}"/>
              </a:ext>
            </a:extLst>
          </p:cNvPr>
          <p:cNvSpPr>
            <a:spLocks noGrp="1"/>
          </p:cNvSpPr>
          <p:nvPr>
            <p:ph type="title"/>
          </p:nvPr>
        </p:nvSpPr>
        <p:spPr>
          <a:xfrm>
            <a:off x="1371599" y="294538"/>
            <a:ext cx="9895951" cy="1033669"/>
          </a:xfrm>
        </p:spPr>
        <p:txBody>
          <a:bodyPr>
            <a:normAutofit/>
          </a:bodyPr>
          <a:lstStyle/>
          <a:p>
            <a:r>
              <a:rPr lang="en-US" sz="3200" b="1" i="1" dirty="0">
                <a:solidFill>
                  <a:srgbClr val="FFFFFF"/>
                </a:solidFill>
                <a:effectLst/>
                <a:latin typeface="+mn-lt"/>
              </a:rPr>
              <a:t>Steps to create a strategic marketing plan</a:t>
            </a:r>
            <a:endParaRPr lang="en-US" sz="3200" i="1" dirty="0">
              <a:solidFill>
                <a:srgbClr val="FFFFFF"/>
              </a:solidFill>
            </a:endParaRPr>
          </a:p>
        </p:txBody>
      </p:sp>
      <p:sp>
        <p:nvSpPr>
          <p:cNvPr id="3" name="Content Placeholder 2">
            <a:extLst>
              <a:ext uri="{FF2B5EF4-FFF2-40B4-BE49-F238E27FC236}">
                <a16:creationId xmlns:a16="http://schemas.microsoft.com/office/drawing/2014/main" id="{E4456083-4FF7-1C81-F22B-3ABB32568398}"/>
              </a:ext>
            </a:extLst>
          </p:cNvPr>
          <p:cNvSpPr>
            <a:spLocks noGrp="1"/>
          </p:cNvSpPr>
          <p:nvPr>
            <p:ph idx="1"/>
          </p:nvPr>
        </p:nvSpPr>
        <p:spPr>
          <a:xfrm>
            <a:off x="1371599" y="1885279"/>
            <a:ext cx="9724031" cy="2468357"/>
          </a:xfrm>
        </p:spPr>
        <p:txBody>
          <a:bodyPr anchor="ctr">
            <a:normAutofit/>
          </a:bodyPr>
          <a:lstStyle/>
          <a:p>
            <a:pPr marL="0" indent="0" algn="just">
              <a:buNone/>
            </a:pPr>
            <a:r>
              <a:rPr lang="en-US" sz="2000" b="1" i="0" dirty="0">
                <a:effectLst/>
              </a:rPr>
              <a:t>Step 9: Evaluate and optimize</a:t>
            </a:r>
          </a:p>
          <a:p>
            <a:pPr marL="0" indent="0" algn="just">
              <a:buNone/>
            </a:pPr>
            <a:r>
              <a:rPr lang="en-US" sz="2000" b="0" i="0" dirty="0">
                <a:effectLst/>
              </a:rPr>
              <a:t>Continuous optimization and improvement are crucial for the success of any business strategic plan. Businesses can ensure this by regularly assessing their performance. This step helps in identifying areas that need some improvement.</a:t>
            </a:r>
          </a:p>
          <a:p>
            <a:endParaRPr lang="en-US" sz="2000" dirty="0"/>
          </a:p>
        </p:txBody>
      </p:sp>
    </p:spTree>
    <p:extLst>
      <p:ext uri="{BB962C8B-B14F-4D97-AF65-F5344CB8AC3E}">
        <p14:creationId xmlns:p14="http://schemas.microsoft.com/office/powerpoint/2010/main" val="3996936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E1C728-7F1C-C8BC-85BD-9154CD751854}"/>
              </a:ext>
            </a:extLst>
          </p:cNvPr>
          <p:cNvSpPr>
            <a:spLocks noGrp="1"/>
          </p:cNvSpPr>
          <p:nvPr>
            <p:ph type="title"/>
          </p:nvPr>
        </p:nvSpPr>
        <p:spPr>
          <a:xfrm>
            <a:off x="1371599" y="294538"/>
            <a:ext cx="9895951" cy="1033669"/>
          </a:xfrm>
        </p:spPr>
        <p:txBody>
          <a:bodyPr>
            <a:normAutofit/>
          </a:bodyPr>
          <a:lstStyle/>
          <a:p>
            <a:r>
              <a:rPr lang="en-US" sz="4000" b="1">
                <a:solidFill>
                  <a:srgbClr val="FFFFFF"/>
                </a:solidFill>
                <a:latin typeface="+mn-lt"/>
              </a:rPr>
              <a:t>References </a:t>
            </a:r>
          </a:p>
        </p:txBody>
      </p:sp>
      <p:sp>
        <p:nvSpPr>
          <p:cNvPr id="3" name="Content Placeholder 2">
            <a:extLst>
              <a:ext uri="{FF2B5EF4-FFF2-40B4-BE49-F238E27FC236}">
                <a16:creationId xmlns:a16="http://schemas.microsoft.com/office/drawing/2014/main" id="{EE62648C-B50F-DB76-BD75-E88DEA39A26A}"/>
              </a:ext>
            </a:extLst>
          </p:cNvPr>
          <p:cNvSpPr>
            <a:spLocks noGrp="1"/>
          </p:cNvSpPr>
          <p:nvPr>
            <p:ph idx="1"/>
          </p:nvPr>
        </p:nvSpPr>
        <p:spPr>
          <a:xfrm>
            <a:off x="164892" y="294536"/>
            <a:ext cx="11732645" cy="6858001"/>
          </a:xfrm>
        </p:spPr>
        <p:txBody>
          <a:bodyPr anchor="ctr">
            <a:normAutofit fontScale="47500" lnSpcReduction="20000"/>
          </a:bodyPr>
          <a:lstStyle/>
          <a:p>
            <a:pPr marL="0" indent="0">
              <a:buNone/>
            </a:pPr>
            <a:endParaRPr lang="en-US" sz="2200" dirty="0">
              <a:effectLst/>
            </a:endParaRPr>
          </a:p>
          <a:p>
            <a:pPr marL="0" indent="0">
              <a:buNone/>
            </a:pPr>
            <a:endParaRPr lang="en-US" sz="2200" dirty="0"/>
          </a:p>
          <a:p>
            <a:pPr marL="0" indent="0">
              <a:buNone/>
            </a:pPr>
            <a:endParaRPr lang="en-US" sz="2200" dirty="0">
              <a:effectLst/>
            </a:endParaRPr>
          </a:p>
          <a:p>
            <a:pPr marL="0" indent="0">
              <a:buNone/>
            </a:pPr>
            <a:endParaRPr lang="en-US" sz="2200" dirty="0"/>
          </a:p>
          <a:p>
            <a:pPr marL="0" indent="0">
              <a:buNone/>
            </a:pPr>
            <a:endParaRPr lang="en-US" sz="2200" dirty="0">
              <a:effectLst/>
            </a:endParaRPr>
          </a:p>
          <a:p>
            <a:pPr marL="0" indent="0">
              <a:buNone/>
            </a:pPr>
            <a:endParaRPr lang="en-US" sz="2200" dirty="0"/>
          </a:p>
          <a:p>
            <a:pPr marL="0" indent="0">
              <a:buNone/>
            </a:pPr>
            <a:endParaRPr lang="en-US" sz="2200" dirty="0">
              <a:effectLst/>
            </a:endParaRPr>
          </a:p>
          <a:p>
            <a:pPr marL="0" indent="0">
              <a:buNone/>
            </a:pPr>
            <a:endParaRPr lang="en-US" sz="2200" dirty="0">
              <a:effectLst/>
            </a:endParaRPr>
          </a:p>
          <a:p>
            <a:pPr marL="0" indent="0">
              <a:buNone/>
            </a:pPr>
            <a:endParaRPr lang="en-US" sz="2200" dirty="0">
              <a:effectLst/>
            </a:endParaRPr>
          </a:p>
          <a:p>
            <a:pPr marL="0" indent="0" algn="just">
              <a:buNone/>
            </a:pPr>
            <a:r>
              <a:rPr lang="en-US" sz="3800" dirty="0" err="1">
                <a:effectLst/>
              </a:rPr>
              <a:t>Alsem</a:t>
            </a:r>
            <a:r>
              <a:rPr lang="en-US" sz="3800" dirty="0">
                <a:effectLst/>
              </a:rPr>
              <a:t>, K.J. (2023) ‘The Strategic Marketing Planning Process’, </a:t>
            </a:r>
            <a:r>
              <a:rPr lang="en-US" sz="3800" i="1" dirty="0">
                <a:effectLst/>
              </a:rPr>
              <a:t>Strategic Marketing Planning</a:t>
            </a:r>
            <a:r>
              <a:rPr lang="en-US" sz="3800" dirty="0">
                <a:effectLst/>
              </a:rPr>
              <a:t>, pp. 31–57. doi:10.4324/9781003381488-3. </a:t>
            </a:r>
          </a:p>
          <a:p>
            <a:pPr marL="0" indent="0" algn="just">
              <a:buNone/>
            </a:pPr>
            <a:endParaRPr lang="en-US" sz="3800" dirty="0">
              <a:effectLst/>
            </a:endParaRPr>
          </a:p>
          <a:p>
            <a:pPr marL="0" indent="0" algn="just">
              <a:buNone/>
            </a:pPr>
            <a:r>
              <a:rPr lang="en-US" sz="3800" dirty="0" err="1">
                <a:effectLst/>
              </a:rPr>
              <a:t>Ashill</a:t>
            </a:r>
            <a:r>
              <a:rPr lang="en-US" sz="3800" dirty="0">
                <a:effectLst/>
              </a:rPr>
              <a:t>, N.J., </a:t>
            </a:r>
            <a:r>
              <a:rPr lang="en-US" sz="3800" dirty="0" err="1">
                <a:effectLst/>
              </a:rPr>
              <a:t>Frederikson</a:t>
            </a:r>
            <a:r>
              <a:rPr lang="en-US" sz="3800" dirty="0">
                <a:effectLst/>
              </a:rPr>
              <a:t>, M. and Davies, J. (2003) ‘Strategic Marketing Planning: A grounded investigation’, </a:t>
            </a:r>
            <a:r>
              <a:rPr lang="en-US" sz="3800" i="1" dirty="0">
                <a:effectLst/>
              </a:rPr>
              <a:t>European Journal of Marketing</a:t>
            </a:r>
            <a:r>
              <a:rPr lang="en-US" sz="3800" dirty="0">
                <a:effectLst/>
              </a:rPr>
              <a:t>, 37(3/4), pp. 430–460. doi:10.1108/03090560310459032. </a:t>
            </a:r>
          </a:p>
          <a:p>
            <a:pPr marL="0" indent="0" algn="just">
              <a:buNone/>
            </a:pPr>
            <a:endParaRPr lang="en-US" sz="3800" dirty="0">
              <a:effectLst/>
            </a:endParaRPr>
          </a:p>
          <a:p>
            <a:pPr marL="0" indent="0" algn="just">
              <a:buNone/>
            </a:pPr>
            <a:r>
              <a:rPr lang="en-US" sz="3800" dirty="0">
                <a:effectLst/>
              </a:rPr>
              <a:t>Landreth Grau, S. (2021) ‘Strategic Marketing Planning for nonprofit organizations’, </a:t>
            </a:r>
            <a:r>
              <a:rPr lang="en-US" sz="3800" i="1" dirty="0">
                <a:effectLst/>
              </a:rPr>
              <a:t>Marketing for Nonprofit Organizations</a:t>
            </a:r>
            <a:r>
              <a:rPr lang="en-US" sz="3800" dirty="0">
                <a:effectLst/>
              </a:rPr>
              <a:t>, pp. 58–84. doi:10.1093/</a:t>
            </a:r>
            <a:r>
              <a:rPr lang="en-US" sz="3800" dirty="0" err="1">
                <a:effectLst/>
              </a:rPr>
              <a:t>oso</a:t>
            </a:r>
            <a:r>
              <a:rPr lang="en-US" sz="3800" dirty="0">
                <a:effectLst/>
              </a:rPr>
              <a:t>/9780190090807.003.0003. </a:t>
            </a:r>
          </a:p>
          <a:p>
            <a:pPr marL="0" indent="0" algn="just">
              <a:buNone/>
            </a:pPr>
            <a:endParaRPr lang="en-US" sz="3800" dirty="0">
              <a:effectLst/>
            </a:endParaRPr>
          </a:p>
          <a:p>
            <a:pPr marL="0" indent="0" algn="just">
              <a:buNone/>
            </a:pPr>
            <a:r>
              <a:rPr lang="en-US" sz="3800" dirty="0">
                <a:effectLst/>
              </a:rPr>
              <a:t>Marshall, G.W. and Johnston, M.W. (2023) </a:t>
            </a:r>
            <a:r>
              <a:rPr lang="en-US" sz="3800" i="1" dirty="0">
                <a:effectLst/>
              </a:rPr>
              <a:t>Marketing management</a:t>
            </a:r>
            <a:r>
              <a:rPr lang="en-US" sz="3800" dirty="0">
                <a:effectLst/>
              </a:rPr>
              <a:t>. New York, NY: McGraw-Hill Education. </a:t>
            </a:r>
          </a:p>
          <a:p>
            <a:pPr marL="0" indent="0" algn="just">
              <a:buNone/>
            </a:pPr>
            <a:endParaRPr lang="en-US" sz="3800" i="1" dirty="0">
              <a:effectLst/>
            </a:endParaRPr>
          </a:p>
          <a:p>
            <a:pPr marL="0" indent="0" algn="just">
              <a:buNone/>
            </a:pPr>
            <a:r>
              <a:rPr lang="en-US" sz="3800" i="1" dirty="0">
                <a:effectLst/>
              </a:rPr>
              <a:t>Strategic Marketing Planning: Everything you need to know</a:t>
            </a:r>
            <a:r>
              <a:rPr lang="en-US" sz="3800" dirty="0">
                <a:effectLst/>
              </a:rPr>
              <a:t> (no date) </a:t>
            </a:r>
            <a:r>
              <a:rPr lang="en-US" sz="3800" i="1" dirty="0">
                <a:effectLst/>
              </a:rPr>
              <a:t>LSBF</a:t>
            </a:r>
            <a:r>
              <a:rPr lang="en-US" sz="3800" dirty="0">
                <a:effectLst/>
              </a:rPr>
              <a:t>. Available at: https://www.lsbf.org.uk/blog/online-learning/strategic-marketing-planning-everything-you-need-to-know (Accessed: 03 December 2023). </a:t>
            </a:r>
          </a:p>
          <a:p>
            <a:pPr marL="0" indent="0" algn="just">
              <a:buNone/>
            </a:pPr>
            <a:endParaRPr lang="en-US" sz="3800" dirty="0">
              <a:effectLst/>
            </a:endParaRPr>
          </a:p>
          <a:p>
            <a:pPr marL="0" indent="0" algn="just">
              <a:buNone/>
            </a:pPr>
            <a:r>
              <a:rPr lang="en-US" sz="3800" dirty="0">
                <a:effectLst/>
              </a:rPr>
              <a:t>Wilson, R.M.S. (2010) </a:t>
            </a:r>
            <a:r>
              <a:rPr lang="en-US" sz="3800" i="1" dirty="0">
                <a:effectLst/>
              </a:rPr>
              <a:t>Strategic Marketing Planning</a:t>
            </a:r>
            <a:r>
              <a:rPr lang="en-US" sz="3800" dirty="0">
                <a:effectLst/>
              </a:rPr>
              <a:t> [Preprint]. doi:10.4324/9780080912127. </a:t>
            </a:r>
          </a:p>
          <a:p>
            <a:pPr marL="0" indent="0">
              <a:buNone/>
            </a:pPr>
            <a:endParaRPr lang="en-US" sz="1700" dirty="0">
              <a:effectLst/>
            </a:endParaRPr>
          </a:p>
          <a:p>
            <a:pPr marL="0" indent="0">
              <a:buNone/>
            </a:pPr>
            <a:endParaRPr lang="en-US" sz="1700" dirty="0">
              <a:effectLst/>
            </a:endParaRPr>
          </a:p>
          <a:p>
            <a:pPr marL="0" indent="0">
              <a:buNone/>
            </a:pPr>
            <a:endParaRPr lang="en-US" sz="1700" dirty="0">
              <a:effectLst/>
            </a:endParaRPr>
          </a:p>
          <a:p>
            <a:pPr marL="0" indent="0">
              <a:buNone/>
            </a:pPr>
            <a:endParaRPr lang="en-US" sz="1700" dirty="0">
              <a:effectLst/>
            </a:endParaRPr>
          </a:p>
          <a:p>
            <a:pPr marL="0" indent="0">
              <a:buNone/>
            </a:pPr>
            <a:endParaRPr lang="en-US" sz="1700" dirty="0"/>
          </a:p>
          <a:p>
            <a:pPr marL="0" indent="0">
              <a:buNone/>
            </a:pPr>
            <a:endParaRPr lang="en-US" sz="1700" dirty="0"/>
          </a:p>
        </p:txBody>
      </p:sp>
    </p:spTree>
    <p:extLst>
      <p:ext uri="{BB962C8B-B14F-4D97-AF65-F5344CB8AC3E}">
        <p14:creationId xmlns:p14="http://schemas.microsoft.com/office/powerpoint/2010/main" val="669007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C33015-9DB7-69DC-436C-A32F1F671F12}"/>
              </a:ext>
            </a:extLst>
          </p:cNvPr>
          <p:cNvSpPr>
            <a:spLocks noGrp="1"/>
          </p:cNvSpPr>
          <p:nvPr>
            <p:ph type="title"/>
          </p:nvPr>
        </p:nvSpPr>
        <p:spPr>
          <a:xfrm>
            <a:off x="1371599" y="294538"/>
            <a:ext cx="9895951" cy="1033669"/>
          </a:xfrm>
        </p:spPr>
        <p:txBody>
          <a:bodyPr>
            <a:normAutofit/>
          </a:bodyPr>
          <a:lstStyle/>
          <a:p>
            <a:r>
              <a:rPr lang="en-US" sz="3200" b="1" i="1" dirty="0">
                <a:solidFill>
                  <a:srgbClr val="FFFFFF"/>
                </a:solidFill>
              </a:rPr>
              <a:t>Learning Outcomes</a:t>
            </a:r>
          </a:p>
        </p:txBody>
      </p:sp>
      <p:sp>
        <p:nvSpPr>
          <p:cNvPr id="3" name="Content Placeholder 2">
            <a:extLst>
              <a:ext uri="{FF2B5EF4-FFF2-40B4-BE49-F238E27FC236}">
                <a16:creationId xmlns:a16="http://schemas.microsoft.com/office/drawing/2014/main" id="{1A70EA55-587A-7EB0-2215-ED9D910D22A4}"/>
              </a:ext>
            </a:extLst>
          </p:cNvPr>
          <p:cNvSpPr>
            <a:spLocks noGrp="1"/>
          </p:cNvSpPr>
          <p:nvPr>
            <p:ph idx="1"/>
          </p:nvPr>
        </p:nvSpPr>
        <p:spPr>
          <a:xfrm>
            <a:off x="239843" y="1885278"/>
            <a:ext cx="11732646" cy="4972721"/>
          </a:xfrm>
        </p:spPr>
        <p:txBody>
          <a:bodyPr anchor="ctr">
            <a:normAutofit/>
          </a:bodyPr>
          <a:lstStyle/>
          <a:p>
            <a:pPr marL="457200" indent="-457200">
              <a:buAutoNum type="arabicPeriod"/>
            </a:pPr>
            <a:r>
              <a:rPr lang="en-US" sz="2000" dirty="0"/>
              <a:t>Conduct a comprehensive market analysis using tools like SWOT (Strengths, Weaknesses, Opportunities, Threats) analysis, PESTEL (Political, Economic, Social, Technological, Environmental, Legal) analysis, and competitor analysis.</a:t>
            </a:r>
          </a:p>
          <a:p>
            <a:pPr marL="457200" indent="-457200">
              <a:buAutoNum type="arabicPeriod"/>
            </a:pPr>
            <a:r>
              <a:rPr lang="en-US" sz="2000" dirty="0"/>
              <a:t>Use market research techniques to gather data on consumer behavior, market trends, and competitive landscapes.</a:t>
            </a:r>
          </a:p>
          <a:p>
            <a:pPr marL="457200" indent="-457200">
              <a:buAutoNum type="arabicPeriod"/>
            </a:pPr>
            <a:r>
              <a:rPr lang="en-US" sz="2000" dirty="0"/>
              <a:t>Develop effective targeting strategies, selecting the right market segments for specific offerings.</a:t>
            </a:r>
          </a:p>
          <a:p>
            <a:pPr marL="457200" indent="-457200">
              <a:buAutoNum type="arabicPeriod"/>
            </a:pPr>
            <a:r>
              <a:rPr lang="en-US" sz="2000" dirty="0"/>
              <a:t>Develop clear, measurable, and achievable marketing objectives aligned with overall business goals.</a:t>
            </a:r>
          </a:p>
          <a:p>
            <a:pPr marL="457200" indent="-457200">
              <a:buAutoNum type="arabicPeriod"/>
            </a:pPr>
            <a:r>
              <a:rPr lang="en-US" sz="2000" dirty="0"/>
              <a:t>Understand and apply frameworks like SMART (Specific, Measurable, Achievable, Relevant, Time-bound) goals to marketing plans.</a:t>
            </a:r>
          </a:p>
          <a:p>
            <a:pPr marL="457200" indent="-457200">
              <a:buAutoNum type="arabicPeriod"/>
            </a:pPr>
            <a:r>
              <a:rPr lang="en-US" sz="2000" dirty="0"/>
              <a:t>Develop an effective marketing mix (Product, Price, Place, Promotion) tailored to target audiences.</a:t>
            </a:r>
          </a:p>
          <a:p>
            <a:pPr marL="457200" indent="-457200">
              <a:buAutoNum type="arabicPeriod"/>
            </a:pPr>
            <a:r>
              <a:rPr lang="en-US" sz="2000" dirty="0"/>
              <a:t>Develop strategies for creating, maintaining, and growing a brand.</a:t>
            </a:r>
          </a:p>
          <a:p>
            <a:pPr marL="457200" indent="-457200">
              <a:buAutoNum type="arabicPeriod"/>
            </a:pPr>
            <a:r>
              <a:rPr lang="en-US" sz="2000" dirty="0"/>
              <a:t>Develop actionable marketing plans that align with organizational goals and market realities.</a:t>
            </a:r>
          </a:p>
          <a:p>
            <a:pPr marL="457200" indent="-457200">
              <a:buAutoNum type="arabicPeriod"/>
            </a:pPr>
            <a:r>
              <a:rPr lang="en-US" sz="2000" dirty="0"/>
              <a:t>Understand the importance of aligning resources and capabilities with marketing objectives.</a:t>
            </a:r>
            <a:endParaRPr lang="en-US" sz="3200" dirty="0"/>
          </a:p>
        </p:txBody>
      </p:sp>
    </p:spTree>
    <p:extLst>
      <p:ext uri="{BB962C8B-B14F-4D97-AF65-F5344CB8AC3E}">
        <p14:creationId xmlns:p14="http://schemas.microsoft.com/office/powerpoint/2010/main" val="3833212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1692AD-4AFB-D1BB-BA44-C08BE5B1014E}"/>
              </a:ext>
            </a:extLst>
          </p:cNvPr>
          <p:cNvSpPr>
            <a:spLocks noGrp="1"/>
          </p:cNvSpPr>
          <p:nvPr>
            <p:ph type="title"/>
          </p:nvPr>
        </p:nvSpPr>
        <p:spPr>
          <a:xfrm>
            <a:off x="1371599" y="294538"/>
            <a:ext cx="9895951" cy="1033669"/>
          </a:xfrm>
        </p:spPr>
        <p:txBody>
          <a:bodyPr>
            <a:normAutofit fontScale="90000"/>
          </a:bodyPr>
          <a:lstStyle/>
          <a:p>
            <a:br>
              <a:rPr lang="en-US" sz="1600" b="1" i="0" dirty="0">
                <a:solidFill>
                  <a:srgbClr val="FFFFFF"/>
                </a:solidFill>
                <a:effectLst/>
                <a:latin typeface="+mn-lt"/>
              </a:rPr>
            </a:br>
            <a:br>
              <a:rPr lang="en-US" sz="1600" b="1" i="0" dirty="0">
                <a:solidFill>
                  <a:srgbClr val="FFFFFF"/>
                </a:solidFill>
                <a:effectLst/>
                <a:latin typeface="+mn-lt"/>
              </a:rPr>
            </a:br>
            <a:r>
              <a:rPr lang="en-US" sz="2700" b="1" i="1" dirty="0">
                <a:solidFill>
                  <a:srgbClr val="FFFFFF"/>
                </a:solidFill>
                <a:effectLst/>
                <a:latin typeface="+mn-lt"/>
              </a:rPr>
              <a:t>What is strategic marketing planning?</a:t>
            </a:r>
            <a:br>
              <a:rPr lang="en-US" sz="1600" b="0" i="0" dirty="0">
                <a:solidFill>
                  <a:srgbClr val="FFFFFF"/>
                </a:solidFill>
                <a:effectLst/>
                <a:latin typeface="Sofia Pro Regular"/>
              </a:rPr>
            </a:br>
            <a:endParaRPr lang="en-US" sz="1600" dirty="0">
              <a:solidFill>
                <a:srgbClr val="FFFFFF"/>
              </a:solidFill>
            </a:endParaRPr>
          </a:p>
        </p:txBody>
      </p:sp>
      <p:sp>
        <p:nvSpPr>
          <p:cNvPr id="3" name="Content Placeholder 2">
            <a:extLst>
              <a:ext uri="{FF2B5EF4-FFF2-40B4-BE49-F238E27FC236}">
                <a16:creationId xmlns:a16="http://schemas.microsoft.com/office/drawing/2014/main" id="{0BFE032D-48A3-C6CA-4965-2BC39297F507}"/>
              </a:ext>
            </a:extLst>
          </p:cNvPr>
          <p:cNvSpPr>
            <a:spLocks noGrp="1"/>
          </p:cNvSpPr>
          <p:nvPr>
            <p:ph idx="1"/>
          </p:nvPr>
        </p:nvSpPr>
        <p:spPr>
          <a:xfrm>
            <a:off x="459346" y="1590742"/>
            <a:ext cx="10808203" cy="5267258"/>
          </a:xfrm>
        </p:spPr>
        <p:txBody>
          <a:bodyPr anchor="ctr">
            <a:normAutofit/>
          </a:bodyPr>
          <a:lstStyle/>
          <a:p>
            <a:pPr marL="0" indent="0">
              <a:buNone/>
            </a:pPr>
            <a:r>
              <a:rPr lang="en-US" sz="2000" b="0" i="0" dirty="0">
                <a:effectLst/>
              </a:rPr>
              <a:t>Strategic marketing planning is one of the main functions of marketing management. It is </a:t>
            </a:r>
            <a:r>
              <a:rPr lang="en-GB" sz="2000" b="0" i="0" dirty="0">
                <a:effectLst/>
              </a:rPr>
              <a:t>the</a:t>
            </a:r>
            <a:r>
              <a:rPr lang="en-US" sz="2000" b="0" i="0" dirty="0">
                <a:effectLst/>
              </a:rPr>
              <a:t> process in which a business develops marketing strategies to meet its strategic goals and objectives. </a:t>
            </a:r>
          </a:p>
          <a:p>
            <a:pPr marL="0" indent="0">
              <a:buNone/>
            </a:pPr>
            <a:endParaRPr lang="en-US" sz="2000" b="0" i="0" dirty="0">
              <a:effectLst/>
            </a:endParaRPr>
          </a:p>
          <a:p>
            <a:pPr marL="0" indent="0">
              <a:buNone/>
            </a:pPr>
            <a:r>
              <a:rPr lang="en-US" sz="2000" b="0" i="0" dirty="0">
                <a:effectLst/>
              </a:rPr>
              <a:t>The main steps include </a:t>
            </a:r>
          </a:p>
          <a:p>
            <a:r>
              <a:rPr lang="en-US" sz="2000" dirty="0"/>
              <a:t>I</a:t>
            </a:r>
            <a:r>
              <a:rPr lang="en-US" sz="2000" b="0" i="0" dirty="0">
                <a:effectLst/>
              </a:rPr>
              <a:t>dentifying the business's current situation, </a:t>
            </a:r>
          </a:p>
          <a:p>
            <a:r>
              <a:rPr lang="en-US" sz="2000" dirty="0" err="1"/>
              <a:t>A</a:t>
            </a:r>
            <a:r>
              <a:rPr lang="en-US" sz="2000" b="0" i="0" dirty="0" err="1">
                <a:effectLst/>
              </a:rPr>
              <a:t>nalysing</a:t>
            </a:r>
            <a:r>
              <a:rPr lang="en-US" sz="2000" b="0" i="0" dirty="0">
                <a:effectLst/>
              </a:rPr>
              <a:t> its opportunities and threats, </a:t>
            </a:r>
          </a:p>
          <a:p>
            <a:r>
              <a:rPr lang="en-US" sz="2000" dirty="0"/>
              <a:t>A</a:t>
            </a:r>
            <a:r>
              <a:rPr lang="en-US" sz="2000" b="0" i="0" dirty="0">
                <a:effectLst/>
              </a:rPr>
              <a:t>nd mapping out marketing action plans for implementation </a:t>
            </a:r>
            <a:r>
              <a:rPr lang="en-US" sz="2000" dirty="0"/>
              <a:t>(</a:t>
            </a:r>
            <a:r>
              <a:rPr lang="en-US" sz="2000" dirty="0" err="1"/>
              <a:t>Alsem</a:t>
            </a:r>
            <a:r>
              <a:rPr lang="en-US" sz="2000" dirty="0"/>
              <a:t>, 2023 and </a:t>
            </a:r>
            <a:r>
              <a:rPr lang="en-US" sz="2000" dirty="0">
                <a:effectLst/>
              </a:rPr>
              <a:t>Marshall, G.W. and Johnston, M.W. 2023</a:t>
            </a:r>
            <a:r>
              <a:rPr lang="en-US" sz="2000" dirty="0"/>
              <a:t>).</a:t>
            </a:r>
            <a:endParaRPr lang="en-US" sz="2000" b="0" i="0" dirty="0">
              <a:effectLst/>
            </a:endParaRPr>
          </a:p>
          <a:p>
            <a:pPr marL="0" indent="0">
              <a:buNone/>
            </a:pPr>
            <a:endParaRPr lang="en-US" sz="2000" dirty="0"/>
          </a:p>
          <a:p>
            <a:pPr marL="0" indent="0">
              <a:buNone/>
            </a:pPr>
            <a:r>
              <a:rPr lang="en-US" sz="2000" b="0" i="0" dirty="0">
                <a:effectLst/>
              </a:rPr>
              <a:t>This process is a structured approach to formulating and executing plans that drive businesses to success.</a:t>
            </a:r>
            <a:endParaRPr lang="en-US" sz="2000" dirty="0"/>
          </a:p>
        </p:txBody>
      </p:sp>
    </p:spTree>
    <p:extLst>
      <p:ext uri="{BB962C8B-B14F-4D97-AF65-F5344CB8AC3E}">
        <p14:creationId xmlns:p14="http://schemas.microsoft.com/office/powerpoint/2010/main" val="1376654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10503A-BEF4-654B-5FA0-E50B7EC7FCDD}"/>
              </a:ext>
            </a:extLst>
          </p:cNvPr>
          <p:cNvSpPr>
            <a:spLocks noGrp="1"/>
          </p:cNvSpPr>
          <p:nvPr>
            <p:ph type="title"/>
          </p:nvPr>
        </p:nvSpPr>
        <p:spPr>
          <a:xfrm>
            <a:off x="1371599" y="294538"/>
            <a:ext cx="9895951" cy="1033669"/>
          </a:xfrm>
        </p:spPr>
        <p:txBody>
          <a:bodyPr>
            <a:normAutofit/>
          </a:bodyPr>
          <a:lstStyle/>
          <a:p>
            <a:r>
              <a:rPr lang="en-US" sz="3200" b="1" i="1" dirty="0">
                <a:solidFill>
                  <a:srgbClr val="FFFFFF"/>
                </a:solidFill>
                <a:latin typeface="+mn-lt"/>
              </a:rPr>
              <a:t>The Importance of Strategic Marketing Planning </a:t>
            </a:r>
          </a:p>
        </p:txBody>
      </p:sp>
      <p:sp>
        <p:nvSpPr>
          <p:cNvPr id="3" name="Content Placeholder 2">
            <a:extLst>
              <a:ext uri="{FF2B5EF4-FFF2-40B4-BE49-F238E27FC236}">
                <a16:creationId xmlns:a16="http://schemas.microsoft.com/office/drawing/2014/main" id="{25DECD24-791F-EC10-E8E0-B274C565547E}"/>
              </a:ext>
            </a:extLst>
          </p:cNvPr>
          <p:cNvSpPr>
            <a:spLocks noGrp="1"/>
          </p:cNvSpPr>
          <p:nvPr>
            <p:ph idx="1"/>
          </p:nvPr>
        </p:nvSpPr>
        <p:spPr>
          <a:xfrm>
            <a:off x="163773" y="1622745"/>
            <a:ext cx="11873552" cy="4000133"/>
          </a:xfrm>
        </p:spPr>
        <p:txBody>
          <a:bodyPr anchor="ctr">
            <a:normAutofit/>
          </a:bodyPr>
          <a:lstStyle/>
          <a:p>
            <a:pPr marL="0" indent="0">
              <a:buNone/>
            </a:pPr>
            <a:endParaRPr lang="en-US" sz="2000" b="1" dirty="0"/>
          </a:p>
          <a:p>
            <a:pPr>
              <a:buFont typeface="Wingdings" panose="05000000000000000000" pitchFamily="2" charset="2"/>
              <a:buChar char="v"/>
            </a:pPr>
            <a:r>
              <a:rPr lang="en-US" sz="2000" b="1" dirty="0"/>
              <a:t> Drives decision-making and resource allocation</a:t>
            </a:r>
          </a:p>
          <a:p>
            <a:pPr marL="0" indent="0">
              <a:buNone/>
            </a:pPr>
            <a:r>
              <a:rPr lang="en-US" sz="2000" dirty="0"/>
              <a:t>Strategic marketing planning helps businesses to establish clear goals and objectives as benchmarks for marketing-related decisions. It provides a solid foundation for making decisions related to the key marketing activities like pricing, promotion, and distribution strategies (London School of Business &amp; Finance 2023 and Landreth Grau, 2021).  </a:t>
            </a:r>
          </a:p>
          <a:p>
            <a:pPr marL="0" indent="0">
              <a:buNone/>
            </a:pPr>
            <a:endParaRPr lang="en-US" sz="2000" dirty="0"/>
          </a:p>
          <a:p>
            <a:pPr marL="0" indent="0">
              <a:buNone/>
            </a:pPr>
            <a:r>
              <a:rPr lang="en-US" sz="2000" dirty="0"/>
              <a:t>Additionally, Strategic marketing planning facilitates efficient project resource allocation by prioritizing initiatives that align with the overall business objectives and deliver the optimal return on investment (ROI).</a:t>
            </a:r>
          </a:p>
        </p:txBody>
      </p:sp>
    </p:spTree>
    <p:extLst>
      <p:ext uri="{BB962C8B-B14F-4D97-AF65-F5344CB8AC3E}">
        <p14:creationId xmlns:p14="http://schemas.microsoft.com/office/powerpoint/2010/main" val="234393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A0BDA-C451-8221-312D-62D23E54E116}"/>
              </a:ext>
            </a:extLst>
          </p:cNvPr>
          <p:cNvSpPr>
            <a:spLocks noGrp="1"/>
          </p:cNvSpPr>
          <p:nvPr>
            <p:ph type="title"/>
          </p:nvPr>
        </p:nvSpPr>
        <p:spPr>
          <a:xfrm>
            <a:off x="1371599" y="294538"/>
            <a:ext cx="9895951" cy="1033669"/>
          </a:xfrm>
        </p:spPr>
        <p:txBody>
          <a:bodyPr>
            <a:normAutofit/>
          </a:bodyPr>
          <a:lstStyle/>
          <a:p>
            <a:r>
              <a:rPr kumimoji="0" lang="en-US" sz="3200" b="1" i="1" u="none" strike="noStrike" kern="1200" cap="none" spc="0" normalizeH="0" baseline="0" noProof="0" dirty="0">
                <a:ln>
                  <a:noFill/>
                </a:ln>
                <a:solidFill>
                  <a:srgbClr val="FFFFFF"/>
                </a:solidFill>
                <a:effectLst/>
                <a:uLnTx/>
                <a:uFillTx/>
                <a:latin typeface="Calibri" panose="020F0502020204030204"/>
                <a:ea typeface="+mj-ea"/>
                <a:cs typeface="+mj-cs"/>
              </a:rPr>
              <a:t>The Importance of Strategic Marketing Planning </a:t>
            </a:r>
            <a:endParaRPr lang="en-US" sz="3200" i="1" dirty="0">
              <a:solidFill>
                <a:srgbClr val="FFFFFF"/>
              </a:solidFill>
            </a:endParaRPr>
          </a:p>
        </p:txBody>
      </p:sp>
      <p:sp>
        <p:nvSpPr>
          <p:cNvPr id="31" name="Content Placeholder 2">
            <a:extLst>
              <a:ext uri="{FF2B5EF4-FFF2-40B4-BE49-F238E27FC236}">
                <a16:creationId xmlns:a16="http://schemas.microsoft.com/office/drawing/2014/main" id="{462D846A-648A-B429-EF33-6DEE144A0B06}"/>
              </a:ext>
            </a:extLst>
          </p:cNvPr>
          <p:cNvSpPr>
            <a:spLocks noGrp="1"/>
          </p:cNvSpPr>
          <p:nvPr>
            <p:ph idx="1"/>
          </p:nvPr>
        </p:nvSpPr>
        <p:spPr>
          <a:xfrm>
            <a:off x="272955" y="1622745"/>
            <a:ext cx="10822675" cy="3822712"/>
          </a:xfrm>
        </p:spPr>
        <p:txBody>
          <a:bodyPr anchor="ctr">
            <a:normAutofit/>
          </a:bodyPr>
          <a:lstStyle/>
          <a:p>
            <a:pPr>
              <a:buFont typeface="Wingdings" panose="05000000000000000000" pitchFamily="2" charset="2"/>
              <a:buChar char="v"/>
            </a:pPr>
            <a:r>
              <a:rPr lang="en-US" sz="2000" b="1" dirty="0"/>
              <a:t>Enhances market and customer understanding</a:t>
            </a:r>
          </a:p>
          <a:p>
            <a:pPr marL="0" indent="0" algn="just">
              <a:buNone/>
            </a:pPr>
            <a:r>
              <a:rPr lang="en-US" sz="2000" dirty="0"/>
              <a:t>By gathering and analyzing valuable insights and information, organizations can discover:</a:t>
            </a:r>
          </a:p>
          <a:p>
            <a:pPr marL="0" indent="0" algn="just">
              <a:buNone/>
            </a:pPr>
            <a:r>
              <a:rPr lang="en-US" sz="2000" dirty="0"/>
              <a:t> </a:t>
            </a:r>
          </a:p>
          <a:p>
            <a:pPr algn="just"/>
            <a:r>
              <a:rPr lang="en-US" sz="2000" dirty="0"/>
              <a:t>Emerging trends, </a:t>
            </a:r>
          </a:p>
          <a:p>
            <a:pPr algn="just"/>
            <a:r>
              <a:rPr lang="en-US" sz="2000" dirty="0"/>
              <a:t>Identify current gaps in the market, </a:t>
            </a:r>
          </a:p>
          <a:p>
            <a:pPr algn="just"/>
            <a:r>
              <a:rPr lang="en-US" sz="2000" dirty="0"/>
              <a:t>And better understand their customers' needs and wants, preferences, and behavior patterns (London School of Business &amp; Finance 2023). </a:t>
            </a:r>
          </a:p>
          <a:p>
            <a:pPr marL="0" indent="0" algn="just">
              <a:buNone/>
            </a:pPr>
            <a:endParaRPr lang="en-US" sz="2000" dirty="0"/>
          </a:p>
          <a:p>
            <a:pPr marL="0" indent="0" algn="just">
              <a:buNone/>
            </a:pPr>
            <a:r>
              <a:rPr lang="en-US" sz="2000" dirty="0"/>
              <a:t>This enhanced understanding helps businesses to develop and deliver products or services that cater to the evolving needs of their target audience, therefore increasing customer satisfaction and loyalty.</a:t>
            </a:r>
          </a:p>
        </p:txBody>
      </p:sp>
    </p:spTree>
    <p:extLst>
      <p:ext uri="{BB962C8B-B14F-4D97-AF65-F5344CB8AC3E}">
        <p14:creationId xmlns:p14="http://schemas.microsoft.com/office/powerpoint/2010/main" val="3533921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D765F-77D3-A679-4751-0157D73B80CB}"/>
              </a:ext>
            </a:extLst>
          </p:cNvPr>
          <p:cNvSpPr>
            <a:spLocks noGrp="1"/>
          </p:cNvSpPr>
          <p:nvPr>
            <p:ph type="title"/>
          </p:nvPr>
        </p:nvSpPr>
        <p:spPr>
          <a:xfrm>
            <a:off x="1371599" y="294538"/>
            <a:ext cx="9895951" cy="1033669"/>
          </a:xfrm>
        </p:spPr>
        <p:txBody>
          <a:bodyPr>
            <a:normAutofit/>
          </a:bodyPr>
          <a:lstStyle/>
          <a:p>
            <a:r>
              <a:rPr kumimoji="0" lang="en-US" sz="3200" b="1" i="1" u="none" strike="noStrike" kern="1200" cap="none" spc="0" normalizeH="0" baseline="0" noProof="0" dirty="0">
                <a:ln>
                  <a:noFill/>
                </a:ln>
                <a:solidFill>
                  <a:srgbClr val="FFFFFF"/>
                </a:solidFill>
                <a:effectLst/>
                <a:uLnTx/>
                <a:uFillTx/>
                <a:latin typeface="Calibri" panose="020F0502020204030204"/>
                <a:ea typeface="+mj-ea"/>
                <a:cs typeface="+mj-cs"/>
              </a:rPr>
              <a:t>The Importance of Strategic Marketing Planning </a:t>
            </a:r>
            <a:endParaRPr lang="en-US" sz="3200" b="1" i="1" dirty="0">
              <a:solidFill>
                <a:srgbClr val="FFFFFF"/>
              </a:solidFill>
              <a:latin typeface="+mn-lt"/>
            </a:endParaRPr>
          </a:p>
        </p:txBody>
      </p:sp>
      <p:sp>
        <p:nvSpPr>
          <p:cNvPr id="3" name="Content Placeholder 2">
            <a:extLst>
              <a:ext uri="{FF2B5EF4-FFF2-40B4-BE49-F238E27FC236}">
                <a16:creationId xmlns:a16="http://schemas.microsoft.com/office/drawing/2014/main" id="{29F503BE-F4DA-0DB5-4902-94FBCD58C6D8}"/>
              </a:ext>
            </a:extLst>
          </p:cNvPr>
          <p:cNvSpPr>
            <a:spLocks noGrp="1"/>
          </p:cNvSpPr>
          <p:nvPr>
            <p:ph idx="1"/>
          </p:nvPr>
        </p:nvSpPr>
        <p:spPr>
          <a:xfrm>
            <a:off x="191069" y="1733266"/>
            <a:ext cx="10904561" cy="4203509"/>
          </a:xfrm>
        </p:spPr>
        <p:txBody>
          <a:bodyPr anchor="ctr">
            <a:normAutofit/>
          </a:bodyPr>
          <a:lstStyle/>
          <a:p>
            <a:pPr algn="just">
              <a:buFont typeface="Wingdings" panose="05000000000000000000" pitchFamily="2" charset="2"/>
              <a:buChar char="v"/>
            </a:pPr>
            <a:r>
              <a:rPr lang="en-US" sz="2000" b="1" dirty="0">
                <a:latin typeface="+mn-lt"/>
              </a:rPr>
              <a:t>Enhances competitiveness</a:t>
            </a:r>
            <a:endParaRPr lang="en-US" sz="2000" dirty="0"/>
          </a:p>
          <a:p>
            <a:pPr marL="0" indent="0" algn="just">
              <a:buNone/>
            </a:pPr>
            <a:r>
              <a:rPr lang="en-US" sz="2000" dirty="0"/>
              <a:t>It helps organizations </a:t>
            </a:r>
          </a:p>
          <a:p>
            <a:pPr algn="just"/>
            <a:r>
              <a:rPr lang="en-US" sz="2000" dirty="0"/>
              <a:t>To identify their unique selling propositions </a:t>
            </a:r>
          </a:p>
          <a:p>
            <a:pPr algn="just"/>
            <a:r>
              <a:rPr lang="en-US" sz="2000" dirty="0"/>
              <a:t>And leverage them to differentiate themselves from competitors. </a:t>
            </a:r>
          </a:p>
          <a:p>
            <a:pPr marL="0" indent="0" algn="just">
              <a:buNone/>
            </a:pPr>
            <a:endParaRPr lang="en-US" sz="2000" dirty="0"/>
          </a:p>
          <a:p>
            <a:pPr marL="0" indent="0" algn="just">
              <a:buNone/>
            </a:pPr>
            <a:r>
              <a:rPr lang="en-US" sz="2000" dirty="0"/>
              <a:t>By carving out a distinctive market position, organizations can set themselves apart from the competition and enhance their overall competitiveness (</a:t>
            </a:r>
            <a:r>
              <a:rPr lang="en-US" sz="2000" dirty="0" err="1"/>
              <a:t>Alsem</a:t>
            </a:r>
            <a:r>
              <a:rPr lang="en-US" sz="2000" dirty="0"/>
              <a:t>, 2023, Landreth Grau, 2021 and </a:t>
            </a:r>
            <a:r>
              <a:rPr lang="en-US" sz="2000" dirty="0">
                <a:effectLst/>
              </a:rPr>
              <a:t>Marshall, G.W. </a:t>
            </a:r>
            <a:r>
              <a:rPr lang="en-US" sz="2000" dirty="0"/>
              <a:t>&amp;</a:t>
            </a:r>
            <a:r>
              <a:rPr lang="en-US" sz="2000" dirty="0">
                <a:effectLst/>
              </a:rPr>
              <a:t> Johnston, M.W. 2023</a:t>
            </a:r>
            <a:r>
              <a:rPr lang="en-US" sz="2000" dirty="0"/>
              <a:t>).</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3142324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CEDF18-7128-A9AB-7A62-BA7AC22C7A98}"/>
              </a:ext>
            </a:extLst>
          </p:cNvPr>
          <p:cNvSpPr>
            <a:spLocks noGrp="1"/>
          </p:cNvSpPr>
          <p:nvPr>
            <p:ph type="title"/>
          </p:nvPr>
        </p:nvSpPr>
        <p:spPr>
          <a:xfrm>
            <a:off x="259307" y="294538"/>
            <a:ext cx="11008243" cy="1033669"/>
          </a:xfrm>
        </p:spPr>
        <p:txBody>
          <a:bodyPr>
            <a:normAutofit/>
          </a:bodyPr>
          <a:lstStyle/>
          <a:p>
            <a:r>
              <a:rPr kumimoji="0" lang="en-US" sz="3200" b="1" i="1" u="none" strike="noStrike" kern="1200" cap="none" spc="0" normalizeH="0" baseline="0" noProof="0" dirty="0">
                <a:ln>
                  <a:noFill/>
                </a:ln>
                <a:solidFill>
                  <a:srgbClr val="FFFFFF"/>
                </a:solidFill>
                <a:effectLst/>
                <a:uLnTx/>
                <a:uFillTx/>
                <a:latin typeface="Calibri" panose="020F0502020204030204"/>
                <a:ea typeface="+mj-ea"/>
                <a:cs typeface="+mj-cs"/>
              </a:rPr>
              <a:t>The Importance of Strategic Marketing Planning </a:t>
            </a:r>
            <a:endParaRPr lang="en-US" sz="3200" i="1" dirty="0">
              <a:solidFill>
                <a:srgbClr val="FFFFFF"/>
              </a:solidFill>
            </a:endParaRPr>
          </a:p>
        </p:txBody>
      </p:sp>
      <p:sp>
        <p:nvSpPr>
          <p:cNvPr id="3" name="Content Placeholder 2">
            <a:extLst>
              <a:ext uri="{FF2B5EF4-FFF2-40B4-BE49-F238E27FC236}">
                <a16:creationId xmlns:a16="http://schemas.microsoft.com/office/drawing/2014/main" id="{5A022A38-81F6-D7FA-7DAC-192EE183C249}"/>
              </a:ext>
            </a:extLst>
          </p:cNvPr>
          <p:cNvSpPr>
            <a:spLocks noGrp="1"/>
          </p:cNvSpPr>
          <p:nvPr>
            <p:ph idx="1"/>
          </p:nvPr>
        </p:nvSpPr>
        <p:spPr>
          <a:xfrm>
            <a:off x="150125" y="1622744"/>
            <a:ext cx="11900848" cy="5235256"/>
          </a:xfrm>
        </p:spPr>
        <p:txBody>
          <a:bodyPr anchor="ctr">
            <a:normAutofit/>
          </a:bodyPr>
          <a:lstStyle/>
          <a:p>
            <a:pPr algn="just">
              <a:buFont typeface="Wingdings" panose="05000000000000000000" pitchFamily="2" charset="2"/>
              <a:buChar char="v"/>
            </a:pPr>
            <a:r>
              <a:rPr lang="en-US" sz="2000" b="1" dirty="0"/>
              <a:t> Facilitates measurement and evaluation</a:t>
            </a:r>
          </a:p>
          <a:p>
            <a:pPr marL="0" indent="0" algn="just">
              <a:buNone/>
            </a:pPr>
            <a:r>
              <a:rPr lang="en-US" sz="2000" dirty="0"/>
              <a:t>Strategic marketing plans enable organizations to establish a clear framework to measure and evaluate their marketing performance. </a:t>
            </a:r>
          </a:p>
          <a:p>
            <a:pPr marL="0" indent="0" algn="just">
              <a:buNone/>
            </a:pPr>
            <a:r>
              <a:rPr lang="en-US" sz="2000" b="1" dirty="0"/>
              <a:t>By setting SMART objectives and defining relevant KPIs, organizations</a:t>
            </a:r>
          </a:p>
          <a:p>
            <a:pPr algn="just"/>
            <a:r>
              <a:rPr lang="en-US" sz="2000" dirty="0"/>
              <a:t>Can track their progress, </a:t>
            </a:r>
          </a:p>
          <a:p>
            <a:pPr algn="just"/>
            <a:r>
              <a:rPr lang="en-US" sz="2000" dirty="0"/>
              <a:t>Analyze the effectiveness of their marketing efforts, </a:t>
            </a:r>
          </a:p>
          <a:p>
            <a:pPr algn="just"/>
            <a:r>
              <a:rPr lang="en-US" sz="2000" dirty="0"/>
              <a:t>And make data-driven adjustments as needed to optimize their marketing ROI (</a:t>
            </a:r>
            <a:r>
              <a:rPr lang="en-US" sz="2000" dirty="0" err="1"/>
              <a:t>Ashill</a:t>
            </a:r>
            <a:r>
              <a:rPr lang="en-US" sz="2000" dirty="0"/>
              <a:t> et al., 2003). </a:t>
            </a:r>
          </a:p>
          <a:p>
            <a:pPr marL="0" indent="0" algn="just">
              <a:buNone/>
            </a:pPr>
            <a:endParaRPr lang="en-US" sz="2000" dirty="0"/>
          </a:p>
          <a:p>
            <a:pPr marL="0" indent="0" algn="just">
              <a:buNone/>
            </a:pPr>
            <a:r>
              <a:rPr lang="en-US" sz="2000" b="1" dirty="0"/>
              <a:t>Through the strategic marketing planning process: </a:t>
            </a:r>
          </a:p>
          <a:p>
            <a:pPr algn="just"/>
            <a:r>
              <a:rPr lang="en-US" sz="2000" dirty="0"/>
              <a:t>businesses can develop targeted campaigns that resonate with their audience and support their brand image,</a:t>
            </a:r>
          </a:p>
          <a:p>
            <a:pPr algn="just"/>
            <a:r>
              <a:rPr lang="en-US" sz="2000" dirty="0"/>
              <a:t> resulting in increased customer loyalty, </a:t>
            </a:r>
          </a:p>
          <a:p>
            <a:pPr algn="just"/>
            <a:r>
              <a:rPr lang="en-US" sz="2000" dirty="0"/>
              <a:t>improved profitability, </a:t>
            </a:r>
          </a:p>
          <a:p>
            <a:pPr algn="just"/>
            <a:r>
              <a:rPr lang="en-US" sz="2000" dirty="0"/>
              <a:t>and better sustainable growth. </a:t>
            </a:r>
          </a:p>
        </p:txBody>
      </p:sp>
    </p:spTree>
    <p:extLst>
      <p:ext uri="{BB962C8B-B14F-4D97-AF65-F5344CB8AC3E}">
        <p14:creationId xmlns:p14="http://schemas.microsoft.com/office/powerpoint/2010/main" val="194516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5EDCDA-04BC-6EEC-56F0-680FD370859A}"/>
              </a:ext>
            </a:extLst>
          </p:cNvPr>
          <p:cNvSpPr>
            <a:spLocks noGrp="1"/>
          </p:cNvSpPr>
          <p:nvPr>
            <p:ph type="title"/>
          </p:nvPr>
        </p:nvSpPr>
        <p:spPr>
          <a:xfrm>
            <a:off x="1371599" y="294538"/>
            <a:ext cx="9895951" cy="1033669"/>
          </a:xfrm>
        </p:spPr>
        <p:txBody>
          <a:bodyPr>
            <a:normAutofit/>
          </a:bodyPr>
          <a:lstStyle/>
          <a:p>
            <a:r>
              <a:rPr lang="en-US" sz="3400" b="1" i="0">
                <a:solidFill>
                  <a:srgbClr val="FFFFFF"/>
                </a:solidFill>
                <a:effectLst/>
                <a:latin typeface="+mn-lt"/>
              </a:rPr>
              <a:t>Steps to create a strategic marketing plan</a:t>
            </a:r>
            <a:br>
              <a:rPr lang="en-US" sz="3400" b="0" i="0">
                <a:solidFill>
                  <a:srgbClr val="FFFFFF"/>
                </a:solidFill>
                <a:effectLst/>
                <a:latin typeface="Sofia Pro Regular"/>
              </a:rPr>
            </a:br>
            <a:endParaRPr lang="en-US" sz="3400">
              <a:solidFill>
                <a:srgbClr val="FFFFFF"/>
              </a:solidFill>
            </a:endParaRPr>
          </a:p>
        </p:txBody>
      </p:sp>
      <p:sp>
        <p:nvSpPr>
          <p:cNvPr id="3" name="Content Placeholder 2">
            <a:extLst>
              <a:ext uri="{FF2B5EF4-FFF2-40B4-BE49-F238E27FC236}">
                <a16:creationId xmlns:a16="http://schemas.microsoft.com/office/drawing/2014/main" id="{FD82C294-2BBA-82EB-6486-3F247ACD1D72}"/>
              </a:ext>
            </a:extLst>
          </p:cNvPr>
          <p:cNvSpPr>
            <a:spLocks noGrp="1"/>
          </p:cNvSpPr>
          <p:nvPr>
            <p:ph idx="1"/>
          </p:nvPr>
        </p:nvSpPr>
        <p:spPr>
          <a:xfrm>
            <a:off x="136478" y="1622745"/>
            <a:ext cx="11882771" cy="4378810"/>
          </a:xfrm>
        </p:spPr>
        <p:txBody>
          <a:bodyPr anchor="ctr">
            <a:normAutofit/>
          </a:bodyPr>
          <a:lstStyle/>
          <a:p>
            <a:pPr marL="0" indent="0" algn="just">
              <a:buNone/>
            </a:pPr>
            <a:r>
              <a:rPr lang="en-US" sz="2000" b="1" i="0" dirty="0">
                <a:effectLst/>
              </a:rPr>
              <a:t>Step 1: Define your marketing goals</a:t>
            </a:r>
          </a:p>
          <a:p>
            <a:pPr marL="0" indent="0" algn="just">
              <a:buNone/>
            </a:pPr>
            <a:r>
              <a:rPr lang="en-US" sz="2000" b="0" i="0" dirty="0">
                <a:effectLst/>
              </a:rPr>
              <a:t>The first step in the strategic marketing process is to define  marketing goals clearly. These goals should be specific, measurable, achievable, relevant, and time-bound (SMART). Marketing goals should be tailored to meet your overall business goals </a:t>
            </a:r>
            <a:r>
              <a:rPr lang="en-US" sz="2000" dirty="0"/>
              <a:t>(</a:t>
            </a:r>
            <a:r>
              <a:rPr lang="en-US" sz="2000" dirty="0" err="1"/>
              <a:t>Ashill</a:t>
            </a:r>
            <a:r>
              <a:rPr lang="en-US" sz="2000" dirty="0"/>
              <a:t> et al., 2003).</a:t>
            </a:r>
          </a:p>
          <a:p>
            <a:pPr marL="0" indent="0" algn="just">
              <a:buNone/>
            </a:pPr>
            <a:endParaRPr lang="en-US" sz="2000" b="0" i="0" dirty="0">
              <a:effectLst/>
            </a:endParaRPr>
          </a:p>
          <a:p>
            <a:pPr marL="0" indent="0" algn="just">
              <a:buNone/>
            </a:pPr>
            <a:r>
              <a:rPr lang="en-US" sz="2000" b="1" i="0" dirty="0">
                <a:effectLst/>
              </a:rPr>
              <a:t>Step 2: Conduct market research</a:t>
            </a:r>
          </a:p>
          <a:p>
            <a:pPr marL="0" indent="0" algn="just">
              <a:buNone/>
            </a:pPr>
            <a:r>
              <a:rPr lang="en-US" sz="2000" b="0" i="0" dirty="0">
                <a:effectLst/>
              </a:rPr>
              <a:t>Market research is a vital component of the strategic marketing planning process. It involves gathering and analyzing relevant data on the market, industry trends, customer preferences, and competitor activities. Through market research, a business can gain valuable insight that helps shape strategic decisions such as product development and competitive pricing (</a:t>
            </a:r>
            <a:r>
              <a:rPr lang="en-US" sz="2000" dirty="0">
                <a:effectLst/>
              </a:rPr>
              <a:t>Marshall, G.W. </a:t>
            </a:r>
            <a:r>
              <a:rPr lang="en-US" sz="2000" dirty="0"/>
              <a:t>&amp;</a:t>
            </a:r>
            <a:r>
              <a:rPr lang="en-US" sz="2000" dirty="0">
                <a:effectLst/>
              </a:rPr>
              <a:t> Johnston, M.W. 2023).</a:t>
            </a:r>
            <a:endParaRPr lang="en-US" sz="2000" b="0" i="0" dirty="0">
              <a:effectLst/>
            </a:endParaRPr>
          </a:p>
          <a:p>
            <a:endParaRPr lang="en-US" sz="2000" dirty="0"/>
          </a:p>
        </p:txBody>
      </p:sp>
    </p:spTree>
    <p:extLst>
      <p:ext uri="{BB962C8B-B14F-4D97-AF65-F5344CB8AC3E}">
        <p14:creationId xmlns:p14="http://schemas.microsoft.com/office/powerpoint/2010/main" val="1209801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720A9F-7967-2DC4-E6C2-1688F31CC0CB}"/>
              </a:ext>
            </a:extLst>
          </p:cNvPr>
          <p:cNvSpPr>
            <a:spLocks noGrp="1"/>
          </p:cNvSpPr>
          <p:nvPr>
            <p:ph type="title"/>
          </p:nvPr>
        </p:nvSpPr>
        <p:spPr>
          <a:xfrm>
            <a:off x="1371599" y="294538"/>
            <a:ext cx="9895951" cy="1033669"/>
          </a:xfrm>
        </p:spPr>
        <p:txBody>
          <a:bodyPr>
            <a:normAutofit/>
          </a:bodyPr>
          <a:lstStyle/>
          <a:p>
            <a:r>
              <a:rPr lang="en-US" sz="3200" b="1" i="1" dirty="0">
                <a:solidFill>
                  <a:srgbClr val="FFFFFF"/>
                </a:solidFill>
                <a:effectLst/>
                <a:latin typeface="+mn-lt"/>
              </a:rPr>
              <a:t>Steps to create a strategic marketing plan</a:t>
            </a:r>
            <a:endParaRPr lang="en-US" sz="3200" i="1" dirty="0">
              <a:solidFill>
                <a:srgbClr val="FFFFFF"/>
              </a:solidFill>
            </a:endParaRPr>
          </a:p>
        </p:txBody>
      </p:sp>
      <p:sp>
        <p:nvSpPr>
          <p:cNvPr id="3" name="Content Placeholder 2">
            <a:extLst>
              <a:ext uri="{FF2B5EF4-FFF2-40B4-BE49-F238E27FC236}">
                <a16:creationId xmlns:a16="http://schemas.microsoft.com/office/drawing/2014/main" id="{B121896B-1BA1-113D-7061-C79E2B864A73}"/>
              </a:ext>
            </a:extLst>
          </p:cNvPr>
          <p:cNvSpPr>
            <a:spLocks noGrp="1"/>
          </p:cNvSpPr>
          <p:nvPr>
            <p:ph idx="1"/>
          </p:nvPr>
        </p:nvSpPr>
        <p:spPr>
          <a:xfrm>
            <a:off x="136479" y="1622745"/>
            <a:ext cx="11914494" cy="3522461"/>
          </a:xfrm>
        </p:spPr>
        <p:txBody>
          <a:bodyPr anchor="ctr">
            <a:normAutofit/>
          </a:bodyPr>
          <a:lstStyle/>
          <a:p>
            <a:pPr marL="0" indent="0">
              <a:buNone/>
            </a:pPr>
            <a:r>
              <a:rPr lang="en-US" sz="2000" b="1" i="0" dirty="0">
                <a:effectLst/>
                <a:latin typeface="Sofia Pro Regular"/>
              </a:rPr>
              <a:t>Step 3: Identify your target audience</a:t>
            </a:r>
          </a:p>
          <a:p>
            <a:pPr marL="0" indent="0">
              <a:buNone/>
            </a:pPr>
            <a:r>
              <a:rPr lang="en-US" sz="2000" b="0" i="0" dirty="0">
                <a:effectLst/>
              </a:rPr>
              <a:t>Understanding your target audience is essential in the strategic marketing planning process. By identifying your target customers, an organization can tailor their marketing messages and tactics to resonate with their pressing needs, preferences, and pain points </a:t>
            </a:r>
            <a:r>
              <a:rPr lang="en-US" sz="2000" dirty="0"/>
              <a:t>(London School of Business &amp; Finance 2023). </a:t>
            </a:r>
            <a:endParaRPr lang="en-US" sz="2000" b="0" i="0" dirty="0">
              <a:effectLst/>
              <a:latin typeface="Sofia Pro Regular"/>
            </a:endParaRPr>
          </a:p>
          <a:p>
            <a:endParaRPr lang="en-US" sz="2000" dirty="0"/>
          </a:p>
        </p:txBody>
      </p:sp>
    </p:spTree>
    <p:extLst>
      <p:ext uri="{BB962C8B-B14F-4D97-AF65-F5344CB8AC3E}">
        <p14:creationId xmlns:p14="http://schemas.microsoft.com/office/powerpoint/2010/main" val="798701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856</TotalTime>
  <Words>1409</Words>
  <Application>Microsoft Office PowerPoint</Application>
  <PresentationFormat>Widescreen</PresentationFormat>
  <Paragraphs>118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Sofia Pro Regular</vt:lpstr>
      <vt:lpstr>Wingdings</vt:lpstr>
      <vt:lpstr>Office Theme</vt:lpstr>
      <vt:lpstr>Strategic Marketing Planning </vt:lpstr>
      <vt:lpstr>Learning Outcomes</vt:lpstr>
      <vt:lpstr>  What is strategic marketing planning? </vt:lpstr>
      <vt:lpstr>The Importance of Strategic Marketing Planning </vt:lpstr>
      <vt:lpstr>The Importance of Strategic Marketing Planning </vt:lpstr>
      <vt:lpstr>The Importance of Strategic Marketing Planning </vt:lpstr>
      <vt:lpstr>The Importance of Strategic Marketing Planning </vt:lpstr>
      <vt:lpstr>Steps to create a strategic marketing plan </vt:lpstr>
      <vt:lpstr>Steps to create a strategic marketing plan</vt:lpstr>
      <vt:lpstr>Steps to create a strategic marketing plan</vt:lpstr>
      <vt:lpstr>Steps to create a strategic marketing plan</vt:lpstr>
      <vt:lpstr>Steps to create a strategic marketing plan</vt:lpstr>
      <vt:lpstr>Steps to create a strategic marketing plan</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Marketing Planning </dc:title>
  <dc:creator>Ahmed Abdulkareem</dc:creator>
  <cp:lastModifiedBy>Ahmed Abdulkareem</cp:lastModifiedBy>
  <cp:revision>6</cp:revision>
  <dcterms:created xsi:type="dcterms:W3CDTF">2023-12-02T16:01:19Z</dcterms:created>
  <dcterms:modified xsi:type="dcterms:W3CDTF">2024-12-03T17:17:51Z</dcterms:modified>
</cp:coreProperties>
</file>