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313" r:id="rId2"/>
    <p:sldId id="314" r:id="rId3"/>
    <p:sldId id="315" r:id="rId4"/>
    <p:sldId id="316" r:id="rId5"/>
    <p:sldId id="317" r:id="rId6"/>
    <p:sldId id="318" r:id="rId7"/>
    <p:sldId id="319" r:id="rId8"/>
    <p:sldId id="320" r:id="rId9"/>
    <p:sldId id="321" r:id="rId10"/>
    <p:sldId id="323" r:id="rId11"/>
    <p:sldId id="324" r:id="rId12"/>
    <p:sldId id="325" r:id="rId13"/>
    <p:sldId id="326" r:id="rId14"/>
    <p:sldId id="327" r:id="rId15"/>
    <p:sldId id="333" r:id="rId16"/>
    <p:sldId id="328" r:id="rId17"/>
    <p:sldId id="329"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3" d="100"/>
          <a:sy n="63" d="100"/>
        </p:scale>
        <p:origin x="764"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theme" Target="theme/theme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23" Type="http://schemas.microsoft.com/office/2016/11/relationships/changesInfo" Target="changesInfos/changesInfo1.xml" /><Relationship Id="rId10" Type="http://schemas.openxmlformats.org/officeDocument/2006/relationships/slide" Target="slides/slide9.xml" /><Relationship Id="rId19"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tableStyles" Target="tableStyles.xml" /></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ilman azad" userId="46d97ce1c9685efc" providerId="LiveId" clId="{8CB8734F-60D1-4063-BDD7-B712F1BAE294}"/>
    <pc:docChg chg="undo custSel addSld modSld sldOrd">
      <pc:chgData name="dilman azad" userId="46d97ce1c9685efc" providerId="LiveId" clId="{8CB8734F-60D1-4063-BDD7-B712F1BAE294}" dt="2023-11-26T03:52:30.189" v="552" actId="113"/>
      <pc:docMkLst>
        <pc:docMk/>
      </pc:docMkLst>
      <pc:sldChg chg="delSp delDesignElem">
        <pc:chgData name="dilman azad" userId="46d97ce1c9685efc" providerId="LiveId" clId="{8CB8734F-60D1-4063-BDD7-B712F1BAE294}" dt="2023-11-26T03:37:34.710" v="277"/>
        <pc:sldMkLst>
          <pc:docMk/>
          <pc:sldMk cId="4210288357" sldId="311"/>
        </pc:sldMkLst>
        <pc:spChg chg="del">
          <ac:chgData name="dilman azad" userId="46d97ce1c9685efc" providerId="LiveId" clId="{8CB8734F-60D1-4063-BDD7-B712F1BAE294}" dt="2023-11-26T03:37:34.710" v="277"/>
          <ac:spMkLst>
            <pc:docMk/>
            <pc:sldMk cId="4210288357" sldId="311"/>
            <ac:spMk id="19" creationId="{95199994-21AE-49A2-BA0D-12E295989A9A}"/>
          </ac:spMkLst>
        </pc:spChg>
        <pc:spChg chg="del">
          <ac:chgData name="dilman azad" userId="46d97ce1c9685efc" providerId="LiveId" clId="{8CB8734F-60D1-4063-BDD7-B712F1BAE294}" dt="2023-11-26T03:37:34.710" v="277"/>
          <ac:spMkLst>
            <pc:docMk/>
            <pc:sldMk cId="4210288357" sldId="311"/>
            <ac:spMk id="21" creationId="{A2C34835-4F79-4934-B151-D68E79764C72}"/>
          </ac:spMkLst>
        </pc:spChg>
      </pc:sldChg>
      <pc:sldChg chg="delSp modSp mod delDesignElem">
        <pc:chgData name="dilman azad" userId="46d97ce1c9685efc" providerId="LiveId" clId="{8CB8734F-60D1-4063-BDD7-B712F1BAE294}" dt="2023-11-26T03:37:34.976" v="286" actId="27636"/>
        <pc:sldMkLst>
          <pc:docMk/>
          <pc:sldMk cId="548739317" sldId="312"/>
        </pc:sldMkLst>
        <pc:spChg chg="mod">
          <ac:chgData name="dilman azad" userId="46d97ce1c9685efc" providerId="LiveId" clId="{8CB8734F-60D1-4063-BDD7-B712F1BAE294}" dt="2023-11-26T03:37:34.976" v="286" actId="27636"/>
          <ac:spMkLst>
            <pc:docMk/>
            <pc:sldMk cId="548739317" sldId="312"/>
            <ac:spMk id="2" creationId="{B5922F7E-7289-CF48-89A3-1B6C5AFFE6DE}"/>
          </ac:spMkLst>
        </pc:spChg>
        <pc:spChg chg="del">
          <ac:chgData name="dilman azad" userId="46d97ce1c9685efc" providerId="LiveId" clId="{8CB8734F-60D1-4063-BDD7-B712F1BAE294}" dt="2023-11-26T03:37:34.710" v="277"/>
          <ac:spMkLst>
            <pc:docMk/>
            <pc:sldMk cId="548739317" sldId="312"/>
            <ac:spMk id="29" creationId="{9B7AD9F6-8CE7-4299-8FC6-328F4DCD3FF9}"/>
          </ac:spMkLst>
        </pc:spChg>
        <pc:spChg chg="del">
          <ac:chgData name="dilman azad" userId="46d97ce1c9685efc" providerId="LiveId" clId="{8CB8734F-60D1-4063-BDD7-B712F1BAE294}" dt="2023-11-26T03:37:34.710" v="277"/>
          <ac:spMkLst>
            <pc:docMk/>
            <pc:sldMk cId="548739317" sldId="312"/>
            <ac:spMk id="31" creationId="{F49775AF-8896-43EE-92C6-83497D6DC56F}"/>
          </ac:spMkLst>
        </pc:spChg>
      </pc:sldChg>
      <pc:sldChg chg="addSp delSp modSp mod delDesignElem">
        <pc:chgData name="dilman azad" userId="46d97ce1c9685efc" providerId="LiveId" clId="{8CB8734F-60D1-4063-BDD7-B712F1BAE294}" dt="2023-11-26T03:38:10.350" v="288" actId="26606"/>
        <pc:sldMkLst>
          <pc:docMk/>
          <pc:sldMk cId="1499342906" sldId="313"/>
        </pc:sldMkLst>
        <pc:spChg chg="mod">
          <ac:chgData name="dilman azad" userId="46d97ce1c9685efc" providerId="LiveId" clId="{8CB8734F-60D1-4063-BDD7-B712F1BAE294}" dt="2023-11-26T03:38:10.350" v="288" actId="26606"/>
          <ac:spMkLst>
            <pc:docMk/>
            <pc:sldMk cId="1499342906" sldId="313"/>
            <ac:spMk id="2" creationId="{DF544778-9032-2045-8FBE-F1968EECBEE4}"/>
          </ac:spMkLst>
        </pc:spChg>
        <pc:spChg chg="del">
          <ac:chgData name="dilman azad" userId="46d97ce1c9685efc" providerId="LiveId" clId="{8CB8734F-60D1-4063-BDD7-B712F1BAE294}" dt="2023-11-26T03:37:34.710" v="277"/>
          <ac:spMkLst>
            <pc:docMk/>
            <pc:sldMk cId="1499342906" sldId="313"/>
            <ac:spMk id="19" creationId="{907EF6B7-1338-4443-8C46-6A318D952DFD}"/>
          </ac:spMkLst>
        </pc:spChg>
        <pc:spChg chg="del">
          <ac:chgData name="dilman azad" userId="46d97ce1c9685efc" providerId="LiveId" clId="{8CB8734F-60D1-4063-BDD7-B712F1BAE294}" dt="2023-11-26T03:37:34.710" v="277"/>
          <ac:spMkLst>
            <pc:docMk/>
            <pc:sldMk cId="1499342906" sldId="313"/>
            <ac:spMk id="20" creationId="{DAAE4CDD-124C-4DCF-9584-B6033B545DD5}"/>
          </ac:spMkLst>
        </pc:spChg>
        <pc:spChg chg="del">
          <ac:chgData name="dilman azad" userId="46d97ce1c9685efc" providerId="LiveId" clId="{8CB8734F-60D1-4063-BDD7-B712F1BAE294}" dt="2023-11-26T03:37:34.710" v="277"/>
          <ac:spMkLst>
            <pc:docMk/>
            <pc:sldMk cId="1499342906" sldId="313"/>
            <ac:spMk id="21" creationId="{081E4A58-353D-44AE-B2FC-2A74E2E400F7}"/>
          </ac:spMkLst>
        </pc:spChg>
        <pc:spChg chg="del">
          <ac:chgData name="dilman azad" userId="46d97ce1c9685efc" providerId="LiveId" clId="{8CB8734F-60D1-4063-BDD7-B712F1BAE294}" dt="2023-11-26T03:38:10.350" v="288" actId="26606"/>
          <ac:spMkLst>
            <pc:docMk/>
            <pc:sldMk cId="1499342906" sldId="313"/>
            <ac:spMk id="22" creationId="{5AABBBE1-EB2E-0947-B89A-759202D3EF8C}"/>
          </ac:spMkLst>
        </pc:spChg>
        <pc:spChg chg="add">
          <ac:chgData name="dilman azad" userId="46d97ce1c9685efc" providerId="LiveId" clId="{8CB8734F-60D1-4063-BDD7-B712F1BAE294}" dt="2023-11-26T03:38:10.350" v="288" actId="26606"/>
          <ac:spMkLst>
            <pc:docMk/>
            <pc:sldMk cId="1499342906" sldId="313"/>
            <ac:spMk id="28" creationId="{9F4444CE-BC8D-4D61-B303-4C05614E62AB}"/>
          </ac:spMkLst>
        </pc:spChg>
        <pc:spChg chg="add">
          <ac:chgData name="dilman azad" userId="46d97ce1c9685efc" providerId="LiveId" clId="{8CB8734F-60D1-4063-BDD7-B712F1BAE294}" dt="2023-11-26T03:38:10.350" v="288" actId="26606"/>
          <ac:spMkLst>
            <pc:docMk/>
            <pc:sldMk cId="1499342906" sldId="313"/>
            <ac:spMk id="30" creationId="{73772B81-181F-48B7-8826-4D9686D15DF5}"/>
          </ac:spMkLst>
        </pc:spChg>
        <pc:spChg chg="add">
          <ac:chgData name="dilman azad" userId="46d97ce1c9685efc" providerId="LiveId" clId="{8CB8734F-60D1-4063-BDD7-B712F1BAE294}" dt="2023-11-26T03:38:10.350" v="288" actId="26606"/>
          <ac:spMkLst>
            <pc:docMk/>
            <pc:sldMk cId="1499342906" sldId="313"/>
            <ac:spMk id="32" creationId="{B2205F6E-03C6-4E92-877C-E2482F6599AA}"/>
          </ac:spMkLst>
        </pc:spChg>
        <pc:graphicFrameChg chg="add">
          <ac:chgData name="dilman azad" userId="46d97ce1c9685efc" providerId="LiveId" clId="{8CB8734F-60D1-4063-BDD7-B712F1BAE294}" dt="2023-11-26T03:38:10.350" v="288" actId="26606"/>
          <ac:graphicFrameMkLst>
            <pc:docMk/>
            <pc:sldMk cId="1499342906" sldId="313"/>
            <ac:graphicFrameMk id="24" creationId="{AC5F18F3-F133-E858-4584-6156D53DD583}"/>
          </ac:graphicFrameMkLst>
        </pc:graphicFrameChg>
      </pc:sldChg>
      <pc:sldChg chg="addSp delSp modSp mod delDesignElem">
        <pc:chgData name="dilman azad" userId="46d97ce1c9685efc" providerId="LiveId" clId="{8CB8734F-60D1-4063-BDD7-B712F1BAE294}" dt="2023-11-26T03:39:07.385" v="295" actId="13926"/>
        <pc:sldMkLst>
          <pc:docMk/>
          <pc:sldMk cId="3352817552" sldId="314"/>
        </pc:sldMkLst>
        <pc:spChg chg="mod">
          <ac:chgData name="dilman azad" userId="46d97ce1c9685efc" providerId="LiveId" clId="{8CB8734F-60D1-4063-BDD7-B712F1BAE294}" dt="2023-11-26T03:38:31.450" v="290" actId="26606"/>
          <ac:spMkLst>
            <pc:docMk/>
            <pc:sldMk cId="3352817552" sldId="314"/>
            <ac:spMk id="2" creationId="{794FBF37-98D3-2244-92F9-DC3C5641327A}"/>
          </ac:spMkLst>
        </pc:spChg>
        <pc:spChg chg="add del mod">
          <ac:chgData name="dilman azad" userId="46d97ce1c9685efc" providerId="LiveId" clId="{8CB8734F-60D1-4063-BDD7-B712F1BAE294}" dt="2023-11-26T03:39:07.385" v="295" actId="13926"/>
          <ac:spMkLst>
            <pc:docMk/>
            <pc:sldMk cId="3352817552" sldId="314"/>
            <ac:spMk id="3" creationId="{38BDA161-EFBC-0643-9F39-A67DFB685454}"/>
          </ac:spMkLst>
        </pc:spChg>
        <pc:spChg chg="del">
          <ac:chgData name="dilman azad" userId="46d97ce1c9685efc" providerId="LiveId" clId="{8CB8734F-60D1-4063-BDD7-B712F1BAE294}" dt="2023-11-26T03:37:34.710" v="277"/>
          <ac:spMkLst>
            <pc:docMk/>
            <pc:sldMk cId="3352817552" sldId="314"/>
            <ac:spMk id="8" creationId="{907EF6B7-1338-4443-8C46-6A318D952DFD}"/>
          </ac:spMkLst>
        </pc:spChg>
        <pc:spChg chg="add del">
          <ac:chgData name="dilman azad" userId="46d97ce1c9685efc" providerId="LiveId" clId="{8CB8734F-60D1-4063-BDD7-B712F1BAE294}" dt="2023-11-26T03:38:31.450" v="290" actId="26606"/>
          <ac:spMkLst>
            <pc:docMk/>
            <pc:sldMk cId="3352817552" sldId="314"/>
            <ac:spMk id="9" creationId="{9F4444CE-BC8D-4D61-B303-4C05614E62AB}"/>
          </ac:spMkLst>
        </pc:spChg>
        <pc:spChg chg="del">
          <ac:chgData name="dilman azad" userId="46d97ce1c9685efc" providerId="LiveId" clId="{8CB8734F-60D1-4063-BDD7-B712F1BAE294}" dt="2023-11-26T03:37:34.710" v="277"/>
          <ac:spMkLst>
            <pc:docMk/>
            <pc:sldMk cId="3352817552" sldId="314"/>
            <ac:spMk id="10" creationId="{DAAE4CDD-124C-4DCF-9584-B6033B545DD5}"/>
          </ac:spMkLst>
        </pc:spChg>
        <pc:spChg chg="add del">
          <ac:chgData name="dilman azad" userId="46d97ce1c9685efc" providerId="LiveId" clId="{8CB8734F-60D1-4063-BDD7-B712F1BAE294}" dt="2023-11-26T03:38:31.450" v="290" actId="26606"/>
          <ac:spMkLst>
            <pc:docMk/>
            <pc:sldMk cId="3352817552" sldId="314"/>
            <ac:spMk id="11" creationId="{73772B81-181F-48B7-8826-4D9686D15DF5}"/>
          </ac:spMkLst>
        </pc:spChg>
        <pc:spChg chg="del">
          <ac:chgData name="dilman azad" userId="46d97ce1c9685efc" providerId="LiveId" clId="{8CB8734F-60D1-4063-BDD7-B712F1BAE294}" dt="2023-11-26T03:37:34.710" v="277"/>
          <ac:spMkLst>
            <pc:docMk/>
            <pc:sldMk cId="3352817552" sldId="314"/>
            <ac:spMk id="12" creationId="{081E4A58-353D-44AE-B2FC-2A74E2E400F7}"/>
          </ac:spMkLst>
        </pc:spChg>
        <pc:spChg chg="add del">
          <ac:chgData name="dilman azad" userId="46d97ce1c9685efc" providerId="LiveId" clId="{8CB8734F-60D1-4063-BDD7-B712F1BAE294}" dt="2023-11-26T03:38:31.450" v="290" actId="26606"/>
          <ac:spMkLst>
            <pc:docMk/>
            <pc:sldMk cId="3352817552" sldId="314"/>
            <ac:spMk id="13" creationId="{B2205F6E-03C6-4E92-877C-E2482F6599AA}"/>
          </ac:spMkLst>
        </pc:spChg>
        <pc:graphicFrameChg chg="add del">
          <ac:chgData name="dilman azad" userId="46d97ce1c9685efc" providerId="LiveId" clId="{8CB8734F-60D1-4063-BDD7-B712F1BAE294}" dt="2023-11-26T03:38:31.450" v="290" actId="26606"/>
          <ac:graphicFrameMkLst>
            <pc:docMk/>
            <pc:sldMk cId="3352817552" sldId="314"/>
            <ac:graphicFrameMk id="5" creationId="{F03C7913-2A96-804D-74CF-E25958131A5F}"/>
          </ac:graphicFrameMkLst>
        </pc:graphicFrameChg>
      </pc:sldChg>
      <pc:sldChg chg="delSp modSp mod delDesignElem">
        <pc:chgData name="dilman azad" userId="46d97ce1c9685efc" providerId="LiveId" clId="{8CB8734F-60D1-4063-BDD7-B712F1BAE294}" dt="2023-11-26T03:40:01.158" v="302" actId="13900"/>
        <pc:sldMkLst>
          <pc:docMk/>
          <pc:sldMk cId="86960499" sldId="315"/>
        </pc:sldMkLst>
        <pc:spChg chg="mod">
          <ac:chgData name="dilman azad" userId="46d97ce1c9685efc" providerId="LiveId" clId="{8CB8734F-60D1-4063-BDD7-B712F1BAE294}" dt="2023-11-26T03:40:01.158" v="302" actId="13900"/>
          <ac:spMkLst>
            <pc:docMk/>
            <pc:sldMk cId="86960499" sldId="315"/>
            <ac:spMk id="3" creationId="{5BC5B284-EDE4-C744-98F9-A5144366E07C}"/>
          </ac:spMkLst>
        </pc:spChg>
        <pc:spChg chg="del">
          <ac:chgData name="dilman azad" userId="46d97ce1c9685efc" providerId="LiveId" clId="{8CB8734F-60D1-4063-BDD7-B712F1BAE294}" dt="2023-11-26T03:37:34.710" v="277"/>
          <ac:spMkLst>
            <pc:docMk/>
            <pc:sldMk cId="86960499" sldId="315"/>
            <ac:spMk id="8" creationId="{907EF6B7-1338-4443-8C46-6A318D952DFD}"/>
          </ac:spMkLst>
        </pc:spChg>
        <pc:spChg chg="del">
          <ac:chgData name="dilman azad" userId="46d97ce1c9685efc" providerId="LiveId" clId="{8CB8734F-60D1-4063-BDD7-B712F1BAE294}" dt="2023-11-26T03:37:34.710" v="277"/>
          <ac:spMkLst>
            <pc:docMk/>
            <pc:sldMk cId="86960499" sldId="315"/>
            <ac:spMk id="10" creationId="{DAAE4CDD-124C-4DCF-9584-B6033B545DD5}"/>
          </ac:spMkLst>
        </pc:spChg>
        <pc:spChg chg="del">
          <ac:chgData name="dilman azad" userId="46d97ce1c9685efc" providerId="LiveId" clId="{8CB8734F-60D1-4063-BDD7-B712F1BAE294}" dt="2023-11-26T03:37:34.710" v="277"/>
          <ac:spMkLst>
            <pc:docMk/>
            <pc:sldMk cId="86960499" sldId="315"/>
            <ac:spMk id="12" creationId="{081E4A58-353D-44AE-B2FC-2A74E2E400F7}"/>
          </ac:spMkLst>
        </pc:spChg>
      </pc:sldChg>
      <pc:sldChg chg="delSp modSp mod delDesignElem">
        <pc:chgData name="dilman azad" userId="46d97ce1c9685efc" providerId="LiveId" clId="{8CB8734F-60D1-4063-BDD7-B712F1BAE294}" dt="2023-11-26T03:40:34.912" v="309" actId="313"/>
        <pc:sldMkLst>
          <pc:docMk/>
          <pc:sldMk cId="2775267113" sldId="316"/>
        </pc:sldMkLst>
        <pc:spChg chg="mod">
          <ac:chgData name="dilman azad" userId="46d97ce1c9685efc" providerId="LiveId" clId="{8CB8734F-60D1-4063-BDD7-B712F1BAE294}" dt="2023-11-26T03:40:34.912" v="309" actId="313"/>
          <ac:spMkLst>
            <pc:docMk/>
            <pc:sldMk cId="2775267113" sldId="316"/>
            <ac:spMk id="3" creationId="{1106FE55-018D-954C-BEC0-AFD588DB8A24}"/>
          </ac:spMkLst>
        </pc:spChg>
        <pc:spChg chg="del">
          <ac:chgData name="dilman azad" userId="46d97ce1c9685efc" providerId="LiveId" clId="{8CB8734F-60D1-4063-BDD7-B712F1BAE294}" dt="2023-11-26T03:37:34.710" v="277"/>
          <ac:spMkLst>
            <pc:docMk/>
            <pc:sldMk cId="2775267113" sldId="316"/>
            <ac:spMk id="8" creationId="{907EF6B7-1338-4443-8C46-6A318D952DFD}"/>
          </ac:spMkLst>
        </pc:spChg>
        <pc:spChg chg="del">
          <ac:chgData name="dilman azad" userId="46d97ce1c9685efc" providerId="LiveId" clId="{8CB8734F-60D1-4063-BDD7-B712F1BAE294}" dt="2023-11-26T03:37:34.710" v="277"/>
          <ac:spMkLst>
            <pc:docMk/>
            <pc:sldMk cId="2775267113" sldId="316"/>
            <ac:spMk id="10" creationId="{DAAE4CDD-124C-4DCF-9584-B6033B545DD5}"/>
          </ac:spMkLst>
        </pc:spChg>
        <pc:spChg chg="del">
          <ac:chgData name="dilman azad" userId="46d97ce1c9685efc" providerId="LiveId" clId="{8CB8734F-60D1-4063-BDD7-B712F1BAE294}" dt="2023-11-26T03:37:34.710" v="277"/>
          <ac:spMkLst>
            <pc:docMk/>
            <pc:sldMk cId="2775267113" sldId="316"/>
            <ac:spMk id="12" creationId="{081E4A58-353D-44AE-B2FC-2A74E2E400F7}"/>
          </ac:spMkLst>
        </pc:spChg>
      </pc:sldChg>
      <pc:sldChg chg="delSp modSp mod delDesignElem">
        <pc:chgData name="dilman azad" userId="46d97ce1c9685efc" providerId="LiveId" clId="{8CB8734F-60D1-4063-BDD7-B712F1BAE294}" dt="2023-11-26T03:41:04.379" v="317" actId="13900"/>
        <pc:sldMkLst>
          <pc:docMk/>
          <pc:sldMk cId="1974373559" sldId="317"/>
        </pc:sldMkLst>
        <pc:spChg chg="mod">
          <ac:chgData name="dilman azad" userId="46d97ce1c9685efc" providerId="LiveId" clId="{8CB8734F-60D1-4063-BDD7-B712F1BAE294}" dt="2023-11-26T03:41:04.379" v="317" actId="13900"/>
          <ac:spMkLst>
            <pc:docMk/>
            <pc:sldMk cId="1974373559" sldId="317"/>
            <ac:spMk id="3" creationId="{968D0FEC-55A9-874C-93D1-69A1BA1F0A8B}"/>
          </ac:spMkLst>
        </pc:spChg>
        <pc:spChg chg="del">
          <ac:chgData name="dilman azad" userId="46d97ce1c9685efc" providerId="LiveId" clId="{8CB8734F-60D1-4063-BDD7-B712F1BAE294}" dt="2023-11-26T03:37:34.710" v="277"/>
          <ac:spMkLst>
            <pc:docMk/>
            <pc:sldMk cId="1974373559" sldId="317"/>
            <ac:spMk id="8" creationId="{907EF6B7-1338-4443-8C46-6A318D952DFD}"/>
          </ac:spMkLst>
        </pc:spChg>
        <pc:spChg chg="del">
          <ac:chgData name="dilman azad" userId="46d97ce1c9685efc" providerId="LiveId" clId="{8CB8734F-60D1-4063-BDD7-B712F1BAE294}" dt="2023-11-26T03:37:34.710" v="277"/>
          <ac:spMkLst>
            <pc:docMk/>
            <pc:sldMk cId="1974373559" sldId="317"/>
            <ac:spMk id="10" creationId="{DAAE4CDD-124C-4DCF-9584-B6033B545DD5}"/>
          </ac:spMkLst>
        </pc:spChg>
        <pc:spChg chg="del">
          <ac:chgData name="dilman azad" userId="46d97ce1c9685efc" providerId="LiveId" clId="{8CB8734F-60D1-4063-BDD7-B712F1BAE294}" dt="2023-11-26T03:37:34.710" v="277"/>
          <ac:spMkLst>
            <pc:docMk/>
            <pc:sldMk cId="1974373559" sldId="317"/>
            <ac:spMk id="12" creationId="{081E4A58-353D-44AE-B2FC-2A74E2E400F7}"/>
          </ac:spMkLst>
        </pc:spChg>
      </pc:sldChg>
      <pc:sldChg chg="delSp modSp mod delDesignElem">
        <pc:chgData name="dilman azad" userId="46d97ce1c9685efc" providerId="LiveId" clId="{8CB8734F-60D1-4063-BDD7-B712F1BAE294}" dt="2023-11-26T03:41:27.056" v="321" actId="14100"/>
        <pc:sldMkLst>
          <pc:docMk/>
          <pc:sldMk cId="1590132565" sldId="318"/>
        </pc:sldMkLst>
        <pc:spChg chg="del">
          <ac:chgData name="dilman azad" userId="46d97ce1c9685efc" providerId="LiveId" clId="{8CB8734F-60D1-4063-BDD7-B712F1BAE294}" dt="2023-11-26T03:37:34.710" v="277"/>
          <ac:spMkLst>
            <pc:docMk/>
            <pc:sldMk cId="1590132565" sldId="318"/>
            <ac:spMk id="9" creationId="{AE5A632B-B15A-489E-8337-BC0F40DBC21F}"/>
          </ac:spMkLst>
        </pc:spChg>
        <pc:spChg chg="del">
          <ac:chgData name="dilman azad" userId="46d97ce1c9685efc" providerId="LiveId" clId="{8CB8734F-60D1-4063-BDD7-B712F1BAE294}" dt="2023-11-26T03:37:34.710" v="277"/>
          <ac:spMkLst>
            <pc:docMk/>
            <pc:sldMk cId="1590132565" sldId="318"/>
            <ac:spMk id="11" creationId="{6E895C8D-1379-40B8-8B1B-B6F5AEAF0A6C}"/>
          </ac:spMkLst>
        </pc:spChg>
        <pc:spChg chg="del">
          <ac:chgData name="dilman azad" userId="46d97ce1c9685efc" providerId="LiveId" clId="{8CB8734F-60D1-4063-BDD7-B712F1BAE294}" dt="2023-11-26T03:37:34.710" v="277"/>
          <ac:spMkLst>
            <pc:docMk/>
            <pc:sldMk cId="1590132565" sldId="318"/>
            <ac:spMk id="13" creationId="{651547D7-AD18-407B-A5F4-F8225B5DCFCC}"/>
          </ac:spMkLst>
        </pc:spChg>
        <pc:graphicFrameChg chg="mod modGraphic">
          <ac:chgData name="dilman azad" userId="46d97ce1c9685efc" providerId="LiveId" clId="{8CB8734F-60D1-4063-BDD7-B712F1BAE294}" dt="2023-11-26T03:41:27.056" v="321" actId="14100"/>
          <ac:graphicFrameMkLst>
            <pc:docMk/>
            <pc:sldMk cId="1590132565" sldId="318"/>
            <ac:graphicFrameMk id="4" creationId="{16E41EA4-2D31-FE42-BD10-0DA49C433380}"/>
          </ac:graphicFrameMkLst>
        </pc:graphicFrameChg>
      </pc:sldChg>
      <pc:sldChg chg="delSp modSp mod delDesignElem">
        <pc:chgData name="dilman azad" userId="46d97ce1c9685efc" providerId="LiveId" clId="{8CB8734F-60D1-4063-BDD7-B712F1BAE294}" dt="2023-11-26T03:41:56.382" v="328" actId="113"/>
        <pc:sldMkLst>
          <pc:docMk/>
          <pc:sldMk cId="643221332" sldId="319"/>
        </pc:sldMkLst>
        <pc:spChg chg="mod">
          <ac:chgData name="dilman azad" userId="46d97ce1c9685efc" providerId="LiveId" clId="{8CB8734F-60D1-4063-BDD7-B712F1BAE294}" dt="2023-11-26T03:41:56.382" v="328" actId="113"/>
          <ac:spMkLst>
            <pc:docMk/>
            <pc:sldMk cId="643221332" sldId="319"/>
            <ac:spMk id="3" creationId="{D93DB10F-8F04-7E42-93D2-CE4D42E6B9E9}"/>
          </ac:spMkLst>
        </pc:spChg>
        <pc:spChg chg="del">
          <ac:chgData name="dilman azad" userId="46d97ce1c9685efc" providerId="LiveId" clId="{8CB8734F-60D1-4063-BDD7-B712F1BAE294}" dt="2023-11-26T03:37:34.710" v="277"/>
          <ac:spMkLst>
            <pc:docMk/>
            <pc:sldMk cId="643221332" sldId="319"/>
            <ac:spMk id="8" creationId="{907EF6B7-1338-4443-8C46-6A318D952DFD}"/>
          </ac:spMkLst>
        </pc:spChg>
        <pc:spChg chg="del">
          <ac:chgData name="dilman azad" userId="46d97ce1c9685efc" providerId="LiveId" clId="{8CB8734F-60D1-4063-BDD7-B712F1BAE294}" dt="2023-11-26T03:37:34.710" v="277"/>
          <ac:spMkLst>
            <pc:docMk/>
            <pc:sldMk cId="643221332" sldId="319"/>
            <ac:spMk id="10" creationId="{DAAE4CDD-124C-4DCF-9584-B6033B545DD5}"/>
          </ac:spMkLst>
        </pc:spChg>
        <pc:spChg chg="del">
          <ac:chgData name="dilman azad" userId="46d97ce1c9685efc" providerId="LiveId" clId="{8CB8734F-60D1-4063-BDD7-B712F1BAE294}" dt="2023-11-26T03:37:34.710" v="277"/>
          <ac:spMkLst>
            <pc:docMk/>
            <pc:sldMk cId="643221332" sldId="319"/>
            <ac:spMk id="12" creationId="{081E4A58-353D-44AE-B2FC-2A74E2E400F7}"/>
          </ac:spMkLst>
        </pc:spChg>
      </pc:sldChg>
      <pc:sldChg chg="delSp modSp mod delDesignElem">
        <pc:chgData name="dilman azad" userId="46d97ce1c9685efc" providerId="LiveId" clId="{8CB8734F-60D1-4063-BDD7-B712F1BAE294}" dt="2023-11-26T03:42:31.180" v="335" actId="113"/>
        <pc:sldMkLst>
          <pc:docMk/>
          <pc:sldMk cId="2929973416" sldId="320"/>
        </pc:sldMkLst>
        <pc:spChg chg="mod">
          <ac:chgData name="dilman azad" userId="46d97ce1c9685efc" providerId="LiveId" clId="{8CB8734F-60D1-4063-BDD7-B712F1BAE294}" dt="2023-11-26T03:42:31.180" v="335" actId="113"/>
          <ac:spMkLst>
            <pc:docMk/>
            <pc:sldMk cId="2929973416" sldId="320"/>
            <ac:spMk id="3" creationId="{8EBE57ED-063D-0B4C-91AC-2A9423E5226E}"/>
          </ac:spMkLst>
        </pc:spChg>
        <pc:spChg chg="del">
          <ac:chgData name="dilman azad" userId="46d97ce1c9685efc" providerId="LiveId" clId="{8CB8734F-60D1-4063-BDD7-B712F1BAE294}" dt="2023-11-26T03:37:34.710" v="277"/>
          <ac:spMkLst>
            <pc:docMk/>
            <pc:sldMk cId="2929973416" sldId="320"/>
            <ac:spMk id="8" creationId="{907EF6B7-1338-4443-8C46-6A318D952DFD}"/>
          </ac:spMkLst>
        </pc:spChg>
        <pc:spChg chg="del">
          <ac:chgData name="dilman azad" userId="46d97ce1c9685efc" providerId="LiveId" clId="{8CB8734F-60D1-4063-BDD7-B712F1BAE294}" dt="2023-11-26T03:37:34.710" v="277"/>
          <ac:spMkLst>
            <pc:docMk/>
            <pc:sldMk cId="2929973416" sldId="320"/>
            <ac:spMk id="10" creationId="{DAAE4CDD-124C-4DCF-9584-B6033B545DD5}"/>
          </ac:spMkLst>
        </pc:spChg>
        <pc:spChg chg="del">
          <ac:chgData name="dilman azad" userId="46d97ce1c9685efc" providerId="LiveId" clId="{8CB8734F-60D1-4063-BDD7-B712F1BAE294}" dt="2023-11-26T03:37:34.710" v="277"/>
          <ac:spMkLst>
            <pc:docMk/>
            <pc:sldMk cId="2929973416" sldId="320"/>
            <ac:spMk id="12" creationId="{081E4A58-353D-44AE-B2FC-2A74E2E400F7}"/>
          </ac:spMkLst>
        </pc:spChg>
      </pc:sldChg>
      <pc:sldChg chg="delSp modSp mod delDesignElem">
        <pc:chgData name="dilman azad" userId="46d97ce1c9685efc" providerId="LiveId" clId="{8CB8734F-60D1-4063-BDD7-B712F1BAE294}" dt="2023-11-26T03:43:11.721" v="344" actId="113"/>
        <pc:sldMkLst>
          <pc:docMk/>
          <pc:sldMk cId="3045838852" sldId="321"/>
        </pc:sldMkLst>
        <pc:spChg chg="mod">
          <ac:chgData name="dilman azad" userId="46d97ce1c9685efc" providerId="LiveId" clId="{8CB8734F-60D1-4063-BDD7-B712F1BAE294}" dt="2023-11-26T03:43:11.721" v="344" actId="113"/>
          <ac:spMkLst>
            <pc:docMk/>
            <pc:sldMk cId="3045838852" sldId="321"/>
            <ac:spMk id="3" creationId="{336BB4AA-BF25-4C4D-ABF8-0FF4E088F090}"/>
          </ac:spMkLst>
        </pc:spChg>
        <pc:spChg chg="del">
          <ac:chgData name="dilman azad" userId="46d97ce1c9685efc" providerId="LiveId" clId="{8CB8734F-60D1-4063-BDD7-B712F1BAE294}" dt="2023-11-26T03:37:34.710" v="277"/>
          <ac:spMkLst>
            <pc:docMk/>
            <pc:sldMk cId="3045838852" sldId="321"/>
            <ac:spMk id="8" creationId="{907EF6B7-1338-4443-8C46-6A318D952DFD}"/>
          </ac:spMkLst>
        </pc:spChg>
        <pc:spChg chg="del">
          <ac:chgData name="dilman azad" userId="46d97ce1c9685efc" providerId="LiveId" clId="{8CB8734F-60D1-4063-BDD7-B712F1BAE294}" dt="2023-11-26T03:37:34.710" v="277"/>
          <ac:spMkLst>
            <pc:docMk/>
            <pc:sldMk cId="3045838852" sldId="321"/>
            <ac:spMk id="10" creationId="{DAAE4CDD-124C-4DCF-9584-B6033B545DD5}"/>
          </ac:spMkLst>
        </pc:spChg>
        <pc:spChg chg="del">
          <ac:chgData name="dilman azad" userId="46d97ce1c9685efc" providerId="LiveId" clId="{8CB8734F-60D1-4063-BDD7-B712F1BAE294}" dt="2023-11-26T03:37:34.710" v="277"/>
          <ac:spMkLst>
            <pc:docMk/>
            <pc:sldMk cId="3045838852" sldId="321"/>
            <ac:spMk id="12" creationId="{081E4A58-353D-44AE-B2FC-2A74E2E400F7}"/>
          </ac:spMkLst>
        </pc:spChg>
      </pc:sldChg>
      <pc:sldChg chg="delSp modSp mod delDesignElem">
        <pc:chgData name="dilman azad" userId="46d97ce1c9685efc" providerId="LiveId" clId="{8CB8734F-60D1-4063-BDD7-B712F1BAE294}" dt="2023-11-26T03:37:34.897" v="281" actId="27636"/>
        <pc:sldMkLst>
          <pc:docMk/>
          <pc:sldMk cId="1737120163" sldId="322"/>
        </pc:sldMkLst>
        <pc:spChg chg="mod">
          <ac:chgData name="dilman azad" userId="46d97ce1c9685efc" providerId="LiveId" clId="{8CB8734F-60D1-4063-BDD7-B712F1BAE294}" dt="2023-11-26T03:37:34.897" v="281" actId="27636"/>
          <ac:spMkLst>
            <pc:docMk/>
            <pc:sldMk cId="1737120163" sldId="322"/>
            <ac:spMk id="2" creationId="{541A90F1-EAB1-854A-969B-3A51BD9116A0}"/>
          </ac:spMkLst>
        </pc:spChg>
        <pc:spChg chg="del">
          <ac:chgData name="dilman azad" userId="46d97ce1c9685efc" providerId="LiveId" clId="{8CB8734F-60D1-4063-BDD7-B712F1BAE294}" dt="2023-11-26T03:37:34.710" v="277"/>
          <ac:spMkLst>
            <pc:docMk/>
            <pc:sldMk cId="1737120163" sldId="322"/>
            <ac:spMk id="9" creationId="{407C9FC5-0C1E-42A8-97E6-F940775A0575}"/>
          </ac:spMkLst>
        </pc:spChg>
        <pc:spChg chg="del">
          <ac:chgData name="dilman azad" userId="46d97ce1c9685efc" providerId="LiveId" clId="{8CB8734F-60D1-4063-BDD7-B712F1BAE294}" dt="2023-11-26T03:37:34.710" v="277"/>
          <ac:spMkLst>
            <pc:docMk/>
            <pc:sldMk cId="1737120163" sldId="322"/>
            <ac:spMk id="11" creationId="{9EE371B4-A1D9-4EFE-8FE1-000495831EFA}"/>
          </ac:spMkLst>
        </pc:spChg>
        <pc:spChg chg="del">
          <ac:chgData name="dilman azad" userId="46d97ce1c9685efc" providerId="LiveId" clId="{8CB8734F-60D1-4063-BDD7-B712F1BAE294}" dt="2023-11-26T03:37:34.710" v="277"/>
          <ac:spMkLst>
            <pc:docMk/>
            <pc:sldMk cId="1737120163" sldId="322"/>
            <ac:spMk id="13" creationId="{2E19C174-9C7C-461E-970B-432019901562}"/>
          </ac:spMkLst>
        </pc:spChg>
      </pc:sldChg>
      <pc:sldChg chg="delSp modSp mod delDesignElem">
        <pc:chgData name="dilman azad" userId="46d97ce1c9685efc" providerId="LiveId" clId="{8CB8734F-60D1-4063-BDD7-B712F1BAE294}" dt="2023-11-26T03:43:44.881" v="350" actId="113"/>
        <pc:sldMkLst>
          <pc:docMk/>
          <pc:sldMk cId="1762950268" sldId="323"/>
        </pc:sldMkLst>
        <pc:spChg chg="mod">
          <ac:chgData name="dilman azad" userId="46d97ce1c9685efc" providerId="LiveId" clId="{8CB8734F-60D1-4063-BDD7-B712F1BAE294}" dt="2023-11-26T03:43:44.881" v="350" actId="113"/>
          <ac:spMkLst>
            <pc:docMk/>
            <pc:sldMk cId="1762950268" sldId="323"/>
            <ac:spMk id="3" creationId="{C75C62CA-CB42-284E-9596-9346084829FA}"/>
          </ac:spMkLst>
        </pc:spChg>
        <pc:spChg chg="del">
          <ac:chgData name="dilman azad" userId="46d97ce1c9685efc" providerId="LiveId" clId="{8CB8734F-60D1-4063-BDD7-B712F1BAE294}" dt="2023-11-26T03:37:34.710" v="277"/>
          <ac:spMkLst>
            <pc:docMk/>
            <pc:sldMk cId="1762950268" sldId="323"/>
            <ac:spMk id="8" creationId="{907EF6B7-1338-4443-8C46-6A318D952DFD}"/>
          </ac:spMkLst>
        </pc:spChg>
        <pc:spChg chg="del">
          <ac:chgData name="dilman azad" userId="46d97ce1c9685efc" providerId="LiveId" clId="{8CB8734F-60D1-4063-BDD7-B712F1BAE294}" dt="2023-11-26T03:37:34.710" v="277"/>
          <ac:spMkLst>
            <pc:docMk/>
            <pc:sldMk cId="1762950268" sldId="323"/>
            <ac:spMk id="10" creationId="{DAAE4CDD-124C-4DCF-9584-B6033B545DD5}"/>
          </ac:spMkLst>
        </pc:spChg>
        <pc:spChg chg="del">
          <ac:chgData name="dilman azad" userId="46d97ce1c9685efc" providerId="LiveId" clId="{8CB8734F-60D1-4063-BDD7-B712F1BAE294}" dt="2023-11-26T03:37:34.710" v="277"/>
          <ac:spMkLst>
            <pc:docMk/>
            <pc:sldMk cId="1762950268" sldId="323"/>
            <ac:spMk id="12" creationId="{081E4A58-353D-44AE-B2FC-2A74E2E400F7}"/>
          </ac:spMkLst>
        </pc:spChg>
      </pc:sldChg>
      <pc:sldChg chg="delSp modSp mod ord delDesignElem">
        <pc:chgData name="dilman azad" userId="46d97ce1c9685efc" providerId="LiveId" clId="{8CB8734F-60D1-4063-BDD7-B712F1BAE294}" dt="2023-11-26T03:44:27.347" v="361" actId="2711"/>
        <pc:sldMkLst>
          <pc:docMk/>
          <pc:sldMk cId="4195228140" sldId="324"/>
        </pc:sldMkLst>
        <pc:spChg chg="mod">
          <ac:chgData name="dilman azad" userId="46d97ce1c9685efc" providerId="LiveId" clId="{8CB8734F-60D1-4063-BDD7-B712F1BAE294}" dt="2023-11-26T03:44:27.347" v="361" actId="2711"/>
          <ac:spMkLst>
            <pc:docMk/>
            <pc:sldMk cId="4195228140" sldId="324"/>
            <ac:spMk id="3" creationId="{0C508049-39CD-DC4A-8393-23712AFA2A88}"/>
          </ac:spMkLst>
        </pc:spChg>
        <pc:spChg chg="del">
          <ac:chgData name="dilman azad" userId="46d97ce1c9685efc" providerId="LiveId" clId="{8CB8734F-60D1-4063-BDD7-B712F1BAE294}" dt="2023-11-26T03:37:34.710" v="277"/>
          <ac:spMkLst>
            <pc:docMk/>
            <pc:sldMk cId="4195228140" sldId="324"/>
            <ac:spMk id="8" creationId="{907EF6B7-1338-4443-8C46-6A318D952DFD}"/>
          </ac:spMkLst>
        </pc:spChg>
        <pc:spChg chg="del">
          <ac:chgData name="dilman azad" userId="46d97ce1c9685efc" providerId="LiveId" clId="{8CB8734F-60D1-4063-BDD7-B712F1BAE294}" dt="2023-11-26T03:37:34.710" v="277"/>
          <ac:spMkLst>
            <pc:docMk/>
            <pc:sldMk cId="4195228140" sldId="324"/>
            <ac:spMk id="10" creationId="{DAAE4CDD-124C-4DCF-9584-B6033B545DD5}"/>
          </ac:spMkLst>
        </pc:spChg>
        <pc:spChg chg="del">
          <ac:chgData name="dilman azad" userId="46d97ce1c9685efc" providerId="LiveId" clId="{8CB8734F-60D1-4063-BDD7-B712F1BAE294}" dt="2023-11-26T03:37:34.710" v="277"/>
          <ac:spMkLst>
            <pc:docMk/>
            <pc:sldMk cId="4195228140" sldId="324"/>
            <ac:spMk id="12" creationId="{081E4A58-353D-44AE-B2FC-2A74E2E400F7}"/>
          </ac:spMkLst>
        </pc:spChg>
      </pc:sldChg>
      <pc:sldChg chg="delSp modSp mod delDesignElem">
        <pc:chgData name="dilman azad" userId="46d97ce1c9685efc" providerId="LiveId" clId="{8CB8734F-60D1-4063-BDD7-B712F1BAE294}" dt="2023-11-26T03:45:04.674" v="368" actId="13900"/>
        <pc:sldMkLst>
          <pc:docMk/>
          <pc:sldMk cId="1139018355" sldId="325"/>
        </pc:sldMkLst>
        <pc:spChg chg="mod">
          <ac:chgData name="dilman azad" userId="46d97ce1c9685efc" providerId="LiveId" clId="{8CB8734F-60D1-4063-BDD7-B712F1BAE294}" dt="2023-11-26T03:45:04.674" v="368" actId="13900"/>
          <ac:spMkLst>
            <pc:docMk/>
            <pc:sldMk cId="1139018355" sldId="325"/>
            <ac:spMk id="3" creationId="{7366DE58-D48A-6D4F-B69F-A42009D151C7}"/>
          </ac:spMkLst>
        </pc:spChg>
        <pc:spChg chg="del">
          <ac:chgData name="dilman azad" userId="46d97ce1c9685efc" providerId="LiveId" clId="{8CB8734F-60D1-4063-BDD7-B712F1BAE294}" dt="2023-11-26T03:37:34.710" v="277"/>
          <ac:spMkLst>
            <pc:docMk/>
            <pc:sldMk cId="1139018355" sldId="325"/>
            <ac:spMk id="8" creationId="{907EF6B7-1338-4443-8C46-6A318D952DFD}"/>
          </ac:spMkLst>
        </pc:spChg>
        <pc:spChg chg="del">
          <ac:chgData name="dilman azad" userId="46d97ce1c9685efc" providerId="LiveId" clId="{8CB8734F-60D1-4063-BDD7-B712F1BAE294}" dt="2023-11-26T03:37:34.710" v="277"/>
          <ac:spMkLst>
            <pc:docMk/>
            <pc:sldMk cId="1139018355" sldId="325"/>
            <ac:spMk id="10" creationId="{DAAE4CDD-124C-4DCF-9584-B6033B545DD5}"/>
          </ac:spMkLst>
        </pc:spChg>
        <pc:spChg chg="del">
          <ac:chgData name="dilman azad" userId="46d97ce1c9685efc" providerId="LiveId" clId="{8CB8734F-60D1-4063-BDD7-B712F1BAE294}" dt="2023-11-26T03:37:34.710" v="277"/>
          <ac:spMkLst>
            <pc:docMk/>
            <pc:sldMk cId="1139018355" sldId="325"/>
            <ac:spMk id="12" creationId="{081E4A58-353D-44AE-B2FC-2A74E2E400F7}"/>
          </ac:spMkLst>
        </pc:spChg>
      </pc:sldChg>
      <pc:sldChg chg="delSp modSp mod delDesignElem">
        <pc:chgData name="dilman azad" userId="46d97ce1c9685efc" providerId="LiveId" clId="{8CB8734F-60D1-4063-BDD7-B712F1BAE294}" dt="2023-11-26T03:37:34.945" v="284" actId="27636"/>
        <pc:sldMkLst>
          <pc:docMk/>
          <pc:sldMk cId="3310032018" sldId="326"/>
        </pc:sldMkLst>
        <pc:spChg chg="mod">
          <ac:chgData name="dilman azad" userId="46d97ce1c9685efc" providerId="LiveId" clId="{8CB8734F-60D1-4063-BDD7-B712F1BAE294}" dt="2023-11-26T03:37:34.945" v="284" actId="27636"/>
          <ac:spMkLst>
            <pc:docMk/>
            <pc:sldMk cId="3310032018" sldId="326"/>
            <ac:spMk id="2" creationId="{523B7541-1B5E-B040-9B5C-42C226ED2A7E}"/>
          </ac:spMkLst>
        </pc:spChg>
        <pc:spChg chg="del">
          <ac:chgData name="dilman azad" userId="46d97ce1c9685efc" providerId="LiveId" clId="{8CB8734F-60D1-4063-BDD7-B712F1BAE294}" dt="2023-11-26T03:37:34.710" v="277"/>
          <ac:spMkLst>
            <pc:docMk/>
            <pc:sldMk cId="3310032018" sldId="326"/>
            <ac:spMk id="11" creationId="{9D25F302-27C5-414F-97F8-6EA0A6C028BA}"/>
          </ac:spMkLst>
        </pc:spChg>
        <pc:spChg chg="del">
          <ac:chgData name="dilman azad" userId="46d97ce1c9685efc" providerId="LiveId" clId="{8CB8734F-60D1-4063-BDD7-B712F1BAE294}" dt="2023-11-26T03:37:34.710" v="277"/>
          <ac:spMkLst>
            <pc:docMk/>
            <pc:sldMk cId="3310032018" sldId="326"/>
            <ac:spMk id="13" creationId="{830A36F8-48C2-4842-A87B-8CE8DF4E7FD2}"/>
          </ac:spMkLst>
        </pc:spChg>
        <pc:spChg chg="del">
          <ac:chgData name="dilman azad" userId="46d97ce1c9685efc" providerId="LiveId" clId="{8CB8734F-60D1-4063-BDD7-B712F1BAE294}" dt="2023-11-26T03:37:34.710" v="277"/>
          <ac:spMkLst>
            <pc:docMk/>
            <pc:sldMk cId="3310032018" sldId="326"/>
            <ac:spMk id="15" creationId="{8F451A30-466B-4996-9BA5-CD6ABCC6D558}"/>
          </ac:spMkLst>
        </pc:spChg>
      </pc:sldChg>
      <pc:sldChg chg="delSp modSp mod delDesignElem">
        <pc:chgData name="dilman azad" userId="46d97ce1c9685efc" providerId="LiveId" clId="{8CB8734F-60D1-4063-BDD7-B712F1BAE294}" dt="2023-11-26T03:51:01.979" v="541" actId="13900"/>
        <pc:sldMkLst>
          <pc:docMk/>
          <pc:sldMk cId="421018456" sldId="327"/>
        </pc:sldMkLst>
        <pc:spChg chg="mod">
          <ac:chgData name="dilman azad" userId="46d97ce1c9685efc" providerId="LiveId" clId="{8CB8734F-60D1-4063-BDD7-B712F1BAE294}" dt="2023-11-26T03:51:01.979" v="541" actId="13900"/>
          <ac:spMkLst>
            <pc:docMk/>
            <pc:sldMk cId="421018456" sldId="327"/>
            <ac:spMk id="3" creationId="{3D30F5A8-5912-7C42-B478-8341E79FDE0D}"/>
          </ac:spMkLst>
        </pc:spChg>
        <pc:spChg chg="del">
          <ac:chgData name="dilman azad" userId="46d97ce1c9685efc" providerId="LiveId" clId="{8CB8734F-60D1-4063-BDD7-B712F1BAE294}" dt="2023-11-26T03:37:34.710" v="277"/>
          <ac:spMkLst>
            <pc:docMk/>
            <pc:sldMk cId="421018456" sldId="327"/>
            <ac:spMk id="8" creationId="{907EF6B7-1338-4443-8C46-6A318D952DFD}"/>
          </ac:spMkLst>
        </pc:spChg>
        <pc:spChg chg="del">
          <ac:chgData name="dilman azad" userId="46d97ce1c9685efc" providerId="LiveId" clId="{8CB8734F-60D1-4063-BDD7-B712F1BAE294}" dt="2023-11-26T03:37:34.710" v="277"/>
          <ac:spMkLst>
            <pc:docMk/>
            <pc:sldMk cId="421018456" sldId="327"/>
            <ac:spMk id="10" creationId="{DAAE4CDD-124C-4DCF-9584-B6033B545DD5}"/>
          </ac:spMkLst>
        </pc:spChg>
        <pc:spChg chg="del">
          <ac:chgData name="dilman azad" userId="46d97ce1c9685efc" providerId="LiveId" clId="{8CB8734F-60D1-4063-BDD7-B712F1BAE294}" dt="2023-11-26T03:37:34.710" v="277"/>
          <ac:spMkLst>
            <pc:docMk/>
            <pc:sldMk cId="421018456" sldId="327"/>
            <ac:spMk id="12" creationId="{081E4A58-353D-44AE-B2FC-2A74E2E400F7}"/>
          </ac:spMkLst>
        </pc:spChg>
      </pc:sldChg>
      <pc:sldChg chg="delSp modSp mod delDesignElem">
        <pc:chgData name="dilman azad" userId="46d97ce1c9685efc" providerId="LiveId" clId="{8CB8734F-60D1-4063-BDD7-B712F1BAE294}" dt="2023-11-26T03:51:58.543" v="548" actId="255"/>
        <pc:sldMkLst>
          <pc:docMk/>
          <pc:sldMk cId="1361293577" sldId="328"/>
        </pc:sldMkLst>
        <pc:spChg chg="mod">
          <ac:chgData name="dilman azad" userId="46d97ce1c9685efc" providerId="LiveId" clId="{8CB8734F-60D1-4063-BDD7-B712F1BAE294}" dt="2023-11-26T03:51:58.543" v="548" actId="255"/>
          <ac:spMkLst>
            <pc:docMk/>
            <pc:sldMk cId="1361293577" sldId="328"/>
            <ac:spMk id="3" creationId="{5FA6706A-A145-2E4E-817C-183645CE9F76}"/>
          </ac:spMkLst>
        </pc:spChg>
        <pc:spChg chg="del">
          <ac:chgData name="dilman azad" userId="46d97ce1c9685efc" providerId="LiveId" clId="{8CB8734F-60D1-4063-BDD7-B712F1BAE294}" dt="2023-11-26T03:37:34.710" v="277"/>
          <ac:spMkLst>
            <pc:docMk/>
            <pc:sldMk cId="1361293577" sldId="328"/>
            <ac:spMk id="8" creationId="{907EF6B7-1338-4443-8C46-6A318D952DFD}"/>
          </ac:spMkLst>
        </pc:spChg>
        <pc:spChg chg="del">
          <ac:chgData name="dilman azad" userId="46d97ce1c9685efc" providerId="LiveId" clId="{8CB8734F-60D1-4063-BDD7-B712F1BAE294}" dt="2023-11-26T03:37:34.710" v="277"/>
          <ac:spMkLst>
            <pc:docMk/>
            <pc:sldMk cId="1361293577" sldId="328"/>
            <ac:spMk id="10" creationId="{DAAE4CDD-124C-4DCF-9584-B6033B545DD5}"/>
          </ac:spMkLst>
        </pc:spChg>
        <pc:spChg chg="del">
          <ac:chgData name="dilman azad" userId="46d97ce1c9685efc" providerId="LiveId" clId="{8CB8734F-60D1-4063-BDD7-B712F1BAE294}" dt="2023-11-26T03:37:34.710" v="277"/>
          <ac:spMkLst>
            <pc:docMk/>
            <pc:sldMk cId="1361293577" sldId="328"/>
            <ac:spMk id="12" creationId="{081E4A58-353D-44AE-B2FC-2A74E2E400F7}"/>
          </ac:spMkLst>
        </pc:spChg>
      </pc:sldChg>
      <pc:sldChg chg="delSp modSp mod delDesignElem">
        <pc:chgData name="dilman azad" userId="46d97ce1c9685efc" providerId="LiveId" clId="{8CB8734F-60D1-4063-BDD7-B712F1BAE294}" dt="2023-11-26T03:52:30.189" v="552" actId="113"/>
        <pc:sldMkLst>
          <pc:docMk/>
          <pc:sldMk cId="3698806742" sldId="329"/>
        </pc:sldMkLst>
        <pc:spChg chg="mod">
          <ac:chgData name="dilman azad" userId="46d97ce1c9685efc" providerId="LiveId" clId="{8CB8734F-60D1-4063-BDD7-B712F1BAE294}" dt="2023-11-26T03:52:30.189" v="552" actId="113"/>
          <ac:spMkLst>
            <pc:docMk/>
            <pc:sldMk cId="3698806742" sldId="329"/>
            <ac:spMk id="3" creationId="{D0AAD5BA-3AD3-A64E-A006-AC79CB830C0E}"/>
          </ac:spMkLst>
        </pc:spChg>
        <pc:spChg chg="del">
          <ac:chgData name="dilman azad" userId="46d97ce1c9685efc" providerId="LiveId" clId="{8CB8734F-60D1-4063-BDD7-B712F1BAE294}" dt="2023-11-26T03:37:34.710" v="277"/>
          <ac:spMkLst>
            <pc:docMk/>
            <pc:sldMk cId="3698806742" sldId="329"/>
            <ac:spMk id="8" creationId="{907EF6B7-1338-4443-8C46-6A318D952DFD}"/>
          </ac:spMkLst>
        </pc:spChg>
        <pc:spChg chg="del">
          <ac:chgData name="dilman azad" userId="46d97ce1c9685efc" providerId="LiveId" clId="{8CB8734F-60D1-4063-BDD7-B712F1BAE294}" dt="2023-11-26T03:37:34.710" v="277"/>
          <ac:spMkLst>
            <pc:docMk/>
            <pc:sldMk cId="3698806742" sldId="329"/>
            <ac:spMk id="10" creationId="{DAAE4CDD-124C-4DCF-9584-B6033B545DD5}"/>
          </ac:spMkLst>
        </pc:spChg>
        <pc:spChg chg="del">
          <ac:chgData name="dilman azad" userId="46d97ce1c9685efc" providerId="LiveId" clId="{8CB8734F-60D1-4063-BDD7-B712F1BAE294}" dt="2023-11-26T03:37:34.710" v="277"/>
          <ac:spMkLst>
            <pc:docMk/>
            <pc:sldMk cId="3698806742" sldId="329"/>
            <ac:spMk id="12" creationId="{081E4A58-353D-44AE-B2FC-2A74E2E400F7}"/>
          </ac:spMkLst>
        </pc:spChg>
      </pc:sldChg>
      <pc:sldChg chg="delSp delDesignElem">
        <pc:chgData name="dilman azad" userId="46d97ce1c9685efc" providerId="LiveId" clId="{8CB8734F-60D1-4063-BDD7-B712F1BAE294}" dt="2023-11-26T03:37:34.710" v="277"/>
        <pc:sldMkLst>
          <pc:docMk/>
          <pc:sldMk cId="925503394" sldId="330"/>
        </pc:sldMkLst>
        <pc:spChg chg="del">
          <ac:chgData name="dilman azad" userId="46d97ce1c9685efc" providerId="LiveId" clId="{8CB8734F-60D1-4063-BDD7-B712F1BAE294}" dt="2023-11-26T03:37:34.710" v="277"/>
          <ac:spMkLst>
            <pc:docMk/>
            <pc:sldMk cId="925503394" sldId="330"/>
            <ac:spMk id="17" creationId="{9E6671AF-110C-4E4D-BEB4-1323A3136D1B}"/>
          </ac:spMkLst>
        </pc:spChg>
      </pc:sldChg>
      <pc:sldChg chg="addSp delSp modSp new mod setBg">
        <pc:chgData name="dilman azad" userId="46d97ce1c9685efc" providerId="LiveId" clId="{8CB8734F-60D1-4063-BDD7-B712F1BAE294}" dt="2023-11-26T03:37:44.912" v="287" actId="26606"/>
        <pc:sldMkLst>
          <pc:docMk/>
          <pc:sldMk cId="1858955698" sldId="331"/>
        </pc:sldMkLst>
        <pc:spChg chg="mod">
          <ac:chgData name="dilman azad" userId="46d97ce1c9685efc" providerId="LiveId" clId="{8CB8734F-60D1-4063-BDD7-B712F1BAE294}" dt="2023-11-26T03:37:44.912" v="287" actId="26606"/>
          <ac:spMkLst>
            <pc:docMk/>
            <pc:sldMk cId="1858955698" sldId="331"/>
            <ac:spMk id="2" creationId="{CCD2B688-E522-AE6A-ECF0-0645062E9138}"/>
          </ac:spMkLst>
        </pc:spChg>
        <pc:spChg chg="del mod">
          <ac:chgData name="dilman azad" userId="46d97ce1c9685efc" providerId="LiveId" clId="{8CB8734F-60D1-4063-BDD7-B712F1BAE294}" dt="2023-11-26T03:37:44.912" v="287" actId="26606"/>
          <ac:spMkLst>
            <pc:docMk/>
            <pc:sldMk cId="1858955698" sldId="331"/>
            <ac:spMk id="3" creationId="{A1053A90-1497-DA40-A616-91C346CFBE93}"/>
          </ac:spMkLst>
        </pc:spChg>
        <pc:spChg chg="add">
          <ac:chgData name="dilman azad" userId="46d97ce1c9685efc" providerId="LiveId" clId="{8CB8734F-60D1-4063-BDD7-B712F1BAE294}" dt="2023-11-26T03:37:44.912" v="287" actId="26606"/>
          <ac:spMkLst>
            <pc:docMk/>
            <pc:sldMk cId="1858955698" sldId="331"/>
            <ac:spMk id="9" creationId="{9F4444CE-BC8D-4D61-B303-4C05614E62AB}"/>
          </ac:spMkLst>
        </pc:spChg>
        <pc:spChg chg="add">
          <ac:chgData name="dilman azad" userId="46d97ce1c9685efc" providerId="LiveId" clId="{8CB8734F-60D1-4063-BDD7-B712F1BAE294}" dt="2023-11-26T03:37:44.912" v="287" actId="26606"/>
          <ac:spMkLst>
            <pc:docMk/>
            <pc:sldMk cId="1858955698" sldId="331"/>
            <ac:spMk id="11" creationId="{73772B81-181F-48B7-8826-4D9686D15DF5}"/>
          </ac:spMkLst>
        </pc:spChg>
        <pc:spChg chg="add">
          <ac:chgData name="dilman azad" userId="46d97ce1c9685efc" providerId="LiveId" clId="{8CB8734F-60D1-4063-BDD7-B712F1BAE294}" dt="2023-11-26T03:37:44.912" v="287" actId="26606"/>
          <ac:spMkLst>
            <pc:docMk/>
            <pc:sldMk cId="1858955698" sldId="331"/>
            <ac:spMk id="13" creationId="{B2205F6E-03C6-4E92-877C-E2482F6599AA}"/>
          </ac:spMkLst>
        </pc:spChg>
        <pc:graphicFrameChg chg="add">
          <ac:chgData name="dilman azad" userId="46d97ce1c9685efc" providerId="LiveId" clId="{8CB8734F-60D1-4063-BDD7-B712F1BAE294}" dt="2023-11-26T03:37:44.912" v="287" actId="26606"/>
          <ac:graphicFrameMkLst>
            <pc:docMk/>
            <pc:sldMk cId="1858955698" sldId="331"/>
            <ac:graphicFrameMk id="5" creationId="{98DD5831-6E9B-910F-B739-F721B1147DC8}"/>
          </ac:graphicFrameMkLst>
        </pc:graphicFrameChg>
      </pc:sldChg>
      <pc:sldChg chg="modSp new mod ord">
        <pc:chgData name="dilman azad" userId="46d97ce1c9685efc" providerId="LiveId" clId="{8CB8734F-60D1-4063-BDD7-B712F1BAE294}" dt="2023-11-26T03:48:43.868" v="527"/>
        <pc:sldMkLst>
          <pc:docMk/>
          <pc:sldMk cId="1544420136" sldId="332"/>
        </pc:sldMkLst>
        <pc:spChg chg="mod">
          <ac:chgData name="dilman azad" userId="46d97ce1c9685efc" providerId="LiveId" clId="{8CB8734F-60D1-4063-BDD7-B712F1BAE294}" dt="2023-11-26T03:45:19.006" v="380" actId="20577"/>
          <ac:spMkLst>
            <pc:docMk/>
            <pc:sldMk cId="1544420136" sldId="332"/>
            <ac:spMk id="2" creationId="{ABB8A8FF-9279-8778-5A85-3DBEF021209E}"/>
          </ac:spMkLst>
        </pc:spChg>
        <pc:spChg chg="mod">
          <ac:chgData name="dilman azad" userId="46d97ce1c9685efc" providerId="LiveId" clId="{8CB8734F-60D1-4063-BDD7-B712F1BAE294}" dt="2023-11-26T03:48:18.148" v="525" actId="20577"/>
          <ac:spMkLst>
            <pc:docMk/>
            <pc:sldMk cId="1544420136" sldId="332"/>
            <ac:spMk id="3" creationId="{1B50E4A3-2BFE-E91F-2548-986FD2B315F9}"/>
          </ac:spMkLst>
        </pc:spChg>
      </pc:sldChg>
      <pc:sldChg chg="modSp new mod">
        <pc:chgData name="dilman azad" userId="46d97ce1c9685efc" providerId="LiveId" clId="{8CB8734F-60D1-4063-BDD7-B712F1BAE294}" dt="2023-11-26T03:51:32.773" v="543" actId="13900"/>
        <pc:sldMkLst>
          <pc:docMk/>
          <pc:sldMk cId="2765043004" sldId="333"/>
        </pc:sldMkLst>
        <pc:spChg chg="mod">
          <ac:chgData name="dilman azad" userId="46d97ce1c9685efc" providerId="LiveId" clId="{8CB8734F-60D1-4063-BDD7-B712F1BAE294}" dt="2023-11-26T03:51:32.773" v="543" actId="13900"/>
          <ac:spMkLst>
            <pc:docMk/>
            <pc:sldMk cId="2765043004" sldId="333"/>
            <ac:spMk id="3" creationId="{975FD47C-F86F-6040-0B95-B4AC7D72D7E6}"/>
          </ac:spMkLst>
        </pc:spChg>
      </pc:sldChg>
    </pc:docChg>
  </pc:docChgLst>
  <pc:docChgLst>
    <pc:chgData name="lana maqsud" userId="90ff2e0a03584abb" providerId="LiveId" clId="{72428705-C50E-CF4F-831E-F6C955D7B647}"/>
    <pc:docChg chg="custSel delSld modSld addMainMaster delMainMaster">
      <pc:chgData name="lana maqsud" userId="90ff2e0a03584abb" providerId="LiveId" clId="{72428705-C50E-CF4F-831E-F6C955D7B647}" dt="2023-11-27T13:43:30.031" v="6" actId="5864"/>
      <pc:docMkLst>
        <pc:docMk/>
      </pc:docMkLst>
      <pc:sldChg chg="del">
        <pc:chgData name="lana maqsud" userId="90ff2e0a03584abb" providerId="LiveId" clId="{72428705-C50E-CF4F-831E-F6C955D7B647}" dt="2023-11-27T13:43:12.879" v="5" actId="2696"/>
        <pc:sldMkLst>
          <pc:docMk/>
          <pc:sldMk cId="4210288357" sldId="311"/>
        </pc:sldMkLst>
      </pc:sldChg>
      <pc:sldChg chg="del">
        <pc:chgData name="lana maqsud" userId="90ff2e0a03584abb" providerId="LiveId" clId="{72428705-C50E-CF4F-831E-F6C955D7B647}" dt="2023-11-27T13:42:48.242" v="0" actId="2696"/>
        <pc:sldMkLst>
          <pc:docMk/>
          <pc:sldMk cId="548739317" sldId="312"/>
        </pc:sldMkLst>
      </pc:sldChg>
      <pc:sldChg chg="del">
        <pc:chgData name="lana maqsud" userId="90ff2e0a03584abb" providerId="LiveId" clId="{72428705-C50E-CF4F-831E-F6C955D7B647}" dt="2023-11-27T13:43:02.103" v="3" actId="2696"/>
        <pc:sldMkLst>
          <pc:docMk/>
          <pc:sldMk cId="1737120163" sldId="322"/>
        </pc:sldMkLst>
      </pc:sldChg>
      <pc:sldChg chg="del">
        <pc:chgData name="lana maqsud" userId="90ff2e0a03584abb" providerId="LiveId" clId="{72428705-C50E-CF4F-831E-F6C955D7B647}" dt="2023-11-27T13:42:49.926" v="1" actId="2696"/>
        <pc:sldMkLst>
          <pc:docMk/>
          <pc:sldMk cId="925503394" sldId="330"/>
        </pc:sldMkLst>
      </pc:sldChg>
      <pc:sldChg chg="del">
        <pc:chgData name="lana maqsud" userId="90ff2e0a03584abb" providerId="LiveId" clId="{72428705-C50E-CF4F-831E-F6C955D7B647}" dt="2023-11-27T13:42:51.418" v="2" actId="2696"/>
        <pc:sldMkLst>
          <pc:docMk/>
          <pc:sldMk cId="1858955698" sldId="331"/>
        </pc:sldMkLst>
      </pc:sldChg>
      <pc:sldChg chg="del">
        <pc:chgData name="lana maqsud" userId="90ff2e0a03584abb" providerId="LiveId" clId="{72428705-C50E-CF4F-831E-F6C955D7B647}" dt="2023-11-27T13:43:11.360" v="4" actId="2696"/>
        <pc:sldMkLst>
          <pc:docMk/>
          <pc:sldMk cId="1544420136" sldId="332"/>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304C7C-5618-4520-89A0-6BD6576F2BB0}" type="doc">
      <dgm:prSet loTypeId="urn:microsoft.com/office/officeart/2005/8/layout/vProcess5" loCatId="process" qsTypeId="urn:microsoft.com/office/officeart/2005/8/quickstyle/simple1" qsCatId="simple" csTypeId="urn:microsoft.com/office/officeart/2005/8/colors/colorful2" csCatId="colorful"/>
      <dgm:spPr/>
      <dgm:t>
        <a:bodyPr/>
        <a:lstStyle/>
        <a:p>
          <a:endParaRPr lang="en-US"/>
        </a:p>
      </dgm:t>
    </dgm:pt>
    <dgm:pt modelId="{10D7E8BE-CE44-46CF-838E-5CEF20175DC7}">
      <dgm:prSet/>
      <dgm:spPr/>
      <dgm:t>
        <a:bodyPr/>
        <a:lstStyle/>
        <a:p>
          <a:r>
            <a:rPr lang="en-US"/>
            <a:t>Definition</a:t>
          </a:r>
        </a:p>
      </dgm:t>
    </dgm:pt>
    <dgm:pt modelId="{8C8F46E6-4A2C-4A78-A466-4DE5B9E101D9}" type="parTrans" cxnId="{2E2F38E7-57DF-4883-AF3B-554C64B263CA}">
      <dgm:prSet/>
      <dgm:spPr/>
      <dgm:t>
        <a:bodyPr/>
        <a:lstStyle/>
        <a:p>
          <a:endParaRPr lang="en-US"/>
        </a:p>
      </dgm:t>
    </dgm:pt>
    <dgm:pt modelId="{F94F4E31-0982-42F7-9F06-5FCD0BD90800}" type="sibTrans" cxnId="{2E2F38E7-57DF-4883-AF3B-554C64B263CA}">
      <dgm:prSet/>
      <dgm:spPr/>
      <dgm:t>
        <a:bodyPr/>
        <a:lstStyle/>
        <a:p>
          <a:endParaRPr lang="en-US"/>
        </a:p>
      </dgm:t>
    </dgm:pt>
    <dgm:pt modelId="{33404D6E-BDC9-4C7E-9B70-F1EDCBFAFC57}">
      <dgm:prSet/>
      <dgm:spPr/>
      <dgm:t>
        <a:bodyPr/>
        <a:lstStyle/>
        <a:p>
          <a:r>
            <a:rPr lang="en-US"/>
            <a:t>Virginity is defined as the state of being Virgo intacta, One who has never had sexual intercourse.</a:t>
          </a:r>
        </a:p>
      </dgm:t>
    </dgm:pt>
    <dgm:pt modelId="{69E28F09-8690-4F1E-A95A-9C6B76F7C654}" type="parTrans" cxnId="{557795D9-2EAA-4960-BFE0-DC96C6DAF6A3}">
      <dgm:prSet/>
      <dgm:spPr/>
      <dgm:t>
        <a:bodyPr/>
        <a:lstStyle/>
        <a:p>
          <a:endParaRPr lang="en-US"/>
        </a:p>
      </dgm:t>
    </dgm:pt>
    <dgm:pt modelId="{5FD03B70-4079-4883-9AD0-EFC20DF41C2F}" type="sibTrans" cxnId="{557795D9-2EAA-4960-BFE0-DC96C6DAF6A3}">
      <dgm:prSet/>
      <dgm:spPr/>
      <dgm:t>
        <a:bodyPr/>
        <a:lstStyle/>
        <a:p>
          <a:endParaRPr lang="en-US"/>
        </a:p>
      </dgm:t>
    </dgm:pt>
    <dgm:pt modelId="{DD0254D2-7892-4214-B6A6-732D96ED00E6}">
      <dgm:prSet/>
      <dgm:spPr/>
      <dgm:t>
        <a:bodyPr/>
        <a:lstStyle/>
        <a:p>
          <a:r>
            <a:rPr lang="en-US"/>
            <a:t>Defloration means loss of virginity a female who has already had sexual intercourse.</a:t>
          </a:r>
        </a:p>
      </dgm:t>
    </dgm:pt>
    <dgm:pt modelId="{04301732-2221-442F-90E3-B18F302AACC9}" type="parTrans" cxnId="{CD658757-1C32-4834-999E-4D55856AE412}">
      <dgm:prSet/>
      <dgm:spPr/>
      <dgm:t>
        <a:bodyPr/>
        <a:lstStyle/>
        <a:p>
          <a:endParaRPr lang="en-US"/>
        </a:p>
      </dgm:t>
    </dgm:pt>
    <dgm:pt modelId="{3509A378-8C22-404A-8CBF-AD4759A00E47}" type="sibTrans" cxnId="{CD658757-1C32-4834-999E-4D55856AE412}">
      <dgm:prSet/>
      <dgm:spPr/>
      <dgm:t>
        <a:bodyPr/>
        <a:lstStyle/>
        <a:p>
          <a:endParaRPr lang="en-US"/>
        </a:p>
      </dgm:t>
    </dgm:pt>
    <dgm:pt modelId="{5717CF32-8298-481A-9D81-CF503CF6791A}" type="pres">
      <dgm:prSet presAssocID="{51304C7C-5618-4520-89A0-6BD6576F2BB0}" presName="outerComposite" presStyleCnt="0">
        <dgm:presLayoutVars>
          <dgm:chMax val="5"/>
          <dgm:dir/>
          <dgm:resizeHandles val="exact"/>
        </dgm:presLayoutVars>
      </dgm:prSet>
      <dgm:spPr/>
    </dgm:pt>
    <dgm:pt modelId="{8CDD71FE-523F-46D2-BEF0-8B3D81779896}" type="pres">
      <dgm:prSet presAssocID="{51304C7C-5618-4520-89A0-6BD6576F2BB0}" presName="dummyMaxCanvas" presStyleCnt="0">
        <dgm:presLayoutVars/>
      </dgm:prSet>
      <dgm:spPr/>
    </dgm:pt>
    <dgm:pt modelId="{7F192DAE-E568-4220-A715-56518CB9A08D}" type="pres">
      <dgm:prSet presAssocID="{51304C7C-5618-4520-89A0-6BD6576F2BB0}" presName="ThreeNodes_1" presStyleLbl="node1" presStyleIdx="0" presStyleCnt="3">
        <dgm:presLayoutVars>
          <dgm:bulletEnabled val="1"/>
        </dgm:presLayoutVars>
      </dgm:prSet>
      <dgm:spPr/>
    </dgm:pt>
    <dgm:pt modelId="{5E6E1D8D-599C-49D9-B137-C31B8A7C17B4}" type="pres">
      <dgm:prSet presAssocID="{51304C7C-5618-4520-89A0-6BD6576F2BB0}" presName="ThreeNodes_2" presStyleLbl="node1" presStyleIdx="1" presStyleCnt="3">
        <dgm:presLayoutVars>
          <dgm:bulletEnabled val="1"/>
        </dgm:presLayoutVars>
      </dgm:prSet>
      <dgm:spPr/>
    </dgm:pt>
    <dgm:pt modelId="{426EFDA4-B4A1-417D-9E65-5E3FB34F4883}" type="pres">
      <dgm:prSet presAssocID="{51304C7C-5618-4520-89A0-6BD6576F2BB0}" presName="ThreeNodes_3" presStyleLbl="node1" presStyleIdx="2" presStyleCnt="3">
        <dgm:presLayoutVars>
          <dgm:bulletEnabled val="1"/>
        </dgm:presLayoutVars>
      </dgm:prSet>
      <dgm:spPr/>
    </dgm:pt>
    <dgm:pt modelId="{E6836AB9-98B9-45D6-B514-AEAE5C0CDEB5}" type="pres">
      <dgm:prSet presAssocID="{51304C7C-5618-4520-89A0-6BD6576F2BB0}" presName="ThreeConn_1-2" presStyleLbl="fgAccFollowNode1" presStyleIdx="0" presStyleCnt="2">
        <dgm:presLayoutVars>
          <dgm:bulletEnabled val="1"/>
        </dgm:presLayoutVars>
      </dgm:prSet>
      <dgm:spPr/>
    </dgm:pt>
    <dgm:pt modelId="{9F9E133F-45BC-4519-AD3A-17EA58083051}" type="pres">
      <dgm:prSet presAssocID="{51304C7C-5618-4520-89A0-6BD6576F2BB0}" presName="ThreeConn_2-3" presStyleLbl="fgAccFollowNode1" presStyleIdx="1" presStyleCnt="2">
        <dgm:presLayoutVars>
          <dgm:bulletEnabled val="1"/>
        </dgm:presLayoutVars>
      </dgm:prSet>
      <dgm:spPr/>
    </dgm:pt>
    <dgm:pt modelId="{1371298D-BFD1-49EF-95E9-A4E1421CB948}" type="pres">
      <dgm:prSet presAssocID="{51304C7C-5618-4520-89A0-6BD6576F2BB0}" presName="ThreeNodes_1_text" presStyleLbl="node1" presStyleIdx="2" presStyleCnt="3">
        <dgm:presLayoutVars>
          <dgm:bulletEnabled val="1"/>
        </dgm:presLayoutVars>
      </dgm:prSet>
      <dgm:spPr/>
    </dgm:pt>
    <dgm:pt modelId="{FA32ED81-EDD5-4945-B4DB-27D2D85609F7}" type="pres">
      <dgm:prSet presAssocID="{51304C7C-5618-4520-89A0-6BD6576F2BB0}" presName="ThreeNodes_2_text" presStyleLbl="node1" presStyleIdx="2" presStyleCnt="3">
        <dgm:presLayoutVars>
          <dgm:bulletEnabled val="1"/>
        </dgm:presLayoutVars>
      </dgm:prSet>
      <dgm:spPr/>
    </dgm:pt>
    <dgm:pt modelId="{615F0791-19E3-4D92-B635-F38A086097CD}" type="pres">
      <dgm:prSet presAssocID="{51304C7C-5618-4520-89A0-6BD6576F2BB0}" presName="ThreeNodes_3_text" presStyleLbl="node1" presStyleIdx="2" presStyleCnt="3">
        <dgm:presLayoutVars>
          <dgm:bulletEnabled val="1"/>
        </dgm:presLayoutVars>
      </dgm:prSet>
      <dgm:spPr/>
    </dgm:pt>
  </dgm:ptLst>
  <dgm:cxnLst>
    <dgm:cxn modelId="{D5A10E04-71B0-4506-BF92-EA2B01CC5B85}" type="presOf" srcId="{33404D6E-BDC9-4C7E-9B70-F1EDCBFAFC57}" destId="{FA32ED81-EDD5-4945-B4DB-27D2D85609F7}" srcOrd="1" destOrd="0" presId="urn:microsoft.com/office/officeart/2005/8/layout/vProcess5"/>
    <dgm:cxn modelId="{063C0005-EFD4-4987-AF51-7A6F6FC23988}" type="presOf" srcId="{33404D6E-BDC9-4C7E-9B70-F1EDCBFAFC57}" destId="{5E6E1D8D-599C-49D9-B137-C31B8A7C17B4}" srcOrd="0" destOrd="0" presId="urn:microsoft.com/office/officeart/2005/8/layout/vProcess5"/>
    <dgm:cxn modelId="{FBC7712C-DC01-425F-8D12-BDEB2168FA6A}" type="presOf" srcId="{10D7E8BE-CE44-46CF-838E-5CEF20175DC7}" destId="{1371298D-BFD1-49EF-95E9-A4E1421CB948}" srcOrd="1" destOrd="0" presId="urn:microsoft.com/office/officeart/2005/8/layout/vProcess5"/>
    <dgm:cxn modelId="{79984435-6A3B-46AB-BED5-4C863FD8C26E}" type="presOf" srcId="{DD0254D2-7892-4214-B6A6-732D96ED00E6}" destId="{426EFDA4-B4A1-417D-9E65-5E3FB34F4883}" srcOrd="0" destOrd="0" presId="urn:microsoft.com/office/officeart/2005/8/layout/vProcess5"/>
    <dgm:cxn modelId="{31FCA338-F158-4E28-ACA8-0F37EF33E4FA}" type="presOf" srcId="{10D7E8BE-CE44-46CF-838E-5CEF20175DC7}" destId="{7F192DAE-E568-4220-A715-56518CB9A08D}" srcOrd="0" destOrd="0" presId="urn:microsoft.com/office/officeart/2005/8/layout/vProcess5"/>
    <dgm:cxn modelId="{CD658757-1C32-4834-999E-4D55856AE412}" srcId="{51304C7C-5618-4520-89A0-6BD6576F2BB0}" destId="{DD0254D2-7892-4214-B6A6-732D96ED00E6}" srcOrd="2" destOrd="0" parTransId="{04301732-2221-442F-90E3-B18F302AACC9}" sibTransId="{3509A378-8C22-404A-8CBF-AD4759A00E47}"/>
    <dgm:cxn modelId="{381110AD-7B22-4B2C-835A-4F64F75AC3BC}" type="presOf" srcId="{5FD03B70-4079-4883-9AD0-EFC20DF41C2F}" destId="{9F9E133F-45BC-4519-AD3A-17EA58083051}" srcOrd="0" destOrd="0" presId="urn:microsoft.com/office/officeart/2005/8/layout/vProcess5"/>
    <dgm:cxn modelId="{24B60FD2-9F66-47BB-A143-2B71D4BB2321}" type="presOf" srcId="{F94F4E31-0982-42F7-9F06-5FCD0BD90800}" destId="{E6836AB9-98B9-45D6-B514-AEAE5C0CDEB5}" srcOrd="0" destOrd="0" presId="urn:microsoft.com/office/officeart/2005/8/layout/vProcess5"/>
    <dgm:cxn modelId="{557795D9-2EAA-4960-BFE0-DC96C6DAF6A3}" srcId="{51304C7C-5618-4520-89A0-6BD6576F2BB0}" destId="{33404D6E-BDC9-4C7E-9B70-F1EDCBFAFC57}" srcOrd="1" destOrd="0" parTransId="{69E28F09-8690-4F1E-A95A-9C6B76F7C654}" sibTransId="{5FD03B70-4079-4883-9AD0-EFC20DF41C2F}"/>
    <dgm:cxn modelId="{23ED6ADE-A56E-4859-9695-959C7931817F}" type="presOf" srcId="{DD0254D2-7892-4214-B6A6-732D96ED00E6}" destId="{615F0791-19E3-4D92-B635-F38A086097CD}" srcOrd="1" destOrd="0" presId="urn:microsoft.com/office/officeart/2005/8/layout/vProcess5"/>
    <dgm:cxn modelId="{2E2F38E7-57DF-4883-AF3B-554C64B263CA}" srcId="{51304C7C-5618-4520-89A0-6BD6576F2BB0}" destId="{10D7E8BE-CE44-46CF-838E-5CEF20175DC7}" srcOrd="0" destOrd="0" parTransId="{8C8F46E6-4A2C-4A78-A466-4DE5B9E101D9}" sibTransId="{F94F4E31-0982-42F7-9F06-5FCD0BD90800}"/>
    <dgm:cxn modelId="{0BDBBAFC-C255-453C-9044-C282E501681F}" type="presOf" srcId="{51304C7C-5618-4520-89A0-6BD6576F2BB0}" destId="{5717CF32-8298-481A-9D81-CF503CF6791A}" srcOrd="0" destOrd="0" presId="urn:microsoft.com/office/officeart/2005/8/layout/vProcess5"/>
    <dgm:cxn modelId="{E3913E70-4D7F-470C-B966-ADBD61EBF044}" type="presParOf" srcId="{5717CF32-8298-481A-9D81-CF503CF6791A}" destId="{8CDD71FE-523F-46D2-BEF0-8B3D81779896}" srcOrd="0" destOrd="0" presId="urn:microsoft.com/office/officeart/2005/8/layout/vProcess5"/>
    <dgm:cxn modelId="{59A94D19-6683-440E-AE24-40D2EDD78031}" type="presParOf" srcId="{5717CF32-8298-481A-9D81-CF503CF6791A}" destId="{7F192DAE-E568-4220-A715-56518CB9A08D}" srcOrd="1" destOrd="0" presId="urn:microsoft.com/office/officeart/2005/8/layout/vProcess5"/>
    <dgm:cxn modelId="{876DC5F7-2413-4164-A081-D1335FD82589}" type="presParOf" srcId="{5717CF32-8298-481A-9D81-CF503CF6791A}" destId="{5E6E1D8D-599C-49D9-B137-C31B8A7C17B4}" srcOrd="2" destOrd="0" presId="urn:microsoft.com/office/officeart/2005/8/layout/vProcess5"/>
    <dgm:cxn modelId="{BA609FDE-1363-4790-86E1-99FDC54CD9AD}" type="presParOf" srcId="{5717CF32-8298-481A-9D81-CF503CF6791A}" destId="{426EFDA4-B4A1-417D-9E65-5E3FB34F4883}" srcOrd="3" destOrd="0" presId="urn:microsoft.com/office/officeart/2005/8/layout/vProcess5"/>
    <dgm:cxn modelId="{C71C7E9E-7B96-49E8-BBF9-5A029104DAAC}" type="presParOf" srcId="{5717CF32-8298-481A-9D81-CF503CF6791A}" destId="{E6836AB9-98B9-45D6-B514-AEAE5C0CDEB5}" srcOrd="4" destOrd="0" presId="urn:microsoft.com/office/officeart/2005/8/layout/vProcess5"/>
    <dgm:cxn modelId="{0B2BD37C-A90F-49B8-BDD7-314940806263}" type="presParOf" srcId="{5717CF32-8298-481A-9D81-CF503CF6791A}" destId="{9F9E133F-45BC-4519-AD3A-17EA58083051}" srcOrd="5" destOrd="0" presId="urn:microsoft.com/office/officeart/2005/8/layout/vProcess5"/>
    <dgm:cxn modelId="{1F81609D-E797-43FF-A857-EDE6C097A206}" type="presParOf" srcId="{5717CF32-8298-481A-9D81-CF503CF6791A}" destId="{1371298D-BFD1-49EF-95E9-A4E1421CB948}" srcOrd="6" destOrd="0" presId="urn:microsoft.com/office/officeart/2005/8/layout/vProcess5"/>
    <dgm:cxn modelId="{3E1F4A1B-3CC2-4CEC-B22B-9D8FDE1ADDB8}" type="presParOf" srcId="{5717CF32-8298-481A-9D81-CF503CF6791A}" destId="{FA32ED81-EDD5-4945-B4DB-27D2D85609F7}" srcOrd="7" destOrd="0" presId="urn:microsoft.com/office/officeart/2005/8/layout/vProcess5"/>
    <dgm:cxn modelId="{20742169-38A7-4BC2-9D1D-B21FE66C7447}" type="presParOf" srcId="{5717CF32-8298-481A-9D81-CF503CF6791A}" destId="{615F0791-19E3-4D92-B635-F38A086097CD}"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192DAE-E568-4220-A715-56518CB9A08D}">
      <dsp:nvSpPr>
        <dsp:cNvPr id="0" name=""/>
        <dsp:cNvSpPr/>
      </dsp:nvSpPr>
      <dsp:spPr>
        <a:xfrm>
          <a:off x="0" y="0"/>
          <a:ext cx="8175413" cy="122804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Definition</a:t>
          </a:r>
        </a:p>
      </dsp:txBody>
      <dsp:txXfrm>
        <a:off x="35968" y="35968"/>
        <a:ext cx="6850257" cy="1156108"/>
      </dsp:txXfrm>
    </dsp:sp>
    <dsp:sp modelId="{5E6E1D8D-599C-49D9-B137-C31B8A7C17B4}">
      <dsp:nvSpPr>
        <dsp:cNvPr id="0" name=""/>
        <dsp:cNvSpPr/>
      </dsp:nvSpPr>
      <dsp:spPr>
        <a:xfrm>
          <a:off x="721359" y="1432718"/>
          <a:ext cx="8175413" cy="1228044"/>
        </a:xfrm>
        <a:prstGeom prst="roundRect">
          <a:avLst>
            <a:gd name="adj" fmla="val 10000"/>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Virginity is defined as the state of being Virgo intacta, One who has never had sexual intercourse.</a:t>
          </a:r>
        </a:p>
      </dsp:txBody>
      <dsp:txXfrm>
        <a:off x="757327" y="1468686"/>
        <a:ext cx="6583888" cy="1156108"/>
      </dsp:txXfrm>
    </dsp:sp>
    <dsp:sp modelId="{426EFDA4-B4A1-417D-9E65-5E3FB34F4883}">
      <dsp:nvSpPr>
        <dsp:cNvPr id="0" name=""/>
        <dsp:cNvSpPr/>
      </dsp:nvSpPr>
      <dsp:spPr>
        <a:xfrm>
          <a:off x="1442719" y="2865437"/>
          <a:ext cx="8175413" cy="1228044"/>
        </a:xfrm>
        <a:prstGeom prst="roundRect">
          <a:avLst>
            <a:gd name="adj" fmla="val 10000"/>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Defloration means loss of virginity a female who has already had sexual intercourse.</a:t>
          </a:r>
        </a:p>
      </dsp:txBody>
      <dsp:txXfrm>
        <a:off x="1478687" y="2901405"/>
        <a:ext cx="6583888" cy="1156108"/>
      </dsp:txXfrm>
    </dsp:sp>
    <dsp:sp modelId="{E6836AB9-98B9-45D6-B514-AEAE5C0CDEB5}">
      <dsp:nvSpPr>
        <dsp:cNvPr id="0" name=""/>
        <dsp:cNvSpPr/>
      </dsp:nvSpPr>
      <dsp:spPr>
        <a:xfrm>
          <a:off x="7377184" y="931267"/>
          <a:ext cx="798228" cy="798228"/>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7556785" y="931267"/>
        <a:ext cx="439026" cy="600667"/>
      </dsp:txXfrm>
    </dsp:sp>
    <dsp:sp modelId="{9F9E133F-45BC-4519-AD3A-17EA58083051}">
      <dsp:nvSpPr>
        <dsp:cNvPr id="0" name=""/>
        <dsp:cNvSpPr/>
      </dsp:nvSpPr>
      <dsp:spPr>
        <a:xfrm>
          <a:off x="8098544" y="2355798"/>
          <a:ext cx="798228" cy="798228"/>
        </a:xfrm>
        <a:prstGeom prst="downArrow">
          <a:avLst>
            <a:gd name="adj1" fmla="val 55000"/>
            <a:gd name="adj2" fmla="val 45000"/>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278145" y="2355798"/>
        <a:ext cx="439026" cy="600667"/>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872961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11623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727904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74397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395123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11/28/2023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837683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11/28/2023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88618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11/28/2023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774918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11/28/2023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537688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495292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840596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11/28/2023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183216480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 /><Relationship Id="rId2" Type="http://schemas.openxmlformats.org/officeDocument/2006/relationships/diagramData" Target="../diagrams/data1.xml" /><Relationship Id="rId1" Type="http://schemas.openxmlformats.org/officeDocument/2006/relationships/slideLayout" Target="../slideLayouts/slideLayout2.xml" /><Relationship Id="rId6" Type="http://schemas.microsoft.com/office/2007/relationships/diagramDrawing" Target="../diagrams/drawing1.xml" /><Relationship Id="rId5" Type="http://schemas.openxmlformats.org/officeDocument/2006/relationships/diagramColors" Target="../diagrams/colors1.xml" /><Relationship Id="rId4" Type="http://schemas.openxmlformats.org/officeDocument/2006/relationships/diagramQuickStyle" Target="../diagrams/quickStyle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image" Target="../media/image1.tiff"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44778-9032-2045-8FBE-F1968EECBEE4}"/>
              </a:ext>
            </a:extLst>
          </p:cNvPr>
          <p:cNvSpPr>
            <a:spLocks noGrp="1"/>
          </p:cNvSpPr>
          <p:nvPr>
            <p:ph type="title"/>
          </p:nvPr>
        </p:nvSpPr>
        <p:spPr>
          <a:xfrm>
            <a:off x="1286933" y="609600"/>
            <a:ext cx="10197494" cy="1099457"/>
          </a:xfrm>
        </p:spPr>
        <p:txBody>
          <a:bodyPr>
            <a:normAutofit/>
          </a:bodyPr>
          <a:lstStyle/>
          <a:p>
            <a:pPr>
              <a:lnSpc>
                <a:spcPct val="90000"/>
              </a:lnSpc>
            </a:pPr>
            <a:r>
              <a:rPr lang="en-US"/>
              <a:t>Virginity</a:t>
            </a:r>
            <a:br>
              <a:rPr lang="en-US"/>
            </a:br>
            <a:endParaRPr lang="en-IQ"/>
          </a:p>
        </p:txBody>
      </p:sp>
      <p:graphicFrame>
        <p:nvGraphicFramePr>
          <p:cNvPr id="24" name="Content Placeholder 2">
            <a:extLst>
              <a:ext uri="{FF2B5EF4-FFF2-40B4-BE49-F238E27FC236}">
                <a16:creationId xmlns:a16="http://schemas.microsoft.com/office/drawing/2014/main" id="{AC5F18F3-F133-E858-4584-6156D53DD583}"/>
              </a:ext>
            </a:extLst>
          </p:cNvPr>
          <p:cNvGraphicFramePr>
            <a:graphicFrameLocks noGrp="1"/>
          </p:cNvGraphicFramePr>
          <p:nvPr>
            <p:ph idx="1"/>
            <p:extLst>
              <p:ext uri="{D42A27DB-BD31-4B8C-83A1-F6EECF244321}">
                <p14:modId xmlns:p14="http://schemas.microsoft.com/office/powerpoint/2010/main" val="4074691081"/>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99342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CC9E9-B3A2-1A43-9716-8F26003CC3F9}"/>
              </a:ext>
            </a:extLst>
          </p:cNvPr>
          <p:cNvSpPr>
            <a:spLocks noGrp="1"/>
          </p:cNvSpPr>
          <p:nvPr>
            <p:ph type="title"/>
          </p:nvPr>
        </p:nvSpPr>
        <p:spPr>
          <a:xfrm>
            <a:off x="686834" y="1153572"/>
            <a:ext cx="3200400" cy="4461163"/>
          </a:xfrm>
        </p:spPr>
        <p:txBody>
          <a:bodyPr>
            <a:normAutofit/>
          </a:bodyPr>
          <a:lstStyle/>
          <a:p>
            <a:r>
              <a:rPr lang="en-US">
                <a:solidFill>
                  <a:srgbClr val="FFFFFF"/>
                </a:solidFill>
              </a:rPr>
              <a:t>Importance of Hymen</a:t>
            </a:r>
            <a:br>
              <a:rPr lang="en-US">
                <a:solidFill>
                  <a:srgbClr val="FFFFFF"/>
                </a:solidFill>
              </a:rPr>
            </a:br>
            <a:endParaRPr lang="en-IQ">
              <a:solidFill>
                <a:srgbClr val="FFFFFF"/>
              </a:solidFill>
            </a:endParaRPr>
          </a:p>
        </p:txBody>
      </p:sp>
      <p:sp>
        <p:nvSpPr>
          <p:cNvPr id="3" name="Content Placeholder 2">
            <a:extLst>
              <a:ext uri="{FF2B5EF4-FFF2-40B4-BE49-F238E27FC236}">
                <a16:creationId xmlns:a16="http://schemas.microsoft.com/office/drawing/2014/main" id="{C75C62CA-CB42-284E-9596-9346084829FA}"/>
              </a:ext>
            </a:extLst>
          </p:cNvPr>
          <p:cNvSpPr>
            <a:spLocks noGrp="1"/>
          </p:cNvSpPr>
          <p:nvPr>
            <p:ph idx="1"/>
          </p:nvPr>
        </p:nvSpPr>
        <p:spPr>
          <a:xfrm>
            <a:off x="2103121" y="591344"/>
            <a:ext cx="7467600" cy="5585619"/>
          </a:xfrm>
        </p:spPr>
        <p:txBody>
          <a:bodyPr anchor="ctr">
            <a:normAutofit/>
          </a:bodyPr>
          <a:lstStyle/>
          <a:p>
            <a:pPr marL="0" indent="0">
              <a:lnSpc>
                <a:spcPct val="150000"/>
              </a:lnSpc>
              <a:buNone/>
            </a:pPr>
            <a:r>
              <a:rPr lang="en-US" sz="2000" b="1" dirty="0">
                <a:latin typeface="Times New Roman" panose="02020603050405020304" pitchFamily="18" charset="0"/>
                <a:cs typeface="Times New Roman" panose="02020603050405020304" pitchFamily="18" charset="0"/>
              </a:rPr>
              <a:t>The marginal type of hymen may appear intact even</a:t>
            </a:r>
          </a:p>
          <a:p>
            <a:pPr marL="0" indent="0">
              <a:lnSpc>
                <a:spcPct val="150000"/>
              </a:lnSpc>
              <a:buNone/>
            </a:pPr>
            <a:r>
              <a:rPr lang="en-US" sz="2000" b="1" dirty="0">
                <a:latin typeface="Times New Roman" panose="02020603050405020304" pitchFamily="18" charset="0"/>
                <a:cs typeface="Times New Roman" panose="02020603050405020304" pitchFamily="18" charset="0"/>
              </a:rPr>
              <a:t>when sexual intercourse has taken place whereas the</a:t>
            </a:r>
          </a:p>
          <a:p>
            <a:pPr marL="0" indent="0">
              <a:lnSpc>
                <a:spcPct val="150000"/>
              </a:lnSpc>
              <a:buNone/>
            </a:pPr>
            <a:r>
              <a:rPr lang="en-US" sz="2000" b="1" dirty="0">
                <a:latin typeface="Times New Roman" panose="02020603050405020304" pitchFamily="18" charset="0"/>
                <a:cs typeface="Times New Roman" panose="02020603050405020304" pitchFamily="18" charset="0"/>
              </a:rPr>
              <a:t>fimbriated type of hymen may appear torn even in the</a:t>
            </a:r>
          </a:p>
          <a:p>
            <a:pPr marL="0" indent="0">
              <a:lnSpc>
                <a:spcPct val="150000"/>
              </a:lnSpc>
              <a:buNone/>
            </a:pPr>
            <a:r>
              <a:rPr lang="en-US" sz="2000" b="1" dirty="0">
                <a:latin typeface="Times New Roman" panose="02020603050405020304" pitchFamily="18" charset="0"/>
                <a:cs typeface="Times New Roman" panose="02020603050405020304" pitchFamily="18" charset="0"/>
              </a:rPr>
              <a:t>intact state.</a:t>
            </a:r>
          </a:p>
          <a:p>
            <a:pPr marL="0" indent="0">
              <a:lnSpc>
                <a:spcPct val="150000"/>
              </a:lnSpc>
              <a:buNone/>
            </a:pPr>
            <a:endParaRPr lang="en-IQ"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29502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9F766-E6C3-3648-96AA-0C4F8D2FB6B7}"/>
              </a:ext>
            </a:extLst>
          </p:cNvPr>
          <p:cNvSpPr>
            <a:spLocks noGrp="1"/>
          </p:cNvSpPr>
          <p:nvPr>
            <p:ph type="title"/>
          </p:nvPr>
        </p:nvSpPr>
        <p:spPr>
          <a:xfrm>
            <a:off x="686834" y="1153572"/>
            <a:ext cx="3200400" cy="4461163"/>
          </a:xfrm>
        </p:spPr>
        <p:txBody>
          <a:bodyPr>
            <a:normAutofit/>
          </a:bodyPr>
          <a:lstStyle/>
          <a:p>
            <a:r>
              <a:rPr lang="en-US">
                <a:solidFill>
                  <a:srgbClr val="FFFFFF"/>
                </a:solidFill>
              </a:rPr>
              <a:t>Importance of Hymen</a:t>
            </a:r>
            <a:br>
              <a:rPr lang="en-US">
                <a:solidFill>
                  <a:srgbClr val="FFFFFF"/>
                </a:solidFill>
              </a:rPr>
            </a:br>
            <a:endParaRPr lang="en-IQ">
              <a:solidFill>
                <a:srgbClr val="FFFFFF"/>
              </a:solidFill>
            </a:endParaRPr>
          </a:p>
        </p:txBody>
      </p:sp>
      <p:sp>
        <p:nvSpPr>
          <p:cNvPr id="3" name="Content Placeholder 2">
            <a:extLst>
              <a:ext uri="{FF2B5EF4-FFF2-40B4-BE49-F238E27FC236}">
                <a16:creationId xmlns:a16="http://schemas.microsoft.com/office/drawing/2014/main" id="{0C508049-39CD-DC4A-8393-23712AFA2A88}"/>
              </a:ext>
            </a:extLst>
          </p:cNvPr>
          <p:cNvSpPr>
            <a:spLocks noGrp="1"/>
          </p:cNvSpPr>
          <p:nvPr>
            <p:ph idx="1"/>
          </p:nvPr>
        </p:nvSpPr>
        <p:spPr>
          <a:xfrm>
            <a:off x="1503681" y="591344"/>
            <a:ext cx="7386320" cy="5585619"/>
          </a:xfrm>
        </p:spPr>
        <p:txBody>
          <a:bodyPr anchor="ctr">
            <a:normAutofit/>
          </a:bodyPr>
          <a:lstStyle/>
          <a:p>
            <a:pPr>
              <a:lnSpc>
                <a:spcPct val="150000"/>
              </a:lnSpc>
            </a:pPr>
            <a:r>
              <a:rPr lang="en-US" sz="2000" b="1" dirty="0">
                <a:latin typeface="Times New Roman" panose="02020603050405020304" pitchFamily="18" charset="0"/>
                <a:cs typeface="Times New Roman" panose="02020603050405020304" pitchFamily="18" charset="0"/>
              </a:rPr>
              <a:t>The hymen may remain intact even after sexual intercourse.</a:t>
            </a:r>
          </a:p>
          <a:p>
            <a:pPr marL="0" indent="0">
              <a:lnSpc>
                <a:spcPct val="150000"/>
              </a:lnSpc>
              <a:buNone/>
            </a:pPr>
            <a:r>
              <a:rPr lang="en-US" sz="2000" b="1" dirty="0">
                <a:latin typeface="Times New Roman" panose="02020603050405020304" pitchFamily="18" charset="0"/>
                <a:cs typeface="Times New Roman" panose="02020603050405020304" pitchFamily="18" charset="0"/>
              </a:rPr>
              <a:t>In such cases, the hymen is elastic, fleshy and</a:t>
            </a:r>
          </a:p>
          <a:p>
            <a:pPr marL="0" indent="0">
              <a:lnSpc>
                <a:spcPct val="150000"/>
              </a:lnSpc>
              <a:buNone/>
            </a:pPr>
            <a:r>
              <a:rPr lang="en-US" sz="2000" b="1" dirty="0">
                <a:latin typeface="Times New Roman" panose="02020603050405020304" pitchFamily="18" charset="0"/>
                <a:cs typeface="Times New Roman" panose="02020603050405020304" pitchFamily="18" charset="0"/>
              </a:rPr>
              <a:t>yielding type. Such female who had sexual intercourse</a:t>
            </a:r>
          </a:p>
          <a:p>
            <a:pPr marL="0" indent="0">
              <a:lnSpc>
                <a:spcPct val="150000"/>
              </a:lnSpc>
              <a:buNone/>
            </a:pPr>
            <a:r>
              <a:rPr lang="en-US" sz="2000" b="1" dirty="0">
                <a:latin typeface="Times New Roman" panose="02020603050405020304" pitchFamily="18" charset="0"/>
                <a:cs typeface="Times New Roman" panose="02020603050405020304" pitchFamily="18" charset="0"/>
              </a:rPr>
              <a:t>and even have intact hymen are called as false virgins.</a:t>
            </a:r>
          </a:p>
          <a:p>
            <a:pPr>
              <a:lnSpc>
                <a:spcPct val="150000"/>
              </a:lnSpc>
            </a:pPr>
            <a:r>
              <a:rPr lang="en-US" sz="2000" b="1" dirty="0">
                <a:latin typeface="Times New Roman" panose="02020603050405020304" pitchFamily="18" charset="0"/>
                <a:cs typeface="Times New Roman" panose="02020603050405020304" pitchFamily="18" charset="0"/>
              </a:rPr>
              <a:t>Hymenoplasty – is surgical repair to form a hymen. The</a:t>
            </a:r>
          </a:p>
          <a:p>
            <a:pPr marL="0" indent="0">
              <a:lnSpc>
                <a:spcPct val="150000"/>
              </a:lnSpc>
              <a:buNone/>
            </a:pPr>
            <a:r>
              <a:rPr lang="en-US" sz="2000" b="1" dirty="0">
                <a:latin typeface="Times New Roman" panose="02020603050405020304" pitchFamily="18" charset="0"/>
                <a:cs typeface="Times New Roman" panose="02020603050405020304" pitchFamily="18" charset="0"/>
              </a:rPr>
              <a:t>hymen is usually taut, has narrow aperture and reveal</a:t>
            </a:r>
          </a:p>
          <a:p>
            <a:pPr marL="0" indent="0">
              <a:lnSpc>
                <a:spcPct val="150000"/>
              </a:lnSpc>
              <a:buNone/>
            </a:pPr>
            <a:r>
              <a:rPr lang="en-US" sz="2000" b="1" dirty="0">
                <a:latin typeface="Times New Roman" panose="02020603050405020304" pitchFamily="18" charset="0"/>
                <a:cs typeface="Times New Roman" panose="02020603050405020304" pitchFamily="18" charset="0"/>
              </a:rPr>
              <a:t>fine surgical scars at the site of repair of previous tears.</a:t>
            </a:r>
          </a:p>
          <a:p>
            <a:pPr marL="0" indent="0">
              <a:lnSpc>
                <a:spcPct val="150000"/>
              </a:lnSpc>
              <a:buNone/>
            </a:pPr>
            <a:endParaRPr lang="en-IQ"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5228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04C77-2AC5-0140-A8F1-2BC7EFD00814}"/>
              </a:ext>
            </a:extLst>
          </p:cNvPr>
          <p:cNvSpPr>
            <a:spLocks noGrp="1"/>
          </p:cNvSpPr>
          <p:nvPr>
            <p:ph type="title"/>
          </p:nvPr>
        </p:nvSpPr>
        <p:spPr>
          <a:xfrm>
            <a:off x="686834" y="1153572"/>
            <a:ext cx="3200400" cy="4461163"/>
          </a:xfrm>
        </p:spPr>
        <p:txBody>
          <a:bodyPr>
            <a:normAutofit/>
          </a:bodyPr>
          <a:lstStyle/>
          <a:p>
            <a:r>
              <a:rPr lang="en-US">
                <a:solidFill>
                  <a:srgbClr val="FFFFFF"/>
                </a:solidFill>
              </a:rPr>
              <a:t>Rupture of Hymen</a:t>
            </a:r>
            <a:br>
              <a:rPr lang="en-US">
                <a:solidFill>
                  <a:srgbClr val="FFFFFF"/>
                </a:solidFill>
              </a:rPr>
            </a:br>
            <a:endParaRPr lang="en-IQ">
              <a:solidFill>
                <a:srgbClr val="FFFFFF"/>
              </a:solidFill>
            </a:endParaRPr>
          </a:p>
        </p:txBody>
      </p:sp>
      <p:sp>
        <p:nvSpPr>
          <p:cNvPr id="3" name="Content Placeholder 2">
            <a:extLst>
              <a:ext uri="{FF2B5EF4-FFF2-40B4-BE49-F238E27FC236}">
                <a16:creationId xmlns:a16="http://schemas.microsoft.com/office/drawing/2014/main" id="{7366DE58-D48A-6D4F-B69F-A42009D151C7}"/>
              </a:ext>
            </a:extLst>
          </p:cNvPr>
          <p:cNvSpPr>
            <a:spLocks noGrp="1"/>
          </p:cNvSpPr>
          <p:nvPr>
            <p:ph idx="1"/>
          </p:nvPr>
        </p:nvSpPr>
        <p:spPr>
          <a:xfrm>
            <a:off x="792480" y="591344"/>
            <a:ext cx="10561319" cy="5585619"/>
          </a:xfrm>
        </p:spPr>
        <p:txBody>
          <a:bodyPr anchor="ctr">
            <a:normAutofit fontScale="92500" lnSpcReduction="10000"/>
          </a:bodyPr>
          <a:lstStyle/>
          <a:p>
            <a:pPr marL="0" indent="0" algn="just">
              <a:lnSpc>
                <a:spcPct val="150000"/>
              </a:lnSpc>
              <a:buNone/>
            </a:pPr>
            <a:r>
              <a:rPr lang="en-US" sz="2200" b="1" dirty="0">
                <a:latin typeface="Times New Roman" panose="02020603050405020304" pitchFamily="18" charset="0"/>
                <a:cs typeface="Times New Roman" panose="02020603050405020304" pitchFamily="18" charset="0"/>
              </a:rPr>
              <a:t>• Rupture of hymen occurs by an act of sexual intercourse</a:t>
            </a:r>
          </a:p>
          <a:p>
            <a:pPr marL="0" indent="0" algn="just">
              <a:lnSpc>
                <a:spcPct val="150000"/>
              </a:lnSpc>
              <a:buNone/>
            </a:pPr>
            <a:r>
              <a:rPr lang="en-US" sz="2200" b="1" dirty="0">
                <a:latin typeface="Times New Roman" panose="02020603050405020304" pitchFamily="18" charset="0"/>
                <a:cs typeface="Times New Roman" panose="02020603050405020304" pitchFamily="18" charset="0"/>
              </a:rPr>
              <a:t>or may be due to other reasons</a:t>
            </a:r>
          </a:p>
          <a:p>
            <a:pPr marL="0" indent="0" algn="just">
              <a:lnSpc>
                <a:spcPct val="150000"/>
              </a:lnSpc>
              <a:buNone/>
            </a:pPr>
            <a:r>
              <a:rPr lang="en-US" sz="2200" b="1" dirty="0">
                <a:latin typeface="Times New Roman" panose="02020603050405020304" pitchFamily="18" charset="0"/>
                <a:cs typeface="Times New Roman" panose="02020603050405020304" pitchFamily="18" charset="0"/>
              </a:rPr>
              <a:t>• Usually, it is assumed that hymen is ruptured at the time</a:t>
            </a:r>
          </a:p>
          <a:p>
            <a:pPr marL="0" indent="0" algn="just">
              <a:lnSpc>
                <a:spcPct val="150000"/>
              </a:lnSpc>
              <a:buNone/>
            </a:pPr>
            <a:r>
              <a:rPr lang="en-US" sz="2200" b="1" dirty="0">
                <a:latin typeface="Times New Roman" panose="02020603050405020304" pitchFamily="18" charset="0"/>
                <a:cs typeface="Times New Roman" panose="02020603050405020304" pitchFamily="18" charset="0"/>
              </a:rPr>
              <a:t>of first coitus. As a result of sexual intercourse, the hymen</a:t>
            </a:r>
          </a:p>
          <a:p>
            <a:pPr marL="0" indent="0" algn="just">
              <a:lnSpc>
                <a:spcPct val="150000"/>
              </a:lnSpc>
              <a:buNone/>
            </a:pPr>
            <a:r>
              <a:rPr lang="en-US" sz="2200" b="1" dirty="0">
                <a:latin typeface="Times New Roman" panose="02020603050405020304" pitchFamily="18" charset="0"/>
                <a:cs typeface="Times New Roman" panose="02020603050405020304" pitchFamily="18" charset="0"/>
              </a:rPr>
              <a:t>is usually torn posteriorly at 6 O’clock position or may</a:t>
            </a:r>
          </a:p>
          <a:p>
            <a:pPr marL="0" indent="0" algn="just">
              <a:lnSpc>
                <a:spcPct val="150000"/>
              </a:lnSpc>
              <a:buNone/>
            </a:pPr>
            <a:r>
              <a:rPr lang="en-US" sz="2200" b="1" dirty="0">
                <a:latin typeface="Times New Roman" panose="02020603050405020304" pitchFamily="18" charset="0"/>
                <a:cs typeface="Times New Roman" panose="02020603050405020304" pitchFamily="18" charset="0"/>
              </a:rPr>
              <a:t>tear at </a:t>
            </a:r>
            <a:r>
              <a:rPr lang="en-US" sz="2200" b="1" dirty="0" err="1">
                <a:latin typeface="Times New Roman" panose="02020603050405020304" pitchFamily="18" charset="0"/>
                <a:cs typeface="Times New Roman" panose="02020603050405020304" pitchFamily="18" charset="0"/>
              </a:rPr>
              <a:t>postero</a:t>
            </a:r>
            <a:r>
              <a:rPr lang="en-US" sz="2200" b="1" dirty="0">
                <a:latin typeface="Times New Roman" panose="02020603050405020304" pitchFamily="18" charset="0"/>
                <a:cs typeface="Times New Roman" panose="02020603050405020304" pitchFamily="18" charset="0"/>
              </a:rPr>
              <a:t>-lateral sites (5 O’clock and/or 7 O’clock</a:t>
            </a:r>
          </a:p>
          <a:p>
            <a:pPr marL="0" indent="0" algn="just">
              <a:lnSpc>
                <a:spcPct val="150000"/>
              </a:lnSpc>
              <a:buNone/>
            </a:pPr>
            <a:r>
              <a:rPr lang="en-US" sz="2200" b="1" dirty="0">
                <a:latin typeface="Times New Roman" panose="02020603050405020304" pitchFamily="18" charset="0"/>
                <a:cs typeface="Times New Roman" panose="02020603050405020304" pitchFamily="18" charset="0"/>
              </a:rPr>
              <a:t>position) as bilateral tears </a:t>
            </a:r>
          </a:p>
          <a:p>
            <a:pPr marL="0" indent="0" algn="just">
              <a:lnSpc>
                <a:spcPct val="150000"/>
              </a:lnSpc>
              <a:buNone/>
            </a:pPr>
            <a:r>
              <a:rPr lang="en-US" sz="2200" b="1" dirty="0">
                <a:latin typeface="Times New Roman" panose="02020603050405020304" pitchFamily="18" charset="0"/>
                <a:cs typeface="Times New Roman" panose="02020603050405020304" pitchFamily="18" charset="0"/>
              </a:rPr>
              <a:t>• The tear extends from hymenal orifice to the point of</a:t>
            </a:r>
          </a:p>
          <a:p>
            <a:pPr marL="0" indent="0" algn="just">
              <a:lnSpc>
                <a:spcPct val="150000"/>
              </a:lnSpc>
              <a:buNone/>
            </a:pPr>
            <a:r>
              <a:rPr lang="en-US" sz="2200" b="1" dirty="0">
                <a:latin typeface="Times New Roman" panose="02020603050405020304" pitchFamily="18" charset="0"/>
                <a:cs typeface="Times New Roman" panose="02020603050405020304" pitchFamily="18" charset="0"/>
              </a:rPr>
              <a:t>their attachment to the vaginal wall (i.e. the tears are</a:t>
            </a:r>
          </a:p>
          <a:p>
            <a:pPr marL="0" indent="0" algn="just">
              <a:lnSpc>
                <a:spcPct val="150000"/>
              </a:lnSpc>
              <a:buNone/>
            </a:pPr>
            <a:r>
              <a:rPr lang="en-US" sz="2200" b="1" dirty="0">
                <a:latin typeface="Times New Roman" panose="02020603050405020304" pitchFamily="18" charset="0"/>
                <a:cs typeface="Times New Roman" panose="02020603050405020304" pitchFamily="18" charset="0"/>
              </a:rPr>
              <a:t>usually complete).</a:t>
            </a:r>
          </a:p>
          <a:p>
            <a:pPr marL="0" indent="0" algn="just">
              <a:lnSpc>
                <a:spcPct val="150000"/>
              </a:lnSpc>
              <a:buNone/>
            </a:pPr>
            <a:endParaRPr lang="en-IQ"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90183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B7541-1B5E-B040-9B5C-42C226ED2A7E}"/>
              </a:ext>
            </a:extLst>
          </p:cNvPr>
          <p:cNvSpPr>
            <a:spLocks noGrp="1"/>
          </p:cNvSpPr>
          <p:nvPr>
            <p:ph type="title"/>
          </p:nvPr>
        </p:nvSpPr>
        <p:spPr>
          <a:xfrm>
            <a:off x="1289305" y="3415754"/>
            <a:ext cx="9471956" cy="1137111"/>
          </a:xfrm>
        </p:spPr>
        <p:txBody>
          <a:bodyPr>
            <a:normAutofit fontScale="90000"/>
          </a:bodyPr>
          <a:lstStyle/>
          <a:p>
            <a:r>
              <a:rPr lang="en-US" sz="2200" dirty="0"/>
              <a:t>A to C: Diagrammatic representation of hymen and rupture. A: Normal hymen, B: Rupture of hymen in posterior aspect (6 O’clock position) and C: Rupture of hymen in posterolateral aspect bilaterally (5 O’ and 7 O’clock position)</a:t>
            </a:r>
            <a:endParaRPr lang="en-IQ" sz="2200" dirty="0"/>
          </a:p>
        </p:txBody>
      </p:sp>
      <p:pic>
        <p:nvPicPr>
          <p:cNvPr id="4" name="Content Placeholder 3">
            <a:extLst>
              <a:ext uri="{FF2B5EF4-FFF2-40B4-BE49-F238E27FC236}">
                <a16:creationId xmlns:a16="http://schemas.microsoft.com/office/drawing/2014/main" id="{AFC4ED3F-4C47-B54E-9EC2-472D1EC45343}"/>
              </a:ext>
            </a:extLst>
          </p:cNvPr>
          <p:cNvPicPr>
            <a:picLocks noChangeAspect="1"/>
          </p:cNvPicPr>
          <p:nvPr/>
        </p:nvPicPr>
        <p:blipFill>
          <a:blip r:embed="rId2"/>
          <a:stretch>
            <a:fillRect/>
          </a:stretch>
        </p:blipFill>
        <p:spPr>
          <a:xfrm>
            <a:off x="1289304" y="1173707"/>
            <a:ext cx="6660105" cy="2065992"/>
          </a:xfrm>
          <a:prstGeom prst="rect">
            <a:avLst/>
          </a:prstGeom>
        </p:spPr>
      </p:pic>
    </p:spTree>
    <p:extLst>
      <p:ext uri="{BB962C8B-B14F-4D97-AF65-F5344CB8AC3E}">
        <p14:creationId xmlns:p14="http://schemas.microsoft.com/office/powerpoint/2010/main" val="3310032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1EDAC-9269-EE40-AD09-B64D98C804E3}"/>
              </a:ext>
            </a:extLst>
          </p:cNvPr>
          <p:cNvSpPr>
            <a:spLocks noGrp="1"/>
          </p:cNvSpPr>
          <p:nvPr>
            <p:ph type="title"/>
          </p:nvPr>
        </p:nvSpPr>
        <p:spPr>
          <a:xfrm>
            <a:off x="686834" y="1153572"/>
            <a:ext cx="3200400" cy="4461163"/>
          </a:xfrm>
        </p:spPr>
        <p:txBody>
          <a:bodyPr>
            <a:normAutofit/>
          </a:bodyPr>
          <a:lstStyle/>
          <a:p>
            <a:r>
              <a:rPr lang="en-US">
                <a:solidFill>
                  <a:srgbClr val="FFFFFF"/>
                </a:solidFill>
              </a:rPr>
              <a:t>Rupture of Hymen</a:t>
            </a:r>
            <a:br>
              <a:rPr lang="en-US">
                <a:solidFill>
                  <a:srgbClr val="FFFFFF"/>
                </a:solidFill>
              </a:rPr>
            </a:br>
            <a:endParaRPr lang="en-IQ">
              <a:solidFill>
                <a:srgbClr val="FFFFFF"/>
              </a:solidFill>
            </a:endParaRPr>
          </a:p>
        </p:txBody>
      </p:sp>
      <p:sp>
        <p:nvSpPr>
          <p:cNvPr id="3" name="Content Placeholder 2">
            <a:extLst>
              <a:ext uri="{FF2B5EF4-FFF2-40B4-BE49-F238E27FC236}">
                <a16:creationId xmlns:a16="http://schemas.microsoft.com/office/drawing/2014/main" id="{3D30F5A8-5912-7C42-B478-8341E79FDE0D}"/>
              </a:ext>
            </a:extLst>
          </p:cNvPr>
          <p:cNvSpPr>
            <a:spLocks noGrp="1"/>
          </p:cNvSpPr>
          <p:nvPr>
            <p:ph idx="1"/>
          </p:nvPr>
        </p:nvSpPr>
        <p:spPr>
          <a:xfrm>
            <a:off x="1026161" y="591344"/>
            <a:ext cx="7904480" cy="5585619"/>
          </a:xfrm>
        </p:spPr>
        <p:txBody>
          <a:bodyPr anchor="ctr">
            <a:noAutofit/>
          </a:bodyPr>
          <a:lstStyle/>
          <a:p>
            <a:pPr marL="0" indent="0" algn="just">
              <a:lnSpc>
                <a:spcPct val="150000"/>
              </a:lnSpc>
              <a:buNone/>
            </a:pPr>
            <a:r>
              <a:rPr lang="en-US" sz="2000" b="1" dirty="0">
                <a:latin typeface="Times New Roman" panose="02020603050405020304" pitchFamily="18" charset="0"/>
                <a:cs typeface="Times New Roman" panose="02020603050405020304" pitchFamily="18" charset="0"/>
              </a:rPr>
              <a:t>A habituated female (i.e., female who had frequent sexual intercourse) shows torn hymen known as carunculate hymnals.</a:t>
            </a:r>
          </a:p>
          <a:p>
            <a:pPr marL="0" indent="0" algn="just">
              <a:lnSpc>
                <a:spcPct val="150000"/>
              </a:lnSpc>
              <a:buNone/>
            </a:pPr>
            <a:r>
              <a:rPr lang="en-US" sz="2000" b="1" dirty="0">
                <a:latin typeface="Times New Roman" panose="02020603050405020304" pitchFamily="18" charset="0"/>
                <a:cs typeface="Times New Roman" panose="02020603050405020304" pitchFamily="18" charset="0"/>
              </a:rPr>
              <a:t>• A female who had given birth to child exhibits only remnants of hymen known as carunculated mitriform.</a:t>
            </a:r>
          </a:p>
          <a:p>
            <a:pPr marL="0" indent="0" algn="just">
              <a:lnSpc>
                <a:spcPct val="150000"/>
              </a:lnSpc>
              <a:buNone/>
            </a:pPr>
            <a:r>
              <a:rPr lang="en-US" sz="2000" b="1" dirty="0">
                <a:latin typeface="Times New Roman" panose="02020603050405020304" pitchFamily="18" charset="0"/>
                <a:cs typeface="Times New Roman" panose="02020603050405020304" pitchFamily="18" charset="0"/>
              </a:rPr>
              <a:t>• Other causes of rupture are as follows:</a:t>
            </a:r>
          </a:p>
          <a:p>
            <a:pPr marL="0" indent="0" algn="just">
              <a:lnSpc>
                <a:spcPct val="150000"/>
              </a:lnSpc>
              <a:buNone/>
            </a:pPr>
            <a:r>
              <a:rPr lang="en-US" sz="2000" b="1" dirty="0">
                <a:latin typeface="Times New Roman" panose="02020603050405020304" pitchFamily="18" charset="0"/>
                <a:cs typeface="Times New Roman" panose="02020603050405020304" pitchFamily="18" charset="0"/>
              </a:rPr>
              <a:t>A) In true virgins, the hymen may be ruptured by:</a:t>
            </a:r>
          </a:p>
          <a:p>
            <a:pPr marL="0" indent="0" algn="just">
              <a:lnSpc>
                <a:spcPct val="150000"/>
              </a:lnSpc>
              <a:buNone/>
            </a:pPr>
            <a:r>
              <a:rPr lang="en-US" sz="2000" b="1" dirty="0">
                <a:latin typeface="Times New Roman" panose="02020603050405020304" pitchFamily="18" charset="0"/>
                <a:cs typeface="Times New Roman" panose="02020603050405020304" pitchFamily="18" charset="0"/>
              </a:rPr>
              <a:t>1. Surgical operations for imperforate hymen/per</a:t>
            </a:r>
          </a:p>
          <a:p>
            <a:pPr marL="0" indent="0" algn="just">
              <a:lnSpc>
                <a:spcPct val="150000"/>
              </a:lnSpc>
              <a:buNone/>
            </a:pPr>
            <a:r>
              <a:rPr lang="en-US" sz="2000" b="1" dirty="0">
                <a:latin typeface="Times New Roman" panose="02020603050405020304" pitchFamily="18" charset="0"/>
                <a:cs typeface="Times New Roman" panose="02020603050405020304" pitchFamily="18" charset="0"/>
              </a:rPr>
              <a:t>vaginal examination.</a:t>
            </a:r>
          </a:p>
          <a:p>
            <a:pPr marL="0" indent="0" algn="just">
              <a:lnSpc>
                <a:spcPct val="150000"/>
              </a:lnSpc>
              <a:buNone/>
            </a:pPr>
            <a:r>
              <a:rPr lang="en-US" sz="2000" b="1" dirty="0">
                <a:latin typeface="Times New Roman" panose="02020603050405020304" pitchFamily="18" charset="0"/>
                <a:cs typeface="Times New Roman" panose="02020603050405020304" pitchFamily="18" charset="0"/>
              </a:rPr>
              <a:t>.</a:t>
            </a:r>
          </a:p>
          <a:p>
            <a:pPr marL="0" indent="0" algn="just">
              <a:lnSpc>
                <a:spcPct val="150000"/>
              </a:lnSpc>
              <a:buNone/>
            </a:pPr>
            <a:endParaRPr lang="en-IQ"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0184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99024-7433-89CF-4925-8BC2D4060E8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75FD47C-F86F-6040-0B95-B4AC7D72D7E6}"/>
              </a:ext>
            </a:extLst>
          </p:cNvPr>
          <p:cNvSpPr>
            <a:spLocks noGrp="1"/>
          </p:cNvSpPr>
          <p:nvPr>
            <p:ph idx="1"/>
          </p:nvPr>
        </p:nvSpPr>
        <p:spPr/>
        <p:txBody>
          <a:bodyPr>
            <a:normAutofit lnSpcReduction="10000"/>
          </a:bodyPr>
          <a:lstStyle/>
          <a:p>
            <a:pPr marL="0" indent="0" algn="just">
              <a:lnSpc>
                <a:spcPct val="160000"/>
              </a:lnSpc>
              <a:buNone/>
            </a:pPr>
            <a:r>
              <a:rPr lang="en-US" sz="1800" b="1" dirty="0">
                <a:latin typeface="Times New Roman" panose="02020603050405020304" pitchFamily="18" charset="0"/>
                <a:cs typeface="Times New Roman" panose="02020603050405020304" pitchFamily="18" charset="0"/>
              </a:rPr>
              <a:t>2. Instrumental masturbation.</a:t>
            </a:r>
          </a:p>
          <a:p>
            <a:pPr marL="0" indent="0" algn="just">
              <a:lnSpc>
                <a:spcPct val="160000"/>
              </a:lnSpc>
              <a:buNone/>
            </a:pPr>
            <a:r>
              <a:rPr lang="en-US" sz="1800" b="1" dirty="0">
                <a:latin typeface="Times New Roman" panose="02020603050405020304" pitchFamily="18" charset="0"/>
                <a:cs typeface="Times New Roman" panose="02020603050405020304" pitchFamily="18" charset="0"/>
              </a:rPr>
              <a:t>3. Accidental fall on protruding object (not usually</a:t>
            </a:r>
          </a:p>
          <a:p>
            <a:pPr marL="0" indent="0" algn="just">
              <a:lnSpc>
                <a:spcPct val="160000"/>
              </a:lnSpc>
              <a:buNone/>
            </a:pPr>
            <a:r>
              <a:rPr lang="en-US" sz="1800" b="1" dirty="0">
                <a:latin typeface="Times New Roman" panose="02020603050405020304" pitchFamily="18" charset="0"/>
                <a:cs typeface="Times New Roman" panose="02020603050405020304" pitchFamily="18" charset="0"/>
              </a:rPr>
              <a:t>possible without associated injuries).</a:t>
            </a:r>
          </a:p>
          <a:p>
            <a:pPr marL="0" indent="0" algn="just">
              <a:lnSpc>
                <a:spcPct val="160000"/>
              </a:lnSpc>
              <a:buNone/>
            </a:pPr>
            <a:r>
              <a:rPr lang="en-US" sz="1800" b="1" dirty="0">
                <a:latin typeface="Times New Roman" panose="02020603050405020304" pitchFamily="18" charset="0"/>
                <a:cs typeface="Times New Roman" panose="02020603050405020304" pitchFamily="18" charset="0"/>
              </a:rPr>
              <a:t>4. Insertion of foreign bodies, e.g., </a:t>
            </a:r>
            <a:r>
              <a:rPr lang="en-US" sz="1800" b="1" dirty="0" err="1">
                <a:latin typeface="Times New Roman" panose="02020603050405020304" pitchFamily="18" charset="0"/>
                <a:cs typeface="Times New Roman" panose="02020603050405020304" pitchFamily="18" charset="0"/>
              </a:rPr>
              <a:t>solapith</a:t>
            </a:r>
            <a:r>
              <a:rPr lang="en-US" sz="1800" b="1" dirty="0">
                <a:latin typeface="Times New Roman" panose="02020603050405020304" pitchFamily="18" charset="0"/>
                <a:cs typeface="Times New Roman" panose="02020603050405020304" pitchFamily="18" charset="0"/>
              </a:rPr>
              <a:t> into</a:t>
            </a:r>
          </a:p>
          <a:p>
            <a:pPr marL="0" indent="0" algn="just">
              <a:lnSpc>
                <a:spcPct val="160000"/>
              </a:lnSpc>
              <a:buNone/>
            </a:pPr>
            <a:r>
              <a:rPr lang="en-US" sz="1800" b="1" dirty="0">
                <a:latin typeface="Times New Roman" panose="02020603050405020304" pitchFamily="18" charset="0"/>
                <a:cs typeface="Times New Roman" panose="02020603050405020304" pitchFamily="18" charset="0"/>
              </a:rPr>
              <a:t>vagina.</a:t>
            </a:r>
          </a:p>
          <a:p>
            <a:pPr marL="0" indent="0" algn="just">
              <a:lnSpc>
                <a:spcPct val="160000"/>
              </a:lnSpc>
              <a:buNone/>
            </a:pPr>
            <a:r>
              <a:rPr lang="en-US" sz="1800" b="1" dirty="0">
                <a:latin typeface="Times New Roman" panose="02020603050405020304" pitchFamily="18" charset="0"/>
                <a:cs typeface="Times New Roman" panose="02020603050405020304" pitchFamily="18" charset="0"/>
              </a:rPr>
              <a:t>5. Careless insertion of sanitary tampon.</a:t>
            </a:r>
          </a:p>
          <a:p>
            <a:pPr marL="0" indent="0" algn="just">
              <a:lnSpc>
                <a:spcPct val="160000"/>
              </a:lnSpc>
              <a:buNone/>
            </a:pPr>
            <a:r>
              <a:rPr lang="en-US" sz="1800" b="1" dirty="0">
                <a:latin typeface="Times New Roman" panose="02020603050405020304" pitchFamily="18" charset="0"/>
                <a:cs typeface="Times New Roman" panose="02020603050405020304" pitchFamily="18" charset="0"/>
              </a:rPr>
              <a:t>B) Ulceration – disease like diphtheria destroys the entire hymen.</a:t>
            </a: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50430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2DEAD-8AEB-3446-BBA0-AB9C31C11232}"/>
              </a:ext>
            </a:extLst>
          </p:cNvPr>
          <p:cNvSpPr>
            <a:spLocks noGrp="1"/>
          </p:cNvSpPr>
          <p:nvPr>
            <p:ph type="title"/>
          </p:nvPr>
        </p:nvSpPr>
        <p:spPr>
          <a:xfrm>
            <a:off x="686834" y="1153572"/>
            <a:ext cx="3200400" cy="4461163"/>
          </a:xfrm>
        </p:spPr>
        <p:txBody>
          <a:bodyPr>
            <a:normAutofit/>
          </a:bodyPr>
          <a:lstStyle/>
          <a:p>
            <a:r>
              <a:rPr lang="en-US">
                <a:solidFill>
                  <a:srgbClr val="FFFFFF"/>
                </a:solidFill>
              </a:rPr>
              <a:t>Sexual Offenses</a:t>
            </a:r>
            <a:br>
              <a:rPr lang="en-US">
                <a:solidFill>
                  <a:srgbClr val="FFFFFF"/>
                </a:solidFill>
              </a:rPr>
            </a:br>
            <a:endParaRPr lang="en-IQ">
              <a:solidFill>
                <a:srgbClr val="FFFFFF"/>
              </a:solidFill>
            </a:endParaRPr>
          </a:p>
        </p:txBody>
      </p:sp>
      <p:sp>
        <p:nvSpPr>
          <p:cNvPr id="3" name="Content Placeholder 2">
            <a:extLst>
              <a:ext uri="{FF2B5EF4-FFF2-40B4-BE49-F238E27FC236}">
                <a16:creationId xmlns:a16="http://schemas.microsoft.com/office/drawing/2014/main" id="{5FA6706A-A145-2E4E-817C-183645CE9F76}"/>
              </a:ext>
            </a:extLst>
          </p:cNvPr>
          <p:cNvSpPr>
            <a:spLocks noGrp="1"/>
          </p:cNvSpPr>
          <p:nvPr>
            <p:ph idx="1"/>
          </p:nvPr>
        </p:nvSpPr>
        <p:spPr>
          <a:xfrm>
            <a:off x="4447308" y="591344"/>
            <a:ext cx="6906491" cy="5585619"/>
          </a:xfrm>
        </p:spPr>
        <p:txBody>
          <a:bodyPr anchor="ctr">
            <a:noAutofit/>
          </a:bodyPr>
          <a:lstStyle/>
          <a:p>
            <a:pPr marL="0" indent="0" algn="just">
              <a:lnSpc>
                <a:spcPct val="150000"/>
              </a:lnSpc>
              <a:buNone/>
            </a:pPr>
            <a:r>
              <a:rPr lang="en-US" sz="2000" b="1" dirty="0">
                <a:latin typeface="Times New Roman" panose="02020603050405020304" pitchFamily="18" charset="0"/>
                <a:cs typeface="Times New Roman" panose="02020603050405020304" pitchFamily="18" charset="0"/>
              </a:rPr>
              <a:t>Sexual offences are classified as:</a:t>
            </a:r>
          </a:p>
          <a:p>
            <a:pPr marL="0" indent="0" algn="just">
              <a:lnSpc>
                <a:spcPct val="150000"/>
              </a:lnSpc>
              <a:buNone/>
            </a:pPr>
            <a:r>
              <a:rPr lang="en-US" sz="2000" b="1" dirty="0">
                <a:latin typeface="Times New Roman" panose="02020603050405020304" pitchFamily="18" charset="0"/>
                <a:cs typeface="Times New Roman" panose="02020603050405020304" pitchFamily="18" charset="0"/>
              </a:rPr>
              <a:t>1. Natural sexual offenses</a:t>
            </a:r>
          </a:p>
          <a:p>
            <a:pPr marL="0" indent="0" algn="just">
              <a:lnSpc>
                <a:spcPct val="150000"/>
              </a:lnSpc>
              <a:buNone/>
            </a:pPr>
            <a:r>
              <a:rPr lang="en-US" sz="2000" b="1" dirty="0">
                <a:latin typeface="Times New Roman" panose="02020603050405020304" pitchFamily="18" charset="0"/>
                <a:cs typeface="Times New Roman" panose="02020603050405020304" pitchFamily="18" charset="0"/>
              </a:rPr>
              <a:t>– Rape</a:t>
            </a:r>
          </a:p>
          <a:p>
            <a:pPr marL="0" indent="0" algn="just">
              <a:lnSpc>
                <a:spcPct val="150000"/>
              </a:lnSpc>
              <a:buNone/>
            </a:pPr>
            <a:r>
              <a:rPr lang="en-US" sz="2000" b="1" dirty="0">
                <a:latin typeface="Times New Roman" panose="02020603050405020304" pitchFamily="18" charset="0"/>
                <a:cs typeface="Times New Roman" panose="02020603050405020304" pitchFamily="18" charset="0"/>
              </a:rPr>
              <a:t>– Adultery</a:t>
            </a:r>
          </a:p>
          <a:p>
            <a:pPr marL="0" indent="0" algn="just">
              <a:lnSpc>
                <a:spcPct val="150000"/>
              </a:lnSpc>
              <a:buNone/>
            </a:pPr>
            <a:r>
              <a:rPr lang="en-US" sz="2000" b="1" dirty="0">
                <a:latin typeface="Times New Roman" panose="02020603050405020304" pitchFamily="18" charset="0"/>
                <a:cs typeface="Times New Roman" panose="02020603050405020304" pitchFamily="18" charset="0"/>
              </a:rPr>
              <a:t>– Incest</a:t>
            </a:r>
          </a:p>
          <a:p>
            <a:pPr marL="0" indent="0" algn="just">
              <a:lnSpc>
                <a:spcPct val="150000"/>
              </a:lnSpc>
              <a:buNone/>
            </a:pPr>
            <a:r>
              <a:rPr lang="en-US" sz="2000" b="1" dirty="0">
                <a:latin typeface="Times New Roman" panose="02020603050405020304" pitchFamily="18" charset="0"/>
                <a:cs typeface="Times New Roman" panose="02020603050405020304" pitchFamily="18" charset="0"/>
              </a:rPr>
              <a:t>2. Unnatural sexual offenses</a:t>
            </a:r>
          </a:p>
          <a:p>
            <a:pPr marL="0" indent="0" algn="just">
              <a:lnSpc>
                <a:spcPct val="150000"/>
              </a:lnSpc>
              <a:buNone/>
            </a:pPr>
            <a:r>
              <a:rPr lang="en-US" sz="2000" b="1" dirty="0">
                <a:latin typeface="Times New Roman" panose="02020603050405020304" pitchFamily="18" charset="0"/>
                <a:cs typeface="Times New Roman" panose="02020603050405020304" pitchFamily="18" charset="0"/>
              </a:rPr>
              <a:t>– Sodomy</a:t>
            </a:r>
          </a:p>
          <a:p>
            <a:pPr marL="0" indent="0" algn="just">
              <a:lnSpc>
                <a:spcPct val="150000"/>
              </a:lnSpc>
              <a:buNone/>
            </a:pPr>
            <a:r>
              <a:rPr lang="en-US" sz="2000" b="1" dirty="0">
                <a:latin typeface="Times New Roman" panose="02020603050405020304" pitchFamily="18" charset="0"/>
                <a:cs typeface="Times New Roman" panose="02020603050405020304" pitchFamily="18" charset="0"/>
              </a:rPr>
              <a:t>– Lesbianism</a:t>
            </a:r>
          </a:p>
          <a:p>
            <a:pPr marL="0" indent="0" algn="just">
              <a:lnSpc>
                <a:spcPct val="150000"/>
              </a:lnSpc>
              <a:buNone/>
            </a:pPr>
            <a:r>
              <a:rPr lang="en-US" sz="2000" b="1" dirty="0">
                <a:latin typeface="Times New Roman" panose="02020603050405020304" pitchFamily="18" charset="0"/>
                <a:cs typeface="Times New Roman" panose="02020603050405020304" pitchFamily="18" charset="0"/>
              </a:rPr>
              <a:t>– Bestiality</a:t>
            </a:r>
          </a:p>
          <a:p>
            <a:pPr marL="0" indent="0" algn="just">
              <a:lnSpc>
                <a:spcPct val="150000"/>
              </a:lnSpc>
              <a:buNone/>
            </a:pPr>
            <a:r>
              <a:rPr lang="en-US" sz="2000" b="1" dirty="0">
                <a:latin typeface="Times New Roman" panose="02020603050405020304" pitchFamily="18" charset="0"/>
                <a:cs typeface="Times New Roman" panose="02020603050405020304" pitchFamily="18" charset="0"/>
              </a:rPr>
              <a:t>– Buccal coitus</a:t>
            </a:r>
          </a:p>
          <a:p>
            <a:pPr marL="0" indent="0" algn="just">
              <a:lnSpc>
                <a:spcPct val="150000"/>
              </a:lnSpc>
              <a:buNone/>
            </a:pPr>
            <a:endParaRPr lang="en-IQ"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12935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075D1-25E6-464A-99E7-ADD3377F4F43}"/>
              </a:ext>
            </a:extLst>
          </p:cNvPr>
          <p:cNvSpPr>
            <a:spLocks noGrp="1"/>
          </p:cNvSpPr>
          <p:nvPr>
            <p:ph type="title"/>
          </p:nvPr>
        </p:nvSpPr>
        <p:spPr>
          <a:xfrm>
            <a:off x="686834" y="1153572"/>
            <a:ext cx="3200400" cy="4461163"/>
          </a:xfrm>
        </p:spPr>
        <p:txBody>
          <a:bodyPr>
            <a:normAutofit/>
          </a:bodyPr>
          <a:lstStyle/>
          <a:p>
            <a:r>
              <a:rPr lang="en-US">
                <a:solidFill>
                  <a:srgbClr val="FFFFFF"/>
                </a:solidFill>
              </a:rPr>
              <a:t>Sexual Offenses</a:t>
            </a:r>
            <a:br>
              <a:rPr lang="en-US">
                <a:solidFill>
                  <a:srgbClr val="FFFFFF"/>
                </a:solidFill>
              </a:rPr>
            </a:br>
            <a:endParaRPr lang="en-IQ">
              <a:solidFill>
                <a:srgbClr val="FFFFFF"/>
              </a:solidFill>
            </a:endParaRPr>
          </a:p>
        </p:txBody>
      </p:sp>
      <p:sp>
        <p:nvSpPr>
          <p:cNvPr id="3" name="Content Placeholder 2">
            <a:extLst>
              <a:ext uri="{FF2B5EF4-FFF2-40B4-BE49-F238E27FC236}">
                <a16:creationId xmlns:a16="http://schemas.microsoft.com/office/drawing/2014/main" id="{D0AAD5BA-3AD3-A64E-A006-AC79CB830C0E}"/>
              </a:ext>
            </a:extLst>
          </p:cNvPr>
          <p:cNvSpPr>
            <a:spLocks noGrp="1"/>
          </p:cNvSpPr>
          <p:nvPr>
            <p:ph idx="1"/>
          </p:nvPr>
        </p:nvSpPr>
        <p:spPr>
          <a:xfrm>
            <a:off x="4447308" y="591344"/>
            <a:ext cx="6906491" cy="5585619"/>
          </a:xfrm>
        </p:spPr>
        <p:txBody>
          <a:bodyPr anchor="ctr">
            <a:normAutofit/>
          </a:bodyPr>
          <a:lstStyle/>
          <a:p>
            <a:pPr marL="0" indent="0">
              <a:lnSpc>
                <a:spcPct val="150000"/>
              </a:lnSpc>
              <a:buNone/>
            </a:pPr>
            <a:r>
              <a:rPr lang="en-US" b="1" dirty="0">
                <a:latin typeface="Times New Roman" panose="02020603050405020304" pitchFamily="18" charset="0"/>
                <a:cs typeface="Times New Roman" panose="02020603050405020304" pitchFamily="18" charset="0"/>
              </a:rPr>
              <a:t>3. Sexual deviations/perversions/paraphilias</a:t>
            </a:r>
          </a:p>
          <a:p>
            <a:pPr marL="0" indent="0">
              <a:lnSpc>
                <a:spcPct val="150000"/>
              </a:lnSpc>
              <a:buNone/>
            </a:pPr>
            <a:r>
              <a:rPr lang="en-US" b="1" dirty="0">
                <a:latin typeface="Times New Roman" panose="02020603050405020304" pitchFamily="18" charset="0"/>
                <a:cs typeface="Times New Roman" panose="02020603050405020304" pitchFamily="18" charset="0"/>
              </a:rPr>
              <a:t>– Fetishism</a:t>
            </a:r>
          </a:p>
          <a:p>
            <a:pPr marL="0" indent="0">
              <a:lnSpc>
                <a:spcPct val="150000"/>
              </a:lnSpc>
              <a:buNone/>
            </a:pPr>
            <a:r>
              <a:rPr lang="en-US" b="1" dirty="0">
                <a:latin typeface="Times New Roman" panose="02020603050405020304" pitchFamily="18" charset="0"/>
                <a:cs typeface="Times New Roman" panose="02020603050405020304" pitchFamily="18" charset="0"/>
              </a:rPr>
              <a:t>– Transvestic</a:t>
            </a:r>
          </a:p>
          <a:p>
            <a:pPr marL="0" indent="0">
              <a:lnSpc>
                <a:spcPct val="150000"/>
              </a:lnSpc>
              <a:buNone/>
            </a:pPr>
            <a:r>
              <a:rPr lang="en-US" b="1" dirty="0">
                <a:latin typeface="Times New Roman" panose="02020603050405020304" pitchFamily="18" charset="0"/>
                <a:cs typeface="Times New Roman" panose="02020603050405020304" pitchFamily="18" charset="0"/>
              </a:rPr>
              <a:t>– Sadism</a:t>
            </a:r>
          </a:p>
          <a:p>
            <a:pPr marL="0" indent="0">
              <a:lnSpc>
                <a:spcPct val="150000"/>
              </a:lnSpc>
              <a:buNone/>
            </a:pPr>
            <a:r>
              <a:rPr lang="en-US" b="1" dirty="0">
                <a:latin typeface="Times New Roman" panose="02020603050405020304" pitchFamily="18" charset="0"/>
                <a:cs typeface="Times New Roman" panose="02020603050405020304" pitchFamily="18" charset="0"/>
              </a:rPr>
              <a:t>– Pedophilia etc.</a:t>
            </a:r>
          </a:p>
          <a:p>
            <a:pPr marL="0" indent="0">
              <a:lnSpc>
                <a:spcPct val="150000"/>
              </a:lnSpc>
              <a:buNone/>
            </a:pPr>
            <a:r>
              <a:rPr lang="en-US" b="1" dirty="0">
                <a:latin typeface="Times New Roman" panose="02020603050405020304" pitchFamily="18" charset="0"/>
                <a:cs typeface="Times New Roman" panose="02020603050405020304" pitchFamily="18" charset="0"/>
              </a:rPr>
              <a:t>4. Sex-linked offenses</a:t>
            </a:r>
          </a:p>
          <a:p>
            <a:pPr marL="0" indent="0">
              <a:lnSpc>
                <a:spcPct val="150000"/>
              </a:lnSpc>
              <a:buNone/>
            </a:pPr>
            <a:r>
              <a:rPr lang="en-US" b="1" dirty="0">
                <a:latin typeface="Times New Roman" panose="02020603050405020304" pitchFamily="18" charset="0"/>
                <a:cs typeface="Times New Roman" panose="02020603050405020304" pitchFamily="18" charset="0"/>
              </a:rPr>
              <a:t>– Indecent assault</a:t>
            </a:r>
          </a:p>
          <a:p>
            <a:pPr marL="0" indent="0">
              <a:lnSpc>
                <a:spcPct val="150000"/>
              </a:lnSpc>
              <a:buNone/>
            </a:pPr>
            <a:r>
              <a:rPr lang="en-US" b="1" dirty="0">
                <a:latin typeface="Times New Roman" panose="02020603050405020304" pitchFamily="18" charset="0"/>
                <a:cs typeface="Times New Roman" panose="02020603050405020304" pitchFamily="18" charset="0"/>
              </a:rPr>
              <a:t>– Offenses under Immoral Traffic Act</a:t>
            </a:r>
          </a:p>
          <a:p>
            <a:pPr>
              <a:lnSpc>
                <a:spcPct val="150000"/>
              </a:lnSpc>
            </a:pPr>
            <a:endParaRPr lang="en-IQ"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8806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FBF37-98D3-2244-92F9-DC3C5641327A}"/>
              </a:ext>
            </a:extLst>
          </p:cNvPr>
          <p:cNvSpPr>
            <a:spLocks noGrp="1"/>
          </p:cNvSpPr>
          <p:nvPr>
            <p:ph type="title"/>
          </p:nvPr>
        </p:nvSpPr>
        <p:spPr>
          <a:xfrm>
            <a:off x="686834" y="1153572"/>
            <a:ext cx="3200400" cy="4461163"/>
          </a:xfrm>
        </p:spPr>
        <p:txBody>
          <a:bodyPr>
            <a:normAutofit/>
          </a:bodyPr>
          <a:lstStyle/>
          <a:p>
            <a:r>
              <a:rPr lang="en-US">
                <a:solidFill>
                  <a:srgbClr val="FFFFFF"/>
                </a:solidFill>
              </a:rPr>
              <a:t>Medicolegal Importance</a:t>
            </a:r>
            <a:br>
              <a:rPr lang="en-US">
                <a:solidFill>
                  <a:srgbClr val="FFFFFF"/>
                </a:solidFill>
              </a:rPr>
            </a:br>
            <a:endParaRPr lang="en-IQ">
              <a:solidFill>
                <a:srgbClr val="FFFFFF"/>
              </a:solidFill>
            </a:endParaRPr>
          </a:p>
        </p:txBody>
      </p:sp>
      <p:sp>
        <p:nvSpPr>
          <p:cNvPr id="3" name="Content Placeholder 2">
            <a:extLst>
              <a:ext uri="{FF2B5EF4-FFF2-40B4-BE49-F238E27FC236}">
                <a16:creationId xmlns:a16="http://schemas.microsoft.com/office/drawing/2014/main" id="{38BDA161-EFBC-0643-9F39-A67DFB685454}"/>
              </a:ext>
            </a:extLst>
          </p:cNvPr>
          <p:cNvSpPr>
            <a:spLocks noGrp="1"/>
          </p:cNvSpPr>
          <p:nvPr>
            <p:ph idx="1"/>
          </p:nvPr>
        </p:nvSpPr>
        <p:spPr>
          <a:xfrm>
            <a:off x="1330961" y="591344"/>
            <a:ext cx="7955280" cy="5585619"/>
          </a:xfrm>
        </p:spPr>
        <p:txBody>
          <a:bodyPr anchor="ctr">
            <a:normAutofit/>
          </a:bodyPr>
          <a:lstStyle/>
          <a:p>
            <a:pPr marL="0" indent="0">
              <a:buNone/>
            </a:pPr>
            <a:r>
              <a:rPr lang="en-US" sz="2200" dirty="0">
                <a:highlight>
                  <a:srgbClr val="FFFF00"/>
                </a:highlight>
              </a:rPr>
              <a:t>A. Civil cases</a:t>
            </a:r>
          </a:p>
          <a:p>
            <a:pPr marL="0" indent="0">
              <a:buNone/>
            </a:pPr>
            <a:r>
              <a:rPr lang="en-US" sz="2200" dirty="0"/>
              <a:t>1. Nullity of marriage: Presence of virginity after marriage</a:t>
            </a:r>
          </a:p>
          <a:p>
            <a:pPr marL="0" indent="0">
              <a:buNone/>
            </a:pPr>
            <a:r>
              <a:rPr lang="en-US" sz="2200" dirty="0"/>
              <a:t>indicates non-consummation of marriage by the</a:t>
            </a:r>
          </a:p>
          <a:p>
            <a:pPr marL="0" indent="0">
              <a:buNone/>
            </a:pPr>
            <a:r>
              <a:rPr lang="en-US" sz="2200" dirty="0"/>
              <a:t>act of sexual intercourse and in such cases the marriage</a:t>
            </a:r>
          </a:p>
          <a:p>
            <a:pPr marL="0" indent="0">
              <a:buNone/>
            </a:pPr>
            <a:r>
              <a:rPr lang="en-US" sz="2200" dirty="0"/>
              <a:t>can be declared null and void.</a:t>
            </a:r>
          </a:p>
          <a:p>
            <a:pPr marL="0" indent="0">
              <a:buNone/>
            </a:pPr>
            <a:r>
              <a:rPr lang="en-US" sz="2200" dirty="0"/>
              <a:t>2. Divorce: Non-virgin state before marriage may be</a:t>
            </a:r>
          </a:p>
          <a:p>
            <a:pPr marL="0" indent="0">
              <a:buNone/>
            </a:pPr>
            <a:r>
              <a:rPr lang="en-US" sz="2200" dirty="0"/>
              <a:t>cited as the ground for divorce.</a:t>
            </a:r>
          </a:p>
          <a:p>
            <a:pPr marL="0" indent="0">
              <a:buNone/>
            </a:pPr>
            <a:r>
              <a:rPr lang="en-US" sz="2200" dirty="0"/>
              <a:t>3. Defamation: A woman may sue a person for damage</a:t>
            </a:r>
          </a:p>
          <a:p>
            <a:pPr marL="0" indent="0">
              <a:buNone/>
            </a:pPr>
            <a:r>
              <a:rPr lang="en-US" sz="2200" dirty="0"/>
              <a:t>of her reputation that she is not virgin.</a:t>
            </a:r>
          </a:p>
          <a:p>
            <a:pPr marL="0" indent="0">
              <a:buNone/>
            </a:pPr>
            <a:r>
              <a:rPr lang="en-US" sz="2200" dirty="0">
                <a:highlight>
                  <a:srgbClr val="FFFF00"/>
                </a:highlight>
              </a:rPr>
              <a:t>B. Criminal cases</a:t>
            </a:r>
            <a:r>
              <a:rPr lang="en-US" sz="2200" dirty="0"/>
              <a:t>. In rape cases, loss of virginity indicated commission of a crime.</a:t>
            </a:r>
          </a:p>
          <a:p>
            <a:pPr marL="0" indent="0">
              <a:buNone/>
            </a:pPr>
            <a:endParaRPr lang="en-IQ" sz="2200" dirty="0"/>
          </a:p>
        </p:txBody>
      </p:sp>
    </p:spTree>
    <p:extLst>
      <p:ext uri="{BB962C8B-B14F-4D97-AF65-F5344CB8AC3E}">
        <p14:creationId xmlns:p14="http://schemas.microsoft.com/office/powerpoint/2010/main" val="3352817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3340B-EFE1-BF40-B50C-80BA05ABBCF3}"/>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Signs of virginity</a:t>
            </a:r>
            <a:br>
              <a:rPr lang="en-US" dirty="0">
                <a:solidFill>
                  <a:srgbClr val="FFFFFF"/>
                </a:solidFill>
              </a:rPr>
            </a:br>
            <a:endParaRPr lang="en-IQ" dirty="0">
              <a:solidFill>
                <a:srgbClr val="FFFFFF"/>
              </a:solidFill>
            </a:endParaRPr>
          </a:p>
        </p:txBody>
      </p:sp>
      <p:sp>
        <p:nvSpPr>
          <p:cNvPr id="3" name="Content Placeholder 2">
            <a:extLst>
              <a:ext uri="{FF2B5EF4-FFF2-40B4-BE49-F238E27FC236}">
                <a16:creationId xmlns:a16="http://schemas.microsoft.com/office/drawing/2014/main" id="{5BC5B284-EDE4-C744-98F9-A5144366E07C}"/>
              </a:ext>
            </a:extLst>
          </p:cNvPr>
          <p:cNvSpPr>
            <a:spLocks noGrp="1"/>
          </p:cNvSpPr>
          <p:nvPr>
            <p:ph idx="1"/>
          </p:nvPr>
        </p:nvSpPr>
        <p:spPr>
          <a:xfrm>
            <a:off x="2428241" y="591344"/>
            <a:ext cx="6177280" cy="5585619"/>
          </a:xfrm>
        </p:spPr>
        <p:txBody>
          <a:bodyPr anchor="ctr">
            <a:normAutofit/>
          </a:bodyPr>
          <a:lstStyle/>
          <a:p>
            <a:pPr marL="0" indent="0" algn="just">
              <a:lnSpc>
                <a:spcPct val="150000"/>
              </a:lnSpc>
              <a:buNone/>
            </a:pPr>
            <a:r>
              <a:rPr lang="en-US" sz="2000" b="1" dirty="0">
                <a:latin typeface="Times New Roman" panose="02020603050405020304" pitchFamily="18" charset="0"/>
                <a:cs typeface="Times New Roman" panose="02020603050405020304" pitchFamily="18" charset="0"/>
              </a:rPr>
              <a:t>For convenience, the signs of virginity are described as those found in the :</a:t>
            </a:r>
          </a:p>
          <a:p>
            <a:pPr marL="0" indent="0" algn="just">
              <a:lnSpc>
                <a:spcPct val="150000"/>
              </a:lnSpc>
              <a:buNone/>
            </a:pPr>
            <a:r>
              <a:rPr lang="en-US" sz="2000" b="1" dirty="0">
                <a:latin typeface="Times New Roman" panose="02020603050405020304" pitchFamily="18" charset="0"/>
                <a:cs typeface="Times New Roman" panose="02020603050405020304" pitchFamily="18" charset="0"/>
              </a:rPr>
              <a:t>genital and extra-genital organs.</a:t>
            </a:r>
          </a:p>
          <a:p>
            <a:pPr marL="0" indent="0" algn="just">
              <a:lnSpc>
                <a:spcPct val="150000"/>
              </a:lnSpc>
              <a:buNone/>
            </a:pPr>
            <a:endParaRPr lang="en-IQ"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960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7A4FE-59D8-7143-8740-3E8967ADDCBF}"/>
              </a:ext>
            </a:extLst>
          </p:cNvPr>
          <p:cNvSpPr>
            <a:spLocks noGrp="1"/>
          </p:cNvSpPr>
          <p:nvPr>
            <p:ph type="title"/>
          </p:nvPr>
        </p:nvSpPr>
        <p:spPr>
          <a:xfrm>
            <a:off x="686834" y="1153572"/>
            <a:ext cx="3200400" cy="4461163"/>
          </a:xfrm>
        </p:spPr>
        <p:txBody>
          <a:bodyPr>
            <a:normAutofit/>
          </a:bodyPr>
          <a:lstStyle/>
          <a:p>
            <a:r>
              <a:rPr lang="en-US">
                <a:solidFill>
                  <a:srgbClr val="FFFFFF"/>
                </a:solidFill>
              </a:rPr>
              <a:t>Extragenital Signs—Breast</a:t>
            </a:r>
            <a:br>
              <a:rPr lang="en-US">
                <a:solidFill>
                  <a:srgbClr val="FFFFFF"/>
                </a:solidFill>
              </a:rPr>
            </a:br>
            <a:endParaRPr lang="en-IQ">
              <a:solidFill>
                <a:srgbClr val="FFFFFF"/>
              </a:solidFill>
            </a:endParaRPr>
          </a:p>
        </p:txBody>
      </p:sp>
      <p:sp>
        <p:nvSpPr>
          <p:cNvPr id="3" name="Content Placeholder 2">
            <a:extLst>
              <a:ext uri="{FF2B5EF4-FFF2-40B4-BE49-F238E27FC236}">
                <a16:creationId xmlns:a16="http://schemas.microsoft.com/office/drawing/2014/main" id="{1106FE55-018D-954C-BEC0-AFD588DB8A24}"/>
              </a:ext>
            </a:extLst>
          </p:cNvPr>
          <p:cNvSpPr>
            <a:spLocks noGrp="1"/>
          </p:cNvSpPr>
          <p:nvPr>
            <p:ph idx="1"/>
          </p:nvPr>
        </p:nvSpPr>
        <p:spPr>
          <a:xfrm>
            <a:off x="2133601" y="591344"/>
            <a:ext cx="6258560" cy="5585619"/>
          </a:xfrm>
        </p:spPr>
        <p:txBody>
          <a:bodyPr anchor="ctr">
            <a:normAutofit/>
          </a:bodyPr>
          <a:lstStyle/>
          <a:p>
            <a:pPr marL="0" indent="0" algn="just">
              <a:lnSpc>
                <a:spcPct val="150000"/>
              </a:lnSpc>
              <a:buNone/>
            </a:pPr>
            <a:r>
              <a:rPr lang="en-US" sz="2000" b="1" dirty="0"/>
              <a:t>• Breasts are firm, elastic and hemispherical with small undeveloped nipples surrounded by pinkish areola in faired skinned woman.</a:t>
            </a:r>
          </a:p>
          <a:p>
            <a:pPr marL="0" indent="0" algn="just">
              <a:lnSpc>
                <a:spcPct val="150000"/>
              </a:lnSpc>
              <a:buNone/>
            </a:pPr>
            <a:r>
              <a:rPr lang="en-US" sz="2000" b="1" dirty="0"/>
              <a:t>• With frequent handling, the breast becomes larger and flabby.</a:t>
            </a:r>
          </a:p>
        </p:txBody>
      </p:sp>
    </p:spTree>
    <p:extLst>
      <p:ext uri="{BB962C8B-B14F-4D97-AF65-F5344CB8AC3E}">
        <p14:creationId xmlns:p14="http://schemas.microsoft.com/office/powerpoint/2010/main" val="2775267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18F87-C428-1C42-86A3-6CA7D5ED554C}"/>
              </a:ext>
            </a:extLst>
          </p:cNvPr>
          <p:cNvSpPr>
            <a:spLocks noGrp="1"/>
          </p:cNvSpPr>
          <p:nvPr>
            <p:ph type="title"/>
          </p:nvPr>
        </p:nvSpPr>
        <p:spPr>
          <a:xfrm>
            <a:off x="686834" y="1153572"/>
            <a:ext cx="3200400" cy="4461163"/>
          </a:xfrm>
        </p:spPr>
        <p:txBody>
          <a:bodyPr>
            <a:normAutofit/>
          </a:bodyPr>
          <a:lstStyle/>
          <a:p>
            <a:r>
              <a:rPr lang="en-US">
                <a:solidFill>
                  <a:srgbClr val="FFFFFF"/>
                </a:solidFill>
              </a:rPr>
              <a:t>Genital Signs</a:t>
            </a:r>
            <a:br>
              <a:rPr lang="en-US">
                <a:solidFill>
                  <a:srgbClr val="FFFFFF"/>
                </a:solidFill>
              </a:rPr>
            </a:br>
            <a:endParaRPr lang="en-IQ">
              <a:solidFill>
                <a:srgbClr val="FFFFFF"/>
              </a:solidFill>
            </a:endParaRPr>
          </a:p>
        </p:txBody>
      </p:sp>
      <p:sp>
        <p:nvSpPr>
          <p:cNvPr id="3" name="Content Placeholder 2">
            <a:extLst>
              <a:ext uri="{FF2B5EF4-FFF2-40B4-BE49-F238E27FC236}">
                <a16:creationId xmlns:a16="http://schemas.microsoft.com/office/drawing/2014/main" id="{968D0FEC-55A9-874C-93D1-69A1BA1F0A8B}"/>
              </a:ext>
            </a:extLst>
          </p:cNvPr>
          <p:cNvSpPr>
            <a:spLocks noGrp="1"/>
          </p:cNvSpPr>
          <p:nvPr>
            <p:ph idx="1"/>
          </p:nvPr>
        </p:nvSpPr>
        <p:spPr>
          <a:xfrm>
            <a:off x="686835" y="591344"/>
            <a:ext cx="7288766" cy="5585619"/>
          </a:xfrm>
        </p:spPr>
        <p:txBody>
          <a:bodyPr anchor="ctr">
            <a:normAutofit/>
          </a:bodyPr>
          <a:lstStyle/>
          <a:p>
            <a:pPr marL="0" indent="0" algn="just">
              <a:buNone/>
            </a:pPr>
            <a:r>
              <a:rPr lang="en-US" sz="2200" b="1" dirty="0">
                <a:latin typeface="Times New Roman" panose="02020603050405020304" pitchFamily="18" charset="0"/>
                <a:cs typeface="Times New Roman" panose="02020603050405020304" pitchFamily="18" charset="0"/>
              </a:rPr>
              <a:t>Labia majora – are thick, firm, elastic and rounded. They lie in contact with each other completely hiding the labia minora and vaginal orifice.</a:t>
            </a:r>
          </a:p>
          <a:p>
            <a:pPr marL="0" indent="0" algn="just">
              <a:buNone/>
            </a:pPr>
            <a:r>
              <a:rPr lang="en-US" sz="2200" b="1" dirty="0">
                <a:latin typeface="Times New Roman" panose="02020603050405020304" pitchFamily="18" charset="0"/>
                <a:cs typeface="Times New Roman" panose="02020603050405020304" pitchFamily="18" charset="0"/>
              </a:rPr>
              <a:t>• Labia minora – are soft, small and pinkish in color. They always lie behind the labia majora. However, in habituated females, they become dark, enlarge and peep out from labia majora.</a:t>
            </a:r>
          </a:p>
          <a:p>
            <a:pPr marL="0" indent="0" algn="just">
              <a:buNone/>
            </a:pPr>
            <a:r>
              <a:rPr lang="en-US" sz="2200" b="1" dirty="0">
                <a:latin typeface="Times New Roman" panose="02020603050405020304" pitchFamily="18" charset="0"/>
                <a:cs typeface="Times New Roman" panose="02020603050405020304" pitchFamily="18" charset="0"/>
              </a:rPr>
              <a:t>• Anterior commissure, posterior commissure and fourchette are intact.</a:t>
            </a:r>
          </a:p>
          <a:p>
            <a:pPr marL="0" indent="0" algn="just">
              <a:buNone/>
            </a:pPr>
            <a:r>
              <a:rPr lang="en-US" sz="2200" b="1" dirty="0">
                <a:latin typeface="Times New Roman" panose="02020603050405020304" pitchFamily="18" charset="0"/>
                <a:cs typeface="Times New Roman" panose="02020603050405020304" pitchFamily="18" charset="0"/>
              </a:rPr>
              <a:t>• Usually, the hymen is intact.</a:t>
            </a:r>
          </a:p>
          <a:p>
            <a:pPr marL="0" indent="0" algn="just">
              <a:buNone/>
            </a:pPr>
            <a:r>
              <a:rPr lang="en-US" sz="2200" b="1" dirty="0">
                <a:latin typeface="Times New Roman" panose="02020603050405020304" pitchFamily="18" charset="0"/>
                <a:cs typeface="Times New Roman" panose="02020603050405020304" pitchFamily="18" charset="0"/>
              </a:rPr>
              <a:t>• Vaginal orifice is small and admits tip of little finger only.</a:t>
            </a:r>
          </a:p>
          <a:p>
            <a:pPr marL="0" indent="0" algn="just">
              <a:buNone/>
            </a:pPr>
            <a:r>
              <a:rPr lang="en-US" sz="2200" b="1" dirty="0">
                <a:latin typeface="Times New Roman" panose="02020603050405020304" pitchFamily="18" charset="0"/>
                <a:cs typeface="Times New Roman" panose="02020603050405020304" pitchFamily="18" charset="0"/>
              </a:rPr>
              <a:t>• Vagina – is narrow and tight. The mucosa is rugose, pinkish in color, sensitive to touch and walls are in close apposition.</a:t>
            </a:r>
          </a:p>
        </p:txBody>
      </p:sp>
    </p:spTree>
    <p:extLst>
      <p:ext uri="{BB962C8B-B14F-4D97-AF65-F5344CB8AC3E}">
        <p14:creationId xmlns:p14="http://schemas.microsoft.com/office/powerpoint/2010/main" val="1974373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F8102-18ED-EA4C-BE99-C2E783DC204B}"/>
              </a:ext>
            </a:extLst>
          </p:cNvPr>
          <p:cNvSpPr>
            <a:spLocks noGrp="1"/>
          </p:cNvSpPr>
          <p:nvPr>
            <p:ph type="title"/>
          </p:nvPr>
        </p:nvSpPr>
        <p:spPr>
          <a:xfrm>
            <a:off x="838200" y="643467"/>
            <a:ext cx="2951205" cy="5571066"/>
          </a:xfrm>
        </p:spPr>
        <p:txBody>
          <a:bodyPr>
            <a:normAutofit/>
          </a:bodyPr>
          <a:lstStyle/>
          <a:p>
            <a:r>
              <a:rPr lang="en-US">
                <a:solidFill>
                  <a:srgbClr val="FFFFFF"/>
                </a:solidFill>
              </a:rPr>
              <a:t>The differences between virgin and deflorated female</a:t>
            </a:r>
            <a:br>
              <a:rPr lang="en-US">
                <a:solidFill>
                  <a:srgbClr val="FFFFFF"/>
                </a:solidFill>
              </a:rPr>
            </a:br>
            <a:endParaRPr lang="en-IQ">
              <a:solidFill>
                <a:srgbClr val="FFFFFF"/>
              </a:solidFill>
            </a:endParaRPr>
          </a:p>
        </p:txBody>
      </p:sp>
      <p:graphicFrame>
        <p:nvGraphicFramePr>
          <p:cNvPr id="4" name="Table 4">
            <a:extLst>
              <a:ext uri="{FF2B5EF4-FFF2-40B4-BE49-F238E27FC236}">
                <a16:creationId xmlns:a16="http://schemas.microsoft.com/office/drawing/2014/main" id="{16E41EA4-2D31-FE42-BD10-0DA49C433380}"/>
              </a:ext>
            </a:extLst>
          </p:cNvPr>
          <p:cNvGraphicFramePr>
            <a:graphicFrameLocks noGrp="1"/>
          </p:cNvGraphicFramePr>
          <p:nvPr>
            <p:ph idx="1"/>
            <p:extLst>
              <p:ext uri="{D42A27DB-BD31-4B8C-83A1-F6EECF244321}">
                <p14:modId xmlns:p14="http://schemas.microsoft.com/office/powerpoint/2010/main" val="2738521606"/>
              </p:ext>
            </p:extLst>
          </p:nvPr>
        </p:nvGraphicFramePr>
        <p:xfrm>
          <a:off x="1229362" y="345440"/>
          <a:ext cx="7173235" cy="5781041"/>
        </p:xfrm>
        <a:graphic>
          <a:graphicData uri="http://schemas.openxmlformats.org/drawingml/2006/table">
            <a:tbl>
              <a:tblPr firstRow="1" bandRow="1">
                <a:tableStyleId>{9D7B26C5-4107-4FEC-AEDC-1716B250A1EF}</a:tableStyleId>
              </a:tblPr>
              <a:tblGrid>
                <a:gridCol w="1622697">
                  <a:extLst>
                    <a:ext uri="{9D8B030D-6E8A-4147-A177-3AD203B41FA5}">
                      <a16:colId xmlns:a16="http://schemas.microsoft.com/office/drawing/2014/main" val="2399510734"/>
                    </a:ext>
                  </a:extLst>
                </a:gridCol>
                <a:gridCol w="3563952">
                  <a:extLst>
                    <a:ext uri="{9D8B030D-6E8A-4147-A177-3AD203B41FA5}">
                      <a16:colId xmlns:a16="http://schemas.microsoft.com/office/drawing/2014/main" val="3435762623"/>
                    </a:ext>
                  </a:extLst>
                </a:gridCol>
                <a:gridCol w="1986586">
                  <a:extLst>
                    <a:ext uri="{9D8B030D-6E8A-4147-A177-3AD203B41FA5}">
                      <a16:colId xmlns:a16="http://schemas.microsoft.com/office/drawing/2014/main" val="3664712138"/>
                    </a:ext>
                  </a:extLst>
                </a:gridCol>
              </a:tblGrid>
              <a:tr h="44160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b="1" kern="1200">
                          <a:solidFill>
                            <a:schemeClr val="lt1"/>
                          </a:solidFill>
                          <a:effectLst/>
                        </a:rPr>
                        <a:t>Features</a:t>
                      </a:r>
                      <a:endParaRPr lang="en-US" sz="1600" b="1" kern="1200">
                        <a:solidFill>
                          <a:schemeClr val="lt1"/>
                        </a:solidFill>
                        <a:effectLst/>
                        <a:latin typeface="+mn-lt"/>
                        <a:ea typeface="+mn-ea"/>
                        <a:cs typeface="+mn-cs"/>
                      </a:endParaRPr>
                    </a:p>
                  </a:txBody>
                  <a:tcPr marL="83393" marR="83393" marT="41697" marB="41697"/>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b="1" kern="1200">
                          <a:solidFill>
                            <a:schemeClr val="lt1"/>
                          </a:solidFill>
                          <a:effectLst/>
                        </a:rPr>
                        <a:t>Virgin</a:t>
                      </a:r>
                      <a:endParaRPr lang="en-US" sz="1600" b="1" kern="1200">
                        <a:solidFill>
                          <a:schemeClr val="lt1"/>
                        </a:solidFill>
                        <a:effectLst/>
                        <a:latin typeface="+mn-lt"/>
                        <a:ea typeface="+mn-ea"/>
                        <a:cs typeface="+mn-cs"/>
                      </a:endParaRPr>
                    </a:p>
                  </a:txBody>
                  <a:tcPr marL="83393" marR="83393" marT="41697" marB="41697"/>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b="1" kern="1200">
                          <a:solidFill>
                            <a:schemeClr val="lt1"/>
                          </a:solidFill>
                          <a:effectLst/>
                        </a:rPr>
                        <a:t>Deflorated</a:t>
                      </a:r>
                      <a:endParaRPr lang="en-US" sz="1600" b="1" kern="1200">
                        <a:solidFill>
                          <a:schemeClr val="lt1"/>
                        </a:solidFill>
                        <a:effectLst/>
                        <a:latin typeface="+mn-lt"/>
                        <a:ea typeface="+mn-ea"/>
                        <a:cs typeface="+mn-cs"/>
                      </a:endParaRPr>
                    </a:p>
                  </a:txBody>
                  <a:tcPr marL="83393" marR="83393" marT="41697" marB="41697"/>
                </a:tc>
                <a:extLst>
                  <a:ext uri="{0D108BD9-81ED-4DB2-BD59-A6C34878D82A}">
                    <a16:rowId xmlns:a16="http://schemas.microsoft.com/office/drawing/2014/main" val="2394542520"/>
                  </a:ext>
                </a:extLst>
              </a:tr>
              <a:tr h="37469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300" kern="1200">
                          <a:solidFill>
                            <a:schemeClr val="dk1"/>
                          </a:solidFill>
                          <a:effectLst/>
                        </a:rPr>
                        <a:t>Definition</a:t>
                      </a:r>
                      <a:endParaRPr lang="en-US" sz="1300" kern="1200">
                        <a:solidFill>
                          <a:schemeClr val="dk1"/>
                        </a:solidFill>
                        <a:effectLst/>
                        <a:latin typeface="+mn-lt"/>
                        <a:ea typeface="+mn-ea"/>
                        <a:cs typeface="+mn-cs"/>
                      </a:endParaRPr>
                    </a:p>
                  </a:txBody>
                  <a:tcPr marL="83393" marR="83393" marT="41697" marB="41697"/>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300" kern="1200">
                          <a:solidFill>
                            <a:schemeClr val="dk1"/>
                          </a:solidFill>
                          <a:effectLst/>
                        </a:rPr>
                        <a:t>One who has never had sexual intercourse</a:t>
                      </a:r>
                      <a:endParaRPr lang="en-US" sz="1300" kern="1200">
                        <a:solidFill>
                          <a:schemeClr val="dk1"/>
                        </a:solidFill>
                        <a:effectLst/>
                        <a:latin typeface="+mn-lt"/>
                        <a:ea typeface="+mn-ea"/>
                        <a:cs typeface="+mn-cs"/>
                      </a:endParaRPr>
                    </a:p>
                  </a:txBody>
                  <a:tcPr marL="83393" marR="83393" marT="41697" marB="41697"/>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300" kern="1200">
                          <a:solidFill>
                            <a:schemeClr val="dk1"/>
                          </a:solidFill>
                          <a:effectLst/>
                        </a:rPr>
                        <a:t>Means loss of virginity</a:t>
                      </a:r>
                      <a:endParaRPr lang="en-US" sz="1300" kern="1200">
                        <a:solidFill>
                          <a:schemeClr val="dk1"/>
                        </a:solidFill>
                        <a:effectLst/>
                        <a:latin typeface="+mn-lt"/>
                        <a:ea typeface="+mn-ea"/>
                        <a:cs typeface="+mn-cs"/>
                      </a:endParaRPr>
                    </a:p>
                  </a:txBody>
                  <a:tcPr marL="83393" marR="83393" marT="41697" marB="41697"/>
                </a:tc>
                <a:extLst>
                  <a:ext uri="{0D108BD9-81ED-4DB2-BD59-A6C34878D82A}">
                    <a16:rowId xmlns:a16="http://schemas.microsoft.com/office/drawing/2014/main" val="1345222519"/>
                  </a:ext>
                </a:extLst>
              </a:tr>
              <a:tr h="60888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300" kern="1200">
                          <a:solidFill>
                            <a:schemeClr val="dk1"/>
                          </a:solidFill>
                          <a:effectLst/>
                        </a:rPr>
                        <a:t>Breast</a:t>
                      </a:r>
                    </a:p>
                    <a:p>
                      <a:endParaRPr lang="en-IQ" sz="1300"/>
                    </a:p>
                  </a:txBody>
                  <a:tcPr marL="83393" marR="83393" marT="41697" marB="41697"/>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300" kern="1200">
                          <a:solidFill>
                            <a:schemeClr val="dk1"/>
                          </a:solidFill>
                          <a:effectLst/>
                        </a:rPr>
                        <a:t>Hemispherical and firm, areola pinkish, nipple small</a:t>
                      </a:r>
                      <a:r>
                        <a:rPr lang="en-IQ" sz="1300" kern="1200">
                          <a:solidFill>
                            <a:schemeClr val="dk1"/>
                          </a:solidFill>
                          <a:effectLst/>
                        </a:rPr>
                        <a:t>.</a:t>
                      </a:r>
                      <a:endParaRPr lang="en-US" sz="1300" kern="1200">
                        <a:solidFill>
                          <a:schemeClr val="dk1"/>
                        </a:solidFill>
                        <a:effectLst/>
                        <a:latin typeface="+mn-lt"/>
                        <a:ea typeface="+mn-ea"/>
                        <a:cs typeface="+mn-cs"/>
                      </a:endParaRPr>
                    </a:p>
                  </a:txBody>
                  <a:tcPr marL="83393" marR="83393" marT="41697" marB="41697"/>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300" kern="1200">
                          <a:solidFill>
                            <a:schemeClr val="dk1"/>
                          </a:solidFill>
                          <a:effectLst/>
                        </a:rPr>
                        <a:t>Pendulous, enlarged</a:t>
                      </a:r>
                      <a:endParaRPr lang="en-US" sz="1300" kern="1200">
                        <a:solidFill>
                          <a:schemeClr val="dk1"/>
                        </a:solidFill>
                        <a:effectLst/>
                        <a:latin typeface="+mn-lt"/>
                        <a:ea typeface="+mn-ea"/>
                        <a:cs typeface="+mn-cs"/>
                      </a:endParaRPr>
                    </a:p>
                  </a:txBody>
                  <a:tcPr marL="83393" marR="83393" marT="41697" marB="41697"/>
                </a:tc>
                <a:extLst>
                  <a:ext uri="{0D108BD9-81ED-4DB2-BD59-A6C34878D82A}">
                    <a16:rowId xmlns:a16="http://schemas.microsoft.com/office/drawing/2014/main" val="247139827"/>
                  </a:ext>
                </a:extLst>
              </a:tr>
              <a:tr h="60888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300" kern="1200">
                          <a:solidFill>
                            <a:schemeClr val="dk1"/>
                          </a:solidFill>
                          <a:effectLst/>
                        </a:rPr>
                        <a:t>Labia majora</a:t>
                      </a:r>
                    </a:p>
                    <a:p>
                      <a:endParaRPr lang="en-IQ" sz="1300"/>
                    </a:p>
                  </a:txBody>
                  <a:tcPr marL="83393" marR="83393" marT="41697" marB="41697"/>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300" kern="1200">
                          <a:solidFill>
                            <a:schemeClr val="dk1"/>
                          </a:solidFill>
                          <a:effectLst/>
                        </a:rPr>
                        <a:t>Firm, lie in apposition</a:t>
                      </a:r>
                      <a:endParaRPr lang="en-US" sz="1300" kern="1200">
                        <a:solidFill>
                          <a:schemeClr val="dk1"/>
                        </a:solidFill>
                        <a:effectLst/>
                        <a:latin typeface="+mn-lt"/>
                        <a:ea typeface="+mn-ea"/>
                        <a:cs typeface="+mn-cs"/>
                      </a:endParaRPr>
                    </a:p>
                  </a:txBody>
                  <a:tcPr marL="83393" marR="83393" marT="41697" marB="41697"/>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300" kern="1200">
                          <a:solidFill>
                            <a:schemeClr val="dk1"/>
                          </a:solidFill>
                          <a:effectLst/>
                        </a:rPr>
                        <a:t>Separated and flabby</a:t>
                      </a:r>
                    </a:p>
                    <a:p>
                      <a:endParaRPr lang="en-IQ" sz="1300"/>
                    </a:p>
                  </a:txBody>
                  <a:tcPr marL="83393" marR="83393" marT="41697" marB="41697"/>
                </a:tc>
                <a:extLst>
                  <a:ext uri="{0D108BD9-81ED-4DB2-BD59-A6C34878D82A}">
                    <a16:rowId xmlns:a16="http://schemas.microsoft.com/office/drawing/2014/main" val="3963328756"/>
                  </a:ext>
                </a:extLst>
              </a:tr>
              <a:tr h="84306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300" kern="1200">
                          <a:solidFill>
                            <a:schemeClr val="dk1"/>
                          </a:solidFill>
                          <a:effectLst/>
                        </a:rPr>
                        <a:t>Labia minora</a:t>
                      </a:r>
                      <a:endParaRPr lang="en-US" sz="1300" kern="1200">
                        <a:solidFill>
                          <a:schemeClr val="dk1"/>
                        </a:solidFill>
                        <a:effectLst/>
                        <a:latin typeface="+mn-lt"/>
                        <a:ea typeface="+mn-ea"/>
                        <a:cs typeface="+mn-cs"/>
                      </a:endParaRPr>
                    </a:p>
                  </a:txBody>
                  <a:tcPr marL="83393" marR="83393" marT="41697" marB="41697"/>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300" kern="1200">
                          <a:solidFill>
                            <a:schemeClr val="dk1"/>
                          </a:solidFill>
                          <a:effectLst/>
                        </a:rPr>
                        <a:t>Pink, soft</a:t>
                      </a:r>
                      <a:endParaRPr lang="en-US" sz="1300" kern="1200">
                        <a:solidFill>
                          <a:schemeClr val="dk1"/>
                        </a:solidFill>
                        <a:effectLst/>
                        <a:latin typeface="+mn-lt"/>
                        <a:ea typeface="+mn-ea"/>
                        <a:cs typeface="+mn-cs"/>
                      </a:endParaRPr>
                    </a:p>
                  </a:txBody>
                  <a:tcPr marL="83393" marR="83393" marT="41697" marB="41697"/>
                </a:tc>
                <a:tc>
                  <a:txBody>
                    <a:bodyPr/>
                    <a:lstStyle/>
                    <a:p>
                      <a:r>
                        <a:rPr lang="en-US" sz="1300" kern="1200">
                          <a:solidFill>
                            <a:schemeClr val="dk1"/>
                          </a:solidFill>
                          <a:effectLst/>
                        </a:rPr>
                        <a:t>Enlarged, pigmented,</a:t>
                      </a:r>
                    </a:p>
                    <a:p>
                      <a:r>
                        <a:rPr lang="en-US" sz="1300" kern="1200">
                          <a:solidFill>
                            <a:schemeClr val="dk1"/>
                          </a:solidFill>
                          <a:effectLst/>
                        </a:rPr>
                        <a:t>separated, peep out</a:t>
                      </a:r>
                    </a:p>
                    <a:p>
                      <a:endParaRPr lang="en-IQ" sz="1300"/>
                    </a:p>
                  </a:txBody>
                  <a:tcPr marL="83393" marR="83393" marT="41697" marB="41697"/>
                </a:tc>
                <a:extLst>
                  <a:ext uri="{0D108BD9-81ED-4DB2-BD59-A6C34878D82A}">
                    <a16:rowId xmlns:a16="http://schemas.microsoft.com/office/drawing/2014/main" val="531187453"/>
                  </a:ext>
                </a:extLst>
              </a:tr>
              <a:tr h="84306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300" kern="1200">
                          <a:solidFill>
                            <a:schemeClr val="dk1"/>
                          </a:solidFill>
                          <a:effectLst/>
                        </a:rPr>
                        <a:t>Fourchette</a:t>
                      </a:r>
                      <a:endParaRPr lang="en-US" sz="1300" kern="1200">
                        <a:solidFill>
                          <a:schemeClr val="dk1"/>
                        </a:solidFill>
                        <a:effectLst/>
                        <a:latin typeface="+mn-lt"/>
                        <a:ea typeface="+mn-ea"/>
                        <a:cs typeface="+mn-cs"/>
                      </a:endParaRPr>
                    </a:p>
                  </a:txBody>
                  <a:tcPr marL="83393" marR="83393" marT="41697" marB="41697"/>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300" kern="1200">
                          <a:solidFill>
                            <a:schemeClr val="dk1"/>
                          </a:solidFill>
                          <a:effectLst/>
                        </a:rPr>
                        <a:t>Intact</a:t>
                      </a:r>
                      <a:endParaRPr lang="en-US" sz="1300" kern="1200">
                        <a:solidFill>
                          <a:schemeClr val="dk1"/>
                        </a:solidFill>
                        <a:effectLst/>
                        <a:latin typeface="+mn-lt"/>
                        <a:ea typeface="+mn-ea"/>
                        <a:cs typeface="+mn-cs"/>
                      </a:endParaRPr>
                    </a:p>
                  </a:txBody>
                  <a:tcPr marL="83393" marR="83393" marT="41697" marB="41697"/>
                </a:tc>
                <a:tc>
                  <a:txBody>
                    <a:bodyPr/>
                    <a:lstStyle/>
                    <a:p>
                      <a:r>
                        <a:rPr lang="en-US" sz="1300" kern="1200">
                          <a:solidFill>
                            <a:schemeClr val="dk1"/>
                          </a:solidFill>
                          <a:effectLst/>
                        </a:rPr>
                        <a:t>May be intact/torn or may</a:t>
                      </a:r>
                    </a:p>
                    <a:p>
                      <a:r>
                        <a:rPr lang="en-US" sz="1300" kern="1200">
                          <a:solidFill>
                            <a:schemeClr val="dk1"/>
                          </a:solidFill>
                          <a:effectLst/>
                        </a:rPr>
                        <a:t>show healed scar</a:t>
                      </a:r>
                      <a:endParaRPr lang="en-US" sz="1300" kern="1200">
                        <a:solidFill>
                          <a:schemeClr val="dk1"/>
                        </a:solidFill>
                        <a:effectLst/>
                        <a:latin typeface="+mn-lt"/>
                        <a:ea typeface="+mn-ea"/>
                        <a:cs typeface="+mn-cs"/>
                      </a:endParaRPr>
                    </a:p>
                  </a:txBody>
                  <a:tcPr marL="83393" marR="83393" marT="41697" marB="41697"/>
                </a:tc>
                <a:extLst>
                  <a:ext uri="{0D108BD9-81ED-4DB2-BD59-A6C34878D82A}">
                    <a16:rowId xmlns:a16="http://schemas.microsoft.com/office/drawing/2014/main" val="509071034"/>
                  </a:ext>
                </a:extLst>
              </a:tr>
              <a:tr h="374698">
                <a:tc>
                  <a:txBody>
                    <a:bodyPr/>
                    <a:lstStyle/>
                    <a:p>
                      <a:r>
                        <a:rPr lang="en-US" sz="1300" kern="1200">
                          <a:solidFill>
                            <a:schemeClr val="dk1"/>
                          </a:solidFill>
                          <a:effectLst/>
                        </a:rPr>
                        <a:t>Fossa navicularis</a:t>
                      </a:r>
                      <a:endParaRPr lang="en-US" sz="1300" kern="1200">
                        <a:solidFill>
                          <a:schemeClr val="dk1"/>
                        </a:solidFill>
                        <a:effectLst/>
                        <a:latin typeface="+mn-lt"/>
                        <a:ea typeface="+mn-ea"/>
                        <a:cs typeface="+mn-cs"/>
                      </a:endParaRPr>
                    </a:p>
                  </a:txBody>
                  <a:tcPr marL="83393" marR="83393" marT="41697" marB="41697"/>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300" kern="1200">
                          <a:solidFill>
                            <a:schemeClr val="dk1"/>
                          </a:solidFill>
                          <a:effectLst/>
                        </a:rPr>
                        <a:t>Less conspicuous</a:t>
                      </a:r>
                      <a:endParaRPr lang="en-US" sz="1300" kern="1200">
                        <a:solidFill>
                          <a:schemeClr val="dk1"/>
                        </a:solidFill>
                        <a:effectLst/>
                        <a:latin typeface="+mn-lt"/>
                        <a:ea typeface="+mn-ea"/>
                        <a:cs typeface="+mn-cs"/>
                      </a:endParaRPr>
                    </a:p>
                  </a:txBody>
                  <a:tcPr marL="83393" marR="83393" marT="41697" marB="41697"/>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300" kern="1200">
                          <a:solidFill>
                            <a:schemeClr val="dk1"/>
                          </a:solidFill>
                          <a:effectLst/>
                        </a:rPr>
                        <a:t>Disappears</a:t>
                      </a:r>
                      <a:endParaRPr lang="en-US" sz="1300" kern="1200">
                        <a:solidFill>
                          <a:schemeClr val="dk1"/>
                        </a:solidFill>
                        <a:effectLst/>
                        <a:latin typeface="+mn-lt"/>
                        <a:ea typeface="+mn-ea"/>
                        <a:cs typeface="+mn-cs"/>
                      </a:endParaRPr>
                    </a:p>
                  </a:txBody>
                  <a:tcPr marL="83393" marR="83393" marT="41697" marB="41697"/>
                </a:tc>
                <a:extLst>
                  <a:ext uri="{0D108BD9-81ED-4DB2-BD59-A6C34878D82A}">
                    <a16:rowId xmlns:a16="http://schemas.microsoft.com/office/drawing/2014/main" val="1522926051"/>
                  </a:ext>
                </a:extLst>
              </a:tr>
              <a:tr h="84306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300" kern="1200">
                          <a:solidFill>
                            <a:schemeClr val="dk1"/>
                          </a:solidFill>
                          <a:effectLst/>
                        </a:rPr>
                        <a:t>Hymen</a:t>
                      </a:r>
                      <a:endParaRPr lang="en-US" sz="1300" kern="1200">
                        <a:solidFill>
                          <a:schemeClr val="dk1"/>
                        </a:solidFill>
                        <a:effectLst/>
                        <a:latin typeface="+mn-lt"/>
                        <a:ea typeface="+mn-ea"/>
                        <a:cs typeface="+mn-cs"/>
                      </a:endParaRPr>
                    </a:p>
                  </a:txBody>
                  <a:tcPr marL="83393" marR="83393" marT="41697" marB="41697"/>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300" kern="1200">
                          <a:solidFill>
                            <a:schemeClr val="dk1"/>
                          </a:solidFill>
                          <a:effectLst/>
                        </a:rPr>
                        <a:t>Intact, edges are distinct and regular with narrow opening</a:t>
                      </a:r>
                      <a:r>
                        <a:rPr lang="en-IQ" sz="1300" kern="1200">
                          <a:solidFill>
                            <a:schemeClr val="dk1"/>
                          </a:solidFill>
                          <a:effectLst/>
                        </a:rPr>
                        <a:t>.</a:t>
                      </a:r>
                      <a:endParaRPr lang="en-US" sz="1300" kern="1200">
                        <a:solidFill>
                          <a:schemeClr val="dk1"/>
                        </a:solidFill>
                        <a:effectLst/>
                        <a:latin typeface="+mn-lt"/>
                        <a:ea typeface="+mn-ea"/>
                        <a:cs typeface="+mn-cs"/>
                      </a:endParaRPr>
                    </a:p>
                  </a:txBody>
                  <a:tcPr marL="83393" marR="83393" marT="41697" marB="41697"/>
                </a:tc>
                <a:tc>
                  <a:txBody>
                    <a:bodyPr/>
                    <a:lstStyle/>
                    <a:p>
                      <a:r>
                        <a:rPr lang="en-US" sz="1300" kern="1200">
                          <a:solidFill>
                            <a:schemeClr val="dk1"/>
                          </a:solidFill>
                          <a:effectLst/>
                        </a:rPr>
                        <a:t>Usually torn (in false</a:t>
                      </a:r>
                    </a:p>
                    <a:p>
                      <a:r>
                        <a:rPr lang="en-US" sz="1300" kern="1200">
                          <a:solidFill>
                            <a:schemeClr val="dk1"/>
                          </a:solidFill>
                          <a:effectLst/>
                        </a:rPr>
                        <a:t>virgin, it may remain</a:t>
                      </a:r>
                    </a:p>
                    <a:p>
                      <a:r>
                        <a:rPr lang="en-US" sz="1300" kern="1200">
                          <a:solidFill>
                            <a:schemeClr val="dk1"/>
                          </a:solidFill>
                          <a:effectLst/>
                        </a:rPr>
                        <a:t>intact)</a:t>
                      </a:r>
                      <a:endParaRPr lang="en-US" sz="1300" kern="1200">
                        <a:solidFill>
                          <a:schemeClr val="dk1"/>
                        </a:solidFill>
                        <a:effectLst/>
                        <a:latin typeface="+mn-lt"/>
                        <a:ea typeface="+mn-ea"/>
                        <a:cs typeface="+mn-cs"/>
                      </a:endParaRPr>
                    </a:p>
                  </a:txBody>
                  <a:tcPr marL="83393" marR="83393" marT="41697" marB="41697"/>
                </a:tc>
                <a:extLst>
                  <a:ext uri="{0D108BD9-81ED-4DB2-BD59-A6C34878D82A}">
                    <a16:rowId xmlns:a16="http://schemas.microsoft.com/office/drawing/2014/main" val="1556174658"/>
                  </a:ext>
                </a:extLst>
              </a:tr>
              <a:tr h="84306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300" kern="1200">
                          <a:solidFill>
                            <a:schemeClr val="dk1"/>
                          </a:solidFill>
                          <a:effectLst/>
                        </a:rPr>
                        <a:t>Vagina</a:t>
                      </a:r>
                      <a:endParaRPr lang="en-US" sz="1300" kern="1200">
                        <a:solidFill>
                          <a:schemeClr val="dk1"/>
                        </a:solidFill>
                        <a:effectLst/>
                        <a:latin typeface="+mn-lt"/>
                        <a:ea typeface="+mn-ea"/>
                        <a:cs typeface="+mn-cs"/>
                      </a:endParaRPr>
                    </a:p>
                  </a:txBody>
                  <a:tcPr marL="83393" marR="83393" marT="41697" marB="41697"/>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300" kern="1200">
                          <a:solidFill>
                            <a:schemeClr val="dk1"/>
                          </a:solidFill>
                          <a:effectLst/>
                        </a:rPr>
                        <a:t>Narrow, apposed, mucosa rugose, sensitive</a:t>
                      </a:r>
                      <a:r>
                        <a:rPr lang="en-IQ" sz="1300" kern="1200">
                          <a:solidFill>
                            <a:schemeClr val="dk1"/>
                          </a:solidFill>
                          <a:effectLst/>
                        </a:rPr>
                        <a:t>.</a:t>
                      </a:r>
                      <a:endParaRPr lang="en-US" sz="1300" kern="1200">
                        <a:solidFill>
                          <a:schemeClr val="dk1"/>
                        </a:solidFill>
                        <a:effectLst/>
                        <a:latin typeface="+mn-lt"/>
                        <a:ea typeface="+mn-ea"/>
                        <a:cs typeface="+mn-cs"/>
                      </a:endParaRPr>
                    </a:p>
                  </a:txBody>
                  <a:tcPr marL="83393" marR="83393" marT="41697" marB="41697"/>
                </a:tc>
                <a:tc>
                  <a:txBody>
                    <a:bodyPr/>
                    <a:lstStyle/>
                    <a:p>
                      <a:r>
                        <a:rPr lang="en-US" sz="1300" kern="1200" dirty="0">
                          <a:solidFill>
                            <a:schemeClr val="dk1"/>
                          </a:solidFill>
                          <a:effectLst/>
                        </a:rPr>
                        <a:t>Wide, capacious, rugosity</a:t>
                      </a:r>
                    </a:p>
                    <a:p>
                      <a:r>
                        <a:rPr lang="en-US" sz="1300" kern="1200" dirty="0">
                          <a:solidFill>
                            <a:schemeClr val="dk1"/>
                          </a:solidFill>
                          <a:effectLst/>
                        </a:rPr>
                        <a:t>may partially lost</a:t>
                      </a:r>
                      <a:endParaRPr lang="en-US" sz="1300" kern="1200" dirty="0">
                        <a:solidFill>
                          <a:schemeClr val="dk1"/>
                        </a:solidFill>
                        <a:effectLst/>
                        <a:latin typeface="+mn-lt"/>
                        <a:ea typeface="+mn-ea"/>
                        <a:cs typeface="+mn-cs"/>
                      </a:endParaRPr>
                    </a:p>
                  </a:txBody>
                  <a:tcPr marL="83393" marR="83393" marT="41697" marB="41697"/>
                </a:tc>
                <a:extLst>
                  <a:ext uri="{0D108BD9-81ED-4DB2-BD59-A6C34878D82A}">
                    <a16:rowId xmlns:a16="http://schemas.microsoft.com/office/drawing/2014/main" val="1662782547"/>
                  </a:ext>
                </a:extLst>
              </a:tr>
            </a:tbl>
          </a:graphicData>
        </a:graphic>
      </p:graphicFrame>
    </p:spTree>
    <p:extLst>
      <p:ext uri="{BB962C8B-B14F-4D97-AF65-F5344CB8AC3E}">
        <p14:creationId xmlns:p14="http://schemas.microsoft.com/office/powerpoint/2010/main" val="1590132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F402D-71AE-D040-B471-45D2F9D8395A}"/>
              </a:ext>
            </a:extLst>
          </p:cNvPr>
          <p:cNvSpPr>
            <a:spLocks noGrp="1"/>
          </p:cNvSpPr>
          <p:nvPr>
            <p:ph type="title"/>
          </p:nvPr>
        </p:nvSpPr>
        <p:spPr>
          <a:xfrm>
            <a:off x="686834" y="1153572"/>
            <a:ext cx="3200400" cy="4461163"/>
          </a:xfrm>
        </p:spPr>
        <p:txBody>
          <a:bodyPr>
            <a:normAutofit/>
          </a:bodyPr>
          <a:lstStyle/>
          <a:p>
            <a:r>
              <a:rPr lang="en-US">
                <a:solidFill>
                  <a:srgbClr val="FFFFFF"/>
                </a:solidFill>
              </a:rPr>
              <a:t>Hymen</a:t>
            </a:r>
            <a:endParaRPr lang="en-IQ">
              <a:solidFill>
                <a:srgbClr val="FFFFFF"/>
              </a:solidFill>
            </a:endParaRPr>
          </a:p>
        </p:txBody>
      </p:sp>
      <p:sp>
        <p:nvSpPr>
          <p:cNvPr id="3" name="Content Placeholder 2">
            <a:extLst>
              <a:ext uri="{FF2B5EF4-FFF2-40B4-BE49-F238E27FC236}">
                <a16:creationId xmlns:a16="http://schemas.microsoft.com/office/drawing/2014/main" id="{D93DB10F-8F04-7E42-93D2-CE4D42E6B9E9}"/>
              </a:ext>
            </a:extLst>
          </p:cNvPr>
          <p:cNvSpPr>
            <a:spLocks noGrp="1"/>
          </p:cNvSpPr>
          <p:nvPr>
            <p:ph idx="1"/>
          </p:nvPr>
        </p:nvSpPr>
        <p:spPr>
          <a:xfrm>
            <a:off x="1747521" y="591344"/>
            <a:ext cx="6085840" cy="5585619"/>
          </a:xfrm>
        </p:spPr>
        <p:txBody>
          <a:bodyPr anchor="ctr">
            <a:normAutofit/>
          </a:bodyPr>
          <a:lstStyle/>
          <a:p>
            <a:pPr marL="0" indent="0" algn="just">
              <a:lnSpc>
                <a:spcPct val="150000"/>
              </a:lnSpc>
              <a:buNone/>
            </a:pPr>
            <a:r>
              <a:rPr lang="en-US" sz="2400" b="1" dirty="0">
                <a:latin typeface="Times New Roman" panose="02020603050405020304" pitchFamily="18" charset="0"/>
                <a:cs typeface="Times New Roman" panose="02020603050405020304" pitchFamily="18" charset="0"/>
              </a:rPr>
              <a:t>Hymen, is a thin but firm fold of connective tissue lined on both sides by stratified squamous epithelium. It is about 1 mm in thickness and situated at the vaginal orifice. However, in certain cases, it may be thick, tough and fleshy. Developmentally it is remnant of the vaginal plates that develops between Mullerian duct and the cloaca and has no useful function.</a:t>
            </a:r>
          </a:p>
          <a:p>
            <a:pPr marL="0" indent="0" algn="just">
              <a:lnSpc>
                <a:spcPct val="150000"/>
              </a:lnSpc>
              <a:buNone/>
            </a:pPr>
            <a:endParaRPr lang="en-IQ"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3221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7E72E-F30F-0C4E-AA29-D4B90C9948A1}"/>
              </a:ext>
            </a:extLst>
          </p:cNvPr>
          <p:cNvSpPr>
            <a:spLocks noGrp="1"/>
          </p:cNvSpPr>
          <p:nvPr>
            <p:ph type="title"/>
          </p:nvPr>
        </p:nvSpPr>
        <p:spPr>
          <a:xfrm>
            <a:off x="686834" y="1153572"/>
            <a:ext cx="3200400" cy="4461163"/>
          </a:xfrm>
        </p:spPr>
        <p:txBody>
          <a:bodyPr>
            <a:normAutofit/>
          </a:bodyPr>
          <a:lstStyle/>
          <a:p>
            <a:r>
              <a:rPr lang="en-US">
                <a:solidFill>
                  <a:srgbClr val="FFFFFF"/>
                </a:solidFill>
              </a:rPr>
              <a:t>Types</a:t>
            </a:r>
            <a:br>
              <a:rPr lang="en-US">
                <a:solidFill>
                  <a:srgbClr val="FFFFFF"/>
                </a:solidFill>
              </a:rPr>
            </a:br>
            <a:endParaRPr lang="en-IQ">
              <a:solidFill>
                <a:srgbClr val="FFFFFF"/>
              </a:solidFill>
            </a:endParaRPr>
          </a:p>
        </p:txBody>
      </p:sp>
      <p:sp>
        <p:nvSpPr>
          <p:cNvPr id="3" name="Content Placeholder 2">
            <a:extLst>
              <a:ext uri="{FF2B5EF4-FFF2-40B4-BE49-F238E27FC236}">
                <a16:creationId xmlns:a16="http://schemas.microsoft.com/office/drawing/2014/main" id="{8EBE57ED-063D-0B4C-91AC-2A9423E5226E}"/>
              </a:ext>
            </a:extLst>
          </p:cNvPr>
          <p:cNvSpPr>
            <a:spLocks noGrp="1"/>
          </p:cNvSpPr>
          <p:nvPr>
            <p:ph idx="1"/>
          </p:nvPr>
        </p:nvSpPr>
        <p:spPr>
          <a:xfrm>
            <a:off x="2367281" y="591344"/>
            <a:ext cx="6624320" cy="5585619"/>
          </a:xfrm>
        </p:spPr>
        <p:txBody>
          <a:bodyPr anchor="ctr">
            <a:normAutofit/>
          </a:bodyPr>
          <a:lstStyle/>
          <a:p>
            <a:pPr marL="0" indent="0" algn="just">
              <a:lnSpc>
                <a:spcPct val="150000"/>
              </a:lnSpc>
              <a:buNone/>
            </a:pPr>
            <a:r>
              <a:rPr lang="en-US" sz="2000" b="1" dirty="0">
                <a:latin typeface="Times New Roman" panose="02020603050405020304" pitchFamily="18" charset="0"/>
                <a:cs typeface="Times New Roman" panose="02020603050405020304" pitchFamily="18" charset="0"/>
              </a:rPr>
              <a:t>Hymen is classified as follows:</a:t>
            </a:r>
          </a:p>
          <a:p>
            <a:pPr marL="0" indent="0" algn="just">
              <a:lnSpc>
                <a:spcPct val="150000"/>
              </a:lnSpc>
              <a:buNone/>
            </a:pPr>
            <a:r>
              <a:rPr lang="en-US" sz="2000" b="1" dirty="0">
                <a:latin typeface="Times New Roman" panose="02020603050405020304" pitchFamily="18" charset="0"/>
                <a:cs typeface="Times New Roman" panose="02020603050405020304" pitchFamily="18" charset="0"/>
              </a:rPr>
              <a:t>1. Annular – the opening is in the center</a:t>
            </a:r>
          </a:p>
          <a:p>
            <a:pPr marL="0" indent="0" algn="just">
              <a:lnSpc>
                <a:spcPct val="150000"/>
              </a:lnSpc>
              <a:buNone/>
            </a:pPr>
            <a:r>
              <a:rPr lang="en-US" sz="2000" b="1" dirty="0">
                <a:latin typeface="Times New Roman" panose="02020603050405020304" pitchFamily="18" charset="0"/>
                <a:cs typeface="Times New Roman" panose="02020603050405020304" pitchFamily="18" charset="0"/>
              </a:rPr>
              <a:t>2. Crescentic or semilunar – the opening is placed anteriorly</a:t>
            </a:r>
          </a:p>
          <a:p>
            <a:pPr marL="0" indent="0" algn="just">
              <a:lnSpc>
                <a:spcPct val="150000"/>
              </a:lnSpc>
              <a:buNone/>
            </a:pPr>
            <a:r>
              <a:rPr lang="en-US" sz="2000" b="1" dirty="0">
                <a:latin typeface="Times New Roman" panose="02020603050405020304" pitchFamily="18" charset="0"/>
                <a:cs typeface="Times New Roman" panose="02020603050405020304" pitchFamily="18" charset="0"/>
              </a:rPr>
              <a:t>3. Cribriform – in this type, the hymen has multiple opening</a:t>
            </a:r>
          </a:p>
          <a:p>
            <a:pPr marL="0" indent="0" algn="just">
              <a:lnSpc>
                <a:spcPct val="150000"/>
              </a:lnSpc>
              <a:buNone/>
            </a:pPr>
            <a:r>
              <a:rPr lang="en-US" sz="2000" b="1" dirty="0">
                <a:latin typeface="Times New Roman" panose="02020603050405020304" pitchFamily="18" charset="0"/>
                <a:cs typeface="Times New Roman" panose="02020603050405020304" pitchFamily="18" charset="0"/>
              </a:rPr>
              <a:t>4. Septate – a thin strip of tissue is present in between two</a:t>
            </a:r>
          </a:p>
          <a:p>
            <a:pPr marL="0" indent="0" algn="just">
              <a:lnSpc>
                <a:spcPct val="150000"/>
              </a:lnSpc>
              <a:buNone/>
            </a:pPr>
            <a:r>
              <a:rPr lang="en-US" sz="2000" b="1" dirty="0">
                <a:latin typeface="Times New Roman" panose="02020603050405020304" pitchFamily="18" charset="0"/>
                <a:cs typeface="Times New Roman" panose="02020603050405020304" pitchFamily="18" charset="0"/>
              </a:rPr>
              <a:t>lateral openings.</a:t>
            </a:r>
          </a:p>
          <a:p>
            <a:pPr marL="0" indent="0" algn="just">
              <a:lnSpc>
                <a:spcPct val="150000"/>
              </a:lnSpc>
              <a:buNone/>
            </a:pPr>
            <a:endParaRPr lang="en-IQ"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9973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D6C97-F478-A144-9595-8F2F2E220F4D}"/>
              </a:ext>
            </a:extLst>
          </p:cNvPr>
          <p:cNvSpPr>
            <a:spLocks noGrp="1"/>
          </p:cNvSpPr>
          <p:nvPr>
            <p:ph type="title"/>
          </p:nvPr>
        </p:nvSpPr>
        <p:spPr>
          <a:xfrm>
            <a:off x="686834" y="1153572"/>
            <a:ext cx="3200400" cy="4461163"/>
          </a:xfrm>
        </p:spPr>
        <p:txBody>
          <a:bodyPr>
            <a:normAutofit/>
          </a:bodyPr>
          <a:lstStyle/>
          <a:p>
            <a:r>
              <a:rPr lang="en-US">
                <a:solidFill>
                  <a:srgbClr val="FFFFFF"/>
                </a:solidFill>
              </a:rPr>
              <a:t>Types</a:t>
            </a:r>
            <a:endParaRPr lang="en-IQ">
              <a:solidFill>
                <a:srgbClr val="FFFFFF"/>
              </a:solidFill>
            </a:endParaRPr>
          </a:p>
        </p:txBody>
      </p:sp>
      <p:sp>
        <p:nvSpPr>
          <p:cNvPr id="3" name="Content Placeholder 2">
            <a:extLst>
              <a:ext uri="{FF2B5EF4-FFF2-40B4-BE49-F238E27FC236}">
                <a16:creationId xmlns:a16="http://schemas.microsoft.com/office/drawing/2014/main" id="{336BB4AA-BF25-4C4D-ABF8-0FF4E088F090}"/>
              </a:ext>
            </a:extLst>
          </p:cNvPr>
          <p:cNvSpPr>
            <a:spLocks noGrp="1"/>
          </p:cNvSpPr>
          <p:nvPr>
            <p:ph idx="1"/>
          </p:nvPr>
        </p:nvSpPr>
        <p:spPr>
          <a:xfrm>
            <a:off x="1402081" y="591344"/>
            <a:ext cx="9499600" cy="5585619"/>
          </a:xfrm>
        </p:spPr>
        <p:txBody>
          <a:bodyPr anchor="ctr">
            <a:normAutofit fontScale="92500" lnSpcReduction="10000"/>
          </a:bodyPr>
          <a:lstStyle/>
          <a:p>
            <a:pPr marL="0" indent="0" algn="just">
              <a:lnSpc>
                <a:spcPct val="150000"/>
              </a:lnSpc>
              <a:buNone/>
            </a:pPr>
            <a:r>
              <a:rPr lang="en-US" sz="2200" b="1" dirty="0">
                <a:latin typeface="Times New Roman" panose="02020603050405020304" pitchFamily="18" charset="0"/>
                <a:cs typeface="Times New Roman" panose="02020603050405020304" pitchFamily="18" charset="0"/>
              </a:rPr>
              <a:t>5. Fimbriated – opening of hymen is in the center but the</a:t>
            </a:r>
          </a:p>
          <a:p>
            <a:pPr marL="0" indent="0" algn="just">
              <a:lnSpc>
                <a:spcPct val="150000"/>
              </a:lnSpc>
              <a:buNone/>
            </a:pPr>
            <a:r>
              <a:rPr lang="en-US" sz="2200" b="1" dirty="0">
                <a:latin typeface="Times New Roman" panose="02020603050405020304" pitchFamily="18" charset="0"/>
                <a:cs typeface="Times New Roman" panose="02020603050405020304" pitchFamily="18" charset="0"/>
              </a:rPr>
              <a:t>margins are wavy or undulating (i.e. fimbriae) and shows</a:t>
            </a:r>
          </a:p>
          <a:p>
            <a:pPr marL="0" indent="0" algn="just">
              <a:lnSpc>
                <a:spcPct val="150000"/>
              </a:lnSpc>
              <a:buNone/>
            </a:pPr>
            <a:r>
              <a:rPr lang="en-US" sz="2200" b="1" dirty="0">
                <a:latin typeface="Times New Roman" panose="02020603050405020304" pitchFamily="18" charset="0"/>
                <a:cs typeface="Times New Roman" panose="02020603050405020304" pitchFamily="18" charset="0"/>
              </a:rPr>
              <a:t>multiple notches</a:t>
            </a:r>
          </a:p>
          <a:p>
            <a:pPr marL="0" indent="0" algn="just">
              <a:lnSpc>
                <a:spcPct val="150000"/>
              </a:lnSpc>
              <a:buNone/>
            </a:pPr>
            <a:r>
              <a:rPr lang="en-US" sz="2200" b="1" dirty="0">
                <a:latin typeface="Times New Roman" panose="02020603050405020304" pitchFamily="18" charset="0"/>
                <a:cs typeface="Times New Roman" panose="02020603050405020304" pitchFamily="18" charset="0"/>
              </a:rPr>
              <a:t>6. Infantile – the hymen have small and linear opening in</a:t>
            </a:r>
          </a:p>
          <a:p>
            <a:pPr marL="0" indent="0" algn="just">
              <a:lnSpc>
                <a:spcPct val="150000"/>
              </a:lnSpc>
              <a:buNone/>
            </a:pPr>
            <a:r>
              <a:rPr lang="en-US" sz="2200" b="1" dirty="0">
                <a:latin typeface="Times New Roman" panose="02020603050405020304" pitchFamily="18" charset="0"/>
                <a:cs typeface="Times New Roman" panose="02020603050405020304" pitchFamily="18" charset="0"/>
              </a:rPr>
              <a:t>the center</a:t>
            </a:r>
          </a:p>
          <a:p>
            <a:pPr marL="0" indent="0" algn="just">
              <a:lnSpc>
                <a:spcPct val="150000"/>
              </a:lnSpc>
              <a:buNone/>
            </a:pPr>
            <a:r>
              <a:rPr lang="en-US" sz="2200" b="1" dirty="0">
                <a:latin typeface="Times New Roman" panose="02020603050405020304" pitchFamily="18" charset="0"/>
                <a:cs typeface="Times New Roman" panose="02020603050405020304" pitchFamily="18" charset="0"/>
              </a:rPr>
              <a:t>7. Imperforate – hymen with no opening</a:t>
            </a:r>
          </a:p>
          <a:p>
            <a:pPr marL="0" indent="0" algn="just">
              <a:lnSpc>
                <a:spcPct val="150000"/>
              </a:lnSpc>
              <a:buNone/>
            </a:pPr>
            <a:r>
              <a:rPr lang="en-US" sz="2200" b="1" dirty="0">
                <a:latin typeface="Times New Roman" panose="02020603050405020304" pitchFamily="18" charset="0"/>
                <a:cs typeface="Times New Roman" panose="02020603050405020304" pitchFamily="18" charset="0"/>
              </a:rPr>
              <a:t>8. Absent – in some cases hymen may be congenitally</a:t>
            </a:r>
          </a:p>
          <a:p>
            <a:pPr marL="0" indent="0" algn="just">
              <a:lnSpc>
                <a:spcPct val="150000"/>
              </a:lnSpc>
              <a:buNone/>
            </a:pPr>
            <a:r>
              <a:rPr lang="en-US" sz="2200" b="1" dirty="0">
                <a:latin typeface="Times New Roman" panose="02020603050405020304" pitchFamily="18" charset="0"/>
                <a:cs typeface="Times New Roman" panose="02020603050405020304" pitchFamily="18" charset="0"/>
              </a:rPr>
              <a:t>absent2</a:t>
            </a:r>
          </a:p>
          <a:p>
            <a:pPr marL="0" indent="0" algn="just">
              <a:lnSpc>
                <a:spcPct val="150000"/>
              </a:lnSpc>
              <a:buNone/>
            </a:pPr>
            <a:r>
              <a:rPr lang="en-US" sz="2200" b="1" dirty="0">
                <a:latin typeface="Times New Roman" panose="02020603050405020304" pitchFamily="18" charset="0"/>
                <a:cs typeface="Times New Roman" panose="02020603050405020304" pitchFamily="18" charset="0"/>
              </a:rPr>
              <a:t>9. Marginal – the hymen is in form of thin rim with larger</a:t>
            </a:r>
          </a:p>
          <a:p>
            <a:pPr marL="0" indent="0" algn="just">
              <a:lnSpc>
                <a:spcPct val="150000"/>
              </a:lnSpc>
              <a:buNone/>
            </a:pPr>
            <a:r>
              <a:rPr lang="en-US" sz="2200" b="1" dirty="0">
                <a:latin typeface="Times New Roman" panose="02020603050405020304" pitchFamily="18" charset="0"/>
                <a:cs typeface="Times New Roman" panose="02020603050405020304" pitchFamily="18" charset="0"/>
              </a:rPr>
              <a:t>opening in the central part.</a:t>
            </a:r>
          </a:p>
          <a:p>
            <a:pPr marL="0" indent="0" algn="just">
              <a:lnSpc>
                <a:spcPct val="150000"/>
              </a:lnSpc>
              <a:buNone/>
            </a:pPr>
            <a:endParaRPr lang="en-IQ"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5838852"/>
      </p:ext>
    </p:extLst>
  </p:cSld>
  <p:clrMapOvr>
    <a:masterClrMapping/>
  </p:clrMapOvr>
</p:sld>
</file>

<file path=ppt/theme/theme1.xml><?xml version="1.0" encoding="utf-8"?>
<a:theme xmlns:a="http://schemas.openxmlformats.org/drawingml/2006/main" name="Office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53</TotalTime>
  <Words>1246</Words>
  <Application>Microsoft Office PowerPoint</Application>
  <PresentationFormat>شاشة عريضة</PresentationFormat>
  <Paragraphs>157</Paragraphs>
  <Slides>17</Slides>
  <Notes>0</Notes>
  <HiddenSlides>0</HiddenSlides>
  <MMClips>0</MMClips>
  <ScaleCrop>false</ScaleCrop>
  <HeadingPairs>
    <vt:vector size="4" baseType="variant">
      <vt:variant>
        <vt:lpstr>نسق</vt:lpstr>
      </vt:variant>
      <vt:variant>
        <vt:i4>1</vt:i4>
      </vt:variant>
      <vt:variant>
        <vt:lpstr>عناوين الشرائح</vt:lpstr>
      </vt:variant>
      <vt:variant>
        <vt:i4>17</vt:i4>
      </vt:variant>
    </vt:vector>
  </HeadingPairs>
  <TitlesOfParts>
    <vt:vector size="18" baseType="lpstr">
      <vt:lpstr>Office Theme</vt:lpstr>
      <vt:lpstr>Virginity </vt:lpstr>
      <vt:lpstr>Medicolegal Importance </vt:lpstr>
      <vt:lpstr>Signs of virginity </vt:lpstr>
      <vt:lpstr>Extragenital Signs—Breast </vt:lpstr>
      <vt:lpstr>Genital Signs </vt:lpstr>
      <vt:lpstr>The differences between virgin and deflorated female </vt:lpstr>
      <vt:lpstr>Hymen</vt:lpstr>
      <vt:lpstr>Types </vt:lpstr>
      <vt:lpstr>Types</vt:lpstr>
      <vt:lpstr>Importance of Hymen </vt:lpstr>
      <vt:lpstr>Importance of Hymen </vt:lpstr>
      <vt:lpstr>Rupture of Hymen </vt:lpstr>
      <vt:lpstr>A to C: Diagrammatic representation of hymen and rupture. A: Normal hymen, B: Rupture of hymen in posterior aspect (6 O’clock position) and C: Rupture of hymen in posterolateral aspect bilaterally (5 O’ and 7 O’clock position)</vt:lpstr>
      <vt:lpstr>Rupture of Hymen </vt:lpstr>
      <vt:lpstr>عرض تقديمي في PowerPoint</vt:lpstr>
      <vt:lpstr>Sexual Offenses </vt:lpstr>
      <vt:lpstr>Sexual Offenses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Dr.hawre dlzar</dc:creator>
  <cp:lastModifiedBy>Sarezh 'm</cp:lastModifiedBy>
  <cp:revision>7</cp:revision>
  <dcterms:created xsi:type="dcterms:W3CDTF">2021-09-20T06:16:17Z</dcterms:created>
  <dcterms:modified xsi:type="dcterms:W3CDTF">2023-11-28T06:24:43Z</dcterms:modified>
</cp:coreProperties>
</file>