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8" r:id="rId2"/>
    <p:sldId id="269" r:id="rId3"/>
    <p:sldId id="256" r:id="rId4"/>
    <p:sldId id="257" r:id="rId5"/>
    <p:sldId id="259" r:id="rId6"/>
    <p:sldId id="261" r:id="rId7"/>
    <p:sldId id="260" r:id="rId8"/>
    <p:sldId id="268" r:id="rId9"/>
    <p:sldId id="262" r:id="rId10"/>
    <p:sldId id="263" r:id="rId11"/>
    <p:sldId id="264" r:id="rId12"/>
    <p:sldId id="265" r:id="rId13"/>
    <p:sldId id="266" r:id="rId14"/>
    <p:sldId id="270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732B73-DF71-4D94-8102-5B8DCC0415AD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AB37BE-D41B-440E-9F13-00A93B415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582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AB37BE-D41B-440E-9F13-00A93B41525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275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Introduction to Nursing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5862"/>
            <a:ext cx="8229600" cy="494030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marL="0" indent="0" algn="ctr">
              <a:buNone/>
            </a:pP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Profession and Professionalism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800" dirty="0" err="1" smtClean="0"/>
              <a:t>Dr.Sahar</a:t>
            </a:r>
            <a:r>
              <a:rPr lang="en-US" sz="2800" dirty="0" smtClean="0"/>
              <a:t> Ismail Abdulla</a:t>
            </a:r>
          </a:p>
          <a:p>
            <a:pPr marL="0" indent="0">
              <a:buNone/>
            </a:pPr>
            <a:r>
              <a:rPr lang="en-US" sz="2800" dirty="0" smtClean="0"/>
              <a:t>PhD. in Maternity Nursing 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914400"/>
            <a:ext cx="2057399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83190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305800" cy="574516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4. Counselor: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counseling is a process of helping a client to recognized and cope with stressful psychological or social problem, to develop improved interpersonal relationships and promote personal growth.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5. Client advocate: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 advocate pleads the cause of others or argues or pleads for a cause or proposal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6. Change agent: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change agent is a person or group who initiates changes or who assists others in making modification in them or in the system.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16430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305800" cy="5745163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7. Leader: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leader ship is defined as mutual process of inter personal influence through which the nurse helps a client make decision in establishing and achieving goals to improve the client wellbeing.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8. Manager: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management defines manager as who plans, gives direction, developing staff, monitoring operations, giving rewards fairly and representing both staff member and administration as needed.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9. Researcher: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majority of researchers in nursing are prepared at doctoral and post-doctoral level. Although an increasing number of clinicians and nurses with master’s degree are beginning to practice it.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9888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pPr algn="l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Is nursing a science? Or not ?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54403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Nursing Science is; A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unified body of knowledge about phenomena that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supported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by evidence.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Activity that combines research and theory.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Science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 Research + Theory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Has both practical and theoretical aspects.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0792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57200"/>
            <a:ext cx="8534400" cy="5668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creation of this knowledge occurs through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synthesis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as well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qualitative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quantitative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modes of inquiry.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Nursing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science based practice is the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imaginative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creative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use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 nursing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knowledge to promote the health and well-being of all people.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0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Conclusion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relationship between profession and professionalism is fundamental to the integrity and effectiveness of various fields. Promoting ethical standards and fostering a culture of professionalism is essential for the continued growth and respect of professions in society.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4325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>
            <a:reflection blurRad="6350" stA="50000" endA="300" endPos="38500" dist="50800" dir="5400000" sy="-100000" algn="bl" rotWithShape="0"/>
          </a:effectLst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/>
              <a:t>Thank you </a:t>
            </a: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2482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Out line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What is nursing profession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Criteria for a profession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Comparison between profession and occupation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Role of the professional nurse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958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609599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rgbClr val="FF0000"/>
                </a:solidFill>
              </a:rPr>
              <a:t>Nursing as a profession 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95400"/>
            <a:ext cx="8458200" cy="51816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profession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occupation that requires extensive education,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special knowledge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skill, and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preparation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Professionalization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 the process of becoming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professional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Also a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profession is defined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 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calling or vocation, especially one that involves some branch of advanced learning or science where as occupation is a job, a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career.</a:t>
            </a:r>
          </a:p>
          <a:p>
            <a:pPr algn="l"/>
            <a:r>
              <a:rPr lang="en-US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All professions are occupations but not all occupations are professions.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505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solidFill>
                  <a:srgbClr val="FF0000"/>
                </a:solidFill>
              </a:rPr>
              <a:t>Criteria for a profession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305800" cy="53641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en-US" sz="2400" dirty="0" smtClean="0"/>
              <a:t>1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 A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body of knowledge on which skills and services are based.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2. An ability to deliver a unique service to other humans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3. An active and solid professional organization.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4. Control of standards for practice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5. Career commitment by members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6. The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body of specialized knowledge is continually developed and Evaluated through research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691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7. Education that is standardized and based in colleges and universities.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8.  Responsibility and accountability of members for their own actions.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9. Recognized social worth and contribution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10.  Independent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functions.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525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686800" cy="566896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6. Strong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commitment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Commitment may vary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7.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Autonomous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Supervised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8. Unlikely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change professions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Often change jobs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9.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Commitment greater than $ reward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Motivated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$ reward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10. Individual accountability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Employer is primarily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accountable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172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Comparison between profession and occupation 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7416152"/>
              </p:ext>
            </p:extLst>
          </p:nvPr>
        </p:nvGraphicFramePr>
        <p:xfrm>
          <a:off x="304800" y="1066800"/>
          <a:ext cx="8458200" cy="480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3276600"/>
                <a:gridCol w="3505200"/>
              </a:tblGrid>
              <a:tr h="685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BASIS FOR COMPARISON </a:t>
                      </a:r>
                      <a:endParaRPr lang="en-US" sz="1800" b="0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occupation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profession</a:t>
                      </a:r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Meaning 	 		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Occupation refers to the regular activity performed by a person to earn his bread and butter.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profession is an occupation or vocation which requires a high degree of knowledge and expertise in the specific field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Code of conduct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 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 	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Training 	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Not necessary 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Compulsory 	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19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Regulated by statute 	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06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Basis of pay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Produce 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Skill and Knowledge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Higher education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 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5801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458200" cy="57451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Cont..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3098846"/>
              </p:ext>
            </p:extLst>
          </p:nvPr>
        </p:nvGraphicFramePr>
        <p:xfrm>
          <a:off x="1371600" y="1219200"/>
          <a:ext cx="6096000" cy="2473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1041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Degree of independence 	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There is no independence. 	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 professional is completely independent. 	</a:t>
                      </a:r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Responsibilities	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 	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Respect and Status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Low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Very high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4551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Role of the professional nurse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382000" cy="5135563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Care provider: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caring /comforting involve knowledge and sensitivity to what matter and what is important to the client.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2. Communicator / Helper: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Effective communication is an essential element of all helping profession, including nursing. It helps the client to explain the internal feeling.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3. Teacher/educator: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teacher refers to activities by which the teacher helps the student to learn. The client also need education based on the case.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2379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754</Words>
  <Application>Microsoft Office PowerPoint</Application>
  <PresentationFormat>On-screen Show (4:3)</PresentationFormat>
  <Paragraphs>93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Introduction to Nursing </vt:lpstr>
      <vt:lpstr>Out line </vt:lpstr>
      <vt:lpstr>Nursing as a profession  </vt:lpstr>
      <vt:lpstr>Criteria for a profession </vt:lpstr>
      <vt:lpstr>PowerPoint Presentation</vt:lpstr>
      <vt:lpstr>PowerPoint Presentation</vt:lpstr>
      <vt:lpstr>Comparison between profession and occupation </vt:lpstr>
      <vt:lpstr>PowerPoint Presentation</vt:lpstr>
      <vt:lpstr>Role of the professional nurse</vt:lpstr>
      <vt:lpstr>PowerPoint Presentation</vt:lpstr>
      <vt:lpstr>PowerPoint Presentation</vt:lpstr>
      <vt:lpstr>Is nursing a science? Or not ? </vt:lpstr>
      <vt:lpstr>PowerPoint Presentation</vt:lpstr>
      <vt:lpstr>Conclusion </vt:lpstr>
      <vt:lpstr>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HelpTech</dc:creator>
  <cp:lastModifiedBy>HelpTech</cp:lastModifiedBy>
  <cp:revision>22</cp:revision>
  <dcterms:created xsi:type="dcterms:W3CDTF">2006-08-16T00:00:00Z</dcterms:created>
  <dcterms:modified xsi:type="dcterms:W3CDTF">2025-01-21T20:38:27Z</dcterms:modified>
</cp:coreProperties>
</file>