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69" r:id="rId3"/>
    <p:sldId id="256" r:id="rId4"/>
    <p:sldId id="257" r:id="rId5"/>
    <p:sldId id="259" r:id="rId6"/>
    <p:sldId id="261" r:id="rId7"/>
    <p:sldId id="260" r:id="rId8"/>
    <p:sldId id="268" r:id="rId9"/>
    <p:sldId id="262" r:id="rId10"/>
    <p:sldId id="263" r:id="rId11"/>
    <p:sldId id="264" r:id="rId12"/>
    <p:sldId id="265" r:id="rId13"/>
    <p:sldId id="266" r:id="rId14"/>
    <p:sldId id="270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32B73-DF71-4D94-8102-5B8DCC0415AD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B37BE-D41B-440E-9F13-00A93B4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8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B37BE-D41B-440E-9F13-00A93B4152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 to Nursing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5862"/>
            <a:ext cx="8229600" cy="49403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Profession and Professionalism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Dr.Sahar</a:t>
            </a:r>
            <a:r>
              <a:rPr lang="en-US" sz="2800" dirty="0" smtClean="0"/>
              <a:t> Ismail Abdulla</a:t>
            </a:r>
          </a:p>
          <a:p>
            <a:pPr marL="0" indent="0">
              <a:buNone/>
            </a:pPr>
            <a:r>
              <a:rPr lang="en-US" sz="2800" dirty="0" smtClean="0"/>
              <a:t>PhD. in Maternity Nursing 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914400"/>
            <a:ext cx="2057399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8319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57451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4. Counselor: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counseling is a process of helping a client to recognized and cope with stressful psychological or social problem, to develop improved interpersonal relationships and promote personal growth.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5. Client advocate: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advocate pleads the cause of others or argues or pleads for a cause or proposal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6. Change agent: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change agent is a person or group who initiates changes or who assists others in making modification in them or in the system.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643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57451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7. Leader: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leader ship is defined as mutual process of inter personal influence through which the nurse helps a client make decision in establishing and achieving goals to improve the client wellbeing.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8. Manager: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management defines manager as who plans, gives direction, developing staff, monitoring operations, giving rewards fairly and representing both staff member and administration as needed.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9. Researcher: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majority of researchers in nursing are prepared at doctoral and post-doctoral level. Although an increasing number of clinicians and nurses with master’s degree are beginning to practice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8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nursing a science? Or not ?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Nursing Science is;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unified body of knowledge about phenomena that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supported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evidence.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Activity that combines research and theory.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Science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Research + Theory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Has both practical and theoretical aspects.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079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534400" cy="5668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creation of this knowledge occurs through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well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qualitative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quantitative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modes of inquiry.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Nursing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science based practice is 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imaginative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nursing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knowledge to promote the health and well-being of all people.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relationship between profession and professionalism is fundamental to the integrity and effectiveness of various fields. Promoting ethical standards and fostering a culture of professionalism is essential for the continued growth and respect of professions in society.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32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reflection blurRad="6350" stA="50000" endA="300" endPos="38500" dist="50800" dir="5400000" sy="-100000" algn="bl" rotWithShape="0"/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Thank you 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48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Out line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is nursing profession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Criteria for a profession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Comparison between profession and occupation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Role of the professional nurse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5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09599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Nursing as a profession 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5181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profession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 that requires extensive education,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special knowledge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skill, and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Professionalization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 process of becoming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Also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profession is defined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calling or vocation, especially one that involves some branch of advanced learning or science where as occupation is a job, a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career.</a:t>
            </a:r>
          </a:p>
          <a:p>
            <a:pPr algn="l"/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All professions are occupations but not all occupations are professions.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0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Criteria for a profession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364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 smtClean="0"/>
              <a:t>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body of knowledge on which skills and services are based.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2. An ability to deliver a unique service to other humans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3. An active and solid professional organization.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4. Control of standards for practice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5. Career commitment by members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6. 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body of specialized knowledge is continually developed and Evaluated through research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9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7. Education that is standardized and based in colleges and universities.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8.  Responsibility and accountability of members for their own actions.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9. Recognized social worth and contribution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10.  Independent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functions.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2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668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6. Strong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commitment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Commitment may vary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Autonomous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Supervised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Unlikely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change professions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Often change jobs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Commitment greater than $ reward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Motivated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$ reward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 Individual accountability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Employer is primarily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accountable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7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Comparison between profession and occupation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416152"/>
              </p:ext>
            </p:extLst>
          </p:nvPr>
        </p:nvGraphicFramePr>
        <p:xfrm>
          <a:off x="304800" y="1066800"/>
          <a:ext cx="8458200" cy="480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3276600"/>
                <a:gridCol w="3505200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BASIS FOR COMPARISON 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occupation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profession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Meaning 	 	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Occupation refers to the regular activity performed by a person to earn his bread and butter.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profession is an occupation or vocation which requires a high degree of knowledge and expertise in the specific field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 of conduct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 	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necessary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Compulsory 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9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Regulated by statute 	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Basis of pay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Produce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Skill and Knowledge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Higher education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80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Cont..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98846"/>
              </p:ext>
            </p:extLst>
          </p:nvPr>
        </p:nvGraphicFramePr>
        <p:xfrm>
          <a:off x="1371600" y="1219200"/>
          <a:ext cx="60960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041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Degree of independence 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There is no independence. 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professional is completely independent. 	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Responsibilities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 	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Respect and Status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Very high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55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Role of the professional nurse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135563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Care provider: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caring /comforting involve knowledge and sensitivity to what matter and what is important to the client.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Communicator / Helper: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Effective communication is an essential element of all helping profession, including nursing. It helps the client to explain the internal feeling.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Teacher/educator: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teacher refers to activities by which the teacher helps the student to learn. The client also need education based on the case.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37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754</Words>
  <Application>Microsoft Office PowerPoint</Application>
  <PresentationFormat>On-screen Show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Introduction to Nursing </vt:lpstr>
      <vt:lpstr>Out line </vt:lpstr>
      <vt:lpstr>Nursing as a profession  </vt:lpstr>
      <vt:lpstr>Criteria for a profession </vt:lpstr>
      <vt:lpstr>PowerPoint Presentation</vt:lpstr>
      <vt:lpstr>PowerPoint Presentation</vt:lpstr>
      <vt:lpstr>Comparison between profession and occupation </vt:lpstr>
      <vt:lpstr>PowerPoint Presentation</vt:lpstr>
      <vt:lpstr>Role of the professional nurse</vt:lpstr>
      <vt:lpstr>PowerPoint Presentation</vt:lpstr>
      <vt:lpstr>PowerPoint Presentation</vt:lpstr>
      <vt:lpstr>Is nursing a science? Or not ? </vt:lpstr>
      <vt:lpstr>PowerPoint Presentation</vt:lpstr>
      <vt:lpstr>Conclusion 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HelpTech</dc:creator>
  <cp:lastModifiedBy>HelpTech</cp:lastModifiedBy>
  <cp:revision>22</cp:revision>
  <dcterms:created xsi:type="dcterms:W3CDTF">2006-08-16T00:00:00Z</dcterms:created>
  <dcterms:modified xsi:type="dcterms:W3CDTF">2025-01-21T20:38:27Z</dcterms:modified>
</cp:coreProperties>
</file>