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87" r:id="rId7"/>
    <p:sldId id="288" r:id="rId8"/>
    <p:sldId id="271" r:id="rId9"/>
    <p:sldId id="272" r:id="rId10"/>
    <p:sldId id="285" r:id="rId11"/>
    <p:sldId id="289" r:id="rId12"/>
    <p:sldId id="290" r:id="rId13"/>
    <p:sldId id="273" r:id="rId14"/>
    <p:sldId id="274" r:id="rId15"/>
    <p:sldId id="284" r:id="rId16"/>
    <p:sldId id="282" r:id="rId17"/>
    <p:sldId id="281" r:id="rId18"/>
    <p:sldId id="275" r:id="rId19"/>
    <p:sldId id="277" r:id="rId20"/>
    <p:sldId id="278" r:id="rId21"/>
    <p:sldId id="286" r:id="rId22"/>
    <p:sldId id="280" r:id="rId23"/>
    <p:sldId id="291" r:id="rId24"/>
    <p:sldId id="292" r:id="rId25"/>
    <p:sldId id="294" r:id="rId26"/>
    <p:sldId id="293" r:id="rId27"/>
    <p:sldId id="295" r:id="rId28"/>
    <p:sldId id="260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irdaws.azad@tiu.edu.i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Dealing with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40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Ms. Firdaws Azad</a:t>
            </a:r>
          </a:p>
          <a:p>
            <a:r>
              <a:rPr lang="en-US" sz="1400" dirty="0"/>
              <a:t>Introduction to IT </a:t>
            </a:r>
          </a:p>
          <a:p>
            <a:r>
              <a:rPr lang="en-US" sz="1400" dirty="0"/>
              <a:t>Semester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Lab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 2024 - 2025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Input/Output Devices: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4414407" cy="3176448"/>
          </a:xfrm>
        </p:spPr>
        <p:txBody>
          <a:bodyPr>
            <a:noAutofit/>
          </a:bodyPr>
          <a:lstStyle/>
          <a:p>
            <a:r>
              <a:rPr lang="en-US" sz="1600" dirty="0"/>
              <a:t>Mouses:	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87EC97-5722-0855-2A6E-2CF9FFF13223}"/>
              </a:ext>
            </a:extLst>
          </p:cNvPr>
          <p:cNvSpPr txBox="1">
            <a:spLocks/>
          </p:cNvSpPr>
          <p:nvPr/>
        </p:nvSpPr>
        <p:spPr>
          <a:xfrm>
            <a:off x="5898377" y="16202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Keyboards: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64728-E7E0-CFA1-7F34-49D4DAE6D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6" y="2790585"/>
            <a:ext cx="4947504" cy="1830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67F6E-FCCF-8003-C3A3-DA539FEA0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2" y="2364178"/>
            <a:ext cx="2642778" cy="26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Other Computer Systems: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76" y="1720214"/>
            <a:ext cx="2190149" cy="463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Laptop Computers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E3FACF-7F0F-C4A1-0DE5-66972B5D8F42}"/>
              </a:ext>
            </a:extLst>
          </p:cNvPr>
          <p:cNvSpPr txBox="1">
            <a:spLocks/>
          </p:cNvSpPr>
          <p:nvPr/>
        </p:nvSpPr>
        <p:spPr>
          <a:xfrm>
            <a:off x="5830208" y="1720214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Tablet Computers		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AAD002-F80D-D2E2-D9BB-B369DEF0B8A9}"/>
              </a:ext>
            </a:extLst>
          </p:cNvPr>
          <p:cNvSpPr txBox="1">
            <a:spLocks/>
          </p:cNvSpPr>
          <p:nvPr/>
        </p:nvSpPr>
        <p:spPr>
          <a:xfrm>
            <a:off x="3932063" y="3976601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Smartwatches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A9085-EFE0-7858-650F-5FB524ED160F}"/>
              </a:ext>
            </a:extLst>
          </p:cNvPr>
          <p:cNvSpPr txBox="1">
            <a:spLocks/>
          </p:cNvSpPr>
          <p:nvPr/>
        </p:nvSpPr>
        <p:spPr>
          <a:xfrm>
            <a:off x="9364573" y="3680543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Smartphones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412945-3489-33D7-6D26-5A5ABCBE01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07" y="2140283"/>
            <a:ext cx="2092747" cy="2092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2D9523-29BC-23D8-B430-BF64BB3557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69" y="4439791"/>
            <a:ext cx="1654547" cy="1998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53E8DA-2A12-9BCE-A52D-3DA657B43E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73" y="4233030"/>
            <a:ext cx="1654547" cy="19127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2D4A6C-112E-EE5E-84F2-A771F1654A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6" y="2179019"/>
            <a:ext cx="2092747" cy="19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Desktop:</a:t>
            </a:r>
            <a:br>
              <a:rPr lang="en-US" sz="3600" dirty="0"/>
            </a:br>
            <a:endParaRPr lang="en-US" sz="33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B58E36-7F5E-7AF7-D2BE-856FF64BF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446836"/>
            <a:ext cx="8663008" cy="48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B2B3812E-2248-DBAE-B3AE-9CE161F4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6B109293-0FEE-AD0F-03B0-93EA0261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D86506-B6CC-0AAF-E75A-7204D0C9CD06}"/>
              </a:ext>
            </a:extLst>
          </p:cNvPr>
          <p:cNvSpPr txBox="1">
            <a:spLocks/>
          </p:cNvSpPr>
          <p:nvPr/>
        </p:nvSpPr>
        <p:spPr>
          <a:xfrm>
            <a:off x="823816" y="1472694"/>
            <a:ext cx="4606600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Creating a New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530D8A-24AD-2C52-C357-8CA30E121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52" y="2048082"/>
            <a:ext cx="3556181" cy="3886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8B16B-A112-EE42-BD4F-869E917E3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637" y="3428999"/>
            <a:ext cx="1785080" cy="1539309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B19403-BC66-14A5-D44D-3CA5410EB931}"/>
              </a:ext>
            </a:extLst>
          </p:cNvPr>
          <p:cNvSpPr/>
          <p:nvPr/>
        </p:nvSpPr>
        <p:spPr>
          <a:xfrm>
            <a:off x="4585269" y="3872204"/>
            <a:ext cx="923732" cy="3732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E951A6C-0670-4477-98F2-D05B8FCDB328}"/>
              </a:ext>
            </a:extLst>
          </p:cNvPr>
          <p:cNvSpPr txBox="1">
            <a:spLocks/>
          </p:cNvSpPr>
          <p:nvPr/>
        </p:nvSpPr>
        <p:spPr>
          <a:xfrm>
            <a:off x="8504309" y="2604787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Renaming the Folder: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99D6C0-D81B-3F56-9995-02A833B7E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596" y="3428998"/>
            <a:ext cx="1514482" cy="1539309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334DA94E-7AEE-51C6-A336-865991D37387}"/>
              </a:ext>
            </a:extLst>
          </p:cNvPr>
          <p:cNvSpPr/>
          <p:nvPr/>
        </p:nvSpPr>
        <p:spPr>
          <a:xfrm>
            <a:off x="7601989" y="3872203"/>
            <a:ext cx="923732" cy="3732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42915-EF0E-925E-6BE3-21A456B40C4B}"/>
              </a:ext>
            </a:extLst>
          </p:cNvPr>
          <p:cNvSpPr txBox="1"/>
          <p:nvPr/>
        </p:nvSpPr>
        <p:spPr>
          <a:xfrm>
            <a:off x="823816" y="610029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SHIFT + 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02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195BB6FA-3EF0-273F-E318-4B5489FB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407C1508-79ED-B251-C812-F1BEA42D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19A0AA-1055-C1CC-A1D9-9C03BAE77D3B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Folder Context menu: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9B59B-7639-34A7-E018-52C0A09DB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90" y="2175462"/>
            <a:ext cx="3129887" cy="3079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8CDD7-494F-5B7B-9D6C-655EB6B89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934" y="2175462"/>
            <a:ext cx="2865181" cy="3079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9A5A5B-005B-80C0-03B7-C18DCF884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2" r="14550"/>
          <a:stretch/>
        </p:blipFill>
        <p:spPr>
          <a:xfrm>
            <a:off x="7532251" y="688258"/>
            <a:ext cx="3227207" cy="557258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C373A5-1B2E-115A-4E19-2E66113B623B}"/>
              </a:ext>
            </a:extLst>
          </p:cNvPr>
          <p:cNvSpPr/>
          <p:nvPr/>
        </p:nvSpPr>
        <p:spPr>
          <a:xfrm>
            <a:off x="7034688" y="3713303"/>
            <a:ext cx="222495" cy="186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2160E0-5C56-FE02-DF5A-C0AAAA9A488E}"/>
              </a:ext>
            </a:extLst>
          </p:cNvPr>
          <p:cNvSpPr/>
          <p:nvPr/>
        </p:nvSpPr>
        <p:spPr>
          <a:xfrm>
            <a:off x="3683041" y="3719684"/>
            <a:ext cx="222495" cy="186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085E47-C0F1-492E-B9BA-BFEC6D7A4BC1}"/>
              </a:ext>
            </a:extLst>
          </p:cNvPr>
          <p:cNvSpPr/>
          <p:nvPr/>
        </p:nvSpPr>
        <p:spPr>
          <a:xfrm>
            <a:off x="8335027" y="4795936"/>
            <a:ext cx="1719076" cy="6682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5E2C78-55BE-8F62-C1D3-0400A4AD7747}"/>
              </a:ext>
            </a:extLst>
          </p:cNvPr>
          <p:cNvSpPr/>
          <p:nvPr/>
        </p:nvSpPr>
        <p:spPr>
          <a:xfrm>
            <a:off x="8421435" y="5630177"/>
            <a:ext cx="1632668" cy="3969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FADDBA2B-BAF1-033B-7F9D-A6CFAB95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A184DB43-963B-646C-6FC2-A99F70B1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707333-E1E0-6B64-3A28-6FD1B0F65687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Renaming a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A3010-F794-D6FF-34AB-108D8584E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6584259" y="248823"/>
            <a:ext cx="2928563" cy="1464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0CEF9A3-C1EE-0C2D-71F9-5B3961077E00}"/>
              </a:ext>
            </a:extLst>
          </p:cNvPr>
          <p:cNvSpPr/>
          <p:nvPr/>
        </p:nvSpPr>
        <p:spPr>
          <a:xfrm>
            <a:off x="5169159" y="3763155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CB9FD-BF8E-B7EC-4F9B-0F93BD08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60383"/>
            <a:ext cx="4221846" cy="3909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BE151-790C-027A-9905-91B90DB2F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987" y="3135864"/>
            <a:ext cx="1480544" cy="143391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553D36-8B29-DFAE-3D55-9569AF67811C}"/>
              </a:ext>
            </a:extLst>
          </p:cNvPr>
          <p:cNvSpPr/>
          <p:nvPr/>
        </p:nvSpPr>
        <p:spPr>
          <a:xfrm>
            <a:off x="7504836" y="3763154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B6837E-F796-8E7F-9FEE-917257D6C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651" y="3158591"/>
            <a:ext cx="1578475" cy="14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58A7C45A-A843-F3B9-F321-E3EE9F01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CB050E5C-92B0-EC06-45E9-E16CE990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0358AB-FD7F-D2D5-618E-B315723175A0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4531955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Copy-pasting a folder: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DD08B-7F50-D30B-65BA-9D85DE61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6627800" y="270461"/>
            <a:ext cx="2928563" cy="1464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1E1C92C-CAC4-4E0B-57FB-D35102206680}"/>
              </a:ext>
            </a:extLst>
          </p:cNvPr>
          <p:cNvSpPr/>
          <p:nvPr/>
        </p:nvSpPr>
        <p:spPr>
          <a:xfrm>
            <a:off x="5169159" y="3763155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AB96E-D70F-5FD2-59FE-AC8846F2F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86608"/>
            <a:ext cx="3993226" cy="3353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B128B-D9AA-0C84-4D7E-CF2154B93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935" y="2023062"/>
            <a:ext cx="2568163" cy="3917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747A9-D429-7FA3-56CC-65116BC1DB43}"/>
              </a:ext>
            </a:extLst>
          </p:cNvPr>
          <p:cNvSpPr txBox="1"/>
          <p:nvPr/>
        </p:nvSpPr>
        <p:spPr>
          <a:xfrm>
            <a:off x="823816" y="554650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C)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5BE97-8089-DFF7-F543-71FD18C7718B}"/>
              </a:ext>
            </a:extLst>
          </p:cNvPr>
          <p:cNvSpPr txBox="1"/>
          <p:nvPr/>
        </p:nvSpPr>
        <p:spPr>
          <a:xfrm>
            <a:off x="6239935" y="6046888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V)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72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526CF69-8455-9BA6-B100-5FE01D63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BDFF388-B091-191C-EDC2-B1490A77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F0A33-675F-B496-4360-BC23E6372F97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Deleting a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49D0A-E3A8-1164-D19C-015211B0B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8640950" y="4461031"/>
            <a:ext cx="2928563" cy="1464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6FC1D-8CAA-A2EC-FA12-8D8950163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70793"/>
            <a:ext cx="4261368" cy="3855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2297B5-76A7-0A61-25B7-6A1950B0F20A}"/>
              </a:ext>
            </a:extLst>
          </p:cNvPr>
          <p:cNvSpPr txBox="1"/>
          <p:nvPr/>
        </p:nvSpPr>
        <p:spPr>
          <a:xfrm>
            <a:off x="823816" y="60360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823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63FE1D32-2DF3-081F-036F-310B6AF0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Zipped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E0E9-8DD4-0619-B1FE-44C474C83F4C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Compressed zipped folder: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1140A-1B9A-42F6-A665-2A6C77EA5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3" t="72814" r="14550" b="4511"/>
          <a:stretch/>
        </p:blipFill>
        <p:spPr>
          <a:xfrm>
            <a:off x="7003931" y="309332"/>
            <a:ext cx="2928563" cy="146490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01A7E5-9841-0B02-F511-777DD44D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40" y="537544"/>
            <a:ext cx="737666" cy="737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EB710-38AC-91AF-EDD0-14F445E69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21" y="2023062"/>
            <a:ext cx="7389745" cy="4366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99AE8-47A2-0CAF-B465-EEE2C7D03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539" y="3538025"/>
            <a:ext cx="1813021" cy="158460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3C6A069-78D3-4731-6A9A-7500EAEFE848}"/>
              </a:ext>
            </a:extLst>
          </p:cNvPr>
          <p:cNvSpPr/>
          <p:nvPr/>
        </p:nvSpPr>
        <p:spPr>
          <a:xfrm>
            <a:off x="8764119" y="4330329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C2D824E7-D091-3940-FA59-E203FF55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E-mail: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61B4-5EDD-D6D9-6F4E-797C36CC1F7A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Writing an email: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FCDE2EA-E3E1-CCA4-7612-CD6113BB1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8" b="14728"/>
          <a:stretch/>
        </p:blipFill>
        <p:spPr>
          <a:xfrm>
            <a:off x="761004" y="661698"/>
            <a:ext cx="684742" cy="49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1FF00-144A-72AA-9FC9-80B4E298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16" y="2023062"/>
            <a:ext cx="3635055" cy="180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3E4C4-6C32-E19F-31D3-A5DB33C0B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94" y="1295289"/>
            <a:ext cx="5380186" cy="5067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8D1D87-8F9B-1B43-A944-FD11E0AA62BB}"/>
              </a:ext>
            </a:extLst>
          </p:cNvPr>
          <p:cNvSpPr/>
          <p:nvPr/>
        </p:nvSpPr>
        <p:spPr>
          <a:xfrm>
            <a:off x="823816" y="2621902"/>
            <a:ext cx="1723441" cy="71845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260507"/>
            <a:ext cx="9792208" cy="3407862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Contact Information:</a:t>
            </a:r>
          </a:p>
          <a:p>
            <a:r>
              <a:rPr lang="en-US" sz="1600" dirty="0"/>
              <a:t>Knowing each other:</a:t>
            </a:r>
          </a:p>
          <a:p>
            <a:r>
              <a:rPr lang="en-US" sz="1600" dirty="0"/>
              <a:t>Course Overview:</a:t>
            </a:r>
          </a:p>
          <a:p>
            <a:r>
              <a:rPr lang="en-US" sz="1600" dirty="0"/>
              <a:t>Course Outline and Topics:</a:t>
            </a:r>
          </a:p>
          <a:p>
            <a:r>
              <a:rPr lang="en-US" sz="1600" dirty="0"/>
              <a:t>Lab rules:</a:t>
            </a:r>
          </a:p>
          <a:p>
            <a:r>
              <a:rPr lang="en-US" sz="1600" dirty="0"/>
              <a:t>Turning on Computers:</a:t>
            </a:r>
          </a:p>
          <a:p>
            <a:r>
              <a:rPr lang="en-US" sz="1600" dirty="0"/>
              <a:t>Other Computer Systems:</a:t>
            </a:r>
          </a:p>
          <a:p>
            <a:r>
              <a:rPr lang="en-US" sz="1600" dirty="0"/>
              <a:t>Input/output devices:</a:t>
            </a:r>
          </a:p>
          <a:p>
            <a:r>
              <a:rPr lang="en-US" sz="1600" dirty="0"/>
              <a:t>dealing with folders:</a:t>
            </a:r>
          </a:p>
          <a:p>
            <a:r>
              <a:rPr lang="en-US" sz="1600" dirty="0"/>
              <a:t>Compressed ‘zipped’ folders:</a:t>
            </a:r>
          </a:p>
          <a:p>
            <a:r>
              <a:rPr lang="en-US" sz="1600" dirty="0"/>
              <a:t>E-mails:</a:t>
            </a:r>
          </a:p>
          <a:p>
            <a:r>
              <a:rPr lang="en-US" sz="1600" dirty="0"/>
              <a:t>Shutting Down Computers: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05DD145-5F2E-9242-1EAB-F161173E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E-mail: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8B88F8B-568C-741D-5357-D48FAB0AF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8" b="14728"/>
          <a:stretch/>
        </p:blipFill>
        <p:spPr>
          <a:xfrm>
            <a:off x="761004" y="661698"/>
            <a:ext cx="684742" cy="495298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934684-C9A4-D27C-6654-796BA4F5F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" t="81905" r="2050" b="2580"/>
          <a:stretch/>
        </p:blipFill>
        <p:spPr>
          <a:xfrm>
            <a:off x="6542470" y="3301895"/>
            <a:ext cx="4985344" cy="767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7FED7-42BE-00B0-B48C-FD3E901D1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65" y="1967598"/>
            <a:ext cx="4854715" cy="42975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2D556-1369-9F50-3CF3-2B1BE702AEEE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Attaching files: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1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05DD145-5F2E-9242-1EAB-F161173E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71" y="3050135"/>
            <a:ext cx="3531689" cy="757730"/>
          </a:xfrm>
        </p:spPr>
        <p:txBody>
          <a:bodyPr>
            <a:noAutofit/>
          </a:bodyPr>
          <a:lstStyle/>
          <a:p>
            <a:r>
              <a:rPr lang="en-US" sz="5400" dirty="0"/>
              <a:t>Classwork</a:t>
            </a:r>
          </a:p>
        </p:txBody>
      </p:sp>
    </p:spTree>
    <p:extLst>
      <p:ext uri="{BB962C8B-B14F-4D97-AF65-F5344CB8AC3E}">
        <p14:creationId xmlns:p14="http://schemas.microsoft.com/office/powerpoint/2010/main" val="231837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CF218F3F-9A65-8CAC-BE7C-DC54CD46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Shutting Down: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9021767-5C41-250D-1577-3428F323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44658"/>
            <a:ext cx="681134" cy="681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B206F-9E2A-8134-22BD-4D345921C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484" y="1466847"/>
            <a:ext cx="5111233" cy="52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BE8802-37C0-44CA-E4BE-9D9FD6BD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Microsoft word: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2240F-30C7-4A66-47D5-2E87B393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954305"/>
            <a:ext cx="9156441" cy="4605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683E05-F8F1-7578-D8DC-3E4A061C2127}"/>
              </a:ext>
            </a:extLst>
          </p:cNvPr>
          <p:cNvSpPr txBox="1"/>
          <p:nvPr/>
        </p:nvSpPr>
        <p:spPr>
          <a:xfrm>
            <a:off x="823816" y="1295274"/>
            <a:ext cx="24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to create reports.</a:t>
            </a:r>
          </a:p>
        </p:txBody>
      </p:sp>
    </p:spTree>
    <p:extLst>
      <p:ext uri="{BB962C8B-B14F-4D97-AF65-F5344CB8AC3E}">
        <p14:creationId xmlns:p14="http://schemas.microsoft.com/office/powerpoint/2010/main" val="240522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58E236C-2BCB-38A0-071E-6F02C371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7890A775-F9BF-9942-23A6-6C121855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5F313-7897-AED7-1DFC-29F425F1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5" y="1469571"/>
            <a:ext cx="10932755" cy="12697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971FF-D91E-1700-8B62-CBB10E25D151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</a:p>
        </p:txBody>
      </p:sp>
    </p:spTree>
    <p:extLst>
      <p:ext uri="{BB962C8B-B14F-4D97-AF65-F5344CB8AC3E}">
        <p14:creationId xmlns:p14="http://schemas.microsoft.com/office/powerpoint/2010/main" val="356284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EBFA30F9-CD80-DC9E-A53A-772D86C6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3964-577F-C81C-CA8C-3A32A1E40D86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84A9A-71F3-AA37-F4C2-A98FBA71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360588"/>
            <a:ext cx="10983444" cy="12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AAB63DC9-5494-06D2-8D86-C9FF2406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ED28571-4EDA-B378-18AE-15C222BC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643859-5576-D5AA-29BE-5B9F0C0C586F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</a:p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  <a:endParaRPr lang="en-US" sz="2000" b="1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F9D7B-209E-C241-F4AE-E77B3FC4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295274"/>
            <a:ext cx="10727482" cy="12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D301B24-18BE-3437-BAE3-4014C0D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Power Point: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4C16A-E67B-E756-AECE-C7853A41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00" y="1255365"/>
            <a:ext cx="9245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 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C. K. G. Akash Saxena, Fundamentals of Computers, Laxmi Publications (P) LTD.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  M. T. Roland Birbal, Log on to IT, 2020.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  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S. Shrivastava, MS Office, New Delhi: Firewall Media.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1F9774-F9BB-2635-457F-F67C7B05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12" y="3046323"/>
            <a:ext cx="4702975" cy="7431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Ending of Lab 1</a:t>
            </a:r>
          </a:p>
        </p:txBody>
      </p:sp>
    </p:spTree>
    <p:extLst>
      <p:ext uri="{BB962C8B-B14F-4D97-AF65-F5344CB8AC3E}">
        <p14:creationId xmlns:p14="http://schemas.microsoft.com/office/powerpoint/2010/main" val="372548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By the end of this lab you will learn to:</a:t>
            </a:r>
          </a:p>
          <a:p>
            <a:r>
              <a:rPr lang="en-US" sz="1600" dirty="0"/>
              <a:t>Deale with computers</a:t>
            </a:r>
          </a:p>
          <a:p>
            <a:r>
              <a:rPr lang="en-US" sz="1600" dirty="0"/>
              <a:t>Write &amp; send emails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300" b="0" i="0" u="none" strike="noStrike" dirty="0">
                <a:effectLst/>
                <a:latin typeface="Cambria" panose="02040503050406030204" pitchFamily="18" charset="0"/>
              </a:rPr>
              <a:t>Contact Information:</a:t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2"/>
            <a:ext cx="9792208" cy="4161115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1600" dirty="0"/>
              <a:t>Lecturer Name: </a:t>
            </a:r>
            <a:r>
              <a:rPr lang="en-US" sz="1800" b="1" dirty="0"/>
              <a:t>Ms. Firdaws Azad</a:t>
            </a:r>
            <a:endParaRPr lang="en-US" sz="1600" b="1" dirty="0"/>
          </a:p>
          <a:p>
            <a:r>
              <a:rPr lang="en-US" sz="1600" dirty="0"/>
              <a:t>Office: </a:t>
            </a:r>
            <a:r>
              <a:rPr lang="en-US" sz="1800" b="1" dirty="0"/>
              <a:t>Education Building - Room Number 129</a:t>
            </a:r>
          </a:p>
          <a:p>
            <a:r>
              <a:rPr lang="en-US" sz="1600" dirty="0"/>
              <a:t>Email: </a:t>
            </a:r>
            <a:r>
              <a:rPr lang="en-US" sz="1800" b="1" dirty="0">
                <a:hlinkClick r:id="rId2"/>
              </a:rPr>
              <a:t>firdaws.azad@tiu.edu.iq</a:t>
            </a:r>
            <a:endParaRPr lang="en-US" sz="1800" b="1" dirty="0"/>
          </a:p>
          <a:p>
            <a:r>
              <a:rPr lang="en-US" sz="1600" dirty="0"/>
              <a:t>Office Hours: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Mon 9:00 – 10:00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Thurs 2:00 – 3:00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600" dirty="0"/>
              <a:t>Knowing Each Other:</a:t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Your Knowledge about computers ? On a scale of 1 to 10, how would you rate yourself in using a Desktop Computer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Have you create Reports or presented on any topics before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On a scale of 1 to 10, how would you rate yourself in creating reports or giving presentations?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is your perspective about this course ? What do you want to learn ?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600" b="0" i="0" u="none" strike="noStrike" dirty="0">
                <a:effectLst/>
                <a:latin typeface="Cambria" panose="02040503050406030204" pitchFamily="18" charset="0"/>
              </a:rPr>
              <a:t>Course overview</a:t>
            </a:r>
            <a:r>
              <a:rPr lang="en-US" sz="3600" dirty="0"/>
              <a:t>:</a:t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20 marks</a:t>
            </a:r>
          </a:p>
          <a:p>
            <a:pPr lvl="1"/>
            <a:r>
              <a:rPr lang="en-US" sz="1800" dirty="0"/>
              <a:t>10: Project</a:t>
            </a:r>
          </a:p>
          <a:p>
            <a:pPr lvl="1"/>
            <a:r>
              <a:rPr lang="en-US" sz="1800" dirty="0"/>
              <a:t>10: Presentation</a:t>
            </a:r>
            <a:endParaRPr lang="en-US" sz="1600" dirty="0"/>
          </a:p>
          <a:p>
            <a:pPr marL="27432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br>
              <a:rPr lang="en-US" sz="3300" dirty="0">
                <a:latin typeface="Cambria" panose="02040503050406030204" pitchFamily="18" charset="0"/>
              </a:rPr>
            </a:br>
            <a:r>
              <a:rPr lang="en-US" sz="3300" dirty="0">
                <a:latin typeface="Cambria" panose="02040503050406030204" pitchFamily="18" charset="0"/>
              </a:rPr>
              <a:t>Course Outline and Topics</a:t>
            </a:r>
            <a:r>
              <a:rPr lang="en-US" sz="3600" dirty="0"/>
              <a:t>:</a:t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Introduction – Dealing with Computers: 1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MS Word: 3 weeks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MS PowerPoint: 1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Presentation: 2 - 3 weeks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MS Excel: 1 week !!</a:t>
            </a:r>
            <a:endParaRPr lang="en-US" sz="20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0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Lab Rules: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Your Responsibilities during the labs will be: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 speaking with each  other.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 mobile using.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Not allowed to exit lab without asking.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Shutting down computers and arranging the chairs before exiting the lab.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Taking your stuffs with you.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0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Turning on Desktop Computers: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4414407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						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87EC97-5722-0855-2A6E-2CF9FFF13223}"/>
              </a:ext>
            </a:extLst>
          </p:cNvPr>
          <p:cNvSpPr txBox="1">
            <a:spLocks/>
          </p:cNvSpPr>
          <p:nvPr/>
        </p:nvSpPr>
        <p:spPr>
          <a:xfrm>
            <a:off x="5898377" y="16202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1721A-47D9-1666-36A5-0A275FE6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16" y="2359243"/>
            <a:ext cx="2026399" cy="3741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9E5E1-8877-DB5B-EB3A-C8743069C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487" y="2077710"/>
            <a:ext cx="3398837" cy="37417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848031-7BE0-8C45-076D-DDA17962AC12}"/>
              </a:ext>
            </a:extLst>
          </p:cNvPr>
          <p:cNvSpPr txBox="1">
            <a:spLocks/>
          </p:cNvSpPr>
          <p:nvPr/>
        </p:nvSpPr>
        <p:spPr>
          <a:xfrm>
            <a:off x="999541" y="17726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Case:		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DD4910-726F-F594-0A67-ACD5AC94BAE7}"/>
              </a:ext>
            </a:extLst>
          </p:cNvPr>
          <p:cNvSpPr txBox="1">
            <a:spLocks/>
          </p:cNvSpPr>
          <p:nvPr/>
        </p:nvSpPr>
        <p:spPr>
          <a:xfrm>
            <a:off x="6050777" y="17726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Monitor:</a:t>
            </a:r>
          </a:p>
        </p:txBody>
      </p:sp>
    </p:spTree>
    <p:extLst>
      <p:ext uri="{BB962C8B-B14F-4D97-AF65-F5344CB8AC3E}">
        <p14:creationId xmlns:p14="http://schemas.microsoft.com/office/powerpoint/2010/main" val="123978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536</Words>
  <Application>Microsoft Office PowerPoint</Application>
  <PresentationFormat>Widescreen</PresentationFormat>
  <Paragraphs>118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Biome Light</vt:lpstr>
      <vt:lpstr>Calibri</vt:lpstr>
      <vt:lpstr>Cambria</vt:lpstr>
      <vt:lpstr>Century Schoolbook</vt:lpstr>
      <vt:lpstr>Franklin Gothic Book</vt:lpstr>
      <vt:lpstr>Garamond</vt:lpstr>
      <vt:lpstr>Wingdings</vt:lpstr>
      <vt:lpstr>SavonVTI</vt:lpstr>
      <vt:lpstr>Dealing with Computers</vt:lpstr>
      <vt:lpstr>Outline</vt:lpstr>
      <vt:lpstr>Objectives </vt:lpstr>
      <vt:lpstr> Contact Information: </vt:lpstr>
      <vt:lpstr> Knowing Each Other: </vt:lpstr>
      <vt:lpstr> Course overview: </vt:lpstr>
      <vt:lpstr> Course Outline and Topics: </vt:lpstr>
      <vt:lpstr>Lab Rules:</vt:lpstr>
      <vt:lpstr>Turning on Desktop Computers: </vt:lpstr>
      <vt:lpstr>Input/Output Devices: </vt:lpstr>
      <vt:lpstr>Other Computer Systems: </vt:lpstr>
      <vt:lpstr>Desktop: </vt:lpstr>
      <vt:lpstr>Folders</vt:lpstr>
      <vt:lpstr>Folders</vt:lpstr>
      <vt:lpstr>Folders</vt:lpstr>
      <vt:lpstr>Folders</vt:lpstr>
      <vt:lpstr>Folders</vt:lpstr>
      <vt:lpstr>Zipped Folders</vt:lpstr>
      <vt:lpstr>E-mail: </vt:lpstr>
      <vt:lpstr>E-mail: </vt:lpstr>
      <vt:lpstr>Classwork</vt:lpstr>
      <vt:lpstr>Shutting Down:</vt:lpstr>
      <vt:lpstr>Microsoft word:</vt:lpstr>
      <vt:lpstr>Ribbon:</vt:lpstr>
      <vt:lpstr>Ribbon:</vt:lpstr>
      <vt:lpstr>Ribbon:</vt:lpstr>
      <vt:lpstr>Power Point:</vt:lpstr>
      <vt:lpstr>References</vt:lpstr>
      <vt:lpstr>Ending of Lab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Hilal Farouq</cp:lastModifiedBy>
  <cp:revision>68</cp:revision>
  <dcterms:created xsi:type="dcterms:W3CDTF">2023-08-06T13:50:32Z</dcterms:created>
  <dcterms:modified xsi:type="dcterms:W3CDTF">2025-01-13T06:30:34Z</dcterms:modified>
</cp:coreProperties>
</file>