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19"/>
  </p:notesMasterIdLst>
  <p:sldIdLst>
    <p:sldId id="256" r:id="rId2"/>
    <p:sldId id="257" r:id="rId3"/>
    <p:sldId id="258" r:id="rId4"/>
    <p:sldId id="287" r:id="rId5"/>
    <p:sldId id="286" r:id="rId6"/>
    <p:sldId id="285" r:id="rId7"/>
    <p:sldId id="294" r:id="rId8"/>
    <p:sldId id="284" r:id="rId9"/>
    <p:sldId id="283" r:id="rId10"/>
    <p:sldId id="288" r:id="rId11"/>
    <p:sldId id="289" r:id="rId12"/>
    <p:sldId id="290" r:id="rId13"/>
    <p:sldId id="292" r:id="rId14"/>
    <p:sldId id="291" r:id="rId15"/>
    <p:sldId id="293" r:id="rId16"/>
    <p:sldId id="260" r:id="rId17"/>
    <p:sldId id="27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424" autoAdjust="0"/>
    <p:restoredTop sz="94660"/>
  </p:normalViewPr>
  <p:slideViewPr>
    <p:cSldViewPr snapToGrid="0">
      <p:cViewPr varScale="1">
        <p:scale>
          <a:sx n="73" d="100"/>
          <a:sy n="73" d="100"/>
        </p:scale>
        <p:origin x="80"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40D635-2920-4AB0-8F6D-976760662D0C}" type="datetimeFigureOut">
              <a:rPr lang="en-US" smtClean="0"/>
              <a:t>1/13/2025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EF9CAD-0AE4-4D27-A8BE-46A828B50C79}" type="slidenum">
              <a:rPr lang="en-US" smtClean="0"/>
              <a:t>‹#›</a:t>
            </a:fld>
            <a:endParaRPr lang="en-US"/>
          </a:p>
        </p:txBody>
      </p:sp>
    </p:spTree>
    <p:extLst>
      <p:ext uri="{BB962C8B-B14F-4D97-AF65-F5344CB8AC3E}">
        <p14:creationId xmlns:p14="http://schemas.microsoft.com/office/powerpoint/2010/main" val="3617086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EF9CAD-0AE4-4D27-A8BE-46A828B50C79}" type="slidenum">
              <a:rPr lang="en-US" smtClean="0"/>
              <a:t>1</a:t>
            </a:fld>
            <a:endParaRPr lang="en-US"/>
          </a:p>
        </p:txBody>
      </p:sp>
    </p:spTree>
    <p:extLst>
      <p:ext uri="{BB962C8B-B14F-4D97-AF65-F5344CB8AC3E}">
        <p14:creationId xmlns:p14="http://schemas.microsoft.com/office/powerpoint/2010/main" val="1098306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EF9CAD-0AE4-4D27-A8BE-46A828B50C79}" type="slidenum">
              <a:rPr lang="en-US" smtClean="0"/>
              <a:t>7</a:t>
            </a:fld>
            <a:endParaRPr lang="en-US"/>
          </a:p>
        </p:txBody>
      </p:sp>
    </p:spTree>
    <p:extLst>
      <p:ext uri="{BB962C8B-B14F-4D97-AF65-F5344CB8AC3E}">
        <p14:creationId xmlns:p14="http://schemas.microsoft.com/office/powerpoint/2010/main" val="3505976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1/13/2025</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559376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709317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325160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179372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1/13/2025</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350452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482481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1/13/2025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447979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1/13/2025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141863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1/13/2025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955488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1/13/2025</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4115525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1/13/2025</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46689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t>1/13/2025</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56702055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14" r:id="rId5"/>
    <p:sldLayoutId id="2147483720" r:id="rId6"/>
    <p:sldLayoutId id="2147483715" r:id="rId7"/>
    <p:sldLayoutId id="2147483716" r:id="rId8"/>
    <p:sldLayoutId id="2147483717" r:id="rId9"/>
    <p:sldLayoutId id="2147483718" r:id="rId10"/>
    <p:sldLayoutId id="2147483719" r:id="rId11"/>
  </p:sldLayoutIdLst>
  <p:hf sldNum="0" hdr="0" ftr="0" dt="0"/>
  <p:txStyles>
    <p:titleStyle>
      <a:lvl1pPr algn="l" defTabSz="914400" rtl="0" eaLnBrk="1" latinLnBrk="0" hangingPunct="1">
        <a:lnSpc>
          <a:spcPct val="90000"/>
        </a:lnSpc>
        <a:spcBef>
          <a:spcPct val="0"/>
        </a:spcBef>
        <a:buNone/>
        <a:defRPr lang="en-US" sz="42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2DC0967-ECFB-46A2-ADEB-01374F3D3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07" y="0"/>
            <a:ext cx="12192001"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Rectangle 22">
            <a:extLst>
              <a:ext uri="{FF2B5EF4-FFF2-40B4-BE49-F238E27FC236}">
                <a16:creationId xmlns:a16="http://schemas.microsoft.com/office/drawing/2014/main" id="{533173E3-A708-4A63-AB1F-6729F5E53B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endParaRPr lang="en-US"/>
          </a:p>
        </p:txBody>
      </p:sp>
      <p:sp useBgFill="1">
        <p:nvSpPr>
          <p:cNvPr id="25" name="Rectangle 24">
            <a:extLst>
              <a:ext uri="{FF2B5EF4-FFF2-40B4-BE49-F238E27FC236}">
                <a16:creationId xmlns:a16="http://schemas.microsoft.com/office/drawing/2014/main" id="{9D98FDEF-0256-4AA6-B4F5-14FEE180D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solidFill>
            <a:prstDash val="solid"/>
            <a:miter lim="800000"/>
          </a:ln>
          <a:effectLst/>
        </p:spPr>
        <p:txBody>
          <a:bodyPr/>
          <a:lstStyle/>
          <a:p>
            <a:endParaRPr lang="en-US"/>
          </a:p>
        </p:txBody>
      </p:sp>
      <p:sp>
        <p:nvSpPr>
          <p:cNvPr id="2" name="Title 1">
            <a:extLst>
              <a:ext uri="{FF2B5EF4-FFF2-40B4-BE49-F238E27FC236}">
                <a16:creationId xmlns:a16="http://schemas.microsoft.com/office/drawing/2014/main" id="{9E3C1396-524A-62A2-8257-1B0D433BBE14}"/>
              </a:ext>
            </a:extLst>
          </p:cNvPr>
          <p:cNvSpPr>
            <a:spLocks noGrp="1"/>
          </p:cNvSpPr>
          <p:nvPr>
            <p:ph type="ctrTitle"/>
          </p:nvPr>
        </p:nvSpPr>
        <p:spPr>
          <a:xfrm>
            <a:off x="4640826" y="1297576"/>
            <a:ext cx="6930423" cy="3042706"/>
          </a:xfrm>
        </p:spPr>
        <p:txBody>
          <a:bodyPr>
            <a:normAutofit/>
          </a:bodyPr>
          <a:lstStyle/>
          <a:p>
            <a:r>
              <a:rPr lang="en-US" sz="5400" dirty="0">
                <a:solidFill>
                  <a:schemeClr val="tx1"/>
                </a:solidFill>
              </a:rPr>
              <a:t>Microsoft word home tab</a:t>
            </a:r>
          </a:p>
        </p:txBody>
      </p:sp>
      <p:sp>
        <p:nvSpPr>
          <p:cNvPr id="3" name="Subtitle 2">
            <a:extLst>
              <a:ext uri="{FF2B5EF4-FFF2-40B4-BE49-F238E27FC236}">
                <a16:creationId xmlns:a16="http://schemas.microsoft.com/office/drawing/2014/main" id="{4C497D5C-E785-D72F-C8CC-FA44B04E576B}"/>
              </a:ext>
            </a:extLst>
          </p:cNvPr>
          <p:cNvSpPr>
            <a:spLocks noGrp="1"/>
          </p:cNvSpPr>
          <p:nvPr>
            <p:ph type="subTitle" idx="1"/>
          </p:nvPr>
        </p:nvSpPr>
        <p:spPr>
          <a:xfrm>
            <a:off x="5533786" y="3919928"/>
            <a:ext cx="5355264" cy="1640496"/>
          </a:xfrm>
        </p:spPr>
        <p:txBody>
          <a:bodyPr>
            <a:noAutofit/>
          </a:bodyPr>
          <a:lstStyle/>
          <a:p>
            <a:pPr>
              <a:lnSpc>
                <a:spcPct val="100000"/>
              </a:lnSpc>
              <a:spcAft>
                <a:spcPts val="600"/>
              </a:spcAft>
            </a:pPr>
            <a:r>
              <a:rPr lang="en-US" sz="1400" b="1" dirty="0"/>
              <a:t>Ms. Firdaws Azad</a:t>
            </a:r>
          </a:p>
          <a:p>
            <a:r>
              <a:rPr lang="en-US" sz="1400" dirty="0"/>
              <a:t>Introduction to IT </a:t>
            </a:r>
          </a:p>
          <a:p>
            <a:r>
              <a:rPr lang="en-US" sz="1400" dirty="0"/>
              <a:t>Semester 1</a:t>
            </a:r>
          </a:p>
          <a:p>
            <a:pPr>
              <a:lnSpc>
                <a:spcPct val="100000"/>
              </a:lnSpc>
              <a:spcAft>
                <a:spcPts val="600"/>
              </a:spcAft>
            </a:pPr>
            <a:r>
              <a:rPr lang="en-US" sz="1400" dirty="0"/>
              <a:t>Lab 2</a:t>
            </a:r>
          </a:p>
          <a:p>
            <a:pPr>
              <a:lnSpc>
                <a:spcPct val="100000"/>
              </a:lnSpc>
              <a:spcAft>
                <a:spcPts val="600"/>
              </a:spcAft>
            </a:pPr>
            <a:r>
              <a:rPr lang="en-US" sz="1400"/>
              <a:t>2024 - 2025</a:t>
            </a:r>
            <a:endParaRPr lang="en-US" sz="1400" dirty="0"/>
          </a:p>
        </p:txBody>
      </p:sp>
      <p:sp>
        <p:nvSpPr>
          <p:cNvPr id="27" name="Rectangle 26">
            <a:extLst>
              <a:ext uri="{FF2B5EF4-FFF2-40B4-BE49-F238E27FC236}">
                <a16:creationId xmlns:a16="http://schemas.microsoft.com/office/drawing/2014/main" id="{8ABEB269-2208-4181-9DDB-A5C2D189B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37" name="Straight Connector 28">
            <a:extLst>
              <a:ext uri="{FF2B5EF4-FFF2-40B4-BE49-F238E27FC236}">
                <a16:creationId xmlns:a16="http://schemas.microsoft.com/office/drawing/2014/main" id="{384CBE60-0977-4285-9BF5-9D8271989A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0">
            <a:extLst>
              <a:ext uri="{FF2B5EF4-FFF2-40B4-BE49-F238E27FC236}">
                <a16:creationId xmlns:a16="http://schemas.microsoft.com/office/drawing/2014/main" id="{1911CEBB-5C08-41C5-8954-C727FC8755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2">
            <a:extLst>
              <a:ext uri="{FF2B5EF4-FFF2-40B4-BE49-F238E27FC236}">
                <a16:creationId xmlns:a16="http://schemas.microsoft.com/office/drawing/2014/main" id="{E56FA950-4DFC-4710-A30A-6E55033CA4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4C1ABB78-EF74-C7B7-918D-F0A3A94F1B18}"/>
              </a:ext>
            </a:extLst>
          </p:cNvPr>
          <p:cNvPicPr>
            <a:picLocks noChangeAspect="1"/>
          </p:cNvPicPr>
          <p:nvPr/>
        </p:nvPicPr>
        <p:blipFill>
          <a:blip r:embed="rId3"/>
          <a:stretch>
            <a:fillRect/>
          </a:stretch>
        </p:blipFill>
        <p:spPr>
          <a:xfrm>
            <a:off x="1370984" y="1297576"/>
            <a:ext cx="3475263" cy="3412076"/>
          </a:xfrm>
          <a:prstGeom prst="rect">
            <a:avLst/>
          </a:prstGeom>
        </p:spPr>
      </p:pic>
    </p:spTree>
    <p:extLst>
      <p:ext uri="{BB962C8B-B14F-4D97-AF65-F5344CB8AC3E}">
        <p14:creationId xmlns:p14="http://schemas.microsoft.com/office/powerpoint/2010/main" val="243534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endParaRPr lang="en-US"/>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
        <p:nvSpPr>
          <p:cNvPr id="16" name="Rectangle 15">
            <a:extLst>
              <a:ext uri="{FF2B5EF4-FFF2-40B4-BE49-F238E27FC236}">
                <a16:creationId xmlns:a16="http://schemas.microsoft.com/office/drawing/2014/main" id="{C8128F4B-13CE-F584-834B-17A839741C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7" name="Rectangle 16">
            <a:extLst>
              <a:ext uri="{FF2B5EF4-FFF2-40B4-BE49-F238E27FC236}">
                <a16:creationId xmlns:a16="http://schemas.microsoft.com/office/drawing/2014/main" id="{7D57DBAC-5B01-D753-79D2-799626B64F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endParaRPr lang="en-US"/>
          </a:p>
        </p:txBody>
      </p:sp>
      <p:pic>
        <p:nvPicPr>
          <p:cNvPr id="18" name="Picture 17" descr="A logo of a university&#10;&#10;Description automatically generated">
            <a:extLst>
              <a:ext uri="{FF2B5EF4-FFF2-40B4-BE49-F238E27FC236}">
                <a16:creationId xmlns:a16="http://schemas.microsoft.com/office/drawing/2014/main" id="{12EC07A5-3FF4-AEB1-1E2E-D8C805963C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
        <p:nvSpPr>
          <p:cNvPr id="19" name="Title 7">
            <a:extLst>
              <a:ext uri="{FF2B5EF4-FFF2-40B4-BE49-F238E27FC236}">
                <a16:creationId xmlns:a16="http://schemas.microsoft.com/office/drawing/2014/main" id="{5C628791-E03B-63BE-4479-C1C5377685EF}"/>
              </a:ext>
            </a:extLst>
          </p:cNvPr>
          <p:cNvSpPr>
            <a:spLocks noGrp="1"/>
          </p:cNvSpPr>
          <p:nvPr>
            <p:ph type="title"/>
          </p:nvPr>
        </p:nvSpPr>
        <p:spPr>
          <a:xfrm>
            <a:off x="823816" y="537544"/>
            <a:ext cx="10438234" cy="757730"/>
          </a:xfrm>
        </p:spPr>
        <p:txBody>
          <a:bodyPr>
            <a:noAutofit/>
          </a:bodyPr>
          <a:lstStyle/>
          <a:p>
            <a:r>
              <a:rPr lang="en-US" sz="3600" dirty="0"/>
              <a:t>Ribbon:</a:t>
            </a:r>
          </a:p>
        </p:txBody>
      </p:sp>
      <p:sp>
        <p:nvSpPr>
          <p:cNvPr id="20" name="Content Placeholder 2">
            <a:extLst>
              <a:ext uri="{FF2B5EF4-FFF2-40B4-BE49-F238E27FC236}">
                <a16:creationId xmlns:a16="http://schemas.microsoft.com/office/drawing/2014/main" id="{63D776F4-2CA0-E3A2-E53F-6A7B7C1AE57A}"/>
              </a:ext>
            </a:extLst>
          </p:cNvPr>
          <p:cNvSpPr txBox="1">
            <a:spLocks/>
          </p:cNvSpPr>
          <p:nvPr/>
        </p:nvSpPr>
        <p:spPr>
          <a:xfrm>
            <a:off x="823816" y="3141306"/>
            <a:ext cx="9315450" cy="3179150"/>
          </a:xfrm>
          <a:prstGeom prst="rect">
            <a:avLst/>
          </a:prstGeom>
        </p:spPr>
        <p:txBody>
          <a:bodyPr vert="horz" lIns="91440" tIns="45720" rIns="91440" bIns="45720" rtlCol="0">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r>
              <a:rPr lang="en-US" sz="1600">
                <a:solidFill>
                  <a:schemeClr val="tx2">
                    <a:lumMod val="50000"/>
                  </a:schemeClr>
                </a:solidFill>
                <a:cs typeface="Biome Light" panose="020B0303030204020804" pitchFamily="34" charset="0"/>
              </a:rPr>
              <a:t>Home tab</a:t>
            </a:r>
          </a:p>
          <a:p>
            <a:r>
              <a:rPr lang="en-US" sz="2000" b="1">
                <a:solidFill>
                  <a:schemeClr val="tx2">
                    <a:lumMod val="50000"/>
                  </a:schemeClr>
                </a:solidFill>
                <a:cs typeface="Biome Light" panose="020B0303030204020804" pitchFamily="34" charset="0"/>
              </a:rPr>
              <a:t>Insert tab </a:t>
            </a:r>
            <a:endParaRPr lang="en-US" sz="2000">
              <a:solidFill>
                <a:schemeClr val="tx2">
                  <a:lumMod val="50000"/>
                </a:schemeClr>
              </a:solidFill>
              <a:cs typeface="Biome Light" panose="020B0303030204020804" pitchFamily="34" charset="0"/>
            </a:endParaRPr>
          </a:p>
          <a:p>
            <a:r>
              <a:rPr lang="en-US" sz="1600">
                <a:solidFill>
                  <a:schemeClr val="tx2">
                    <a:lumMod val="50000"/>
                  </a:schemeClr>
                </a:solidFill>
                <a:cs typeface="Biome Light" panose="020B0303030204020804" pitchFamily="34" charset="0"/>
              </a:rPr>
              <a:t>Design tab</a:t>
            </a:r>
            <a:endParaRPr lang="en-US" sz="1600" dirty="0">
              <a:solidFill>
                <a:schemeClr val="tx2">
                  <a:lumMod val="50000"/>
                </a:schemeClr>
              </a:solidFill>
              <a:cs typeface="Biome Light" panose="020B0303030204020804" pitchFamily="34" charset="0"/>
            </a:endParaRPr>
          </a:p>
        </p:txBody>
      </p:sp>
      <p:pic>
        <p:nvPicPr>
          <p:cNvPr id="21" name="Picture 20">
            <a:extLst>
              <a:ext uri="{FF2B5EF4-FFF2-40B4-BE49-F238E27FC236}">
                <a16:creationId xmlns:a16="http://schemas.microsoft.com/office/drawing/2014/main" id="{B6E91509-E262-2E45-161B-31F11BCC9398}"/>
              </a:ext>
            </a:extLst>
          </p:cNvPr>
          <p:cNvPicPr>
            <a:picLocks noChangeAspect="1"/>
          </p:cNvPicPr>
          <p:nvPr/>
        </p:nvPicPr>
        <p:blipFill>
          <a:blip r:embed="rId3"/>
          <a:stretch>
            <a:fillRect/>
          </a:stretch>
        </p:blipFill>
        <p:spPr>
          <a:xfrm>
            <a:off x="823816" y="1360588"/>
            <a:ext cx="10983444" cy="1242653"/>
          </a:xfrm>
          <a:prstGeom prst="rect">
            <a:avLst/>
          </a:prstGeom>
        </p:spPr>
      </p:pic>
    </p:spTree>
    <p:extLst>
      <p:ext uri="{BB962C8B-B14F-4D97-AF65-F5344CB8AC3E}">
        <p14:creationId xmlns:p14="http://schemas.microsoft.com/office/powerpoint/2010/main" val="1987734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endParaRPr lang="en-US"/>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
        <p:nvSpPr>
          <p:cNvPr id="2" name="Rectangle 1">
            <a:extLst>
              <a:ext uri="{FF2B5EF4-FFF2-40B4-BE49-F238E27FC236}">
                <a16:creationId xmlns:a16="http://schemas.microsoft.com/office/drawing/2014/main" id="{19909FBA-CBB7-E7C8-B6AD-07C1758B1C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3" name="Rectangle 2">
            <a:extLst>
              <a:ext uri="{FF2B5EF4-FFF2-40B4-BE49-F238E27FC236}">
                <a16:creationId xmlns:a16="http://schemas.microsoft.com/office/drawing/2014/main" id="{67050403-5B11-2907-EBC6-F28AFD2926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endParaRPr lang="en-US"/>
          </a:p>
        </p:txBody>
      </p:sp>
      <p:pic>
        <p:nvPicPr>
          <p:cNvPr id="4" name="Picture 3" descr="A logo of a university&#10;&#10;Description automatically generated">
            <a:extLst>
              <a:ext uri="{FF2B5EF4-FFF2-40B4-BE49-F238E27FC236}">
                <a16:creationId xmlns:a16="http://schemas.microsoft.com/office/drawing/2014/main" id="{016C9FFE-6CEF-FBBD-86F7-9BC0267BBF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
        <p:nvSpPr>
          <p:cNvPr id="6" name="Title 7">
            <a:extLst>
              <a:ext uri="{FF2B5EF4-FFF2-40B4-BE49-F238E27FC236}">
                <a16:creationId xmlns:a16="http://schemas.microsoft.com/office/drawing/2014/main" id="{305B699F-4A74-5B22-769C-FDB2FB7A9959}"/>
              </a:ext>
            </a:extLst>
          </p:cNvPr>
          <p:cNvSpPr>
            <a:spLocks noGrp="1"/>
          </p:cNvSpPr>
          <p:nvPr>
            <p:ph type="title"/>
          </p:nvPr>
        </p:nvSpPr>
        <p:spPr>
          <a:xfrm>
            <a:off x="823816" y="537544"/>
            <a:ext cx="10438234" cy="757730"/>
          </a:xfrm>
        </p:spPr>
        <p:txBody>
          <a:bodyPr>
            <a:noAutofit/>
          </a:bodyPr>
          <a:lstStyle/>
          <a:p>
            <a:r>
              <a:rPr lang="en-US" sz="3600" dirty="0"/>
              <a:t>Insert tab:</a:t>
            </a:r>
          </a:p>
        </p:txBody>
      </p:sp>
      <p:sp>
        <p:nvSpPr>
          <p:cNvPr id="7" name="Content Placeholder 2">
            <a:extLst>
              <a:ext uri="{FF2B5EF4-FFF2-40B4-BE49-F238E27FC236}">
                <a16:creationId xmlns:a16="http://schemas.microsoft.com/office/drawing/2014/main" id="{CDD555E0-7779-CEDC-161A-4C84E27D5A08}"/>
              </a:ext>
            </a:extLst>
          </p:cNvPr>
          <p:cNvSpPr txBox="1">
            <a:spLocks/>
          </p:cNvSpPr>
          <p:nvPr/>
        </p:nvSpPr>
        <p:spPr>
          <a:xfrm>
            <a:off x="354229" y="3240266"/>
            <a:ext cx="1854070" cy="902530"/>
          </a:xfrm>
          <a:prstGeom prst="rect">
            <a:avLst/>
          </a:prstGeom>
        </p:spPr>
        <p:txBody>
          <a:bodyPr vert="horz" lIns="91440" tIns="45720" rIns="91440" bIns="45720" rtlCol="0">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buFont typeface="Wingdings" panose="05000000000000000000" pitchFamily="2" charset="2"/>
              <a:buChar char="§"/>
            </a:pPr>
            <a:r>
              <a:rPr lang="en-US" sz="1600" dirty="0">
                <a:solidFill>
                  <a:schemeClr val="tx2">
                    <a:lumMod val="50000"/>
                  </a:schemeClr>
                </a:solidFill>
                <a:cs typeface="Biome Light" panose="020B0303030204020804" pitchFamily="34" charset="0"/>
              </a:rPr>
              <a:t>Cover page</a:t>
            </a:r>
          </a:p>
          <a:p>
            <a:pPr>
              <a:buFont typeface="Wingdings" panose="05000000000000000000" pitchFamily="2" charset="2"/>
              <a:buChar char="§"/>
            </a:pPr>
            <a:r>
              <a:rPr lang="en-US" sz="1600" dirty="0">
                <a:solidFill>
                  <a:schemeClr val="tx2">
                    <a:lumMod val="50000"/>
                  </a:schemeClr>
                </a:solidFill>
                <a:cs typeface="Biome Light" panose="020B0303030204020804" pitchFamily="34" charset="0"/>
              </a:rPr>
              <a:t>Blank page</a:t>
            </a:r>
          </a:p>
        </p:txBody>
      </p:sp>
      <p:pic>
        <p:nvPicPr>
          <p:cNvPr id="8" name="Picture 7">
            <a:extLst>
              <a:ext uri="{FF2B5EF4-FFF2-40B4-BE49-F238E27FC236}">
                <a16:creationId xmlns:a16="http://schemas.microsoft.com/office/drawing/2014/main" id="{7094DA7C-EF62-C81C-AC4D-B1E1E8DBE70D}"/>
              </a:ext>
            </a:extLst>
          </p:cNvPr>
          <p:cNvPicPr>
            <a:picLocks noChangeAspect="1"/>
          </p:cNvPicPr>
          <p:nvPr/>
        </p:nvPicPr>
        <p:blipFill>
          <a:blip r:embed="rId3"/>
          <a:stretch>
            <a:fillRect/>
          </a:stretch>
        </p:blipFill>
        <p:spPr>
          <a:xfrm>
            <a:off x="354229" y="1783890"/>
            <a:ext cx="1595196" cy="1329331"/>
          </a:xfrm>
          <a:prstGeom prst="rect">
            <a:avLst/>
          </a:prstGeom>
        </p:spPr>
      </p:pic>
      <p:pic>
        <p:nvPicPr>
          <p:cNvPr id="10" name="Picture 9">
            <a:extLst>
              <a:ext uri="{FF2B5EF4-FFF2-40B4-BE49-F238E27FC236}">
                <a16:creationId xmlns:a16="http://schemas.microsoft.com/office/drawing/2014/main" id="{6A8C1F86-BA6B-F6CE-64A5-9B553511D014}"/>
              </a:ext>
            </a:extLst>
          </p:cNvPr>
          <p:cNvPicPr>
            <a:picLocks noChangeAspect="1"/>
          </p:cNvPicPr>
          <p:nvPr/>
        </p:nvPicPr>
        <p:blipFill>
          <a:blip r:embed="rId4"/>
          <a:stretch>
            <a:fillRect/>
          </a:stretch>
        </p:blipFill>
        <p:spPr>
          <a:xfrm>
            <a:off x="2107709" y="1765228"/>
            <a:ext cx="4652656" cy="1329331"/>
          </a:xfrm>
          <a:prstGeom prst="rect">
            <a:avLst/>
          </a:prstGeom>
        </p:spPr>
      </p:pic>
      <p:sp>
        <p:nvSpPr>
          <p:cNvPr id="12" name="Content Placeholder 2">
            <a:extLst>
              <a:ext uri="{FF2B5EF4-FFF2-40B4-BE49-F238E27FC236}">
                <a16:creationId xmlns:a16="http://schemas.microsoft.com/office/drawing/2014/main" id="{9B21D573-166E-DA11-9611-96B56848C19D}"/>
              </a:ext>
            </a:extLst>
          </p:cNvPr>
          <p:cNvSpPr txBox="1">
            <a:spLocks/>
          </p:cNvSpPr>
          <p:nvPr/>
        </p:nvSpPr>
        <p:spPr>
          <a:xfrm>
            <a:off x="3430939" y="3240266"/>
            <a:ext cx="1854070" cy="2891456"/>
          </a:xfrm>
          <a:prstGeom prst="rect">
            <a:avLst/>
          </a:prstGeom>
        </p:spPr>
        <p:txBody>
          <a:bodyPr vert="horz" lIns="91440" tIns="45720" rIns="91440" bIns="45720" rtlCol="0">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buFont typeface="Wingdings" panose="05000000000000000000" pitchFamily="2" charset="2"/>
              <a:buChar char="§"/>
            </a:pPr>
            <a:r>
              <a:rPr lang="en-US" sz="1600" dirty="0">
                <a:solidFill>
                  <a:schemeClr val="tx2">
                    <a:lumMod val="50000"/>
                  </a:schemeClr>
                </a:solidFill>
                <a:cs typeface="Biome Light" panose="020B0303030204020804" pitchFamily="34" charset="0"/>
              </a:rPr>
              <a:t>Table</a:t>
            </a:r>
          </a:p>
          <a:p>
            <a:pPr>
              <a:buFont typeface="Wingdings" panose="05000000000000000000" pitchFamily="2" charset="2"/>
              <a:buChar char="§"/>
            </a:pPr>
            <a:r>
              <a:rPr lang="en-US" sz="1600" dirty="0">
                <a:solidFill>
                  <a:schemeClr val="tx2">
                    <a:lumMod val="50000"/>
                  </a:schemeClr>
                </a:solidFill>
                <a:cs typeface="Biome Light" panose="020B0303030204020804" pitchFamily="34" charset="0"/>
              </a:rPr>
              <a:t>Pictures</a:t>
            </a:r>
          </a:p>
          <a:p>
            <a:pPr>
              <a:buFont typeface="Wingdings" panose="05000000000000000000" pitchFamily="2" charset="2"/>
              <a:buChar char="§"/>
            </a:pPr>
            <a:r>
              <a:rPr lang="en-US" sz="1600" dirty="0">
                <a:solidFill>
                  <a:schemeClr val="tx2">
                    <a:lumMod val="50000"/>
                  </a:schemeClr>
                </a:solidFill>
                <a:cs typeface="Biome Light" panose="020B0303030204020804" pitchFamily="34" charset="0"/>
              </a:rPr>
              <a:t>Shapes</a:t>
            </a:r>
          </a:p>
          <a:p>
            <a:pPr>
              <a:buFont typeface="Wingdings" panose="05000000000000000000" pitchFamily="2" charset="2"/>
              <a:buChar char="§"/>
            </a:pPr>
            <a:r>
              <a:rPr lang="en-US" sz="1600" dirty="0">
                <a:solidFill>
                  <a:schemeClr val="tx2">
                    <a:lumMod val="50000"/>
                  </a:schemeClr>
                </a:solidFill>
                <a:cs typeface="Biome Light" panose="020B0303030204020804" pitchFamily="34" charset="0"/>
              </a:rPr>
              <a:t>SmartArt</a:t>
            </a:r>
          </a:p>
          <a:p>
            <a:pPr>
              <a:buFont typeface="Wingdings" panose="05000000000000000000" pitchFamily="2" charset="2"/>
              <a:buChar char="§"/>
            </a:pPr>
            <a:r>
              <a:rPr lang="en-US" sz="1600" dirty="0">
                <a:solidFill>
                  <a:schemeClr val="tx2">
                    <a:lumMod val="50000"/>
                  </a:schemeClr>
                </a:solidFill>
                <a:cs typeface="Biome Light" panose="020B0303030204020804" pitchFamily="34" charset="0"/>
              </a:rPr>
              <a:t>Chart </a:t>
            </a:r>
          </a:p>
          <a:p>
            <a:pPr>
              <a:buFont typeface="Wingdings" panose="05000000000000000000" pitchFamily="2" charset="2"/>
              <a:buChar char="§"/>
            </a:pPr>
            <a:endParaRPr lang="en-US" sz="1600" dirty="0">
              <a:solidFill>
                <a:schemeClr val="tx2">
                  <a:lumMod val="50000"/>
                </a:schemeClr>
              </a:solidFill>
              <a:cs typeface="Biome Light" panose="020B0303030204020804" pitchFamily="34" charset="0"/>
            </a:endParaRPr>
          </a:p>
        </p:txBody>
      </p:sp>
      <p:pic>
        <p:nvPicPr>
          <p:cNvPr id="13" name="Picture 12">
            <a:extLst>
              <a:ext uri="{FF2B5EF4-FFF2-40B4-BE49-F238E27FC236}">
                <a16:creationId xmlns:a16="http://schemas.microsoft.com/office/drawing/2014/main" id="{95FAEE85-68A8-6FE0-1AE2-814378300DE0}"/>
              </a:ext>
            </a:extLst>
          </p:cNvPr>
          <p:cNvPicPr>
            <a:picLocks noChangeAspect="1"/>
          </p:cNvPicPr>
          <p:nvPr/>
        </p:nvPicPr>
        <p:blipFill>
          <a:blip r:embed="rId5"/>
          <a:stretch>
            <a:fillRect/>
          </a:stretch>
        </p:blipFill>
        <p:spPr>
          <a:xfrm>
            <a:off x="6918649" y="1778618"/>
            <a:ext cx="1819914" cy="1334603"/>
          </a:xfrm>
          <a:prstGeom prst="rect">
            <a:avLst/>
          </a:prstGeom>
        </p:spPr>
      </p:pic>
      <p:sp>
        <p:nvSpPr>
          <p:cNvPr id="14" name="Content Placeholder 2">
            <a:extLst>
              <a:ext uri="{FF2B5EF4-FFF2-40B4-BE49-F238E27FC236}">
                <a16:creationId xmlns:a16="http://schemas.microsoft.com/office/drawing/2014/main" id="{3D1D8B98-D64E-8DB7-4A5D-159EC89B35D8}"/>
              </a:ext>
            </a:extLst>
          </p:cNvPr>
          <p:cNvSpPr txBox="1">
            <a:spLocks/>
          </p:cNvSpPr>
          <p:nvPr/>
        </p:nvSpPr>
        <p:spPr>
          <a:xfrm>
            <a:off x="8896847" y="3262351"/>
            <a:ext cx="1854070" cy="1247237"/>
          </a:xfrm>
          <a:prstGeom prst="rect">
            <a:avLst/>
          </a:prstGeom>
        </p:spPr>
        <p:txBody>
          <a:bodyPr vert="horz" lIns="91440" tIns="45720" rIns="91440" bIns="45720" rtlCol="0">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buFont typeface="Wingdings" panose="05000000000000000000" pitchFamily="2" charset="2"/>
              <a:buChar char="§"/>
            </a:pPr>
            <a:r>
              <a:rPr lang="en-US" sz="1600" dirty="0">
                <a:solidFill>
                  <a:schemeClr val="tx2">
                    <a:lumMod val="50000"/>
                  </a:schemeClr>
                </a:solidFill>
                <a:cs typeface="Biome Light" panose="020B0303030204020804" pitchFamily="34" charset="0"/>
              </a:rPr>
              <a:t>Date &amp; Time</a:t>
            </a:r>
          </a:p>
          <a:p>
            <a:pPr>
              <a:buFont typeface="Wingdings" panose="05000000000000000000" pitchFamily="2" charset="2"/>
              <a:buChar char="§"/>
            </a:pPr>
            <a:r>
              <a:rPr lang="en-US" sz="1600" dirty="0">
                <a:solidFill>
                  <a:schemeClr val="tx2">
                    <a:lumMod val="50000"/>
                  </a:schemeClr>
                </a:solidFill>
                <a:cs typeface="Biome Light" panose="020B0303030204020804" pitchFamily="34" charset="0"/>
              </a:rPr>
              <a:t>Equation</a:t>
            </a:r>
          </a:p>
          <a:p>
            <a:pPr>
              <a:buFont typeface="Wingdings" panose="05000000000000000000" pitchFamily="2" charset="2"/>
              <a:buChar char="§"/>
            </a:pPr>
            <a:r>
              <a:rPr lang="en-US" sz="1600" dirty="0">
                <a:solidFill>
                  <a:schemeClr val="tx2">
                    <a:lumMod val="50000"/>
                  </a:schemeClr>
                </a:solidFill>
                <a:cs typeface="Biome Light" panose="020B0303030204020804" pitchFamily="34" charset="0"/>
              </a:rPr>
              <a:t>Symbol</a:t>
            </a:r>
          </a:p>
        </p:txBody>
      </p:sp>
      <p:sp>
        <p:nvSpPr>
          <p:cNvPr id="15" name="Content Placeholder 2">
            <a:extLst>
              <a:ext uri="{FF2B5EF4-FFF2-40B4-BE49-F238E27FC236}">
                <a16:creationId xmlns:a16="http://schemas.microsoft.com/office/drawing/2014/main" id="{C2F79094-51E2-E333-F58B-79C202E293CD}"/>
              </a:ext>
            </a:extLst>
          </p:cNvPr>
          <p:cNvSpPr txBox="1">
            <a:spLocks/>
          </p:cNvSpPr>
          <p:nvPr/>
        </p:nvSpPr>
        <p:spPr>
          <a:xfrm>
            <a:off x="6903377" y="3262347"/>
            <a:ext cx="1854070" cy="1247237"/>
          </a:xfrm>
          <a:prstGeom prst="rect">
            <a:avLst/>
          </a:prstGeom>
        </p:spPr>
        <p:txBody>
          <a:bodyPr vert="horz" lIns="91440" tIns="45720" rIns="91440" bIns="45720" rtlCol="0">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buFont typeface="Wingdings" panose="05000000000000000000" pitchFamily="2" charset="2"/>
              <a:buChar char="§"/>
            </a:pPr>
            <a:r>
              <a:rPr lang="en-US" sz="1600">
                <a:solidFill>
                  <a:schemeClr val="tx2">
                    <a:lumMod val="50000"/>
                  </a:schemeClr>
                </a:solidFill>
                <a:cs typeface="Biome Light" panose="020B0303030204020804" pitchFamily="34" charset="0"/>
              </a:rPr>
              <a:t>Header</a:t>
            </a:r>
          </a:p>
          <a:p>
            <a:pPr>
              <a:buFont typeface="Wingdings" panose="05000000000000000000" pitchFamily="2" charset="2"/>
              <a:buChar char="§"/>
            </a:pPr>
            <a:r>
              <a:rPr lang="en-US" sz="1600">
                <a:solidFill>
                  <a:schemeClr val="tx2">
                    <a:lumMod val="50000"/>
                  </a:schemeClr>
                </a:solidFill>
                <a:cs typeface="Biome Light" panose="020B0303030204020804" pitchFamily="34" charset="0"/>
              </a:rPr>
              <a:t>Footer</a:t>
            </a:r>
          </a:p>
          <a:p>
            <a:pPr>
              <a:buFont typeface="Wingdings" panose="05000000000000000000" pitchFamily="2" charset="2"/>
              <a:buChar char="§"/>
            </a:pPr>
            <a:r>
              <a:rPr lang="en-US" sz="1600">
                <a:solidFill>
                  <a:schemeClr val="tx2">
                    <a:lumMod val="50000"/>
                  </a:schemeClr>
                </a:solidFill>
                <a:cs typeface="Biome Light" panose="020B0303030204020804" pitchFamily="34" charset="0"/>
              </a:rPr>
              <a:t>Page Number</a:t>
            </a:r>
            <a:endParaRPr lang="en-US" sz="1600" dirty="0">
              <a:solidFill>
                <a:schemeClr val="tx2">
                  <a:lumMod val="50000"/>
                </a:schemeClr>
              </a:solidFill>
              <a:cs typeface="Biome Light" panose="020B0303030204020804" pitchFamily="34" charset="0"/>
            </a:endParaRPr>
          </a:p>
        </p:txBody>
      </p:sp>
      <p:pic>
        <p:nvPicPr>
          <p:cNvPr id="16" name="Picture 15">
            <a:extLst>
              <a:ext uri="{FF2B5EF4-FFF2-40B4-BE49-F238E27FC236}">
                <a16:creationId xmlns:a16="http://schemas.microsoft.com/office/drawing/2014/main" id="{110667DD-6F3E-0F91-9360-1591458CA564}"/>
              </a:ext>
            </a:extLst>
          </p:cNvPr>
          <p:cNvPicPr>
            <a:picLocks noChangeAspect="1"/>
          </p:cNvPicPr>
          <p:nvPr/>
        </p:nvPicPr>
        <p:blipFill>
          <a:blip r:embed="rId6"/>
          <a:stretch>
            <a:fillRect/>
          </a:stretch>
        </p:blipFill>
        <p:spPr>
          <a:xfrm>
            <a:off x="8896847" y="1765228"/>
            <a:ext cx="2787139" cy="1099270"/>
          </a:xfrm>
          <a:prstGeom prst="rect">
            <a:avLst/>
          </a:prstGeom>
        </p:spPr>
      </p:pic>
    </p:spTree>
    <p:extLst>
      <p:ext uri="{BB962C8B-B14F-4D97-AF65-F5344CB8AC3E}">
        <p14:creationId xmlns:p14="http://schemas.microsoft.com/office/powerpoint/2010/main" val="622219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endParaRPr lang="en-US"/>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
        <p:nvSpPr>
          <p:cNvPr id="2" name="Rectangle 1">
            <a:extLst>
              <a:ext uri="{FF2B5EF4-FFF2-40B4-BE49-F238E27FC236}">
                <a16:creationId xmlns:a16="http://schemas.microsoft.com/office/drawing/2014/main" id="{B5B7A745-D87F-9A72-A35A-54E6BB202D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3" name="Rectangle 2">
            <a:extLst>
              <a:ext uri="{FF2B5EF4-FFF2-40B4-BE49-F238E27FC236}">
                <a16:creationId xmlns:a16="http://schemas.microsoft.com/office/drawing/2014/main" id="{8B89E7DE-B3EB-A8D1-85D2-C64CE2409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endParaRPr lang="en-US"/>
          </a:p>
        </p:txBody>
      </p:sp>
      <p:pic>
        <p:nvPicPr>
          <p:cNvPr id="4" name="Picture 3" descr="A logo of a university&#10;&#10;Description automatically generated">
            <a:extLst>
              <a:ext uri="{FF2B5EF4-FFF2-40B4-BE49-F238E27FC236}">
                <a16:creationId xmlns:a16="http://schemas.microsoft.com/office/drawing/2014/main" id="{C8B92A63-1A10-4BBB-E811-A37657E640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
        <p:nvSpPr>
          <p:cNvPr id="6" name="Title 7">
            <a:extLst>
              <a:ext uri="{FF2B5EF4-FFF2-40B4-BE49-F238E27FC236}">
                <a16:creationId xmlns:a16="http://schemas.microsoft.com/office/drawing/2014/main" id="{044DF6E3-074A-F599-A443-FF505502644B}"/>
              </a:ext>
            </a:extLst>
          </p:cNvPr>
          <p:cNvSpPr>
            <a:spLocks noGrp="1"/>
          </p:cNvSpPr>
          <p:nvPr>
            <p:ph type="title"/>
          </p:nvPr>
        </p:nvSpPr>
        <p:spPr>
          <a:xfrm>
            <a:off x="823816" y="537544"/>
            <a:ext cx="10438234" cy="757730"/>
          </a:xfrm>
        </p:spPr>
        <p:txBody>
          <a:bodyPr>
            <a:noAutofit/>
          </a:bodyPr>
          <a:lstStyle/>
          <a:p>
            <a:r>
              <a:rPr lang="en-US" sz="3600" dirty="0"/>
              <a:t>Picture Caption:</a:t>
            </a:r>
          </a:p>
        </p:txBody>
      </p:sp>
      <p:pic>
        <p:nvPicPr>
          <p:cNvPr id="7" name="Picture 6">
            <a:extLst>
              <a:ext uri="{FF2B5EF4-FFF2-40B4-BE49-F238E27FC236}">
                <a16:creationId xmlns:a16="http://schemas.microsoft.com/office/drawing/2014/main" id="{A02542FE-E5B5-15C1-FE11-46A914C3DD10}"/>
              </a:ext>
            </a:extLst>
          </p:cNvPr>
          <p:cNvPicPr>
            <a:picLocks noChangeAspect="1"/>
          </p:cNvPicPr>
          <p:nvPr/>
        </p:nvPicPr>
        <p:blipFill>
          <a:blip r:embed="rId3"/>
          <a:stretch>
            <a:fillRect/>
          </a:stretch>
        </p:blipFill>
        <p:spPr>
          <a:xfrm>
            <a:off x="259080" y="1365717"/>
            <a:ext cx="2715284" cy="1842087"/>
          </a:xfrm>
          <a:prstGeom prst="rect">
            <a:avLst/>
          </a:prstGeom>
        </p:spPr>
      </p:pic>
      <p:pic>
        <p:nvPicPr>
          <p:cNvPr id="8" name="Picture 7">
            <a:extLst>
              <a:ext uri="{FF2B5EF4-FFF2-40B4-BE49-F238E27FC236}">
                <a16:creationId xmlns:a16="http://schemas.microsoft.com/office/drawing/2014/main" id="{3A013A0F-20A2-F839-B7B3-10EE1D8304AD}"/>
              </a:ext>
            </a:extLst>
          </p:cNvPr>
          <p:cNvPicPr>
            <a:picLocks noChangeAspect="1"/>
          </p:cNvPicPr>
          <p:nvPr/>
        </p:nvPicPr>
        <p:blipFill>
          <a:blip r:embed="rId4"/>
          <a:stretch>
            <a:fillRect/>
          </a:stretch>
        </p:blipFill>
        <p:spPr>
          <a:xfrm>
            <a:off x="3472191" y="1299070"/>
            <a:ext cx="3629005" cy="4237701"/>
          </a:xfrm>
          <a:prstGeom prst="rect">
            <a:avLst/>
          </a:prstGeom>
        </p:spPr>
      </p:pic>
      <p:pic>
        <p:nvPicPr>
          <p:cNvPr id="10" name="Picture 9">
            <a:extLst>
              <a:ext uri="{FF2B5EF4-FFF2-40B4-BE49-F238E27FC236}">
                <a16:creationId xmlns:a16="http://schemas.microsoft.com/office/drawing/2014/main" id="{9B27B7BA-D5C6-BFE2-614E-0881868F498E}"/>
              </a:ext>
            </a:extLst>
          </p:cNvPr>
          <p:cNvPicPr>
            <a:picLocks noChangeAspect="1"/>
          </p:cNvPicPr>
          <p:nvPr/>
        </p:nvPicPr>
        <p:blipFill>
          <a:blip r:embed="rId5"/>
          <a:stretch>
            <a:fillRect/>
          </a:stretch>
        </p:blipFill>
        <p:spPr>
          <a:xfrm>
            <a:off x="7567303" y="1211711"/>
            <a:ext cx="3482642" cy="2415749"/>
          </a:xfrm>
          <a:prstGeom prst="rect">
            <a:avLst/>
          </a:prstGeom>
        </p:spPr>
      </p:pic>
      <p:sp>
        <p:nvSpPr>
          <p:cNvPr id="12" name="Arrow: Right 11">
            <a:extLst>
              <a:ext uri="{FF2B5EF4-FFF2-40B4-BE49-F238E27FC236}">
                <a16:creationId xmlns:a16="http://schemas.microsoft.com/office/drawing/2014/main" id="{18F1C7A2-6877-E341-6487-F7681BE5EC80}"/>
              </a:ext>
            </a:extLst>
          </p:cNvPr>
          <p:cNvSpPr/>
          <p:nvPr/>
        </p:nvSpPr>
        <p:spPr>
          <a:xfrm>
            <a:off x="3101862" y="2100147"/>
            <a:ext cx="222495" cy="18661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1D34D632-A4CB-2FCF-A0C1-00AA44B46990}"/>
              </a:ext>
            </a:extLst>
          </p:cNvPr>
          <p:cNvSpPr/>
          <p:nvPr/>
        </p:nvSpPr>
        <p:spPr>
          <a:xfrm>
            <a:off x="7249030" y="2100146"/>
            <a:ext cx="222495" cy="18661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E406CAC4-FFE5-5EEC-4775-5AB97CC9717C}"/>
              </a:ext>
            </a:extLst>
          </p:cNvPr>
          <p:cNvSpPr/>
          <p:nvPr/>
        </p:nvSpPr>
        <p:spPr>
          <a:xfrm rot="5400000">
            <a:off x="9247037" y="3746189"/>
            <a:ext cx="222495" cy="18661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5F96D371-0828-6A80-BB6F-90995B6C91DC}"/>
              </a:ext>
            </a:extLst>
          </p:cNvPr>
          <p:cNvPicPr>
            <a:picLocks noChangeAspect="1"/>
          </p:cNvPicPr>
          <p:nvPr/>
        </p:nvPicPr>
        <p:blipFill>
          <a:blip r:embed="rId6"/>
          <a:stretch>
            <a:fillRect/>
          </a:stretch>
        </p:blipFill>
        <p:spPr>
          <a:xfrm>
            <a:off x="7735085" y="3977071"/>
            <a:ext cx="3246401" cy="2423370"/>
          </a:xfrm>
          <a:prstGeom prst="rect">
            <a:avLst/>
          </a:prstGeom>
        </p:spPr>
      </p:pic>
    </p:spTree>
    <p:extLst>
      <p:ext uri="{BB962C8B-B14F-4D97-AF65-F5344CB8AC3E}">
        <p14:creationId xmlns:p14="http://schemas.microsoft.com/office/powerpoint/2010/main" val="2633341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endParaRPr lang="en-US"/>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
        <p:nvSpPr>
          <p:cNvPr id="2" name="Rectangle 1">
            <a:extLst>
              <a:ext uri="{FF2B5EF4-FFF2-40B4-BE49-F238E27FC236}">
                <a16:creationId xmlns:a16="http://schemas.microsoft.com/office/drawing/2014/main" id="{C8CA36C4-3920-82B7-1B22-1829B221E5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3" name="Rectangle 2">
            <a:extLst>
              <a:ext uri="{FF2B5EF4-FFF2-40B4-BE49-F238E27FC236}">
                <a16:creationId xmlns:a16="http://schemas.microsoft.com/office/drawing/2014/main" id="{EEC8DF3C-2ECE-B3C5-931B-192FCF329E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endParaRPr lang="en-US"/>
          </a:p>
        </p:txBody>
      </p:sp>
      <p:pic>
        <p:nvPicPr>
          <p:cNvPr id="4" name="Picture 3" descr="A logo of a university&#10;&#10;Description automatically generated">
            <a:extLst>
              <a:ext uri="{FF2B5EF4-FFF2-40B4-BE49-F238E27FC236}">
                <a16:creationId xmlns:a16="http://schemas.microsoft.com/office/drawing/2014/main" id="{F1812031-5205-2459-771B-99D2E39A49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
        <p:nvSpPr>
          <p:cNvPr id="6" name="Title 7">
            <a:extLst>
              <a:ext uri="{FF2B5EF4-FFF2-40B4-BE49-F238E27FC236}">
                <a16:creationId xmlns:a16="http://schemas.microsoft.com/office/drawing/2014/main" id="{A3321449-204C-0B94-35E3-401879C6F14A}"/>
              </a:ext>
            </a:extLst>
          </p:cNvPr>
          <p:cNvSpPr>
            <a:spLocks noGrp="1"/>
          </p:cNvSpPr>
          <p:nvPr>
            <p:ph type="title"/>
          </p:nvPr>
        </p:nvSpPr>
        <p:spPr>
          <a:xfrm>
            <a:off x="823816" y="537544"/>
            <a:ext cx="10438234" cy="757730"/>
          </a:xfrm>
        </p:spPr>
        <p:txBody>
          <a:bodyPr>
            <a:noAutofit/>
          </a:bodyPr>
          <a:lstStyle/>
          <a:p>
            <a:r>
              <a:rPr lang="en-US" sz="3600" dirty="0"/>
              <a:t>Table Caption:</a:t>
            </a:r>
          </a:p>
        </p:txBody>
      </p:sp>
      <p:pic>
        <p:nvPicPr>
          <p:cNvPr id="7" name="Picture 6">
            <a:extLst>
              <a:ext uri="{FF2B5EF4-FFF2-40B4-BE49-F238E27FC236}">
                <a16:creationId xmlns:a16="http://schemas.microsoft.com/office/drawing/2014/main" id="{0E008B2C-7333-846F-30CD-EA67B663E67E}"/>
              </a:ext>
            </a:extLst>
          </p:cNvPr>
          <p:cNvPicPr>
            <a:picLocks noChangeAspect="1"/>
          </p:cNvPicPr>
          <p:nvPr/>
        </p:nvPicPr>
        <p:blipFill>
          <a:blip r:embed="rId3"/>
          <a:stretch>
            <a:fillRect/>
          </a:stretch>
        </p:blipFill>
        <p:spPr>
          <a:xfrm>
            <a:off x="617304" y="1430550"/>
            <a:ext cx="4456141" cy="1230978"/>
          </a:xfrm>
          <a:prstGeom prst="rect">
            <a:avLst/>
          </a:prstGeom>
        </p:spPr>
      </p:pic>
      <p:pic>
        <p:nvPicPr>
          <p:cNvPr id="8" name="Picture 7">
            <a:extLst>
              <a:ext uri="{FF2B5EF4-FFF2-40B4-BE49-F238E27FC236}">
                <a16:creationId xmlns:a16="http://schemas.microsoft.com/office/drawing/2014/main" id="{C35079D0-8091-9C54-FAF9-6326C7CC55C4}"/>
              </a:ext>
            </a:extLst>
          </p:cNvPr>
          <p:cNvPicPr>
            <a:picLocks noChangeAspect="1"/>
          </p:cNvPicPr>
          <p:nvPr/>
        </p:nvPicPr>
        <p:blipFill>
          <a:blip r:embed="rId4"/>
          <a:stretch>
            <a:fillRect/>
          </a:stretch>
        </p:blipFill>
        <p:spPr>
          <a:xfrm>
            <a:off x="468822" y="4383803"/>
            <a:ext cx="3336460" cy="955930"/>
          </a:xfrm>
          <a:prstGeom prst="rect">
            <a:avLst/>
          </a:prstGeom>
        </p:spPr>
      </p:pic>
      <p:pic>
        <p:nvPicPr>
          <p:cNvPr id="10" name="Picture 9">
            <a:extLst>
              <a:ext uri="{FF2B5EF4-FFF2-40B4-BE49-F238E27FC236}">
                <a16:creationId xmlns:a16="http://schemas.microsoft.com/office/drawing/2014/main" id="{D3AC9605-16BC-B236-9417-0CD5A501F6D2}"/>
              </a:ext>
            </a:extLst>
          </p:cNvPr>
          <p:cNvPicPr>
            <a:picLocks noChangeAspect="1"/>
          </p:cNvPicPr>
          <p:nvPr/>
        </p:nvPicPr>
        <p:blipFill>
          <a:blip r:embed="rId5"/>
          <a:stretch>
            <a:fillRect/>
          </a:stretch>
        </p:blipFill>
        <p:spPr>
          <a:xfrm>
            <a:off x="4406773" y="2984638"/>
            <a:ext cx="3232272" cy="3432262"/>
          </a:xfrm>
          <a:prstGeom prst="rect">
            <a:avLst/>
          </a:prstGeom>
        </p:spPr>
      </p:pic>
      <p:cxnSp>
        <p:nvCxnSpPr>
          <p:cNvPr id="12" name="Straight Connector 11">
            <a:extLst>
              <a:ext uri="{FF2B5EF4-FFF2-40B4-BE49-F238E27FC236}">
                <a16:creationId xmlns:a16="http://schemas.microsoft.com/office/drawing/2014/main" id="{5EA9C325-39F3-D1BD-9DD4-15319916DECD}"/>
              </a:ext>
            </a:extLst>
          </p:cNvPr>
          <p:cNvCxnSpPr>
            <a:cxnSpLocks/>
          </p:cNvCxnSpPr>
          <p:nvPr/>
        </p:nvCxnSpPr>
        <p:spPr>
          <a:xfrm>
            <a:off x="617304" y="2792361"/>
            <a:ext cx="9686902" cy="0"/>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B91BDE11-00FA-DA66-D9F0-2F279C454FC4}"/>
              </a:ext>
            </a:extLst>
          </p:cNvPr>
          <p:cNvPicPr>
            <a:picLocks noChangeAspect="1"/>
          </p:cNvPicPr>
          <p:nvPr/>
        </p:nvPicPr>
        <p:blipFill>
          <a:blip r:embed="rId6"/>
          <a:stretch>
            <a:fillRect/>
          </a:stretch>
        </p:blipFill>
        <p:spPr>
          <a:xfrm>
            <a:off x="8240530" y="3653894"/>
            <a:ext cx="3482642" cy="2415749"/>
          </a:xfrm>
          <a:prstGeom prst="rect">
            <a:avLst/>
          </a:prstGeom>
        </p:spPr>
      </p:pic>
      <p:sp>
        <p:nvSpPr>
          <p:cNvPr id="14" name="Arrow: Right 13">
            <a:extLst>
              <a:ext uri="{FF2B5EF4-FFF2-40B4-BE49-F238E27FC236}">
                <a16:creationId xmlns:a16="http://schemas.microsoft.com/office/drawing/2014/main" id="{323848D4-4F2C-D3BF-A702-3042B8133B6B}"/>
              </a:ext>
            </a:extLst>
          </p:cNvPr>
          <p:cNvSpPr/>
          <p:nvPr/>
        </p:nvSpPr>
        <p:spPr>
          <a:xfrm>
            <a:off x="4063791" y="4639326"/>
            <a:ext cx="222495" cy="18661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4CAF19F8-471C-A978-BE3B-262714814AC4}"/>
              </a:ext>
            </a:extLst>
          </p:cNvPr>
          <p:cNvSpPr/>
          <p:nvPr/>
        </p:nvSpPr>
        <p:spPr>
          <a:xfrm>
            <a:off x="7837988" y="4675155"/>
            <a:ext cx="222495" cy="18661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87E16907-4482-8935-DCB8-C9EDD6EEA13E}"/>
              </a:ext>
            </a:extLst>
          </p:cNvPr>
          <p:cNvSpPr/>
          <p:nvPr/>
        </p:nvSpPr>
        <p:spPr>
          <a:xfrm>
            <a:off x="5283757" y="1904381"/>
            <a:ext cx="222495" cy="18661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822DA91E-C160-47F2-82D3-BD915DA3CC60}"/>
              </a:ext>
            </a:extLst>
          </p:cNvPr>
          <p:cNvPicPr>
            <a:picLocks noChangeAspect="1"/>
          </p:cNvPicPr>
          <p:nvPr/>
        </p:nvPicPr>
        <p:blipFill>
          <a:blip r:embed="rId7"/>
          <a:stretch>
            <a:fillRect/>
          </a:stretch>
        </p:blipFill>
        <p:spPr>
          <a:xfrm>
            <a:off x="5939008" y="1457464"/>
            <a:ext cx="4456141" cy="1287148"/>
          </a:xfrm>
          <a:prstGeom prst="rect">
            <a:avLst/>
          </a:prstGeom>
        </p:spPr>
      </p:pic>
    </p:spTree>
    <p:extLst>
      <p:ext uri="{BB962C8B-B14F-4D97-AF65-F5344CB8AC3E}">
        <p14:creationId xmlns:p14="http://schemas.microsoft.com/office/powerpoint/2010/main" val="33484132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endParaRPr lang="en-US"/>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
        <p:nvSpPr>
          <p:cNvPr id="2" name="Rectangle 1">
            <a:extLst>
              <a:ext uri="{FF2B5EF4-FFF2-40B4-BE49-F238E27FC236}">
                <a16:creationId xmlns:a16="http://schemas.microsoft.com/office/drawing/2014/main" id="{225995D2-4121-AE99-9F44-6C5C991C36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3" name="Rectangle 2">
            <a:extLst>
              <a:ext uri="{FF2B5EF4-FFF2-40B4-BE49-F238E27FC236}">
                <a16:creationId xmlns:a16="http://schemas.microsoft.com/office/drawing/2014/main" id="{E906CA56-5BDC-A886-8CC1-C9AB498BB0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endParaRPr lang="en-US"/>
          </a:p>
        </p:txBody>
      </p:sp>
      <p:pic>
        <p:nvPicPr>
          <p:cNvPr id="4" name="Picture 3" descr="A logo of a university&#10;&#10;Description automatically generated">
            <a:extLst>
              <a:ext uri="{FF2B5EF4-FFF2-40B4-BE49-F238E27FC236}">
                <a16:creationId xmlns:a16="http://schemas.microsoft.com/office/drawing/2014/main" id="{F53A5E88-65ED-D716-6104-246402F573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
        <p:nvSpPr>
          <p:cNvPr id="6" name="Title 7">
            <a:extLst>
              <a:ext uri="{FF2B5EF4-FFF2-40B4-BE49-F238E27FC236}">
                <a16:creationId xmlns:a16="http://schemas.microsoft.com/office/drawing/2014/main" id="{91086A05-115E-2B74-C4B1-01DCEB292F1C}"/>
              </a:ext>
            </a:extLst>
          </p:cNvPr>
          <p:cNvSpPr>
            <a:spLocks noGrp="1"/>
          </p:cNvSpPr>
          <p:nvPr>
            <p:ph type="title"/>
          </p:nvPr>
        </p:nvSpPr>
        <p:spPr>
          <a:xfrm>
            <a:off x="823816" y="537544"/>
            <a:ext cx="10438234" cy="757730"/>
          </a:xfrm>
        </p:spPr>
        <p:txBody>
          <a:bodyPr>
            <a:noAutofit/>
          </a:bodyPr>
          <a:lstStyle/>
          <a:p>
            <a:r>
              <a:rPr lang="en-US" sz="3600" dirty="0"/>
              <a:t>Ribbon:</a:t>
            </a:r>
          </a:p>
        </p:txBody>
      </p:sp>
      <p:sp>
        <p:nvSpPr>
          <p:cNvPr id="7" name="Content Placeholder 2">
            <a:extLst>
              <a:ext uri="{FF2B5EF4-FFF2-40B4-BE49-F238E27FC236}">
                <a16:creationId xmlns:a16="http://schemas.microsoft.com/office/drawing/2014/main" id="{82263154-D18F-466B-8530-3A18EC859913}"/>
              </a:ext>
            </a:extLst>
          </p:cNvPr>
          <p:cNvSpPr txBox="1">
            <a:spLocks/>
          </p:cNvSpPr>
          <p:nvPr/>
        </p:nvSpPr>
        <p:spPr>
          <a:xfrm>
            <a:off x="823816" y="3141306"/>
            <a:ext cx="9315450" cy="3179150"/>
          </a:xfrm>
          <a:prstGeom prst="rect">
            <a:avLst/>
          </a:prstGeom>
        </p:spPr>
        <p:txBody>
          <a:bodyPr vert="horz" lIns="91440" tIns="45720" rIns="91440" bIns="45720" rtlCol="0">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r>
              <a:rPr lang="en-US" sz="1600" dirty="0">
                <a:solidFill>
                  <a:schemeClr val="tx2">
                    <a:lumMod val="50000"/>
                  </a:schemeClr>
                </a:solidFill>
                <a:cs typeface="Biome Light" panose="020B0303030204020804" pitchFamily="34" charset="0"/>
              </a:rPr>
              <a:t>Home tab</a:t>
            </a:r>
          </a:p>
          <a:p>
            <a:r>
              <a:rPr lang="en-US" sz="1600" dirty="0">
                <a:solidFill>
                  <a:schemeClr val="tx2">
                    <a:lumMod val="50000"/>
                  </a:schemeClr>
                </a:solidFill>
                <a:cs typeface="Biome Light" panose="020B0303030204020804" pitchFamily="34" charset="0"/>
              </a:rPr>
              <a:t>Insert tab </a:t>
            </a:r>
          </a:p>
          <a:p>
            <a:r>
              <a:rPr lang="en-US" sz="2000" b="1" dirty="0">
                <a:solidFill>
                  <a:schemeClr val="tx2">
                    <a:lumMod val="50000"/>
                  </a:schemeClr>
                </a:solidFill>
                <a:cs typeface="Biome Light" panose="020B0303030204020804" pitchFamily="34" charset="0"/>
              </a:rPr>
              <a:t>Design tab</a:t>
            </a:r>
          </a:p>
        </p:txBody>
      </p:sp>
      <p:pic>
        <p:nvPicPr>
          <p:cNvPr id="8" name="Picture 7">
            <a:extLst>
              <a:ext uri="{FF2B5EF4-FFF2-40B4-BE49-F238E27FC236}">
                <a16:creationId xmlns:a16="http://schemas.microsoft.com/office/drawing/2014/main" id="{178CBF20-5068-CBA9-50E5-38122BDCB1B0}"/>
              </a:ext>
            </a:extLst>
          </p:cNvPr>
          <p:cNvPicPr>
            <a:picLocks noChangeAspect="1"/>
          </p:cNvPicPr>
          <p:nvPr/>
        </p:nvPicPr>
        <p:blipFill>
          <a:blip r:embed="rId3"/>
          <a:stretch>
            <a:fillRect/>
          </a:stretch>
        </p:blipFill>
        <p:spPr>
          <a:xfrm>
            <a:off x="823816" y="1295274"/>
            <a:ext cx="10727482" cy="1220055"/>
          </a:xfrm>
          <a:prstGeom prst="rect">
            <a:avLst/>
          </a:prstGeom>
        </p:spPr>
      </p:pic>
    </p:spTree>
    <p:extLst>
      <p:ext uri="{BB962C8B-B14F-4D97-AF65-F5344CB8AC3E}">
        <p14:creationId xmlns:p14="http://schemas.microsoft.com/office/powerpoint/2010/main" val="17171353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endParaRPr lang="en-US"/>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
        <p:nvSpPr>
          <p:cNvPr id="2" name="Rectangle 1">
            <a:extLst>
              <a:ext uri="{FF2B5EF4-FFF2-40B4-BE49-F238E27FC236}">
                <a16:creationId xmlns:a16="http://schemas.microsoft.com/office/drawing/2014/main" id="{62A9A81F-B35D-003A-6807-0932CA7B84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3" name="Rectangle 2">
            <a:extLst>
              <a:ext uri="{FF2B5EF4-FFF2-40B4-BE49-F238E27FC236}">
                <a16:creationId xmlns:a16="http://schemas.microsoft.com/office/drawing/2014/main" id="{FEA4F63E-AEE3-72F3-8801-8309FCB040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endParaRPr lang="en-US"/>
          </a:p>
        </p:txBody>
      </p:sp>
      <p:pic>
        <p:nvPicPr>
          <p:cNvPr id="4" name="Picture 3" descr="A logo of a university&#10;&#10;Description automatically generated">
            <a:extLst>
              <a:ext uri="{FF2B5EF4-FFF2-40B4-BE49-F238E27FC236}">
                <a16:creationId xmlns:a16="http://schemas.microsoft.com/office/drawing/2014/main" id="{D8881CC4-5B9C-7330-AA1A-C61AF7F046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
        <p:nvSpPr>
          <p:cNvPr id="6" name="Title 7">
            <a:extLst>
              <a:ext uri="{FF2B5EF4-FFF2-40B4-BE49-F238E27FC236}">
                <a16:creationId xmlns:a16="http://schemas.microsoft.com/office/drawing/2014/main" id="{9BE4ECB9-BF19-5503-01B0-2B7A0A5CA8BD}"/>
              </a:ext>
            </a:extLst>
          </p:cNvPr>
          <p:cNvSpPr>
            <a:spLocks noGrp="1"/>
          </p:cNvSpPr>
          <p:nvPr>
            <p:ph type="title"/>
          </p:nvPr>
        </p:nvSpPr>
        <p:spPr>
          <a:xfrm>
            <a:off x="823816" y="537544"/>
            <a:ext cx="10438234" cy="757730"/>
          </a:xfrm>
        </p:spPr>
        <p:txBody>
          <a:bodyPr>
            <a:noAutofit/>
          </a:bodyPr>
          <a:lstStyle/>
          <a:p>
            <a:r>
              <a:rPr lang="en-US" sz="3600" dirty="0"/>
              <a:t> Page Background:</a:t>
            </a:r>
          </a:p>
        </p:txBody>
      </p:sp>
      <p:sp>
        <p:nvSpPr>
          <p:cNvPr id="7" name="Content Placeholder 2">
            <a:extLst>
              <a:ext uri="{FF2B5EF4-FFF2-40B4-BE49-F238E27FC236}">
                <a16:creationId xmlns:a16="http://schemas.microsoft.com/office/drawing/2014/main" id="{A5924ECB-D31A-DAE1-3E12-D82982B7792C}"/>
              </a:ext>
            </a:extLst>
          </p:cNvPr>
          <p:cNvSpPr txBox="1">
            <a:spLocks/>
          </p:cNvSpPr>
          <p:nvPr/>
        </p:nvSpPr>
        <p:spPr>
          <a:xfrm>
            <a:off x="1091936" y="3440445"/>
            <a:ext cx="9998851" cy="2266012"/>
          </a:xfrm>
          <a:prstGeom prst="rect">
            <a:avLst/>
          </a:prstGeom>
        </p:spPr>
        <p:txBody>
          <a:bodyPr vert="horz" lIns="91440" tIns="45720" rIns="91440" bIns="45720" rtlCol="0">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buFont typeface="Wingdings" panose="05000000000000000000" pitchFamily="2" charset="2"/>
              <a:buChar char="§"/>
            </a:pPr>
            <a:r>
              <a:rPr lang="en-US" sz="1600" dirty="0">
                <a:solidFill>
                  <a:schemeClr val="tx2">
                    <a:lumMod val="50000"/>
                  </a:schemeClr>
                </a:solidFill>
                <a:cs typeface="Biome Light" panose="020B0303030204020804" pitchFamily="34" charset="0"/>
              </a:rPr>
              <a:t>Watermark: </a:t>
            </a:r>
            <a:r>
              <a:rPr lang="en-US" sz="1600" b="0" i="0" dirty="0">
                <a:solidFill>
                  <a:srgbClr val="374151"/>
                </a:solidFill>
                <a:effectLst/>
              </a:rPr>
              <a:t>is a recognizable image or pattern embedded into the document.</a:t>
            </a:r>
            <a:endParaRPr lang="en-US" sz="1600" dirty="0">
              <a:solidFill>
                <a:schemeClr val="tx2">
                  <a:lumMod val="50000"/>
                </a:schemeClr>
              </a:solidFill>
              <a:cs typeface="Biome Light" panose="020B0303030204020804" pitchFamily="34" charset="0"/>
            </a:endParaRPr>
          </a:p>
          <a:p>
            <a:pPr>
              <a:buFont typeface="Wingdings" panose="05000000000000000000" pitchFamily="2" charset="2"/>
              <a:buChar char="§"/>
            </a:pPr>
            <a:r>
              <a:rPr lang="en-US" sz="1600" dirty="0">
                <a:solidFill>
                  <a:schemeClr val="tx2">
                    <a:lumMod val="50000"/>
                  </a:schemeClr>
                </a:solidFill>
                <a:cs typeface="Biome Light" panose="020B0303030204020804" pitchFamily="34" charset="0"/>
              </a:rPr>
              <a:t>Page color: changes the color of the page.</a:t>
            </a:r>
          </a:p>
          <a:p>
            <a:pPr>
              <a:buFont typeface="Wingdings" panose="05000000000000000000" pitchFamily="2" charset="2"/>
              <a:buChar char="§"/>
            </a:pPr>
            <a:r>
              <a:rPr lang="en-US" sz="1600" dirty="0">
                <a:solidFill>
                  <a:schemeClr val="tx2">
                    <a:lumMod val="50000"/>
                  </a:schemeClr>
                </a:solidFill>
                <a:cs typeface="Biome Light" panose="020B0303030204020804" pitchFamily="34" charset="0"/>
              </a:rPr>
              <a:t>Page borders: sets border for the pages.</a:t>
            </a:r>
          </a:p>
        </p:txBody>
      </p:sp>
      <p:pic>
        <p:nvPicPr>
          <p:cNvPr id="8" name="Picture 7">
            <a:extLst>
              <a:ext uri="{FF2B5EF4-FFF2-40B4-BE49-F238E27FC236}">
                <a16:creationId xmlns:a16="http://schemas.microsoft.com/office/drawing/2014/main" id="{7B87B419-6932-295F-128F-6891A3428A3C}"/>
              </a:ext>
            </a:extLst>
          </p:cNvPr>
          <p:cNvPicPr>
            <a:picLocks noChangeAspect="1"/>
          </p:cNvPicPr>
          <p:nvPr/>
        </p:nvPicPr>
        <p:blipFill>
          <a:blip r:embed="rId3"/>
          <a:stretch>
            <a:fillRect/>
          </a:stretch>
        </p:blipFill>
        <p:spPr>
          <a:xfrm>
            <a:off x="1091935" y="1897348"/>
            <a:ext cx="2232728" cy="1311457"/>
          </a:xfrm>
          <a:prstGeom prst="rect">
            <a:avLst/>
          </a:prstGeom>
        </p:spPr>
      </p:pic>
    </p:spTree>
    <p:extLst>
      <p:ext uri="{BB962C8B-B14F-4D97-AF65-F5344CB8AC3E}">
        <p14:creationId xmlns:p14="http://schemas.microsoft.com/office/powerpoint/2010/main" val="42424425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endParaRPr lang="en-US"/>
          </a:p>
        </p:txBody>
      </p:sp>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1175512" y="870132"/>
            <a:ext cx="9792208" cy="1527078"/>
          </a:xfrm>
        </p:spPr>
        <p:txBody>
          <a:bodyPr>
            <a:normAutofit/>
          </a:bodyPr>
          <a:lstStyle/>
          <a:p>
            <a:r>
              <a:rPr lang="en-US" dirty="0"/>
              <a:t>References</a:t>
            </a:r>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1175512" y="2557849"/>
            <a:ext cx="9792208" cy="3407862"/>
          </a:xfrm>
        </p:spPr>
        <p:txBody>
          <a:bodyPr>
            <a:normAutofit/>
          </a:bodyPr>
          <a:lstStyle/>
          <a:p>
            <a:pPr marL="0" marR="0">
              <a:lnSpc>
                <a:spcPct val="107000"/>
              </a:lnSpc>
              <a:spcBef>
                <a:spcPts val="0"/>
              </a:spcBef>
              <a:spcAft>
                <a:spcPts val="800"/>
              </a:spcAft>
            </a:pPr>
            <a:r>
              <a:rPr lang="en-US" sz="1800" kern="100" dirty="0">
                <a:latin typeface="Calibri" panose="020F0502020204030204" pitchFamily="34" charset="0"/>
                <a:ea typeface="Calibri" panose="020F0502020204030204" pitchFamily="34" charset="0"/>
                <a:cs typeface="Calibri" panose="020F0502020204030204" pitchFamily="34" charset="0"/>
              </a:rPr>
              <a:t>[1</a:t>
            </a:r>
            <a:r>
              <a:rPr lang="en-US" sz="1800" kern="100">
                <a:latin typeface="Calibri" panose="020F0502020204030204" pitchFamily="34" charset="0"/>
                <a:ea typeface="Calibri" panose="020F0502020204030204" pitchFamily="34" charset="0"/>
                <a:cs typeface="Calibri" panose="020F0502020204030204" pitchFamily="34" charset="0"/>
              </a:rPr>
              <a:t>]  </a:t>
            </a:r>
            <a:r>
              <a:rPr lang="en-US" sz="1800" kern="100">
                <a:effectLst/>
                <a:latin typeface="Calibri" panose="020F0502020204030204" pitchFamily="34" charset="0"/>
                <a:ea typeface="Calibri" panose="020F0502020204030204" pitchFamily="34" charset="0"/>
                <a:cs typeface="Arial" panose="020B0604020202020204" pitchFamily="34" charset="0"/>
              </a:rPr>
              <a:t>D</a:t>
            </a:r>
            <a:r>
              <a:rPr lang="en-US" sz="1800" kern="100" dirty="0">
                <a:effectLst/>
                <a:latin typeface="Calibri" panose="020F0502020204030204" pitchFamily="34" charset="0"/>
                <a:ea typeface="Calibri" panose="020F0502020204030204" pitchFamily="34" charset="0"/>
                <a:cs typeface="Arial" panose="020B0604020202020204" pitchFamily="34" charset="0"/>
              </a:rPr>
              <a:t>. S. Shrivastava, MS Office, New Delhi: Firewall Media.</a:t>
            </a:r>
          </a:p>
          <a:p>
            <a:pPr marL="0" indent="0">
              <a:buNone/>
            </a:pPr>
            <a:endParaRPr lang="en-US" dirty="0"/>
          </a:p>
        </p:txBody>
      </p:sp>
      <p:pic>
        <p:nvPicPr>
          <p:cNvPr id="5" name="Picture 4" descr="A logo of a university&#10;&#10;Description automatically generated">
            <a:extLst>
              <a:ext uri="{FF2B5EF4-FFF2-40B4-BE49-F238E27FC236}">
                <a16:creationId xmlns:a16="http://schemas.microsoft.com/office/drawing/2014/main" id="{0095EDAA-6538-1041-8D75-4D881BE55F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4834922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endParaRPr lang="en-US"/>
          </a:p>
        </p:txBody>
      </p:sp>
      <p:pic>
        <p:nvPicPr>
          <p:cNvPr id="5" name="Picture 4" descr="A logo of a university&#10;&#10;Description automatically generated">
            <a:extLst>
              <a:ext uri="{FF2B5EF4-FFF2-40B4-BE49-F238E27FC236}">
                <a16:creationId xmlns:a16="http://schemas.microsoft.com/office/drawing/2014/main" id="{AC3B3951-521A-A867-D365-CF88DAAFF8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
        <p:nvSpPr>
          <p:cNvPr id="2" name="Content Placeholder 2">
            <a:extLst>
              <a:ext uri="{FF2B5EF4-FFF2-40B4-BE49-F238E27FC236}">
                <a16:creationId xmlns:a16="http://schemas.microsoft.com/office/drawing/2014/main" id="{D41F9774-F9BB-2635-457F-F67C7B05CA54}"/>
              </a:ext>
            </a:extLst>
          </p:cNvPr>
          <p:cNvSpPr>
            <a:spLocks noGrp="1"/>
          </p:cNvSpPr>
          <p:nvPr>
            <p:ph type="title"/>
          </p:nvPr>
        </p:nvSpPr>
        <p:spPr>
          <a:xfrm>
            <a:off x="3744512" y="3046323"/>
            <a:ext cx="4702975" cy="743196"/>
          </a:xfrm>
        </p:spPr>
        <p:txBody>
          <a:bodyPr vert="horz" lIns="91440" tIns="45720" rIns="91440" bIns="45720" rtlCol="0" anchor="b">
            <a:normAutofit fontScale="90000"/>
          </a:bodyPr>
          <a:lstStyle/>
          <a:p>
            <a:pPr algn="l"/>
            <a:r>
              <a:rPr lang="en-US" sz="4800" kern="1200" dirty="0">
                <a:solidFill>
                  <a:schemeClr val="accent1">
                    <a:lumMod val="75000"/>
                  </a:schemeClr>
                </a:solidFill>
                <a:latin typeface="+mj-lt"/>
                <a:ea typeface="+mj-ea"/>
                <a:cs typeface="+mj-cs"/>
              </a:rPr>
              <a:t>Ending of Lab 2</a:t>
            </a:r>
          </a:p>
        </p:txBody>
      </p:sp>
    </p:spTree>
    <p:extLst>
      <p:ext uri="{BB962C8B-B14F-4D97-AF65-F5344CB8AC3E}">
        <p14:creationId xmlns:p14="http://schemas.microsoft.com/office/powerpoint/2010/main" val="3725485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endParaRPr lang="en-US"/>
          </a:p>
        </p:txBody>
      </p:sp>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1175512" y="870132"/>
            <a:ext cx="9792208" cy="1527078"/>
          </a:xfrm>
        </p:spPr>
        <p:txBody>
          <a:bodyPr>
            <a:normAutofit/>
          </a:bodyPr>
          <a:lstStyle/>
          <a:p>
            <a:r>
              <a:rPr lang="en-US" dirty="0"/>
              <a:t>Outline</a:t>
            </a:r>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1175512" y="2557849"/>
            <a:ext cx="9792208" cy="3407862"/>
          </a:xfrm>
        </p:spPr>
        <p:txBody>
          <a:bodyPr>
            <a:normAutofit/>
          </a:bodyPr>
          <a:lstStyle/>
          <a:p>
            <a:r>
              <a:rPr lang="en-US" dirty="0">
                <a:latin typeface="+mj-lt"/>
              </a:rPr>
              <a:t>Microsoft word:</a:t>
            </a:r>
          </a:p>
          <a:p>
            <a:r>
              <a:rPr lang="en-US" dirty="0">
                <a:latin typeface="+mj-lt"/>
              </a:rPr>
              <a:t>Dealing with paragraphs:</a:t>
            </a:r>
          </a:p>
          <a:p>
            <a:r>
              <a:rPr lang="en-US" dirty="0">
                <a:latin typeface="+mj-lt"/>
              </a:rPr>
              <a:t>Blank Documents:</a:t>
            </a:r>
          </a:p>
          <a:p>
            <a:r>
              <a:rPr lang="en-US" dirty="0">
                <a:latin typeface="+mj-lt"/>
              </a:rPr>
              <a:t>Home tab:</a:t>
            </a:r>
          </a:p>
          <a:p>
            <a:r>
              <a:rPr lang="en-US" dirty="0">
                <a:latin typeface="+mj-lt"/>
              </a:rPr>
              <a:t>Sections in home tab:</a:t>
            </a:r>
          </a:p>
          <a:p>
            <a:r>
              <a:rPr lang="en-US" dirty="0">
                <a:latin typeface="+mj-lt"/>
              </a:rPr>
              <a:t>Insert tab:</a:t>
            </a:r>
          </a:p>
          <a:p>
            <a:r>
              <a:rPr lang="en-US" dirty="0">
                <a:latin typeface="+mj-lt"/>
              </a:rPr>
              <a:t>Sections in insert tab:</a:t>
            </a:r>
          </a:p>
          <a:p>
            <a:r>
              <a:rPr lang="en-US" dirty="0">
                <a:latin typeface="+mj-lt"/>
              </a:rPr>
              <a:t>Design tab:</a:t>
            </a:r>
          </a:p>
          <a:p>
            <a:pPr lvl="1">
              <a:lnSpc>
                <a:spcPct val="150000"/>
              </a:lnSpc>
              <a:buFont typeface="Wingdings" panose="05000000000000000000" pitchFamily="2" charset="2"/>
              <a:buChar char="Ø"/>
            </a:pPr>
            <a:r>
              <a:rPr lang="en-US" sz="1500" dirty="0">
                <a:latin typeface="+mj-lt"/>
              </a:rPr>
              <a:t>Page background:</a:t>
            </a:r>
          </a:p>
          <a:p>
            <a:endParaRPr lang="en-US" dirty="0">
              <a:latin typeface="+mj-lt"/>
            </a:endParaRPr>
          </a:p>
          <a:p>
            <a:pPr lvl="1"/>
            <a:endParaRPr lang="en-US" dirty="0">
              <a:latin typeface="+mj-lt"/>
            </a:endParaRPr>
          </a:p>
        </p:txBody>
      </p:sp>
      <p:pic>
        <p:nvPicPr>
          <p:cNvPr id="6" name="Picture 5" descr="A logo of a university&#10;&#10;Description automatically generated">
            <a:extLst>
              <a:ext uri="{FF2B5EF4-FFF2-40B4-BE49-F238E27FC236}">
                <a16:creationId xmlns:a16="http://schemas.microsoft.com/office/drawing/2014/main" id="{2BE31AD7-DBE4-F5CB-46A6-8889CF0CF4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824308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endParaRPr lang="en-US"/>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
        <p:nvSpPr>
          <p:cNvPr id="2" name="Title 7">
            <a:extLst>
              <a:ext uri="{FF2B5EF4-FFF2-40B4-BE49-F238E27FC236}">
                <a16:creationId xmlns:a16="http://schemas.microsoft.com/office/drawing/2014/main" id="{CEBCCDF6-5AA2-7EC6-B2CB-07AB7E8790DC}"/>
              </a:ext>
            </a:extLst>
          </p:cNvPr>
          <p:cNvSpPr>
            <a:spLocks noGrp="1"/>
          </p:cNvSpPr>
          <p:nvPr>
            <p:ph type="title"/>
          </p:nvPr>
        </p:nvSpPr>
        <p:spPr>
          <a:xfrm>
            <a:off x="823816" y="537544"/>
            <a:ext cx="10438234" cy="757730"/>
          </a:xfrm>
        </p:spPr>
        <p:txBody>
          <a:bodyPr>
            <a:noAutofit/>
          </a:bodyPr>
          <a:lstStyle/>
          <a:p>
            <a:r>
              <a:rPr lang="en-US" sz="3600" dirty="0"/>
              <a:t>Microsoft word:</a:t>
            </a:r>
          </a:p>
        </p:txBody>
      </p:sp>
      <p:pic>
        <p:nvPicPr>
          <p:cNvPr id="6" name="Picture 5">
            <a:extLst>
              <a:ext uri="{FF2B5EF4-FFF2-40B4-BE49-F238E27FC236}">
                <a16:creationId xmlns:a16="http://schemas.microsoft.com/office/drawing/2014/main" id="{95A38CF0-9907-3885-B114-5EE772EEE901}"/>
              </a:ext>
            </a:extLst>
          </p:cNvPr>
          <p:cNvPicPr>
            <a:picLocks noChangeAspect="1"/>
          </p:cNvPicPr>
          <p:nvPr/>
        </p:nvPicPr>
        <p:blipFill>
          <a:blip r:embed="rId3"/>
          <a:stretch>
            <a:fillRect/>
          </a:stretch>
        </p:blipFill>
        <p:spPr>
          <a:xfrm>
            <a:off x="823816" y="1954305"/>
            <a:ext cx="9156441" cy="4605115"/>
          </a:xfrm>
          <a:prstGeom prst="rect">
            <a:avLst/>
          </a:prstGeom>
        </p:spPr>
      </p:pic>
      <p:sp>
        <p:nvSpPr>
          <p:cNvPr id="7" name="TextBox 6">
            <a:extLst>
              <a:ext uri="{FF2B5EF4-FFF2-40B4-BE49-F238E27FC236}">
                <a16:creationId xmlns:a16="http://schemas.microsoft.com/office/drawing/2014/main" id="{D4E87A5E-6C8C-A480-DDC5-87CA02A9CC5E}"/>
              </a:ext>
            </a:extLst>
          </p:cNvPr>
          <p:cNvSpPr txBox="1"/>
          <p:nvPr/>
        </p:nvSpPr>
        <p:spPr>
          <a:xfrm>
            <a:off x="823816" y="1295274"/>
            <a:ext cx="2406684" cy="369332"/>
          </a:xfrm>
          <a:prstGeom prst="rect">
            <a:avLst/>
          </a:prstGeom>
          <a:noFill/>
        </p:spPr>
        <p:txBody>
          <a:bodyPr wrap="none" rtlCol="0">
            <a:spAutoFit/>
          </a:bodyPr>
          <a:lstStyle/>
          <a:p>
            <a:r>
              <a:rPr lang="en-US" dirty="0"/>
              <a:t>Used to create reports.</a:t>
            </a:r>
          </a:p>
        </p:txBody>
      </p:sp>
    </p:spTree>
    <p:extLst>
      <p:ext uri="{BB962C8B-B14F-4D97-AF65-F5344CB8AC3E}">
        <p14:creationId xmlns:p14="http://schemas.microsoft.com/office/powerpoint/2010/main" val="1429364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endParaRPr lang="en-US"/>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
        <p:nvSpPr>
          <p:cNvPr id="2" name="Title 7">
            <a:extLst>
              <a:ext uri="{FF2B5EF4-FFF2-40B4-BE49-F238E27FC236}">
                <a16:creationId xmlns:a16="http://schemas.microsoft.com/office/drawing/2014/main" id="{30FFD93A-4BD5-90B9-F245-CF548203B7E0}"/>
              </a:ext>
            </a:extLst>
          </p:cNvPr>
          <p:cNvSpPr>
            <a:spLocks noGrp="1"/>
          </p:cNvSpPr>
          <p:nvPr>
            <p:ph type="title"/>
          </p:nvPr>
        </p:nvSpPr>
        <p:spPr>
          <a:xfrm>
            <a:off x="823816" y="537544"/>
            <a:ext cx="10438234" cy="757730"/>
          </a:xfrm>
        </p:spPr>
        <p:txBody>
          <a:bodyPr>
            <a:noAutofit/>
          </a:bodyPr>
          <a:lstStyle/>
          <a:p>
            <a:r>
              <a:rPr lang="en-US" sz="3600" dirty="0"/>
              <a:t>Creating a blank document:</a:t>
            </a:r>
          </a:p>
        </p:txBody>
      </p:sp>
      <p:pic>
        <p:nvPicPr>
          <p:cNvPr id="6" name="Picture 5">
            <a:extLst>
              <a:ext uri="{FF2B5EF4-FFF2-40B4-BE49-F238E27FC236}">
                <a16:creationId xmlns:a16="http://schemas.microsoft.com/office/drawing/2014/main" id="{ED2BB265-DBEA-A4B1-EC9E-0B8C731DD479}"/>
              </a:ext>
            </a:extLst>
          </p:cNvPr>
          <p:cNvPicPr>
            <a:picLocks noChangeAspect="1"/>
          </p:cNvPicPr>
          <p:nvPr/>
        </p:nvPicPr>
        <p:blipFill>
          <a:blip r:embed="rId3"/>
          <a:stretch>
            <a:fillRect/>
          </a:stretch>
        </p:blipFill>
        <p:spPr>
          <a:xfrm>
            <a:off x="823816" y="1408923"/>
            <a:ext cx="9156441" cy="5150498"/>
          </a:xfrm>
          <a:prstGeom prst="rect">
            <a:avLst/>
          </a:prstGeom>
        </p:spPr>
      </p:pic>
      <p:sp>
        <p:nvSpPr>
          <p:cNvPr id="7" name="Rectangle 6">
            <a:extLst>
              <a:ext uri="{FF2B5EF4-FFF2-40B4-BE49-F238E27FC236}">
                <a16:creationId xmlns:a16="http://schemas.microsoft.com/office/drawing/2014/main" id="{BDCDAB01-04AC-4B93-C9E1-7236917008EF}"/>
              </a:ext>
            </a:extLst>
          </p:cNvPr>
          <p:cNvSpPr/>
          <p:nvPr/>
        </p:nvSpPr>
        <p:spPr>
          <a:xfrm>
            <a:off x="1922106" y="2146041"/>
            <a:ext cx="1101012" cy="100770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8962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endParaRPr lang="en-US"/>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
        <p:nvSpPr>
          <p:cNvPr id="2" name="Title 7">
            <a:extLst>
              <a:ext uri="{FF2B5EF4-FFF2-40B4-BE49-F238E27FC236}">
                <a16:creationId xmlns:a16="http://schemas.microsoft.com/office/drawing/2014/main" id="{F5576EEF-E31E-4F4E-D175-B4041F125DF1}"/>
              </a:ext>
            </a:extLst>
          </p:cNvPr>
          <p:cNvSpPr>
            <a:spLocks noGrp="1"/>
          </p:cNvSpPr>
          <p:nvPr>
            <p:ph type="title"/>
          </p:nvPr>
        </p:nvSpPr>
        <p:spPr>
          <a:xfrm>
            <a:off x="823816" y="537544"/>
            <a:ext cx="10438234" cy="757730"/>
          </a:xfrm>
        </p:spPr>
        <p:txBody>
          <a:bodyPr>
            <a:noAutofit/>
          </a:bodyPr>
          <a:lstStyle/>
          <a:p>
            <a:r>
              <a:rPr lang="en-US" sz="3600" dirty="0"/>
              <a:t>Ribbon:</a:t>
            </a:r>
          </a:p>
        </p:txBody>
      </p:sp>
      <p:pic>
        <p:nvPicPr>
          <p:cNvPr id="3" name="Picture 2">
            <a:extLst>
              <a:ext uri="{FF2B5EF4-FFF2-40B4-BE49-F238E27FC236}">
                <a16:creationId xmlns:a16="http://schemas.microsoft.com/office/drawing/2014/main" id="{176DE68F-ACEA-9B72-7434-A04A053F440E}"/>
              </a:ext>
            </a:extLst>
          </p:cNvPr>
          <p:cNvPicPr>
            <a:picLocks noChangeAspect="1"/>
          </p:cNvPicPr>
          <p:nvPr/>
        </p:nvPicPr>
        <p:blipFill>
          <a:blip r:embed="rId3"/>
          <a:stretch>
            <a:fillRect/>
          </a:stretch>
        </p:blipFill>
        <p:spPr>
          <a:xfrm>
            <a:off x="823815" y="1469571"/>
            <a:ext cx="10932755" cy="1269794"/>
          </a:xfrm>
          <a:prstGeom prst="rect">
            <a:avLst/>
          </a:prstGeom>
        </p:spPr>
      </p:pic>
      <p:sp>
        <p:nvSpPr>
          <p:cNvPr id="4" name="Content Placeholder 2">
            <a:extLst>
              <a:ext uri="{FF2B5EF4-FFF2-40B4-BE49-F238E27FC236}">
                <a16:creationId xmlns:a16="http://schemas.microsoft.com/office/drawing/2014/main" id="{0ABF0C59-E5BD-605E-5DBF-E77B85F01C66}"/>
              </a:ext>
            </a:extLst>
          </p:cNvPr>
          <p:cNvSpPr txBox="1">
            <a:spLocks/>
          </p:cNvSpPr>
          <p:nvPr/>
        </p:nvSpPr>
        <p:spPr>
          <a:xfrm>
            <a:off x="823816" y="3141306"/>
            <a:ext cx="9315450" cy="3179150"/>
          </a:xfrm>
          <a:prstGeom prst="rect">
            <a:avLst/>
          </a:prstGeom>
        </p:spPr>
        <p:txBody>
          <a:bodyPr vert="horz" lIns="91440" tIns="45720" rIns="91440" bIns="45720" rtlCol="0">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r>
              <a:rPr lang="en-US" sz="2000" b="1">
                <a:solidFill>
                  <a:schemeClr val="tx2">
                    <a:lumMod val="50000"/>
                  </a:schemeClr>
                </a:solidFill>
                <a:cs typeface="Biome Light" panose="020B0303030204020804" pitchFamily="34" charset="0"/>
              </a:rPr>
              <a:t>Home tab </a:t>
            </a:r>
          </a:p>
          <a:p>
            <a:r>
              <a:rPr lang="en-US" sz="1600">
                <a:solidFill>
                  <a:schemeClr val="tx2">
                    <a:lumMod val="50000"/>
                  </a:schemeClr>
                </a:solidFill>
                <a:cs typeface="Biome Light" panose="020B0303030204020804" pitchFamily="34" charset="0"/>
              </a:rPr>
              <a:t>Insert tab</a:t>
            </a:r>
          </a:p>
          <a:p>
            <a:r>
              <a:rPr lang="en-US" sz="1600">
                <a:solidFill>
                  <a:schemeClr val="tx2">
                    <a:lumMod val="50000"/>
                  </a:schemeClr>
                </a:solidFill>
                <a:cs typeface="Biome Light" panose="020B0303030204020804" pitchFamily="34" charset="0"/>
              </a:rPr>
              <a:t>Design tab</a:t>
            </a:r>
            <a:endParaRPr lang="en-US" sz="1600" dirty="0">
              <a:solidFill>
                <a:schemeClr val="tx2">
                  <a:lumMod val="50000"/>
                </a:schemeClr>
              </a:solidFill>
              <a:cs typeface="Biome Light" panose="020B0303030204020804" pitchFamily="34" charset="0"/>
            </a:endParaRPr>
          </a:p>
        </p:txBody>
      </p:sp>
    </p:spTree>
    <p:extLst>
      <p:ext uri="{BB962C8B-B14F-4D97-AF65-F5344CB8AC3E}">
        <p14:creationId xmlns:p14="http://schemas.microsoft.com/office/powerpoint/2010/main" val="3775357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endParaRPr lang="en-US"/>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
        <p:nvSpPr>
          <p:cNvPr id="2" name="Title 7">
            <a:extLst>
              <a:ext uri="{FF2B5EF4-FFF2-40B4-BE49-F238E27FC236}">
                <a16:creationId xmlns:a16="http://schemas.microsoft.com/office/drawing/2014/main" id="{9F6758F9-6053-5F81-1F62-57E5FCD13843}"/>
              </a:ext>
            </a:extLst>
          </p:cNvPr>
          <p:cNvSpPr>
            <a:spLocks noGrp="1"/>
          </p:cNvSpPr>
          <p:nvPr>
            <p:ph type="title"/>
          </p:nvPr>
        </p:nvSpPr>
        <p:spPr>
          <a:xfrm>
            <a:off x="823816" y="537544"/>
            <a:ext cx="10438234" cy="757730"/>
          </a:xfrm>
        </p:spPr>
        <p:txBody>
          <a:bodyPr>
            <a:noAutofit/>
          </a:bodyPr>
          <a:lstStyle/>
          <a:p>
            <a:r>
              <a:rPr lang="en-US" sz="3600" dirty="0"/>
              <a:t>Undo, Clipboard, &amp; Editing Sections:</a:t>
            </a:r>
          </a:p>
        </p:txBody>
      </p:sp>
      <p:pic>
        <p:nvPicPr>
          <p:cNvPr id="3" name="Picture 2">
            <a:extLst>
              <a:ext uri="{FF2B5EF4-FFF2-40B4-BE49-F238E27FC236}">
                <a16:creationId xmlns:a16="http://schemas.microsoft.com/office/drawing/2014/main" id="{718B7B9D-00B7-8C19-1F99-4366D75DC0AE}"/>
              </a:ext>
            </a:extLst>
          </p:cNvPr>
          <p:cNvPicPr>
            <a:picLocks noChangeAspect="1"/>
          </p:cNvPicPr>
          <p:nvPr/>
        </p:nvPicPr>
        <p:blipFill>
          <a:blip r:embed="rId3"/>
          <a:stretch>
            <a:fillRect/>
          </a:stretch>
        </p:blipFill>
        <p:spPr>
          <a:xfrm>
            <a:off x="1504950" y="1526451"/>
            <a:ext cx="708992" cy="1383678"/>
          </a:xfrm>
          <a:prstGeom prst="rect">
            <a:avLst/>
          </a:prstGeom>
        </p:spPr>
      </p:pic>
      <p:pic>
        <p:nvPicPr>
          <p:cNvPr id="4" name="Picture 3">
            <a:extLst>
              <a:ext uri="{FF2B5EF4-FFF2-40B4-BE49-F238E27FC236}">
                <a16:creationId xmlns:a16="http://schemas.microsoft.com/office/drawing/2014/main" id="{AD780209-9820-9A19-6200-162ADE1E4BDA}"/>
              </a:ext>
            </a:extLst>
          </p:cNvPr>
          <p:cNvPicPr>
            <a:picLocks noChangeAspect="1"/>
          </p:cNvPicPr>
          <p:nvPr/>
        </p:nvPicPr>
        <p:blipFill>
          <a:blip r:embed="rId4"/>
          <a:stretch>
            <a:fillRect/>
          </a:stretch>
        </p:blipFill>
        <p:spPr>
          <a:xfrm>
            <a:off x="5497970" y="1526451"/>
            <a:ext cx="1196059" cy="1383677"/>
          </a:xfrm>
          <a:prstGeom prst="rect">
            <a:avLst/>
          </a:prstGeom>
        </p:spPr>
      </p:pic>
      <p:pic>
        <p:nvPicPr>
          <p:cNvPr id="6" name="Picture 5">
            <a:extLst>
              <a:ext uri="{FF2B5EF4-FFF2-40B4-BE49-F238E27FC236}">
                <a16:creationId xmlns:a16="http://schemas.microsoft.com/office/drawing/2014/main" id="{4CEA650C-1B5C-05D6-DE3B-4719D65E724F}"/>
              </a:ext>
            </a:extLst>
          </p:cNvPr>
          <p:cNvPicPr>
            <a:picLocks noChangeAspect="1"/>
          </p:cNvPicPr>
          <p:nvPr/>
        </p:nvPicPr>
        <p:blipFill>
          <a:blip r:embed="rId5"/>
          <a:stretch>
            <a:fillRect/>
          </a:stretch>
        </p:blipFill>
        <p:spPr>
          <a:xfrm>
            <a:off x="9247299" y="1526451"/>
            <a:ext cx="1265415" cy="1383677"/>
          </a:xfrm>
          <a:prstGeom prst="rect">
            <a:avLst/>
          </a:prstGeom>
        </p:spPr>
      </p:pic>
      <p:sp>
        <p:nvSpPr>
          <p:cNvPr id="7" name="Content Placeholder 2">
            <a:extLst>
              <a:ext uri="{FF2B5EF4-FFF2-40B4-BE49-F238E27FC236}">
                <a16:creationId xmlns:a16="http://schemas.microsoft.com/office/drawing/2014/main" id="{2C3714B8-580A-2019-36C6-48D43317D208}"/>
              </a:ext>
            </a:extLst>
          </p:cNvPr>
          <p:cNvSpPr txBox="1">
            <a:spLocks/>
          </p:cNvSpPr>
          <p:nvPr/>
        </p:nvSpPr>
        <p:spPr>
          <a:xfrm>
            <a:off x="932411" y="3314877"/>
            <a:ext cx="1854070" cy="1383678"/>
          </a:xfrm>
          <a:prstGeom prst="rect">
            <a:avLst/>
          </a:prstGeom>
        </p:spPr>
        <p:txBody>
          <a:bodyPr vert="horz" lIns="91440" tIns="45720" rIns="91440" bIns="45720" rtlCol="0">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buFont typeface="Wingdings" panose="05000000000000000000" pitchFamily="2" charset="2"/>
              <a:buChar char="§"/>
            </a:pPr>
            <a:r>
              <a:rPr lang="en-US" sz="1600">
                <a:solidFill>
                  <a:schemeClr val="tx2">
                    <a:lumMod val="50000"/>
                  </a:schemeClr>
                </a:solidFill>
                <a:cs typeface="Biome Light" panose="020B0303030204020804" pitchFamily="34" charset="0"/>
              </a:rPr>
              <a:t>Undo (Ctrl + Z)</a:t>
            </a:r>
          </a:p>
          <a:p>
            <a:pPr>
              <a:buFont typeface="Wingdings" panose="05000000000000000000" pitchFamily="2" charset="2"/>
              <a:buChar char="§"/>
            </a:pPr>
            <a:r>
              <a:rPr lang="en-US" sz="1600">
                <a:solidFill>
                  <a:schemeClr val="tx2">
                    <a:lumMod val="50000"/>
                  </a:schemeClr>
                </a:solidFill>
                <a:cs typeface="Biome Light" panose="020B0303030204020804" pitchFamily="34" charset="0"/>
              </a:rPr>
              <a:t>Redo (Ctrl + Y)</a:t>
            </a:r>
            <a:endParaRPr lang="en-US" sz="1600" dirty="0">
              <a:solidFill>
                <a:schemeClr val="tx2">
                  <a:lumMod val="50000"/>
                </a:schemeClr>
              </a:solidFill>
              <a:cs typeface="Biome Light" panose="020B0303030204020804" pitchFamily="34" charset="0"/>
            </a:endParaRPr>
          </a:p>
        </p:txBody>
      </p:sp>
      <p:sp>
        <p:nvSpPr>
          <p:cNvPr id="8" name="Content Placeholder 2">
            <a:extLst>
              <a:ext uri="{FF2B5EF4-FFF2-40B4-BE49-F238E27FC236}">
                <a16:creationId xmlns:a16="http://schemas.microsoft.com/office/drawing/2014/main" id="{05A31934-922E-1133-F5BC-7194F5BD6A07}"/>
              </a:ext>
            </a:extLst>
          </p:cNvPr>
          <p:cNvSpPr txBox="1">
            <a:spLocks/>
          </p:cNvSpPr>
          <p:nvPr/>
        </p:nvSpPr>
        <p:spPr>
          <a:xfrm>
            <a:off x="5115898" y="3319542"/>
            <a:ext cx="1854070" cy="1383678"/>
          </a:xfrm>
          <a:prstGeom prst="rect">
            <a:avLst/>
          </a:prstGeom>
        </p:spPr>
        <p:txBody>
          <a:bodyPr vert="horz" lIns="91440" tIns="45720" rIns="91440" bIns="45720" rtlCol="0">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buFont typeface="Wingdings" panose="05000000000000000000" pitchFamily="2" charset="2"/>
              <a:buChar char="§"/>
            </a:pPr>
            <a:r>
              <a:rPr lang="en-US" sz="1600">
                <a:solidFill>
                  <a:schemeClr val="tx2">
                    <a:lumMod val="50000"/>
                  </a:schemeClr>
                </a:solidFill>
                <a:cs typeface="Biome Light" panose="020B0303030204020804" pitchFamily="34" charset="0"/>
              </a:rPr>
              <a:t>Copy (Ctrl + C)</a:t>
            </a:r>
          </a:p>
          <a:p>
            <a:pPr>
              <a:buFont typeface="Wingdings" panose="05000000000000000000" pitchFamily="2" charset="2"/>
              <a:buChar char="§"/>
            </a:pPr>
            <a:r>
              <a:rPr lang="en-US" sz="1600">
                <a:solidFill>
                  <a:schemeClr val="tx2">
                    <a:lumMod val="50000"/>
                  </a:schemeClr>
                </a:solidFill>
                <a:cs typeface="Biome Light" panose="020B0303030204020804" pitchFamily="34" charset="0"/>
              </a:rPr>
              <a:t>Paste (Ctrl + V)</a:t>
            </a:r>
            <a:endParaRPr lang="en-US" sz="1600" dirty="0">
              <a:solidFill>
                <a:schemeClr val="tx2">
                  <a:lumMod val="50000"/>
                </a:schemeClr>
              </a:solidFill>
              <a:cs typeface="Biome Light" panose="020B0303030204020804" pitchFamily="34" charset="0"/>
            </a:endParaRPr>
          </a:p>
        </p:txBody>
      </p:sp>
      <p:sp>
        <p:nvSpPr>
          <p:cNvPr id="10" name="Content Placeholder 2">
            <a:extLst>
              <a:ext uri="{FF2B5EF4-FFF2-40B4-BE49-F238E27FC236}">
                <a16:creationId xmlns:a16="http://schemas.microsoft.com/office/drawing/2014/main" id="{64DDAF6C-325B-1BA0-3250-64B76EC46984}"/>
              </a:ext>
            </a:extLst>
          </p:cNvPr>
          <p:cNvSpPr txBox="1">
            <a:spLocks/>
          </p:cNvSpPr>
          <p:nvPr/>
        </p:nvSpPr>
        <p:spPr>
          <a:xfrm>
            <a:off x="8952971" y="3314877"/>
            <a:ext cx="2306618" cy="1383678"/>
          </a:xfrm>
          <a:prstGeom prst="rect">
            <a:avLst/>
          </a:prstGeom>
        </p:spPr>
        <p:txBody>
          <a:bodyPr vert="horz" lIns="91440" tIns="45720" rIns="91440" bIns="45720" rtlCol="0">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buFont typeface="Wingdings" panose="05000000000000000000" pitchFamily="2" charset="2"/>
              <a:buChar char="§"/>
            </a:pPr>
            <a:r>
              <a:rPr lang="en-US" sz="1600">
                <a:solidFill>
                  <a:schemeClr val="tx2">
                    <a:lumMod val="50000"/>
                  </a:schemeClr>
                </a:solidFill>
                <a:cs typeface="Biome Light" panose="020B0303030204020804" pitchFamily="34" charset="0"/>
              </a:rPr>
              <a:t>Find (Ctrl + F)</a:t>
            </a:r>
          </a:p>
          <a:p>
            <a:pPr>
              <a:buFont typeface="Wingdings" panose="05000000000000000000" pitchFamily="2" charset="2"/>
              <a:buChar char="§"/>
            </a:pPr>
            <a:r>
              <a:rPr lang="en-US" sz="1600">
                <a:solidFill>
                  <a:schemeClr val="tx2">
                    <a:lumMod val="50000"/>
                  </a:schemeClr>
                </a:solidFill>
                <a:cs typeface="Biome Light" panose="020B0303030204020804" pitchFamily="34" charset="0"/>
              </a:rPr>
              <a:t>Replace (Ctrl + H)</a:t>
            </a:r>
          </a:p>
          <a:p>
            <a:pPr>
              <a:buFont typeface="Wingdings" panose="05000000000000000000" pitchFamily="2" charset="2"/>
              <a:buChar char="§"/>
            </a:pPr>
            <a:r>
              <a:rPr lang="en-US" sz="1600">
                <a:solidFill>
                  <a:schemeClr val="tx2">
                    <a:lumMod val="50000"/>
                  </a:schemeClr>
                </a:solidFill>
                <a:cs typeface="Biome Light" panose="020B0303030204020804" pitchFamily="34" charset="0"/>
              </a:rPr>
              <a:t>Select All (Ctrl + A)</a:t>
            </a:r>
            <a:endParaRPr lang="en-US" sz="1600" dirty="0">
              <a:solidFill>
                <a:schemeClr val="tx2">
                  <a:lumMod val="50000"/>
                </a:schemeClr>
              </a:solidFill>
              <a:cs typeface="Biome Light" panose="020B0303030204020804" pitchFamily="34" charset="0"/>
            </a:endParaRPr>
          </a:p>
        </p:txBody>
      </p:sp>
    </p:spTree>
    <p:extLst>
      <p:ext uri="{BB962C8B-B14F-4D97-AF65-F5344CB8AC3E}">
        <p14:creationId xmlns:p14="http://schemas.microsoft.com/office/powerpoint/2010/main" val="2484106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endParaRPr lang="en-US"/>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
        <p:nvSpPr>
          <p:cNvPr id="2" name="Title 7">
            <a:extLst>
              <a:ext uri="{FF2B5EF4-FFF2-40B4-BE49-F238E27FC236}">
                <a16:creationId xmlns:a16="http://schemas.microsoft.com/office/drawing/2014/main" id="{9F6758F9-6053-5F81-1F62-57E5FCD13843}"/>
              </a:ext>
            </a:extLst>
          </p:cNvPr>
          <p:cNvSpPr>
            <a:spLocks noGrp="1"/>
          </p:cNvSpPr>
          <p:nvPr>
            <p:ph type="title"/>
          </p:nvPr>
        </p:nvSpPr>
        <p:spPr>
          <a:xfrm>
            <a:off x="823816" y="537544"/>
            <a:ext cx="10438234" cy="757730"/>
          </a:xfrm>
        </p:spPr>
        <p:txBody>
          <a:bodyPr>
            <a:noAutofit/>
          </a:bodyPr>
          <a:lstStyle/>
          <a:p>
            <a:r>
              <a:rPr lang="en-US" sz="3600" dirty="0"/>
              <a:t>Undo, Clipboard, &amp; Editing Sections:</a:t>
            </a:r>
          </a:p>
        </p:txBody>
      </p:sp>
      <p:sp>
        <p:nvSpPr>
          <p:cNvPr id="7" name="Content Placeholder 2">
            <a:extLst>
              <a:ext uri="{FF2B5EF4-FFF2-40B4-BE49-F238E27FC236}">
                <a16:creationId xmlns:a16="http://schemas.microsoft.com/office/drawing/2014/main" id="{2C3714B8-580A-2019-36C6-48D43317D208}"/>
              </a:ext>
            </a:extLst>
          </p:cNvPr>
          <p:cNvSpPr txBox="1">
            <a:spLocks/>
          </p:cNvSpPr>
          <p:nvPr/>
        </p:nvSpPr>
        <p:spPr>
          <a:xfrm>
            <a:off x="902913" y="1722051"/>
            <a:ext cx="10276363" cy="1383678"/>
          </a:xfrm>
          <a:prstGeom prst="rect">
            <a:avLst/>
          </a:prstGeom>
        </p:spPr>
        <p:txBody>
          <a:bodyPr vert="horz" lIns="91440" tIns="45720" rIns="91440" bIns="45720" rtlCol="0">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buFont typeface="Wingdings" panose="05000000000000000000" pitchFamily="2" charset="2"/>
              <a:buChar char="§"/>
            </a:pPr>
            <a:r>
              <a:rPr lang="en-US" sz="1600" dirty="0">
                <a:solidFill>
                  <a:schemeClr val="tx2">
                    <a:lumMod val="50000"/>
                  </a:schemeClr>
                </a:solidFill>
                <a:cs typeface="Biome Light" panose="020B0303030204020804" pitchFamily="34" charset="0"/>
              </a:rPr>
              <a:t>Undo (Ctrl + Z): </a:t>
            </a:r>
            <a:r>
              <a:rPr lang="en-US" sz="1600" b="0" i="0" dirty="0">
                <a:solidFill>
                  <a:srgbClr val="374151"/>
                </a:solidFill>
                <a:effectLst/>
              </a:rPr>
              <a:t>allows users to reverse the last action or series of actions they performed</a:t>
            </a:r>
            <a:endParaRPr lang="en-US" sz="1600" dirty="0">
              <a:solidFill>
                <a:schemeClr val="tx2">
                  <a:lumMod val="50000"/>
                </a:schemeClr>
              </a:solidFill>
              <a:cs typeface="Biome Light" panose="020B0303030204020804" pitchFamily="34" charset="0"/>
            </a:endParaRPr>
          </a:p>
          <a:p>
            <a:pPr>
              <a:buFont typeface="Wingdings" panose="05000000000000000000" pitchFamily="2" charset="2"/>
              <a:buChar char="§"/>
            </a:pPr>
            <a:r>
              <a:rPr lang="en-US" sz="1600" dirty="0">
                <a:solidFill>
                  <a:schemeClr val="tx2">
                    <a:lumMod val="50000"/>
                  </a:schemeClr>
                </a:solidFill>
                <a:cs typeface="Biome Light" panose="020B0303030204020804" pitchFamily="34" charset="0"/>
              </a:rPr>
              <a:t>Redo (Ctrl + Y): </a:t>
            </a:r>
            <a:r>
              <a:rPr lang="en-US" sz="1600" b="0" i="0" dirty="0">
                <a:solidFill>
                  <a:srgbClr val="374151"/>
                </a:solidFill>
                <a:effectLst/>
              </a:rPr>
              <a:t>allows you to reverse the last action, "Redo" lets you reapply the action that was undone. This is useful when you change your mind or decide that the previously undone action was the correct one.</a:t>
            </a:r>
            <a:endParaRPr lang="en-US" sz="1600" dirty="0">
              <a:solidFill>
                <a:schemeClr val="tx2">
                  <a:lumMod val="50000"/>
                </a:schemeClr>
              </a:solidFill>
              <a:cs typeface="Biome Light" panose="020B0303030204020804" pitchFamily="34" charset="0"/>
            </a:endParaRPr>
          </a:p>
        </p:txBody>
      </p:sp>
      <p:sp>
        <p:nvSpPr>
          <p:cNvPr id="8" name="Content Placeholder 2">
            <a:extLst>
              <a:ext uri="{FF2B5EF4-FFF2-40B4-BE49-F238E27FC236}">
                <a16:creationId xmlns:a16="http://schemas.microsoft.com/office/drawing/2014/main" id="{05A31934-922E-1133-F5BC-7194F5BD6A07}"/>
              </a:ext>
            </a:extLst>
          </p:cNvPr>
          <p:cNvSpPr txBox="1">
            <a:spLocks/>
          </p:cNvSpPr>
          <p:nvPr/>
        </p:nvSpPr>
        <p:spPr>
          <a:xfrm>
            <a:off x="902913" y="3060433"/>
            <a:ext cx="9940981" cy="1383678"/>
          </a:xfrm>
          <a:prstGeom prst="rect">
            <a:avLst/>
          </a:prstGeom>
        </p:spPr>
        <p:txBody>
          <a:bodyPr vert="horz" lIns="91440" tIns="45720" rIns="91440" bIns="45720" rtlCol="0">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buFont typeface="Wingdings" panose="05000000000000000000" pitchFamily="2" charset="2"/>
              <a:buChar char="§"/>
            </a:pPr>
            <a:r>
              <a:rPr lang="en-US" sz="1600" dirty="0">
                <a:solidFill>
                  <a:schemeClr val="tx2">
                    <a:lumMod val="50000"/>
                  </a:schemeClr>
                </a:solidFill>
                <a:cs typeface="Biome Light" panose="020B0303030204020804" pitchFamily="34" charset="0"/>
              </a:rPr>
              <a:t>Copy (Ctrl + C): </a:t>
            </a:r>
            <a:r>
              <a:rPr lang="en-US" sz="1600" b="0" i="0" dirty="0">
                <a:solidFill>
                  <a:srgbClr val="374151"/>
                </a:solidFill>
                <a:effectLst/>
              </a:rPr>
              <a:t>to duplicate selected content, such as text, images, or files. The copied content is placed in a temporary storage area called the clipboard, from where it can be pasted into another location or document.</a:t>
            </a:r>
            <a:endParaRPr lang="en-US" sz="1600" dirty="0">
              <a:solidFill>
                <a:schemeClr val="tx2">
                  <a:lumMod val="50000"/>
                </a:schemeClr>
              </a:solidFill>
              <a:cs typeface="Biome Light" panose="020B0303030204020804" pitchFamily="34" charset="0"/>
            </a:endParaRPr>
          </a:p>
          <a:p>
            <a:pPr>
              <a:buFont typeface="Wingdings" panose="05000000000000000000" pitchFamily="2" charset="2"/>
              <a:buChar char="§"/>
            </a:pPr>
            <a:r>
              <a:rPr lang="en-US" sz="1600" dirty="0">
                <a:solidFill>
                  <a:schemeClr val="tx2">
                    <a:lumMod val="50000"/>
                  </a:schemeClr>
                </a:solidFill>
                <a:cs typeface="Biome Light" panose="020B0303030204020804" pitchFamily="34" charset="0"/>
              </a:rPr>
              <a:t>Paste (Ctrl + V): </a:t>
            </a:r>
            <a:r>
              <a:rPr lang="en-US" sz="1600" b="0" i="0" dirty="0">
                <a:solidFill>
                  <a:srgbClr val="374151"/>
                </a:solidFill>
                <a:effectLst/>
              </a:rPr>
              <a:t>to insert the content stored in the clipboard (previously copied or cut) into a new location or document. This action allows users to transfer information from one place to another.</a:t>
            </a:r>
            <a:endParaRPr lang="en-US" sz="1600" dirty="0">
              <a:solidFill>
                <a:schemeClr val="tx2">
                  <a:lumMod val="50000"/>
                </a:schemeClr>
              </a:solidFill>
              <a:cs typeface="Biome Light" panose="020B0303030204020804" pitchFamily="34" charset="0"/>
            </a:endParaRPr>
          </a:p>
        </p:txBody>
      </p:sp>
      <p:sp>
        <p:nvSpPr>
          <p:cNvPr id="10" name="Content Placeholder 2">
            <a:extLst>
              <a:ext uri="{FF2B5EF4-FFF2-40B4-BE49-F238E27FC236}">
                <a16:creationId xmlns:a16="http://schemas.microsoft.com/office/drawing/2014/main" id="{64DDAF6C-325B-1BA0-3250-64B76EC46984}"/>
              </a:ext>
            </a:extLst>
          </p:cNvPr>
          <p:cNvSpPr txBox="1">
            <a:spLocks/>
          </p:cNvSpPr>
          <p:nvPr/>
        </p:nvSpPr>
        <p:spPr>
          <a:xfrm>
            <a:off x="902913" y="4558174"/>
            <a:ext cx="9940980" cy="1762281"/>
          </a:xfrm>
          <a:prstGeom prst="rect">
            <a:avLst/>
          </a:prstGeom>
        </p:spPr>
        <p:txBody>
          <a:bodyPr vert="horz" lIns="91440" tIns="45720" rIns="91440" bIns="45720" rtlCol="0">
            <a:no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buFont typeface="Wingdings" panose="05000000000000000000" pitchFamily="2" charset="2"/>
              <a:buChar char="§"/>
            </a:pPr>
            <a:r>
              <a:rPr lang="en-US" sz="1600" dirty="0">
                <a:solidFill>
                  <a:schemeClr val="tx2">
                    <a:lumMod val="50000"/>
                  </a:schemeClr>
                </a:solidFill>
                <a:cs typeface="Biome Light" panose="020B0303030204020804" pitchFamily="34" charset="0"/>
              </a:rPr>
              <a:t>Find (Ctrl + F): </a:t>
            </a:r>
            <a:r>
              <a:rPr lang="en-US" sz="1600" b="0" i="0" dirty="0">
                <a:solidFill>
                  <a:srgbClr val="374151"/>
                </a:solidFill>
                <a:effectLst/>
              </a:rPr>
              <a:t>allows you to search for specific words, phrases</a:t>
            </a:r>
            <a:endParaRPr lang="en-US" sz="1600" dirty="0">
              <a:solidFill>
                <a:schemeClr val="tx2">
                  <a:lumMod val="50000"/>
                </a:schemeClr>
              </a:solidFill>
              <a:cs typeface="Biome Light" panose="020B0303030204020804" pitchFamily="34" charset="0"/>
            </a:endParaRPr>
          </a:p>
          <a:p>
            <a:pPr>
              <a:buFont typeface="Wingdings" panose="05000000000000000000" pitchFamily="2" charset="2"/>
              <a:buChar char="§"/>
            </a:pPr>
            <a:r>
              <a:rPr lang="en-US" sz="1600" dirty="0">
                <a:solidFill>
                  <a:schemeClr val="tx2">
                    <a:lumMod val="50000"/>
                  </a:schemeClr>
                </a:solidFill>
                <a:cs typeface="Biome Light" panose="020B0303030204020804" pitchFamily="34" charset="0"/>
              </a:rPr>
              <a:t>Replace (Ctrl + H): </a:t>
            </a:r>
            <a:r>
              <a:rPr lang="en-US" sz="1600" b="0" i="0" dirty="0">
                <a:solidFill>
                  <a:srgbClr val="374151"/>
                </a:solidFill>
                <a:effectLst/>
              </a:rPr>
              <a:t>allows you to find a specific word, phrase, or formatting in your document and replace it with another word, phrase, or formatting. </a:t>
            </a:r>
            <a:endParaRPr lang="en-US" sz="1600" dirty="0">
              <a:solidFill>
                <a:schemeClr val="tx2">
                  <a:lumMod val="50000"/>
                </a:schemeClr>
              </a:solidFill>
              <a:cs typeface="Biome Light" panose="020B0303030204020804" pitchFamily="34" charset="0"/>
            </a:endParaRPr>
          </a:p>
          <a:p>
            <a:pPr>
              <a:buFont typeface="Wingdings" panose="05000000000000000000" pitchFamily="2" charset="2"/>
              <a:buChar char="§"/>
            </a:pPr>
            <a:r>
              <a:rPr lang="en-US" sz="1600" dirty="0">
                <a:solidFill>
                  <a:schemeClr val="tx2">
                    <a:lumMod val="50000"/>
                  </a:schemeClr>
                </a:solidFill>
                <a:cs typeface="Biome Light" panose="020B0303030204020804" pitchFamily="34" charset="0"/>
              </a:rPr>
              <a:t>Select All (Ctrl + A): </a:t>
            </a:r>
            <a:r>
              <a:rPr lang="en-US" sz="1600" b="0" i="0" dirty="0">
                <a:solidFill>
                  <a:srgbClr val="374151"/>
                </a:solidFill>
                <a:effectLst/>
              </a:rPr>
              <a:t>you can select all the text in a document using either a keyboard shortcut or options available in the ribbon.</a:t>
            </a:r>
            <a:endParaRPr lang="en-US" sz="1600" dirty="0">
              <a:solidFill>
                <a:schemeClr val="tx2">
                  <a:lumMod val="50000"/>
                </a:schemeClr>
              </a:solidFill>
              <a:cs typeface="Biome Light" panose="020B0303030204020804" pitchFamily="34" charset="0"/>
            </a:endParaRPr>
          </a:p>
        </p:txBody>
      </p:sp>
    </p:spTree>
    <p:extLst>
      <p:ext uri="{BB962C8B-B14F-4D97-AF65-F5344CB8AC3E}">
        <p14:creationId xmlns:p14="http://schemas.microsoft.com/office/powerpoint/2010/main" val="1162353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endParaRPr lang="en-US"/>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
        <p:nvSpPr>
          <p:cNvPr id="2" name="Title 7">
            <a:extLst>
              <a:ext uri="{FF2B5EF4-FFF2-40B4-BE49-F238E27FC236}">
                <a16:creationId xmlns:a16="http://schemas.microsoft.com/office/drawing/2014/main" id="{DF614F1F-1C48-1550-CFA5-8580CAF07295}"/>
              </a:ext>
            </a:extLst>
          </p:cNvPr>
          <p:cNvSpPr>
            <a:spLocks noGrp="1"/>
          </p:cNvSpPr>
          <p:nvPr>
            <p:ph type="title"/>
          </p:nvPr>
        </p:nvSpPr>
        <p:spPr>
          <a:xfrm>
            <a:off x="823816" y="537544"/>
            <a:ext cx="10438234" cy="757730"/>
          </a:xfrm>
        </p:spPr>
        <p:txBody>
          <a:bodyPr>
            <a:noAutofit/>
          </a:bodyPr>
          <a:lstStyle/>
          <a:p>
            <a:r>
              <a:rPr lang="en-US" sz="3600" dirty="0"/>
              <a:t>Font Section:</a:t>
            </a:r>
          </a:p>
        </p:txBody>
      </p:sp>
      <p:pic>
        <p:nvPicPr>
          <p:cNvPr id="3" name="Picture 2">
            <a:extLst>
              <a:ext uri="{FF2B5EF4-FFF2-40B4-BE49-F238E27FC236}">
                <a16:creationId xmlns:a16="http://schemas.microsoft.com/office/drawing/2014/main" id="{8B29BA87-5B04-0FF4-D9BC-A323A8AD78E5}"/>
              </a:ext>
            </a:extLst>
          </p:cNvPr>
          <p:cNvPicPr>
            <a:picLocks noChangeAspect="1"/>
          </p:cNvPicPr>
          <p:nvPr/>
        </p:nvPicPr>
        <p:blipFill>
          <a:blip r:embed="rId3"/>
          <a:stretch>
            <a:fillRect/>
          </a:stretch>
        </p:blipFill>
        <p:spPr>
          <a:xfrm>
            <a:off x="6096000" y="916409"/>
            <a:ext cx="5408330" cy="1691837"/>
          </a:xfrm>
          <a:prstGeom prst="rect">
            <a:avLst/>
          </a:prstGeom>
        </p:spPr>
      </p:pic>
      <p:sp>
        <p:nvSpPr>
          <p:cNvPr id="4" name="Content Placeholder 2">
            <a:extLst>
              <a:ext uri="{FF2B5EF4-FFF2-40B4-BE49-F238E27FC236}">
                <a16:creationId xmlns:a16="http://schemas.microsoft.com/office/drawing/2014/main" id="{AF07571F-3DF6-4716-2AC9-E54F5CF133B3}"/>
              </a:ext>
            </a:extLst>
          </p:cNvPr>
          <p:cNvSpPr txBox="1">
            <a:spLocks/>
          </p:cNvSpPr>
          <p:nvPr/>
        </p:nvSpPr>
        <p:spPr>
          <a:xfrm>
            <a:off x="823816" y="1447204"/>
            <a:ext cx="4320724" cy="4804306"/>
          </a:xfrm>
          <a:prstGeom prst="rect">
            <a:avLst/>
          </a:prstGeom>
        </p:spPr>
        <p:txBody>
          <a:bodyPr vert="horz" lIns="91440" tIns="45720" rIns="91440" bIns="45720" rtlCol="0">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buFont typeface="Wingdings" panose="05000000000000000000" pitchFamily="2" charset="2"/>
              <a:buChar char="§"/>
            </a:pPr>
            <a:endParaRPr lang="en-US" sz="1600" dirty="0">
              <a:solidFill>
                <a:schemeClr val="tx2">
                  <a:lumMod val="50000"/>
                </a:schemeClr>
              </a:solidFill>
              <a:cs typeface="Biome Light" panose="020B0303030204020804" pitchFamily="34" charset="0"/>
            </a:endParaRPr>
          </a:p>
          <a:p>
            <a:pPr>
              <a:buFont typeface="Wingdings" panose="05000000000000000000" pitchFamily="2" charset="2"/>
              <a:buChar char="§"/>
            </a:pPr>
            <a:r>
              <a:rPr lang="en-US" sz="1600" dirty="0">
                <a:solidFill>
                  <a:schemeClr val="tx2">
                    <a:lumMod val="50000"/>
                  </a:schemeClr>
                </a:solidFill>
                <a:cs typeface="Biome Light" panose="020B0303030204020804" pitchFamily="34" charset="0"/>
              </a:rPr>
              <a:t>Font</a:t>
            </a:r>
          </a:p>
          <a:p>
            <a:pPr>
              <a:buFont typeface="Wingdings" panose="05000000000000000000" pitchFamily="2" charset="2"/>
              <a:buChar char="§"/>
            </a:pPr>
            <a:r>
              <a:rPr lang="en-US" sz="1600" dirty="0">
                <a:solidFill>
                  <a:schemeClr val="tx2">
                    <a:lumMod val="50000"/>
                  </a:schemeClr>
                </a:solidFill>
                <a:cs typeface="Biome Light" panose="020B0303030204020804" pitchFamily="34" charset="0"/>
              </a:rPr>
              <a:t>Font size</a:t>
            </a:r>
          </a:p>
          <a:p>
            <a:pPr>
              <a:buFont typeface="Wingdings" panose="05000000000000000000" pitchFamily="2" charset="2"/>
              <a:buChar char="§"/>
            </a:pPr>
            <a:r>
              <a:rPr lang="en-US" sz="1600" dirty="0">
                <a:solidFill>
                  <a:schemeClr val="tx2">
                    <a:lumMod val="50000"/>
                  </a:schemeClr>
                </a:solidFill>
                <a:cs typeface="Biome Light" panose="020B0303030204020804" pitchFamily="34" charset="0"/>
              </a:rPr>
              <a:t>Increase font size </a:t>
            </a:r>
          </a:p>
          <a:p>
            <a:pPr>
              <a:buFont typeface="Wingdings" panose="05000000000000000000" pitchFamily="2" charset="2"/>
              <a:buChar char="§"/>
            </a:pPr>
            <a:r>
              <a:rPr lang="en-US" sz="1600" dirty="0">
                <a:solidFill>
                  <a:schemeClr val="tx2">
                    <a:lumMod val="50000"/>
                  </a:schemeClr>
                </a:solidFill>
                <a:cs typeface="Biome Light" panose="020B0303030204020804" pitchFamily="34" charset="0"/>
              </a:rPr>
              <a:t>Decrease font size</a:t>
            </a:r>
          </a:p>
          <a:p>
            <a:pPr>
              <a:buFont typeface="Wingdings" panose="05000000000000000000" pitchFamily="2" charset="2"/>
              <a:buChar char="§"/>
            </a:pPr>
            <a:r>
              <a:rPr lang="en-US" sz="1600" dirty="0">
                <a:solidFill>
                  <a:schemeClr val="tx2">
                    <a:lumMod val="50000"/>
                  </a:schemeClr>
                </a:solidFill>
                <a:cs typeface="Biome Light" panose="020B0303030204020804" pitchFamily="34" charset="0"/>
              </a:rPr>
              <a:t>Bold </a:t>
            </a:r>
          </a:p>
          <a:p>
            <a:pPr>
              <a:buFont typeface="Wingdings" panose="05000000000000000000" pitchFamily="2" charset="2"/>
              <a:buChar char="§"/>
            </a:pPr>
            <a:r>
              <a:rPr lang="en-US" sz="1600" dirty="0">
                <a:solidFill>
                  <a:schemeClr val="tx2">
                    <a:lumMod val="50000"/>
                  </a:schemeClr>
                </a:solidFill>
                <a:cs typeface="Biome Light" panose="020B0303030204020804" pitchFamily="34" charset="0"/>
              </a:rPr>
              <a:t>Italic </a:t>
            </a:r>
          </a:p>
          <a:p>
            <a:pPr>
              <a:buFont typeface="Wingdings" panose="05000000000000000000" pitchFamily="2" charset="2"/>
              <a:buChar char="§"/>
            </a:pPr>
            <a:r>
              <a:rPr lang="en-US" sz="1600" dirty="0">
                <a:solidFill>
                  <a:schemeClr val="tx2">
                    <a:lumMod val="50000"/>
                  </a:schemeClr>
                </a:solidFill>
                <a:cs typeface="Biome Light" panose="020B0303030204020804" pitchFamily="34" charset="0"/>
              </a:rPr>
              <a:t>Underline</a:t>
            </a:r>
          </a:p>
          <a:p>
            <a:pPr>
              <a:buFont typeface="Wingdings" panose="05000000000000000000" pitchFamily="2" charset="2"/>
              <a:buChar char="§"/>
            </a:pPr>
            <a:r>
              <a:rPr lang="en-US" sz="1600" dirty="0">
                <a:solidFill>
                  <a:schemeClr val="tx2">
                    <a:lumMod val="50000"/>
                  </a:schemeClr>
                </a:solidFill>
                <a:cs typeface="Biome Light" panose="020B0303030204020804" pitchFamily="34" charset="0"/>
              </a:rPr>
              <a:t>Strikethrough</a:t>
            </a:r>
          </a:p>
          <a:p>
            <a:pPr>
              <a:buFont typeface="Wingdings" panose="05000000000000000000" pitchFamily="2" charset="2"/>
              <a:buChar char="§"/>
            </a:pPr>
            <a:r>
              <a:rPr lang="en-US" sz="1600" dirty="0">
                <a:solidFill>
                  <a:schemeClr val="tx2">
                    <a:lumMod val="50000"/>
                  </a:schemeClr>
                </a:solidFill>
                <a:cs typeface="Biome Light" panose="020B0303030204020804" pitchFamily="34" charset="0"/>
              </a:rPr>
              <a:t>Subscript </a:t>
            </a:r>
          </a:p>
          <a:p>
            <a:pPr>
              <a:buFont typeface="Wingdings" panose="05000000000000000000" pitchFamily="2" charset="2"/>
              <a:buChar char="§"/>
            </a:pPr>
            <a:r>
              <a:rPr lang="en-US" sz="1600" dirty="0">
                <a:solidFill>
                  <a:schemeClr val="tx2">
                    <a:lumMod val="50000"/>
                  </a:schemeClr>
                </a:solidFill>
                <a:cs typeface="Biome Light" panose="020B0303030204020804" pitchFamily="34" charset="0"/>
              </a:rPr>
              <a:t>Superscript</a:t>
            </a:r>
          </a:p>
          <a:p>
            <a:pPr marL="0" indent="0">
              <a:buFont typeface="Garamond" pitchFamily="18" charset="0"/>
              <a:buNone/>
            </a:pPr>
            <a:endParaRPr lang="en-US" sz="1600" dirty="0">
              <a:solidFill>
                <a:schemeClr val="tx2">
                  <a:lumMod val="50000"/>
                </a:schemeClr>
              </a:solidFill>
              <a:cs typeface="Biome Light" panose="020B0303030204020804" pitchFamily="34" charset="0"/>
            </a:endParaRPr>
          </a:p>
          <a:p>
            <a:pPr>
              <a:buFont typeface="Wingdings" panose="05000000000000000000" pitchFamily="2" charset="2"/>
              <a:buChar char="§"/>
            </a:pPr>
            <a:endParaRPr lang="en-US" sz="1600" dirty="0">
              <a:solidFill>
                <a:schemeClr val="tx2">
                  <a:lumMod val="50000"/>
                </a:schemeClr>
              </a:solidFill>
              <a:cs typeface="Biome Light" panose="020B0303030204020804" pitchFamily="34" charset="0"/>
            </a:endParaRPr>
          </a:p>
        </p:txBody>
      </p:sp>
      <p:sp>
        <p:nvSpPr>
          <p:cNvPr id="6" name="Content Placeholder 2">
            <a:extLst>
              <a:ext uri="{FF2B5EF4-FFF2-40B4-BE49-F238E27FC236}">
                <a16:creationId xmlns:a16="http://schemas.microsoft.com/office/drawing/2014/main" id="{806B5A45-A131-221B-33A8-7FEBF2B32C96}"/>
              </a:ext>
            </a:extLst>
          </p:cNvPr>
          <p:cNvSpPr txBox="1">
            <a:spLocks/>
          </p:cNvSpPr>
          <p:nvPr/>
        </p:nvSpPr>
        <p:spPr>
          <a:xfrm>
            <a:off x="6120426" y="2987110"/>
            <a:ext cx="5383903" cy="3499871"/>
          </a:xfrm>
          <a:prstGeom prst="rect">
            <a:avLst/>
          </a:prstGeom>
        </p:spPr>
        <p:txBody>
          <a:bodyPr vert="horz" lIns="91440" tIns="45720" rIns="91440" bIns="45720" rtlCol="0">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buFont typeface="Wingdings" panose="05000000000000000000" pitchFamily="2" charset="2"/>
              <a:buChar char="§"/>
            </a:pPr>
            <a:r>
              <a:rPr lang="en-US" sz="1600">
                <a:solidFill>
                  <a:schemeClr val="tx2">
                    <a:lumMod val="50000"/>
                  </a:schemeClr>
                </a:solidFill>
                <a:cs typeface="Biome Light" panose="020B0303030204020804" pitchFamily="34" charset="0"/>
              </a:rPr>
              <a:t>Change case</a:t>
            </a:r>
          </a:p>
          <a:p>
            <a:pPr>
              <a:buFont typeface="Wingdings" panose="05000000000000000000" pitchFamily="2" charset="2"/>
              <a:buChar char="§"/>
            </a:pPr>
            <a:r>
              <a:rPr lang="en-US" sz="1600">
                <a:solidFill>
                  <a:schemeClr val="tx2">
                    <a:lumMod val="50000"/>
                  </a:schemeClr>
                </a:solidFill>
                <a:cs typeface="Biome Light" panose="020B0303030204020804" pitchFamily="34" charset="0"/>
              </a:rPr>
              <a:t>Text effects </a:t>
            </a:r>
          </a:p>
          <a:p>
            <a:pPr>
              <a:buFont typeface="Wingdings" panose="05000000000000000000" pitchFamily="2" charset="2"/>
              <a:buChar char="§"/>
            </a:pPr>
            <a:r>
              <a:rPr lang="en-US" sz="1600">
                <a:solidFill>
                  <a:schemeClr val="tx2">
                    <a:lumMod val="50000"/>
                  </a:schemeClr>
                </a:solidFill>
                <a:cs typeface="Biome Light" panose="020B0303030204020804" pitchFamily="34" charset="0"/>
              </a:rPr>
              <a:t>Text highlight color </a:t>
            </a:r>
          </a:p>
          <a:p>
            <a:pPr>
              <a:buFont typeface="Wingdings" panose="05000000000000000000" pitchFamily="2" charset="2"/>
              <a:buChar char="§"/>
            </a:pPr>
            <a:r>
              <a:rPr lang="en-US" sz="1600">
                <a:solidFill>
                  <a:schemeClr val="tx2">
                    <a:lumMod val="50000"/>
                  </a:schemeClr>
                </a:solidFill>
                <a:cs typeface="Biome Light" panose="020B0303030204020804" pitchFamily="34" charset="0"/>
              </a:rPr>
              <a:t>Font color</a:t>
            </a:r>
          </a:p>
          <a:p>
            <a:pPr>
              <a:buFont typeface="Wingdings" panose="05000000000000000000" pitchFamily="2" charset="2"/>
              <a:buChar char="§"/>
            </a:pPr>
            <a:r>
              <a:rPr lang="en-US" sz="1600">
                <a:solidFill>
                  <a:schemeClr val="tx2">
                    <a:lumMod val="50000"/>
                  </a:schemeClr>
                </a:solidFill>
                <a:cs typeface="Biome Light" panose="020B0303030204020804" pitchFamily="34" charset="0"/>
              </a:rPr>
              <a:t>Clear all formatting </a:t>
            </a:r>
            <a:endParaRPr lang="en-US" sz="1600" dirty="0">
              <a:solidFill>
                <a:schemeClr val="tx2">
                  <a:lumMod val="50000"/>
                </a:schemeClr>
              </a:solidFill>
              <a:cs typeface="Biome Light" panose="020B0303030204020804" pitchFamily="34" charset="0"/>
            </a:endParaRPr>
          </a:p>
        </p:txBody>
      </p:sp>
    </p:spTree>
    <p:extLst>
      <p:ext uri="{BB962C8B-B14F-4D97-AF65-F5344CB8AC3E}">
        <p14:creationId xmlns:p14="http://schemas.microsoft.com/office/powerpoint/2010/main" val="4104609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endParaRPr lang="en-US"/>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
        <p:nvSpPr>
          <p:cNvPr id="2" name="Title 7">
            <a:extLst>
              <a:ext uri="{FF2B5EF4-FFF2-40B4-BE49-F238E27FC236}">
                <a16:creationId xmlns:a16="http://schemas.microsoft.com/office/drawing/2014/main" id="{6A5F2F91-F0D5-13B9-4912-9E42049D0091}"/>
              </a:ext>
            </a:extLst>
          </p:cNvPr>
          <p:cNvSpPr>
            <a:spLocks noGrp="1"/>
          </p:cNvSpPr>
          <p:nvPr>
            <p:ph type="title"/>
          </p:nvPr>
        </p:nvSpPr>
        <p:spPr>
          <a:xfrm>
            <a:off x="823816" y="537544"/>
            <a:ext cx="10438234" cy="757730"/>
          </a:xfrm>
        </p:spPr>
        <p:txBody>
          <a:bodyPr>
            <a:noAutofit/>
          </a:bodyPr>
          <a:lstStyle/>
          <a:p>
            <a:r>
              <a:rPr lang="en-US" sz="3600" dirty="0"/>
              <a:t>Paragraph Section:</a:t>
            </a:r>
          </a:p>
        </p:txBody>
      </p:sp>
      <p:sp>
        <p:nvSpPr>
          <p:cNvPr id="3" name="Content Placeholder 2">
            <a:extLst>
              <a:ext uri="{FF2B5EF4-FFF2-40B4-BE49-F238E27FC236}">
                <a16:creationId xmlns:a16="http://schemas.microsoft.com/office/drawing/2014/main" id="{0E184BC1-13DB-864B-9764-4676631A6563}"/>
              </a:ext>
            </a:extLst>
          </p:cNvPr>
          <p:cNvSpPr txBox="1">
            <a:spLocks/>
          </p:cNvSpPr>
          <p:nvPr/>
        </p:nvSpPr>
        <p:spPr>
          <a:xfrm>
            <a:off x="823815" y="1175657"/>
            <a:ext cx="5268761" cy="5439747"/>
          </a:xfrm>
          <a:prstGeom prst="rect">
            <a:avLst/>
          </a:prstGeom>
        </p:spPr>
        <p:txBody>
          <a:bodyPr vert="horz" lIns="91440" tIns="45720" rIns="91440" bIns="45720" rtlCol="0">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buFont typeface="Wingdings" panose="05000000000000000000" pitchFamily="2" charset="2"/>
              <a:buChar char="§"/>
            </a:pPr>
            <a:endParaRPr lang="en-US" sz="1600" dirty="0">
              <a:solidFill>
                <a:schemeClr val="tx2">
                  <a:lumMod val="50000"/>
                </a:schemeClr>
              </a:solidFill>
              <a:cs typeface="Biome Light" panose="020B0303030204020804" pitchFamily="34" charset="0"/>
            </a:endParaRPr>
          </a:p>
          <a:p>
            <a:pPr>
              <a:buFont typeface="Wingdings" panose="05000000000000000000" pitchFamily="2" charset="2"/>
              <a:buChar char="§"/>
            </a:pPr>
            <a:r>
              <a:rPr lang="en-US" sz="1600" dirty="0">
                <a:solidFill>
                  <a:schemeClr val="tx2">
                    <a:lumMod val="50000"/>
                  </a:schemeClr>
                </a:solidFill>
                <a:cs typeface="Biome Light" panose="020B0303030204020804" pitchFamily="34" charset="0"/>
              </a:rPr>
              <a:t>Bullets: unordered list. </a:t>
            </a:r>
          </a:p>
          <a:p>
            <a:pPr>
              <a:buFont typeface="Wingdings" panose="05000000000000000000" pitchFamily="2" charset="2"/>
              <a:buChar char="§"/>
            </a:pPr>
            <a:r>
              <a:rPr lang="en-US" sz="1600" dirty="0">
                <a:solidFill>
                  <a:schemeClr val="tx2">
                    <a:lumMod val="50000"/>
                  </a:schemeClr>
                </a:solidFill>
                <a:cs typeface="Biome Light" panose="020B0303030204020804" pitchFamily="34" charset="0"/>
              </a:rPr>
              <a:t>Numbering: ordered list.</a:t>
            </a:r>
          </a:p>
          <a:p>
            <a:pPr>
              <a:buFont typeface="Wingdings" panose="05000000000000000000" pitchFamily="2" charset="2"/>
              <a:buChar char="§"/>
            </a:pPr>
            <a:r>
              <a:rPr lang="en-US" sz="1600" dirty="0">
                <a:solidFill>
                  <a:schemeClr val="tx2">
                    <a:lumMod val="50000"/>
                  </a:schemeClr>
                </a:solidFill>
                <a:cs typeface="Biome Light" panose="020B0303030204020804" pitchFamily="34" charset="0"/>
              </a:rPr>
              <a:t>Multilevel list</a:t>
            </a:r>
          </a:p>
          <a:p>
            <a:pPr>
              <a:buFont typeface="Wingdings" panose="05000000000000000000" pitchFamily="2" charset="2"/>
              <a:buChar char="§"/>
            </a:pPr>
            <a:r>
              <a:rPr lang="en-US" sz="1600" dirty="0">
                <a:solidFill>
                  <a:schemeClr val="tx2">
                    <a:lumMod val="50000"/>
                  </a:schemeClr>
                </a:solidFill>
                <a:cs typeface="Biome Light" panose="020B0303030204020804" pitchFamily="34" charset="0"/>
              </a:rPr>
              <a:t>Align left</a:t>
            </a:r>
          </a:p>
          <a:p>
            <a:pPr>
              <a:buFont typeface="Wingdings" panose="05000000000000000000" pitchFamily="2" charset="2"/>
              <a:buChar char="§"/>
            </a:pPr>
            <a:r>
              <a:rPr lang="en-US" sz="1600" dirty="0">
                <a:solidFill>
                  <a:schemeClr val="tx2">
                    <a:lumMod val="50000"/>
                  </a:schemeClr>
                </a:solidFill>
                <a:cs typeface="Biome Light" panose="020B0303030204020804" pitchFamily="34" charset="0"/>
              </a:rPr>
              <a:t>Center</a:t>
            </a:r>
          </a:p>
          <a:p>
            <a:pPr>
              <a:buFont typeface="Wingdings" panose="05000000000000000000" pitchFamily="2" charset="2"/>
              <a:buChar char="§"/>
            </a:pPr>
            <a:r>
              <a:rPr lang="en-US" sz="1600" dirty="0">
                <a:solidFill>
                  <a:schemeClr val="tx2">
                    <a:lumMod val="50000"/>
                  </a:schemeClr>
                </a:solidFill>
                <a:cs typeface="Biome Light" panose="020B0303030204020804" pitchFamily="34" charset="0"/>
              </a:rPr>
              <a:t>Align right</a:t>
            </a:r>
          </a:p>
          <a:p>
            <a:pPr>
              <a:buFont typeface="Wingdings" panose="05000000000000000000" pitchFamily="2" charset="2"/>
              <a:buChar char="§"/>
            </a:pPr>
            <a:r>
              <a:rPr lang="en-US" sz="1600" dirty="0">
                <a:solidFill>
                  <a:schemeClr val="tx2">
                    <a:lumMod val="50000"/>
                  </a:schemeClr>
                </a:solidFill>
                <a:cs typeface="Biome Light" panose="020B0303030204020804" pitchFamily="34" charset="0"/>
              </a:rPr>
              <a:t>Justify: </a:t>
            </a:r>
            <a:r>
              <a:rPr lang="en-US" sz="1600" b="0" i="0" dirty="0">
                <a:solidFill>
                  <a:srgbClr val="374151"/>
                </a:solidFill>
                <a:effectLst/>
              </a:rPr>
              <a:t>aligns text along both the left and right margins, creating a clean and even appearance on both sides of the page.</a:t>
            </a:r>
            <a:endParaRPr lang="en-US" sz="1600" dirty="0">
              <a:solidFill>
                <a:schemeClr val="tx2">
                  <a:lumMod val="50000"/>
                </a:schemeClr>
              </a:solidFill>
              <a:cs typeface="Biome Light" panose="020B0303030204020804" pitchFamily="34" charset="0"/>
            </a:endParaRPr>
          </a:p>
          <a:p>
            <a:pPr>
              <a:buFont typeface="Wingdings" panose="05000000000000000000" pitchFamily="2" charset="2"/>
              <a:buChar char="§"/>
            </a:pPr>
            <a:r>
              <a:rPr lang="en-US" sz="1600" dirty="0">
                <a:solidFill>
                  <a:schemeClr val="tx2">
                    <a:lumMod val="50000"/>
                  </a:schemeClr>
                </a:solidFill>
                <a:cs typeface="Biome Light" panose="020B0303030204020804" pitchFamily="34" charset="0"/>
              </a:rPr>
              <a:t>Line and paragraph spacing</a:t>
            </a:r>
          </a:p>
          <a:p>
            <a:pPr>
              <a:buFont typeface="Wingdings" panose="05000000000000000000" pitchFamily="2" charset="2"/>
              <a:buChar char="§"/>
            </a:pPr>
            <a:r>
              <a:rPr lang="en-US" sz="1600" dirty="0">
                <a:solidFill>
                  <a:schemeClr val="tx2">
                    <a:lumMod val="50000"/>
                  </a:schemeClr>
                </a:solidFill>
                <a:cs typeface="Biome Light" panose="020B0303030204020804" pitchFamily="34" charset="0"/>
              </a:rPr>
              <a:t>Shading</a:t>
            </a:r>
          </a:p>
          <a:p>
            <a:pPr>
              <a:buFont typeface="Wingdings" panose="05000000000000000000" pitchFamily="2" charset="2"/>
              <a:buChar char="§"/>
            </a:pPr>
            <a:r>
              <a:rPr lang="en-US" sz="1600" dirty="0">
                <a:solidFill>
                  <a:schemeClr val="tx2">
                    <a:lumMod val="50000"/>
                  </a:schemeClr>
                </a:solidFill>
                <a:cs typeface="Biome Light" panose="020B0303030204020804" pitchFamily="34" charset="0"/>
              </a:rPr>
              <a:t>Borders</a:t>
            </a:r>
          </a:p>
          <a:p>
            <a:pPr>
              <a:buFont typeface="Wingdings" panose="05000000000000000000" pitchFamily="2" charset="2"/>
              <a:buChar char="§"/>
            </a:pPr>
            <a:endParaRPr lang="en-US" sz="1600" dirty="0">
              <a:solidFill>
                <a:schemeClr val="tx2">
                  <a:lumMod val="50000"/>
                </a:schemeClr>
              </a:solidFill>
              <a:cs typeface="Biome Light" panose="020B0303030204020804" pitchFamily="34" charset="0"/>
            </a:endParaRPr>
          </a:p>
          <a:p>
            <a:pPr marL="0" indent="0">
              <a:buFont typeface="Garamond" pitchFamily="18" charset="0"/>
              <a:buNone/>
            </a:pPr>
            <a:endParaRPr lang="en-US" sz="1600" dirty="0">
              <a:solidFill>
                <a:schemeClr val="tx2">
                  <a:lumMod val="50000"/>
                </a:schemeClr>
              </a:solidFill>
              <a:cs typeface="Biome Light" panose="020B0303030204020804" pitchFamily="34" charset="0"/>
            </a:endParaRPr>
          </a:p>
          <a:p>
            <a:pPr>
              <a:buFont typeface="Wingdings" panose="05000000000000000000" pitchFamily="2" charset="2"/>
              <a:buChar char="§"/>
            </a:pPr>
            <a:endParaRPr lang="en-US" sz="1600" dirty="0">
              <a:solidFill>
                <a:schemeClr val="tx2">
                  <a:lumMod val="50000"/>
                </a:schemeClr>
              </a:solidFill>
              <a:cs typeface="Biome Light" panose="020B0303030204020804" pitchFamily="34" charset="0"/>
            </a:endParaRPr>
          </a:p>
        </p:txBody>
      </p:sp>
      <p:pic>
        <p:nvPicPr>
          <p:cNvPr id="4" name="Picture 3">
            <a:extLst>
              <a:ext uri="{FF2B5EF4-FFF2-40B4-BE49-F238E27FC236}">
                <a16:creationId xmlns:a16="http://schemas.microsoft.com/office/drawing/2014/main" id="{2C45738D-C0E3-400F-4703-E16F36500987}"/>
              </a:ext>
            </a:extLst>
          </p:cNvPr>
          <p:cNvPicPr>
            <a:picLocks noChangeAspect="1"/>
          </p:cNvPicPr>
          <p:nvPr/>
        </p:nvPicPr>
        <p:blipFill>
          <a:blip r:embed="rId3"/>
          <a:stretch>
            <a:fillRect/>
          </a:stretch>
        </p:blipFill>
        <p:spPr>
          <a:xfrm>
            <a:off x="6479893" y="916409"/>
            <a:ext cx="5024436" cy="1588808"/>
          </a:xfrm>
          <a:prstGeom prst="rect">
            <a:avLst/>
          </a:prstGeom>
        </p:spPr>
      </p:pic>
      <p:sp>
        <p:nvSpPr>
          <p:cNvPr id="6" name="TextBox 5">
            <a:extLst>
              <a:ext uri="{FF2B5EF4-FFF2-40B4-BE49-F238E27FC236}">
                <a16:creationId xmlns:a16="http://schemas.microsoft.com/office/drawing/2014/main" id="{9D8A3FE9-2DCE-513E-7833-71D1E6A18080}"/>
              </a:ext>
            </a:extLst>
          </p:cNvPr>
          <p:cNvSpPr txBox="1"/>
          <p:nvPr/>
        </p:nvSpPr>
        <p:spPr>
          <a:xfrm>
            <a:off x="6951407" y="5004620"/>
            <a:ext cx="4773038" cy="369332"/>
          </a:xfrm>
          <a:prstGeom prst="rect">
            <a:avLst/>
          </a:prstGeom>
          <a:noFill/>
        </p:spPr>
        <p:txBody>
          <a:bodyPr wrap="none" rtlCol="0">
            <a:spAutoFit/>
          </a:bodyPr>
          <a:lstStyle/>
          <a:p>
            <a:r>
              <a:rPr lang="en-US" dirty="0"/>
              <a:t>=rand(5,4): used to create random paragraphs.</a:t>
            </a:r>
          </a:p>
        </p:txBody>
      </p:sp>
    </p:spTree>
    <p:extLst>
      <p:ext uri="{BB962C8B-B14F-4D97-AF65-F5344CB8AC3E}">
        <p14:creationId xmlns:p14="http://schemas.microsoft.com/office/powerpoint/2010/main" val="76463022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8">
      <a:dk1>
        <a:sysClr val="windowText" lastClr="000000"/>
      </a:dk1>
      <a:lt1>
        <a:sysClr val="window" lastClr="FFFFFF"/>
      </a:lt1>
      <a:dk2>
        <a:srgbClr val="696464"/>
      </a:dk2>
      <a:lt2>
        <a:srgbClr val="E9E5DC"/>
      </a:lt2>
      <a:accent1>
        <a:srgbClr val="96A9A9"/>
      </a:accent1>
      <a:accent2>
        <a:srgbClr val="CB581F"/>
      </a:accent2>
      <a:accent3>
        <a:srgbClr val="A28E6A"/>
      </a:accent3>
      <a:accent4>
        <a:srgbClr val="956251"/>
      </a:accent4>
      <a:accent5>
        <a:srgbClr val="918485"/>
      </a:accent5>
      <a:accent6>
        <a:srgbClr val="855D5D"/>
      </a:accent6>
      <a:hlink>
        <a:srgbClr val="D0690C"/>
      </a:hlink>
      <a:folHlink>
        <a:srgbClr val="9696A0"/>
      </a:folHlink>
    </a:clrScheme>
    <a:fontScheme name="Savon">
      <a:majorFont>
        <a:latin typeface="Century School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339</TotalTime>
  <Words>554</Words>
  <Application>Microsoft Office PowerPoint</Application>
  <PresentationFormat>Widescreen</PresentationFormat>
  <Paragraphs>103</Paragraphs>
  <Slides>17</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Biome Light</vt:lpstr>
      <vt:lpstr>Calibri</vt:lpstr>
      <vt:lpstr>Century Schoolbook</vt:lpstr>
      <vt:lpstr>Franklin Gothic Book</vt:lpstr>
      <vt:lpstr>Garamond</vt:lpstr>
      <vt:lpstr>Wingdings</vt:lpstr>
      <vt:lpstr>SavonVTI</vt:lpstr>
      <vt:lpstr>Microsoft word home tab</vt:lpstr>
      <vt:lpstr>Outline</vt:lpstr>
      <vt:lpstr>Microsoft word:</vt:lpstr>
      <vt:lpstr>Creating a blank document:</vt:lpstr>
      <vt:lpstr>Ribbon:</vt:lpstr>
      <vt:lpstr>Undo, Clipboard, &amp; Editing Sections:</vt:lpstr>
      <vt:lpstr>Undo, Clipboard, &amp; Editing Sections:</vt:lpstr>
      <vt:lpstr>Font Section:</vt:lpstr>
      <vt:lpstr>Paragraph Section:</vt:lpstr>
      <vt:lpstr>Ribbon:</vt:lpstr>
      <vt:lpstr>Insert tab:</vt:lpstr>
      <vt:lpstr>Picture Caption:</vt:lpstr>
      <vt:lpstr>Table Caption:</vt:lpstr>
      <vt:lpstr>Ribbon:</vt:lpstr>
      <vt:lpstr> Page Background:</vt:lpstr>
      <vt:lpstr>References</vt:lpstr>
      <vt:lpstr>Ending of Lab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title</dc:title>
  <dc:creator>Samira Saeed</dc:creator>
  <cp:lastModifiedBy>Hilal Farouq</cp:lastModifiedBy>
  <cp:revision>59</cp:revision>
  <dcterms:created xsi:type="dcterms:W3CDTF">2023-08-06T13:50:32Z</dcterms:created>
  <dcterms:modified xsi:type="dcterms:W3CDTF">2025-01-13T06:31:26Z</dcterms:modified>
</cp:coreProperties>
</file>